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28" r:id="rId1"/>
  </p:sldMasterIdLst>
  <p:notesMasterIdLst>
    <p:notesMasterId r:id="rId5"/>
  </p:notesMasterIdLst>
  <p:sldIdLst>
    <p:sldId id="7829" r:id="rId2"/>
    <p:sldId id="7607" r:id="rId3"/>
    <p:sldId id="6951"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98C7F"/>
    <a:srgbClr val="E96751"/>
    <a:srgbClr val="F2A158"/>
    <a:srgbClr val="5FBDBB"/>
    <a:srgbClr val="418D8F"/>
    <a:srgbClr val="595959"/>
    <a:srgbClr val="459597"/>
    <a:srgbClr val="A3D4D5"/>
    <a:srgbClr val="E5E5E3"/>
    <a:srgbClr val="086D6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890"/>
    <p:restoredTop sz="94915" autoAdjust="0"/>
  </p:normalViewPr>
  <p:slideViewPr>
    <p:cSldViewPr snapToGrid="0" snapToObjects="1">
      <p:cViewPr varScale="1">
        <p:scale>
          <a:sx n="111" d="100"/>
          <a:sy n="111" d="100"/>
        </p:scale>
        <p:origin x="426" y="108"/>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12" Type="http://schemas.openxmlformats.org/officeDocument/2006/relationships/customXml" Target="../customXml/item3.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11" Type="http://schemas.openxmlformats.org/officeDocument/2006/relationships/customXml" Target="../customXml/item2.xml"/><Relationship Id="rId5" Type="http://schemas.openxmlformats.org/officeDocument/2006/relationships/notesMaster" Target="notesMasters/notesMaster1.xml"/><Relationship Id="rId10" Type="http://schemas.openxmlformats.org/officeDocument/2006/relationships/customXml" Target="../customXml/item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6B282E-B117-B940-84DA-9267D4C22CBD}" type="datetimeFigureOut">
              <a:rPr lang="en-US" smtClean="0"/>
              <a:t>2/11/2026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Klik om de hoofdtekststijlen te bewerken</a:t>
            </a:r>
          </a:p>
          <a:p>
            <a:pPr lvl="1"/>
            <a:r>
              <a:rPr lang="en-GB"/>
              <a:t>Tweede niveau</a:t>
            </a:r>
          </a:p>
          <a:p>
            <a:pPr lvl="2"/>
            <a:r>
              <a:rPr lang="en-GB"/>
              <a:t>Derde niveau</a:t>
            </a:r>
          </a:p>
          <a:p>
            <a:pPr lvl="3"/>
            <a:r>
              <a:rPr lang="en-GB"/>
              <a:t>Vierde niveau</a:t>
            </a:r>
          </a:p>
          <a:p>
            <a:pPr lvl="4"/>
            <a:r>
              <a:rPr lang="en-GB"/>
              <a:t>Vijfde niveau</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E5DE82-CF29-044D-9158-06A811149881}" type="slidenum">
              <a:rPr lang="en-US" smtClean="0"/>
              <a:t>‹#›</a:t>
            </a:fld>
            <a:endParaRPr lang="en-US"/>
          </a:p>
        </p:txBody>
      </p:sp>
    </p:spTree>
    <p:extLst>
      <p:ext uri="{BB962C8B-B14F-4D97-AF65-F5344CB8AC3E}">
        <p14:creationId xmlns:p14="http://schemas.microsoft.com/office/powerpoint/2010/main" val="1761987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424669" y="528535"/>
            <a:ext cx="6498645" cy="769441"/>
          </a:xfrm>
          <a:prstGeom prst="rect">
            <a:avLst/>
          </a:prstGeom>
        </p:spPr>
        <p:txBody>
          <a:bodyPr wrap="square">
            <a:spAutoFit/>
          </a:bodyPr>
          <a:lstStyle/>
          <a:p>
            <a:pPr fontAlgn="base"/>
            <a:r>
              <a:rPr lang="en-IE" sz="4400" b="0" i="0" u="none" strike="noStrike" kern="1200" baseline="0" dirty="0">
                <a:solidFill>
                  <a:schemeClr val="bg1"/>
                </a:solidFill>
                <a:effectLst/>
                <a:latin typeface="+mn-lt"/>
                <a:ea typeface="+mn-ea"/>
                <a:cs typeface="+mn-cs"/>
                <a:sym typeface="Quattrocento Sans"/>
              </a:rPr>
              <a:t>FONT TYPEFACE &amp; SIZE</a:t>
            </a:r>
            <a:endParaRPr lang="en-IE" sz="3600" baseline="0" dirty="0">
              <a:solidFill>
                <a:schemeClr val="bg1"/>
              </a:solidFill>
              <a:latin typeface="+mn-lt"/>
              <a:ea typeface="Quattrocento Sans"/>
              <a:cs typeface="Quattrocento Sans"/>
              <a:sym typeface="Quattrocento Sans"/>
            </a:endParaRPr>
          </a:p>
        </p:txBody>
      </p:sp>
      <p:sp>
        <p:nvSpPr>
          <p:cNvPr id="8" name="Rectangle 7"/>
          <p:cNvSpPr/>
          <p:nvPr userDrawn="1"/>
        </p:nvSpPr>
        <p:spPr>
          <a:xfrm>
            <a:off x="7347983" y="564843"/>
            <a:ext cx="4589207" cy="4708981"/>
          </a:xfrm>
          <a:prstGeom prst="rect">
            <a:avLst/>
          </a:prstGeom>
        </p:spPr>
        <p:txBody>
          <a:bodyPr wrap="square">
            <a:spAutoFit/>
          </a:bodyPr>
          <a:lstStyle/>
          <a:p>
            <a:pPr fontAlgn="base"/>
            <a:r>
              <a:rPr lang="en-IE" sz="3000" b="0" i="0" u="none" strike="noStrike" kern="1200" dirty="0">
                <a:solidFill>
                  <a:schemeClr val="bg1"/>
                </a:solidFill>
                <a:effectLst/>
                <a:latin typeface="+mn-lt"/>
                <a:ea typeface="+mn-ea"/>
                <a:cs typeface="+mn-cs"/>
              </a:rPr>
              <a:t>PLEASE</a:t>
            </a:r>
            <a:r>
              <a:rPr lang="en-IE" sz="3000" b="0" i="0" u="none" strike="noStrike" kern="1200" baseline="0" dirty="0">
                <a:solidFill>
                  <a:schemeClr val="bg1"/>
                </a:solidFill>
                <a:effectLst/>
                <a:latin typeface="+mn-lt"/>
                <a:ea typeface="+mn-ea"/>
                <a:cs typeface="+mn-cs"/>
              </a:rPr>
              <a:t> ENSURE TO KEEP FONTS AS PER THE LAYOUT</a:t>
            </a:r>
            <a:endParaRPr lang="en-IE" sz="3000" b="0" i="0" u="none" strike="noStrike" kern="1200" dirty="0">
              <a:solidFill>
                <a:schemeClr val="bg1"/>
              </a:solidFill>
              <a:effectLst/>
              <a:latin typeface="+mn-lt"/>
              <a:ea typeface="+mn-ea"/>
              <a:cs typeface="+mn-cs"/>
            </a:endParaRPr>
          </a:p>
          <a:p>
            <a:pPr fontAlgn="base"/>
            <a:endParaRPr lang="en-IE" sz="3000" b="0" i="0" u="none" strike="noStrike" kern="1200" dirty="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dirty="0">
                <a:solidFill>
                  <a:schemeClr val="bg1"/>
                </a:solidFill>
                <a:effectLst/>
                <a:latin typeface="+mn-lt"/>
                <a:ea typeface="+mn-ea"/>
                <a:cs typeface="+mn-cs"/>
              </a:rPr>
              <a:t>48 point </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Divider</a:t>
            </a:r>
            <a:r>
              <a:rPr lang="en-IE" sz="3000" b="0" i="0" u="none" strike="noStrike" kern="1200" baseline="0" dirty="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36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30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	</a:t>
            </a:r>
            <a:r>
              <a:rPr lang="en-IE" sz="3000" b="0" i="0" u="none" strike="noStrike" kern="1200" baseline="0" dirty="0">
                <a:solidFill>
                  <a:schemeClr val="bg1"/>
                </a:solidFill>
                <a:effectLst/>
                <a:latin typeface="+mn-lt"/>
                <a:ea typeface="+mn-ea"/>
                <a:cs typeface="+mn-cs"/>
              </a:rPr>
              <a:t>       </a:t>
            </a:r>
            <a:r>
              <a:rPr lang="en-IE" sz="3000" b="0" i="0" u="none" strike="noStrike" kern="1200" dirty="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24 point</a:t>
            </a:r>
            <a:r>
              <a:rPr lang="en-IE" sz="3000" b="0" i="0" u="none" strike="noStrike" kern="1200" baseline="0" dirty="0">
                <a:solidFill>
                  <a:schemeClr val="bg1"/>
                </a:solidFill>
                <a:effectLst/>
                <a:latin typeface="+mn-lt"/>
                <a:ea typeface="+mn-ea"/>
                <a:cs typeface="+mn-cs"/>
              </a:rPr>
              <a:t>  -  </a:t>
            </a:r>
            <a:r>
              <a:rPr lang="en-IE" sz="3000" b="0" i="0" u="none" strike="noStrike" kern="1200" baseline="0" dirty="0">
                <a:solidFill>
                  <a:schemeClr val="bg1"/>
                </a:solidFill>
                <a:effectLst/>
                <a:latin typeface="+mn-lt"/>
                <a:ea typeface="Quattrocento Sans"/>
                <a:cs typeface="Quattrocento Sans"/>
                <a:sym typeface="Quattrocento Sans"/>
              </a:rPr>
              <a:t>Main </a:t>
            </a:r>
            <a:r>
              <a:rPr lang="en-IE" sz="3000" b="0" i="0" u="none" strike="noStrike" kern="1200" dirty="0">
                <a:solidFill>
                  <a:schemeClr val="bg1"/>
                </a:solidFill>
                <a:effectLst/>
                <a:latin typeface="+mn-lt"/>
                <a:ea typeface="+mn-ea"/>
                <a:cs typeface="+mn-cs"/>
              </a:rPr>
              <a:t>Text Body </a:t>
            </a:r>
            <a:endParaRPr lang="en-US" sz="3000" dirty="0">
              <a:solidFill>
                <a:schemeClr val="bg1"/>
              </a:solidFill>
            </a:endParaRPr>
          </a:p>
          <a:p>
            <a:pPr fontAlgn="base"/>
            <a:endParaRPr lang="en-IE" sz="3000" b="0" i="0" u="none" strike="noStrike" kern="1200" dirty="0">
              <a:solidFill>
                <a:schemeClr val="bg1"/>
              </a:solidFill>
              <a:effectLst/>
              <a:latin typeface="+mn-lt"/>
              <a:ea typeface="+mn-ea"/>
              <a:cs typeface="+mn-cs"/>
            </a:endParaRPr>
          </a:p>
        </p:txBody>
      </p:sp>
      <p:sp>
        <p:nvSpPr>
          <p:cNvPr id="9" name="Rectangle 8"/>
          <p:cNvSpPr/>
          <p:nvPr userDrawn="1"/>
        </p:nvSpPr>
        <p:spPr>
          <a:xfrm>
            <a:off x="424669" y="2014904"/>
            <a:ext cx="5845501" cy="2492990"/>
          </a:xfrm>
          <a:prstGeom prst="rect">
            <a:avLst/>
          </a:prstGeom>
        </p:spPr>
        <p:txBody>
          <a:bodyPr wrap="square">
            <a:spAutoFit/>
          </a:bodyPr>
          <a:lstStyle/>
          <a:p>
            <a:pPr marL="0" marR="0" indent="0" algn="l" defTabSz="914400" rtl="0" eaLnBrk="1" fontAlgn="base" latinLnBrk="0" hangingPunct="1">
              <a:lnSpc>
                <a:spcPct val="100000"/>
              </a:lnSpc>
              <a:spcBef>
                <a:spcPts val="0"/>
              </a:spcBef>
              <a:spcAft>
                <a:spcPts val="0"/>
              </a:spcAft>
              <a:buClrTx/>
              <a:buSzTx/>
              <a:buFontTx/>
              <a:buNone/>
              <a:tabLst/>
              <a:defRPr/>
            </a:pPr>
            <a:r>
              <a:rPr lang="en-IE" sz="2400" b="0" i="0" u="none" strike="noStrike" kern="1200" baseline="0" dirty="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dirty="0">
                <a:solidFill>
                  <a:schemeClr val="bg1"/>
                </a:solidFill>
                <a:effectLst/>
                <a:latin typeface="+mn-lt"/>
                <a:ea typeface="+mn-ea"/>
                <a:cs typeface="+mn-cs"/>
                <a:sym typeface="Quattrocento Sans"/>
              </a:rPr>
              <a:t>Epic Stays </a:t>
            </a:r>
            <a:r>
              <a:rPr lang="en-IE" sz="2400" b="0" i="0" u="none" strike="noStrike" kern="1200" baseline="0" dirty="0">
                <a:solidFill>
                  <a:schemeClr val="bg1"/>
                </a:solidFill>
                <a:effectLst/>
                <a:latin typeface="+mn-lt"/>
                <a:ea typeface="+mn-ea"/>
                <a:cs typeface="+mn-cs"/>
                <a:sym typeface="Quattrocento Sans"/>
              </a:rPr>
              <a:t>PowerPoint is</a:t>
            </a:r>
            <a:r>
              <a:rPr lang="is-IS" sz="2400" b="0" i="0" u="none" strike="noStrike" kern="1200" baseline="0" dirty="0">
                <a:solidFill>
                  <a:schemeClr val="bg1"/>
                </a:solidFill>
                <a:effectLst/>
                <a:latin typeface="+mn-lt"/>
                <a:ea typeface="+mn-ea"/>
                <a:cs typeface="+mn-cs"/>
                <a:sym typeface="Quattrocento Sans"/>
              </a:rPr>
              <a:t>….</a:t>
            </a:r>
          </a:p>
          <a:p>
            <a:pPr marL="0" marR="0" indent="0" algn="l" defTabSz="914400" rtl="0" eaLnBrk="1" fontAlgn="base" latinLnBrk="0" hangingPunct="1">
              <a:lnSpc>
                <a:spcPct val="100000"/>
              </a:lnSpc>
              <a:spcBef>
                <a:spcPts val="0"/>
              </a:spcBef>
              <a:spcAft>
                <a:spcPts val="0"/>
              </a:spcAft>
              <a:buClrTx/>
              <a:buSzTx/>
              <a:buFontTx/>
              <a:buNone/>
              <a:tabLst/>
              <a:defRPr/>
            </a:pPr>
            <a:endParaRPr lang="en-IE" sz="2400" b="0" i="0" u="none" strike="noStrike" kern="1200" baseline="0" dirty="0">
              <a:solidFill>
                <a:schemeClr val="bg1"/>
              </a:solidFill>
              <a:effectLst/>
              <a:latin typeface="+mn-lt"/>
              <a:ea typeface="+mn-ea"/>
              <a:cs typeface="+mn-cs"/>
              <a:sym typeface="Quattrocento Sans"/>
            </a:endParaRPr>
          </a:p>
          <a:p>
            <a:pPr fontAlgn="base"/>
            <a:endParaRPr lang="en-IE" sz="2400" b="0" i="0" u="none" strike="noStrike" kern="1200" baseline="0" dirty="0">
              <a:solidFill>
                <a:schemeClr val="bg1"/>
              </a:solidFill>
              <a:effectLst/>
              <a:latin typeface="+mn-lt"/>
              <a:ea typeface="+mn-ea"/>
              <a:cs typeface="+mn-cs"/>
              <a:sym typeface="Quattrocento Sans"/>
            </a:endParaRPr>
          </a:p>
          <a:p>
            <a:pPr fontAlgn="base"/>
            <a:r>
              <a:rPr lang="en-IE" sz="3600" b="1" i="1" baseline="0" dirty="0">
                <a:solidFill>
                  <a:schemeClr val="bg1"/>
                </a:solidFill>
                <a:latin typeface="+mn-lt"/>
                <a:ea typeface="Quattrocento Sans"/>
                <a:cs typeface="Quattrocento Sans"/>
                <a:sym typeface="Quattrocento Sans"/>
              </a:rPr>
              <a:t>Calibri</a:t>
            </a:r>
            <a:endParaRPr lang="en-IE" sz="3600" baseline="0" dirty="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1" y="1620217"/>
            <a:ext cx="7098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6543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6_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113547" y="748833"/>
            <a:ext cx="6549337" cy="5760202"/>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459597"/>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4963395"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62882" y="1337990"/>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98178" y="1337990"/>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lnSpc>
                <a:spcPct val="100000"/>
              </a:lnSpc>
              <a:spcBef>
                <a:spcPts val="0"/>
              </a:spcBef>
              <a:buNone/>
              <a:defRPr sz="30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5884585" y="2252978"/>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6719881" y="2252978"/>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5891164" y="3167965"/>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6726460" y="3167965"/>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5912867" y="4082953"/>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6748163" y="4082953"/>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71" name="Text Placeholder 25">
            <a:extLst>
              <a:ext uri="{FF2B5EF4-FFF2-40B4-BE49-F238E27FC236}">
                <a16:creationId xmlns:a16="http://schemas.microsoft.com/office/drawing/2014/main" id="{5FEF9E0F-CCB4-9D40-9083-F85963D2966A}"/>
              </a:ext>
            </a:extLst>
          </p:cNvPr>
          <p:cNvSpPr>
            <a:spLocks noGrp="1"/>
          </p:cNvSpPr>
          <p:nvPr>
            <p:ph type="body" sz="quarter" idx="35" hasCustomPrompt="1"/>
          </p:nvPr>
        </p:nvSpPr>
        <p:spPr>
          <a:xfrm>
            <a:off x="5891164" y="4997940"/>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05</a:t>
            </a:r>
          </a:p>
        </p:txBody>
      </p:sp>
      <p:sp>
        <p:nvSpPr>
          <p:cNvPr id="72" name="Text Placeholder 25">
            <a:extLst>
              <a:ext uri="{FF2B5EF4-FFF2-40B4-BE49-F238E27FC236}">
                <a16:creationId xmlns:a16="http://schemas.microsoft.com/office/drawing/2014/main" id="{1972AA1F-15FA-A945-A4A7-7FF4400BA6A5}"/>
              </a:ext>
            </a:extLst>
          </p:cNvPr>
          <p:cNvSpPr>
            <a:spLocks noGrp="1"/>
          </p:cNvSpPr>
          <p:nvPr>
            <p:ph type="body" sz="quarter" idx="36" hasCustomPrompt="1"/>
          </p:nvPr>
        </p:nvSpPr>
        <p:spPr>
          <a:xfrm>
            <a:off x="6726460" y="4997940"/>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cxnSp>
        <p:nvCxnSpPr>
          <p:cNvPr id="22" name="Straight Connector 21">
            <a:extLst>
              <a:ext uri="{FF2B5EF4-FFF2-40B4-BE49-F238E27FC236}">
                <a16:creationId xmlns:a16="http://schemas.microsoft.com/office/drawing/2014/main" id="{9DF01F14-643E-584E-8815-2D66531C2F34}"/>
              </a:ext>
            </a:extLst>
          </p:cNvPr>
          <p:cNvCxnSpPr>
            <a:cxnSpLocks/>
          </p:cNvCxnSpPr>
          <p:nvPr userDrawn="1"/>
        </p:nvCxnSpPr>
        <p:spPr>
          <a:xfrm flipH="1">
            <a:off x="5658046" y="4851970"/>
            <a:ext cx="5904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EE19368A-FBF5-B546-8EFA-9C513A76B4D0}"/>
              </a:ext>
            </a:extLst>
          </p:cNvPr>
          <p:cNvCxnSpPr>
            <a:cxnSpLocks/>
          </p:cNvCxnSpPr>
          <p:nvPr userDrawn="1"/>
        </p:nvCxnSpPr>
        <p:spPr>
          <a:xfrm flipH="1">
            <a:off x="5658046" y="3962672"/>
            <a:ext cx="5904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ED4C171-C3A2-E24D-913F-69190F67BB96}"/>
              </a:ext>
            </a:extLst>
          </p:cNvPr>
          <p:cNvCxnSpPr>
            <a:cxnSpLocks/>
          </p:cNvCxnSpPr>
          <p:nvPr userDrawn="1"/>
        </p:nvCxnSpPr>
        <p:spPr>
          <a:xfrm flipH="1">
            <a:off x="5658046" y="3081881"/>
            <a:ext cx="5904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AE91B2BC-7D76-4B4D-B897-64B7D14505D7}"/>
              </a:ext>
            </a:extLst>
          </p:cNvPr>
          <p:cNvCxnSpPr>
            <a:cxnSpLocks/>
          </p:cNvCxnSpPr>
          <p:nvPr userDrawn="1"/>
        </p:nvCxnSpPr>
        <p:spPr>
          <a:xfrm flipH="1">
            <a:off x="5658046" y="2103078"/>
            <a:ext cx="5904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42D92AE2-8DEA-3406-410E-6A20238C8164}"/>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AF2699A1-72FA-36D5-CDD9-C238F0EA850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Rectangle 3">
            <a:extLst>
              <a:ext uri="{FF2B5EF4-FFF2-40B4-BE49-F238E27FC236}">
                <a16:creationId xmlns:a16="http://schemas.microsoft.com/office/drawing/2014/main" id="{B4691F02-C785-F6D2-6DC2-78AFD51F5263}"/>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a:t>
            </a:r>
            <a:r>
              <a:rPr lang="en-GB" sz="600" b="1" i="0" u="none" spc="0" dirty="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13292643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113547" y="748833"/>
            <a:ext cx="6549337" cy="5760202"/>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459597"/>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4963395"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62882" y="1337990"/>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98178" y="1337990"/>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lnSpc>
                <a:spcPct val="100000"/>
              </a:lnSpc>
              <a:spcBef>
                <a:spcPts val="0"/>
              </a:spcBef>
              <a:buNone/>
              <a:defRPr sz="30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5884585" y="2252978"/>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6719881" y="2252978"/>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5891164" y="3167965"/>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6726460" y="3167965"/>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5912867" y="4082953"/>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6748163" y="4082953"/>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71" name="Text Placeholder 25">
            <a:extLst>
              <a:ext uri="{FF2B5EF4-FFF2-40B4-BE49-F238E27FC236}">
                <a16:creationId xmlns:a16="http://schemas.microsoft.com/office/drawing/2014/main" id="{5FEF9E0F-CCB4-9D40-9083-F85963D2966A}"/>
              </a:ext>
            </a:extLst>
          </p:cNvPr>
          <p:cNvSpPr>
            <a:spLocks noGrp="1"/>
          </p:cNvSpPr>
          <p:nvPr>
            <p:ph type="body" sz="quarter" idx="35" hasCustomPrompt="1"/>
          </p:nvPr>
        </p:nvSpPr>
        <p:spPr>
          <a:xfrm>
            <a:off x="5891164" y="4997940"/>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05</a:t>
            </a:r>
          </a:p>
        </p:txBody>
      </p:sp>
      <p:sp>
        <p:nvSpPr>
          <p:cNvPr id="72" name="Text Placeholder 25">
            <a:extLst>
              <a:ext uri="{FF2B5EF4-FFF2-40B4-BE49-F238E27FC236}">
                <a16:creationId xmlns:a16="http://schemas.microsoft.com/office/drawing/2014/main" id="{1972AA1F-15FA-A945-A4A7-7FF4400BA6A5}"/>
              </a:ext>
            </a:extLst>
          </p:cNvPr>
          <p:cNvSpPr>
            <a:spLocks noGrp="1"/>
          </p:cNvSpPr>
          <p:nvPr>
            <p:ph type="body" sz="quarter" idx="36" hasCustomPrompt="1"/>
          </p:nvPr>
        </p:nvSpPr>
        <p:spPr>
          <a:xfrm>
            <a:off x="6726460" y="4997940"/>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cxnSp>
        <p:nvCxnSpPr>
          <p:cNvPr id="22" name="Straight Connector 21">
            <a:extLst>
              <a:ext uri="{FF2B5EF4-FFF2-40B4-BE49-F238E27FC236}">
                <a16:creationId xmlns:a16="http://schemas.microsoft.com/office/drawing/2014/main" id="{9DF01F14-643E-584E-8815-2D66531C2F34}"/>
              </a:ext>
            </a:extLst>
          </p:cNvPr>
          <p:cNvCxnSpPr>
            <a:cxnSpLocks/>
          </p:cNvCxnSpPr>
          <p:nvPr userDrawn="1"/>
        </p:nvCxnSpPr>
        <p:spPr>
          <a:xfrm flipH="1">
            <a:off x="5658046" y="4851970"/>
            <a:ext cx="5904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EE19368A-FBF5-B546-8EFA-9C513A76B4D0}"/>
              </a:ext>
            </a:extLst>
          </p:cNvPr>
          <p:cNvCxnSpPr>
            <a:cxnSpLocks/>
          </p:cNvCxnSpPr>
          <p:nvPr userDrawn="1"/>
        </p:nvCxnSpPr>
        <p:spPr>
          <a:xfrm flipH="1">
            <a:off x="5658046" y="3962672"/>
            <a:ext cx="5904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ED4C171-C3A2-E24D-913F-69190F67BB96}"/>
              </a:ext>
            </a:extLst>
          </p:cNvPr>
          <p:cNvCxnSpPr>
            <a:cxnSpLocks/>
          </p:cNvCxnSpPr>
          <p:nvPr userDrawn="1"/>
        </p:nvCxnSpPr>
        <p:spPr>
          <a:xfrm flipH="1">
            <a:off x="5658046" y="3081881"/>
            <a:ext cx="5904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AE91B2BC-7D76-4B4D-B897-64B7D14505D7}"/>
              </a:ext>
            </a:extLst>
          </p:cNvPr>
          <p:cNvCxnSpPr>
            <a:cxnSpLocks/>
          </p:cNvCxnSpPr>
          <p:nvPr userDrawn="1"/>
        </p:nvCxnSpPr>
        <p:spPr>
          <a:xfrm flipH="1">
            <a:off x="5658046" y="2103078"/>
            <a:ext cx="5904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42D92AE2-8DEA-3406-410E-6A20238C8164}"/>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AF2699A1-72FA-36D5-CDD9-C238F0EA850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Rectangle 3">
            <a:extLst>
              <a:ext uri="{FF2B5EF4-FFF2-40B4-BE49-F238E27FC236}">
                <a16:creationId xmlns:a16="http://schemas.microsoft.com/office/drawing/2014/main" id="{B4691F02-C785-F6D2-6DC2-78AFD51F5263}"/>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a:t>
            </a:r>
            <a:r>
              <a:rPr lang="en-GB" sz="600" b="1" i="0" u="none" spc="0" dirty="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247650274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1_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0" y="748832"/>
            <a:ext cx="6662885" cy="6109168"/>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459597"/>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6185499"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F2A158"/>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lnSpc>
                <a:spcPct val="100000"/>
              </a:lnSpc>
              <a:spcBef>
                <a:spcPts val="0"/>
              </a:spcBef>
              <a:buNone/>
              <a:defRPr sz="22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cxnSp>
        <p:nvCxnSpPr>
          <p:cNvPr id="2" name="Straight Connector 1">
            <a:extLst>
              <a:ext uri="{FF2B5EF4-FFF2-40B4-BE49-F238E27FC236}">
                <a16:creationId xmlns:a16="http://schemas.microsoft.com/office/drawing/2014/main" id="{42D92AE2-8DEA-3406-410E-6A20238C8164}"/>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AF2699A1-72FA-36D5-CDD9-C238F0EA850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Rectangle 3">
            <a:extLst>
              <a:ext uri="{FF2B5EF4-FFF2-40B4-BE49-F238E27FC236}">
                <a16:creationId xmlns:a16="http://schemas.microsoft.com/office/drawing/2014/main" id="{B4691F02-C785-F6D2-6DC2-78AFD51F5263}"/>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a:t>
            </a:r>
            <a:r>
              <a:rPr lang="en-GB" sz="600" b="1" i="0" u="none" spc="0" dirty="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288345843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4_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0" y="748832"/>
            <a:ext cx="6662885" cy="6109168"/>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459597"/>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6185499"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E96751"/>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lnSpc>
                <a:spcPct val="100000"/>
              </a:lnSpc>
              <a:spcBef>
                <a:spcPts val="0"/>
              </a:spcBef>
              <a:buNone/>
              <a:defRPr sz="22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sp>
        <p:nvSpPr>
          <p:cNvPr id="3" name="Slide Number Placeholder 5">
            <a:extLst>
              <a:ext uri="{FF2B5EF4-FFF2-40B4-BE49-F238E27FC236}">
                <a16:creationId xmlns:a16="http://schemas.microsoft.com/office/drawing/2014/main" id="{AF2699A1-72FA-36D5-CDD9-C238F0EA850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
            <a:extLst>
              <a:ext uri="{FF2B5EF4-FFF2-40B4-BE49-F238E27FC236}">
                <a16:creationId xmlns:a16="http://schemas.microsoft.com/office/drawing/2014/main" id="{6200EA46-74C4-E89B-2CA3-0088C46B4E86}"/>
              </a:ext>
            </a:extLst>
          </p:cNvPr>
          <p:cNvSpPr>
            <a:spLocks noGrp="1"/>
          </p:cNvSpPr>
          <p:nvPr>
            <p:ph type="body" sz="quarter" idx="4294967295"/>
          </p:nvPr>
        </p:nvSpPr>
        <p:spPr>
          <a:xfrm>
            <a:off x="5862882" y="1337990"/>
            <a:ext cx="700387" cy="689518"/>
          </a:xfrm>
          <a:prstGeom prst="rect">
            <a:avLst/>
          </a:prstGeom>
        </p:spPr>
        <p:txBody>
          <a:bodyPr anchor="ctr"/>
          <a:lstStyle/>
          <a:p>
            <a:pPr marL="0" indent="0" algn="ctr">
              <a:buNone/>
            </a:pPr>
            <a:r>
              <a:rPr lang="en-IE" sz="3200" dirty="0">
                <a:solidFill>
                  <a:schemeClr val="bg1"/>
                </a:solidFill>
              </a:rPr>
              <a:t>01</a:t>
            </a:r>
          </a:p>
        </p:txBody>
      </p:sp>
      <p:sp>
        <p:nvSpPr>
          <p:cNvPr id="6" name="Text Placeholder 2">
            <a:extLst>
              <a:ext uri="{FF2B5EF4-FFF2-40B4-BE49-F238E27FC236}">
                <a16:creationId xmlns:a16="http://schemas.microsoft.com/office/drawing/2014/main" id="{2F1C6307-FD72-0D20-16E5-D13ED5D003F7}"/>
              </a:ext>
            </a:extLst>
          </p:cNvPr>
          <p:cNvSpPr>
            <a:spLocks noGrp="1"/>
          </p:cNvSpPr>
          <p:nvPr>
            <p:ph type="body" sz="quarter" idx="4294967295"/>
          </p:nvPr>
        </p:nvSpPr>
        <p:spPr>
          <a:xfrm>
            <a:off x="6698177" y="1337990"/>
            <a:ext cx="4931847" cy="689519"/>
          </a:xfrm>
          <a:prstGeom prst="rect">
            <a:avLst/>
          </a:prstGeom>
        </p:spPr>
        <p:txBody>
          <a:bodyPr anchor="ctr"/>
          <a:lstStyle/>
          <a:p>
            <a:pPr marL="0" indent="0">
              <a:buNone/>
            </a:pPr>
            <a:r>
              <a:rPr lang="en-IE" sz="2200" b="1" dirty="0">
                <a:solidFill>
                  <a:srgbClr val="595959"/>
                </a:solidFill>
              </a:rPr>
              <a:t>Know Your Fixed Costs (FC) </a:t>
            </a:r>
            <a:r>
              <a:rPr lang="en-IE" sz="2200" dirty="0">
                <a:solidFill>
                  <a:srgbClr val="595959"/>
                </a:solidFill>
              </a:rPr>
              <a:t>(Overheads)</a:t>
            </a:r>
          </a:p>
        </p:txBody>
      </p:sp>
      <p:sp>
        <p:nvSpPr>
          <p:cNvPr id="7" name="Text Placeholder 4">
            <a:extLst>
              <a:ext uri="{FF2B5EF4-FFF2-40B4-BE49-F238E27FC236}">
                <a16:creationId xmlns:a16="http://schemas.microsoft.com/office/drawing/2014/main" id="{B065A9F7-7187-10E4-8591-C62FD4D79840}"/>
              </a:ext>
            </a:extLst>
          </p:cNvPr>
          <p:cNvSpPr>
            <a:spLocks noGrp="1"/>
          </p:cNvSpPr>
          <p:nvPr>
            <p:ph type="body" sz="quarter" idx="4294967295"/>
          </p:nvPr>
        </p:nvSpPr>
        <p:spPr>
          <a:xfrm>
            <a:off x="5884585" y="2252978"/>
            <a:ext cx="700387" cy="689518"/>
          </a:xfrm>
          <a:prstGeom prst="rect">
            <a:avLst/>
          </a:prstGeom>
        </p:spPr>
        <p:txBody>
          <a:bodyPr anchor="ctr"/>
          <a:lstStyle/>
          <a:p>
            <a:pPr marL="0" indent="0" algn="ctr">
              <a:buNone/>
            </a:pPr>
            <a:r>
              <a:rPr lang="en-IE" sz="3200" dirty="0">
                <a:solidFill>
                  <a:schemeClr val="bg1"/>
                </a:solidFill>
              </a:rPr>
              <a:t>02</a:t>
            </a:r>
          </a:p>
        </p:txBody>
      </p:sp>
      <p:sp>
        <p:nvSpPr>
          <p:cNvPr id="8" name="Text Placeholder 5">
            <a:extLst>
              <a:ext uri="{FF2B5EF4-FFF2-40B4-BE49-F238E27FC236}">
                <a16:creationId xmlns:a16="http://schemas.microsoft.com/office/drawing/2014/main" id="{2B0F16D1-5167-DDEC-4A3B-CF84CA3A3A21}"/>
              </a:ext>
            </a:extLst>
          </p:cNvPr>
          <p:cNvSpPr>
            <a:spLocks noGrp="1"/>
          </p:cNvSpPr>
          <p:nvPr>
            <p:ph type="body" sz="quarter" idx="4294967295"/>
          </p:nvPr>
        </p:nvSpPr>
        <p:spPr>
          <a:xfrm>
            <a:off x="6719880" y="2252978"/>
            <a:ext cx="5110169" cy="689519"/>
          </a:xfrm>
          <a:prstGeom prst="rect">
            <a:avLst/>
          </a:prstGeom>
        </p:spPr>
        <p:txBody>
          <a:bodyPr anchor="ctr"/>
          <a:lstStyle/>
          <a:p>
            <a:pPr marL="0" indent="0">
              <a:buNone/>
            </a:pPr>
            <a:r>
              <a:rPr lang="en-IE" sz="2200" b="1" dirty="0">
                <a:solidFill>
                  <a:srgbClr val="595959"/>
                </a:solidFill>
              </a:rPr>
              <a:t>Estimate Your Variable Cost per Night (VC)</a:t>
            </a:r>
          </a:p>
        </p:txBody>
      </p:sp>
      <p:sp>
        <p:nvSpPr>
          <p:cNvPr id="9" name="Text Placeholder 6">
            <a:extLst>
              <a:ext uri="{FF2B5EF4-FFF2-40B4-BE49-F238E27FC236}">
                <a16:creationId xmlns:a16="http://schemas.microsoft.com/office/drawing/2014/main" id="{CDEF22CD-9342-0C00-833B-6EF4F294083E}"/>
              </a:ext>
            </a:extLst>
          </p:cNvPr>
          <p:cNvSpPr>
            <a:spLocks noGrp="1"/>
          </p:cNvSpPr>
          <p:nvPr>
            <p:ph type="body" sz="quarter" idx="4294967295"/>
          </p:nvPr>
        </p:nvSpPr>
        <p:spPr>
          <a:xfrm>
            <a:off x="5891164" y="3167965"/>
            <a:ext cx="700387" cy="689518"/>
          </a:xfrm>
          <a:prstGeom prst="rect">
            <a:avLst/>
          </a:prstGeom>
        </p:spPr>
        <p:txBody>
          <a:bodyPr/>
          <a:lstStyle/>
          <a:p>
            <a:pPr marL="0" indent="0" algn="ctr">
              <a:buNone/>
            </a:pPr>
            <a:r>
              <a:rPr lang="en-IE" sz="3200" dirty="0">
                <a:solidFill>
                  <a:schemeClr val="bg1"/>
                </a:solidFill>
              </a:rPr>
              <a:t>03</a:t>
            </a:r>
          </a:p>
        </p:txBody>
      </p:sp>
      <p:sp>
        <p:nvSpPr>
          <p:cNvPr id="10" name="Text Placeholder 7">
            <a:extLst>
              <a:ext uri="{FF2B5EF4-FFF2-40B4-BE49-F238E27FC236}">
                <a16:creationId xmlns:a16="http://schemas.microsoft.com/office/drawing/2014/main" id="{F5E7F6CC-8FB7-2274-91DA-994ED56E4D9E}"/>
              </a:ext>
            </a:extLst>
          </p:cNvPr>
          <p:cNvSpPr>
            <a:spLocks noGrp="1"/>
          </p:cNvSpPr>
          <p:nvPr>
            <p:ph type="body" sz="quarter" idx="4294967295"/>
          </p:nvPr>
        </p:nvSpPr>
        <p:spPr>
          <a:xfrm>
            <a:off x="6726460" y="3167965"/>
            <a:ext cx="4608000" cy="689519"/>
          </a:xfrm>
          <a:prstGeom prst="rect">
            <a:avLst/>
          </a:prstGeom>
        </p:spPr>
        <p:txBody>
          <a:bodyPr anchor="ctr"/>
          <a:lstStyle/>
          <a:p>
            <a:pPr marL="0" indent="0">
              <a:buNone/>
            </a:pPr>
            <a:r>
              <a:rPr lang="en-IE" sz="2200" b="1" dirty="0">
                <a:solidFill>
                  <a:srgbClr val="595959"/>
                </a:solidFill>
              </a:rPr>
              <a:t>Sample Annual Operating Cost or Variable Costs Breakdown</a:t>
            </a:r>
          </a:p>
        </p:txBody>
      </p:sp>
      <p:sp>
        <p:nvSpPr>
          <p:cNvPr id="11" name="Text Placeholder 8">
            <a:extLst>
              <a:ext uri="{FF2B5EF4-FFF2-40B4-BE49-F238E27FC236}">
                <a16:creationId xmlns:a16="http://schemas.microsoft.com/office/drawing/2014/main" id="{AB848293-8408-F5D3-E417-618902E30EC8}"/>
              </a:ext>
            </a:extLst>
          </p:cNvPr>
          <p:cNvSpPr>
            <a:spLocks noGrp="1"/>
          </p:cNvSpPr>
          <p:nvPr>
            <p:ph type="body" sz="quarter" idx="4294967295"/>
          </p:nvPr>
        </p:nvSpPr>
        <p:spPr>
          <a:xfrm>
            <a:off x="5912867" y="4082953"/>
            <a:ext cx="700387" cy="689518"/>
          </a:xfrm>
          <a:prstGeom prst="rect">
            <a:avLst/>
          </a:prstGeom>
        </p:spPr>
        <p:txBody>
          <a:bodyPr/>
          <a:lstStyle/>
          <a:p>
            <a:pPr marL="0" indent="0" algn="ctr">
              <a:buNone/>
            </a:pPr>
            <a:r>
              <a:rPr lang="en-IE" sz="3200" dirty="0">
                <a:solidFill>
                  <a:schemeClr val="bg1"/>
                </a:solidFill>
              </a:rPr>
              <a:t>04</a:t>
            </a:r>
          </a:p>
        </p:txBody>
      </p:sp>
      <p:sp>
        <p:nvSpPr>
          <p:cNvPr id="12" name="Text Placeholder 9">
            <a:extLst>
              <a:ext uri="{FF2B5EF4-FFF2-40B4-BE49-F238E27FC236}">
                <a16:creationId xmlns:a16="http://schemas.microsoft.com/office/drawing/2014/main" id="{E11AAA58-E7FF-1DF2-FC1A-639B5194DE75}"/>
              </a:ext>
            </a:extLst>
          </p:cNvPr>
          <p:cNvSpPr>
            <a:spLocks noGrp="1"/>
          </p:cNvSpPr>
          <p:nvPr>
            <p:ph type="body" sz="quarter" idx="4294967295"/>
          </p:nvPr>
        </p:nvSpPr>
        <p:spPr>
          <a:xfrm>
            <a:off x="6748162" y="4082953"/>
            <a:ext cx="4881861" cy="689519"/>
          </a:xfrm>
          <a:prstGeom prst="rect">
            <a:avLst/>
          </a:prstGeom>
        </p:spPr>
        <p:txBody>
          <a:bodyPr anchor="ctr"/>
          <a:lstStyle/>
          <a:p>
            <a:pPr marL="0" indent="0">
              <a:buNone/>
            </a:pPr>
            <a:r>
              <a:rPr lang="en-IE" sz="2200" b="1" dirty="0">
                <a:solidFill>
                  <a:srgbClr val="595959"/>
                </a:solidFill>
              </a:rPr>
              <a:t>Calculate Your Total Annual Costs (TAC)</a:t>
            </a:r>
          </a:p>
        </p:txBody>
      </p:sp>
      <p:sp>
        <p:nvSpPr>
          <p:cNvPr id="13" name="Text Placeholder 10">
            <a:extLst>
              <a:ext uri="{FF2B5EF4-FFF2-40B4-BE49-F238E27FC236}">
                <a16:creationId xmlns:a16="http://schemas.microsoft.com/office/drawing/2014/main" id="{D5F0FD89-BAF6-3E4C-3AC2-B1AA634EBC6D}"/>
              </a:ext>
            </a:extLst>
          </p:cNvPr>
          <p:cNvSpPr>
            <a:spLocks noGrp="1"/>
          </p:cNvSpPr>
          <p:nvPr>
            <p:ph type="body" sz="quarter" idx="4294967295"/>
          </p:nvPr>
        </p:nvSpPr>
        <p:spPr>
          <a:xfrm>
            <a:off x="5891164" y="4997940"/>
            <a:ext cx="700387" cy="689518"/>
          </a:xfrm>
          <a:prstGeom prst="rect">
            <a:avLst/>
          </a:prstGeom>
        </p:spPr>
        <p:txBody>
          <a:bodyPr/>
          <a:lstStyle/>
          <a:p>
            <a:pPr marL="0" indent="0" algn="ctr">
              <a:buNone/>
            </a:pPr>
            <a:r>
              <a:rPr lang="en-IE" sz="3200" dirty="0">
                <a:solidFill>
                  <a:schemeClr val="bg1"/>
                </a:solidFill>
              </a:rPr>
              <a:t>05</a:t>
            </a:r>
          </a:p>
        </p:txBody>
      </p:sp>
      <p:sp>
        <p:nvSpPr>
          <p:cNvPr id="14" name="Text Placeholder 11">
            <a:extLst>
              <a:ext uri="{FF2B5EF4-FFF2-40B4-BE49-F238E27FC236}">
                <a16:creationId xmlns:a16="http://schemas.microsoft.com/office/drawing/2014/main" id="{B24F0308-F2E3-0230-32E6-5526BE5FD034}"/>
              </a:ext>
            </a:extLst>
          </p:cNvPr>
          <p:cNvSpPr>
            <a:spLocks noGrp="1"/>
          </p:cNvSpPr>
          <p:nvPr>
            <p:ph type="body" sz="quarter" idx="4294967295"/>
          </p:nvPr>
        </p:nvSpPr>
        <p:spPr>
          <a:xfrm>
            <a:off x="6726460" y="4997940"/>
            <a:ext cx="4608000" cy="689519"/>
          </a:xfrm>
          <a:prstGeom prst="rect">
            <a:avLst/>
          </a:prstGeom>
        </p:spPr>
        <p:txBody>
          <a:bodyPr anchor="ctr"/>
          <a:lstStyle/>
          <a:p>
            <a:pPr marL="0" indent="0">
              <a:buNone/>
            </a:pPr>
            <a:r>
              <a:rPr lang="en-IE" sz="2200" b="1" dirty="0">
                <a:solidFill>
                  <a:srgbClr val="595959"/>
                </a:solidFill>
              </a:rPr>
              <a:t>Know Your Nightly Costs</a:t>
            </a:r>
          </a:p>
        </p:txBody>
      </p:sp>
      <p:sp>
        <p:nvSpPr>
          <p:cNvPr id="15" name="Text Placeholder 11">
            <a:extLst>
              <a:ext uri="{FF2B5EF4-FFF2-40B4-BE49-F238E27FC236}">
                <a16:creationId xmlns:a16="http://schemas.microsoft.com/office/drawing/2014/main" id="{F1446A26-4F72-BA31-7639-C202D269E15A}"/>
              </a:ext>
            </a:extLst>
          </p:cNvPr>
          <p:cNvSpPr txBox="1">
            <a:spLocks/>
          </p:cNvSpPr>
          <p:nvPr userDrawn="1"/>
        </p:nvSpPr>
        <p:spPr>
          <a:xfrm>
            <a:off x="6748162" y="5839859"/>
            <a:ext cx="4608000" cy="689519"/>
          </a:xfrm>
          <a:prstGeom prst="rect">
            <a:avLst/>
          </a:prstGeom>
        </p:spPr>
        <p:txBody>
          <a:bodyPr anchor="ctr">
            <a:noAutofit/>
          </a:bodyPr>
          <a:lst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lang="en-US" sz="2200" b="1" kern="1200" baseline="0" dirty="0">
                <a:solidFill>
                  <a:srgbClr val="595959"/>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dirty="0"/>
              <a:t>Calculate Your Net Revenue per Night</a:t>
            </a:r>
          </a:p>
        </p:txBody>
      </p:sp>
      <p:cxnSp>
        <p:nvCxnSpPr>
          <p:cNvPr id="16" name="Straight Connector 15">
            <a:extLst>
              <a:ext uri="{FF2B5EF4-FFF2-40B4-BE49-F238E27FC236}">
                <a16:creationId xmlns:a16="http://schemas.microsoft.com/office/drawing/2014/main" id="{306F1988-3020-D849-93C2-E2AE7F483C4A}"/>
              </a:ext>
            </a:extLst>
          </p:cNvPr>
          <p:cNvCxnSpPr>
            <a:cxnSpLocks/>
          </p:cNvCxnSpPr>
          <p:nvPr userDrawn="1"/>
        </p:nvCxnSpPr>
        <p:spPr>
          <a:xfrm flipH="1">
            <a:off x="5891164" y="5816590"/>
            <a:ext cx="5904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7" name="Text Placeholder 10">
            <a:extLst>
              <a:ext uri="{FF2B5EF4-FFF2-40B4-BE49-F238E27FC236}">
                <a16:creationId xmlns:a16="http://schemas.microsoft.com/office/drawing/2014/main" id="{B7FC63AC-297A-DB5E-5E1A-5D8C46B76ED1}"/>
              </a:ext>
            </a:extLst>
          </p:cNvPr>
          <p:cNvSpPr txBox="1">
            <a:spLocks/>
          </p:cNvSpPr>
          <p:nvPr userDrawn="1"/>
        </p:nvSpPr>
        <p:spPr>
          <a:xfrm>
            <a:off x="5884584" y="5919767"/>
            <a:ext cx="700387" cy="689518"/>
          </a:xfrm>
          <a:prstGeom prst="rect">
            <a:avLst/>
          </a:prstGeom>
          <a:noFill/>
        </p:spPr>
        <p:txBody>
          <a:bodyPr anchor="ctr">
            <a:noAutofit/>
          </a:bodyPr>
          <a:lstStyle>
            <a:lvl1pPr marL="0" indent="0" algn="ctr" defTabSz="914400" rtl="0" eaLnBrk="1" latinLnBrk="0" hangingPunct="1">
              <a:lnSpc>
                <a:spcPct val="100000"/>
              </a:lnSpc>
              <a:spcBef>
                <a:spcPts val="0"/>
              </a:spcBef>
              <a:buFont typeface="Arial" panose="020B0604020202020204" pitchFamily="34" charset="0"/>
              <a:buNone/>
              <a:defRPr sz="3200" b="0" kern="1200" baseline="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dirty="0"/>
              <a:t>06</a:t>
            </a:r>
          </a:p>
        </p:txBody>
      </p:sp>
      <p:cxnSp>
        <p:nvCxnSpPr>
          <p:cNvPr id="18" name="Straight Connector 17">
            <a:extLst>
              <a:ext uri="{FF2B5EF4-FFF2-40B4-BE49-F238E27FC236}">
                <a16:creationId xmlns:a16="http://schemas.microsoft.com/office/drawing/2014/main" id="{4D6AEF0C-C180-950A-FB90-F465D232A5F0}"/>
              </a:ext>
            </a:extLst>
          </p:cNvPr>
          <p:cNvCxnSpPr>
            <a:cxnSpLocks/>
          </p:cNvCxnSpPr>
          <p:nvPr userDrawn="1"/>
        </p:nvCxnSpPr>
        <p:spPr>
          <a:xfrm flipH="1">
            <a:off x="5862882" y="2111365"/>
            <a:ext cx="5904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FC53D7F5-094C-55D4-EF99-BEEA9A20FAE7}"/>
              </a:ext>
            </a:extLst>
          </p:cNvPr>
          <p:cNvCxnSpPr>
            <a:cxnSpLocks/>
          </p:cNvCxnSpPr>
          <p:nvPr userDrawn="1"/>
        </p:nvCxnSpPr>
        <p:spPr>
          <a:xfrm flipH="1">
            <a:off x="5862882" y="3063865"/>
            <a:ext cx="5904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7B98400E-E620-B70D-609F-9C231D2ABDC9}"/>
              </a:ext>
            </a:extLst>
          </p:cNvPr>
          <p:cNvCxnSpPr>
            <a:cxnSpLocks/>
          </p:cNvCxnSpPr>
          <p:nvPr userDrawn="1"/>
        </p:nvCxnSpPr>
        <p:spPr>
          <a:xfrm flipH="1">
            <a:off x="5862882" y="3987790"/>
            <a:ext cx="5904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BB359037-26A8-5143-8968-82892FE33FDB}"/>
              </a:ext>
            </a:extLst>
          </p:cNvPr>
          <p:cNvCxnSpPr>
            <a:cxnSpLocks/>
          </p:cNvCxnSpPr>
          <p:nvPr userDrawn="1"/>
        </p:nvCxnSpPr>
        <p:spPr>
          <a:xfrm flipH="1">
            <a:off x="5862882" y="4902190"/>
            <a:ext cx="5904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8127827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3_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0" y="748832"/>
            <a:ext cx="6662885" cy="6109168"/>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459597"/>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6185499"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E96751"/>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62882" y="1337990"/>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98178" y="1337990"/>
            <a:ext cx="4608000" cy="689519"/>
          </a:xfrm>
          <a:prstGeom prst="rect">
            <a:avLst/>
          </a:prstGeom>
        </p:spPr>
        <p:txBody>
          <a:bodyPr anchor="ctr">
            <a:noAutofit/>
          </a:bodyPr>
          <a:lstStyle>
            <a:lvl1pPr marL="0" indent="0" algn="l" defTabSz="914400" rtl="0" eaLnBrk="1" latinLnBrk="0" hangingPunct="1">
              <a:lnSpc>
                <a:spcPct val="100000"/>
              </a:lnSpc>
              <a:spcBef>
                <a:spcPts val="0"/>
              </a:spcBef>
              <a:buFont typeface="Arial" panose="020B0604020202020204" pitchFamily="34" charset="0"/>
              <a:buNone/>
              <a:defRPr sz="2200" b="1" baseline="0">
                <a:solidFill>
                  <a:srgbClr val="5959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Main Body Text</a:t>
            </a:r>
          </a:p>
          <a:p>
            <a:pPr marL="0" lvl="0" indent="0" algn="l" defTabSz="914400" rtl="0" eaLnBrk="1" latinLnBrk="0" hangingPunct="1">
              <a:lnSpc>
                <a:spcPct val="100000"/>
              </a:lnSpc>
              <a:spcBef>
                <a:spcPts val="0"/>
              </a:spcBef>
              <a:buFont typeface="Arial" panose="020B0604020202020204" pitchFamily="34" charset="0"/>
              <a:buNone/>
            </a:pPr>
            <a:r>
              <a:rPr lang="en-US" dirty="0"/>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lnSpc>
                <a:spcPct val="100000"/>
              </a:lnSpc>
              <a:spcBef>
                <a:spcPts val="0"/>
              </a:spcBef>
              <a:buNone/>
              <a:defRPr sz="22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cxnSp>
        <p:nvCxnSpPr>
          <p:cNvPr id="2" name="Straight Connector 1">
            <a:extLst>
              <a:ext uri="{FF2B5EF4-FFF2-40B4-BE49-F238E27FC236}">
                <a16:creationId xmlns:a16="http://schemas.microsoft.com/office/drawing/2014/main" id="{42D92AE2-8DEA-3406-410E-6A20238C8164}"/>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AF2699A1-72FA-36D5-CDD9-C238F0EA850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Rectangle 3">
            <a:extLst>
              <a:ext uri="{FF2B5EF4-FFF2-40B4-BE49-F238E27FC236}">
                <a16:creationId xmlns:a16="http://schemas.microsoft.com/office/drawing/2014/main" id="{B4691F02-C785-F6D2-6DC2-78AFD51F5263}"/>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a:t>
            </a:r>
            <a:r>
              <a:rPr lang="en-GB" sz="600" b="1" i="0" u="none" spc="0" dirty="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330949615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5_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0" y="748832"/>
            <a:ext cx="6662885" cy="6109168"/>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E96751"/>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6185499"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459597"/>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62882" y="1337990"/>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98178" y="1337990"/>
            <a:ext cx="4608000" cy="689519"/>
          </a:xfrm>
          <a:prstGeom prst="rect">
            <a:avLst/>
          </a:prstGeom>
        </p:spPr>
        <p:txBody>
          <a:bodyPr anchor="ctr">
            <a:noAutofit/>
          </a:bodyPr>
          <a:lstStyle>
            <a:lvl1pPr marL="0" indent="0" algn="l" defTabSz="914400" rtl="0" eaLnBrk="1" latinLnBrk="0" hangingPunct="1">
              <a:lnSpc>
                <a:spcPct val="100000"/>
              </a:lnSpc>
              <a:spcBef>
                <a:spcPts val="0"/>
              </a:spcBef>
              <a:buFont typeface="Arial" panose="020B0604020202020204" pitchFamily="34" charset="0"/>
              <a:buNone/>
              <a:defRPr sz="2200" b="1" baseline="0">
                <a:solidFill>
                  <a:srgbClr val="5959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Main Body Text</a:t>
            </a:r>
          </a:p>
          <a:p>
            <a:pPr marL="0" lvl="0" indent="0" algn="l" defTabSz="914400" rtl="0" eaLnBrk="1" latinLnBrk="0" hangingPunct="1">
              <a:lnSpc>
                <a:spcPct val="100000"/>
              </a:lnSpc>
              <a:spcBef>
                <a:spcPts val="0"/>
              </a:spcBef>
              <a:buFont typeface="Arial" panose="020B0604020202020204" pitchFamily="34" charset="0"/>
              <a:buNone/>
            </a:pPr>
            <a:r>
              <a:rPr lang="en-US" dirty="0"/>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lnSpc>
                <a:spcPct val="100000"/>
              </a:lnSpc>
              <a:spcBef>
                <a:spcPts val="0"/>
              </a:spcBef>
              <a:buNone/>
              <a:defRPr sz="22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cxnSp>
        <p:nvCxnSpPr>
          <p:cNvPr id="2" name="Straight Connector 1">
            <a:extLst>
              <a:ext uri="{FF2B5EF4-FFF2-40B4-BE49-F238E27FC236}">
                <a16:creationId xmlns:a16="http://schemas.microsoft.com/office/drawing/2014/main" id="{42D92AE2-8DEA-3406-410E-6A20238C8164}"/>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AF2699A1-72FA-36D5-CDD9-C238F0EA850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Rectangle 3">
            <a:extLst>
              <a:ext uri="{FF2B5EF4-FFF2-40B4-BE49-F238E27FC236}">
                <a16:creationId xmlns:a16="http://schemas.microsoft.com/office/drawing/2014/main" id="{B4691F02-C785-F6D2-6DC2-78AFD51F5263}"/>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a:t>
            </a:r>
            <a:r>
              <a:rPr lang="en-GB" sz="600" b="1" i="0" u="none" spc="0" dirty="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1594293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Quote Slide 01">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DDCA6A74-0F05-4A37-278E-DFD3C0622D66}"/>
              </a:ext>
            </a:extLst>
          </p:cNvPr>
          <p:cNvSpPr/>
          <p:nvPr userDrawn="1"/>
        </p:nvSpPr>
        <p:spPr>
          <a:xfrm>
            <a:off x="8854879" y="6461000"/>
            <a:ext cx="2496629" cy="397000"/>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3D984B40-C966-3344-5C21-5B1E55326303}"/>
              </a:ext>
            </a:extLst>
          </p:cNvPr>
          <p:cNvSpPr/>
          <p:nvPr userDrawn="1"/>
        </p:nvSpPr>
        <p:spPr>
          <a:xfrm>
            <a:off x="441705" y="-1"/>
            <a:ext cx="6007983" cy="6181725"/>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 name="Text Placeholder 23">
            <a:extLst>
              <a:ext uri="{FF2B5EF4-FFF2-40B4-BE49-F238E27FC236}">
                <a16:creationId xmlns:a16="http://schemas.microsoft.com/office/drawing/2014/main" id="{E3606AA7-F9CD-6342-8AC5-0178F2535BD1}"/>
              </a:ext>
            </a:extLst>
          </p:cNvPr>
          <p:cNvSpPr>
            <a:spLocks noGrp="1"/>
          </p:cNvSpPr>
          <p:nvPr>
            <p:ph type="body" sz="quarter" idx="13" hasCustomPrompt="1"/>
          </p:nvPr>
        </p:nvSpPr>
        <p:spPr>
          <a:xfrm>
            <a:off x="541241" y="792400"/>
            <a:ext cx="5055171" cy="380817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6" name="Freeform 5">
            <a:extLst>
              <a:ext uri="{FF2B5EF4-FFF2-40B4-BE49-F238E27FC236}">
                <a16:creationId xmlns:a16="http://schemas.microsoft.com/office/drawing/2014/main" id="{5339985B-2849-EA23-A37C-964C34A0E1CE}"/>
              </a:ext>
            </a:extLst>
          </p:cNvPr>
          <p:cNvSpPr>
            <a:spLocks noGrp="1"/>
          </p:cNvSpPr>
          <p:nvPr>
            <p:ph type="pic" sz="quarter" idx="41"/>
          </p:nvPr>
        </p:nvSpPr>
        <p:spPr>
          <a:xfrm>
            <a:off x="5343525" y="2295524"/>
            <a:ext cx="6007983" cy="4562475"/>
          </a:xfrm>
          <a:custGeom>
            <a:avLst/>
            <a:gdLst>
              <a:gd name="connsiteX0" fmla="*/ 4162678 w 7122409"/>
              <a:gd name="connsiteY0" fmla="*/ 4747371 h 5199830"/>
              <a:gd name="connsiteX1" fmla="*/ 4162678 w 7122409"/>
              <a:gd name="connsiteY1" fmla="*/ 5199791 h 5199830"/>
              <a:gd name="connsiteX2" fmla="*/ 7122374 w 7122409"/>
              <a:gd name="connsiteY2" fmla="*/ 5199791 h 5199830"/>
              <a:gd name="connsiteX3" fmla="*/ 7122374 w 7122409"/>
              <a:gd name="connsiteY3" fmla="*/ 4747371 h 5199830"/>
              <a:gd name="connsiteX4" fmla="*/ 3561205 w 7122409"/>
              <a:gd name="connsiteY4" fmla="*/ 0 h 5199830"/>
              <a:gd name="connsiteX5" fmla="*/ 7122409 w 7122409"/>
              <a:gd name="connsiteY5" fmla="*/ 3560379 h 5199830"/>
              <a:gd name="connsiteX6" fmla="*/ 7114976 w 7122409"/>
              <a:gd name="connsiteY6" fmla="*/ 3761070 h 5199830"/>
              <a:gd name="connsiteX7" fmla="*/ 7122409 w 7122409"/>
              <a:gd name="connsiteY7" fmla="*/ 3761070 h 5199830"/>
              <a:gd name="connsiteX8" fmla="*/ 7122409 w 7122409"/>
              <a:gd name="connsiteY8" fmla="*/ 5199830 h 5199830"/>
              <a:gd name="connsiteX9" fmla="*/ 0 w 7122409"/>
              <a:gd name="connsiteY9" fmla="*/ 5199830 h 5199830"/>
              <a:gd name="connsiteX10" fmla="*/ 0 w 7122409"/>
              <a:gd name="connsiteY10" fmla="*/ 3761070 h 5199830"/>
              <a:gd name="connsiteX11" fmla="*/ 7431 w 7122409"/>
              <a:gd name="connsiteY11" fmla="*/ 3761070 h 5199830"/>
              <a:gd name="connsiteX12" fmla="*/ 0 w 7122409"/>
              <a:gd name="connsiteY12" fmla="*/ 3560380 h 5199830"/>
              <a:gd name="connsiteX13" fmla="*/ 3561205 w 7122409"/>
              <a:gd name="connsiteY13" fmla="*/ 0 h 519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22409" h="5199830">
                <a:moveTo>
                  <a:pt x="4162678" y="4747371"/>
                </a:moveTo>
                <a:lnTo>
                  <a:pt x="4162678" y="5199791"/>
                </a:lnTo>
                <a:lnTo>
                  <a:pt x="7122374" y="5199791"/>
                </a:lnTo>
                <a:lnTo>
                  <a:pt x="7122374" y="4747371"/>
                </a:lnTo>
                <a:close/>
                <a:moveTo>
                  <a:pt x="3561205" y="0"/>
                </a:moveTo>
                <a:cubicBezTo>
                  <a:pt x="5531389" y="0"/>
                  <a:pt x="7122409" y="1598085"/>
                  <a:pt x="7122409" y="3560379"/>
                </a:cubicBezTo>
                <a:cubicBezTo>
                  <a:pt x="7122409" y="3627274"/>
                  <a:pt x="7122409" y="3701607"/>
                  <a:pt x="7114976" y="3761070"/>
                </a:cubicBezTo>
                <a:lnTo>
                  <a:pt x="7122409" y="3761070"/>
                </a:lnTo>
                <a:lnTo>
                  <a:pt x="7122409" y="5199830"/>
                </a:lnTo>
                <a:lnTo>
                  <a:pt x="0" y="5199830"/>
                </a:lnTo>
                <a:lnTo>
                  <a:pt x="0" y="3761070"/>
                </a:lnTo>
                <a:lnTo>
                  <a:pt x="7431" y="3761070"/>
                </a:lnTo>
                <a:cubicBezTo>
                  <a:pt x="0" y="3694174"/>
                  <a:pt x="0" y="3627274"/>
                  <a:pt x="0" y="3560380"/>
                </a:cubicBezTo>
                <a:cubicBezTo>
                  <a:pt x="0" y="1590648"/>
                  <a:pt x="1591015" y="0"/>
                  <a:pt x="3561205" y="0"/>
                </a:cubicBezTo>
                <a:close/>
              </a:path>
            </a:pathLst>
          </a:custGeom>
          <a:solidFill>
            <a:schemeClr val="bg1">
              <a:lumMod val="95000"/>
            </a:schemeClr>
          </a:solidFill>
          <a:ln>
            <a:noFill/>
          </a:ln>
        </p:spPr>
        <p:txBody>
          <a:bodyPr wrap="square" anchor="ctr">
            <a:noAutofit/>
          </a:bodyPr>
          <a:lstStyle>
            <a:lvl1pPr marL="0" indent="0" algn="ctr">
              <a:buNone/>
              <a:defRPr sz="8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3" name="Slide Number Placeholder 5">
            <a:extLst>
              <a:ext uri="{FF2B5EF4-FFF2-40B4-BE49-F238E27FC236}">
                <a16:creationId xmlns:a16="http://schemas.microsoft.com/office/drawing/2014/main" id="{60112ED1-CEA1-671E-97F9-8DD1377E2D7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622F69F4-FE50-DCDE-7B3C-45C87E383DF5}"/>
              </a:ext>
            </a:extLst>
          </p:cNvPr>
          <p:cNvSpPr>
            <a:spLocks noGrp="1"/>
          </p:cNvSpPr>
          <p:nvPr>
            <p:ph type="body" sz="quarter" idx="65" hasCustomPrompt="1"/>
          </p:nvPr>
        </p:nvSpPr>
        <p:spPr>
          <a:xfrm>
            <a:off x="8859949" y="6461000"/>
            <a:ext cx="2491559" cy="396999"/>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4932371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Quote Slide 03">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0CD57FA-B3ED-4372-0D79-54D3FCF6B4E5}"/>
              </a:ext>
            </a:extLst>
          </p:cNvPr>
          <p:cNvSpPr/>
          <p:nvPr userDrawn="1"/>
        </p:nvSpPr>
        <p:spPr>
          <a:xfrm>
            <a:off x="9232269" y="600909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Freeform 6">
            <a:extLst>
              <a:ext uri="{FF2B5EF4-FFF2-40B4-BE49-F238E27FC236}">
                <a16:creationId xmlns:a16="http://schemas.microsoft.com/office/drawing/2014/main" id="{903C83E3-1DC4-31AF-AF62-B0BEC7B5CFF7}"/>
              </a:ext>
            </a:extLst>
          </p:cNvPr>
          <p:cNvSpPr/>
          <p:nvPr userDrawn="1"/>
        </p:nvSpPr>
        <p:spPr>
          <a:xfrm rot="16200000">
            <a:off x="973329" y="-521495"/>
            <a:ext cx="5254245" cy="7200902"/>
          </a:xfrm>
          <a:custGeom>
            <a:avLst/>
            <a:gdLst>
              <a:gd name="connsiteX0" fmla="*/ 5254245 w 5254245"/>
              <a:gd name="connsiteY0" fmla="*/ 0 h 7200902"/>
              <a:gd name="connsiteX1" fmla="*/ 5254245 w 5254245"/>
              <a:gd name="connsiteY1" fmla="*/ 1528764 h 7200902"/>
              <a:gd name="connsiteX2" fmla="*/ 5254245 w 5254245"/>
              <a:gd name="connsiteY2" fmla="*/ 2897574 h 7200902"/>
              <a:gd name="connsiteX3" fmla="*/ 5254245 w 5254245"/>
              <a:gd name="connsiteY3" fmla="*/ 3045624 h 7200902"/>
              <a:gd name="connsiteX4" fmla="*/ 5254245 w 5254245"/>
              <a:gd name="connsiteY4" fmla="*/ 4426338 h 7200902"/>
              <a:gd name="connsiteX5" fmla="*/ 5248763 w 5254245"/>
              <a:gd name="connsiteY5" fmla="*/ 4426338 h 7200902"/>
              <a:gd name="connsiteX6" fmla="*/ 5254245 w 5254245"/>
              <a:gd name="connsiteY6" fmla="*/ 4574389 h 7200902"/>
              <a:gd name="connsiteX7" fmla="*/ 2627122 w 5254245"/>
              <a:gd name="connsiteY7" fmla="*/ 7200902 h 7200902"/>
              <a:gd name="connsiteX8" fmla="*/ 0 w 5254245"/>
              <a:gd name="connsiteY8" fmla="*/ 4574389 h 7200902"/>
              <a:gd name="connsiteX9" fmla="*/ 5483 w 5254245"/>
              <a:gd name="connsiteY9" fmla="*/ 4426338 h 7200902"/>
              <a:gd name="connsiteX10" fmla="*/ 0 w 5254245"/>
              <a:gd name="connsiteY10" fmla="*/ 4426338 h 7200902"/>
              <a:gd name="connsiteX11" fmla="*/ 0 w 5254245"/>
              <a:gd name="connsiteY11" fmla="*/ 3045624 h 7200902"/>
              <a:gd name="connsiteX12" fmla="*/ 0 w 5254245"/>
              <a:gd name="connsiteY12" fmla="*/ 2897573 h 7200902"/>
              <a:gd name="connsiteX13" fmla="*/ 0 w 5254245"/>
              <a:gd name="connsiteY13" fmla="*/ 1528764 h 7200902"/>
              <a:gd name="connsiteX14" fmla="*/ 0 w 5254245"/>
              <a:gd name="connsiteY14" fmla="*/ 0 h 7200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54245" h="7200902">
                <a:moveTo>
                  <a:pt x="5254245" y="0"/>
                </a:moveTo>
                <a:lnTo>
                  <a:pt x="5254245" y="1528764"/>
                </a:lnTo>
                <a:lnTo>
                  <a:pt x="5254245" y="2897574"/>
                </a:lnTo>
                <a:lnTo>
                  <a:pt x="5254245" y="3045624"/>
                </a:lnTo>
                <a:lnTo>
                  <a:pt x="5254245" y="4426338"/>
                </a:lnTo>
                <a:lnTo>
                  <a:pt x="5248763" y="4426338"/>
                </a:lnTo>
                <a:cubicBezTo>
                  <a:pt x="5254245" y="4475688"/>
                  <a:pt x="5254245" y="4525040"/>
                  <a:pt x="5254245" y="4574389"/>
                </a:cubicBezTo>
                <a:cubicBezTo>
                  <a:pt x="5254245" y="6027472"/>
                  <a:pt x="4080543" y="7200902"/>
                  <a:pt x="2627122" y="7200902"/>
                </a:cubicBezTo>
                <a:cubicBezTo>
                  <a:pt x="1173705" y="7200902"/>
                  <a:pt x="0" y="6021985"/>
                  <a:pt x="0" y="4574389"/>
                </a:cubicBezTo>
                <a:cubicBezTo>
                  <a:pt x="0" y="4525040"/>
                  <a:pt x="0" y="4470204"/>
                  <a:pt x="5483" y="4426338"/>
                </a:cubicBezTo>
                <a:lnTo>
                  <a:pt x="0" y="4426338"/>
                </a:lnTo>
                <a:lnTo>
                  <a:pt x="0" y="3045624"/>
                </a:lnTo>
                <a:lnTo>
                  <a:pt x="0" y="2897573"/>
                </a:lnTo>
                <a:lnTo>
                  <a:pt x="0" y="1528764"/>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 name="Text Placeholder 23">
            <a:extLst>
              <a:ext uri="{FF2B5EF4-FFF2-40B4-BE49-F238E27FC236}">
                <a16:creationId xmlns:a16="http://schemas.microsoft.com/office/drawing/2014/main" id="{CEEA58C9-11E4-74DF-FA2A-21DB2EC78C60}"/>
              </a:ext>
            </a:extLst>
          </p:cNvPr>
          <p:cNvSpPr>
            <a:spLocks noGrp="1"/>
          </p:cNvSpPr>
          <p:nvPr>
            <p:ph type="body" sz="quarter" idx="13" hasCustomPrompt="1"/>
          </p:nvPr>
        </p:nvSpPr>
        <p:spPr>
          <a:xfrm>
            <a:off x="640591" y="981987"/>
            <a:ext cx="4802284" cy="4193938"/>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10" name="Freeform 9">
            <a:extLst>
              <a:ext uri="{FF2B5EF4-FFF2-40B4-BE49-F238E27FC236}">
                <a16:creationId xmlns:a16="http://schemas.microsoft.com/office/drawing/2014/main" id="{A263F50D-15C6-1DC5-D2E6-86D7C375F099}"/>
              </a:ext>
            </a:extLst>
          </p:cNvPr>
          <p:cNvSpPr>
            <a:spLocks noGrp="1"/>
          </p:cNvSpPr>
          <p:nvPr>
            <p:ph type="pic" sz="quarter" idx="19"/>
          </p:nvPr>
        </p:nvSpPr>
        <p:spPr>
          <a:xfrm>
            <a:off x="5631688" y="1678929"/>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5900026 w 6560312"/>
              <a:gd name="connsiteY5" fmla="*/ 0 h 4556399"/>
              <a:gd name="connsiteX6" fmla="*/ 6560312 w 6560312"/>
              <a:gd name="connsiteY6" fmla="*/ 0 h 4556399"/>
              <a:gd name="connsiteX7" fmla="*/ 6560312 w 6560312"/>
              <a:gd name="connsiteY7" fmla="*/ 4556399 h 4556399"/>
              <a:gd name="connsiteX8" fmla="*/ 6560277 w 6560312"/>
              <a:gd name="connsiteY8" fmla="*/ 4556399 h 4556399"/>
              <a:gd name="connsiteX9" fmla="*/ 6560277 w 6560312"/>
              <a:gd name="connsiteY9" fmla="*/ 4330169 h 4556399"/>
              <a:gd name="connsiteX10" fmla="*/ 3600581 w 6560312"/>
              <a:gd name="connsiteY10" fmla="*/ 4330169 h 4556399"/>
              <a:gd name="connsiteX11" fmla="*/ 3600581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5900026" y="0"/>
                </a:lnTo>
                <a:lnTo>
                  <a:pt x="6560312" y="0"/>
                </a:lnTo>
                <a:lnTo>
                  <a:pt x="6560312" y="4556399"/>
                </a:lnTo>
                <a:lnTo>
                  <a:pt x="6560277" y="4556399"/>
                </a:lnTo>
                <a:lnTo>
                  <a:pt x="6560277" y="4330169"/>
                </a:lnTo>
                <a:lnTo>
                  <a:pt x="3600581" y="4330169"/>
                </a:lnTo>
                <a:lnTo>
                  <a:pt x="3600581"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9" name="Text Placeholder 23">
            <a:extLst>
              <a:ext uri="{FF2B5EF4-FFF2-40B4-BE49-F238E27FC236}">
                <a16:creationId xmlns:a16="http://schemas.microsoft.com/office/drawing/2014/main" id="{CD1AABD4-D352-B498-D38C-114265E448CB}"/>
              </a:ext>
            </a:extLst>
          </p:cNvPr>
          <p:cNvSpPr>
            <a:spLocks noGrp="1"/>
          </p:cNvSpPr>
          <p:nvPr>
            <p:ph type="body" sz="quarter" idx="65" hasCustomPrompt="1"/>
          </p:nvPr>
        </p:nvSpPr>
        <p:spPr>
          <a:xfrm>
            <a:off x="9238279" y="600909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82694917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Quote Slide">
    <p:spTree>
      <p:nvGrpSpPr>
        <p:cNvPr id="1" name=""/>
        <p:cNvGrpSpPr/>
        <p:nvPr/>
      </p:nvGrpSpPr>
      <p:grpSpPr>
        <a:xfrm>
          <a:off x="0" y="0"/>
          <a:ext cx="0" cy="0"/>
          <a:chOff x="0" y="0"/>
          <a:chExt cx="0" cy="0"/>
        </a:xfrm>
      </p:grpSpPr>
      <p:sp>
        <p:nvSpPr>
          <p:cNvPr id="9" name="object 3">
            <a:extLst>
              <a:ext uri="{FF2B5EF4-FFF2-40B4-BE49-F238E27FC236}">
                <a16:creationId xmlns:a16="http://schemas.microsoft.com/office/drawing/2014/main" id="{4F9F12E3-9E6B-1207-AA65-41EE5B4D3570}"/>
              </a:ext>
            </a:extLst>
          </p:cNvPr>
          <p:cNvSpPr/>
          <p:nvPr userDrawn="1"/>
        </p:nvSpPr>
        <p:spPr>
          <a:xfrm>
            <a:off x="-1" y="641250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 name="Freeform 2">
            <a:extLst>
              <a:ext uri="{FF2B5EF4-FFF2-40B4-BE49-F238E27FC236}">
                <a16:creationId xmlns:a16="http://schemas.microsoft.com/office/drawing/2014/main" id="{5ABBE625-B4FC-E0F5-9631-227F03A092F2}"/>
              </a:ext>
            </a:extLst>
          </p:cNvPr>
          <p:cNvSpPr/>
          <p:nvPr userDrawn="1"/>
        </p:nvSpPr>
        <p:spPr>
          <a:xfrm rot="16200000">
            <a:off x="8074538" y="-314471"/>
            <a:ext cx="3301014" cy="4961622"/>
          </a:xfrm>
          <a:custGeom>
            <a:avLst/>
            <a:gdLst>
              <a:gd name="connsiteX0" fmla="*/ 1447195 w 2894389"/>
              <a:gd name="connsiteY0" fmla="*/ 0 h 4350442"/>
              <a:gd name="connsiteX1" fmla="*/ 2894389 w 2894389"/>
              <a:gd name="connsiteY1" fmla="*/ 1446859 h 4350442"/>
              <a:gd name="connsiteX2" fmla="*/ 2891369 w 2894389"/>
              <a:gd name="connsiteY2" fmla="*/ 1528415 h 4350442"/>
              <a:gd name="connsiteX3" fmla="*/ 2894389 w 2894389"/>
              <a:gd name="connsiteY3" fmla="*/ 1528415 h 4350442"/>
              <a:gd name="connsiteX4" fmla="*/ 2894389 w 2894389"/>
              <a:gd name="connsiteY4" fmla="*/ 4350442 h 4350442"/>
              <a:gd name="connsiteX5" fmla="*/ 0 w 2894389"/>
              <a:gd name="connsiteY5" fmla="*/ 4350442 h 4350442"/>
              <a:gd name="connsiteX6" fmla="*/ 0 w 2894389"/>
              <a:gd name="connsiteY6" fmla="*/ 1528415 h 4350442"/>
              <a:gd name="connsiteX7" fmla="*/ 3020 w 2894389"/>
              <a:gd name="connsiteY7" fmla="*/ 1528415 h 4350442"/>
              <a:gd name="connsiteX8" fmla="*/ 0 w 2894389"/>
              <a:gd name="connsiteY8" fmla="*/ 1446859 h 4350442"/>
              <a:gd name="connsiteX9" fmla="*/ 1447195 w 2894389"/>
              <a:gd name="connsiteY9" fmla="*/ 0 h 4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4350442">
                <a:moveTo>
                  <a:pt x="1447195" y="0"/>
                </a:moveTo>
                <a:cubicBezTo>
                  <a:pt x="2247834" y="0"/>
                  <a:pt x="2894389" y="649427"/>
                  <a:pt x="2894389" y="1446859"/>
                </a:cubicBezTo>
                <a:cubicBezTo>
                  <a:pt x="2894389" y="1474044"/>
                  <a:pt x="2894389" y="1504251"/>
                  <a:pt x="2891369" y="1528415"/>
                </a:cubicBezTo>
                <a:lnTo>
                  <a:pt x="2894389" y="1528415"/>
                </a:lnTo>
                <a:lnTo>
                  <a:pt x="2894389" y="4350442"/>
                </a:lnTo>
                <a:lnTo>
                  <a:pt x="0" y="4350442"/>
                </a:lnTo>
                <a:lnTo>
                  <a:pt x="0" y="1528415"/>
                </a:lnTo>
                <a:lnTo>
                  <a:pt x="3020" y="1528415"/>
                </a:lnTo>
                <a:cubicBezTo>
                  <a:pt x="0" y="1501231"/>
                  <a:pt x="0" y="1474044"/>
                  <a:pt x="0" y="1446859"/>
                </a:cubicBezTo>
                <a:cubicBezTo>
                  <a:pt x="0" y="646404"/>
                  <a:pt x="646554" y="0"/>
                  <a:pt x="1447195" y="0"/>
                </a:cubicBezTo>
                <a:close/>
              </a:path>
            </a:pathLst>
          </a:custGeom>
          <a:solidFill>
            <a:srgbClr val="459597"/>
          </a:solidFill>
          <a:ln w="15768" cap="flat">
            <a:noFill/>
            <a:prstDash val="solid"/>
            <a:miter/>
          </a:ln>
        </p:spPr>
        <p:txBody>
          <a:bodyPr wrap="square" rtlCol="0" anchor="ctr">
            <a:noAutofit/>
          </a:bodyPr>
          <a:lstStyle/>
          <a:p>
            <a:endParaRPr lang="en-US" dirty="0"/>
          </a:p>
        </p:txBody>
      </p:sp>
      <p:sp>
        <p:nvSpPr>
          <p:cNvPr id="11" name="Freeform 10">
            <a:extLst>
              <a:ext uri="{FF2B5EF4-FFF2-40B4-BE49-F238E27FC236}">
                <a16:creationId xmlns:a16="http://schemas.microsoft.com/office/drawing/2014/main" id="{0B5D6D88-2D5A-06E0-02B3-1A9F231FB937}"/>
              </a:ext>
            </a:extLst>
          </p:cNvPr>
          <p:cNvSpPr>
            <a:spLocks noGrp="1"/>
          </p:cNvSpPr>
          <p:nvPr>
            <p:ph type="pic" sz="quarter" idx="40"/>
          </p:nvPr>
        </p:nvSpPr>
        <p:spPr>
          <a:xfrm>
            <a:off x="-2" y="738183"/>
            <a:ext cx="8902587" cy="5921497"/>
          </a:xfrm>
          <a:custGeom>
            <a:avLst/>
            <a:gdLst>
              <a:gd name="connsiteX0" fmla="*/ 0 w 8902587"/>
              <a:gd name="connsiteY0" fmla="*/ 0 h 5921497"/>
              <a:gd name="connsiteX1" fmla="*/ 1 w 8902587"/>
              <a:gd name="connsiteY1" fmla="*/ 0 h 5921497"/>
              <a:gd name="connsiteX2" fmla="*/ 265045 w 8902587"/>
              <a:gd name="connsiteY2" fmla="*/ 0 h 5921497"/>
              <a:gd name="connsiteX3" fmla="*/ 3108312 w 8902587"/>
              <a:gd name="connsiteY3" fmla="*/ 0 h 5921497"/>
              <a:gd name="connsiteX4" fmla="*/ 3108312 w 8902587"/>
              <a:gd name="connsiteY4" fmla="*/ 6178 h 5921497"/>
              <a:gd name="connsiteX5" fmla="*/ 3212362 w 8902587"/>
              <a:gd name="connsiteY5" fmla="*/ 772 h 5921497"/>
              <a:gd name="connsiteX6" fmla="*/ 3289433 w 8902587"/>
              <a:gd name="connsiteY6" fmla="*/ 200 h 5921497"/>
              <a:gd name="connsiteX7" fmla="*/ 3289414 w 8902587"/>
              <a:gd name="connsiteY7" fmla="*/ 0 h 5921497"/>
              <a:gd name="connsiteX8" fmla="*/ 3316414 w 8902587"/>
              <a:gd name="connsiteY8" fmla="*/ 0 h 5921497"/>
              <a:gd name="connsiteX9" fmla="*/ 5781601 w 8902587"/>
              <a:gd name="connsiteY9" fmla="*/ 0 h 5921497"/>
              <a:gd name="connsiteX10" fmla="*/ 5781601 w 8902587"/>
              <a:gd name="connsiteY10" fmla="*/ 6178 h 5921497"/>
              <a:gd name="connsiteX11" fmla="*/ 5948453 w 8902587"/>
              <a:gd name="connsiteY11" fmla="*/ 0 h 5921497"/>
              <a:gd name="connsiteX12" fmla="*/ 7360642 w 8902587"/>
              <a:gd name="connsiteY12" fmla="*/ 356780 h 5921497"/>
              <a:gd name="connsiteX13" fmla="*/ 7560039 w 8902587"/>
              <a:gd name="connsiteY13" fmla="*/ 477806 h 5921497"/>
              <a:gd name="connsiteX14" fmla="*/ 7540195 w 8902587"/>
              <a:gd name="connsiteY14" fmla="*/ 504311 h 5921497"/>
              <a:gd name="connsiteX15" fmla="*/ 7257884 w 8902587"/>
              <a:gd name="connsiteY15" fmla="*/ 1427814 h 5921497"/>
              <a:gd name="connsiteX16" fmla="*/ 8739034 w 8902587"/>
              <a:gd name="connsiteY16" fmla="*/ 3069818 h 5921497"/>
              <a:gd name="connsiteX17" fmla="*/ 8902587 w 8902587"/>
              <a:gd name="connsiteY17" fmla="*/ 3078048 h 5921497"/>
              <a:gd name="connsiteX18" fmla="*/ 8893195 w 8902587"/>
              <a:gd name="connsiteY18" fmla="*/ 3263933 h 5921497"/>
              <a:gd name="connsiteX19" fmla="*/ 5948453 w 8902587"/>
              <a:gd name="connsiteY19" fmla="*/ 5921497 h 5921497"/>
              <a:gd name="connsiteX20" fmla="*/ 5781601 w 8902587"/>
              <a:gd name="connsiteY20" fmla="*/ 5915319 h 5921497"/>
              <a:gd name="connsiteX21" fmla="*/ 5781601 w 8902587"/>
              <a:gd name="connsiteY21" fmla="*/ 5921497 h 5921497"/>
              <a:gd name="connsiteX22" fmla="*/ 3316414 w 8902587"/>
              <a:gd name="connsiteY22" fmla="*/ 5921497 h 5921497"/>
              <a:gd name="connsiteX23" fmla="*/ 3303482 w 8902587"/>
              <a:gd name="connsiteY23" fmla="*/ 5921497 h 5921497"/>
              <a:gd name="connsiteX24" fmla="*/ 3303482 w 8902587"/>
              <a:gd name="connsiteY24" fmla="*/ 5921404 h 5921497"/>
              <a:gd name="connsiteX25" fmla="*/ 3209472 w 8902587"/>
              <a:gd name="connsiteY25" fmla="*/ 5920725 h 5921497"/>
              <a:gd name="connsiteX26" fmla="*/ 3108312 w 8902587"/>
              <a:gd name="connsiteY26" fmla="*/ 5915319 h 5921497"/>
              <a:gd name="connsiteX27" fmla="*/ 3108312 w 8902587"/>
              <a:gd name="connsiteY27" fmla="*/ 5921497 h 5921497"/>
              <a:gd name="connsiteX28" fmla="*/ 2959697 w 8902587"/>
              <a:gd name="connsiteY28" fmla="*/ 5921497 h 5921497"/>
              <a:gd name="connsiteX29" fmla="*/ 2959697 w 8902587"/>
              <a:gd name="connsiteY29" fmla="*/ 5674318 h 5921497"/>
              <a:gd name="connsiteX30" fmla="*/ 265045 w 8902587"/>
              <a:gd name="connsiteY30" fmla="*/ 5674318 h 5921497"/>
              <a:gd name="connsiteX31" fmla="*/ 17546 w 8902587"/>
              <a:gd name="connsiteY31" fmla="*/ 5674318 h 5921497"/>
              <a:gd name="connsiteX32" fmla="*/ 0 w 8902587"/>
              <a:gd name="connsiteY32" fmla="*/ 5674318 h 5921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902587" h="5921497">
                <a:moveTo>
                  <a:pt x="0" y="0"/>
                </a:moveTo>
                <a:lnTo>
                  <a:pt x="1" y="0"/>
                </a:lnTo>
                <a:lnTo>
                  <a:pt x="265045" y="0"/>
                </a:lnTo>
                <a:lnTo>
                  <a:pt x="3108312" y="0"/>
                </a:lnTo>
                <a:lnTo>
                  <a:pt x="3108312" y="6178"/>
                </a:lnTo>
                <a:cubicBezTo>
                  <a:pt x="3142994" y="3089"/>
                  <a:pt x="3177678" y="1545"/>
                  <a:pt x="3212362" y="772"/>
                </a:cubicBezTo>
                <a:lnTo>
                  <a:pt x="3289433" y="200"/>
                </a:lnTo>
                <a:lnTo>
                  <a:pt x="3289414" y="0"/>
                </a:lnTo>
                <a:lnTo>
                  <a:pt x="3316414" y="0"/>
                </a:lnTo>
                <a:lnTo>
                  <a:pt x="5781601" y="0"/>
                </a:lnTo>
                <a:lnTo>
                  <a:pt x="5781601" y="6178"/>
                </a:lnTo>
                <a:cubicBezTo>
                  <a:pt x="5837215" y="0"/>
                  <a:pt x="5892836" y="0"/>
                  <a:pt x="5948453" y="0"/>
                </a:cubicBezTo>
                <a:cubicBezTo>
                  <a:pt x="6460207" y="0"/>
                  <a:pt x="6941183" y="129176"/>
                  <a:pt x="7360642" y="356780"/>
                </a:cubicBezTo>
                <a:lnTo>
                  <a:pt x="7560039" y="477806"/>
                </a:lnTo>
                <a:lnTo>
                  <a:pt x="7540195" y="504311"/>
                </a:lnTo>
                <a:cubicBezTo>
                  <a:pt x="7362040" y="767687"/>
                  <a:pt x="7257884" y="1085395"/>
                  <a:pt x="7257884" y="1427814"/>
                </a:cubicBezTo>
                <a:cubicBezTo>
                  <a:pt x="7257884" y="2283865"/>
                  <a:pt x="7905828" y="2985462"/>
                  <a:pt x="8739034" y="3069818"/>
                </a:cubicBezTo>
                <a:lnTo>
                  <a:pt x="8902587" y="3078048"/>
                </a:lnTo>
                <a:lnTo>
                  <a:pt x="8893195" y="3263933"/>
                </a:lnTo>
                <a:cubicBezTo>
                  <a:pt x="8741253" y="4758918"/>
                  <a:pt x="7477918" y="5921497"/>
                  <a:pt x="5948453" y="5921497"/>
                </a:cubicBezTo>
                <a:cubicBezTo>
                  <a:pt x="5892836" y="5921497"/>
                  <a:pt x="5831037" y="5921497"/>
                  <a:pt x="5781601" y="5915319"/>
                </a:cubicBezTo>
                <a:lnTo>
                  <a:pt x="5781601" y="5921497"/>
                </a:lnTo>
                <a:lnTo>
                  <a:pt x="3316414" y="5921497"/>
                </a:lnTo>
                <a:lnTo>
                  <a:pt x="3303482" y="5921497"/>
                </a:lnTo>
                <a:lnTo>
                  <a:pt x="3303482" y="5921404"/>
                </a:lnTo>
                <a:lnTo>
                  <a:pt x="3209472" y="5920725"/>
                </a:lnTo>
                <a:cubicBezTo>
                  <a:pt x="3173825" y="5919953"/>
                  <a:pt x="3139141" y="5918408"/>
                  <a:pt x="3108312" y="5915319"/>
                </a:cubicBezTo>
                <a:lnTo>
                  <a:pt x="3108312" y="5921497"/>
                </a:lnTo>
                <a:lnTo>
                  <a:pt x="2959697" y="5921497"/>
                </a:lnTo>
                <a:lnTo>
                  <a:pt x="2959697" y="5674318"/>
                </a:lnTo>
                <a:lnTo>
                  <a:pt x="265045" y="5674318"/>
                </a:lnTo>
                <a:lnTo>
                  <a:pt x="17546" y="5674318"/>
                </a:lnTo>
                <a:lnTo>
                  <a:pt x="0" y="567431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7" name="Text Placeholder 23">
            <a:extLst>
              <a:ext uri="{FF2B5EF4-FFF2-40B4-BE49-F238E27FC236}">
                <a16:creationId xmlns:a16="http://schemas.microsoft.com/office/drawing/2014/main" id="{2A926F5D-FEF2-8016-4BC8-BE9E9A8F08BE}"/>
              </a:ext>
            </a:extLst>
          </p:cNvPr>
          <p:cNvSpPr>
            <a:spLocks noGrp="1"/>
          </p:cNvSpPr>
          <p:nvPr>
            <p:ph type="body" sz="quarter" idx="13" hasCustomPrompt="1"/>
          </p:nvPr>
        </p:nvSpPr>
        <p:spPr>
          <a:xfrm>
            <a:off x="7403571" y="836950"/>
            <a:ext cx="4802284" cy="254702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2" name="Slide Number Placeholder 5">
            <a:extLst>
              <a:ext uri="{FF2B5EF4-FFF2-40B4-BE49-F238E27FC236}">
                <a16:creationId xmlns:a16="http://schemas.microsoft.com/office/drawing/2014/main" id="{F969E2E6-9085-C80B-BE9D-CB2BBB65F1BE}"/>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D692CCB7-11ED-56C3-F2C7-67D936204E5D}"/>
              </a:ext>
            </a:extLst>
          </p:cNvPr>
          <p:cNvSpPr>
            <a:spLocks noGrp="1"/>
          </p:cNvSpPr>
          <p:nvPr>
            <p:ph type="body" sz="quarter" idx="65" hasCustomPrompt="1"/>
          </p:nvPr>
        </p:nvSpPr>
        <p:spPr>
          <a:xfrm>
            <a:off x="6009" y="641250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98210072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 name="Freeform 7">
            <a:extLst>
              <a:ext uri="{FF2B5EF4-FFF2-40B4-BE49-F238E27FC236}">
                <a16:creationId xmlns:a16="http://schemas.microsoft.com/office/drawing/2014/main" id="{C9191872-FD39-9640-9FBD-E895199BE50F}"/>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01</a:t>
            </a:r>
          </a:p>
        </p:txBody>
      </p:sp>
      <p:sp>
        <p:nvSpPr>
          <p:cNvPr id="11" name="Freeform 10">
            <a:extLst>
              <a:ext uri="{FF2B5EF4-FFF2-40B4-BE49-F238E27FC236}">
                <a16:creationId xmlns:a16="http://schemas.microsoft.com/office/drawing/2014/main" id="{034A05A5-BCEB-42FD-D487-EF7058319242}"/>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204121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424669" y="270322"/>
            <a:ext cx="11582847" cy="830997"/>
          </a:xfrm>
          <a:prstGeom prst="rect">
            <a:avLst/>
          </a:prstGeom>
        </p:spPr>
        <p:txBody>
          <a:bodyPr wrap="square">
            <a:spAutoFit/>
          </a:bodyPr>
          <a:lstStyle/>
          <a:p>
            <a:pPr marL="0" lvl="0" indent="0" algn="ctr" rtl="0">
              <a:spcBef>
                <a:spcPts val="0"/>
              </a:spcBef>
              <a:spcAft>
                <a:spcPts val="0"/>
              </a:spcAft>
              <a:buClr>
                <a:schemeClr val="dk1"/>
              </a:buClr>
              <a:buSzPts val="1100"/>
              <a:buFont typeface="Arial"/>
              <a:buNone/>
            </a:pPr>
            <a:r>
              <a:rPr lang="en-IE" sz="2400" b="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Icons</a:t>
            </a:r>
            <a:r>
              <a:rPr lang="en-IE" sz="2400" b="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which can be used within this template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without losing quality.</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Change line colour, width and style.</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p>
        </p:txBody>
      </p: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0A4A28A2-B6E8-DD2B-66F2-37A6CA09FDFF}"/>
              </a:ext>
            </a:extLst>
          </p:cNvPr>
          <p:cNvCxnSpPr/>
          <p:nvPr userDrawn="1"/>
        </p:nvCxnSpPr>
        <p:spPr>
          <a:xfrm flipH="1">
            <a:off x="12033" y="1329353"/>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568648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Divider 02">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88279C37-A1BE-B924-9BAE-BEFBBDCCD758}"/>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846619" y="-274858"/>
            <a:ext cx="5495664"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02</a:t>
            </a:r>
          </a:p>
        </p:txBody>
      </p:sp>
      <p:sp>
        <p:nvSpPr>
          <p:cNvPr id="11" name="Freeform 10">
            <a:extLst>
              <a:ext uri="{FF2B5EF4-FFF2-40B4-BE49-F238E27FC236}">
                <a16:creationId xmlns:a16="http://schemas.microsoft.com/office/drawing/2014/main" id="{6630A75D-6D8B-3A21-6A9F-016DCE41F7F0}"/>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2E7B18D9-B18D-C990-3B81-03007F9555DD}"/>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6634900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03</a:t>
            </a:r>
          </a:p>
        </p:txBody>
      </p:sp>
      <p:sp>
        <p:nvSpPr>
          <p:cNvPr id="11" name="Freeform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3142161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88657" y="2396438"/>
            <a:ext cx="10614687"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88657" y="761603"/>
            <a:ext cx="10614687"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4" name="Text Placeholder 23">
            <a:extLst>
              <a:ext uri="{FF2B5EF4-FFF2-40B4-BE49-F238E27FC236}">
                <a16:creationId xmlns:a16="http://schemas.microsoft.com/office/drawing/2014/main" id="{064BF269-509F-FF08-2AB8-13D0BA5CD02C}"/>
              </a:ext>
            </a:extLst>
          </p:cNvPr>
          <p:cNvSpPr>
            <a:spLocks noGrp="1"/>
          </p:cNvSpPr>
          <p:nvPr>
            <p:ph type="body" sz="quarter" idx="19" hasCustomPrompt="1"/>
          </p:nvPr>
        </p:nvSpPr>
        <p:spPr>
          <a:xfrm>
            <a:off x="774803" y="1579021"/>
            <a:ext cx="10614687"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254669415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Text Slide 1">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A8784FC-5CB3-4F45-814E-B7B4448C237E}"/>
              </a:ext>
            </a:extLst>
          </p:cNvPr>
          <p:cNvSpPr/>
          <p:nvPr userDrawn="1"/>
        </p:nvSpPr>
        <p:spPr>
          <a:xfrm>
            <a:off x="0" y="0"/>
            <a:ext cx="12192000" cy="6858000"/>
          </a:xfrm>
          <a:prstGeom prst="rect">
            <a:avLst/>
          </a:prstGeom>
          <a:solidFill>
            <a:srgbClr val="E967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Freeform 9">
            <a:extLst>
              <a:ext uri="{FF2B5EF4-FFF2-40B4-BE49-F238E27FC236}">
                <a16:creationId xmlns:a16="http://schemas.microsoft.com/office/drawing/2014/main" id="{87256701-4367-4B43-AA8D-2E63BFA44D44}"/>
              </a:ext>
            </a:extLst>
          </p:cNvPr>
          <p:cNvSpPr/>
          <p:nvPr userDrawn="1"/>
        </p:nvSpPr>
        <p:spPr>
          <a:xfrm rot="5400000" flipH="1">
            <a:off x="2812274" y="-2081754"/>
            <a:ext cx="5761056" cy="10595238"/>
          </a:xfrm>
          <a:custGeom>
            <a:avLst/>
            <a:gdLst>
              <a:gd name="connsiteX0" fmla="*/ 6146707 w 6146707"/>
              <a:gd name="connsiteY0" fmla="*/ 11578483 h 11578483"/>
              <a:gd name="connsiteX1" fmla="*/ 6146707 w 6146707"/>
              <a:gd name="connsiteY1" fmla="*/ 4785245 h 11578483"/>
              <a:gd name="connsiteX2" fmla="*/ 6146707 w 6146707"/>
              <a:gd name="connsiteY2" fmla="*/ 4785239 h 11578483"/>
              <a:gd name="connsiteX3" fmla="*/ 6146707 w 6146707"/>
              <a:gd name="connsiteY3" fmla="*/ 742631 h 11578483"/>
              <a:gd name="connsiteX4" fmla="*/ 5474996 w 6146707"/>
              <a:gd name="connsiteY4" fmla="*/ 0 h 11578483"/>
              <a:gd name="connsiteX5" fmla="*/ 2 w 6146707"/>
              <a:gd name="connsiteY5" fmla="*/ 0 h 11578483"/>
              <a:gd name="connsiteX6" fmla="*/ 2 w 6146707"/>
              <a:gd name="connsiteY6" fmla="*/ 4042615 h 11578483"/>
              <a:gd name="connsiteX7" fmla="*/ 0 w 6146707"/>
              <a:gd name="connsiteY7" fmla="*/ 4042615 h 11578483"/>
              <a:gd name="connsiteX8" fmla="*/ 1 w 6146707"/>
              <a:gd name="connsiteY8" fmla="*/ 10020178 h 11578483"/>
              <a:gd name="connsiteX9" fmla="*/ 1409493 w 6146707"/>
              <a:gd name="connsiteY9" fmla="*/ 11578483 h 1157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46707" h="11578483">
                <a:moveTo>
                  <a:pt x="6146707" y="11578483"/>
                </a:moveTo>
                <a:lnTo>
                  <a:pt x="6146707" y="4785245"/>
                </a:lnTo>
                <a:lnTo>
                  <a:pt x="6146707" y="4785239"/>
                </a:lnTo>
                <a:lnTo>
                  <a:pt x="6146707" y="742631"/>
                </a:lnTo>
                <a:cubicBezTo>
                  <a:pt x="6146707" y="331141"/>
                  <a:pt x="5844988" y="0"/>
                  <a:pt x="5474996" y="0"/>
                </a:cubicBezTo>
                <a:lnTo>
                  <a:pt x="2" y="0"/>
                </a:lnTo>
                <a:lnTo>
                  <a:pt x="2" y="4042615"/>
                </a:lnTo>
                <a:lnTo>
                  <a:pt x="0" y="4042615"/>
                </a:lnTo>
                <a:lnTo>
                  <a:pt x="1" y="10020178"/>
                </a:lnTo>
                <a:cubicBezTo>
                  <a:pt x="1" y="10879680"/>
                  <a:pt x="632070" y="11578483"/>
                  <a:pt x="1409493" y="11578483"/>
                </a:cubicBezTo>
                <a:close/>
              </a:path>
            </a:pathLst>
          </a:custGeom>
          <a:solidFill>
            <a:schemeClr val="bg1"/>
          </a:solidFill>
          <a:ln w="24491" cap="flat">
            <a:noFill/>
            <a:prstDash val="solid"/>
            <a:miter/>
          </a:ln>
        </p:spPr>
        <p:txBody>
          <a:bodyPr wrap="square" rtlCol="0" anchor="ctr">
            <a:noAutofit/>
          </a:bodyPr>
          <a:lstStyle/>
          <a:p>
            <a:endParaRPr lang="en-US"/>
          </a:p>
        </p:txBody>
      </p:sp>
      <p:sp>
        <p:nvSpPr>
          <p:cNvPr id="14" name="Text Placeholder 17">
            <a:extLst>
              <a:ext uri="{FF2B5EF4-FFF2-40B4-BE49-F238E27FC236}">
                <a16:creationId xmlns:a16="http://schemas.microsoft.com/office/drawing/2014/main" id="{D8308B6F-0CE7-734D-BF98-9CFA2CF6AC8A}"/>
              </a:ext>
            </a:extLst>
          </p:cNvPr>
          <p:cNvSpPr>
            <a:spLocks noGrp="1"/>
          </p:cNvSpPr>
          <p:nvPr>
            <p:ph type="body" sz="quarter" idx="18" hasCustomPrompt="1"/>
          </p:nvPr>
        </p:nvSpPr>
        <p:spPr>
          <a:xfrm>
            <a:off x="798380" y="2045704"/>
            <a:ext cx="9632553" cy="3849918"/>
          </a:xfrm>
          <a:prstGeom prst="rect">
            <a:avLst/>
          </a:prstGeom>
        </p:spPr>
        <p:txBody>
          <a:bodyPr/>
          <a:lstStyle>
            <a:lvl1pPr algn="l">
              <a:buNone/>
              <a:defRPr sz="2400" b="0" i="0" spc="0">
                <a:solidFill>
                  <a:srgbClr val="5959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5" name="Text Placeholder 23">
            <a:extLst>
              <a:ext uri="{FF2B5EF4-FFF2-40B4-BE49-F238E27FC236}">
                <a16:creationId xmlns:a16="http://schemas.microsoft.com/office/drawing/2014/main" id="{786512C5-08D4-B441-AF5E-5458E427934D}"/>
              </a:ext>
            </a:extLst>
          </p:cNvPr>
          <p:cNvSpPr>
            <a:spLocks noGrp="1"/>
          </p:cNvSpPr>
          <p:nvPr>
            <p:ph type="body" sz="quarter" idx="16" hasCustomPrompt="1"/>
          </p:nvPr>
        </p:nvSpPr>
        <p:spPr>
          <a:xfrm>
            <a:off x="798381" y="761603"/>
            <a:ext cx="9632553" cy="803654"/>
          </a:xfrm>
          <a:prstGeom prst="rect">
            <a:avLst/>
          </a:prstGeom>
        </p:spPr>
        <p:txBody>
          <a:bodyPr>
            <a:noAutofit/>
          </a:bodyPr>
          <a:lstStyle>
            <a:lvl1pPr marL="0" indent="0" algn="l">
              <a:buNone/>
              <a:defRPr lang="en-US" sz="3200" b="1" i="0" kern="1200" dirty="0">
                <a:solidFill>
                  <a:srgbClr val="459597"/>
                </a:solidFill>
                <a:latin typeface="+mn-lt"/>
                <a:ea typeface="+mn-ea"/>
                <a:cs typeface="+mn-cs"/>
              </a:defRPr>
            </a:lvl1pPr>
          </a:lstStyle>
          <a:p>
            <a:pPr lvl="0"/>
            <a:r>
              <a:rPr lang="en-US" dirty="0"/>
              <a:t>Heading</a:t>
            </a:r>
          </a:p>
        </p:txBody>
      </p:sp>
      <p:cxnSp>
        <p:nvCxnSpPr>
          <p:cNvPr id="8" name="Straight Connector 7">
            <a:extLst>
              <a:ext uri="{FF2B5EF4-FFF2-40B4-BE49-F238E27FC236}">
                <a16:creationId xmlns:a16="http://schemas.microsoft.com/office/drawing/2014/main" id="{8C40175A-66E9-2731-0F4C-6D99C0AD1720}"/>
              </a:ext>
            </a:extLst>
          </p:cNvPr>
          <p:cNvCxnSpPr>
            <a:cxnSpLocks/>
          </p:cNvCxnSpPr>
          <p:nvPr userDrawn="1"/>
        </p:nvCxnSpPr>
        <p:spPr>
          <a:xfrm>
            <a:off x="0" y="6453673"/>
            <a:ext cx="7532422"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4173071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Text Slide 2">
    <p:spTree>
      <p:nvGrpSpPr>
        <p:cNvPr id="1" name=""/>
        <p:cNvGrpSpPr/>
        <p:nvPr/>
      </p:nvGrpSpPr>
      <p:grpSpPr>
        <a:xfrm>
          <a:off x="0" y="0"/>
          <a:ext cx="0" cy="0"/>
          <a:chOff x="0" y="0"/>
          <a:chExt cx="0" cy="0"/>
        </a:xfrm>
      </p:grpSpPr>
      <p:sp>
        <p:nvSpPr>
          <p:cNvPr id="10" name="Freeform 9">
            <a:extLst>
              <a:ext uri="{FF2B5EF4-FFF2-40B4-BE49-F238E27FC236}">
                <a16:creationId xmlns:a16="http://schemas.microsoft.com/office/drawing/2014/main" id="{91650004-395C-9C43-AE5F-4CE2B1EB3C37}"/>
              </a:ext>
            </a:extLst>
          </p:cNvPr>
          <p:cNvSpPr/>
          <p:nvPr userDrawn="1"/>
        </p:nvSpPr>
        <p:spPr>
          <a:xfrm>
            <a:off x="666427" y="1299620"/>
            <a:ext cx="11525573" cy="4830247"/>
          </a:xfrm>
          <a:custGeom>
            <a:avLst/>
            <a:gdLst>
              <a:gd name="connsiteX0" fmla="*/ 3470139 w 11393619"/>
              <a:gd name="connsiteY0" fmla="*/ 0 h 4716265"/>
              <a:gd name="connsiteX1" fmla="*/ 8184190 w 11393619"/>
              <a:gd name="connsiteY1" fmla="*/ 0 h 4716265"/>
              <a:gd name="connsiteX2" fmla="*/ 8184192 w 11393619"/>
              <a:gd name="connsiteY2" fmla="*/ 0 h 4716265"/>
              <a:gd name="connsiteX3" fmla="*/ 10401370 w 11393619"/>
              <a:gd name="connsiteY3" fmla="*/ 0 h 4716265"/>
              <a:gd name="connsiteX4" fmla="*/ 11393619 w 11393619"/>
              <a:gd name="connsiteY4" fmla="*/ 913136 h 4716265"/>
              <a:gd name="connsiteX5" fmla="*/ 11393619 w 11393619"/>
              <a:gd name="connsiteY5" fmla="*/ 4716265 h 4716265"/>
              <a:gd name="connsiteX6" fmla="*/ 9176438 w 11393619"/>
              <a:gd name="connsiteY6" fmla="*/ 4716265 h 4716265"/>
              <a:gd name="connsiteX7" fmla="*/ 7144361 w 11393619"/>
              <a:gd name="connsiteY7" fmla="*/ 4716265 h 4716265"/>
              <a:gd name="connsiteX8" fmla="*/ 5706299 w 11393619"/>
              <a:gd name="connsiteY8" fmla="*/ 4716265 h 4716265"/>
              <a:gd name="connsiteX9" fmla="*/ 4927180 w 11393619"/>
              <a:gd name="connsiteY9" fmla="*/ 4716265 h 4716265"/>
              <a:gd name="connsiteX10" fmla="*/ 1457041 w 11393619"/>
              <a:gd name="connsiteY10" fmla="*/ 4716265 h 4716265"/>
              <a:gd name="connsiteX11" fmla="*/ 0 w 11393619"/>
              <a:gd name="connsiteY11" fmla="*/ 3375397 h 4716265"/>
              <a:gd name="connsiteX12" fmla="*/ 0 w 11393619"/>
              <a:gd name="connsiteY12" fmla="*/ 0 h 4716265"/>
              <a:gd name="connsiteX13" fmla="*/ 3470139 w 11393619"/>
              <a:gd name="connsiteY13" fmla="*/ 0 h 4716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393619" h="4716265">
                <a:moveTo>
                  <a:pt x="3470139" y="0"/>
                </a:moveTo>
                <a:lnTo>
                  <a:pt x="8184190" y="0"/>
                </a:lnTo>
                <a:lnTo>
                  <a:pt x="8184192" y="0"/>
                </a:lnTo>
                <a:lnTo>
                  <a:pt x="10401370" y="0"/>
                </a:lnTo>
                <a:cubicBezTo>
                  <a:pt x="10949720" y="0"/>
                  <a:pt x="11393619" y="408508"/>
                  <a:pt x="11393619" y="913136"/>
                </a:cubicBezTo>
                <a:lnTo>
                  <a:pt x="11393619" y="4716265"/>
                </a:lnTo>
                <a:lnTo>
                  <a:pt x="9176438" y="4716265"/>
                </a:lnTo>
                <a:lnTo>
                  <a:pt x="7144361" y="4716265"/>
                </a:lnTo>
                <a:lnTo>
                  <a:pt x="5706299" y="4716265"/>
                </a:lnTo>
                <a:lnTo>
                  <a:pt x="4927180" y="4716265"/>
                </a:lnTo>
                <a:lnTo>
                  <a:pt x="1457041" y="4716265"/>
                </a:lnTo>
                <a:cubicBezTo>
                  <a:pt x="652796" y="4716265"/>
                  <a:pt x="0" y="4115518"/>
                  <a:pt x="0" y="3375397"/>
                </a:cubicBezTo>
                <a:lnTo>
                  <a:pt x="0" y="0"/>
                </a:lnTo>
                <a:lnTo>
                  <a:pt x="3470139" y="0"/>
                </a:lnTo>
                <a:close/>
              </a:path>
            </a:pathLst>
          </a:custGeom>
          <a:solidFill>
            <a:srgbClr val="459597"/>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4" name="Text Placeholder 17">
            <a:extLst>
              <a:ext uri="{FF2B5EF4-FFF2-40B4-BE49-F238E27FC236}">
                <a16:creationId xmlns:a16="http://schemas.microsoft.com/office/drawing/2014/main" id="{E5809F09-19F8-644E-93CF-7EED6ADA9275}"/>
              </a:ext>
            </a:extLst>
          </p:cNvPr>
          <p:cNvSpPr>
            <a:spLocks noGrp="1"/>
          </p:cNvSpPr>
          <p:nvPr>
            <p:ph type="body" sz="quarter" idx="18" hasCustomPrompt="1"/>
          </p:nvPr>
        </p:nvSpPr>
        <p:spPr>
          <a:xfrm>
            <a:off x="914400" y="2169763"/>
            <a:ext cx="10479218" cy="3440624"/>
          </a:xfrm>
          <a:prstGeom prst="rect">
            <a:avLst/>
          </a:prstGeom>
        </p:spPr>
        <p:txBody>
          <a:bodyPr/>
          <a:lstStyle>
            <a:lvl1pPr algn="l">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5" name="Text Placeholder 23">
            <a:extLst>
              <a:ext uri="{FF2B5EF4-FFF2-40B4-BE49-F238E27FC236}">
                <a16:creationId xmlns:a16="http://schemas.microsoft.com/office/drawing/2014/main" id="{3E9E7B3E-59B0-DC4E-9561-9A1693329D98}"/>
              </a:ext>
            </a:extLst>
          </p:cNvPr>
          <p:cNvSpPr>
            <a:spLocks noGrp="1"/>
          </p:cNvSpPr>
          <p:nvPr>
            <p:ph type="body" sz="quarter" idx="16" hasCustomPrompt="1"/>
          </p:nvPr>
        </p:nvSpPr>
        <p:spPr>
          <a:xfrm>
            <a:off x="914400" y="462722"/>
            <a:ext cx="10595237" cy="803654"/>
          </a:xfrm>
          <a:prstGeom prst="rect">
            <a:avLst/>
          </a:prstGeom>
        </p:spPr>
        <p:txBody>
          <a:bodyPr>
            <a:noAutofit/>
          </a:bodyPr>
          <a:lstStyle>
            <a:lvl1pPr marL="0" indent="0" algn="l">
              <a:buNone/>
              <a:defRPr sz="3200" b="1" i="0">
                <a:solidFill>
                  <a:srgbClr val="E96751"/>
                </a:solidFill>
                <a:latin typeface="+mn-lt"/>
              </a:defRPr>
            </a:lvl1pPr>
          </a:lstStyle>
          <a:p>
            <a:pPr lvl="0"/>
            <a:r>
              <a:rPr lang="en-US" dirty="0"/>
              <a:t>Heading</a:t>
            </a:r>
          </a:p>
        </p:txBody>
      </p:sp>
      <p:sp>
        <p:nvSpPr>
          <p:cNvPr id="8" name="Rectangle 7">
            <a:extLst>
              <a:ext uri="{FF2B5EF4-FFF2-40B4-BE49-F238E27FC236}">
                <a16:creationId xmlns:a16="http://schemas.microsoft.com/office/drawing/2014/main" id="{43C457A8-E171-A54A-A815-49359F799BEA}"/>
              </a:ext>
            </a:extLst>
          </p:cNvPr>
          <p:cNvSpPr/>
          <p:nvPr userDrawn="1"/>
        </p:nvSpPr>
        <p:spPr>
          <a:xfrm>
            <a:off x="-2873829" y="-373224"/>
            <a:ext cx="2858315" cy="7557795"/>
          </a:xfrm>
          <a:prstGeom prst="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6032743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3_Text Slide 2">
    <p:spTree>
      <p:nvGrpSpPr>
        <p:cNvPr id="1" name=""/>
        <p:cNvGrpSpPr/>
        <p:nvPr/>
      </p:nvGrpSpPr>
      <p:grpSpPr>
        <a:xfrm>
          <a:off x="0" y="0"/>
          <a:ext cx="0" cy="0"/>
          <a:chOff x="0" y="0"/>
          <a:chExt cx="0" cy="0"/>
        </a:xfrm>
      </p:grpSpPr>
      <p:sp>
        <p:nvSpPr>
          <p:cNvPr id="10" name="Freeform 9">
            <a:extLst>
              <a:ext uri="{FF2B5EF4-FFF2-40B4-BE49-F238E27FC236}">
                <a16:creationId xmlns:a16="http://schemas.microsoft.com/office/drawing/2014/main" id="{91650004-395C-9C43-AE5F-4CE2B1EB3C37}"/>
              </a:ext>
            </a:extLst>
          </p:cNvPr>
          <p:cNvSpPr/>
          <p:nvPr userDrawn="1"/>
        </p:nvSpPr>
        <p:spPr>
          <a:xfrm>
            <a:off x="666427" y="1299620"/>
            <a:ext cx="11525573" cy="4830247"/>
          </a:xfrm>
          <a:custGeom>
            <a:avLst/>
            <a:gdLst>
              <a:gd name="connsiteX0" fmla="*/ 3470139 w 11393619"/>
              <a:gd name="connsiteY0" fmla="*/ 0 h 4716265"/>
              <a:gd name="connsiteX1" fmla="*/ 8184190 w 11393619"/>
              <a:gd name="connsiteY1" fmla="*/ 0 h 4716265"/>
              <a:gd name="connsiteX2" fmla="*/ 8184192 w 11393619"/>
              <a:gd name="connsiteY2" fmla="*/ 0 h 4716265"/>
              <a:gd name="connsiteX3" fmla="*/ 10401370 w 11393619"/>
              <a:gd name="connsiteY3" fmla="*/ 0 h 4716265"/>
              <a:gd name="connsiteX4" fmla="*/ 11393619 w 11393619"/>
              <a:gd name="connsiteY4" fmla="*/ 913136 h 4716265"/>
              <a:gd name="connsiteX5" fmla="*/ 11393619 w 11393619"/>
              <a:gd name="connsiteY5" fmla="*/ 4716265 h 4716265"/>
              <a:gd name="connsiteX6" fmla="*/ 9176438 w 11393619"/>
              <a:gd name="connsiteY6" fmla="*/ 4716265 h 4716265"/>
              <a:gd name="connsiteX7" fmla="*/ 7144361 w 11393619"/>
              <a:gd name="connsiteY7" fmla="*/ 4716265 h 4716265"/>
              <a:gd name="connsiteX8" fmla="*/ 5706299 w 11393619"/>
              <a:gd name="connsiteY8" fmla="*/ 4716265 h 4716265"/>
              <a:gd name="connsiteX9" fmla="*/ 4927180 w 11393619"/>
              <a:gd name="connsiteY9" fmla="*/ 4716265 h 4716265"/>
              <a:gd name="connsiteX10" fmla="*/ 1457041 w 11393619"/>
              <a:gd name="connsiteY10" fmla="*/ 4716265 h 4716265"/>
              <a:gd name="connsiteX11" fmla="*/ 0 w 11393619"/>
              <a:gd name="connsiteY11" fmla="*/ 3375397 h 4716265"/>
              <a:gd name="connsiteX12" fmla="*/ 0 w 11393619"/>
              <a:gd name="connsiteY12" fmla="*/ 0 h 4716265"/>
              <a:gd name="connsiteX13" fmla="*/ 3470139 w 11393619"/>
              <a:gd name="connsiteY13" fmla="*/ 0 h 4716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393619" h="4716265">
                <a:moveTo>
                  <a:pt x="3470139" y="0"/>
                </a:moveTo>
                <a:lnTo>
                  <a:pt x="8184190" y="0"/>
                </a:lnTo>
                <a:lnTo>
                  <a:pt x="8184192" y="0"/>
                </a:lnTo>
                <a:lnTo>
                  <a:pt x="10401370" y="0"/>
                </a:lnTo>
                <a:cubicBezTo>
                  <a:pt x="10949720" y="0"/>
                  <a:pt x="11393619" y="408508"/>
                  <a:pt x="11393619" y="913136"/>
                </a:cubicBezTo>
                <a:lnTo>
                  <a:pt x="11393619" y="4716265"/>
                </a:lnTo>
                <a:lnTo>
                  <a:pt x="9176438" y="4716265"/>
                </a:lnTo>
                <a:lnTo>
                  <a:pt x="7144361" y="4716265"/>
                </a:lnTo>
                <a:lnTo>
                  <a:pt x="5706299" y="4716265"/>
                </a:lnTo>
                <a:lnTo>
                  <a:pt x="4927180" y="4716265"/>
                </a:lnTo>
                <a:lnTo>
                  <a:pt x="1457041" y="4716265"/>
                </a:lnTo>
                <a:cubicBezTo>
                  <a:pt x="652796" y="4716265"/>
                  <a:pt x="0" y="4115518"/>
                  <a:pt x="0" y="3375397"/>
                </a:cubicBezTo>
                <a:lnTo>
                  <a:pt x="0" y="0"/>
                </a:lnTo>
                <a:lnTo>
                  <a:pt x="3470139" y="0"/>
                </a:ln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4" name="Text Placeholder 17">
            <a:extLst>
              <a:ext uri="{FF2B5EF4-FFF2-40B4-BE49-F238E27FC236}">
                <a16:creationId xmlns:a16="http://schemas.microsoft.com/office/drawing/2014/main" id="{E5809F09-19F8-644E-93CF-7EED6ADA9275}"/>
              </a:ext>
            </a:extLst>
          </p:cNvPr>
          <p:cNvSpPr>
            <a:spLocks noGrp="1"/>
          </p:cNvSpPr>
          <p:nvPr>
            <p:ph type="body" sz="quarter" idx="18" hasCustomPrompt="1"/>
          </p:nvPr>
        </p:nvSpPr>
        <p:spPr>
          <a:xfrm>
            <a:off x="914400" y="2169763"/>
            <a:ext cx="10479218" cy="3440624"/>
          </a:xfrm>
          <a:prstGeom prst="rect">
            <a:avLst/>
          </a:prstGeom>
        </p:spPr>
        <p:txBody>
          <a:bodyPr/>
          <a:lstStyle>
            <a:lvl1pPr algn="l">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5" name="Text Placeholder 23">
            <a:extLst>
              <a:ext uri="{FF2B5EF4-FFF2-40B4-BE49-F238E27FC236}">
                <a16:creationId xmlns:a16="http://schemas.microsoft.com/office/drawing/2014/main" id="{3E9E7B3E-59B0-DC4E-9561-9A1693329D98}"/>
              </a:ext>
            </a:extLst>
          </p:cNvPr>
          <p:cNvSpPr>
            <a:spLocks noGrp="1"/>
          </p:cNvSpPr>
          <p:nvPr>
            <p:ph type="body" sz="quarter" idx="16" hasCustomPrompt="1"/>
          </p:nvPr>
        </p:nvSpPr>
        <p:spPr>
          <a:xfrm>
            <a:off x="914400" y="462722"/>
            <a:ext cx="10595237" cy="803654"/>
          </a:xfrm>
          <a:prstGeom prst="rect">
            <a:avLst/>
          </a:prstGeom>
        </p:spPr>
        <p:txBody>
          <a:bodyPr>
            <a:noAutofit/>
          </a:bodyPr>
          <a:lstStyle>
            <a:lvl1pPr marL="0" indent="0" algn="l">
              <a:buNone/>
              <a:defRPr sz="3200" b="1" i="0">
                <a:solidFill>
                  <a:srgbClr val="595959"/>
                </a:solidFill>
                <a:latin typeface="+mn-lt"/>
              </a:defRPr>
            </a:lvl1pPr>
          </a:lstStyle>
          <a:p>
            <a:pPr lvl="0"/>
            <a:r>
              <a:rPr lang="en-US" dirty="0"/>
              <a:t>Heading</a:t>
            </a:r>
          </a:p>
        </p:txBody>
      </p:sp>
      <p:sp>
        <p:nvSpPr>
          <p:cNvPr id="8" name="Rectangle 7">
            <a:extLst>
              <a:ext uri="{FF2B5EF4-FFF2-40B4-BE49-F238E27FC236}">
                <a16:creationId xmlns:a16="http://schemas.microsoft.com/office/drawing/2014/main" id="{43C457A8-E171-A54A-A815-49359F799BEA}"/>
              </a:ext>
            </a:extLst>
          </p:cNvPr>
          <p:cNvSpPr/>
          <p:nvPr userDrawn="1"/>
        </p:nvSpPr>
        <p:spPr>
          <a:xfrm>
            <a:off x="-2873829" y="-373224"/>
            <a:ext cx="2858315" cy="7557795"/>
          </a:xfrm>
          <a:prstGeom prst="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7991703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4_Text Slide 2">
    <p:spTree>
      <p:nvGrpSpPr>
        <p:cNvPr id="1" name=""/>
        <p:cNvGrpSpPr/>
        <p:nvPr/>
      </p:nvGrpSpPr>
      <p:grpSpPr>
        <a:xfrm>
          <a:off x="0" y="0"/>
          <a:ext cx="0" cy="0"/>
          <a:chOff x="0" y="0"/>
          <a:chExt cx="0" cy="0"/>
        </a:xfrm>
      </p:grpSpPr>
      <p:sp>
        <p:nvSpPr>
          <p:cNvPr id="10" name="Freeform 9">
            <a:extLst>
              <a:ext uri="{FF2B5EF4-FFF2-40B4-BE49-F238E27FC236}">
                <a16:creationId xmlns:a16="http://schemas.microsoft.com/office/drawing/2014/main" id="{91650004-395C-9C43-AE5F-4CE2B1EB3C37}"/>
              </a:ext>
            </a:extLst>
          </p:cNvPr>
          <p:cNvSpPr/>
          <p:nvPr userDrawn="1"/>
        </p:nvSpPr>
        <p:spPr>
          <a:xfrm>
            <a:off x="666427" y="1299620"/>
            <a:ext cx="11525573" cy="4830247"/>
          </a:xfrm>
          <a:custGeom>
            <a:avLst/>
            <a:gdLst>
              <a:gd name="connsiteX0" fmla="*/ 3470139 w 11393619"/>
              <a:gd name="connsiteY0" fmla="*/ 0 h 4716265"/>
              <a:gd name="connsiteX1" fmla="*/ 8184190 w 11393619"/>
              <a:gd name="connsiteY1" fmla="*/ 0 h 4716265"/>
              <a:gd name="connsiteX2" fmla="*/ 8184192 w 11393619"/>
              <a:gd name="connsiteY2" fmla="*/ 0 h 4716265"/>
              <a:gd name="connsiteX3" fmla="*/ 10401370 w 11393619"/>
              <a:gd name="connsiteY3" fmla="*/ 0 h 4716265"/>
              <a:gd name="connsiteX4" fmla="*/ 11393619 w 11393619"/>
              <a:gd name="connsiteY4" fmla="*/ 913136 h 4716265"/>
              <a:gd name="connsiteX5" fmla="*/ 11393619 w 11393619"/>
              <a:gd name="connsiteY5" fmla="*/ 4716265 h 4716265"/>
              <a:gd name="connsiteX6" fmla="*/ 9176438 w 11393619"/>
              <a:gd name="connsiteY6" fmla="*/ 4716265 h 4716265"/>
              <a:gd name="connsiteX7" fmla="*/ 7144361 w 11393619"/>
              <a:gd name="connsiteY7" fmla="*/ 4716265 h 4716265"/>
              <a:gd name="connsiteX8" fmla="*/ 5706299 w 11393619"/>
              <a:gd name="connsiteY8" fmla="*/ 4716265 h 4716265"/>
              <a:gd name="connsiteX9" fmla="*/ 4927180 w 11393619"/>
              <a:gd name="connsiteY9" fmla="*/ 4716265 h 4716265"/>
              <a:gd name="connsiteX10" fmla="*/ 1457041 w 11393619"/>
              <a:gd name="connsiteY10" fmla="*/ 4716265 h 4716265"/>
              <a:gd name="connsiteX11" fmla="*/ 0 w 11393619"/>
              <a:gd name="connsiteY11" fmla="*/ 3375397 h 4716265"/>
              <a:gd name="connsiteX12" fmla="*/ 0 w 11393619"/>
              <a:gd name="connsiteY12" fmla="*/ 0 h 4716265"/>
              <a:gd name="connsiteX13" fmla="*/ 3470139 w 11393619"/>
              <a:gd name="connsiteY13" fmla="*/ 0 h 4716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393619" h="4716265">
                <a:moveTo>
                  <a:pt x="3470139" y="0"/>
                </a:moveTo>
                <a:lnTo>
                  <a:pt x="8184190" y="0"/>
                </a:lnTo>
                <a:lnTo>
                  <a:pt x="8184192" y="0"/>
                </a:lnTo>
                <a:lnTo>
                  <a:pt x="10401370" y="0"/>
                </a:lnTo>
                <a:cubicBezTo>
                  <a:pt x="10949720" y="0"/>
                  <a:pt x="11393619" y="408508"/>
                  <a:pt x="11393619" y="913136"/>
                </a:cubicBezTo>
                <a:lnTo>
                  <a:pt x="11393619" y="4716265"/>
                </a:lnTo>
                <a:lnTo>
                  <a:pt x="9176438" y="4716265"/>
                </a:lnTo>
                <a:lnTo>
                  <a:pt x="7144361" y="4716265"/>
                </a:lnTo>
                <a:lnTo>
                  <a:pt x="5706299" y="4716265"/>
                </a:lnTo>
                <a:lnTo>
                  <a:pt x="4927180" y="4716265"/>
                </a:lnTo>
                <a:lnTo>
                  <a:pt x="1457041" y="4716265"/>
                </a:lnTo>
                <a:cubicBezTo>
                  <a:pt x="652796" y="4716265"/>
                  <a:pt x="0" y="4115518"/>
                  <a:pt x="0" y="3375397"/>
                </a:cubicBezTo>
                <a:lnTo>
                  <a:pt x="0" y="0"/>
                </a:lnTo>
                <a:lnTo>
                  <a:pt x="3470139" y="0"/>
                </a:lnTo>
                <a:close/>
              </a:path>
            </a:pathLst>
          </a:custGeom>
          <a:solidFill>
            <a:srgbClr val="E96751"/>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4" name="Text Placeholder 17">
            <a:extLst>
              <a:ext uri="{FF2B5EF4-FFF2-40B4-BE49-F238E27FC236}">
                <a16:creationId xmlns:a16="http://schemas.microsoft.com/office/drawing/2014/main" id="{E5809F09-19F8-644E-93CF-7EED6ADA9275}"/>
              </a:ext>
            </a:extLst>
          </p:cNvPr>
          <p:cNvSpPr>
            <a:spLocks noGrp="1"/>
          </p:cNvSpPr>
          <p:nvPr>
            <p:ph type="body" sz="quarter" idx="18" hasCustomPrompt="1"/>
          </p:nvPr>
        </p:nvSpPr>
        <p:spPr>
          <a:xfrm>
            <a:off x="914400" y="2169763"/>
            <a:ext cx="10479218" cy="3440624"/>
          </a:xfrm>
          <a:prstGeom prst="rect">
            <a:avLst/>
          </a:prstGeom>
        </p:spPr>
        <p:txBody>
          <a:bodyPr/>
          <a:lstStyle>
            <a:lvl1pPr algn="l">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5" name="Text Placeholder 23">
            <a:extLst>
              <a:ext uri="{FF2B5EF4-FFF2-40B4-BE49-F238E27FC236}">
                <a16:creationId xmlns:a16="http://schemas.microsoft.com/office/drawing/2014/main" id="{3E9E7B3E-59B0-DC4E-9561-9A1693329D98}"/>
              </a:ext>
            </a:extLst>
          </p:cNvPr>
          <p:cNvSpPr>
            <a:spLocks noGrp="1"/>
          </p:cNvSpPr>
          <p:nvPr>
            <p:ph type="body" sz="quarter" idx="16" hasCustomPrompt="1"/>
          </p:nvPr>
        </p:nvSpPr>
        <p:spPr>
          <a:xfrm>
            <a:off x="914400" y="462722"/>
            <a:ext cx="10595237" cy="803654"/>
          </a:xfrm>
          <a:prstGeom prst="rect">
            <a:avLst/>
          </a:prstGeom>
        </p:spPr>
        <p:txBody>
          <a:bodyPr>
            <a:noAutofit/>
          </a:bodyPr>
          <a:lstStyle>
            <a:lvl1pPr marL="0" indent="0" algn="l">
              <a:buNone/>
              <a:defRPr sz="3200" b="1" i="0">
                <a:solidFill>
                  <a:srgbClr val="459597"/>
                </a:solidFill>
                <a:latin typeface="+mn-lt"/>
              </a:defRPr>
            </a:lvl1pPr>
          </a:lstStyle>
          <a:p>
            <a:pPr lvl="0"/>
            <a:r>
              <a:rPr lang="en-US" dirty="0"/>
              <a:t>Heading</a:t>
            </a:r>
          </a:p>
        </p:txBody>
      </p:sp>
      <p:sp>
        <p:nvSpPr>
          <p:cNvPr id="8" name="Rectangle 7">
            <a:extLst>
              <a:ext uri="{FF2B5EF4-FFF2-40B4-BE49-F238E27FC236}">
                <a16:creationId xmlns:a16="http://schemas.microsoft.com/office/drawing/2014/main" id="{43C457A8-E171-A54A-A815-49359F799BEA}"/>
              </a:ext>
            </a:extLst>
          </p:cNvPr>
          <p:cNvSpPr/>
          <p:nvPr userDrawn="1"/>
        </p:nvSpPr>
        <p:spPr>
          <a:xfrm>
            <a:off x="-2873829" y="-373224"/>
            <a:ext cx="2858315" cy="7557795"/>
          </a:xfrm>
          <a:prstGeom prst="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9946372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Text Slide 1">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A8784FC-5CB3-4F45-814E-B7B4448C237E}"/>
              </a:ext>
            </a:extLst>
          </p:cNvPr>
          <p:cNvSpPr/>
          <p:nvPr userDrawn="1"/>
        </p:nvSpPr>
        <p:spPr>
          <a:xfrm>
            <a:off x="0" y="0"/>
            <a:ext cx="12192000" cy="6858000"/>
          </a:xfrm>
          <a:prstGeom prst="rect">
            <a:avLst/>
          </a:prstGeom>
          <a:solidFill>
            <a:srgbClr val="47B5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DB7BAD61-4E14-C4CF-3177-2B4D3D15BB00}"/>
              </a:ext>
            </a:extLst>
          </p:cNvPr>
          <p:cNvPicPr>
            <a:picLocks noChangeAspect="1"/>
          </p:cNvPicPr>
          <p:nvPr userDrawn="1"/>
        </p:nvPicPr>
        <p:blipFill>
          <a:blip r:embed="rId2" cstate="screen">
            <a:alphaModFix amt="24000"/>
            <a:extLst>
              <a:ext uri="{28A0092B-C50C-407E-A947-70E740481C1C}">
                <a14:useLocalDpi xmlns:a14="http://schemas.microsoft.com/office/drawing/2010/main"/>
              </a:ext>
            </a:extLst>
          </a:blip>
          <a:stretch>
            <a:fillRect/>
          </a:stretch>
        </p:blipFill>
        <p:spPr>
          <a:xfrm>
            <a:off x="6794912" y="-1995672"/>
            <a:ext cx="8391017" cy="8391017"/>
          </a:xfrm>
          <a:prstGeom prst="rect">
            <a:avLst/>
          </a:prstGeom>
        </p:spPr>
      </p:pic>
      <p:sp>
        <p:nvSpPr>
          <p:cNvPr id="10" name="Freeform 9">
            <a:extLst>
              <a:ext uri="{FF2B5EF4-FFF2-40B4-BE49-F238E27FC236}">
                <a16:creationId xmlns:a16="http://schemas.microsoft.com/office/drawing/2014/main" id="{87256701-4367-4B43-AA8D-2E63BFA44D44}"/>
              </a:ext>
            </a:extLst>
          </p:cNvPr>
          <p:cNvSpPr/>
          <p:nvPr userDrawn="1"/>
        </p:nvSpPr>
        <p:spPr>
          <a:xfrm rot="5400000" flipH="1">
            <a:off x="2812274" y="-2081754"/>
            <a:ext cx="5761056" cy="10595238"/>
          </a:xfrm>
          <a:custGeom>
            <a:avLst/>
            <a:gdLst>
              <a:gd name="connsiteX0" fmla="*/ 6146707 w 6146707"/>
              <a:gd name="connsiteY0" fmla="*/ 11578483 h 11578483"/>
              <a:gd name="connsiteX1" fmla="*/ 6146707 w 6146707"/>
              <a:gd name="connsiteY1" fmla="*/ 4785245 h 11578483"/>
              <a:gd name="connsiteX2" fmla="*/ 6146707 w 6146707"/>
              <a:gd name="connsiteY2" fmla="*/ 4785239 h 11578483"/>
              <a:gd name="connsiteX3" fmla="*/ 6146707 w 6146707"/>
              <a:gd name="connsiteY3" fmla="*/ 742631 h 11578483"/>
              <a:gd name="connsiteX4" fmla="*/ 5474996 w 6146707"/>
              <a:gd name="connsiteY4" fmla="*/ 0 h 11578483"/>
              <a:gd name="connsiteX5" fmla="*/ 2 w 6146707"/>
              <a:gd name="connsiteY5" fmla="*/ 0 h 11578483"/>
              <a:gd name="connsiteX6" fmla="*/ 2 w 6146707"/>
              <a:gd name="connsiteY6" fmla="*/ 4042615 h 11578483"/>
              <a:gd name="connsiteX7" fmla="*/ 0 w 6146707"/>
              <a:gd name="connsiteY7" fmla="*/ 4042615 h 11578483"/>
              <a:gd name="connsiteX8" fmla="*/ 1 w 6146707"/>
              <a:gd name="connsiteY8" fmla="*/ 10020178 h 11578483"/>
              <a:gd name="connsiteX9" fmla="*/ 1409493 w 6146707"/>
              <a:gd name="connsiteY9" fmla="*/ 11578483 h 1157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46707" h="11578483">
                <a:moveTo>
                  <a:pt x="6146707" y="11578483"/>
                </a:moveTo>
                <a:lnTo>
                  <a:pt x="6146707" y="4785245"/>
                </a:lnTo>
                <a:lnTo>
                  <a:pt x="6146707" y="4785239"/>
                </a:lnTo>
                <a:lnTo>
                  <a:pt x="6146707" y="742631"/>
                </a:lnTo>
                <a:cubicBezTo>
                  <a:pt x="6146707" y="331141"/>
                  <a:pt x="5844988" y="0"/>
                  <a:pt x="5474996" y="0"/>
                </a:cubicBezTo>
                <a:lnTo>
                  <a:pt x="2" y="0"/>
                </a:lnTo>
                <a:lnTo>
                  <a:pt x="2" y="4042615"/>
                </a:lnTo>
                <a:lnTo>
                  <a:pt x="0" y="4042615"/>
                </a:lnTo>
                <a:lnTo>
                  <a:pt x="1" y="10020178"/>
                </a:lnTo>
                <a:cubicBezTo>
                  <a:pt x="1" y="10879680"/>
                  <a:pt x="632070" y="11578483"/>
                  <a:pt x="1409493" y="11578483"/>
                </a:cubicBezTo>
                <a:close/>
              </a:path>
            </a:pathLst>
          </a:custGeom>
          <a:solidFill>
            <a:schemeClr val="bg1"/>
          </a:solidFill>
          <a:ln w="24491" cap="flat">
            <a:noFill/>
            <a:prstDash val="solid"/>
            <a:miter/>
          </a:ln>
        </p:spPr>
        <p:txBody>
          <a:bodyPr wrap="square" rtlCol="0" anchor="ctr">
            <a:noAutofit/>
          </a:bodyPr>
          <a:lstStyle/>
          <a:p>
            <a:endParaRPr lang="en-US"/>
          </a:p>
        </p:txBody>
      </p:sp>
      <p:sp>
        <p:nvSpPr>
          <p:cNvPr id="14" name="Text Placeholder 17">
            <a:extLst>
              <a:ext uri="{FF2B5EF4-FFF2-40B4-BE49-F238E27FC236}">
                <a16:creationId xmlns:a16="http://schemas.microsoft.com/office/drawing/2014/main" id="{D8308B6F-0CE7-734D-BF98-9CFA2CF6AC8A}"/>
              </a:ext>
            </a:extLst>
          </p:cNvPr>
          <p:cNvSpPr>
            <a:spLocks noGrp="1"/>
          </p:cNvSpPr>
          <p:nvPr>
            <p:ph type="body" sz="quarter" idx="18" hasCustomPrompt="1"/>
          </p:nvPr>
        </p:nvSpPr>
        <p:spPr>
          <a:xfrm>
            <a:off x="798380" y="2045704"/>
            <a:ext cx="9632553" cy="3849918"/>
          </a:xfrm>
          <a:prstGeom prst="rect">
            <a:avLst/>
          </a:prstGeom>
        </p:spPr>
        <p:txBody>
          <a:bodyPr/>
          <a:lstStyle>
            <a:lvl1pPr algn="l">
              <a:buNone/>
              <a:defRPr sz="2400" b="0" i="0" spc="0">
                <a:solidFill>
                  <a:srgbClr val="5959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5" name="Text Placeholder 23">
            <a:extLst>
              <a:ext uri="{FF2B5EF4-FFF2-40B4-BE49-F238E27FC236}">
                <a16:creationId xmlns:a16="http://schemas.microsoft.com/office/drawing/2014/main" id="{786512C5-08D4-B441-AF5E-5458E427934D}"/>
              </a:ext>
            </a:extLst>
          </p:cNvPr>
          <p:cNvSpPr>
            <a:spLocks noGrp="1"/>
          </p:cNvSpPr>
          <p:nvPr>
            <p:ph type="body" sz="quarter" idx="16" hasCustomPrompt="1"/>
          </p:nvPr>
        </p:nvSpPr>
        <p:spPr>
          <a:xfrm>
            <a:off x="798381" y="761603"/>
            <a:ext cx="9632553" cy="803654"/>
          </a:xfrm>
          <a:prstGeom prst="rect">
            <a:avLst/>
          </a:prstGeom>
        </p:spPr>
        <p:txBody>
          <a:bodyPr>
            <a:noAutofit/>
          </a:bodyPr>
          <a:lstStyle>
            <a:lvl1pPr marL="0" indent="0" algn="l">
              <a:buNone/>
              <a:defRPr sz="3600" b="0" i="0">
                <a:solidFill>
                  <a:srgbClr val="595959"/>
                </a:solidFill>
                <a:latin typeface="+mn-lt"/>
              </a:defRPr>
            </a:lvl1pPr>
          </a:lstStyle>
          <a:p>
            <a:pPr lvl="0"/>
            <a:r>
              <a:rPr lang="en-US" dirty="0"/>
              <a:t>Heading</a:t>
            </a:r>
          </a:p>
        </p:txBody>
      </p:sp>
      <p:grpSp>
        <p:nvGrpSpPr>
          <p:cNvPr id="7" name="Group 6">
            <a:extLst>
              <a:ext uri="{FF2B5EF4-FFF2-40B4-BE49-F238E27FC236}">
                <a16:creationId xmlns:a16="http://schemas.microsoft.com/office/drawing/2014/main" id="{E04ACA9F-EDC5-194A-9CC4-EEA1D3B4FDEE}"/>
              </a:ext>
            </a:extLst>
          </p:cNvPr>
          <p:cNvGrpSpPr/>
          <p:nvPr userDrawn="1"/>
        </p:nvGrpSpPr>
        <p:grpSpPr>
          <a:xfrm>
            <a:off x="0" y="6213053"/>
            <a:ext cx="12116938" cy="1289893"/>
            <a:chOff x="3911600" y="5376592"/>
            <a:chExt cx="7103963" cy="756243"/>
          </a:xfrm>
        </p:grpSpPr>
        <p:cxnSp>
          <p:nvCxnSpPr>
            <p:cNvPr id="8" name="Straight Connector 7">
              <a:extLst>
                <a:ext uri="{FF2B5EF4-FFF2-40B4-BE49-F238E27FC236}">
                  <a16:creationId xmlns:a16="http://schemas.microsoft.com/office/drawing/2014/main" id="{8C40175A-66E9-2731-0F4C-6D99C0AD1720}"/>
                </a:ext>
              </a:extLst>
            </p:cNvPr>
            <p:cNvCxnSpPr>
              <a:cxnSpLocks/>
            </p:cNvCxnSpPr>
            <p:nvPr userDrawn="1"/>
          </p:nvCxnSpPr>
          <p:spPr>
            <a:xfrm>
              <a:off x="3911600" y="5517665"/>
              <a:ext cx="441613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8A18F33D-08C9-7714-EB15-2B6C2313D6E1}"/>
                </a:ext>
              </a:extLst>
            </p:cNvPr>
            <p:cNvPicPr>
              <a:picLocks noChangeAspect="1"/>
            </p:cNvPicPr>
            <p:nvPr userDrawn="1"/>
          </p:nvPicPr>
          <p:blipFill rotWithShape="1">
            <a:blip r:embed="rId3" cstate="screen">
              <a:lum bright="70000" contrast="-70000"/>
              <a:extLst>
                <a:ext uri="{28A0092B-C50C-407E-A947-70E740481C1C}">
                  <a14:useLocalDpi xmlns:a14="http://schemas.microsoft.com/office/drawing/2010/main"/>
                </a:ext>
              </a:extLst>
            </a:blip>
            <a:srcRect l="31981" t="58177"/>
            <a:stretch/>
          </p:blipFill>
          <p:spPr>
            <a:xfrm>
              <a:off x="8693985" y="5419095"/>
              <a:ext cx="2321578" cy="713740"/>
            </a:xfrm>
            <a:prstGeom prst="rect">
              <a:avLst/>
            </a:prstGeom>
          </p:spPr>
        </p:pic>
        <p:pic>
          <p:nvPicPr>
            <p:cNvPr id="11" name="Picture 10">
              <a:extLst>
                <a:ext uri="{FF2B5EF4-FFF2-40B4-BE49-F238E27FC236}">
                  <a16:creationId xmlns:a16="http://schemas.microsoft.com/office/drawing/2014/main" id="{07FDFEE6-4E8D-9425-4732-5DD60BCC90C4}"/>
                </a:ext>
              </a:extLst>
            </p:cNvPr>
            <p:cNvPicPr>
              <a:picLocks noChangeAspect="1"/>
            </p:cNvPicPr>
            <p:nvPr userDrawn="1"/>
          </p:nvPicPr>
          <p:blipFill rotWithShape="1">
            <a:blip r:embed="rId4" cstate="screen">
              <a:lum bright="70000" contrast="-70000"/>
              <a:extLst>
                <a:ext uri="{28A0092B-C50C-407E-A947-70E740481C1C}">
                  <a14:useLocalDpi xmlns:a14="http://schemas.microsoft.com/office/drawing/2010/main"/>
                </a:ext>
              </a:extLst>
            </a:blip>
            <a:srcRect l="6446" t="27942" r="69084" b="22936"/>
            <a:stretch/>
          </p:blipFill>
          <p:spPr>
            <a:xfrm>
              <a:off x="8388482" y="5376592"/>
              <a:ext cx="281099" cy="282147"/>
            </a:xfrm>
            <a:prstGeom prst="rect">
              <a:avLst/>
            </a:prstGeom>
          </p:spPr>
        </p:pic>
      </p:grpSp>
    </p:spTree>
    <p:extLst>
      <p:ext uri="{BB962C8B-B14F-4D97-AF65-F5344CB8AC3E}">
        <p14:creationId xmlns:p14="http://schemas.microsoft.com/office/powerpoint/2010/main" val="407171659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5113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2680738" cy="1049221"/>
          </a:xfrm>
          <a:prstGeom prst="rect">
            <a:avLst/>
          </a:prstGeom>
        </p:spPr>
        <p:txBody>
          <a:bodyPr anchor="t">
            <a:noAutofit/>
          </a:bodyPr>
          <a:lstStyle>
            <a:lvl1pPr marL="0" indent="0" algn="ctr">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920945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5113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9" name="Text Placeholder 32">
            <a:extLst>
              <a:ext uri="{FF2B5EF4-FFF2-40B4-BE49-F238E27FC236}">
                <a16:creationId xmlns:a16="http://schemas.microsoft.com/office/drawing/2014/main" id="{CE034E5D-2F22-518D-1FE6-E7FFC2D29B76}"/>
              </a:ext>
            </a:extLst>
          </p:cNvPr>
          <p:cNvSpPr>
            <a:spLocks noGrp="1"/>
          </p:cNvSpPr>
          <p:nvPr>
            <p:ph type="body" sz="quarter" idx="18" hasCustomPrompt="1"/>
          </p:nvPr>
        </p:nvSpPr>
        <p:spPr>
          <a:xfrm>
            <a:off x="675021" y="3392026"/>
            <a:ext cx="2680738" cy="1049221"/>
          </a:xfrm>
          <a:prstGeom prst="rect">
            <a:avLst/>
          </a:prstGeom>
        </p:spPr>
        <p:txBody>
          <a:bodyPr anchor="t">
            <a:noAutofit/>
          </a:bodyPr>
          <a:lstStyle>
            <a:lvl1pPr marL="0" indent="0" algn="ctr">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0" name="Text Placeholder 32">
            <a:extLst>
              <a:ext uri="{FF2B5EF4-FFF2-40B4-BE49-F238E27FC236}">
                <a16:creationId xmlns:a16="http://schemas.microsoft.com/office/drawing/2014/main" id="{A923E284-E1A5-D57D-478A-302A8C5D7F82}"/>
              </a:ext>
            </a:extLst>
          </p:cNvPr>
          <p:cNvSpPr>
            <a:spLocks noGrp="1"/>
          </p:cNvSpPr>
          <p:nvPr>
            <p:ph type="body" sz="quarter" idx="19" hasCustomPrompt="1"/>
          </p:nvPr>
        </p:nvSpPr>
        <p:spPr>
          <a:xfrm>
            <a:off x="691820" y="2457107"/>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21983655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31" name="Freeform 30">
            <a:extLst>
              <a:ext uri="{FF2B5EF4-FFF2-40B4-BE49-F238E27FC236}">
                <a16:creationId xmlns:a16="http://schemas.microsoft.com/office/drawing/2014/main" id="{28A51C95-9D83-623E-DEE4-83954D3B5AE2}"/>
              </a:ext>
            </a:extLst>
          </p:cNvPr>
          <p:cNvSpPr/>
          <p:nvPr userDrawn="1"/>
        </p:nvSpPr>
        <p:spPr>
          <a:xfrm flipH="1">
            <a:off x="7210213" y="5165523"/>
            <a:ext cx="4981787" cy="778675"/>
          </a:xfrm>
          <a:custGeom>
            <a:avLst/>
            <a:gdLst>
              <a:gd name="connsiteX0" fmla="*/ 4421111 w 4981787"/>
              <a:gd name="connsiteY0" fmla="*/ 0 h 778675"/>
              <a:gd name="connsiteX1" fmla="*/ 3596277 w 4981787"/>
              <a:gd name="connsiteY1" fmla="*/ 0 h 778675"/>
              <a:gd name="connsiteX2" fmla="*/ 0 w 4981787"/>
              <a:gd name="connsiteY2" fmla="*/ 0 h 778675"/>
              <a:gd name="connsiteX3" fmla="*/ 0 w 4981787"/>
              <a:gd name="connsiteY3" fmla="*/ 778675 h 778675"/>
              <a:gd name="connsiteX4" fmla="*/ 4156953 w 4981787"/>
              <a:gd name="connsiteY4" fmla="*/ 778675 h 778675"/>
              <a:gd name="connsiteX5" fmla="*/ 4981787 w 4981787"/>
              <a:gd name="connsiteY5" fmla="*/ 778675 h 778675"/>
              <a:gd name="connsiteX6" fmla="*/ 4981787 w 4981787"/>
              <a:gd name="connsiteY6" fmla="*/ 421337 h 778675"/>
              <a:gd name="connsiteX7" fmla="*/ 4421111 w 4981787"/>
              <a:gd name="connsiteY7" fmla="*/ 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787" h="778675">
                <a:moveTo>
                  <a:pt x="4421111" y="0"/>
                </a:moveTo>
                <a:lnTo>
                  <a:pt x="3596277" y="0"/>
                </a:lnTo>
                <a:lnTo>
                  <a:pt x="0" y="0"/>
                </a:lnTo>
                <a:lnTo>
                  <a:pt x="0" y="778675"/>
                </a:lnTo>
                <a:lnTo>
                  <a:pt x="4156953" y="778675"/>
                </a:lnTo>
                <a:lnTo>
                  <a:pt x="4981787" y="778675"/>
                </a:lnTo>
                <a:lnTo>
                  <a:pt x="4981787" y="421337"/>
                </a:lnTo>
                <a:cubicBezTo>
                  <a:pt x="4981787" y="189335"/>
                  <a:pt x="4729839" y="0"/>
                  <a:pt x="4421111" y="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5" name="Freeform 24">
            <a:extLst>
              <a:ext uri="{FF2B5EF4-FFF2-40B4-BE49-F238E27FC236}">
                <a16:creationId xmlns:a16="http://schemas.microsoft.com/office/drawing/2014/main" id="{FB9E3E15-2522-D9C7-47C3-415B63464703}"/>
              </a:ext>
            </a:extLst>
          </p:cNvPr>
          <p:cNvSpPr/>
          <p:nvPr userDrawn="1"/>
        </p:nvSpPr>
        <p:spPr>
          <a:xfrm>
            <a:off x="-39761" y="2405242"/>
            <a:ext cx="6414658" cy="3336184"/>
          </a:xfrm>
          <a:custGeom>
            <a:avLst/>
            <a:gdLst>
              <a:gd name="connsiteX0" fmla="*/ 0 w 6414658"/>
              <a:gd name="connsiteY0" fmla="*/ 0 h 3336184"/>
              <a:gd name="connsiteX1" fmla="*/ 4748066 w 6414658"/>
              <a:gd name="connsiteY1" fmla="*/ 0 h 3336184"/>
              <a:gd name="connsiteX2" fmla="*/ 4748066 w 6414658"/>
              <a:gd name="connsiteY2" fmla="*/ 79 h 3336184"/>
              <a:gd name="connsiteX3" fmla="*/ 4917338 w 6414658"/>
              <a:gd name="connsiteY3" fmla="*/ 8596 h 3336184"/>
              <a:gd name="connsiteX4" fmla="*/ 6414658 w 6414658"/>
              <a:gd name="connsiteY4" fmla="*/ 1668093 h 3336184"/>
              <a:gd name="connsiteX5" fmla="*/ 4916764 w 6414658"/>
              <a:gd name="connsiteY5" fmla="*/ 3327590 h 3336184"/>
              <a:gd name="connsiteX6" fmla="*/ 4748066 w 6414658"/>
              <a:gd name="connsiteY6" fmla="*/ 3336106 h 3336184"/>
              <a:gd name="connsiteX7" fmla="*/ 4748066 w 6414658"/>
              <a:gd name="connsiteY7" fmla="*/ 3336181 h 3336184"/>
              <a:gd name="connsiteX8" fmla="*/ 4746579 w 6414658"/>
              <a:gd name="connsiteY8" fmla="*/ 3336181 h 3336184"/>
              <a:gd name="connsiteX9" fmla="*/ 4746519 w 6414658"/>
              <a:gd name="connsiteY9" fmla="*/ 3336184 h 3336184"/>
              <a:gd name="connsiteX10" fmla="*/ 4746437 w 6414658"/>
              <a:gd name="connsiteY10" fmla="*/ 3336181 h 3336184"/>
              <a:gd name="connsiteX11" fmla="*/ 4652490 w 6414658"/>
              <a:gd name="connsiteY11" fmla="*/ 3336181 h 3336184"/>
              <a:gd name="connsiteX12" fmla="*/ 4652490 w 6414658"/>
              <a:gd name="connsiteY12" fmla="*/ 3336184 h 3336184"/>
              <a:gd name="connsiteX13" fmla="*/ 2812197 w 6414658"/>
              <a:gd name="connsiteY13" fmla="*/ 3336184 h 3336184"/>
              <a:gd name="connsiteX14" fmla="*/ 2812197 w 6414658"/>
              <a:gd name="connsiteY14" fmla="*/ 3336181 h 3336184"/>
              <a:gd name="connsiteX15" fmla="*/ 0 w 6414658"/>
              <a:gd name="connsiteY15" fmla="*/ 3336181 h 3336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14658" h="3336184">
                <a:moveTo>
                  <a:pt x="0" y="0"/>
                </a:moveTo>
                <a:lnTo>
                  <a:pt x="4748066" y="0"/>
                </a:lnTo>
                <a:lnTo>
                  <a:pt x="4748066" y="79"/>
                </a:lnTo>
                <a:lnTo>
                  <a:pt x="4917338" y="8596"/>
                </a:lnTo>
                <a:cubicBezTo>
                  <a:pt x="5759641" y="93850"/>
                  <a:pt x="6414658" y="802922"/>
                  <a:pt x="6414658" y="1668093"/>
                </a:cubicBezTo>
                <a:cubicBezTo>
                  <a:pt x="6414658" y="2533262"/>
                  <a:pt x="5756579" y="3242335"/>
                  <a:pt x="4916764" y="3327590"/>
                </a:cubicBezTo>
                <a:lnTo>
                  <a:pt x="4748066" y="3336106"/>
                </a:lnTo>
                <a:lnTo>
                  <a:pt x="4748066" y="3336181"/>
                </a:lnTo>
                <a:lnTo>
                  <a:pt x="4746579" y="3336181"/>
                </a:lnTo>
                <a:lnTo>
                  <a:pt x="4746519" y="3336184"/>
                </a:lnTo>
                <a:lnTo>
                  <a:pt x="4746437" y="3336181"/>
                </a:lnTo>
                <a:lnTo>
                  <a:pt x="4652490" y="3336181"/>
                </a:lnTo>
                <a:lnTo>
                  <a:pt x="4652490" y="3336184"/>
                </a:lnTo>
                <a:lnTo>
                  <a:pt x="2812197" y="3336184"/>
                </a:lnTo>
                <a:lnTo>
                  <a:pt x="2812197" y="3336181"/>
                </a:lnTo>
                <a:lnTo>
                  <a:pt x="0" y="3336181"/>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object 3">
            <a:extLst>
              <a:ext uri="{FF2B5EF4-FFF2-40B4-BE49-F238E27FC236}">
                <a16:creationId xmlns:a16="http://schemas.microsoft.com/office/drawing/2014/main" id="{4EB31FB1-367A-D7AC-046D-9AAC71D3B7CA}"/>
              </a:ext>
            </a:extLst>
          </p:cNvPr>
          <p:cNvSpPr/>
          <p:nvPr userDrawn="1"/>
        </p:nvSpPr>
        <p:spPr>
          <a:xfrm>
            <a:off x="9232269" y="107690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0" name="Freeform 29">
            <a:extLst>
              <a:ext uri="{FF2B5EF4-FFF2-40B4-BE49-F238E27FC236}">
                <a16:creationId xmlns:a16="http://schemas.microsoft.com/office/drawing/2014/main" id="{E7A73EEE-7365-180F-BE9D-B8FD2CAD094B}"/>
              </a:ext>
            </a:extLst>
          </p:cNvPr>
          <p:cNvSpPr>
            <a:spLocks noGrp="1"/>
          </p:cNvSpPr>
          <p:nvPr>
            <p:ph type="pic" sz="quarter" idx="19"/>
          </p:nvPr>
        </p:nvSpPr>
        <p:spPr>
          <a:xfrm>
            <a:off x="5957002" y="1303139"/>
            <a:ext cx="6234998" cy="4198861"/>
          </a:xfrm>
          <a:custGeom>
            <a:avLst/>
            <a:gdLst>
              <a:gd name="connsiteX0" fmla="*/ 2122138 w 6234998"/>
              <a:gd name="connsiteY0" fmla="*/ 0 h 4198861"/>
              <a:gd name="connsiteX1" fmla="*/ 2245434 w 6234998"/>
              <a:gd name="connsiteY1" fmla="*/ 4566 h 4198861"/>
              <a:gd name="connsiteX2" fmla="*/ 2245434 w 6234998"/>
              <a:gd name="connsiteY2" fmla="*/ 0 h 4198861"/>
              <a:gd name="connsiteX3" fmla="*/ 3128047 w 6234998"/>
              <a:gd name="connsiteY3" fmla="*/ 0 h 4198861"/>
              <a:gd name="connsiteX4" fmla="*/ 3238167 w 6234998"/>
              <a:gd name="connsiteY4" fmla="*/ 0 h 4198861"/>
              <a:gd name="connsiteX5" fmla="*/ 3275267 w 6234998"/>
              <a:gd name="connsiteY5" fmla="*/ 0 h 4198861"/>
              <a:gd name="connsiteX6" fmla="*/ 3275267 w 6234998"/>
              <a:gd name="connsiteY6" fmla="*/ 226190 h 4198861"/>
              <a:gd name="connsiteX7" fmla="*/ 6234963 w 6234998"/>
              <a:gd name="connsiteY7" fmla="*/ 226190 h 4198861"/>
              <a:gd name="connsiteX8" fmla="*/ 6234963 w 6234998"/>
              <a:gd name="connsiteY8" fmla="*/ 0 h 4198861"/>
              <a:gd name="connsiteX9" fmla="*/ 6234998 w 6234998"/>
              <a:gd name="connsiteY9" fmla="*/ 0 h 4198861"/>
              <a:gd name="connsiteX10" fmla="*/ 6234998 w 6234998"/>
              <a:gd name="connsiteY10" fmla="*/ 3862384 h 4198861"/>
              <a:gd name="connsiteX11" fmla="*/ 2638721 w 6234998"/>
              <a:gd name="connsiteY11" fmla="*/ 3862384 h 4198861"/>
              <a:gd name="connsiteX12" fmla="*/ 1813887 w 6234998"/>
              <a:gd name="connsiteY12" fmla="*/ 3862384 h 4198861"/>
              <a:gd name="connsiteX13" fmla="*/ 1297402 w 6234998"/>
              <a:gd name="connsiteY13" fmla="*/ 4120011 h 4198861"/>
              <a:gd name="connsiteX14" fmla="*/ 1264701 w 6234998"/>
              <a:gd name="connsiteY14" fmla="*/ 4198861 h 4198861"/>
              <a:gd name="connsiteX15" fmla="*/ 1078582 w 6234998"/>
              <a:gd name="connsiteY15" fmla="*/ 4112121 h 4198861"/>
              <a:gd name="connsiteX16" fmla="*/ 307781 w 6234998"/>
              <a:gd name="connsiteY16" fmla="*/ 3412066 h 4198861"/>
              <a:gd name="connsiteX17" fmla="*/ 296799 w 6234998"/>
              <a:gd name="connsiteY17" fmla="*/ 3393965 h 4198861"/>
              <a:gd name="connsiteX18" fmla="*/ 301948 w 6234998"/>
              <a:gd name="connsiteY18" fmla="*/ 3382497 h 4198861"/>
              <a:gd name="connsiteX19" fmla="*/ 417895 w 6234998"/>
              <a:gd name="connsiteY19" fmla="*/ 2770196 h 4198861"/>
              <a:gd name="connsiteX20" fmla="*/ 80940 w 6234998"/>
              <a:gd name="connsiteY20" fmla="*/ 1763461 h 4198861"/>
              <a:gd name="connsiteX21" fmla="*/ 0 w 6234998"/>
              <a:gd name="connsiteY21" fmla="*/ 1665934 h 4198861"/>
              <a:gd name="connsiteX22" fmla="*/ 33314 w 6234998"/>
              <a:gd name="connsiteY22" fmla="*/ 1536503 h 4198861"/>
              <a:gd name="connsiteX23" fmla="*/ 2122138 w 6234998"/>
              <a:gd name="connsiteY23" fmla="*/ 0 h 4198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234998" h="4198861">
                <a:moveTo>
                  <a:pt x="2122138" y="0"/>
                </a:moveTo>
                <a:cubicBezTo>
                  <a:pt x="2163235" y="0"/>
                  <a:pt x="2208903" y="0"/>
                  <a:pt x="2245434" y="4566"/>
                </a:cubicBezTo>
                <a:lnTo>
                  <a:pt x="2245434" y="0"/>
                </a:lnTo>
                <a:lnTo>
                  <a:pt x="3128047" y="0"/>
                </a:lnTo>
                <a:lnTo>
                  <a:pt x="3238167" y="0"/>
                </a:lnTo>
                <a:lnTo>
                  <a:pt x="3275267" y="0"/>
                </a:lnTo>
                <a:lnTo>
                  <a:pt x="3275267" y="226190"/>
                </a:lnTo>
                <a:lnTo>
                  <a:pt x="6234963" y="226190"/>
                </a:lnTo>
                <a:lnTo>
                  <a:pt x="6234963" y="0"/>
                </a:lnTo>
                <a:lnTo>
                  <a:pt x="6234998" y="0"/>
                </a:lnTo>
                <a:lnTo>
                  <a:pt x="6234998" y="3862384"/>
                </a:lnTo>
                <a:lnTo>
                  <a:pt x="2638721" y="3862384"/>
                </a:lnTo>
                <a:lnTo>
                  <a:pt x="1813887" y="3862384"/>
                </a:lnTo>
                <a:cubicBezTo>
                  <a:pt x="1582341" y="3862384"/>
                  <a:pt x="1382734" y="3968885"/>
                  <a:pt x="1297402" y="4120011"/>
                </a:cubicBezTo>
                <a:lnTo>
                  <a:pt x="1264701" y="4198861"/>
                </a:lnTo>
                <a:lnTo>
                  <a:pt x="1078582" y="4112121"/>
                </a:lnTo>
                <a:cubicBezTo>
                  <a:pt x="768617" y="3943931"/>
                  <a:pt x="504112" y="3703006"/>
                  <a:pt x="307781" y="3412066"/>
                </a:cubicBezTo>
                <a:lnTo>
                  <a:pt x="296799" y="3393965"/>
                </a:lnTo>
                <a:lnTo>
                  <a:pt x="301948" y="3382497"/>
                </a:lnTo>
                <a:cubicBezTo>
                  <a:pt x="376765" y="3193025"/>
                  <a:pt x="417895" y="2986488"/>
                  <a:pt x="417895" y="2770196"/>
                </a:cubicBezTo>
                <a:cubicBezTo>
                  <a:pt x="417895" y="2391684"/>
                  <a:pt x="292521" y="2043050"/>
                  <a:pt x="80940" y="1763461"/>
                </a:cubicBezTo>
                <a:lnTo>
                  <a:pt x="0" y="1665934"/>
                </a:lnTo>
                <a:lnTo>
                  <a:pt x="33314" y="1536503"/>
                </a:lnTo>
                <a:cubicBezTo>
                  <a:pt x="310805" y="645283"/>
                  <a:pt x="1142613" y="0"/>
                  <a:pt x="2122138" y="0"/>
                </a:cubicBezTo>
                <a:close/>
              </a:path>
            </a:pathLst>
          </a:custGeom>
          <a:solidFill>
            <a:schemeClr val="bg1">
              <a:lumMod val="95000"/>
            </a:schemeClr>
          </a:solidFill>
        </p:spPr>
        <p:txBody>
          <a:bodyPr wrap="square">
            <a:noAutofit/>
          </a:bodyPr>
          <a:lstStyle>
            <a:lvl1pPr marL="0" indent="0" algn="ctr">
              <a:buNone/>
              <a:defRPr>
                <a:solidFill>
                  <a:schemeClr val="bg1">
                    <a:lumMod val="95000"/>
                  </a:schemeClr>
                </a:solidFill>
              </a:defRPr>
            </a:lvl1pPr>
          </a:lstStyle>
          <a:p>
            <a:endParaRPr lang="en-US" dirty="0"/>
          </a:p>
        </p:txBody>
      </p:sp>
      <p:sp>
        <p:nvSpPr>
          <p:cNvPr id="27" name="Text Placeholder 23">
            <a:extLst>
              <a:ext uri="{FF2B5EF4-FFF2-40B4-BE49-F238E27FC236}">
                <a16:creationId xmlns:a16="http://schemas.microsoft.com/office/drawing/2014/main" id="{74D6682C-F555-E900-9A32-F2E1975ABE2D}"/>
              </a:ext>
            </a:extLst>
          </p:cNvPr>
          <p:cNvSpPr>
            <a:spLocks noGrp="1"/>
          </p:cNvSpPr>
          <p:nvPr>
            <p:ph type="body" sz="quarter" idx="15" hasCustomPrompt="1"/>
          </p:nvPr>
        </p:nvSpPr>
        <p:spPr>
          <a:xfrm>
            <a:off x="553654" y="4185564"/>
            <a:ext cx="5089964" cy="697353"/>
          </a:xfrm>
          <a:prstGeom prst="rect">
            <a:avLst/>
          </a:prstGeom>
        </p:spPr>
        <p:txBody>
          <a:bodyPr>
            <a:noAutofit/>
          </a:bodyPr>
          <a:lstStyle>
            <a:lvl1pPr marL="0" indent="0" algn="l">
              <a:buNone/>
              <a:defRPr sz="4800" b="1" baseline="0">
                <a:solidFill>
                  <a:schemeClr val="bg1"/>
                </a:solidFill>
                <a:latin typeface="+mn-lt"/>
              </a:defRPr>
            </a:lvl1pPr>
          </a:lstStyle>
          <a:p>
            <a:pPr lvl="0"/>
            <a:r>
              <a:rPr lang="en-US" dirty="0"/>
              <a:t>Epic Stays</a:t>
            </a:r>
          </a:p>
        </p:txBody>
      </p:sp>
      <p:sp>
        <p:nvSpPr>
          <p:cNvPr id="28" name="Text Placeholder 23">
            <a:extLst>
              <a:ext uri="{FF2B5EF4-FFF2-40B4-BE49-F238E27FC236}">
                <a16:creationId xmlns:a16="http://schemas.microsoft.com/office/drawing/2014/main" id="{A30E17E1-7F76-F9B6-EF94-0CA7B47A4BEC}"/>
              </a:ext>
            </a:extLst>
          </p:cNvPr>
          <p:cNvSpPr>
            <a:spLocks noGrp="1"/>
          </p:cNvSpPr>
          <p:nvPr>
            <p:ph type="body" sz="quarter" idx="16" hasCustomPrompt="1"/>
          </p:nvPr>
        </p:nvSpPr>
        <p:spPr>
          <a:xfrm>
            <a:off x="553654" y="3562838"/>
            <a:ext cx="5089964" cy="697353"/>
          </a:xfrm>
          <a:prstGeom prst="rect">
            <a:avLst/>
          </a:prstGeom>
        </p:spPr>
        <p:txBody>
          <a:bodyPr>
            <a:normAutofit/>
          </a:bodyPr>
          <a:lstStyle>
            <a:lvl1pPr marL="0" indent="0" algn="l">
              <a:buNone/>
              <a:defRPr sz="3600" b="0" i="0">
                <a:solidFill>
                  <a:schemeClr val="bg1"/>
                </a:solidFill>
                <a:latin typeface="+mn-lt"/>
              </a:defRPr>
            </a:lvl1pPr>
          </a:lstStyle>
          <a:p>
            <a:pPr lvl="0"/>
            <a:r>
              <a:rPr lang="en-US" dirty="0"/>
              <a:t>Your guide to</a:t>
            </a:r>
          </a:p>
        </p:txBody>
      </p:sp>
      <p:sp>
        <p:nvSpPr>
          <p:cNvPr id="10" name="Text Placeholder 23">
            <a:extLst>
              <a:ext uri="{FF2B5EF4-FFF2-40B4-BE49-F238E27FC236}">
                <a16:creationId xmlns:a16="http://schemas.microsoft.com/office/drawing/2014/main" id="{C18B7723-77FE-5BC3-BCDF-3133F9EBDD75}"/>
              </a:ext>
            </a:extLst>
          </p:cNvPr>
          <p:cNvSpPr>
            <a:spLocks noGrp="1"/>
          </p:cNvSpPr>
          <p:nvPr>
            <p:ph type="body" sz="quarter" idx="17" hasCustomPrompt="1"/>
          </p:nvPr>
        </p:nvSpPr>
        <p:spPr>
          <a:xfrm>
            <a:off x="7210213" y="5320492"/>
            <a:ext cx="4981787" cy="679345"/>
          </a:xfrm>
          <a:prstGeom prst="rect">
            <a:avLst/>
          </a:prstGeom>
        </p:spPr>
        <p:txBody>
          <a:bodyPr>
            <a:noAutofit/>
          </a:bodyPr>
          <a:lstStyle>
            <a:lvl1pPr marL="0" indent="0" algn="ctr">
              <a:buNone/>
              <a:defRPr sz="2800" b="0" i="0">
                <a:solidFill>
                  <a:schemeClr val="bg1"/>
                </a:solidFill>
                <a:latin typeface="+mn-lt"/>
              </a:defRPr>
            </a:lvl1pPr>
          </a:lstStyle>
          <a:p>
            <a:pPr lvl="0"/>
            <a:r>
              <a:rPr lang="en-US" dirty="0" err="1"/>
              <a:t>www.epicstays.eu</a:t>
            </a:r>
            <a:endParaRPr lang="en-US" dirty="0"/>
          </a:p>
        </p:txBody>
      </p:sp>
      <p:pic>
        <p:nvPicPr>
          <p:cNvPr id="2" name="Picture 1">
            <a:extLst>
              <a:ext uri="{FF2B5EF4-FFF2-40B4-BE49-F238E27FC236}">
                <a16:creationId xmlns:a16="http://schemas.microsoft.com/office/drawing/2014/main" id="{552D84C8-F650-72DA-C963-282BFA2B990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12" name="Picture 11" descr="Co-funded by the European Union logo in png for web usage">
            <a:extLst>
              <a:ext uri="{FF2B5EF4-FFF2-40B4-BE49-F238E27FC236}">
                <a16:creationId xmlns:a16="http://schemas.microsoft.com/office/drawing/2014/main" id="{F38FA00A-5536-10FA-7E69-F7497EB7BDBB}"/>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14" name="Rectangle 13">
            <a:extLst>
              <a:ext uri="{FF2B5EF4-FFF2-40B4-BE49-F238E27FC236}">
                <a16:creationId xmlns:a16="http://schemas.microsoft.com/office/drawing/2014/main" id="{BC0EB9F1-D05A-E4B2-7B1D-EA4A4D249737}"/>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15" name="Group 14">
            <a:extLst>
              <a:ext uri="{FF2B5EF4-FFF2-40B4-BE49-F238E27FC236}">
                <a16:creationId xmlns:a16="http://schemas.microsoft.com/office/drawing/2014/main" id="{E74111D7-91B3-9D15-09A8-B071A5C3D6AB}"/>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11058133-DBC5-ACCD-E759-4C543DC4BECF}"/>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A323537A-72A2-78E1-E9E4-2D49E776E4A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
        <p:nvSpPr>
          <p:cNvPr id="19" name="Text Placeholder 23">
            <a:extLst>
              <a:ext uri="{FF2B5EF4-FFF2-40B4-BE49-F238E27FC236}">
                <a16:creationId xmlns:a16="http://schemas.microsoft.com/office/drawing/2014/main" id="{29538861-2B30-B1F1-C558-F20C42AC0A91}"/>
              </a:ext>
            </a:extLst>
          </p:cNvPr>
          <p:cNvSpPr>
            <a:spLocks noGrp="1"/>
          </p:cNvSpPr>
          <p:nvPr>
            <p:ph type="body" sz="quarter" idx="65" hasCustomPrompt="1"/>
          </p:nvPr>
        </p:nvSpPr>
        <p:spPr>
          <a:xfrm>
            <a:off x="9238279" y="10769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2086504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5113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E9820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5" name="Text Placeholder 23">
            <a:extLst>
              <a:ext uri="{FF2B5EF4-FFF2-40B4-BE49-F238E27FC236}">
                <a16:creationId xmlns:a16="http://schemas.microsoft.com/office/drawing/2014/main" id="{6AC1F27E-82CF-5BE2-A178-1E4AA9232025}"/>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9" name="Text Placeholder 17">
            <a:extLst>
              <a:ext uri="{FF2B5EF4-FFF2-40B4-BE49-F238E27FC236}">
                <a16:creationId xmlns:a16="http://schemas.microsoft.com/office/drawing/2014/main" id="{0D5C5FE3-9CD9-E4D0-7B4E-1E10616C7D01}"/>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GB"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0" name="Text Placeholder 23">
            <a:extLst>
              <a:ext uri="{FF2B5EF4-FFF2-40B4-BE49-F238E27FC236}">
                <a16:creationId xmlns:a16="http://schemas.microsoft.com/office/drawing/2014/main" id="{6F236DD9-04CC-0BB2-9D74-5CAFA31071EA}"/>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11" name="Text Placeholder 32">
            <a:extLst>
              <a:ext uri="{FF2B5EF4-FFF2-40B4-BE49-F238E27FC236}">
                <a16:creationId xmlns:a16="http://schemas.microsoft.com/office/drawing/2014/main" id="{91ACED44-EF9B-F62B-33CF-4DB972F9344B}"/>
              </a:ext>
            </a:extLst>
          </p:cNvPr>
          <p:cNvSpPr>
            <a:spLocks noGrp="1"/>
          </p:cNvSpPr>
          <p:nvPr>
            <p:ph type="body" sz="quarter" idx="18" hasCustomPrompt="1"/>
          </p:nvPr>
        </p:nvSpPr>
        <p:spPr>
          <a:xfrm>
            <a:off x="675021" y="3392026"/>
            <a:ext cx="2680738" cy="1049221"/>
          </a:xfrm>
          <a:prstGeom prst="rect">
            <a:avLst/>
          </a:prstGeom>
        </p:spPr>
        <p:txBody>
          <a:bodyPr anchor="t">
            <a:noAutofit/>
          </a:bodyPr>
          <a:lstStyle>
            <a:lvl1pPr marL="0" indent="0" algn="ctr">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2" name="Text Placeholder 32">
            <a:extLst>
              <a:ext uri="{FF2B5EF4-FFF2-40B4-BE49-F238E27FC236}">
                <a16:creationId xmlns:a16="http://schemas.microsoft.com/office/drawing/2014/main" id="{807E7199-FD8A-EAE3-D4B8-06DFB05CCDFC}"/>
              </a:ext>
            </a:extLst>
          </p:cNvPr>
          <p:cNvSpPr>
            <a:spLocks noGrp="1"/>
          </p:cNvSpPr>
          <p:nvPr>
            <p:ph type="body" sz="quarter" idx="19" hasCustomPrompt="1"/>
          </p:nvPr>
        </p:nvSpPr>
        <p:spPr>
          <a:xfrm>
            <a:off x="691820" y="2457107"/>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23290995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4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5113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5" name="Text Placeholder 23">
            <a:extLst>
              <a:ext uri="{FF2B5EF4-FFF2-40B4-BE49-F238E27FC236}">
                <a16:creationId xmlns:a16="http://schemas.microsoft.com/office/drawing/2014/main" id="{6AC1F27E-82CF-5BE2-A178-1E4AA9232025}"/>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9" name="Text Placeholder 17">
            <a:extLst>
              <a:ext uri="{FF2B5EF4-FFF2-40B4-BE49-F238E27FC236}">
                <a16:creationId xmlns:a16="http://schemas.microsoft.com/office/drawing/2014/main" id="{0D5C5FE3-9CD9-E4D0-7B4E-1E10616C7D01}"/>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GB"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0" name="Text Placeholder 23">
            <a:extLst>
              <a:ext uri="{FF2B5EF4-FFF2-40B4-BE49-F238E27FC236}">
                <a16:creationId xmlns:a16="http://schemas.microsoft.com/office/drawing/2014/main" id="{6F236DD9-04CC-0BB2-9D74-5CAFA31071EA}"/>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11" name="Text Placeholder 32">
            <a:extLst>
              <a:ext uri="{FF2B5EF4-FFF2-40B4-BE49-F238E27FC236}">
                <a16:creationId xmlns:a16="http://schemas.microsoft.com/office/drawing/2014/main" id="{AA91E554-6058-E464-2B1F-763CCA3A9442}"/>
              </a:ext>
            </a:extLst>
          </p:cNvPr>
          <p:cNvSpPr>
            <a:spLocks noGrp="1"/>
          </p:cNvSpPr>
          <p:nvPr>
            <p:ph type="body" sz="quarter" idx="18" hasCustomPrompt="1"/>
          </p:nvPr>
        </p:nvSpPr>
        <p:spPr>
          <a:xfrm>
            <a:off x="675021" y="3392026"/>
            <a:ext cx="2680738" cy="1049221"/>
          </a:xfrm>
          <a:prstGeom prst="rect">
            <a:avLst/>
          </a:prstGeom>
        </p:spPr>
        <p:txBody>
          <a:bodyPr anchor="t">
            <a:noAutofit/>
          </a:bodyPr>
          <a:lstStyle>
            <a:lvl1pPr marL="0" indent="0" algn="ctr">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2" name="Text Placeholder 32">
            <a:extLst>
              <a:ext uri="{FF2B5EF4-FFF2-40B4-BE49-F238E27FC236}">
                <a16:creationId xmlns:a16="http://schemas.microsoft.com/office/drawing/2014/main" id="{9D54461D-1B4B-199A-BE05-0A22C342D0AF}"/>
              </a:ext>
            </a:extLst>
          </p:cNvPr>
          <p:cNvSpPr>
            <a:spLocks noGrp="1"/>
          </p:cNvSpPr>
          <p:nvPr>
            <p:ph type="body" sz="quarter" idx="19" hasCustomPrompt="1"/>
          </p:nvPr>
        </p:nvSpPr>
        <p:spPr>
          <a:xfrm>
            <a:off x="691820" y="2457107"/>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402644361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5113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E9675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3" name="Text Placeholder 23">
            <a:extLst>
              <a:ext uri="{FF2B5EF4-FFF2-40B4-BE49-F238E27FC236}">
                <a16:creationId xmlns:a16="http://schemas.microsoft.com/office/drawing/2014/main" id="{E0FCE278-5DAD-705A-F531-4D8EBF0AEC3F}"/>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17" name="Text Placeholder 17">
            <a:extLst>
              <a:ext uri="{FF2B5EF4-FFF2-40B4-BE49-F238E27FC236}">
                <a16:creationId xmlns:a16="http://schemas.microsoft.com/office/drawing/2014/main" id="{D4FC09EA-89C5-C227-5564-CB1055CF3BAF}"/>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8" name="Text Placeholder 23">
            <a:extLst>
              <a:ext uri="{FF2B5EF4-FFF2-40B4-BE49-F238E27FC236}">
                <a16:creationId xmlns:a16="http://schemas.microsoft.com/office/drawing/2014/main" id="{7A0C526B-D3F9-C6BA-F2EF-DC26E5389433}"/>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5" name="Text Placeholder 32">
            <a:extLst>
              <a:ext uri="{FF2B5EF4-FFF2-40B4-BE49-F238E27FC236}">
                <a16:creationId xmlns:a16="http://schemas.microsoft.com/office/drawing/2014/main" id="{BC72A8D7-FC3E-AFF7-3782-7C6166D1973A}"/>
              </a:ext>
            </a:extLst>
          </p:cNvPr>
          <p:cNvSpPr>
            <a:spLocks noGrp="1"/>
          </p:cNvSpPr>
          <p:nvPr>
            <p:ph type="body" sz="quarter" idx="18" hasCustomPrompt="1"/>
          </p:nvPr>
        </p:nvSpPr>
        <p:spPr>
          <a:xfrm>
            <a:off x="675021" y="3392026"/>
            <a:ext cx="2680738" cy="1049221"/>
          </a:xfrm>
          <a:prstGeom prst="rect">
            <a:avLst/>
          </a:prstGeom>
        </p:spPr>
        <p:txBody>
          <a:bodyPr anchor="t">
            <a:noAutofit/>
          </a:bodyPr>
          <a:lstStyle>
            <a:lvl1pPr marL="0" indent="0" algn="ctr">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9" name="Text Placeholder 32">
            <a:extLst>
              <a:ext uri="{FF2B5EF4-FFF2-40B4-BE49-F238E27FC236}">
                <a16:creationId xmlns:a16="http://schemas.microsoft.com/office/drawing/2014/main" id="{EB2FBDFB-0DC7-0156-1352-2CD6AF40D395}"/>
              </a:ext>
            </a:extLst>
          </p:cNvPr>
          <p:cNvSpPr>
            <a:spLocks noGrp="1"/>
          </p:cNvSpPr>
          <p:nvPr>
            <p:ph type="body" sz="quarter" idx="19" hasCustomPrompt="1"/>
          </p:nvPr>
        </p:nvSpPr>
        <p:spPr>
          <a:xfrm>
            <a:off x="691820" y="2457107"/>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101670074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5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5113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3" name="Text Placeholder 23">
            <a:extLst>
              <a:ext uri="{FF2B5EF4-FFF2-40B4-BE49-F238E27FC236}">
                <a16:creationId xmlns:a16="http://schemas.microsoft.com/office/drawing/2014/main" id="{E0FCE278-5DAD-705A-F531-4D8EBF0AEC3F}"/>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17" name="Text Placeholder 17">
            <a:extLst>
              <a:ext uri="{FF2B5EF4-FFF2-40B4-BE49-F238E27FC236}">
                <a16:creationId xmlns:a16="http://schemas.microsoft.com/office/drawing/2014/main" id="{D4FC09EA-89C5-C227-5564-CB1055CF3BAF}"/>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8" name="Text Placeholder 23">
            <a:extLst>
              <a:ext uri="{FF2B5EF4-FFF2-40B4-BE49-F238E27FC236}">
                <a16:creationId xmlns:a16="http://schemas.microsoft.com/office/drawing/2014/main" id="{7A0C526B-D3F9-C6BA-F2EF-DC26E5389433}"/>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cxnSp>
        <p:nvCxnSpPr>
          <p:cNvPr id="4" name="Straight Connector 3">
            <a:extLst>
              <a:ext uri="{FF2B5EF4-FFF2-40B4-BE49-F238E27FC236}">
                <a16:creationId xmlns:a16="http://schemas.microsoft.com/office/drawing/2014/main" id="{4EE73B5A-FD2C-3417-B647-C05ECFABBCF6}"/>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514D809-F6FD-B9BC-8AFE-6C6396AD0E78}"/>
              </a:ext>
            </a:extLst>
          </p:cNvPr>
          <p:cNvSpPr>
            <a:spLocks noGrp="1"/>
          </p:cNvSpPr>
          <p:nvPr>
            <p:ph type="body" sz="quarter" idx="18" hasCustomPrompt="1"/>
          </p:nvPr>
        </p:nvSpPr>
        <p:spPr>
          <a:xfrm>
            <a:off x="675021" y="3392026"/>
            <a:ext cx="2680738" cy="1049221"/>
          </a:xfrm>
          <a:prstGeom prst="rect">
            <a:avLst/>
          </a:prstGeom>
        </p:spPr>
        <p:txBody>
          <a:bodyPr anchor="t">
            <a:noAutofit/>
          </a:bodyPr>
          <a:lstStyle>
            <a:lvl1pPr marL="0" indent="0" algn="ctr">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9" name="Text Placeholder 32">
            <a:extLst>
              <a:ext uri="{FF2B5EF4-FFF2-40B4-BE49-F238E27FC236}">
                <a16:creationId xmlns:a16="http://schemas.microsoft.com/office/drawing/2014/main" id="{B4EB3B5E-76EB-9DE2-F212-2907909FDEC7}"/>
              </a:ext>
            </a:extLst>
          </p:cNvPr>
          <p:cNvSpPr>
            <a:spLocks noGrp="1"/>
          </p:cNvSpPr>
          <p:nvPr>
            <p:ph type="body" sz="quarter" idx="19" hasCustomPrompt="1"/>
          </p:nvPr>
        </p:nvSpPr>
        <p:spPr>
          <a:xfrm>
            <a:off x="691820" y="2457107"/>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328555890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6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5113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086D6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94680683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7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5113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0" name="Text Placeholder 32">
            <a:extLst>
              <a:ext uri="{FF2B5EF4-FFF2-40B4-BE49-F238E27FC236}">
                <a16:creationId xmlns:a16="http://schemas.microsoft.com/office/drawing/2014/main" id="{A923E284-E1A5-D57D-478A-302A8C5D7F82}"/>
              </a:ext>
            </a:extLst>
          </p:cNvPr>
          <p:cNvSpPr>
            <a:spLocks noGrp="1"/>
          </p:cNvSpPr>
          <p:nvPr>
            <p:ph type="body" sz="quarter" idx="19" hasCustomPrompt="1"/>
          </p:nvPr>
        </p:nvSpPr>
        <p:spPr>
          <a:xfrm>
            <a:off x="691820" y="2457107"/>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182251889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8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5113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E9820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5" name="Text Placeholder 23">
            <a:extLst>
              <a:ext uri="{FF2B5EF4-FFF2-40B4-BE49-F238E27FC236}">
                <a16:creationId xmlns:a16="http://schemas.microsoft.com/office/drawing/2014/main" id="{6AC1F27E-82CF-5BE2-A178-1E4AA9232025}"/>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9" name="Text Placeholder 17">
            <a:extLst>
              <a:ext uri="{FF2B5EF4-FFF2-40B4-BE49-F238E27FC236}">
                <a16:creationId xmlns:a16="http://schemas.microsoft.com/office/drawing/2014/main" id="{0D5C5FE3-9CD9-E4D0-7B4E-1E10616C7D01}"/>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GB"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0" name="Text Placeholder 23">
            <a:extLst>
              <a:ext uri="{FF2B5EF4-FFF2-40B4-BE49-F238E27FC236}">
                <a16:creationId xmlns:a16="http://schemas.microsoft.com/office/drawing/2014/main" id="{6F236DD9-04CC-0BB2-9D74-5CAFA31071EA}"/>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12" name="Text Placeholder 32">
            <a:extLst>
              <a:ext uri="{FF2B5EF4-FFF2-40B4-BE49-F238E27FC236}">
                <a16:creationId xmlns:a16="http://schemas.microsoft.com/office/drawing/2014/main" id="{807E7199-FD8A-EAE3-D4B8-06DFB05CCDFC}"/>
              </a:ext>
            </a:extLst>
          </p:cNvPr>
          <p:cNvSpPr>
            <a:spLocks noGrp="1"/>
          </p:cNvSpPr>
          <p:nvPr>
            <p:ph type="body" sz="quarter" idx="19" hasCustomPrompt="1"/>
          </p:nvPr>
        </p:nvSpPr>
        <p:spPr>
          <a:xfrm>
            <a:off x="691820" y="2457107"/>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193996909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9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5113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5" name="Text Placeholder 23">
            <a:extLst>
              <a:ext uri="{FF2B5EF4-FFF2-40B4-BE49-F238E27FC236}">
                <a16:creationId xmlns:a16="http://schemas.microsoft.com/office/drawing/2014/main" id="{6AC1F27E-82CF-5BE2-A178-1E4AA9232025}"/>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9" name="Text Placeholder 17">
            <a:extLst>
              <a:ext uri="{FF2B5EF4-FFF2-40B4-BE49-F238E27FC236}">
                <a16:creationId xmlns:a16="http://schemas.microsoft.com/office/drawing/2014/main" id="{0D5C5FE3-9CD9-E4D0-7B4E-1E10616C7D01}"/>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GB"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0" name="Text Placeholder 23">
            <a:extLst>
              <a:ext uri="{FF2B5EF4-FFF2-40B4-BE49-F238E27FC236}">
                <a16:creationId xmlns:a16="http://schemas.microsoft.com/office/drawing/2014/main" id="{6F236DD9-04CC-0BB2-9D74-5CAFA31071EA}"/>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12" name="Text Placeholder 32">
            <a:extLst>
              <a:ext uri="{FF2B5EF4-FFF2-40B4-BE49-F238E27FC236}">
                <a16:creationId xmlns:a16="http://schemas.microsoft.com/office/drawing/2014/main" id="{9D54461D-1B4B-199A-BE05-0A22C342D0AF}"/>
              </a:ext>
            </a:extLst>
          </p:cNvPr>
          <p:cNvSpPr>
            <a:spLocks noGrp="1"/>
          </p:cNvSpPr>
          <p:nvPr>
            <p:ph type="body" sz="quarter" idx="19" hasCustomPrompt="1"/>
          </p:nvPr>
        </p:nvSpPr>
        <p:spPr>
          <a:xfrm>
            <a:off x="691820" y="2457107"/>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26945329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0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5113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E9675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3" name="Text Placeholder 23">
            <a:extLst>
              <a:ext uri="{FF2B5EF4-FFF2-40B4-BE49-F238E27FC236}">
                <a16:creationId xmlns:a16="http://schemas.microsoft.com/office/drawing/2014/main" id="{E0FCE278-5DAD-705A-F531-4D8EBF0AEC3F}"/>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17" name="Text Placeholder 17">
            <a:extLst>
              <a:ext uri="{FF2B5EF4-FFF2-40B4-BE49-F238E27FC236}">
                <a16:creationId xmlns:a16="http://schemas.microsoft.com/office/drawing/2014/main" id="{D4FC09EA-89C5-C227-5564-CB1055CF3BAF}"/>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8" name="Text Placeholder 23">
            <a:extLst>
              <a:ext uri="{FF2B5EF4-FFF2-40B4-BE49-F238E27FC236}">
                <a16:creationId xmlns:a16="http://schemas.microsoft.com/office/drawing/2014/main" id="{7A0C526B-D3F9-C6BA-F2EF-DC26E5389433}"/>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9" name="Text Placeholder 32">
            <a:extLst>
              <a:ext uri="{FF2B5EF4-FFF2-40B4-BE49-F238E27FC236}">
                <a16:creationId xmlns:a16="http://schemas.microsoft.com/office/drawing/2014/main" id="{EB2FBDFB-0DC7-0156-1352-2CD6AF40D395}"/>
              </a:ext>
            </a:extLst>
          </p:cNvPr>
          <p:cNvSpPr>
            <a:spLocks noGrp="1"/>
          </p:cNvSpPr>
          <p:nvPr>
            <p:ph type="body" sz="quarter" idx="19" hasCustomPrompt="1"/>
          </p:nvPr>
        </p:nvSpPr>
        <p:spPr>
          <a:xfrm>
            <a:off x="691820" y="2457107"/>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177652443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1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5113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3" name="Text Placeholder 23">
            <a:extLst>
              <a:ext uri="{FF2B5EF4-FFF2-40B4-BE49-F238E27FC236}">
                <a16:creationId xmlns:a16="http://schemas.microsoft.com/office/drawing/2014/main" id="{E0FCE278-5DAD-705A-F531-4D8EBF0AEC3F}"/>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17" name="Text Placeholder 17">
            <a:extLst>
              <a:ext uri="{FF2B5EF4-FFF2-40B4-BE49-F238E27FC236}">
                <a16:creationId xmlns:a16="http://schemas.microsoft.com/office/drawing/2014/main" id="{D4FC09EA-89C5-C227-5564-CB1055CF3BAF}"/>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8" name="Text Placeholder 23">
            <a:extLst>
              <a:ext uri="{FF2B5EF4-FFF2-40B4-BE49-F238E27FC236}">
                <a16:creationId xmlns:a16="http://schemas.microsoft.com/office/drawing/2014/main" id="{7A0C526B-D3F9-C6BA-F2EF-DC26E5389433}"/>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9" name="Text Placeholder 32">
            <a:extLst>
              <a:ext uri="{FF2B5EF4-FFF2-40B4-BE49-F238E27FC236}">
                <a16:creationId xmlns:a16="http://schemas.microsoft.com/office/drawing/2014/main" id="{B4EB3B5E-76EB-9DE2-F212-2907909FDEC7}"/>
              </a:ext>
            </a:extLst>
          </p:cNvPr>
          <p:cNvSpPr>
            <a:spLocks noGrp="1"/>
          </p:cNvSpPr>
          <p:nvPr>
            <p:ph type="body" sz="quarter" idx="19" hasCustomPrompt="1"/>
          </p:nvPr>
        </p:nvSpPr>
        <p:spPr>
          <a:xfrm>
            <a:off x="691820" y="2457107"/>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33701196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Cover Slide ">
    <p:spTree>
      <p:nvGrpSpPr>
        <p:cNvPr id="1" name=""/>
        <p:cNvGrpSpPr/>
        <p:nvPr/>
      </p:nvGrpSpPr>
      <p:grpSpPr>
        <a:xfrm>
          <a:off x="0" y="0"/>
          <a:ext cx="0" cy="0"/>
          <a:chOff x="0" y="0"/>
          <a:chExt cx="0" cy="0"/>
        </a:xfrm>
      </p:grpSpPr>
      <p:sp>
        <p:nvSpPr>
          <p:cNvPr id="31" name="Freeform 30">
            <a:extLst>
              <a:ext uri="{FF2B5EF4-FFF2-40B4-BE49-F238E27FC236}">
                <a16:creationId xmlns:a16="http://schemas.microsoft.com/office/drawing/2014/main" id="{28A51C95-9D83-623E-DEE4-83954D3B5AE2}"/>
              </a:ext>
            </a:extLst>
          </p:cNvPr>
          <p:cNvSpPr/>
          <p:nvPr userDrawn="1"/>
        </p:nvSpPr>
        <p:spPr>
          <a:xfrm flipH="1">
            <a:off x="7210213" y="5165523"/>
            <a:ext cx="4981787" cy="778675"/>
          </a:xfrm>
          <a:custGeom>
            <a:avLst/>
            <a:gdLst>
              <a:gd name="connsiteX0" fmla="*/ 4421111 w 4981787"/>
              <a:gd name="connsiteY0" fmla="*/ 0 h 778675"/>
              <a:gd name="connsiteX1" fmla="*/ 3596277 w 4981787"/>
              <a:gd name="connsiteY1" fmla="*/ 0 h 778675"/>
              <a:gd name="connsiteX2" fmla="*/ 0 w 4981787"/>
              <a:gd name="connsiteY2" fmla="*/ 0 h 778675"/>
              <a:gd name="connsiteX3" fmla="*/ 0 w 4981787"/>
              <a:gd name="connsiteY3" fmla="*/ 778675 h 778675"/>
              <a:gd name="connsiteX4" fmla="*/ 4156953 w 4981787"/>
              <a:gd name="connsiteY4" fmla="*/ 778675 h 778675"/>
              <a:gd name="connsiteX5" fmla="*/ 4981787 w 4981787"/>
              <a:gd name="connsiteY5" fmla="*/ 778675 h 778675"/>
              <a:gd name="connsiteX6" fmla="*/ 4981787 w 4981787"/>
              <a:gd name="connsiteY6" fmla="*/ 421337 h 778675"/>
              <a:gd name="connsiteX7" fmla="*/ 4421111 w 4981787"/>
              <a:gd name="connsiteY7" fmla="*/ 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787" h="778675">
                <a:moveTo>
                  <a:pt x="4421111" y="0"/>
                </a:moveTo>
                <a:lnTo>
                  <a:pt x="3596277" y="0"/>
                </a:lnTo>
                <a:lnTo>
                  <a:pt x="0" y="0"/>
                </a:lnTo>
                <a:lnTo>
                  <a:pt x="0" y="778675"/>
                </a:lnTo>
                <a:lnTo>
                  <a:pt x="4156953" y="778675"/>
                </a:lnTo>
                <a:lnTo>
                  <a:pt x="4981787" y="778675"/>
                </a:lnTo>
                <a:lnTo>
                  <a:pt x="4981787" y="421337"/>
                </a:lnTo>
                <a:cubicBezTo>
                  <a:pt x="4981787" y="189335"/>
                  <a:pt x="4729839" y="0"/>
                  <a:pt x="4421111" y="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5" name="Freeform 24">
            <a:extLst>
              <a:ext uri="{FF2B5EF4-FFF2-40B4-BE49-F238E27FC236}">
                <a16:creationId xmlns:a16="http://schemas.microsoft.com/office/drawing/2014/main" id="{FB9E3E15-2522-D9C7-47C3-415B63464703}"/>
              </a:ext>
            </a:extLst>
          </p:cNvPr>
          <p:cNvSpPr/>
          <p:nvPr userDrawn="1"/>
        </p:nvSpPr>
        <p:spPr>
          <a:xfrm>
            <a:off x="-39761" y="2405242"/>
            <a:ext cx="6414658" cy="3336184"/>
          </a:xfrm>
          <a:custGeom>
            <a:avLst/>
            <a:gdLst>
              <a:gd name="connsiteX0" fmla="*/ 0 w 6414658"/>
              <a:gd name="connsiteY0" fmla="*/ 0 h 3336184"/>
              <a:gd name="connsiteX1" fmla="*/ 4748066 w 6414658"/>
              <a:gd name="connsiteY1" fmla="*/ 0 h 3336184"/>
              <a:gd name="connsiteX2" fmla="*/ 4748066 w 6414658"/>
              <a:gd name="connsiteY2" fmla="*/ 79 h 3336184"/>
              <a:gd name="connsiteX3" fmla="*/ 4917338 w 6414658"/>
              <a:gd name="connsiteY3" fmla="*/ 8596 h 3336184"/>
              <a:gd name="connsiteX4" fmla="*/ 6414658 w 6414658"/>
              <a:gd name="connsiteY4" fmla="*/ 1668093 h 3336184"/>
              <a:gd name="connsiteX5" fmla="*/ 4916764 w 6414658"/>
              <a:gd name="connsiteY5" fmla="*/ 3327590 h 3336184"/>
              <a:gd name="connsiteX6" fmla="*/ 4748066 w 6414658"/>
              <a:gd name="connsiteY6" fmla="*/ 3336106 h 3336184"/>
              <a:gd name="connsiteX7" fmla="*/ 4748066 w 6414658"/>
              <a:gd name="connsiteY7" fmla="*/ 3336181 h 3336184"/>
              <a:gd name="connsiteX8" fmla="*/ 4746579 w 6414658"/>
              <a:gd name="connsiteY8" fmla="*/ 3336181 h 3336184"/>
              <a:gd name="connsiteX9" fmla="*/ 4746519 w 6414658"/>
              <a:gd name="connsiteY9" fmla="*/ 3336184 h 3336184"/>
              <a:gd name="connsiteX10" fmla="*/ 4746437 w 6414658"/>
              <a:gd name="connsiteY10" fmla="*/ 3336181 h 3336184"/>
              <a:gd name="connsiteX11" fmla="*/ 4652490 w 6414658"/>
              <a:gd name="connsiteY11" fmla="*/ 3336181 h 3336184"/>
              <a:gd name="connsiteX12" fmla="*/ 4652490 w 6414658"/>
              <a:gd name="connsiteY12" fmla="*/ 3336184 h 3336184"/>
              <a:gd name="connsiteX13" fmla="*/ 2812197 w 6414658"/>
              <a:gd name="connsiteY13" fmla="*/ 3336184 h 3336184"/>
              <a:gd name="connsiteX14" fmla="*/ 2812197 w 6414658"/>
              <a:gd name="connsiteY14" fmla="*/ 3336181 h 3336184"/>
              <a:gd name="connsiteX15" fmla="*/ 0 w 6414658"/>
              <a:gd name="connsiteY15" fmla="*/ 3336181 h 3336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14658" h="3336184">
                <a:moveTo>
                  <a:pt x="0" y="0"/>
                </a:moveTo>
                <a:lnTo>
                  <a:pt x="4748066" y="0"/>
                </a:lnTo>
                <a:lnTo>
                  <a:pt x="4748066" y="79"/>
                </a:lnTo>
                <a:lnTo>
                  <a:pt x="4917338" y="8596"/>
                </a:lnTo>
                <a:cubicBezTo>
                  <a:pt x="5759641" y="93850"/>
                  <a:pt x="6414658" y="802922"/>
                  <a:pt x="6414658" y="1668093"/>
                </a:cubicBezTo>
                <a:cubicBezTo>
                  <a:pt x="6414658" y="2533262"/>
                  <a:pt x="5756579" y="3242335"/>
                  <a:pt x="4916764" y="3327590"/>
                </a:cubicBezTo>
                <a:lnTo>
                  <a:pt x="4748066" y="3336106"/>
                </a:lnTo>
                <a:lnTo>
                  <a:pt x="4748066" y="3336181"/>
                </a:lnTo>
                <a:lnTo>
                  <a:pt x="4746579" y="3336181"/>
                </a:lnTo>
                <a:lnTo>
                  <a:pt x="4746519" y="3336184"/>
                </a:lnTo>
                <a:lnTo>
                  <a:pt x="4746437" y="3336181"/>
                </a:lnTo>
                <a:lnTo>
                  <a:pt x="4652490" y="3336181"/>
                </a:lnTo>
                <a:lnTo>
                  <a:pt x="4652490" y="3336184"/>
                </a:lnTo>
                <a:lnTo>
                  <a:pt x="2812197" y="3336184"/>
                </a:lnTo>
                <a:lnTo>
                  <a:pt x="2812197" y="3336181"/>
                </a:lnTo>
                <a:lnTo>
                  <a:pt x="0" y="3336181"/>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object 3">
            <a:extLst>
              <a:ext uri="{FF2B5EF4-FFF2-40B4-BE49-F238E27FC236}">
                <a16:creationId xmlns:a16="http://schemas.microsoft.com/office/drawing/2014/main" id="{4EB31FB1-367A-D7AC-046D-9AAC71D3B7CA}"/>
              </a:ext>
            </a:extLst>
          </p:cNvPr>
          <p:cNvSpPr/>
          <p:nvPr userDrawn="1"/>
        </p:nvSpPr>
        <p:spPr>
          <a:xfrm>
            <a:off x="8140823" y="1076909"/>
            <a:ext cx="4051178" cy="65173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chemeClr val="accent2"/>
          </a:solidFill>
        </p:spPr>
        <p:txBody>
          <a:bodyPr wrap="square" lIns="0" tIns="0" rIns="0" bIns="0" rtlCol="0"/>
          <a:lstStyle/>
          <a:p>
            <a:endParaRPr dirty="0">
              <a:solidFill>
                <a:srgbClr val="459597"/>
              </a:solidFill>
            </a:endParaRPr>
          </a:p>
        </p:txBody>
      </p:sp>
      <p:sp>
        <p:nvSpPr>
          <p:cNvPr id="27" name="Text Placeholder 23">
            <a:extLst>
              <a:ext uri="{FF2B5EF4-FFF2-40B4-BE49-F238E27FC236}">
                <a16:creationId xmlns:a16="http://schemas.microsoft.com/office/drawing/2014/main" id="{74D6682C-F555-E900-9A32-F2E1975ABE2D}"/>
              </a:ext>
            </a:extLst>
          </p:cNvPr>
          <p:cNvSpPr>
            <a:spLocks noGrp="1"/>
          </p:cNvSpPr>
          <p:nvPr>
            <p:ph type="body" sz="quarter" idx="15" hasCustomPrompt="1"/>
          </p:nvPr>
        </p:nvSpPr>
        <p:spPr>
          <a:xfrm>
            <a:off x="553654" y="4185564"/>
            <a:ext cx="5089964" cy="697353"/>
          </a:xfrm>
          <a:prstGeom prst="rect">
            <a:avLst/>
          </a:prstGeom>
        </p:spPr>
        <p:txBody>
          <a:bodyPr>
            <a:noAutofit/>
          </a:bodyPr>
          <a:lstStyle>
            <a:lvl1pPr marL="0" indent="0" algn="l">
              <a:buNone/>
              <a:defRPr sz="4800" b="1" baseline="0">
                <a:solidFill>
                  <a:schemeClr val="bg1"/>
                </a:solidFill>
                <a:latin typeface="+mn-lt"/>
              </a:defRPr>
            </a:lvl1pPr>
          </a:lstStyle>
          <a:p>
            <a:pPr lvl="0"/>
            <a:r>
              <a:rPr lang="en-US" dirty="0"/>
              <a:t>Epic Stays</a:t>
            </a:r>
          </a:p>
        </p:txBody>
      </p:sp>
      <p:sp>
        <p:nvSpPr>
          <p:cNvPr id="28" name="Text Placeholder 23">
            <a:extLst>
              <a:ext uri="{FF2B5EF4-FFF2-40B4-BE49-F238E27FC236}">
                <a16:creationId xmlns:a16="http://schemas.microsoft.com/office/drawing/2014/main" id="{A30E17E1-7F76-F9B6-EF94-0CA7B47A4BEC}"/>
              </a:ext>
            </a:extLst>
          </p:cNvPr>
          <p:cNvSpPr>
            <a:spLocks noGrp="1"/>
          </p:cNvSpPr>
          <p:nvPr>
            <p:ph type="body" sz="quarter" idx="16" hasCustomPrompt="1"/>
          </p:nvPr>
        </p:nvSpPr>
        <p:spPr>
          <a:xfrm>
            <a:off x="553654" y="3562838"/>
            <a:ext cx="5089964" cy="697353"/>
          </a:xfrm>
          <a:prstGeom prst="rect">
            <a:avLst/>
          </a:prstGeom>
        </p:spPr>
        <p:txBody>
          <a:bodyPr>
            <a:normAutofit/>
          </a:bodyPr>
          <a:lstStyle>
            <a:lvl1pPr marL="0" indent="0" algn="l">
              <a:buNone/>
              <a:defRPr sz="3600" b="0" i="0">
                <a:solidFill>
                  <a:schemeClr val="bg1"/>
                </a:solidFill>
                <a:latin typeface="+mn-lt"/>
              </a:defRPr>
            </a:lvl1pPr>
          </a:lstStyle>
          <a:p>
            <a:pPr lvl="0"/>
            <a:r>
              <a:rPr lang="en-US" dirty="0"/>
              <a:t>Your guide to</a:t>
            </a:r>
          </a:p>
        </p:txBody>
      </p:sp>
      <p:sp>
        <p:nvSpPr>
          <p:cNvPr id="10" name="Text Placeholder 23">
            <a:extLst>
              <a:ext uri="{FF2B5EF4-FFF2-40B4-BE49-F238E27FC236}">
                <a16:creationId xmlns:a16="http://schemas.microsoft.com/office/drawing/2014/main" id="{C18B7723-77FE-5BC3-BCDF-3133F9EBDD75}"/>
              </a:ext>
            </a:extLst>
          </p:cNvPr>
          <p:cNvSpPr>
            <a:spLocks noGrp="1"/>
          </p:cNvSpPr>
          <p:nvPr>
            <p:ph type="body" sz="quarter" idx="17" hasCustomPrompt="1"/>
          </p:nvPr>
        </p:nvSpPr>
        <p:spPr>
          <a:xfrm>
            <a:off x="7210213" y="5320492"/>
            <a:ext cx="4981787" cy="679345"/>
          </a:xfrm>
          <a:prstGeom prst="rect">
            <a:avLst/>
          </a:prstGeom>
        </p:spPr>
        <p:txBody>
          <a:bodyPr>
            <a:noAutofit/>
          </a:bodyPr>
          <a:lstStyle>
            <a:lvl1pPr marL="0" indent="0" algn="ctr">
              <a:buNone/>
              <a:defRPr sz="2800" b="0" i="0">
                <a:solidFill>
                  <a:schemeClr val="bg1"/>
                </a:solidFill>
                <a:latin typeface="+mn-lt"/>
              </a:defRPr>
            </a:lvl1pPr>
          </a:lstStyle>
          <a:p>
            <a:pPr lvl="0"/>
            <a:r>
              <a:rPr lang="en-US" dirty="0" err="1"/>
              <a:t>www.epicstays.eu</a:t>
            </a:r>
            <a:endParaRPr lang="en-US" dirty="0"/>
          </a:p>
        </p:txBody>
      </p:sp>
      <p:pic>
        <p:nvPicPr>
          <p:cNvPr id="2" name="Picture 1">
            <a:extLst>
              <a:ext uri="{FF2B5EF4-FFF2-40B4-BE49-F238E27FC236}">
                <a16:creationId xmlns:a16="http://schemas.microsoft.com/office/drawing/2014/main" id="{552D84C8-F650-72DA-C963-282BFA2B990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12" name="Picture 11" descr="Co-funded by the European Union logo in png for web usage">
            <a:extLst>
              <a:ext uri="{FF2B5EF4-FFF2-40B4-BE49-F238E27FC236}">
                <a16:creationId xmlns:a16="http://schemas.microsoft.com/office/drawing/2014/main" id="{F38FA00A-5536-10FA-7E69-F7497EB7BDBB}"/>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14" name="Rectangle 13">
            <a:extLst>
              <a:ext uri="{FF2B5EF4-FFF2-40B4-BE49-F238E27FC236}">
                <a16:creationId xmlns:a16="http://schemas.microsoft.com/office/drawing/2014/main" id="{BC0EB9F1-D05A-E4B2-7B1D-EA4A4D249737}"/>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15" name="Group 14">
            <a:extLst>
              <a:ext uri="{FF2B5EF4-FFF2-40B4-BE49-F238E27FC236}">
                <a16:creationId xmlns:a16="http://schemas.microsoft.com/office/drawing/2014/main" id="{E74111D7-91B3-9D15-09A8-B071A5C3D6AB}"/>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11058133-DBC5-ACCD-E759-4C543DC4BECF}"/>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A323537A-72A2-78E1-E9E4-2D49E776E4A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
        <p:nvSpPr>
          <p:cNvPr id="3" name="Freeform 1">
            <a:extLst>
              <a:ext uri="{FF2B5EF4-FFF2-40B4-BE49-F238E27FC236}">
                <a16:creationId xmlns:a16="http://schemas.microsoft.com/office/drawing/2014/main" id="{42077D28-79F8-6120-A3C1-48C702EB0DAF}"/>
              </a:ext>
            </a:extLst>
          </p:cNvPr>
          <p:cNvSpPr/>
          <p:nvPr userDrawn="1"/>
        </p:nvSpPr>
        <p:spPr>
          <a:xfrm rot="5400000">
            <a:off x="7515380" y="516414"/>
            <a:ext cx="3464385" cy="5888854"/>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98C7F"/>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62802664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6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9" name="Text Placeholder 23">
            <a:extLst>
              <a:ext uri="{FF2B5EF4-FFF2-40B4-BE49-F238E27FC236}">
                <a16:creationId xmlns:a16="http://schemas.microsoft.com/office/drawing/2014/main" id="{EC379D06-4DB6-B2E2-7BF2-D27B70466001}"/>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10" name="Text Placeholder 17">
            <a:extLst>
              <a:ext uri="{FF2B5EF4-FFF2-40B4-BE49-F238E27FC236}">
                <a16:creationId xmlns:a16="http://schemas.microsoft.com/office/drawing/2014/main" id="{CEFE2859-09C6-D09F-58B5-E48F2E392DDB}"/>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1" name="Text Placeholder 23">
            <a:extLst>
              <a:ext uri="{FF2B5EF4-FFF2-40B4-BE49-F238E27FC236}">
                <a16:creationId xmlns:a16="http://schemas.microsoft.com/office/drawing/2014/main" id="{E499A5FB-6193-E07E-D90F-4034F13ABC3E}"/>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14" name="Text Placeholder 32">
            <a:extLst>
              <a:ext uri="{FF2B5EF4-FFF2-40B4-BE49-F238E27FC236}">
                <a16:creationId xmlns:a16="http://schemas.microsoft.com/office/drawing/2014/main" id="{13BC18F3-8E82-66E1-D638-208A91F576E6}"/>
              </a:ext>
            </a:extLst>
          </p:cNvPr>
          <p:cNvSpPr>
            <a:spLocks noGrp="1"/>
          </p:cNvSpPr>
          <p:nvPr>
            <p:ph type="body" sz="quarter" idx="19" hasCustomPrompt="1"/>
          </p:nvPr>
        </p:nvSpPr>
        <p:spPr>
          <a:xfrm>
            <a:off x="624948" y="1027498"/>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143908705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7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9675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9" name="Text Placeholder 23">
            <a:extLst>
              <a:ext uri="{FF2B5EF4-FFF2-40B4-BE49-F238E27FC236}">
                <a16:creationId xmlns:a16="http://schemas.microsoft.com/office/drawing/2014/main" id="{EC379D06-4DB6-B2E2-7BF2-D27B70466001}"/>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10" name="Text Placeholder 17">
            <a:extLst>
              <a:ext uri="{FF2B5EF4-FFF2-40B4-BE49-F238E27FC236}">
                <a16:creationId xmlns:a16="http://schemas.microsoft.com/office/drawing/2014/main" id="{CEFE2859-09C6-D09F-58B5-E48F2E392DDB}"/>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1" name="Text Placeholder 23">
            <a:extLst>
              <a:ext uri="{FF2B5EF4-FFF2-40B4-BE49-F238E27FC236}">
                <a16:creationId xmlns:a16="http://schemas.microsoft.com/office/drawing/2014/main" id="{E499A5FB-6193-E07E-D90F-4034F13ABC3E}"/>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cxnSp>
        <p:nvCxnSpPr>
          <p:cNvPr id="3" name="Straight Connector 2">
            <a:extLst>
              <a:ext uri="{FF2B5EF4-FFF2-40B4-BE49-F238E27FC236}">
                <a16:creationId xmlns:a16="http://schemas.microsoft.com/office/drawing/2014/main" id="{7831E8FF-838B-D4AF-9119-7CF9F37A0E39}"/>
              </a:ext>
            </a:extLst>
          </p:cNvPr>
          <p:cNvCxnSpPr>
            <a:cxnSpLocks/>
          </p:cNvCxnSpPr>
          <p:nvPr userDrawn="1"/>
        </p:nvCxnSpPr>
        <p:spPr>
          <a:xfrm>
            <a:off x="419734" y="1752340"/>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5DF195E8-3909-B219-C8AC-7DFA3424CBEB}"/>
              </a:ext>
            </a:extLst>
          </p:cNvPr>
          <p:cNvSpPr>
            <a:spLocks noGrp="1"/>
          </p:cNvSpPr>
          <p:nvPr>
            <p:ph type="body" sz="quarter" idx="18" hasCustomPrompt="1"/>
          </p:nvPr>
        </p:nvSpPr>
        <p:spPr>
          <a:xfrm>
            <a:off x="538978" y="1914232"/>
            <a:ext cx="2680738" cy="1049221"/>
          </a:xfrm>
          <a:prstGeom prst="rect">
            <a:avLst/>
          </a:prstGeom>
        </p:spPr>
        <p:txBody>
          <a:bodyPr anchor="t">
            <a:noAutofit/>
          </a:bodyPr>
          <a:lstStyle>
            <a:lvl1pPr marL="0" indent="0" algn="ctr">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80CECE0C-94B8-ECFB-C3FA-89869471B092}"/>
              </a:ext>
            </a:extLst>
          </p:cNvPr>
          <p:cNvSpPr>
            <a:spLocks noGrp="1"/>
          </p:cNvSpPr>
          <p:nvPr>
            <p:ph type="body" sz="quarter" idx="19" hasCustomPrompt="1"/>
          </p:nvPr>
        </p:nvSpPr>
        <p:spPr>
          <a:xfrm>
            <a:off x="555777" y="979313"/>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383670029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98205"/>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9" name="Text Placeholder 23">
            <a:extLst>
              <a:ext uri="{FF2B5EF4-FFF2-40B4-BE49-F238E27FC236}">
                <a16:creationId xmlns:a16="http://schemas.microsoft.com/office/drawing/2014/main" id="{EC379D06-4DB6-B2E2-7BF2-D27B70466001}"/>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10" name="Text Placeholder 17">
            <a:extLst>
              <a:ext uri="{FF2B5EF4-FFF2-40B4-BE49-F238E27FC236}">
                <a16:creationId xmlns:a16="http://schemas.microsoft.com/office/drawing/2014/main" id="{CEFE2859-09C6-D09F-58B5-E48F2E392DDB}"/>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1" name="Text Placeholder 23">
            <a:extLst>
              <a:ext uri="{FF2B5EF4-FFF2-40B4-BE49-F238E27FC236}">
                <a16:creationId xmlns:a16="http://schemas.microsoft.com/office/drawing/2014/main" id="{E499A5FB-6193-E07E-D90F-4034F13ABC3E}"/>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cxnSp>
        <p:nvCxnSpPr>
          <p:cNvPr id="3" name="Straight Connector 2">
            <a:extLst>
              <a:ext uri="{FF2B5EF4-FFF2-40B4-BE49-F238E27FC236}">
                <a16:creationId xmlns:a16="http://schemas.microsoft.com/office/drawing/2014/main" id="{8A804B14-0F25-F485-9CBA-70606443874A}"/>
              </a:ext>
            </a:extLst>
          </p:cNvPr>
          <p:cNvCxnSpPr>
            <a:cxnSpLocks/>
          </p:cNvCxnSpPr>
          <p:nvPr userDrawn="1"/>
        </p:nvCxnSpPr>
        <p:spPr>
          <a:xfrm>
            <a:off x="419734" y="1763225"/>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7D3E6BF5-36DA-5969-53A3-51D436933E0D}"/>
              </a:ext>
            </a:extLst>
          </p:cNvPr>
          <p:cNvSpPr>
            <a:spLocks noGrp="1"/>
          </p:cNvSpPr>
          <p:nvPr>
            <p:ph type="body" sz="quarter" idx="18" hasCustomPrompt="1"/>
          </p:nvPr>
        </p:nvSpPr>
        <p:spPr>
          <a:xfrm>
            <a:off x="538978" y="1925117"/>
            <a:ext cx="2680738" cy="1049221"/>
          </a:xfrm>
          <a:prstGeom prst="rect">
            <a:avLst/>
          </a:prstGeom>
        </p:spPr>
        <p:txBody>
          <a:bodyPr anchor="t">
            <a:noAutofit/>
          </a:bodyPr>
          <a:lstStyle>
            <a:lvl1pPr marL="0" indent="0" algn="ctr">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F54DAFC3-753D-E3D3-2ABA-F871E82E2AAC}"/>
              </a:ext>
            </a:extLst>
          </p:cNvPr>
          <p:cNvSpPr>
            <a:spLocks noGrp="1"/>
          </p:cNvSpPr>
          <p:nvPr>
            <p:ph type="body" sz="quarter" idx="19" hasCustomPrompt="1"/>
          </p:nvPr>
        </p:nvSpPr>
        <p:spPr>
          <a:xfrm>
            <a:off x="555777" y="990198"/>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4191051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4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9" name="Text Placeholder 23">
            <a:extLst>
              <a:ext uri="{FF2B5EF4-FFF2-40B4-BE49-F238E27FC236}">
                <a16:creationId xmlns:a16="http://schemas.microsoft.com/office/drawing/2014/main" id="{EC379D06-4DB6-B2E2-7BF2-D27B70466001}"/>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10" name="Text Placeholder 17">
            <a:extLst>
              <a:ext uri="{FF2B5EF4-FFF2-40B4-BE49-F238E27FC236}">
                <a16:creationId xmlns:a16="http://schemas.microsoft.com/office/drawing/2014/main" id="{CEFE2859-09C6-D09F-58B5-E48F2E392DDB}"/>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1" name="Text Placeholder 23">
            <a:extLst>
              <a:ext uri="{FF2B5EF4-FFF2-40B4-BE49-F238E27FC236}">
                <a16:creationId xmlns:a16="http://schemas.microsoft.com/office/drawing/2014/main" id="{E499A5FB-6193-E07E-D90F-4034F13ABC3E}"/>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cxnSp>
        <p:nvCxnSpPr>
          <p:cNvPr id="12" name="Straight Connector 11">
            <a:extLst>
              <a:ext uri="{FF2B5EF4-FFF2-40B4-BE49-F238E27FC236}">
                <a16:creationId xmlns:a16="http://schemas.microsoft.com/office/drawing/2014/main" id="{6453ADA4-BA1C-6F5B-407B-1B1CC3AAE28E}"/>
              </a:ext>
            </a:extLst>
          </p:cNvPr>
          <p:cNvCxnSpPr>
            <a:cxnSpLocks/>
          </p:cNvCxnSpPr>
          <p:nvPr userDrawn="1"/>
        </p:nvCxnSpPr>
        <p:spPr>
          <a:xfrm>
            <a:off x="436533" y="1816273"/>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Text Placeholder 32">
            <a:extLst>
              <a:ext uri="{FF2B5EF4-FFF2-40B4-BE49-F238E27FC236}">
                <a16:creationId xmlns:a16="http://schemas.microsoft.com/office/drawing/2014/main" id="{533AC6A7-A23A-DFC7-44D9-145AEC0679AB}"/>
              </a:ext>
            </a:extLst>
          </p:cNvPr>
          <p:cNvSpPr>
            <a:spLocks noGrp="1"/>
          </p:cNvSpPr>
          <p:nvPr>
            <p:ph type="body" sz="quarter" idx="18" hasCustomPrompt="1"/>
          </p:nvPr>
        </p:nvSpPr>
        <p:spPr>
          <a:xfrm>
            <a:off x="555777" y="1978165"/>
            <a:ext cx="2680738" cy="1049221"/>
          </a:xfrm>
          <a:prstGeom prst="rect">
            <a:avLst/>
          </a:prstGeom>
        </p:spPr>
        <p:txBody>
          <a:bodyPr anchor="t">
            <a:noAutofit/>
          </a:bodyPr>
          <a:lstStyle>
            <a:lvl1pPr marL="0" indent="0" algn="ctr">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4" name="Text Placeholder 32">
            <a:extLst>
              <a:ext uri="{FF2B5EF4-FFF2-40B4-BE49-F238E27FC236}">
                <a16:creationId xmlns:a16="http://schemas.microsoft.com/office/drawing/2014/main" id="{1C857183-8E3D-6F43-F57A-6743535F4900}"/>
              </a:ext>
            </a:extLst>
          </p:cNvPr>
          <p:cNvSpPr>
            <a:spLocks noGrp="1"/>
          </p:cNvSpPr>
          <p:nvPr>
            <p:ph type="body" sz="quarter" idx="19" hasCustomPrompt="1"/>
          </p:nvPr>
        </p:nvSpPr>
        <p:spPr>
          <a:xfrm>
            <a:off x="572576" y="1043246"/>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308589343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086D6E"/>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9" name="Text Placeholder 23">
            <a:extLst>
              <a:ext uri="{FF2B5EF4-FFF2-40B4-BE49-F238E27FC236}">
                <a16:creationId xmlns:a16="http://schemas.microsoft.com/office/drawing/2014/main" id="{1EDF7E4E-4931-ABC6-4901-49B088C7E1E5}"/>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10" name="Text Placeholder 17">
            <a:extLst>
              <a:ext uri="{FF2B5EF4-FFF2-40B4-BE49-F238E27FC236}">
                <a16:creationId xmlns:a16="http://schemas.microsoft.com/office/drawing/2014/main" id="{5BBEB204-16CE-AC6C-0ED5-8F0FE20F6E9E}"/>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1" name="Text Placeholder 23">
            <a:extLst>
              <a:ext uri="{FF2B5EF4-FFF2-40B4-BE49-F238E27FC236}">
                <a16:creationId xmlns:a16="http://schemas.microsoft.com/office/drawing/2014/main" id="{62418F4F-944E-AE7C-AF19-5EEDA9F02F72}"/>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cxnSp>
        <p:nvCxnSpPr>
          <p:cNvPr id="3" name="Straight Connector 2">
            <a:extLst>
              <a:ext uri="{FF2B5EF4-FFF2-40B4-BE49-F238E27FC236}">
                <a16:creationId xmlns:a16="http://schemas.microsoft.com/office/drawing/2014/main" id="{BF4AA246-95E6-5113-9F77-1F9F4FF1B656}"/>
              </a:ext>
            </a:extLst>
          </p:cNvPr>
          <p:cNvCxnSpPr>
            <a:cxnSpLocks/>
          </p:cNvCxnSpPr>
          <p:nvPr userDrawn="1"/>
        </p:nvCxnSpPr>
        <p:spPr>
          <a:xfrm>
            <a:off x="453394" y="1862973"/>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253B1A3A-0C7F-2C59-2ACE-2EEDD26481D6}"/>
              </a:ext>
            </a:extLst>
          </p:cNvPr>
          <p:cNvSpPr>
            <a:spLocks noGrp="1"/>
          </p:cNvSpPr>
          <p:nvPr>
            <p:ph type="body" sz="quarter" idx="18" hasCustomPrompt="1"/>
          </p:nvPr>
        </p:nvSpPr>
        <p:spPr>
          <a:xfrm>
            <a:off x="572638" y="2024865"/>
            <a:ext cx="2680738" cy="1049221"/>
          </a:xfrm>
          <a:prstGeom prst="rect">
            <a:avLst/>
          </a:prstGeom>
        </p:spPr>
        <p:txBody>
          <a:bodyPr anchor="t">
            <a:noAutofit/>
          </a:bodyPr>
          <a:lstStyle>
            <a:lvl1pPr marL="0" indent="0" algn="ctr">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5D908126-48D8-31E4-5826-81319EDFF890}"/>
              </a:ext>
            </a:extLst>
          </p:cNvPr>
          <p:cNvSpPr>
            <a:spLocks noGrp="1"/>
          </p:cNvSpPr>
          <p:nvPr>
            <p:ph type="body" sz="quarter" idx="19" hasCustomPrompt="1"/>
          </p:nvPr>
        </p:nvSpPr>
        <p:spPr>
          <a:xfrm>
            <a:off x="589437" y="1089946"/>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56223382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5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9" name="Text Placeholder 23">
            <a:extLst>
              <a:ext uri="{FF2B5EF4-FFF2-40B4-BE49-F238E27FC236}">
                <a16:creationId xmlns:a16="http://schemas.microsoft.com/office/drawing/2014/main" id="{EC379D06-4DB6-B2E2-7BF2-D27B70466001}"/>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10" name="Text Placeholder 17">
            <a:extLst>
              <a:ext uri="{FF2B5EF4-FFF2-40B4-BE49-F238E27FC236}">
                <a16:creationId xmlns:a16="http://schemas.microsoft.com/office/drawing/2014/main" id="{CEFE2859-09C6-D09F-58B5-E48F2E392DDB}"/>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1" name="Text Placeholder 23">
            <a:extLst>
              <a:ext uri="{FF2B5EF4-FFF2-40B4-BE49-F238E27FC236}">
                <a16:creationId xmlns:a16="http://schemas.microsoft.com/office/drawing/2014/main" id="{E499A5FB-6193-E07E-D90F-4034F13ABC3E}"/>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cxnSp>
        <p:nvCxnSpPr>
          <p:cNvPr id="3" name="Straight Connector 2">
            <a:extLst>
              <a:ext uri="{FF2B5EF4-FFF2-40B4-BE49-F238E27FC236}">
                <a16:creationId xmlns:a16="http://schemas.microsoft.com/office/drawing/2014/main" id="{5EE622EB-9F00-BCBF-1F38-90FC82B5979A}"/>
              </a:ext>
            </a:extLst>
          </p:cNvPr>
          <p:cNvCxnSpPr>
            <a:cxnSpLocks/>
          </p:cNvCxnSpPr>
          <p:nvPr userDrawn="1"/>
        </p:nvCxnSpPr>
        <p:spPr>
          <a:xfrm>
            <a:off x="454288" y="1800525"/>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67FA695-5499-8881-FFC4-F9FBF91C1E57}"/>
              </a:ext>
            </a:extLst>
          </p:cNvPr>
          <p:cNvSpPr>
            <a:spLocks noGrp="1"/>
          </p:cNvSpPr>
          <p:nvPr>
            <p:ph type="body" sz="quarter" idx="18" hasCustomPrompt="1"/>
          </p:nvPr>
        </p:nvSpPr>
        <p:spPr>
          <a:xfrm>
            <a:off x="573532" y="1962417"/>
            <a:ext cx="2680738" cy="1049221"/>
          </a:xfrm>
          <a:prstGeom prst="rect">
            <a:avLst/>
          </a:prstGeom>
        </p:spPr>
        <p:txBody>
          <a:bodyPr anchor="t">
            <a:noAutofit/>
          </a:bodyPr>
          <a:lstStyle>
            <a:lvl1pPr marL="0" indent="0" algn="ctr">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5A23F809-6178-058C-37C3-CE5D92628C23}"/>
              </a:ext>
            </a:extLst>
          </p:cNvPr>
          <p:cNvSpPr>
            <a:spLocks noGrp="1"/>
          </p:cNvSpPr>
          <p:nvPr>
            <p:ph type="body" sz="quarter" idx="19" hasCustomPrompt="1"/>
          </p:nvPr>
        </p:nvSpPr>
        <p:spPr>
          <a:xfrm>
            <a:off x="590331" y="1027498"/>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82897490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8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9" name="Text Placeholder 23">
            <a:extLst>
              <a:ext uri="{FF2B5EF4-FFF2-40B4-BE49-F238E27FC236}">
                <a16:creationId xmlns:a16="http://schemas.microsoft.com/office/drawing/2014/main" id="{EC379D06-4DB6-B2E2-7BF2-D27B70466001}"/>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10" name="Text Placeholder 17">
            <a:extLst>
              <a:ext uri="{FF2B5EF4-FFF2-40B4-BE49-F238E27FC236}">
                <a16:creationId xmlns:a16="http://schemas.microsoft.com/office/drawing/2014/main" id="{CEFE2859-09C6-D09F-58B5-E48F2E392DDB}"/>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1" name="Text Placeholder 23">
            <a:extLst>
              <a:ext uri="{FF2B5EF4-FFF2-40B4-BE49-F238E27FC236}">
                <a16:creationId xmlns:a16="http://schemas.microsoft.com/office/drawing/2014/main" id="{E499A5FB-6193-E07E-D90F-4034F13ABC3E}"/>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14" name="Text Placeholder 32">
            <a:extLst>
              <a:ext uri="{FF2B5EF4-FFF2-40B4-BE49-F238E27FC236}">
                <a16:creationId xmlns:a16="http://schemas.microsoft.com/office/drawing/2014/main" id="{13BC18F3-8E82-66E1-D638-208A91F576E6}"/>
              </a:ext>
            </a:extLst>
          </p:cNvPr>
          <p:cNvSpPr>
            <a:spLocks noGrp="1"/>
          </p:cNvSpPr>
          <p:nvPr>
            <p:ph type="body" sz="quarter" idx="19" hasCustomPrompt="1"/>
          </p:nvPr>
        </p:nvSpPr>
        <p:spPr>
          <a:xfrm>
            <a:off x="624948" y="1027498"/>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196057531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9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9675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9" name="Text Placeholder 23">
            <a:extLst>
              <a:ext uri="{FF2B5EF4-FFF2-40B4-BE49-F238E27FC236}">
                <a16:creationId xmlns:a16="http://schemas.microsoft.com/office/drawing/2014/main" id="{EC379D06-4DB6-B2E2-7BF2-D27B70466001}"/>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10" name="Text Placeholder 17">
            <a:extLst>
              <a:ext uri="{FF2B5EF4-FFF2-40B4-BE49-F238E27FC236}">
                <a16:creationId xmlns:a16="http://schemas.microsoft.com/office/drawing/2014/main" id="{CEFE2859-09C6-D09F-58B5-E48F2E392DDB}"/>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1" name="Text Placeholder 23">
            <a:extLst>
              <a:ext uri="{FF2B5EF4-FFF2-40B4-BE49-F238E27FC236}">
                <a16:creationId xmlns:a16="http://schemas.microsoft.com/office/drawing/2014/main" id="{E499A5FB-6193-E07E-D90F-4034F13ABC3E}"/>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8" name="Text Placeholder 32">
            <a:extLst>
              <a:ext uri="{FF2B5EF4-FFF2-40B4-BE49-F238E27FC236}">
                <a16:creationId xmlns:a16="http://schemas.microsoft.com/office/drawing/2014/main" id="{80CECE0C-94B8-ECFB-C3FA-89869471B092}"/>
              </a:ext>
            </a:extLst>
          </p:cNvPr>
          <p:cNvSpPr>
            <a:spLocks noGrp="1"/>
          </p:cNvSpPr>
          <p:nvPr>
            <p:ph type="body" sz="quarter" idx="19" hasCustomPrompt="1"/>
          </p:nvPr>
        </p:nvSpPr>
        <p:spPr>
          <a:xfrm>
            <a:off x="555777" y="979313"/>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37231942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0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98205"/>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9" name="Text Placeholder 23">
            <a:extLst>
              <a:ext uri="{FF2B5EF4-FFF2-40B4-BE49-F238E27FC236}">
                <a16:creationId xmlns:a16="http://schemas.microsoft.com/office/drawing/2014/main" id="{EC379D06-4DB6-B2E2-7BF2-D27B70466001}"/>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10" name="Text Placeholder 17">
            <a:extLst>
              <a:ext uri="{FF2B5EF4-FFF2-40B4-BE49-F238E27FC236}">
                <a16:creationId xmlns:a16="http://schemas.microsoft.com/office/drawing/2014/main" id="{CEFE2859-09C6-D09F-58B5-E48F2E392DDB}"/>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1" name="Text Placeholder 23">
            <a:extLst>
              <a:ext uri="{FF2B5EF4-FFF2-40B4-BE49-F238E27FC236}">
                <a16:creationId xmlns:a16="http://schemas.microsoft.com/office/drawing/2014/main" id="{E499A5FB-6193-E07E-D90F-4034F13ABC3E}"/>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8" name="Text Placeholder 32">
            <a:extLst>
              <a:ext uri="{FF2B5EF4-FFF2-40B4-BE49-F238E27FC236}">
                <a16:creationId xmlns:a16="http://schemas.microsoft.com/office/drawing/2014/main" id="{F54DAFC3-753D-E3D3-2ABA-F871E82E2AAC}"/>
              </a:ext>
            </a:extLst>
          </p:cNvPr>
          <p:cNvSpPr>
            <a:spLocks noGrp="1"/>
          </p:cNvSpPr>
          <p:nvPr>
            <p:ph type="body" sz="quarter" idx="19" hasCustomPrompt="1"/>
          </p:nvPr>
        </p:nvSpPr>
        <p:spPr>
          <a:xfrm>
            <a:off x="555777" y="990198"/>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108495660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1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9" name="Text Placeholder 23">
            <a:extLst>
              <a:ext uri="{FF2B5EF4-FFF2-40B4-BE49-F238E27FC236}">
                <a16:creationId xmlns:a16="http://schemas.microsoft.com/office/drawing/2014/main" id="{EC379D06-4DB6-B2E2-7BF2-D27B70466001}"/>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10" name="Text Placeholder 17">
            <a:extLst>
              <a:ext uri="{FF2B5EF4-FFF2-40B4-BE49-F238E27FC236}">
                <a16:creationId xmlns:a16="http://schemas.microsoft.com/office/drawing/2014/main" id="{CEFE2859-09C6-D09F-58B5-E48F2E392DDB}"/>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1" name="Text Placeholder 23">
            <a:extLst>
              <a:ext uri="{FF2B5EF4-FFF2-40B4-BE49-F238E27FC236}">
                <a16:creationId xmlns:a16="http://schemas.microsoft.com/office/drawing/2014/main" id="{E499A5FB-6193-E07E-D90F-4034F13ABC3E}"/>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14" name="Text Placeholder 32">
            <a:extLst>
              <a:ext uri="{FF2B5EF4-FFF2-40B4-BE49-F238E27FC236}">
                <a16:creationId xmlns:a16="http://schemas.microsoft.com/office/drawing/2014/main" id="{1C857183-8E3D-6F43-F57A-6743535F4900}"/>
              </a:ext>
            </a:extLst>
          </p:cNvPr>
          <p:cNvSpPr>
            <a:spLocks noGrp="1"/>
          </p:cNvSpPr>
          <p:nvPr>
            <p:ph type="body" sz="quarter" idx="19" hasCustomPrompt="1"/>
          </p:nvPr>
        </p:nvSpPr>
        <p:spPr>
          <a:xfrm>
            <a:off x="572576" y="1043246"/>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40141229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262734" y="124887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185276" y="-436800"/>
            <a:ext cx="3179510"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96751"/>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4466563"/>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788657" y="5062321"/>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1247629" y="125797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cxnSp>
        <p:nvCxnSpPr>
          <p:cNvPr id="17" name="Straight Connector 16">
            <a:extLst>
              <a:ext uri="{FF2B5EF4-FFF2-40B4-BE49-F238E27FC236}">
                <a16:creationId xmlns:a16="http://schemas.microsoft.com/office/drawing/2014/main" id="{6D3C23C9-AB97-3A0B-EEFD-89FEFA5B86CE}"/>
              </a:ext>
            </a:extLst>
          </p:cNvPr>
          <p:cNvCxnSpPr>
            <a:cxnSpLocks/>
          </p:cNvCxnSpPr>
          <p:nvPr userDrawn="1"/>
        </p:nvCxnSpPr>
        <p:spPr>
          <a:xfrm>
            <a:off x="8773537" y="1896157"/>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Text Placeholder 32">
            <a:extLst>
              <a:ext uri="{FF2B5EF4-FFF2-40B4-BE49-F238E27FC236}">
                <a16:creationId xmlns:a16="http://schemas.microsoft.com/office/drawing/2014/main" id="{47539578-6F17-C090-F05F-02DD35E230C1}"/>
              </a:ext>
            </a:extLst>
          </p:cNvPr>
          <p:cNvSpPr>
            <a:spLocks noGrp="1"/>
          </p:cNvSpPr>
          <p:nvPr>
            <p:ph type="body" sz="quarter" idx="18" hasCustomPrompt="1"/>
          </p:nvPr>
        </p:nvSpPr>
        <p:spPr>
          <a:xfrm>
            <a:off x="8892781" y="2058049"/>
            <a:ext cx="2680738" cy="1049221"/>
          </a:xfrm>
          <a:prstGeom prst="rect">
            <a:avLst/>
          </a:prstGeom>
        </p:spPr>
        <p:txBody>
          <a:bodyPr anchor="t">
            <a:noAutofit/>
          </a:bodyPr>
          <a:lstStyle>
            <a:lvl1pPr marL="0" indent="0" algn="ctr">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9" name="Text Placeholder 32">
            <a:extLst>
              <a:ext uri="{FF2B5EF4-FFF2-40B4-BE49-F238E27FC236}">
                <a16:creationId xmlns:a16="http://schemas.microsoft.com/office/drawing/2014/main" id="{7EF53169-D93C-A218-5EE7-DCAF912D98D2}"/>
              </a:ext>
            </a:extLst>
          </p:cNvPr>
          <p:cNvSpPr>
            <a:spLocks noGrp="1"/>
          </p:cNvSpPr>
          <p:nvPr>
            <p:ph type="body" sz="quarter" idx="19" hasCustomPrompt="1"/>
          </p:nvPr>
        </p:nvSpPr>
        <p:spPr>
          <a:xfrm>
            <a:off x="8909580" y="1123130"/>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312251036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2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086D6E"/>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9" name="Text Placeholder 23">
            <a:extLst>
              <a:ext uri="{FF2B5EF4-FFF2-40B4-BE49-F238E27FC236}">
                <a16:creationId xmlns:a16="http://schemas.microsoft.com/office/drawing/2014/main" id="{1EDF7E4E-4931-ABC6-4901-49B088C7E1E5}"/>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10" name="Text Placeholder 17">
            <a:extLst>
              <a:ext uri="{FF2B5EF4-FFF2-40B4-BE49-F238E27FC236}">
                <a16:creationId xmlns:a16="http://schemas.microsoft.com/office/drawing/2014/main" id="{5BBEB204-16CE-AC6C-0ED5-8F0FE20F6E9E}"/>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1" name="Text Placeholder 23">
            <a:extLst>
              <a:ext uri="{FF2B5EF4-FFF2-40B4-BE49-F238E27FC236}">
                <a16:creationId xmlns:a16="http://schemas.microsoft.com/office/drawing/2014/main" id="{62418F4F-944E-AE7C-AF19-5EEDA9F02F72}"/>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8" name="Text Placeholder 32">
            <a:extLst>
              <a:ext uri="{FF2B5EF4-FFF2-40B4-BE49-F238E27FC236}">
                <a16:creationId xmlns:a16="http://schemas.microsoft.com/office/drawing/2014/main" id="{5D908126-48D8-31E4-5826-81319EDFF890}"/>
              </a:ext>
            </a:extLst>
          </p:cNvPr>
          <p:cNvSpPr>
            <a:spLocks noGrp="1"/>
          </p:cNvSpPr>
          <p:nvPr>
            <p:ph type="body" sz="quarter" idx="19" hasCustomPrompt="1"/>
          </p:nvPr>
        </p:nvSpPr>
        <p:spPr>
          <a:xfrm>
            <a:off x="589437" y="1089946"/>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114939581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3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9" name="Text Placeholder 23">
            <a:extLst>
              <a:ext uri="{FF2B5EF4-FFF2-40B4-BE49-F238E27FC236}">
                <a16:creationId xmlns:a16="http://schemas.microsoft.com/office/drawing/2014/main" id="{EC379D06-4DB6-B2E2-7BF2-D27B70466001}"/>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10" name="Text Placeholder 17">
            <a:extLst>
              <a:ext uri="{FF2B5EF4-FFF2-40B4-BE49-F238E27FC236}">
                <a16:creationId xmlns:a16="http://schemas.microsoft.com/office/drawing/2014/main" id="{CEFE2859-09C6-D09F-58B5-E48F2E392DDB}"/>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1" name="Text Placeholder 23">
            <a:extLst>
              <a:ext uri="{FF2B5EF4-FFF2-40B4-BE49-F238E27FC236}">
                <a16:creationId xmlns:a16="http://schemas.microsoft.com/office/drawing/2014/main" id="{E499A5FB-6193-E07E-D90F-4034F13ABC3E}"/>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8" name="Text Placeholder 32">
            <a:extLst>
              <a:ext uri="{FF2B5EF4-FFF2-40B4-BE49-F238E27FC236}">
                <a16:creationId xmlns:a16="http://schemas.microsoft.com/office/drawing/2014/main" id="{5A23F809-6178-058C-37C3-CE5D92628C23}"/>
              </a:ext>
            </a:extLst>
          </p:cNvPr>
          <p:cNvSpPr>
            <a:spLocks noGrp="1"/>
          </p:cNvSpPr>
          <p:nvPr>
            <p:ph type="body" sz="quarter" idx="19" hasCustomPrompt="1"/>
          </p:nvPr>
        </p:nvSpPr>
        <p:spPr>
          <a:xfrm>
            <a:off x="590331" y="1027498"/>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317728882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Photo/Text Slide 03">
    <p:spTree>
      <p:nvGrpSpPr>
        <p:cNvPr id="1" name=""/>
        <p:cNvGrpSpPr/>
        <p:nvPr/>
      </p:nvGrpSpPr>
      <p:grpSpPr>
        <a:xfrm>
          <a:off x="0" y="0"/>
          <a:ext cx="0" cy="0"/>
          <a:chOff x="0" y="0"/>
          <a:chExt cx="0" cy="0"/>
        </a:xfrm>
      </p:grpSpPr>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96751"/>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7089" y="257177"/>
            <a:ext cx="7575621" cy="4331221"/>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cxnSp>
        <p:nvCxnSpPr>
          <p:cNvPr id="3" name="Straight Connector 2">
            <a:extLst>
              <a:ext uri="{FF2B5EF4-FFF2-40B4-BE49-F238E27FC236}">
                <a16:creationId xmlns:a16="http://schemas.microsoft.com/office/drawing/2014/main" id="{51F2F768-42B4-86F7-F6E9-EFF4F8B791AB}"/>
              </a:ext>
            </a:extLst>
          </p:cNvPr>
          <p:cNvCxnSpPr>
            <a:cxnSpLocks/>
          </p:cNvCxnSpPr>
          <p:nvPr userDrawn="1"/>
        </p:nvCxnSpPr>
        <p:spPr>
          <a:xfrm>
            <a:off x="359846" y="4854747"/>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8CACE4E7-0635-8E7C-E157-23722F38E903}"/>
              </a:ext>
            </a:extLst>
          </p:cNvPr>
          <p:cNvSpPr>
            <a:spLocks noGrp="1"/>
          </p:cNvSpPr>
          <p:nvPr>
            <p:ph type="body" sz="quarter" idx="18" hasCustomPrompt="1"/>
          </p:nvPr>
        </p:nvSpPr>
        <p:spPr>
          <a:xfrm>
            <a:off x="479090" y="5016639"/>
            <a:ext cx="2680738" cy="1049221"/>
          </a:xfrm>
          <a:prstGeom prst="rect">
            <a:avLst/>
          </a:prstGeom>
        </p:spPr>
        <p:txBody>
          <a:bodyPr anchor="t">
            <a:noAutofit/>
          </a:bodyPr>
          <a:lstStyle>
            <a:lvl1pPr marL="0" indent="0" algn="ctr">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9" name="Text Placeholder 32">
            <a:extLst>
              <a:ext uri="{FF2B5EF4-FFF2-40B4-BE49-F238E27FC236}">
                <a16:creationId xmlns:a16="http://schemas.microsoft.com/office/drawing/2014/main" id="{C1E75131-B817-89D0-4D67-0C343AA22FFF}"/>
              </a:ext>
            </a:extLst>
          </p:cNvPr>
          <p:cNvSpPr>
            <a:spLocks noGrp="1"/>
          </p:cNvSpPr>
          <p:nvPr>
            <p:ph type="body" sz="quarter" idx="19" hasCustomPrompt="1"/>
          </p:nvPr>
        </p:nvSpPr>
        <p:spPr>
          <a:xfrm>
            <a:off x="495889" y="4081720"/>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48060243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262734" y="124887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185276" y="-436800"/>
            <a:ext cx="3179510"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4466563"/>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788657" y="5062321"/>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1247629" y="125797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cxnSp>
        <p:nvCxnSpPr>
          <p:cNvPr id="17" name="Straight Connector 16">
            <a:extLst>
              <a:ext uri="{FF2B5EF4-FFF2-40B4-BE49-F238E27FC236}">
                <a16:creationId xmlns:a16="http://schemas.microsoft.com/office/drawing/2014/main" id="{6D3C23C9-AB97-3A0B-EEFD-89FEFA5B86CE}"/>
              </a:ext>
            </a:extLst>
          </p:cNvPr>
          <p:cNvCxnSpPr>
            <a:cxnSpLocks/>
          </p:cNvCxnSpPr>
          <p:nvPr userDrawn="1"/>
        </p:nvCxnSpPr>
        <p:spPr>
          <a:xfrm>
            <a:off x="8773537" y="1896157"/>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Text Placeholder 32">
            <a:extLst>
              <a:ext uri="{FF2B5EF4-FFF2-40B4-BE49-F238E27FC236}">
                <a16:creationId xmlns:a16="http://schemas.microsoft.com/office/drawing/2014/main" id="{47539578-6F17-C090-F05F-02DD35E230C1}"/>
              </a:ext>
            </a:extLst>
          </p:cNvPr>
          <p:cNvSpPr>
            <a:spLocks noGrp="1"/>
          </p:cNvSpPr>
          <p:nvPr>
            <p:ph type="body" sz="quarter" idx="18" hasCustomPrompt="1"/>
          </p:nvPr>
        </p:nvSpPr>
        <p:spPr>
          <a:xfrm>
            <a:off x="8892781" y="2058049"/>
            <a:ext cx="2680738" cy="1049221"/>
          </a:xfrm>
          <a:prstGeom prst="rect">
            <a:avLst/>
          </a:prstGeom>
        </p:spPr>
        <p:txBody>
          <a:bodyPr anchor="t">
            <a:noAutofit/>
          </a:bodyPr>
          <a:lstStyle>
            <a:lvl1pPr marL="0" indent="0" algn="ctr">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9" name="Text Placeholder 32">
            <a:extLst>
              <a:ext uri="{FF2B5EF4-FFF2-40B4-BE49-F238E27FC236}">
                <a16:creationId xmlns:a16="http://schemas.microsoft.com/office/drawing/2014/main" id="{7EF53169-D93C-A218-5EE7-DCAF912D98D2}"/>
              </a:ext>
            </a:extLst>
          </p:cNvPr>
          <p:cNvSpPr>
            <a:spLocks noGrp="1"/>
          </p:cNvSpPr>
          <p:nvPr>
            <p:ph type="body" sz="quarter" idx="19" hasCustomPrompt="1"/>
          </p:nvPr>
        </p:nvSpPr>
        <p:spPr>
          <a:xfrm>
            <a:off x="8909580" y="1123130"/>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10104879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2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262734" y="124887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185276" y="-436800"/>
            <a:ext cx="3179510"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96751"/>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4466563"/>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788657" y="5062321"/>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1247629" y="125797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cxnSp>
        <p:nvCxnSpPr>
          <p:cNvPr id="17" name="Straight Connector 16">
            <a:extLst>
              <a:ext uri="{FF2B5EF4-FFF2-40B4-BE49-F238E27FC236}">
                <a16:creationId xmlns:a16="http://schemas.microsoft.com/office/drawing/2014/main" id="{6D3C23C9-AB97-3A0B-EEFD-89FEFA5B86CE}"/>
              </a:ext>
            </a:extLst>
          </p:cNvPr>
          <p:cNvCxnSpPr>
            <a:cxnSpLocks/>
          </p:cNvCxnSpPr>
          <p:nvPr userDrawn="1"/>
        </p:nvCxnSpPr>
        <p:spPr>
          <a:xfrm>
            <a:off x="8773537" y="1896157"/>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Text Placeholder 32">
            <a:extLst>
              <a:ext uri="{FF2B5EF4-FFF2-40B4-BE49-F238E27FC236}">
                <a16:creationId xmlns:a16="http://schemas.microsoft.com/office/drawing/2014/main" id="{47539578-6F17-C090-F05F-02DD35E230C1}"/>
              </a:ext>
            </a:extLst>
          </p:cNvPr>
          <p:cNvSpPr>
            <a:spLocks noGrp="1"/>
          </p:cNvSpPr>
          <p:nvPr>
            <p:ph type="body" sz="quarter" idx="18" hasCustomPrompt="1"/>
          </p:nvPr>
        </p:nvSpPr>
        <p:spPr>
          <a:xfrm>
            <a:off x="8892781" y="2058049"/>
            <a:ext cx="2680738" cy="1049221"/>
          </a:xfrm>
          <a:prstGeom prst="rect">
            <a:avLst/>
          </a:prstGeom>
        </p:spPr>
        <p:txBody>
          <a:bodyPr anchor="t">
            <a:noAutofit/>
          </a:bodyPr>
          <a:lstStyle>
            <a:lvl1pPr marL="0" indent="0" algn="ctr">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9" name="Text Placeholder 32">
            <a:extLst>
              <a:ext uri="{FF2B5EF4-FFF2-40B4-BE49-F238E27FC236}">
                <a16:creationId xmlns:a16="http://schemas.microsoft.com/office/drawing/2014/main" id="{7EF53169-D93C-A218-5EE7-DCAF912D98D2}"/>
              </a:ext>
            </a:extLst>
          </p:cNvPr>
          <p:cNvSpPr>
            <a:spLocks noGrp="1"/>
          </p:cNvSpPr>
          <p:nvPr>
            <p:ph type="body" sz="quarter" idx="19" hasCustomPrompt="1"/>
          </p:nvPr>
        </p:nvSpPr>
        <p:spPr>
          <a:xfrm>
            <a:off x="8909580" y="1123130"/>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344508413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3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262734" y="124887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185276" y="-436800"/>
            <a:ext cx="3179510"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FBA63B"/>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4466563"/>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788657" y="5062321"/>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1247629" y="125797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cxnSp>
        <p:nvCxnSpPr>
          <p:cNvPr id="17" name="Straight Connector 16">
            <a:extLst>
              <a:ext uri="{FF2B5EF4-FFF2-40B4-BE49-F238E27FC236}">
                <a16:creationId xmlns:a16="http://schemas.microsoft.com/office/drawing/2014/main" id="{6D3C23C9-AB97-3A0B-EEFD-89FEFA5B86CE}"/>
              </a:ext>
            </a:extLst>
          </p:cNvPr>
          <p:cNvCxnSpPr>
            <a:cxnSpLocks/>
          </p:cNvCxnSpPr>
          <p:nvPr userDrawn="1"/>
        </p:nvCxnSpPr>
        <p:spPr>
          <a:xfrm>
            <a:off x="8773537" y="1896157"/>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Text Placeholder 32">
            <a:extLst>
              <a:ext uri="{FF2B5EF4-FFF2-40B4-BE49-F238E27FC236}">
                <a16:creationId xmlns:a16="http://schemas.microsoft.com/office/drawing/2014/main" id="{47539578-6F17-C090-F05F-02DD35E230C1}"/>
              </a:ext>
            </a:extLst>
          </p:cNvPr>
          <p:cNvSpPr>
            <a:spLocks noGrp="1"/>
          </p:cNvSpPr>
          <p:nvPr>
            <p:ph type="body" sz="quarter" idx="18" hasCustomPrompt="1"/>
          </p:nvPr>
        </p:nvSpPr>
        <p:spPr>
          <a:xfrm>
            <a:off x="8892781" y="2058049"/>
            <a:ext cx="2680738" cy="1049221"/>
          </a:xfrm>
          <a:prstGeom prst="rect">
            <a:avLst/>
          </a:prstGeom>
        </p:spPr>
        <p:txBody>
          <a:bodyPr anchor="t">
            <a:noAutofit/>
          </a:bodyPr>
          <a:lstStyle>
            <a:lvl1pPr marL="0" indent="0" algn="ctr">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9" name="Text Placeholder 32">
            <a:extLst>
              <a:ext uri="{FF2B5EF4-FFF2-40B4-BE49-F238E27FC236}">
                <a16:creationId xmlns:a16="http://schemas.microsoft.com/office/drawing/2014/main" id="{7EF53169-D93C-A218-5EE7-DCAF912D98D2}"/>
              </a:ext>
            </a:extLst>
          </p:cNvPr>
          <p:cNvSpPr>
            <a:spLocks noGrp="1"/>
          </p:cNvSpPr>
          <p:nvPr>
            <p:ph type="body" sz="quarter" idx="19" hasCustomPrompt="1"/>
          </p:nvPr>
        </p:nvSpPr>
        <p:spPr>
          <a:xfrm>
            <a:off x="8909580" y="1123130"/>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18429631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591011" y="1421161"/>
            <a:ext cx="5591242" cy="4065240"/>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7609973" y="1917699"/>
            <a:ext cx="3620593" cy="2549377"/>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400073" y="1879941"/>
            <a:ext cx="5096572" cy="451198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418201" y="158725"/>
            <a:ext cx="5096572"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415573" y="1019333"/>
            <a:ext cx="5096572"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12" name="object 3">
            <a:extLst>
              <a:ext uri="{FF2B5EF4-FFF2-40B4-BE49-F238E27FC236}">
                <a16:creationId xmlns:a16="http://schemas.microsoft.com/office/drawing/2014/main" id="{0B98BB15-36D8-AB9F-8C0D-5FC77D734CF5}"/>
              </a:ext>
            </a:extLst>
          </p:cNvPr>
          <p:cNvSpPr/>
          <p:nvPr userDrawn="1"/>
        </p:nvSpPr>
        <p:spPr>
          <a:xfrm rot="16200000">
            <a:off x="4352895" y="1253636"/>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3" name="Text Placeholder 23">
            <a:extLst>
              <a:ext uri="{FF2B5EF4-FFF2-40B4-BE49-F238E27FC236}">
                <a16:creationId xmlns:a16="http://schemas.microsoft.com/office/drawing/2014/main" id="{84BC1840-9AB3-1DF5-D29D-1574E457F723}"/>
              </a:ext>
            </a:extLst>
          </p:cNvPr>
          <p:cNvSpPr>
            <a:spLocks noGrp="1"/>
          </p:cNvSpPr>
          <p:nvPr>
            <p:ph type="body" sz="quarter" idx="65" hasCustomPrompt="1"/>
          </p:nvPr>
        </p:nvSpPr>
        <p:spPr>
          <a:xfrm rot="16200000">
            <a:off x="4358905" y="1253637"/>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575318292"/>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ext + Device 0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DD8D624-C2EB-D1C7-4B03-7BAC84FBB9A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6474192" y="1328699"/>
            <a:ext cx="4881979" cy="5529299"/>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9" name="Picture Placeholder 9">
            <a:extLst>
              <a:ext uri="{FF2B5EF4-FFF2-40B4-BE49-F238E27FC236}">
                <a16:creationId xmlns:a16="http://schemas.microsoft.com/office/drawing/2014/main" id="{6EB8F01E-06BF-8F01-5A40-30285A91F4ED}"/>
              </a:ext>
            </a:extLst>
          </p:cNvPr>
          <p:cNvSpPr>
            <a:spLocks noGrp="1"/>
          </p:cNvSpPr>
          <p:nvPr>
            <p:ph type="pic" sz="quarter" idx="13"/>
          </p:nvPr>
        </p:nvSpPr>
        <p:spPr>
          <a:xfrm>
            <a:off x="6966760" y="2884487"/>
            <a:ext cx="3896842" cy="3973513"/>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5433680D-BD5D-B256-25AF-7651ACEBE90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1" name="object 3">
            <a:extLst>
              <a:ext uri="{FF2B5EF4-FFF2-40B4-BE49-F238E27FC236}">
                <a16:creationId xmlns:a16="http://schemas.microsoft.com/office/drawing/2014/main" id="{129A9620-C0F4-CBC3-4970-ACD6FCC8D090}"/>
              </a:ext>
            </a:extLst>
          </p:cNvPr>
          <p:cNvSpPr/>
          <p:nvPr userDrawn="1"/>
        </p:nvSpPr>
        <p:spPr>
          <a:xfrm rot="16200000">
            <a:off x="9615266" y="515190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2" name="Text Placeholder 23">
            <a:extLst>
              <a:ext uri="{FF2B5EF4-FFF2-40B4-BE49-F238E27FC236}">
                <a16:creationId xmlns:a16="http://schemas.microsoft.com/office/drawing/2014/main" id="{8370C565-93FA-ECE8-6FE8-6914FFDDAF3C}"/>
              </a:ext>
            </a:extLst>
          </p:cNvPr>
          <p:cNvSpPr>
            <a:spLocks noGrp="1"/>
          </p:cNvSpPr>
          <p:nvPr>
            <p:ph type="body" sz="quarter" idx="65" hasCustomPrompt="1"/>
          </p:nvPr>
        </p:nvSpPr>
        <p:spPr>
          <a:xfrm rot="16200000">
            <a:off x="9621276" y="5151904"/>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 name="Text Placeholder 17">
            <a:extLst>
              <a:ext uri="{FF2B5EF4-FFF2-40B4-BE49-F238E27FC236}">
                <a16:creationId xmlns:a16="http://schemas.microsoft.com/office/drawing/2014/main" id="{1DA36682-58B5-7FC5-2870-DCEF84343C73}"/>
              </a:ext>
            </a:extLst>
          </p:cNvPr>
          <p:cNvSpPr>
            <a:spLocks noGrp="1"/>
          </p:cNvSpPr>
          <p:nvPr>
            <p:ph type="body" sz="quarter" idx="18" hasCustomPrompt="1"/>
          </p:nvPr>
        </p:nvSpPr>
        <p:spPr>
          <a:xfrm>
            <a:off x="400073" y="1879941"/>
            <a:ext cx="5096572" cy="451198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3" name="Text Placeholder 23">
            <a:extLst>
              <a:ext uri="{FF2B5EF4-FFF2-40B4-BE49-F238E27FC236}">
                <a16:creationId xmlns:a16="http://schemas.microsoft.com/office/drawing/2014/main" id="{BBFF1E66-2C08-3FE8-ADE0-8FD6BAE84BF0}"/>
              </a:ext>
            </a:extLst>
          </p:cNvPr>
          <p:cNvSpPr>
            <a:spLocks noGrp="1"/>
          </p:cNvSpPr>
          <p:nvPr>
            <p:ph type="body" sz="quarter" idx="16" hasCustomPrompt="1"/>
          </p:nvPr>
        </p:nvSpPr>
        <p:spPr>
          <a:xfrm>
            <a:off x="418201" y="158725"/>
            <a:ext cx="5096572"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7" name="Text Placeholder 23">
            <a:extLst>
              <a:ext uri="{FF2B5EF4-FFF2-40B4-BE49-F238E27FC236}">
                <a16:creationId xmlns:a16="http://schemas.microsoft.com/office/drawing/2014/main" id="{8F7BC564-26FB-D046-F824-E7EFA2A40B46}"/>
              </a:ext>
            </a:extLst>
          </p:cNvPr>
          <p:cNvSpPr>
            <a:spLocks noGrp="1"/>
          </p:cNvSpPr>
          <p:nvPr>
            <p:ph type="body" sz="quarter" idx="19" hasCustomPrompt="1"/>
          </p:nvPr>
        </p:nvSpPr>
        <p:spPr>
          <a:xfrm>
            <a:off x="415573" y="1019333"/>
            <a:ext cx="5096572"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2866515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ext + Device 03">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15B1AF3C-4A0E-1C81-74A3-55E033E3DF81}"/>
              </a:ext>
            </a:extLst>
          </p:cNvPr>
          <p:cNvPicPr>
            <a:picLocks noChangeAspect="1"/>
          </p:cNvPicPr>
          <p:nvPr userDrawn="1"/>
        </p:nvPicPr>
        <p:blipFill>
          <a:blip r:embed="rId2" cstate="print">
            <a:extLst>
              <a:ext uri="{28A0092B-C50C-407E-A947-70E740481C1C}">
                <a14:useLocalDpi xmlns:a14="http://schemas.microsoft.com/office/drawing/2010/main"/>
              </a:ext>
            </a:extLst>
          </a:blip>
          <a:srcRect b="8549"/>
          <a:stretch>
            <a:fillRect/>
          </a:stretch>
        </p:blipFill>
        <p:spPr>
          <a:xfrm>
            <a:off x="6712427" y="1152263"/>
            <a:ext cx="4681192" cy="5705737"/>
          </a:xfrm>
          <a:custGeom>
            <a:avLst/>
            <a:gdLst>
              <a:gd name="connsiteX0" fmla="*/ 0 w 3809685"/>
              <a:gd name="connsiteY0" fmla="*/ 0 h 4643489"/>
              <a:gd name="connsiteX1" fmla="*/ 3809685 w 3809685"/>
              <a:gd name="connsiteY1" fmla="*/ 0 h 4643489"/>
              <a:gd name="connsiteX2" fmla="*/ 3809685 w 3809685"/>
              <a:gd name="connsiteY2" fmla="*/ 4643489 h 4643489"/>
              <a:gd name="connsiteX3" fmla="*/ 0 w 3809685"/>
              <a:gd name="connsiteY3" fmla="*/ 4643489 h 4643489"/>
            </a:gdLst>
            <a:ahLst/>
            <a:cxnLst>
              <a:cxn ang="0">
                <a:pos x="connsiteX0" y="connsiteY0"/>
              </a:cxn>
              <a:cxn ang="0">
                <a:pos x="connsiteX1" y="connsiteY1"/>
              </a:cxn>
              <a:cxn ang="0">
                <a:pos x="connsiteX2" y="connsiteY2"/>
              </a:cxn>
              <a:cxn ang="0">
                <a:pos x="connsiteX3" y="connsiteY3"/>
              </a:cxn>
            </a:cxnLst>
            <a:rect l="l" t="t" r="r" b="b"/>
            <a:pathLst>
              <a:path w="3809685" h="4643489">
                <a:moveTo>
                  <a:pt x="0" y="0"/>
                </a:moveTo>
                <a:lnTo>
                  <a:pt x="3809685" y="0"/>
                </a:lnTo>
                <a:lnTo>
                  <a:pt x="3809685" y="4643489"/>
                </a:lnTo>
                <a:lnTo>
                  <a:pt x="0" y="4643489"/>
                </a:lnTo>
                <a:close/>
              </a:path>
            </a:pathLst>
          </a:custGeom>
        </p:spPr>
      </p:pic>
      <p:sp>
        <p:nvSpPr>
          <p:cNvPr id="12" name="Picture Placeholder 14">
            <a:extLst>
              <a:ext uri="{FF2B5EF4-FFF2-40B4-BE49-F238E27FC236}">
                <a16:creationId xmlns:a16="http://schemas.microsoft.com/office/drawing/2014/main" id="{51C44BA5-BF7A-7ADD-01ED-C8DFB7937810}"/>
              </a:ext>
            </a:extLst>
          </p:cNvPr>
          <p:cNvSpPr>
            <a:spLocks noGrp="1"/>
          </p:cNvSpPr>
          <p:nvPr>
            <p:ph type="pic" sz="quarter" idx="12"/>
          </p:nvPr>
        </p:nvSpPr>
        <p:spPr>
          <a:xfrm>
            <a:off x="7014500" y="1628440"/>
            <a:ext cx="4037037" cy="5208132"/>
          </a:xfrm>
          <a:custGeom>
            <a:avLst/>
            <a:gdLst>
              <a:gd name="connsiteX0" fmla="*/ 910260 w 4900611"/>
              <a:gd name="connsiteY0" fmla="*/ 4784374 h 6322218"/>
              <a:gd name="connsiteX1" fmla="*/ 910260 w 4900611"/>
              <a:gd name="connsiteY1" fmla="*/ 5430211 h 6322218"/>
              <a:gd name="connsiteX2" fmla="*/ 3961468 w 4900611"/>
              <a:gd name="connsiteY2" fmla="*/ 5430211 h 6322218"/>
              <a:gd name="connsiteX3" fmla="*/ 3961468 w 4900611"/>
              <a:gd name="connsiteY3" fmla="*/ 4784374 h 6322218"/>
              <a:gd name="connsiteX4" fmla="*/ 0 w 4900611"/>
              <a:gd name="connsiteY4" fmla="*/ 0 h 6322218"/>
              <a:gd name="connsiteX5" fmla="*/ 4900611 w 4900611"/>
              <a:gd name="connsiteY5" fmla="*/ 0 h 6322218"/>
              <a:gd name="connsiteX6" fmla="*/ 4900611 w 4900611"/>
              <a:gd name="connsiteY6" fmla="*/ 6322218 h 6322218"/>
              <a:gd name="connsiteX7" fmla="*/ 0 w 4900611"/>
              <a:gd name="connsiteY7" fmla="*/ 6322218 h 632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00611" h="6322218">
                <a:moveTo>
                  <a:pt x="910260" y="4784374"/>
                </a:moveTo>
                <a:lnTo>
                  <a:pt x="910260" y="5430211"/>
                </a:lnTo>
                <a:lnTo>
                  <a:pt x="3961468" y="5430211"/>
                </a:lnTo>
                <a:lnTo>
                  <a:pt x="3961468" y="4784374"/>
                </a:lnTo>
                <a:close/>
                <a:moveTo>
                  <a:pt x="0" y="0"/>
                </a:moveTo>
                <a:lnTo>
                  <a:pt x="4900611" y="0"/>
                </a:lnTo>
                <a:lnTo>
                  <a:pt x="4900611" y="6322218"/>
                </a:lnTo>
                <a:lnTo>
                  <a:pt x="0" y="6322218"/>
                </a:lnTo>
                <a:close/>
              </a:path>
            </a:pathLst>
          </a:custGeom>
          <a:solidFill>
            <a:schemeClr val="bg1">
              <a:lumMod val="95000"/>
            </a:schemeClr>
          </a:solidFill>
        </p:spPr>
        <p:txBody>
          <a:bodyPr wrap="square">
            <a:noAutofit/>
          </a:bodyPr>
          <a:lstStyle>
            <a:lvl1pPr>
              <a:defRPr lang="fr-CA">
                <a:solidFill>
                  <a:schemeClr val="bg1">
                    <a:lumMod val="95000"/>
                  </a:schemeClr>
                </a:solidFill>
              </a:defRPr>
            </a:lvl1pPr>
          </a:lstStyle>
          <a:p>
            <a:endParaRPr lang="fr-CA" dirty="0"/>
          </a:p>
        </p:txBody>
      </p:sp>
      <p:sp>
        <p:nvSpPr>
          <p:cNvPr id="13" name="Rectangle 12">
            <a:extLst>
              <a:ext uri="{FF2B5EF4-FFF2-40B4-BE49-F238E27FC236}">
                <a16:creationId xmlns:a16="http://schemas.microsoft.com/office/drawing/2014/main" id="{E2DB7294-B9CD-879A-B0F9-5677C4FAFA56}"/>
              </a:ext>
            </a:extLst>
          </p:cNvPr>
          <p:cNvSpPr/>
          <p:nvPr userDrawn="1"/>
        </p:nvSpPr>
        <p:spPr bwMode="auto">
          <a:xfrm>
            <a:off x="7776252" y="5580127"/>
            <a:ext cx="2513532" cy="532029"/>
          </a:xfrm>
          <a:prstGeom prst="rect">
            <a:avLst/>
          </a:prstGeom>
          <a:solidFill>
            <a:srgbClr val="459597"/>
          </a:solidFill>
          <a:ln w="12700" cap="flat">
            <a:noFill/>
            <a:prstDash val="solid"/>
            <a:miter lim="800000"/>
            <a:headEnd/>
            <a:tailEnd/>
          </a:ln>
        </p:spPr>
        <p:txBody>
          <a:bodyPr vert="horz" wrap="square" lIns="145436" tIns="72717" rIns="145436" bIns="72717" numCol="1" rtlCol="0" anchor="t" anchorCtr="0" compatLnSpc="1">
            <a:prstTxWarp prst="textNoShape">
              <a:avLst/>
            </a:prstTxWarp>
          </a:bodyPr>
          <a:lstStyle/>
          <a:p>
            <a:pPr algn="ctr"/>
            <a:endParaRPr lang="fr-CA" sz="4294" dirty="0"/>
          </a:p>
        </p:txBody>
      </p:sp>
      <p:sp>
        <p:nvSpPr>
          <p:cNvPr id="14" name="Text Placeholder 32">
            <a:extLst>
              <a:ext uri="{FF2B5EF4-FFF2-40B4-BE49-F238E27FC236}">
                <a16:creationId xmlns:a16="http://schemas.microsoft.com/office/drawing/2014/main" id="{6AED7295-C155-5022-FAF2-2B5D7C639585}"/>
              </a:ext>
            </a:extLst>
          </p:cNvPr>
          <p:cNvSpPr>
            <a:spLocks noGrp="1"/>
          </p:cNvSpPr>
          <p:nvPr>
            <p:ph type="body" sz="quarter" idx="19" hasCustomPrompt="1"/>
          </p:nvPr>
        </p:nvSpPr>
        <p:spPr>
          <a:xfrm>
            <a:off x="6578929" y="5627224"/>
            <a:ext cx="4744987" cy="437834"/>
          </a:xfrm>
          <a:prstGeom prst="rect">
            <a:avLst/>
          </a:prstGeom>
        </p:spPr>
        <p:txBody>
          <a:bodyPr anchor="t">
            <a:noAutofit/>
          </a:bodyPr>
          <a:lstStyle>
            <a:lvl1pPr marL="0" indent="0" algn="ctr">
              <a:lnSpc>
                <a:spcPct val="100000"/>
              </a:lnSpc>
              <a:spcBef>
                <a:spcPts val="0"/>
              </a:spcBef>
              <a:buNone/>
              <a:defRPr sz="2000" b="1" i="0">
                <a:solidFill>
                  <a:schemeClr val="bg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LEARN MORE</a:t>
            </a:r>
            <a:endParaRPr lang="en-US" dirty="0"/>
          </a:p>
        </p:txBody>
      </p:sp>
      <p:sp>
        <p:nvSpPr>
          <p:cNvPr id="4" name="Slide Number Placeholder 5">
            <a:extLst>
              <a:ext uri="{FF2B5EF4-FFF2-40B4-BE49-F238E27FC236}">
                <a16:creationId xmlns:a16="http://schemas.microsoft.com/office/drawing/2014/main" id="{A22AB95E-FC8F-3340-8544-E4709B0FF23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object 3">
            <a:extLst>
              <a:ext uri="{FF2B5EF4-FFF2-40B4-BE49-F238E27FC236}">
                <a16:creationId xmlns:a16="http://schemas.microsoft.com/office/drawing/2014/main" id="{C23683E5-52E0-E6FC-A532-E215FE3999D7}"/>
              </a:ext>
            </a:extLst>
          </p:cNvPr>
          <p:cNvSpPr/>
          <p:nvPr userDrawn="1"/>
        </p:nvSpPr>
        <p:spPr>
          <a:xfrm rot="16200000">
            <a:off x="9810703" y="5151905"/>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9" name="Text Placeholder 23">
            <a:extLst>
              <a:ext uri="{FF2B5EF4-FFF2-40B4-BE49-F238E27FC236}">
                <a16:creationId xmlns:a16="http://schemas.microsoft.com/office/drawing/2014/main" id="{81994B4F-E349-840E-C5E7-5C7F8BFC9289}"/>
              </a:ext>
            </a:extLst>
          </p:cNvPr>
          <p:cNvSpPr>
            <a:spLocks noGrp="1"/>
          </p:cNvSpPr>
          <p:nvPr>
            <p:ph type="body" sz="quarter" idx="65" hasCustomPrompt="1"/>
          </p:nvPr>
        </p:nvSpPr>
        <p:spPr>
          <a:xfrm rot="16200000">
            <a:off x="9816713" y="5151906"/>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 name="Text Placeholder 17">
            <a:extLst>
              <a:ext uri="{FF2B5EF4-FFF2-40B4-BE49-F238E27FC236}">
                <a16:creationId xmlns:a16="http://schemas.microsoft.com/office/drawing/2014/main" id="{A5CAEB53-E187-012B-10F6-9C7DE6C78546}"/>
              </a:ext>
            </a:extLst>
          </p:cNvPr>
          <p:cNvSpPr>
            <a:spLocks noGrp="1"/>
          </p:cNvSpPr>
          <p:nvPr>
            <p:ph type="body" sz="quarter" idx="18" hasCustomPrompt="1"/>
          </p:nvPr>
        </p:nvSpPr>
        <p:spPr>
          <a:xfrm>
            <a:off x="400073" y="1879941"/>
            <a:ext cx="5096572" cy="451198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3" name="Text Placeholder 23">
            <a:extLst>
              <a:ext uri="{FF2B5EF4-FFF2-40B4-BE49-F238E27FC236}">
                <a16:creationId xmlns:a16="http://schemas.microsoft.com/office/drawing/2014/main" id="{7D763500-DF0E-A240-5BDA-6F83D71C9E36}"/>
              </a:ext>
            </a:extLst>
          </p:cNvPr>
          <p:cNvSpPr>
            <a:spLocks noGrp="1"/>
          </p:cNvSpPr>
          <p:nvPr>
            <p:ph type="body" sz="quarter" idx="16" hasCustomPrompt="1"/>
          </p:nvPr>
        </p:nvSpPr>
        <p:spPr>
          <a:xfrm>
            <a:off x="418201" y="158725"/>
            <a:ext cx="5096572"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10" name="Text Placeholder 23">
            <a:extLst>
              <a:ext uri="{FF2B5EF4-FFF2-40B4-BE49-F238E27FC236}">
                <a16:creationId xmlns:a16="http://schemas.microsoft.com/office/drawing/2014/main" id="{0D16D9A9-79A3-F3C2-E39C-27ADB007B7B8}"/>
              </a:ext>
            </a:extLst>
          </p:cNvPr>
          <p:cNvSpPr>
            <a:spLocks noGrp="1"/>
          </p:cNvSpPr>
          <p:nvPr>
            <p:ph type="body" sz="quarter" idx="66" hasCustomPrompt="1"/>
          </p:nvPr>
        </p:nvSpPr>
        <p:spPr>
          <a:xfrm>
            <a:off x="415573" y="1019333"/>
            <a:ext cx="5096572"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2905739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ext + Device 04">
    <p:spTree>
      <p:nvGrpSpPr>
        <p:cNvPr id="1" name=""/>
        <p:cNvGrpSpPr/>
        <p:nvPr/>
      </p:nvGrpSpPr>
      <p:grpSpPr>
        <a:xfrm>
          <a:off x="0" y="0"/>
          <a:ext cx="0" cy="0"/>
          <a:chOff x="0" y="0"/>
          <a:chExt cx="0" cy="0"/>
        </a:xfrm>
      </p:grpSpPr>
      <p:pic>
        <p:nvPicPr>
          <p:cNvPr id="5" name="Graphic 106">
            <a:extLst>
              <a:ext uri="{FF2B5EF4-FFF2-40B4-BE49-F238E27FC236}">
                <a16:creationId xmlns:a16="http://schemas.microsoft.com/office/drawing/2014/main" id="{32DC14AD-82AA-2CF8-9D15-33E7E705BB24}"/>
              </a:ext>
            </a:extLst>
          </p:cNvPr>
          <p:cNvPicPr>
            <a:picLocks noChangeAspect="1"/>
          </p:cNvPicPr>
          <p:nvPr userDrawn="1"/>
        </p:nvPicPr>
        <p:blipFill>
          <a:blip r:embed="rId2"/>
          <a:stretch>
            <a:fillRect/>
          </a:stretch>
        </p:blipFill>
        <p:spPr>
          <a:xfrm rot="16200000">
            <a:off x="7299606" y="-200345"/>
            <a:ext cx="4043074" cy="5741714"/>
          </a:xfrm>
          <a:custGeom>
            <a:avLst/>
            <a:gdLst>
              <a:gd name="connsiteX0" fmla="*/ 485 w 1756089"/>
              <a:gd name="connsiteY0" fmla="*/ 268 h 2493884"/>
              <a:gd name="connsiteX1" fmla="*/ 1756574 w 1756089"/>
              <a:gd name="connsiteY1" fmla="*/ 268 h 2493884"/>
              <a:gd name="connsiteX2" fmla="*/ 1756574 w 1756089"/>
              <a:gd name="connsiteY2" fmla="*/ 2494153 h 2493884"/>
              <a:gd name="connsiteX3" fmla="*/ 485 w 1756089"/>
              <a:gd name="connsiteY3" fmla="*/ 2494153 h 2493884"/>
            </a:gdLst>
            <a:ahLst/>
            <a:cxnLst>
              <a:cxn ang="0">
                <a:pos x="connsiteX0" y="connsiteY0"/>
              </a:cxn>
              <a:cxn ang="0">
                <a:pos x="connsiteX1" y="connsiteY1"/>
              </a:cxn>
              <a:cxn ang="0">
                <a:pos x="connsiteX2" y="connsiteY2"/>
              </a:cxn>
              <a:cxn ang="0">
                <a:pos x="connsiteX3" y="connsiteY3"/>
              </a:cxn>
            </a:cxnLst>
            <a:rect l="l" t="t" r="r" b="b"/>
            <a:pathLst>
              <a:path w="1756089" h="2493884">
                <a:moveTo>
                  <a:pt x="485" y="268"/>
                </a:moveTo>
                <a:lnTo>
                  <a:pt x="1756574" y="268"/>
                </a:lnTo>
                <a:lnTo>
                  <a:pt x="1756574" y="2494153"/>
                </a:lnTo>
                <a:lnTo>
                  <a:pt x="485" y="2494153"/>
                </a:lnTo>
                <a:close/>
              </a:path>
            </a:pathLst>
          </a:custGeom>
        </p:spPr>
      </p:pic>
      <p:sp>
        <p:nvSpPr>
          <p:cNvPr id="6" name="Picture Placeholder 112">
            <a:extLst>
              <a:ext uri="{FF2B5EF4-FFF2-40B4-BE49-F238E27FC236}">
                <a16:creationId xmlns:a16="http://schemas.microsoft.com/office/drawing/2014/main" id="{79B22CC8-2DAF-65D6-7B92-F6CDB8F52306}"/>
              </a:ext>
            </a:extLst>
          </p:cNvPr>
          <p:cNvSpPr>
            <a:spLocks noGrp="1"/>
          </p:cNvSpPr>
          <p:nvPr>
            <p:ph type="pic" sz="quarter" idx="20"/>
          </p:nvPr>
        </p:nvSpPr>
        <p:spPr>
          <a:xfrm>
            <a:off x="7143400" y="1219242"/>
            <a:ext cx="3918486" cy="2209758"/>
          </a:xfrm>
          <a:custGeom>
            <a:avLst/>
            <a:gdLst>
              <a:gd name="connsiteX0" fmla="*/ 0 w 2981385"/>
              <a:gd name="connsiteY0" fmla="*/ 0 h 1681297"/>
              <a:gd name="connsiteX1" fmla="*/ 2981385 w 2981385"/>
              <a:gd name="connsiteY1" fmla="*/ 0 h 1681297"/>
              <a:gd name="connsiteX2" fmla="*/ 2981385 w 2981385"/>
              <a:gd name="connsiteY2" fmla="*/ 1042963 h 1681297"/>
              <a:gd name="connsiteX3" fmla="*/ 2903109 w 2981385"/>
              <a:gd name="connsiteY3" fmla="*/ 1014846 h 1681297"/>
              <a:gd name="connsiteX4" fmla="*/ 2812268 w 2981385"/>
              <a:gd name="connsiteY4" fmla="*/ 920940 h 1681297"/>
              <a:gd name="connsiteX5" fmla="*/ 2796591 w 2981385"/>
              <a:gd name="connsiteY5" fmla="*/ 817700 h 1681297"/>
              <a:gd name="connsiteX6" fmla="*/ 2546198 w 2981385"/>
              <a:gd name="connsiteY6" fmla="*/ 514202 h 1681297"/>
              <a:gd name="connsiteX7" fmla="*/ 2327045 w 2981385"/>
              <a:gd name="connsiteY7" fmla="*/ 798918 h 1681297"/>
              <a:gd name="connsiteX8" fmla="*/ 2339610 w 2981385"/>
              <a:gd name="connsiteY8" fmla="*/ 1121198 h 1681297"/>
              <a:gd name="connsiteX9" fmla="*/ 2471145 w 2981385"/>
              <a:gd name="connsiteY9" fmla="*/ 1365241 h 1681297"/>
              <a:gd name="connsiteX10" fmla="*/ 2712200 w 2981385"/>
              <a:gd name="connsiteY10" fmla="*/ 1646846 h 1681297"/>
              <a:gd name="connsiteX11" fmla="*/ 2679844 w 2981385"/>
              <a:gd name="connsiteY11" fmla="*/ 1681297 h 1681297"/>
              <a:gd name="connsiteX12" fmla="*/ 0 w 2981385"/>
              <a:gd name="connsiteY12" fmla="*/ 1681297 h 168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1385" h="1681297">
                <a:moveTo>
                  <a:pt x="0" y="0"/>
                </a:moveTo>
                <a:lnTo>
                  <a:pt x="2981385" y="0"/>
                </a:lnTo>
                <a:lnTo>
                  <a:pt x="2981385" y="1042963"/>
                </a:lnTo>
                <a:cubicBezTo>
                  <a:pt x="2962594" y="1030515"/>
                  <a:pt x="2903109" y="1014846"/>
                  <a:pt x="2903109" y="1014846"/>
                </a:cubicBezTo>
                <a:cubicBezTo>
                  <a:pt x="2874868" y="970950"/>
                  <a:pt x="2812268" y="920940"/>
                  <a:pt x="2812268" y="920940"/>
                </a:cubicBezTo>
                <a:cubicBezTo>
                  <a:pt x="2815381" y="880266"/>
                  <a:pt x="2796591" y="817700"/>
                  <a:pt x="2796591" y="817700"/>
                </a:cubicBezTo>
                <a:cubicBezTo>
                  <a:pt x="2718427" y="586213"/>
                  <a:pt x="2546198" y="514202"/>
                  <a:pt x="2546198" y="514202"/>
                </a:cubicBezTo>
                <a:cubicBezTo>
                  <a:pt x="2360401" y="450523"/>
                  <a:pt x="2295691" y="698790"/>
                  <a:pt x="2327045" y="798918"/>
                </a:cubicBezTo>
                <a:cubicBezTo>
                  <a:pt x="2358401" y="899048"/>
                  <a:pt x="2330270" y="1021070"/>
                  <a:pt x="2339610" y="1121198"/>
                </a:cubicBezTo>
                <a:cubicBezTo>
                  <a:pt x="2349061" y="1221326"/>
                  <a:pt x="2471145" y="1365241"/>
                  <a:pt x="2471145" y="1365241"/>
                </a:cubicBezTo>
                <a:lnTo>
                  <a:pt x="2712200" y="1646846"/>
                </a:lnTo>
                <a:lnTo>
                  <a:pt x="2679844" y="1681297"/>
                </a:lnTo>
                <a:lnTo>
                  <a:pt x="0" y="1681297"/>
                </a:lnTo>
                <a:close/>
              </a:path>
            </a:pathLst>
          </a:custGeom>
          <a:solidFill>
            <a:schemeClr val="bg1">
              <a:lumMod val="95000"/>
            </a:schemeClr>
          </a:solidFill>
        </p:spPr>
        <p:txBody>
          <a:bodyPr wrap="square">
            <a:noAutofit/>
          </a:bodyPr>
          <a:lstStyle>
            <a:lvl1pPr marL="0" indent="0" algn="ctr">
              <a:buNone/>
              <a:defRPr sz="1600">
                <a:solidFill>
                  <a:schemeClr val="bg1">
                    <a:lumMod val="95000"/>
                  </a:schemeClr>
                </a:solidFill>
              </a:defRPr>
            </a:lvl1pPr>
          </a:lstStyle>
          <a:p>
            <a:endParaRPr lang="en-US" dirty="0"/>
          </a:p>
          <a:p>
            <a:r>
              <a:rPr lang="en-US" dirty="0"/>
              <a:t>Click to add photo </a:t>
            </a:r>
          </a:p>
        </p:txBody>
      </p:sp>
      <p:sp>
        <p:nvSpPr>
          <p:cNvPr id="7" name="Slide Number Placeholder 5">
            <a:extLst>
              <a:ext uri="{FF2B5EF4-FFF2-40B4-BE49-F238E27FC236}">
                <a16:creationId xmlns:a16="http://schemas.microsoft.com/office/drawing/2014/main" id="{2A37C2A4-2B3F-1B9C-F7C3-0DC3E394D7E1}"/>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8" name="object 3">
            <a:extLst>
              <a:ext uri="{FF2B5EF4-FFF2-40B4-BE49-F238E27FC236}">
                <a16:creationId xmlns:a16="http://schemas.microsoft.com/office/drawing/2014/main" id="{88E51A10-9D05-671E-22DA-73FCF79621F0}"/>
              </a:ext>
            </a:extLst>
          </p:cNvPr>
          <p:cNvSpPr/>
          <p:nvPr userDrawn="1"/>
        </p:nvSpPr>
        <p:spPr>
          <a:xfrm>
            <a:off x="7143400" y="3429000"/>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9" name="Text Placeholder 23">
            <a:extLst>
              <a:ext uri="{FF2B5EF4-FFF2-40B4-BE49-F238E27FC236}">
                <a16:creationId xmlns:a16="http://schemas.microsoft.com/office/drawing/2014/main" id="{78396991-DAEB-1E68-0DF8-1741CFE1C02F}"/>
              </a:ext>
            </a:extLst>
          </p:cNvPr>
          <p:cNvSpPr>
            <a:spLocks noGrp="1"/>
          </p:cNvSpPr>
          <p:nvPr>
            <p:ph type="body" sz="quarter" idx="65" hasCustomPrompt="1"/>
          </p:nvPr>
        </p:nvSpPr>
        <p:spPr>
          <a:xfrm>
            <a:off x="7149410" y="342900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 name="Text Placeholder 17">
            <a:extLst>
              <a:ext uri="{FF2B5EF4-FFF2-40B4-BE49-F238E27FC236}">
                <a16:creationId xmlns:a16="http://schemas.microsoft.com/office/drawing/2014/main" id="{68D24620-A17A-B82E-82B8-0F8BA087E3A9}"/>
              </a:ext>
            </a:extLst>
          </p:cNvPr>
          <p:cNvSpPr>
            <a:spLocks noGrp="1"/>
          </p:cNvSpPr>
          <p:nvPr>
            <p:ph type="body" sz="quarter" idx="18" hasCustomPrompt="1"/>
          </p:nvPr>
        </p:nvSpPr>
        <p:spPr>
          <a:xfrm>
            <a:off x="400073" y="1879941"/>
            <a:ext cx="5096572" cy="451198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3" name="Text Placeholder 23">
            <a:extLst>
              <a:ext uri="{FF2B5EF4-FFF2-40B4-BE49-F238E27FC236}">
                <a16:creationId xmlns:a16="http://schemas.microsoft.com/office/drawing/2014/main" id="{0E4478DE-BE81-7099-4DD2-007CB3211CCD}"/>
              </a:ext>
            </a:extLst>
          </p:cNvPr>
          <p:cNvSpPr>
            <a:spLocks noGrp="1"/>
          </p:cNvSpPr>
          <p:nvPr>
            <p:ph type="body" sz="quarter" idx="16" hasCustomPrompt="1"/>
          </p:nvPr>
        </p:nvSpPr>
        <p:spPr>
          <a:xfrm>
            <a:off x="418201" y="158725"/>
            <a:ext cx="5096572"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4" name="Text Placeholder 23">
            <a:extLst>
              <a:ext uri="{FF2B5EF4-FFF2-40B4-BE49-F238E27FC236}">
                <a16:creationId xmlns:a16="http://schemas.microsoft.com/office/drawing/2014/main" id="{85E5EBCE-86C4-0B27-3707-79B96FFE0B26}"/>
              </a:ext>
            </a:extLst>
          </p:cNvPr>
          <p:cNvSpPr>
            <a:spLocks noGrp="1"/>
          </p:cNvSpPr>
          <p:nvPr>
            <p:ph type="body" sz="quarter" idx="19" hasCustomPrompt="1"/>
          </p:nvPr>
        </p:nvSpPr>
        <p:spPr>
          <a:xfrm>
            <a:off x="415573" y="1019333"/>
            <a:ext cx="5096572"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13878130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ontents Slide 01">
    <p:spTree>
      <p:nvGrpSpPr>
        <p:cNvPr id="1" name=""/>
        <p:cNvGrpSpPr/>
        <p:nvPr/>
      </p:nvGrpSpPr>
      <p:grpSpPr>
        <a:xfrm>
          <a:off x="0" y="0"/>
          <a:ext cx="0" cy="0"/>
          <a:chOff x="0" y="0"/>
          <a:chExt cx="0" cy="0"/>
        </a:xfrm>
      </p:grpSpPr>
      <p:sp>
        <p:nvSpPr>
          <p:cNvPr id="44" name="Freeform 43">
            <a:extLst>
              <a:ext uri="{FF2B5EF4-FFF2-40B4-BE49-F238E27FC236}">
                <a16:creationId xmlns:a16="http://schemas.microsoft.com/office/drawing/2014/main" id="{7263AFD7-3BAB-8E0E-41DF-51372F40E69A}"/>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BA63B"/>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2" name="Freeform 31">
            <a:extLst>
              <a:ext uri="{FF2B5EF4-FFF2-40B4-BE49-F238E27FC236}">
                <a16:creationId xmlns:a16="http://schemas.microsoft.com/office/drawing/2014/main" id="{EDA3A190-F984-7B05-2392-6EE8C339C1FE}"/>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8" name="object 3">
            <a:extLst>
              <a:ext uri="{FF2B5EF4-FFF2-40B4-BE49-F238E27FC236}">
                <a16:creationId xmlns:a16="http://schemas.microsoft.com/office/drawing/2014/main" id="{DE86D902-E7B4-FF83-527C-1268935F12B0}"/>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 name="Freeform 3">
            <a:extLst>
              <a:ext uri="{FF2B5EF4-FFF2-40B4-BE49-F238E27FC236}">
                <a16:creationId xmlns:a16="http://schemas.microsoft.com/office/drawing/2014/main" id="{579DE3B8-3F5E-FF57-8203-9E6B4768F77A}"/>
              </a:ext>
            </a:extLst>
          </p:cNvPr>
          <p:cNvSpPr/>
          <p:nvPr userDrawn="1"/>
        </p:nvSpPr>
        <p:spPr>
          <a:xfrm>
            <a:off x="543033" y="2521170"/>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Text Placeholder 32">
            <a:extLst>
              <a:ext uri="{FF2B5EF4-FFF2-40B4-BE49-F238E27FC236}">
                <a16:creationId xmlns:a16="http://schemas.microsoft.com/office/drawing/2014/main" id="{956BFD1E-3718-630F-9C42-C9649D9936F9}"/>
              </a:ext>
            </a:extLst>
          </p:cNvPr>
          <p:cNvSpPr>
            <a:spLocks noGrp="1"/>
          </p:cNvSpPr>
          <p:nvPr>
            <p:ph type="body" sz="quarter" idx="18" hasCustomPrompt="1"/>
          </p:nvPr>
        </p:nvSpPr>
        <p:spPr>
          <a:xfrm>
            <a:off x="558534" y="4243251"/>
            <a:ext cx="2636194" cy="1399756"/>
          </a:xfrm>
          <a:prstGeom prst="rect">
            <a:avLst/>
          </a:prstGeom>
        </p:spPr>
        <p:txBody>
          <a:bodyPr anchor="t">
            <a:noAutofit/>
          </a:bodyPr>
          <a:lstStyle>
            <a:lvl1pPr marL="0" indent="0" algn="l">
              <a:lnSpc>
                <a:spcPts val="1220"/>
              </a:lnSpc>
              <a:spcBef>
                <a:spcPts val="0"/>
              </a:spcBef>
              <a:buNone/>
              <a:defRPr lang="en-US" sz="2000" b="1" kern="1200" dirty="0">
                <a:solidFill>
                  <a:schemeClr val="bg1">
                    <a:lumMod val="95000"/>
                  </a:schemeClr>
                </a:solidFill>
                <a:latin typeface="+mn-lt"/>
                <a:ea typeface="+mn-ea"/>
                <a:cs typeface="+mn-cs"/>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49B6294C-EC15-36C2-74CE-695F5668E6A3}"/>
              </a:ext>
            </a:extLst>
          </p:cNvPr>
          <p:cNvSpPr>
            <a:spLocks noGrp="1"/>
          </p:cNvSpPr>
          <p:nvPr>
            <p:ph type="body" sz="quarter" idx="19" hasCustomPrompt="1"/>
          </p:nvPr>
        </p:nvSpPr>
        <p:spPr>
          <a:xfrm>
            <a:off x="571972" y="3674563"/>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cxnSp>
        <p:nvCxnSpPr>
          <p:cNvPr id="10" name="Straight Connector 9">
            <a:extLst>
              <a:ext uri="{FF2B5EF4-FFF2-40B4-BE49-F238E27FC236}">
                <a16:creationId xmlns:a16="http://schemas.microsoft.com/office/drawing/2014/main" id="{2A5E65B9-B032-EF49-8461-BFA65C53002D}"/>
              </a:ext>
            </a:extLst>
          </p:cNvPr>
          <p:cNvCxnSpPr>
            <a:cxnSpLocks/>
          </p:cNvCxnSpPr>
          <p:nvPr userDrawn="1"/>
        </p:nvCxnSpPr>
        <p:spPr>
          <a:xfrm flipV="1">
            <a:off x="543032" y="4140316"/>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Freeform 26">
            <a:extLst>
              <a:ext uri="{FF2B5EF4-FFF2-40B4-BE49-F238E27FC236}">
                <a16:creationId xmlns:a16="http://schemas.microsoft.com/office/drawing/2014/main" id="{071122C1-0DBA-21F0-E9AF-2E8EF0078FB4}"/>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3" name="Text Placeholder 23">
            <a:extLst>
              <a:ext uri="{FF2B5EF4-FFF2-40B4-BE49-F238E27FC236}">
                <a16:creationId xmlns:a16="http://schemas.microsoft.com/office/drawing/2014/main" id="{C1478FC6-3221-D38D-4BFA-101F85A70602}"/>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9" name="object 3">
            <a:extLst>
              <a:ext uri="{FF2B5EF4-FFF2-40B4-BE49-F238E27FC236}">
                <a16:creationId xmlns:a16="http://schemas.microsoft.com/office/drawing/2014/main" id="{F76A21AE-2578-2444-0FF1-A5BC33671349}"/>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30" name="Freeform 29">
            <a:extLst>
              <a:ext uri="{FF2B5EF4-FFF2-40B4-BE49-F238E27FC236}">
                <a16:creationId xmlns:a16="http://schemas.microsoft.com/office/drawing/2014/main" id="{321E9D60-3805-0000-1904-0B2C7E3B1550}"/>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FE9E71F1-AFF5-4371-3E21-CA16DF81BAB3}"/>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4" name="Text Placeholder 32">
            <a:extLst>
              <a:ext uri="{FF2B5EF4-FFF2-40B4-BE49-F238E27FC236}">
                <a16:creationId xmlns:a16="http://schemas.microsoft.com/office/drawing/2014/main" id="{594BAFA5-AC5D-D483-97BD-694FF4215BCB}"/>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lang="en-US" sz="2000" b="1" kern="1200" dirty="0">
                <a:solidFill>
                  <a:schemeClr val="bg1">
                    <a:lumMod val="95000"/>
                  </a:schemeClr>
                </a:solidFill>
                <a:latin typeface="+mn-lt"/>
                <a:ea typeface="+mn-ea"/>
                <a:cs typeface="+mn-cs"/>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36" name="Text Placeholder 32">
            <a:extLst>
              <a:ext uri="{FF2B5EF4-FFF2-40B4-BE49-F238E27FC236}">
                <a16:creationId xmlns:a16="http://schemas.microsoft.com/office/drawing/2014/main" id="{A354B995-A8AC-DDA0-B372-E8EA021210F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cxnSp>
        <p:nvCxnSpPr>
          <p:cNvPr id="41" name="Straight Connector 40">
            <a:extLst>
              <a:ext uri="{FF2B5EF4-FFF2-40B4-BE49-F238E27FC236}">
                <a16:creationId xmlns:a16="http://schemas.microsoft.com/office/drawing/2014/main" id="{91D6FE6B-A426-4D0D-01A3-BBD13DABA2A1}"/>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object 3">
            <a:extLst>
              <a:ext uri="{FF2B5EF4-FFF2-40B4-BE49-F238E27FC236}">
                <a16:creationId xmlns:a16="http://schemas.microsoft.com/office/drawing/2014/main" id="{188025B6-A722-4EA8-AE0E-2CF7CA414D65}"/>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5" name="Text Placeholder 32">
            <a:extLst>
              <a:ext uri="{FF2B5EF4-FFF2-40B4-BE49-F238E27FC236}">
                <a16:creationId xmlns:a16="http://schemas.microsoft.com/office/drawing/2014/main" id="{9198FEE8-44BD-0E36-3CE0-94BE53BC2BDA}"/>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lang="en-US" sz="2000" b="1" kern="1200" dirty="0">
                <a:solidFill>
                  <a:schemeClr val="bg1">
                    <a:lumMod val="95000"/>
                  </a:schemeClr>
                </a:solidFill>
                <a:latin typeface="+mn-lt"/>
                <a:ea typeface="+mn-ea"/>
                <a:cs typeface="+mn-cs"/>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46" name="Text Placeholder 32">
            <a:extLst>
              <a:ext uri="{FF2B5EF4-FFF2-40B4-BE49-F238E27FC236}">
                <a16:creationId xmlns:a16="http://schemas.microsoft.com/office/drawing/2014/main" id="{4AE00B4D-D121-2B75-3B44-FDE3DFE8E00D}"/>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03</a:t>
            </a:r>
            <a:endParaRPr lang="en-US" dirty="0"/>
          </a:p>
        </p:txBody>
      </p:sp>
      <p:cxnSp>
        <p:nvCxnSpPr>
          <p:cNvPr id="55" name="Straight Connector 54">
            <a:extLst>
              <a:ext uri="{FF2B5EF4-FFF2-40B4-BE49-F238E27FC236}">
                <a16:creationId xmlns:a16="http://schemas.microsoft.com/office/drawing/2014/main" id="{05A7438C-23BE-5C91-3161-445555F79406}"/>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6" name="Freeform 55">
            <a:extLst>
              <a:ext uri="{FF2B5EF4-FFF2-40B4-BE49-F238E27FC236}">
                <a16:creationId xmlns:a16="http://schemas.microsoft.com/office/drawing/2014/main" id="{BDA15F7A-A7A8-9191-1E86-0531DAF210A5}"/>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57" name="Text Placeholder 23">
            <a:extLst>
              <a:ext uri="{FF2B5EF4-FFF2-40B4-BE49-F238E27FC236}">
                <a16:creationId xmlns:a16="http://schemas.microsoft.com/office/drawing/2014/main" id="{03FEF671-AD38-449A-7146-320D75633A36}"/>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73" name="Text Placeholder 32">
            <a:extLst>
              <a:ext uri="{FF2B5EF4-FFF2-40B4-BE49-F238E27FC236}">
                <a16:creationId xmlns:a16="http://schemas.microsoft.com/office/drawing/2014/main" id="{445291E5-E8FB-06B9-3A8F-F924A72BC11E}"/>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
        <p:nvSpPr>
          <p:cNvPr id="2" name="Text Placeholder 32">
            <a:extLst>
              <a:ext uri="{FF2B5EF4-FFF2-40B4-BE49-F238E27FC236}">
                <a16:creationId xmlns:a16="http://schemas.microsoft.com/office/drawing/2014/main" id="{C410C645-D626-87F4-8CC0-65D6BDAE2D8F}"/>
              </a:ext>
            </a:extLst>
          </p:cNvPr>
          <p:cNvSpPr>
            <a:spLocks noGrp="1"/>
          </p:cNvSpPr>
          <p:nvPr>
            <p:ph type="body" sz="quarter" idx="20" hasCustomPrompt="1"/>
          </p:nvPr>
        </p:nvSpPr>
        <p:spPr>
          <a:xfrm>
            <a:off x="1219970" y="3850654"/>
            <a:ext cx="1748911" cy="243728"/>
          </a:xfrm>
          <a:prstGeom prst="rect">
            <a:avLst/>
          </a:prstGeom>
        </p:spPr>
        <p:txBody>
          <a:bodyPr anchor="ctr">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
        <p:nvSpPr>
          <p:cNvPr id="3" name="Text Placeholder 32">
            <a:extLst>
              <a:ext uri="{FF2B5EF4-FFF2-40B4-BE49-F238E27FC236}">
                <a16:creationId xmlns:a16="http://schemas.microsoft.com/office/drawing/2014/main" id="{E2F9FBC8-7F91-9E71-4445-B5EDFDF68FFD}"/>
              </a:ext>
            </a:extLst>
          </p:cNvPr>
          <p:cNvSpPr>
            <a:spLocks noGrp="1"/>
          </p:cNvSpPr>
          <p:nvPr>
            <p:ph type="body" sz="quarter" idx="82" hasCustomPrompt="1"/>
          </p:nvPr>
        </p:nvSpPr>
        <p:spPr>
          <a:xfrm>
            <a:off x="4484440" y="1440781"/>
            <a:ext cx="1748911" cy="243728"/>
          </a:xfrm>
          <a:prstGeom prst="rect">
            <a:avLst/>
          </a:prstGeom>
        </p:spPr>
        <p:txBody>
          <a:bodyPr anchor="ctr">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
        <p:nvSpPr>
          <p:cNvPr id="5" name="Text Placeholder 32">
            <a:extLst>
              <a:ext uri="{FF2B5EF4-FFF2-40B4-BE49-F238E27FC236}">
                <a16:creationId xmlns:a16="http://schemas.microsoft.com/office/drawing/2014/main" id="{BCF2FF0C-8872-6C2B-C3FE-B9905DE086FE}"/>
              </a:ext>
            </a:extLst>
          </p:cNvPr>
          <p:cNvSpPr>
            <a:spLocks noGrp="1"/>
          </p:cNvSpPr>
          <p:nvPr>
            <p:ph type="body" sz="quarter" idx="83" hasCustomPrompt="1"/>
          </p:nvPr>
        </p:nvSpPr>
        <p:spPr>
          <a:xfrm>
            <a:off x="7657348" y="3834123"/>
            <a:ext cx="1748911" cy="243728"/>
          </a:xfrm>
          <a:prstGeom prst="rect">
            <a:avLst/>
          </a:prstGeom>
        </p:spPr>
        <p:txBody>
          <a:bodyPr anchor="ctr">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Tree>
    <p:extLst>
      <p:ext uri="{BB962C8B-B14F-4D97-AF65-F5344CB8AC3E}">
        <p14:creationId xmlns:p14="http://schemas.microsoft.com/office/powerpoint/2010/main" val="193081380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Gallery 01">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Freeform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95265968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Gallery 02">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86224683"/>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Gallery 03">
    <p:spTree>
      <p:nvGrpSpPr>
        <p:cNvPr id="1" name=""/>
        <p:cNvGrpSpPr/>
        <p:nvPr/>
      </p:nvGrpSpPr>
      <p:grpSpPr>
        <a:xfrm>
          <a:off x="0" y="0"/>
          <a:ext cx="0" cy="0"/>
          <a:chOff x="0" y="0"/>
          <a:chExt cx="0" cy="0"/>
        </a:xfrm>
      </p:grpSpPr>
      <p:sp>
        <p:nvSpPr>
          <p:cNvPr id="3" name="object 3">
            <a:extLst>
              <a:ext uri="{FF2B5EF4-FFF2-40B4-BE49-F238E27FC236}">
                <a16:creationId xmlns:a16="http://schemas.microsoft.com/office/drawing/2014/main" id="{683285E7-580D-481F-9E69-9B07D7743482}"/>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61FF9C18-7E4C-4444-EA26-AE03FF1A4F65}"/>
              </a:ext>
            </a:extLst>
          </p:cNvPr>
          <p:cNvSpPr>
            <a:spLocks noGrp="1"/>
          </p:cNvSpPr>
          <p:nvPr>
            <p:ph type="pic" sz="quarter" idx="75"/>
          </p:nvPr>
        </p:nvSpPr>
        <p:spPr>
          <a:xfrm>
            <a:off x="-1" y="3526971"/>
            <a:ext cx="11526983" cy="3342069"/>
          </a:xfrm>
          <a:custGeom>
            <a:avLst/>
            <a:gdLst>
              <a:gd name="connsiteX0" fmla="*/ 0 w 11526983"/>
              <a:gd name="connsiteY0" fmla="*/ 0 h 3342069"/>
              <a:gd name="connsiteX1" fmla="*/ 11526983 w 11526983"/>
              <a:gd name="connsiteY1" fmla="*/ 0 h 3342069"/>
              <a:gd name="connsiteX2" fmla="*/ 11526983 w 11526983"/>
              <a:gd name="connsiteY2" fmla="*/ 382001 h 3342069"/>
              <a:gd name="connsiteX3" fmla="*/ 11287547 w 11526983"/>
              <a:gd name="connsiteY3" fmla="*/ 382001 h 3342069"/>
              <a:gd name="connsiteX4" fmla="*/ 11287547 w 11526983"/>
              <a:gd name="connsiteY4" fmla="*/ 3341697 h 3342069"/>
              <a:gd name="connsiteX5" fmla="*/ 11526983 w 11526983"/>
              <a:gd name="connsiteY5" fmla="*/ 3341697 h 3342069"/>
              <a:gd name="connsiteX6" fmla="*/ 11526983 w 11526983"/>
              <a:gd name="connsiteY6" fmla="*/ 3342069 h 3342069"/>
              <a:gd name="connsiteX7" fmla="*/ 0 w 11526983"/>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26983" h="3342069">
                <a:moveTo>
                  <a:pt x="0" y="0"/>
                </a:moveTo>
                <a:lnTo>
                  <a:pt x="11526983" y="0"/>
                </a:lnTo>
                <a:lnTo>
                  <a:pt x="11526983" y="382001"/>
                </a:lnTo>
                <a:lnTo>
                  <a:pt x="11287547" y="382001"/>
                </a:lnTo>
                <a:lnTo>
                  <a:pt x="11287547" y="3341697"/>
                </a:lnTo>
                <a:lnTo>
                  <a:pt x="11526983" y="3341697"/>
                </a:lnTo>
                <a:lnTo>
                  <a:pt x="11526983" y="3342069"/>
                </a:lnTo>
                <a:lnTo>
                  <a:pt x="0" y="3342069"/>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05021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Gallery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0" name="Freeform 9">
            <a:extLst>
              <a:ext uri="{FF2B5EF4-FFF2-40B4-BE49-F238E27FC236}">
                <a16:creationId xmlns:a16="http://schemas.microsoft.com/office/drawing/2014/main" id="{38B3A626-8AAD-5C07-63EB-ECD7DE8E9F87}"/>
              </a:ext>
            </a:extLst>
          </p:cNvPr>
          <p:cNvSpPr>
            <a:spLocks noGrp="1"/>
          </p:cNvSpPr>
          <p:nvPr>
            <p:ph type="pic" sz="quarter" idx="76"/>
          </p:nvPr>
        </p:nvSpPr>
        <p:spPr>
          <a:xfrm>
            <a:off x="5832763" y="2344365"/>
            <a:ext cx="5694219" cy="2178997"/>
          </a:xfrm>
          <a:custGeom>
            <a:avLst/>
            <a:gdLst>
              <a:gd name="connsiteX0" fmla="*/ 0 w 5694219"/>
              <a:gd name="connsiteY0" fmla="*/ 0 h 2178997"/>
              <a:gd name="connsiteX1" fmla="*/ 5694219 w 5694219"/>
              <a:gd name="connsiteY1" fmla="*/ 0 h 2178997"/>
              <a:gd name="connsiteX2" fmla="*/ 5694219 w 5694219"/>
              <a:gd name="connsiteY2" fmla="*/ 1564607 h 2178997"/>
              <a:gd name="connsiteX3" fmla="*/ 5454783 w 5694219"/>
              <a:gd name="connsiteY3" fmla="*/ 1564607 h 2178997"/>
              <a:gd name="connsiteX4" fmla="*/ 5454783 w 5694219"/>
              <a:gd name="connsiteY4" fmla="*/ 2178997 h 2178997"/>
              <a:gd name="connsiteX5" fmla="*/ 0 w 5694219"/>
              <a:gd name="connsiteY5" fmla="*/ 2178997 h 2178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4219" h="2178997">
                <a:moveTo>
                  <a:pt x="0" y="0"/>
                </a:moveTo>
                <a:lnTo>
                  <a:pt x="5694219" y="0"/>
                </a:lnTo>
                <a:lnTo>
                  <a:pt x="5694219" y="1564607"/>
                </a:lnTo>
                <a:lnTo>
                  <a:pt x="5454783" y="1564607"/>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6" name="Freeform 5">
            <a:extLst>
              <a:ext uri="{FF2B5EF4-FFF2-40B4-BE49-F238E27FC236}">
                <a16:creationId xmlns:a16="http://schemas.microsoft.com/office/drawing/2014/main" id="{EF504E28-163C-C046-DD0F-13F27627BBD4}"/>
              </a:ext>
            </a:extLst>
          </p:cNvPr>
          <p:cNvSpPr>
            <a:spLocks noGrp="1"/>
          </p:cNvSpPr>
          <p:nvPr>
            <p:ph type="pic" sz="quarter" idx="77"/>
          </p:nvPr>
        </p:nvSpPr>
        <p:spPr>
          <a:xfrm>
            <a:off x="5832763" y="4688732"/>
            <a:ext cx="5454783" cy="2178997"/>
          </a:xfrm>
          <a:custGeom>
            <a:avLst/>
            <a:gdLst>
              <a:gd name="connsiteX0" fmla="*/ 0 w 5454783"/>
              <a:gd name="connsiteY0" fmla="*/ 0 h 2178997"/>
              <a:gd name="connsiteX1" fmla="*/ 5454783 w 5454783"/>
              <a:gd name="connsiteY1" fmla="*/ 0 h 2178997"/>
              <a:gd name="connsiteX2" fmla="*/ 5454783 w 5454783"/>
              <a:gd name="connsiteY2" fmla="*/ 2178997 h 2178997"/>
              <a:gd name="connsiteX3" fmla="*/ 0 w 5454783"/>
              <a:gd name="connsiteY3" fmla="*/ 2178997 h 2178997"/>
            </a:gdLst>
            <a:ahLst/>
            <a:cxnLst>
              <a:cxn ang="0">
                <a:pos x="connsiteX0" y="connsiteY0"/>
              </a:cxn>
              <a:cxn ang="0">
                <a:pos x="connsiteX1" y="connsiteY1"/>
              </a:cxn>
              <a:cxn ang="0">
                <a:pos x="connsiteX2" y="connsiteY2"/>
              </a:cxn>
              <a:cxn ang="0">
                <a:pos x="connsiteX3" y="connsiteY3"/>
              </a:cxn>
            </a:cxnLst>
            <a:rect l="l" t="t" r="r" b="b"/>
            <a:pathLst>
              <a:path w="5454783" h="2178997">
                <a:moveTo>
                  <a:pt x="0" y="0"/>
                </a:moveTo>
                <a:lnTo>
                  <a:pt x="5454783" y="0"/>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2178997"/>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90069566"/>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Gallery 05">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2"/>
            <a:ext cx="179948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 name="Freeform 1">
            <a:extLst>
              <a:ext uri="{FF2B5EF4-FFF2-40B4-BE49-F238E27FC236}">
                <a16:creationId xmlns:a16="http://schemas.microsoft.com/office/drawing/2014/main" id="{3F88BD6C-5286-2FDF-1DA8-EB249E636D56}"/>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6" name="Picture Placeholder 12">
            <a:extLst>
              <a:ext uri="{FF2B5EF4-FFF2-40B4-BE49-F238E27FC236}">
                <a16:creationId xmlns:a16="http://schemas.microsoft.com/office/drawing/2014/main" id="{8C624E47-695B-5CA8-0DFF-70206D787EAF}"/>
              </a:ext>
            </a:extLst>
          </p:cNvPr>
          <p:cNvSpPr>
            <a:spLocks noGrp="1"/>
          </p:cNvSpPr>
          <p:nvPr>
            <p:ph type="pic" sz="quarter" idx="77"/>
          </p:nvPr>
        </p:nvSpPr>
        <p:spPr>
          <a:xfrm>
            <a:off x="7777018" y="-2"/>
            <a:ext cx="1799489" cy="3342069"/>
          </a:xfrm>
          <a:prstGeom prst="rect">
            <a:avLst/>
          </a:prstGeom>
          <a:solidFill>
            <a:schemeClr val="bg1">
              <a:lumMod val="95000"/>
            </a:schemeClr>
          </a:solidFill>
        </p:spPr>
        <p:txBody>
          <a:bodyPr/>
          <a:lstStyle/>
          <a:p>
            <a:endParaRPr lang="en-GB"/>
          </a:p>
        </p:txBody>
      </p:sp>
      <p:sp>
        <p:nvSpPr>
          <p:cNvPr id="17" name="Picture Placeholder 12">
            <a:extLst>
              <a:ext uri="{FF2B5EF4-FFF2-40B4-BE49-F238E27FC236}">
                <a16:creationId xmlns:a16="http://schemas.microsoft.com/office/drawing/2014/main" id="{9747594A-A68A-1C5A-3E82-B49221D19424}"/>
              </a:ext>
            </a:extLst>
          </p:cNvPr>
          <p:cNvSpPr>
            <a:spLocks noGrp="1"/>
          </p:cNvSpPr>
          <p:nvPr>
            <p:ph type="pic" sz="quarter" idx="78"/>
          </p:nvPr>
        </p:nvSpPr>
        <p:spPr>
          <a:xfrm>
            <a:off x="9721272" y="-2"/>
            <a:ext cx="1799489" cy="3342069"/>
          </a:xfrm>
          <a:prstGeom prst="rect">
            <a:avLst/>
          </a:prstGeom>
          <a:solidFill>
            <a:schemeClr val="bg1">
              <a:lumMod val="95000"/>
            </a:schemeClr>
          </a:solidFill>
        </p:spPr>
        <p:txBody>
          <a:bodyPr/>
          <a:lstStyle/>
          <a:p>
            <a:endParaRPr lang="en-GB"/>
          </a:p>
        </p:txBody>
      </p:sp>
    </p:spTree>
    <p:extLst>
      <p:ext uri="{BB962C8B-B14F-4D97-AF65-F5344CB8AC3E}">
        <p14:creationId xmlns:p14="http://schemas.microsoft.com/office/powerpoint/2010/main" val="1969717897"/>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0E807BD2-97E5-C5B5-B370-F5AF1F8A37FB}"/>
              </a:ext>
            </a:extLst>
          </p:cNvPr>
          <p:cNvSpPr/>
          <p:nvPr userDrawn="1"/>
        </p:nvSpPr>
        <p:spPr>
          <a:xfrm rot="5400000" flipH="1">
            <a:off x="5832064" y="-240813"/>
            <a:ext cx="6115866" cy="6604005"/>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2" name="Text Placeholder 23">
            <a:extLst>
              <a:ext uri="{FF2B5EF4-FFF2-40B4-BE49-F238E27FC236}">
                <a16:creationId xmlns:a16="http://schemas.microsoft.com/office/drawing/2014/main" id="{E1B388D9-79A8-4F4E-A699-E4B798FB46A7}"/>
              </a:ext>
            </a:extLst>
          </p:cNvPr>
          <p:cNvSpPr>
            <a:spLocks noGrp="1"/>
          </p:cNvSpPr>
          <p:nvPr>
            <p:ph type="body" sz="quarter" idx="19" hasCustomPrompt="1"/>
          </p:nvPr>
        </p:nvSpPr>
        <p:spPr>
          <a:xfrm>
            <a:off x="8708808" y="4566502"/>
            <a:ext cx="3195486" cy="731140"/>
          </a:xfrm>
          <a:prstGeom prst="rect">
            <a:avLst/>
          </a:prstGeom>
        </p:spPr>
        <p:txBody>
          <a:bodyPr anchor="ctr">
            <a:normAutofit/>
          </a:bodyPr>
          <a:lstStyle>
            <a:lvl1pPr marL="0" indent="0" algn="r">
              <a:buNone/>
              <a:defRPr sz="2800" baseline="0">
                <a:solidFill>
                  <a:schemeClr val="bg1"/>
                </a:solidFill>
                <a:latin typeface="+mn-lt"/>
              </a:defRPr>
            </a:lvl1pPr>
          </a:lstStyle>
          <a:p>
            <a:pPr lvl="0"/>
            <a:r>
              <a:rPr lang="en-US" dirty="0"/>
              <a:t>follow our journey</a:t>
            </a:r>
          </a:p>
        </p:txBody>
      </p:sp>
      <p:sp>
        <p:nvSpPr>
          <p:cNvPr id="2" name="Freeform 1">
            <a:extLst>
              <a:ext uri="{FF2B5EF4-FFF2-40B4-BE49-F238E27FC236}">
                <a16:creationId xmlns:a16="http://schemas.microsoft.com/office/drawing/2014/main" id="{85DB1E34-A754-6299-9916-AB30C9F37056}"/>
              </a:ext>
            </a:extLst>
          </p:cNvPr>
          <p:cNvSpPr/>
          <p:nvPr userDrawn="1"/>
        </p:nvSpPr>
        <p:spPr>
          <a:xfrm>
            <a:off x="-36951" y="4542735"/>
            <a:ext cx="6700701" cy="778675"/>
          </a:xfrm>
          <a:custGeom>
            <a:avLst/>
            <a:gdLst>
              <a:gd name="connsiteX0" fmla="*/ 0 w 6700701"/>
              <a:gd name="connsiteY0" fmla="*/ 0 h 778675"/>
              <a:gd name="connsiteX1" fmla="*/ 824834 w 6700701"/>
              <a:gd name="connsiteY1" fmla="*/ 0 h 778675"/>
              <a:gd name="connsiteX2" fmla="*/ 5315191 w 6700701"/>
              <a:gd name="connsiteY2" fmla="*/ 0 h 778675"/>
              <a:gd name="connsiteX3" fmla="*/ 6140025 w 6700701"/>
              <a:gd name="connsiteY3" fmla="*/ 0 h 778675"/>
              <a:gd name="connsiteX4" fmla="*/ 6700701 w 6700701"/>
              <a:gd name="connsiteY4" fmla="*/ 421337 h 778675"/>
              <a:gd name="connsiteX5" fmla="*/ 6700701 w 6700701"/>
              <a:gd name="connsiteY5" fmla="*/ 778675 h 778675"/>
              <a:gd name="connsiteX6" fmla="*/ 5875867 w 6700701"/>
              <a:gd name="connsiteY6" fmla="*/ 778675 h 778675"/>
              <a:gd name="connsiteX7" fmla="*/ 843201 w 6700701"/>
              <a:gd name="connsiteY7" fmla="*/ 778675 h 778675"/>
              <a:gd name="connsiteX8" fmla="*/ 18367 w 6700701"/>
              <a:gd name="connsiteY8" fmla="*/ 778675 h 778675"/>
              <a:gd name="connsiteX9" fmla="*/ 18367 w 6700701"/>
              <a:gd name="connsiteY9" fmla="*/ 154913 h 778675"/>
              <a:gd name="connsiteX10" fmla="*/ 11904 w 6700701"/>
              <a:gd name="connsiteY10" fmla="*/ 5865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00701" h="778675">
                <a:moveTo>
                  <a:pt x="0" y="0"/>
                </a:moveTo>
                <a:lnTo>
                  <a:pt x="824834" y="0"/>
                </a:lnTo>
                <a:lnTo>
                  <a:pt x="5315191" y="0"/>
                </a:lnTo>
                <a:lnTo>
                  <a:pt x="6140025" y="0"/>
                </a:lnTo>
                <a:cubicBezTo>
                  <a:pt x="6448753" y="0"/>
                  <a:pt x="6700701" y="189335"/>
                  <a:pt x="6700701" y="421337"/>
                </a:cubicBezTo>
                <a:lnTo>
                  <a:pt x="6700701" y="778675"/>
                </a:lnTo>
                <a:lnTo>
                  <a:pt x="5875867" y="778675"/>
                </a:lnTo>
                <a:lnTo>
                  <a:pt x="843201" y="778675"/>
                </a:lnTo>
                <a:lnTo>
                  <a:pt x="18367" y="778675"/>
                </a:lnTo>
                <a:lnTo>
                  <a:pt x="18367" y="154913"/>
                </a:lnTo>
                <a:cubicBezTo>
                  <a:pt x="18367" y="122412"/>
                  <a:pt x="16178" y="90298"/>
                  <a:pt x="11904" y="5865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9" name="Text Placeholder 23">
            <a:extLst>
              <a:ext uri="{FF2B5EF4-FFF2-40B4-BE49-F238E27FC236}">
                <a16:creationId xmlns:a16="http://schemas.microsoft.com/office/drawing/2014/main" id="{68D02844-8FD4-0761-81EA-96690D61DEE3}"/>
              </a:ext>
            </a:extLst>
          </p:cNvPr>
          <p:cNvSpPr>
            <a:spLocks noGrp="1"/>
          </p:cNvSpPr>
          <p:nvPr>
            <p:ph type="body" sz="quarter" idx="17" hasCustomPrompt="1"/>
          </p:nvPr>
        </p:nvSpPr>
        <p:spPr>
          <a:xfrm>
            <a:off x="603661" y="4708722"/>
            <a:ext cx="4414577" cy="679345"/>
          </a:xfrm>
          <a:prstGeom prst="rect">
            <a:avLst/>
          </a:prstGeom>
        </p:spPr>
        <p:txBody>
          <a:bodyPr>
            <a:noAutofit/>
          </a:bodyPr>
          <a:lstStyle>
            <a:lvl1pPr marL="0" indent="0" algn="l">
              <a:buNone/>
              <a:defRPr sz="2800" b="0" i="0">
                <a:solidFill>
                  <a:schemeClr val="bg1"/>
                </a:solidFill>
                <a:latin typeface="+mn-lt"/>
              </a:defRPr>
            </a:lvl1pPr>
          </a:lstStyle>
          <a:p>
            <a:pPr lvl="0"/>
            <a:r>
              <a:rPr lang="en-US" dirty="0" err="1"/>
              <a:t>www.epicstays.eu</a:t>
            </a:r>
            <a:endParaRPr lang="en-US" dirty="0"/>
          </a:p>
        </p:txBody>
      </p:sp>
      <p:pic>
        <p:nvPicPr>
          <p:cNvPr id="3" name="Picture 2">
            <a:extLst>
              <a:ext uri="{FF2B5EF4-FFF2-40B4-BE49-F238E27FC236}">
                <a16:creationId xmlns:a16="http://schemas.microsoft.com/office/drawing/2014/main" id="{CE0EE440-4826-E654-F6AE-1B53749CDEB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4" name="Picture 3" descr="Co-funded by the European Union logo in png for web usage">
            <a:extLst>
              <a:ext uri="{FF2B5EF4-FFF2-40B4-BE49-F238E27FC236}">
                <a16:creationId xmlns:a16="http://schemas.microsoft.com/office/drawing/2014/main" id="{8BBBDFE7-FA04-3AB8-62A8-D970A1906FF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5" name="Rectangle 4">
            <a:extLst>
              <a:ext uri="{FF2B5EF4-FFF2-40B4-BE49-F238E27FC236}">
                <a16:creationId xmlns:a16="http://schemas.microsoft.com/office/drawing/2014/main" id="{2F14D5EC-CFE7-019F-EE05-B294D3238EE0}"/>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6" name="Group 5">
            <a:extLst>
              <a:ext uri="{FF2B5EF4-FFF2-40B4-BE49-F238E27FC236}">
                <a16:creationId xmlns:a16="http://schemas.microsoft.com/office/drawing/2014/main" id="{837936D7-4553-E9CC-FC55-D1B5E5D4647D}"/>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34C90407-84FA-28AB-9FD2-61204671CEBA}"/>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F8E08C42-E0A7-8749-9117-84638ABB9F9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097068291"/>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_Text Slide 2">
    <p:spTree>
      <p:nvGrpSpPr>
        <p:cNvPr id="1" name=""/>
        <p:cNvGrpSpPr/>
        <p:nvPr/>
      </p:nvGrpSpPr>
      <p:grpSpPr>
        <a:xfrm>
          <a:off x="0" y="0"/>
          <a:ext cx="0" cy="0"/>
          <a:chOff x="0" y="0"/>
          <a:chExt cx="0" cy="0"/>
        </a:xfrm>
      </p:grpSpPr>
      <p:sp>
        <p:nvSpPr>
          <p:cNvPr id="10" name="Freeform 9">
            <a:extLst>
              <a:ext uri="{FF2B5EF4-FFF2-40B4-BE49-F238E27FC236}">
                <a16:creationId xmlns:a16="http://schemas.microsoft.com/office/drawing/2014/main" id="{91650004-395C-9C43-AE5F-4CE2B1EB3C37}"/>
              </a:ext>
            </a:extLst>
          </p:cNvPr>
          <p:cNvSpPr/>
          <p:nvPr userDrawn="1"/>
        </p:nvSpPr>
        <p:spPr>
          <a:xfrm>
            <a:off x="666427" y="1299620"/>
            <a:ext cx="11525573" cy="4830247"/>
          </a:xfrm>
          <a:custGeom>
            <a:avLst/>
            <a:gdLst>
              <a:gd name="connsiteX0" fmla="*/ 3470139 w 11393619"/>
              <a:gd name="connsiteY0" fmla="*/ 0 h 4716265"/>
              <a:gd name="connsiteX1" fmla="*/ 8184190 w 11393619"/>
              <a:gd name="connsiteY1" fmla="*/ 0 h 4716265"/>
              <a:gd name="connsiteX2" fmla="*/ 8184192 w 11393619"/>
              <a:gd name="connsiteY2" fmla="*/ 0 h 4716265"/>
              <a:gd name="connsiteX3" fmla="*/ 10401370 w 11393619"/>
              <a:gd name="connsiteY3" fmla="*/ 0 h 4716265"/>
              <a:gd name="connsiteX4" fmla="*/ 11393619 w 11393619"/>
              <a:gd name="connsiteY4" fmla="*/ 913136 h 4716265"/>
              <a:gd name="connsiteX5" fmla="*/ 11393619 w 11393619"/>
              <a:gd name="connsiteY5" fmla="*/ 4716265 h 4716265"/>
              <a:gd name="connsiteX6" fmla="*/ 9176438 w 11393619"/>
              <a:gd name="connsiteY6" fmla="*/ 4716265 h 4716265"/>
              <a:gd name="connsiteX7" fmla="*/ 7144361 w 11393619"/>
              <a:gd name="connsiteY7" fmla="*/ 4716265 h 4716265"/>
              <a:gd name="connsiteX8" fmla="*/ 5706299 w 11393619"/>
              <a:gd name="connsiteY8" fmla="*/ 4716265 h 4716265"/>
              <a:gd name="connsiteX9" fmla="*/ 4927180 w 11393619"/>
              <a:gd name="connsiteY9" fmla="*/ 4716265 h 4716265"/>
              <a:gd name="connsiteX10" fmla="*/ 1457041 w 11393619"/>
              <a:gd name="connsiteY10" fmla="*/ 4716265 h 4716265"/>
              <a:gd name="connsiteX11" fmla="*/ 0 w 11393619"/>
              <a:gd name="connsiteY11" fmla="*/ 3375397 h 4716265"/>
              <a:gd name="connsiteX12" fmla="*/ 0 w 11393619"/>
              <a:gd name="connsiteY12" fmla="*/ 0 h 4716265"/>
              <a:gd name="connsiteX13" fmla="*/ 3470139 w 11393619"/>
              <a:gd name="connsiteY13" fmla="*/ 0 h 4716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393619" h="4716265">
                <a:moveTo>
                  <a:pt x="3470139" y="0"/>
                </a:moveTo>
                <a:lnTo>
                  <a:pt x="8184190" y="0"/>
                </a:lnTo>
                <a:lnTo>
                  <a:pt x="8184192" y="0"/>
                </a:lnTo>
                <a:lnTo>
                  <a:pt x="10401370" y="0"/>
                </a:lnTo>
                <a:cubicBezTo>
                  <a:pt x="10949720" y="0"/>
                  <a:pt x="11393619" y="408508"/>
                  <a:pt x="11393619" y="913136"/>
                </a:cubicBezTo>
                <a:lnTo>
                  <a:pt x="11393619" y="4716265"/>
                </a:lnTo>
                <a:lnTo>
                  <a:pt x="9176438" y="4716265"/>
                </a:lnTo>
                <a:lnTo>
                  <a:pt x="7144361" y="4716265"/>
                </a:lnTo>
                <a:lnTo>
                  <a:pt x="5706299" y="4716265"/>
                </a:lnTo>
                <a:lnTo>
                  <a:pt x="4927180" y="4716265"/>
                </a:lnTo>
                <a:lnTo>
                  <a:pt x="1457041" y="4716265"/>
                </a:lnTo>
                <a:cubicBezTo>
                  <a:pt x="652796" y="4716265"/>
                  <a:pt x="0" y="4115518"/>
                  <a:pt x="0" y="3375397"/>
                </a:cubicBezTo>
                <a:lnTo>
                  <a:pt x="0" y="0"/>
                </a:lnTo>
                <a:lnTo>
                  <a:pt x="3470139" y="0"/>
                </a:lnTo>
                <a:close/>
              </a:path>
            </a:pathLst>
          </a:custGeom>
          <a:solidFill>
            <a:srgbClr val="47B5C8"/>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4" name="Text Placeholder 17">
            <a:extLst>
              <a:ext uri="{FF2B5EF4-FFF2-40B4-BE49-F238E27FC236}">
                <a16:creationId xmlns:a16="http://schemas.microsoft.com/office/drawing/2014/main" id="{E5809F09-19F8-644E-93CF-7EED6ADA9275}"/>
              </a:ext>
            </a:extLst>
          </p:cNvPr>
          <p:cNvSpPr>
            <a:spLocks noGrp="1"/>
          </p:cNvSpPr>
          <p:nvPr>
            <p:ph type="body" sz="quarter" idx="18" hasCustomPrompt="1"/>
          </p:nvPr>
        </p:nvSpPr>
        <p:spPr>
          <a:xfrm>
            <a:off x="914400" y="2169763"/>
            <a:ext cx="10479218" cy="3440624"/>
          </a:xfrm>
          <a:prstGeom prst="rect">
            <a:avLst/>
          </a:prstGeom>
        </p:spPr>
        <p:txBody>
          <a:bodyPr/>
          <a:lstStyle>
            <a:lvl1pPr algn="l">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5" name="Text Placeholder 23">
            <a:extLst>
              <a:ext uri="{FF2B5EF4-FFF2-40B4-BE49-F238E27FC236}">
                <a16:creationId xmlns:a16="http://schemas.microsoft.com/office/drawing/2014/main" id="{3E9E7B3E-59B0-DC4E-9561-9A1693329D98}"/>
              </a:ext>
            </a:extLst>
          </p:cNvPr>
          <p:cNvSpPr>
            <a:spLocks noGrp="1"/>
          </p:cNvSpPr>
          <p:nvPr>
            <p:ph type="body" sz="quarter" idx="16" hasCustomPrompt="1"/>
          </p:nvPr>
        </p:nvSpPr>
        <p:spPr>
          <a:xfrm>
            <a:off x="914400" y="462722"/>
            <a:ext cx="10595237" cy="803654"/>
          </a:xfrm>
          <a:prstGeom prst="rect">
            <a:avLst/>
          </a:prstGeom>
        </p:spPr>
        <p:txBody>
          <a:bodyPr>
            <a:noAutofit/>
          </a:bodyPr>
          <a:lstStyle>
            <a:lvl1pPr marL="0" indent="0" algn="l">
              <a:buNone/>
              <a:defRPr sz="3600" b="0" i="0">
                <a:solidFill>
                  <a:srgbClr val="595959"/>
                </a:solidFill>
                <a:latin typeface="+mn-lt"/>
              </a:defRPr>
            </a:lvl1pPr>
          </a:lstStyle>
          <a:p>
            <a:pPr lvl="0"/>
            <a:r>
              <a:rPr lang="en-US" dirty="0"/>
              <a:t>Heading</a:t>
            </a:r>
          </a:p>
        </p:txBody>
      </p:sp>
      <p:sp>
        <p:nvSpPr>
          <p:cNvPr id="8" name="Rectangle 7">
            <a:extLst>
              <a:ext uri="{FF2B5EF4-FFF2-40B4-BE49-F238E27FC236}">
                <a16:creationId xmlns:a16="http://schemas.microsoft.com/office/drawing/2014/main" id="{43C457A8-E171-A54A-A815-49359F799BEA}"/>
              </a:ext>
            </a:extLst>
          </p:cNvPr>
          <p:cNvSpPr/>
          <p:nvPr userDrawn="1"/>
        </p:nvSpPr>
        <p:spPr>
          <a:xfrm>
            <a:off x="-2873829" y="-373224"/>
            <a:ext cx="2858315" cy="7557795"/>
          </a:xfrm>
          <a:prstGeom prst="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615724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_Contents Slide 01">
    <p:spTree>
      <p:nvGrpSpPr>
        <p:cNvPr id="1" name=""/>
        <p:cNvGrpSpPr/>
        <p:nvPr/>
      </p:nvGrpSpPr>
      <p:grpSpPr>
        <a:xfrm>
          <a:off x="0" y="0"/>
          <a:ext cx="0" cy="0"/>
          <a:chOff x="0" y="0"/>
          <a:chExt cx="0" cy="0"/>
        </a:xfrm>
      </p:grpSpPr>
      <p:sp>
        <p:nvSpPr>
          <p:cNvPr id="32" name="Freeform 31">
            <a:extLst>
              <a:ext uri="{FF2B5EF4-FFF2-40B4-BE49-F238E27FC236}">
                <a16:creationId xmlns:a16="http://schemas.microsoft.com/office/drawing/2014/main" id="{EDA3A190-F984-7B05-2392-6EE8C339C1FE}"/>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8" name="object 3">
            <a:extLst>
              <a:ext uri="{FF2B5EF4-FFF2-40B4-BE49-F238E27FC236}">
                <a16:creationId xmlns:a16="http://schemas.microsoft.com/office/drawing/2014/main" id="{DE86D902-E7B4-FF83-527C-1268935F12B0}"/>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 name="Freeform 3">
            <a:extLst>
              <a:ext uri="{FF2B5EF4-FFF2-40B4-BE49-F238E27FC236}">
                <a16:creationId xmlns:a16="http://schemas.microsoft.com/office/drawing/2014/main" id="{579DE3B8-3F5E-FF57-8203-9E6B4768F77A}"/>
              </a:ext>
            </a:extLst>
          </p:cNvPr>
          <p:cNvSpPr/>
          <p:nvPr userDrawn="1"/>
        </p:nvSpPr>
        <p:spPr>
          <a:xfrm>
            <a:off x="543033" y="2521170"/>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Text Placeholder 32">
            <a:extLst>
              <a:ext uri="{FF2B5EF4-FFF2-40B4-BE49-F238E27FC236}">
                <a16:creationId xmlns:a16="http://schemas.microsoft.com/office/drawing/2014/main" id="{956BFD1E-3718-630F-9C42-C9649D9936F9}"/>
              </a:ext>
            </a:extLst>
          </p:cNvPr>
          <p:cNvSpPr>
            <a:spLocks noGrp="1"/>
          </p:cNvSpPr>
          <p:nvPr>
            <p:ph type="body" sz="quarter" idx="18" hasCustomPrompt="1"/>
          </p:nvPr>
        </p:nvSpPr>
        <p:spPr>
          <a:xfrm>
            <a:off x="558534" y="4243251"/>
            <a:ext cx="2636194" cy="1399756"/>
          </a:xfrm>
          <a:prstGeom prst="rect">
            <a:avLst/>
          </a:prstGeom>
        </p:spPr>
        <p:txBody>
          <a:bodyPr anchor="t">
            <a:noAutofit/>
          </a:bodyPr>
          <a:lstStyle>
            <a:lvl1pPr marL="0" indent="0" algn="l">
              <a:lnSpc>
                <a:spcPts val="1220"/>
              </a:lnSpc>
              <a:spcBef>
                <a:spcPts val="0"/>
              </a:spcBef>
              <a:buNone/>
              <a:defRPr lang="en-US" sz="2000" b="1" kern="1200" dirty="0">
                <a:solidFill>
                  <a:schemeClr val="bg1">
                    <a:lumMod val="95000"/>
                  </a:schemeClr>
                </a:solidFill>
                <a:latin typeface="+mn-lt"/>
                <a:ea typeface="+mn-ea"/>
                <a:cs typeface="+mn-cs"/>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49B6294C-EC15-36C2-74CE-695F5668E6A3}"/>
              </a:ext>
            </a:extLst>
          </p:cNvPr>
          <p:cNvSpPr>
            <a:spLocks noGrp="1"/>
          </p:cNvSpPr>
          <p:nvPr>
            <p:ph type="body" sz="quarter" idx="19" hasCustomPrompt="1"/>
          </p:nvPr>
        </p:nvSpPr>
        <p:spPr>
          <a:xfrm>
            <a:off x="571972" y="3674563"/>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cxnSp>
        <p:nvCxnSpPr>
          <p:cNvPr id="10" name="Straight Connector 9">
            <a:extLst>
              <a:ext uri="{FF2B5EF4-FFF2-40B4-BE49-F238E27FC236}">
                <a16:creationId xmlns:a16="http://schemas.microsoft.com/office/drawing/2014/main" id="{2A5E65B9-B032-EF49-8461-BFA65C53002D}"/>
              </a:ext>
            </a:extLst>
          </p:cNvPr>
          <p:cNvCxnSpPr>
            <a:cxnSpLocks/>
          </p:cNvCxnSpPr>
          <p:nvPr userDrawn="1"/>
        </p:nvCxnSpPr>
        <p:spPr>
          <a:xfrm flipV="1">
            <a:off x="543032" y="4140316"/>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Freeform 26">
            <a:extLst>
              <a:ext uri="{FF2B5EF4-FFF2-40B4-BE49-F238E27FC236}">
                <a16:creationId xmlns:a16="http://schemas.microsoft.com/office/drawing/2014/main" id="{071122C1-0DBA-21F0-E9AF-2E8EF0078FB4}"/>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3" name="Text Placeholder 23">
            <a:extLst>
              <a:ext uri="{FF2B5EF4-FFF2-40B4-BE49-F238E27FC236}">
                <a16:creationId xmlns:a16="http://schemas.microsoft.com/office/drawing/2014/main" id="{C1478FC6-3221-D38D-4BFA-101F85A70602}"/>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9" name="object 3">
            <a:extLst>
              <a:ext uri="{FF2B5EF4-FFF2-40B4-BE49-F238E27FC236}">
                <a16:creationId xmlns:a16="http://schemas.microsoft.com/office/drawing/2014/main" id="{F76A21AE-2578-2444-0FF1-A5BC33671349}"/>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30" name="Freeform 29">
            <a:extLst>
              <a:ext uri="{FF2B5EF4-FFF2-40B4-BE49-F238E27FC236}">
                <a16:creationId xmlns:a16="http://schemas.microsoft.com/office/drawing/2014/main" id="{321E9D60-3805-0000-1904-0B2C7E3B1550}"/>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FE9E71F1-AFF5-4371-3E21-CA16DF81BAB3}"/>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4" name="Text Placeholder 32">
            <a:extLst>
              <a:ext uri="{FF2B5EF4-FFF2-40B4-BE49-F238E27FC236}">
                <a16:creationId xmlns:a16="http://schemas.microsoft.com/office/drawing/2014/main" id="{594BAFA5-AC5D-D483-97BD-694FF4215BCB}"/>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lang="en-US" sz="2000" b="1" kern="1200" dirty="0">
                <a:solidFill>
                  <a:schemeClr val="bg1">
                    <a:lumMod val="95000"/>
                  </a:schemeClr>
                </a:solidFill>
                <a:latin typeface="+mn-lt"/>
                <a:ea typeface="+mn-ea"/>
                <a:cs typeface="+mn-cs"/>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36" name="Text Placeholder 32">
            <a:extLst>
              <a:ext uri="{FF2B5EF4-FFF2-40B4-BE49-F238E27FC236}">
                <a16:creationId xmlns:a16="http://schemas.microsoft.com/office/drawing/2014/main" id="{A354B995-A8AC-DDA0-B372-E8EA021210F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cxnSp>
        <p:nvCxnSpPr>
          <p:cNvPr id="41" name="Straight Connector 40">
            <a:extLst>
              <a:ext uri="{FF2B5EF4-FFF2-40B4-BE49-F238E27FC236}">
                <a16:creationId xmlns:a16="http://schemas.microsoft.com/office/drawing/2014/main" id="{91D6FE6B-A426-4D0D-01A3-BBD13DABA2A1}"/>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ext Placeholder 32">
            <a:extLst>
              <a:ext uri="{FF2B5EF4-FFF2-40B4-BE49-F238E27FC236}">
                <a16:creationId xmlns:a16="http://schemas.microsoft.com/office/drawing/2014/main" id="{C410C645-D626-87F4-8CC0-65D6BDAE2D8F}"/>
              </a:ext>
            </a:extLst>
          </p:cNvPr>
          <p:cNvSpPr>
            <a:spLocks noGrp="1"/>
          </p:cNvSpPr>
          <p:nvPr>
            <p:ph type="body" sz="quarter" idx="20" hasCustomPrompt="1"/>
          </p:nvPr>
        </p:nvSpPr>
        <p:spPr>
          <a:xfrm>
            <a:off x="1219970" y="3850654"/>
            <a:ext cx="1748911" cy="243728"/>
          </a:xfrm>
          <a:prstGeom prst="rect">
            <a:avLst/>
          </a:prstGeom>
        </p:spPr>
        <p:txBody>
          <a:bodyPr anchor="ctr">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
        <p:nvSpPr>
          <p:cNvPr id="3" name="Text Placeholder 32">
            <a:extLst>
              <a:ext uri="{FF2B5EF4-FFF2-40B4-BE49-F238E27FC236}">
                <a16:creationId xmlns:a16="http://schemas.microsoft.com/office/drawing/2014/main" id="{E2F9FBC8-7F91-9E71-4445-B5EDFDF68FFD}"/>
              </a:ext>
            </a:extLst>
          </p:cNvPr>
          <p:cNvSpPr>
            <a:spLocks noGrp="1"/>
          </p:cNvSpPr>
          <p:nvPr>
            <p:ph type="body" sz="quarter" idx="82" hasCustomPrompt="1"/>
          </p:nvPr>
        </p:nvSpPr>
        <p:spPr>
          <a:xfrm>
            <a:off x="4484440" y="1440781"/>
            <a:ext cx="1748911" cy="243728"/>
          </a:xfrm>
          <a:prstGeom prst="rect">
            <a:avLst/>
          </a:prstGeom>
        </p:spPr>
        <p:txBody>
          <a:bodyPr anchor="ctr">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Tree>
    <p:extLst>
      <p:ext uri="{BB962C8B-B14F-4D97-AF65-F5344CB8AC3E}">
        <p14:creationId xmlns:p14="http://schemas.microsoft.com/office/powerpoint/2010/main" val="395720891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Contents Slide 02">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64AFAF"/>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2A158"/>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98C7F"/>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ct val="100000"/>
              </a:lnSpc>
              <a:spcBef>
                <a:spcPts val="0"/>
              </a:spcBef>
              <a:buNone/>
              <a:defRPr lang="en-US" sz="2000" b="1" kern="1200" dirty="0">
                <a:solidFill>
                  <a:schemeClr val="bg1">
                    <a:lumMod val="95000"/>
                  </a:schemeClr>
                </a:solidFill>
                <a:latin typeface="+mn-lt"/>
                <a:ea typeface="+mn-ea"/>
                <a:cs typeface="+mn-cs"/>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04</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0" y="3850654"/>
            <a:ext cx="1748911" cy="243728"/>
          </a:xfrm>
          <a:prstGeom prst="rect">
            <a:avLst/>
          </a:prstGeom>
        </p:spPr>
        <p:txBody>
          <a:bodyPr anchor="ctr">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Freeform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Freeform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lang="en-US" sz="2000" b="1" kern="1200" dirty="0">
                <a:solidFill>
                  <a:schemeClr val="bg1">
                    <a:lumMod val="95000"/>
                  </a:schemeClr>
                </a:solidFill>
                <a:latin typeface="+mn-lt"/>
                <a:ea typeface="+mn-ea"/>
                <a:cs typeface="+mn-cs"/>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05</a:t>
            </a:r>
            <a:endParaRPr lang="en-US" dirty="0"/>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lang="en-US" sz="2000" b="1" kern="1200" dirty="0">
                <a:solidFill>
                  <a:schemeClr val="bg1">
                    <a:lumMod val="95000"/>
                  </a:schemeClr>
                </a:solidFill>
                <a:latin typeface="+mn-lt"/>
                <a:ea typeface="+mn-ea"/>
                <a:cs typeface="+mn-cs"/>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06</a:t>
            </a:r>
            <a:endParaRPr lang="en-US" dirty="0"/>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Freeform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
        <p:nvSpPr>
          <p:cNvPr id="33" name="Text Placeholder 32">
            <a:extLst>
              <a:ext uri="{FF2B5EF4-FFF2-40B4-BE49-F238E27FC236}">
                <a16:creationId xmlns:a16="http://schemas.microsoft.com/office/drawing/2014/main" id="{3C11B4ED-A92B-BA8F-06BE-CD555BA7F5AD}"/>
              </a:ext>
            </a:extLst>
          </p:cNvPr>
          <p:cNvSpPr>
            <a:spLocks noGrp="1"/>
          </p:cNvSpPr>
          <p:nvPr>
            <p:ph type="body" sz="quarter" idx="82" hasCustomPrompt="1"/>
          </p:nvPr>
        </p:nvSpPr>
        <p:spPr>
          <a:xfrm>
            <a:off x="4484440" y="1440781"/>
            <a:ext cx="1748911" cy="243728"/>
          </a:xfrm>
          <a:prstGeom prst="rect">
            <a:avLst/>
          </a:prstGeom>
        </p:spPr>
        <p:txBody>
          <a:bodyPr anchor="ctr">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
        <p:nvSpPr>
          <p:cNvPr id="34" name="Text Placeholder 32">
            <a:extLst>
              <a:ext uri="{FF2B5EF4-FFF2-40B4-BE49-F238E27FC236}">
                <a16:creationId xmlns:a16="http://schemas.microsoft.com/office/drawing/2014/main" id="{7518EE5D-465B-892D-1A73-BEFF868D1D3A}"/>
              </a:ext>
            </a:extLst>
          </p:cNvPr>
          <p:cNvSpPr>
            <a:spLocks noGrp="1"/>
          </p:cNvSpPr>
          <p:nvPr>
            <p:ph type="body" sz="quarter" idx="83" hasCustomPrompt="1"/>
          </p:nvPr>
        </p:nvSpPr>
        <p:spPr>
          <a:xfrm>
            <a:off x="7657348" y="3834123"/>
            <a:ext cx="1748911" cy="243728"/>
          </a:xfrm>
          <a:prstGeom prst="rect">
            <a:avLst/>
          </a:prstGeom>
        </p:spPr>
        <p:txBody>
          <a:bodyPr anchor="ctr">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Tree>
    <p:extLst>
      <p:ext uri="{BB962C8B-B14F-4D97-AF65-F5344CB8AC3E}">
        <p14:creationId xmlns:p14="http://schemas.microsoft.com/office/powerpoint/2010/main" val="24095207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Contents Slide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5FBDBB"/>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lang="en-US" sz="2000" b="1" kern="1200" dirty="0">
                <a:solidFill>
                  <a:schemeClr val="bg1">
                    <a:lumMod val="95000"/>
                  </a:schemeClr>
                </a:solidFill>
                <a:latin typeface="+mn-lt"/>
                <a:ea typeface="+mn-ea"/>
                <a:cs typeface="+mn-cs"/>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07</a:t>
            </a:r>
            <a:endParaRPr lang="en-US" dirty="0"/>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lang="en-US" sz="2000" b="1" kern="1200" dirty="0">
                <a:solidFill>
                  <a:schemeClr val="bg1">
                    <a:lumMod val="95000"/>
                  </a:schemeClr>
                </a:solidFill>
                <a:latin typeface="+mn-lt"/>
                <a:ea typeface="+mn-ea"/>
                <a:cs typeface="+mn-cs"/>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08</a:t>
            </a:r>
            <a:endParaRPr lang="en-US" dirty="0"/>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lang="en-US" sz="2000" b="1" kern="1200" dirty="0">
                <a:solidFill>
                  <a:schemeClr val="bg1">
                    <a:lumMod val="95000"/>
                  </a:schemeClr>
                </a:solidFill>
                <a:latin typeface="+mn-lt"/>
                <a:ea typeface="+mn-ea"/>
                <a:cs typeface="+mn-cs"/>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09</a:t>
            </a:r>
            <a:endParaRPr lang="en-US" dirty="0"/>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
        <p:nvSpPr>
          <p:cNvPr id="3" name="Text Placeholder 32">
            <a:extLst>
              <a:ext uri="{FF2B5EF4-FFF2-40B4-BE49-F238E27FC236}">
                <a16:creationId xmlns:a16="http://schemas.microsoft.com/office/drawing/2014/main" id="{4C6F0FF8-B0FD-E621-1B9E-812ED3D6A82C}"/>
              </a:ext>
            </a:extLst>
          </p:cNvPr>
          <p:cNvSpPr>
            <a:spLocks noGrp="1"/>
          </p:cNvSpPr>
          <p:nvPr>
            <p:ph type="body" sz="quarter" idx="20" hasCustomPrompt="1"/>
          </p:nvPr>
        </p:nvSpPr>
        <p:spPr>
          <a:xfrm>
            <a:off x="1219970" y="3850654"/>
            <a:ext cx="1748911" cy="243728"/>
          </a:xfrm>
          <a:prstGeom prst="rect">
            <a:avLst/>
          </a:prstGeom>
        </p:spPr>
        <p:txBody>
          <a:bodyPr anchor="ctr">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
        <p:nvSpPr>
          <p:cNvPr id="4" name="Text Placeholder 32">
            <a:extLst>
              <a:ext uri="{FF2B5EF4-FFF2-40B4-BE49-F238E27FC236}">
                <a16:creationId xmlns:a16="http://schemas.microsoft.com/office/drawing/2014/main" id="{B64FE667-667C-D282-E1E2-53165BD83344}"/>
              </a:ext>
            </a:extLst>
          </p:cNvPr>
          <p:cNvSpPr>
            <a:spLocks noGrp="1"/>
          </p:cNvSpPr>
          <p:nvPr>
            <p:ph type="body" sz="quarter" idx="82" hasCustomPrompt="1"/>
          </p:nvPr>
        </p:nvSpPr>
        <p:spPr>
          <a:xfrm>
            <a:off x="4484440" y="1440781"/>
            <a:ext cx="1748911" cy="243728"/>
          </a:xfrm>
          <a:prstGeom prst="rect">
            <a:avLst/>
          </a:prstGeom>
        </p:spPr>
        <p:txBody>
          <a:bodyPr anchor="ctr">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
        <p:nvSpPr>
          <p:cNvPr id="5" name="Text Placeholder 32">
            <a:extLst>
              <a:ext uri="{FF2B5EF4-FFF2-40B4-BE49-F238E27FC236}">
                <a16:creationId xmlns:a16="http://schemas.microsoft.com/office/drawing/2014/main" id="{73A3C5CD-D2ED-6E67-A76D-547D392AC911}"/>
              </a:ext>
            </a:extLst>
          </p:cNvPr>
          <p:cNvSpPr>
            <a:spLocks noGrp="1"/>
          </p:cNvSpPr>
          <p:nvPr>
            <p:ph type="body" sz="quarter" idx="83" hasCustomPrompt="1"/>
          </p:nvPr>
        </p:nvSpPr>
        <p:spPr>
          <a:xfrm>
            <a:off x="7657348" y="3834123"/>
            <a:ext cx="1748911" cy="243728"/>
          </a:xfrm>
          <a:prstGeom prst="rect">
            <a:avLst/>
          </a:prstGeom>
        </p:spPr>
        <p:txBody>
          <a:bodyPr anchor="ctr">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Tree>
    <p:extLst>
      <p:ext uri="{BB962C8B-B14F-4D97-AF65-F5344CB8AC3E}">
        <p14:creationId xmlns:p14="http://schemas.microsoft.com/office/powerpoint/2010/main" val="214066385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5" Type="http://schemas.openxmlformats.org/officeDocument/2006/relationships/slideLayout" Target="../slideLayouts/slideLayout5.xml"/><Relationship Id="rId61" Type="http://schemas.openxmlformats.org/officeDocument/2006/relationships/slideLayout" Target="../slideLayouts/slideLayout61.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theme" Target="../theme/theme1.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9FDCA16B-9827-9A66-FECE-DFC1AFFDE0BE}"/>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9F52FBD6-8606-40F6-2E96-013C15645002}"/>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a:t>
            </a:fld>
            <a:endParaRPr lang="fr-CA" dirty="0"/>
          </a:p>
        </p:txBody>
      </p:sp>
      <p:sp>
        <p:nvSpPr>
          <p:cNvPr id="5" name="Rectangle 4">
            <a:extLst>
              <a:ext uri="{FF2B5EF4-FFF2-40B4-BE49-F238E27FC236}">
                <a16:creationId xmlns:a16="http://schemas.microsoft.com/office/drawing/2014/main" id="{FC10B21F-5F4D-48B2-BCDC-B559A07215EF}"/>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INNOVATIEVE TOERISTISCHE VERBLIJVEN ONTWERPEN</a:t>
            </a:r>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67" r:id="rId1"/>
    <p:sldLayoutId id="2147483897" r:id="rId2"/>
    <p:sldLayoutId id="2147483829" r:id="rId3"/>
    <p:sldLayoutId id="2147483977" r:id="rId4"/>
    <p:sldLayoutId id="2147483978" r:id="rId5"/>
    <p:sldLayoutId id="2147483881" r:id="rId6"/>
    <p:sldLayoutId id="2147483970" r:id="rId7"/>
    <p:sldLayoutId id="2147483888" r:id="rId8"/>
    <p:sldLayoutId id="2147483898" r:id="rId9"/>
    <p:sldLayoutId id="2147483974" r:id="rId10"/>
    <p:sldLayoutId id="2147483842" r:id="rId11"/>
    <p:sldLayoutId id="2147483960" r:id="rId12"/>
    <p:sldLayoutId id="2147483962" r:id="rId13"/>
    <p:sldLayoutId id="2147483961" r:id="rId14"/>
    <p:sldLayoutId id="2147483968" r:id="rId15"/>
    <p:sldLayoutId id="2147483840" r:id="rId16"/>
    <p:sldLayoutId id="2147483880" r:id="rId17"/>
    <p:sldLayoutId id="2147483889" r:id="rId18"/>
    <p:sldLayoutId id="2147483861" r:id="rId19"/>
    <p:sldLayoutId id="2147483890" r:id="rId20"/>
    <p:sldLayoutId id="2147483899" r:id="rId21"/>
    <p:sldLayoutId id="2147483884" r:id="rId22"/>
    <p:sldLayoutId id="2147483937" r:id="rId23"/>
    <p:sldLayoutId id="2147483935" r:id="rId24"/>
    <p:sldLayoutId id="2147483938" r:id="rId25"/>
    <p:sldLayoutId id="2147483939" r:id="rId26"/>
    <p:sldLayoutId id="2147483936" r:id="rId27"/>
    <p:sldLayoutId id="2147483841" r:id="rId28"/>
    <p:sldLayoutId id="2147483916" r:id="rId29"/>
    <p:sldLayoutId id="2147483913" r:id="rId30"/>
    <p:sldLayoutId id="2147483917" r:id="rId31"/>
    <p:sldLayoutId id="2147483914" r:id="rId32"/>
    <p:sldLayoutId id="2147483918" r:id="rId33"/>
    <p:sldLayoutId id="2147483948" r:id="rId34"/>
    <p:sldLayoutId id="2147483949" r:id="rId35"/>
    <p:sldLayoutId id="2147483950" r:id="rId36"/>
    <p:sldLayoutId id="2147483951" r:id="rId37"/>
    <p:sldLayoutId id="2147483952" r:id="rId38"/>
    <p:sldLayoutId id="2147483953" r:id="rId39"/>
    <p:sldLayoutId id="2147483921" r:id="rId40"/>
    <p:sldLayoutId id="2147483922" r:id="rId41"/>
    <p:sldLayoutId id="2147483879" r:id="rId42"/>
    <p:sldLayoutId id="2147483919" r:id="rId43"/>
    <p:sldLayoutId id="2147483915" r:id="rId44"/>
    <p:sldLayoutId id="2147483920" r:id="rId45"/>
    <p:sldLayoutId id="2147483942" r:id="rId46"/>
    <p:sldLayoutId id="2147483943" r:id="rId47"/>
    <p:sldLayoutId id="2147483944" r:id="rId48"/>
    <p:sldLayoutId id="2147483945" r:id="rId49"/>
    <p:sldLayoutId id="2147483946" r:id="rId50"/>
    <p:sldLayoutId id="2147483947" r:id="rId51"/>
    <p:sldLayoutId id="2147483878" r:id="rId52"/>
    <p:sldLayoutId id="2147483891" r:id="rId53"/>
    <p:sldLayoutId id="2147483940" r:id="rId54"/>
    <p:sldLayoutId id="2147483941" r:id="rId55"/>
    <p:sldLayoutId id="2147483894" r:id="rId56"/>
    <p:sldLayoutId id="2147483893" r:id="rId57"/>
    <p:sldLayoutId id="2147483895" r:id="rId58"/>
    <p:sldLayoutId id="2147483896" r:id="rId59"/>
    <p:sldLayoutId id="2147483900" r:id="rId60"/>
    <p:sldLayoutId id="2147483901" r:id="rId61"/>
    <p:sldLayoutId id="2147483902" r:id="rId62"/>
    <p:sldLayoutId id="2147483903" r:id="rId63"/>
    <p:sldLayoutId id="2147483904" r:id="rId64"/>
    <p:sldLayoutId id="2147483853" r:id="rId65"/>
    <p:sldLayoutId id="2147483934" r:id="rId6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hyperlink" Target="https://www.holenberg.com/en/stay/" TargetMode="External"/><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hyperlink" Target="https://www.holenberg.com/en/stay/" TargetMode="External"/><Relationship Id="rId1" Type="http://schemas.openxmlformats.org/officeDocument/2006/relationships/slideLayout" Target="../slideLayouts/slideLayout22.xml"/><Relationship Id="rId4" Type="http://schemas.openxmlformats.org/officeDocument/2006/relationships/image" Target="../media/image13.jpeg"/></Relationships>
</file>

<file path=ppt/slides/_rels/slide3.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hyperlink" Target="https://www.theguardian.com/travel/2021/oct/23/10-of-the-best-eco-friendly-places-to-stay-in-europe" TargetMode="External"/><Relationship Id="rId7" Type="http://schemas.openxmlformats.org/officeDocument/2006/relationships/hyperlink" Target="https://creativecommons.org/licenses/by-sa/4.0/?ref=chooser-v1" TargetMode="External"/><Relationship Id="rId2" Type="http://schemas.openxmlformats.org/officeDocument/2006/relationships/hyperlink" Target="https://www.holenberg.com/en/stay/" TargetMode="External"/><Relationship Id="rId1" Type="http://schemas.openxmlformats.org/officeDocument/2006/relationships/slideLayout" Target="../slideLayouts/slideLayout22.xml"/><Relationship Id="rId6" Type="http://schemas.openxmlformats.org/officeDocument/2006/relationships/image" Target="../media/image2.png"/><Relationship Id="rId5" Type="http://schemas.openxmlformats.org/officeDocument/2006/relationships/image" Target="../media/image15.jpeg"/><Relationship Id="rId4" Type="http://schemas.openxmlformats.org/officeDocument/2006/relationships/image" Target="../media/image1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E24BC2-4613-57E9-2E8F-44E21D93E8D4}"/>
            </a:ext>
          </a:extLst>
        </p:cNvPr>
        <p:cNvGrpSpPr/>
        <p:nvPr/>
      </p:nvGrpSpPr>
      <p:grpSpPr>
        <a:xfrm>
          <a:off x="0" y="0"/>
          <a:ext cx="0" cy="0"/>
          <a:chOff x="0" y="0"/>
          <a:chExt cx="0" cy="0"/>
        </a:xfrm>
      </p:grpSpPr>
      <p:sp>
        <p:nvSpPr>
          <p:cNvPr id="7" name="Text Placeholder 6">
            <a:extLst>
              <a:ext uri="{FF2B5EF4-FFF2-40B4-BE49-F238E27FC236}">
                <a16:creationId xmlns:a16="http://schemas.microsoft.com/office/drawing/2014/main" id="{18FE77C1-1B0B-4BBF-3822-78D96BE350C7}"/>
              </a:ext>
            </a:extLst>
          </p:cNvPr>
          <p:cNvSpPr>
            <a:spLocks noGrp="1"/>
          </p:cNvSpPr>
          <p:nvPr>
            <p:ph type="body" sz="quarter" idx="16"/>
          </p:nvPr>
        </p:nvSpPr>
        <p:spPr>
          <a:xfrm>
            <a:off x="400555" y="2320314"/>
            <a:ext cx="5234715" cy="3066422"/>
          </a:xfrm>
        </p:spPr>
        <p:txBody>
          <a:bodyPr>
            <a:normAutofit/>
          </a:bodyPr>
          <a:lstStyle/>
          <a:p>
            <a:r>
              <a:rPr lang="en-US" altLang="en-US" sz="4000" dirty="0"/>
              <a:t>Holenberg, Nederland</a:t>
            </a:r>
          </a:p>
          <a:p>
            <a:endParaRPr lang="en-US" altLang="en-US" sz="4000" dirty="0"/>
          </a:p>
          <a:p>
            <a:r>
              <a:rPr lang="en-US" sz="3200" i="1" dirty="0"/>
              <a:t>'Een van de beste milieuvriendelijke verblijfplaatsen in Europa'</a:t>
            </a:r>
          </a:p>
        </p:txBody>
      </p:sp>
      <p:sp>
        <p:nvSpPr>
          <p:cNvPr id="2" name="Text Placeholder 1">
            <a:extLst>
              <a:ext uri="{FF2B5EF4-FFF2-40B4-BE49-F238E27FC236}">
                <a16:creationId xmlns:a16="http://schemas.microsoft.com/office/drawing/2014/main" id="{26771B59-59E9-505A-78C2-E365D745DA3F}"/>
              </a:ext>
            </a:extLst>
          </p:cNvPr>
          <p:cNvSpPr>
            <a:spLocks noGrp="1"/>
          </p:cNvSpPr>
          <p:nvPr>
            <p:ph type="body" sz="quarter" idx="65"/>
          </p:nvPr>
        </p:nvSpPr>
        <p:spPr/>
        <p:txBody>
          <a:bodyPr/>
          <a:lstStyle/>
          <a:p>
            <a:r>
              <a:rPr lang="en-IE" dirty="0">
                <a:hlinkClick r:id="rId2">
                  <a:extLst>
                    <a:ext uri="{A12FA001-AC4F-418D-AE19-62706E023703}">
                      <ahyp:hlinkClr xmlns:ahyp="http://schemas.microsoft.com/office/drawing/2018/hyperlinkcolor" val="tx"/>
                    </a:ext>
                  </a:extLst>
                </a:hlinkClick>
              </a:rPr>
              <a:t>https://www.holenberg.com/en/stay/</a:t>
            </a:r>
            <a:r>
              <a:rPr lang="en-IE" dirty="0"/>
              <a:t> </a:t>
            </a:r>
          </a:p>
        </p:txBody>
      </p:sp>
      <p:sp>
        <p:nvSpPr>
          <p:cNvPr id="12" name="Text Placeholder 8">
            <a:extLst>
              <a:ext uri="{FF2B5EF4-FFF2-40B4-BE49-F238E27FC236}">
                <a16:creationId xmlns:a16="http://schemas.microsoft.com/office/drawing/2014/main" id="{5E3BD5C2-3326-7D9C-010B-7282ACCED933}"/>
              </a:ext>
            </a:extLst>
          </p:cNvPr>
          <p:cNvSpPr txBox="1">
            <a:spLocks/>
          </p:cNvSpPr>
          <p:nvPr/>
        </p:nvSpPr>
        <p:spPr>
          <a:xfrm>
            <a:off x="400555" y="894233"/>
            <a:ext cx="6447919" cy="58222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IE" sz="7200" dirty="0">
                <a:solidFill>
                  <a:schemeClr val="bg1"/>
                </a:solidFill>
              </a:rPr>
              <a:t>Casestudy</a:t>
            </a:r>
          </a:p>
        </p:txBody>
      </p:sp>
      <p:pic>
        <p:nvPicPr>
          <p:cNvPr id="6" name="Picture Placeholder 5" descr="A person lying on a bed in front of a house&#10;&#10;AI-generated content may be incorrect.">
            <a:extLst>
              <a:ext uri="{FF2B5EF4-FFF2-40B4-BE49-F238E27FC236}">
                <a16:creationId xmlns:a16="http://schemas.microsoft.com/office/drawing/2014/main" id="{07AA6979-D766-B0A9-E9F7-47C3B30F0E4C}"/>
              </a:ext>
            </a:extLst>
          </p:cNvPr>
          <p:cNvPicPr>
            <a:picLocks noGrp="1" noChangeAspect="1"/>
          </p:cNvPicPr>
          <p:nvPr>
            <p:ph type="pic" sz="quarter" idx="19"/>
          </p:nvPr>
        </p:nvPicPr>
        <p:blipFill>
          <a:blip r:embed="rId3"/>
          <a:srcRect t="3695" b="3695"/>
          <a:stretch>
            <a:fillRect/>
          </a:stretch>
        </p:blipFill>
        <p:spPr/>
      </p:pic>
    </p:spTree>
    <p:extLst>
      <p:ext uri="{BB962C8B-B14F-4D97-AF65-F5344CB8AC3E}">
        <p14:creationId xmlns:p14="http://schemas.microsoft.com/office/powerpoint/2010/main" val="21228448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5BB5C2-3B9F-372F-154A-B376BC73BFE3}"/>
            </a:ext>
          </a:extLst>
        </p:cNvPr>
        <p:cNvGrpSpPr/>
        <p:nvPr/>
      </p:nvGrpSpPr>
      <p:grpSpPr>
        <a:xfrm>
          <a:off x="0" y="0"/>
          <a:ext cx="0" cy="0"/>
          <a:chOff x="0" y="0"/>
          <a:chExt cx="0" cy="0"/>
        </a:xfrm>
      </p:grpSpPr>
      <p:sp>
        <p:nvSpPr>
          <p:cNvPr id="10" name="Text Placeholder 9">
            <a:extLst>
              <a:ext uri="{FF2B5EF4-FFF2-40B4-BE49-F238E27FC236}">
                <a16:creationId xmlns:a16="http://schemas.microsoft.com/office/drawing/2014/main" id="{B5D11441-27F3-54E1-82D7-1D5EF1D28B56}"/>
              </a:ext>
            </a:extLst>
          </p:cNvPr>
          <p:cNvSpPr>
            <a:spLocks noGrp="1"/>
          </p:cNvSpPr>
          <p:nvPr>
            <p:ph type="body" sz="quarter" idx="18"/>
          </p:nvPr>
        </p:nvSpPr>
        <p:spPr>
          <a:xfrm>
            <a:off x="425301" y="1808923"/>
            <a:ext cx="6475230" cy="3499183"/>
          </a:xfrm>
        </p:spPr>
        <p:txBody>
          <a:bodyPr/>
          <a:lstStyle/>
          <a:p>
            <a:pPr lvl="0" eaLnBrk="0" fontAlgn="base" hangingPunct="0">
              <a:spcBef>
                <a:spcPct val="0"/>
              </a:spcBef>
              <a:spcAft>
                <a:spcPts val="600"/>
              </a:spcAft>
            </a:pPr>
            <a:r>
              <a:rPr lang="en-US" altLang="en-US" sz="2000" dirty="0"/>
              <a:t>Het Nederlandse cabine-resort </a:t>
            </a:r>
            <a:r>
              <a:rPr lang="en-US" altLang="en-US" sz="2000" dirty="0">
                <a:solidFill>
                  <a:srgbClr val="E96751"/>
                </a:solidFill>
                <a:hlinkClick r:id="rId2">
                  <a:extLst>
                    <a:ext uri="{A12FA001-AC4F-418D-AE19-62706E023703}">
                      <ahyp:hlinkClr xmlns:ahyp="http://schemas.microsoft.com/office/drawing/2018/hyperlinkcolor" val="tx"/>
                    </a:ext>
                  </a:extLst>
                </a:hlinkClick>
              </a:rPr>
              <a:t>Holenberg, NL, </a:t>
            </a:r>
            <a:r>
              <a:rPr lang="en-US" altLang="en-US" sz="2000" dirty="0"/>
              <a:t>met zijn off-grid "ANNA"-cabines, werd door </a:t>
            </a:r>
            <a:r>
              <a:rPr lang="en-US" altLang="en-US" sz="2000" i="1" dirty="0"/>
              <a:t>The Guardian </a:t>
            </a:r>
            <a:r>
              <a:rPr lang="en-US" altLang="en-US" sz="2000" dirty="0"/>
              <a:t>uitgeroepen tot een van de beste eco-accommodaties van Europa. Dergelijke</a:t>
            </a:r>
            <a:r>
              <a:rPr lang="en-US" altLang="en-US" sz="2000" b="1" dirty="0"/>
              <a:t> publiciteit kan het aantal boekingen doen stijgen </a:t>
            </a:r>
            <a:r>
              <a:rPr lang="en-US" altLang="en-US" sz="2000" dirty="0"/>
              <a:t>en ervoor zorgen dat u het hele jaar door hoge tarieven kunt hanteren.</a:t>
            </a:r>
          </a:p>
          <a:p>
            <a:pPr lvl="0" eaLnBrk="0" fontAlgn="base" hangingPunct="0">
              <a:spcBef>
                <a:spcPct val="0"/>
              </a:spcBef>
              <a:spcAft>
                <a:spcPts val="600"/>
              </a:spcAft>
            </a:pPr>
            <a:r>
              <a:rPr lang="en-US" altLang="en-US" sz="2000" dirty="0"/>
              <a:t>Als </a:t>
            </a:r>
            <a:r>
              <a:rPr lang="en-US" altLang="en-US" sz="2000" b="1" dirty="0"/>
              <a:t>duurzaamheid centraal staat in uw merk</a:t>
            </a:r>
            <a:r>
              <a:rPr lang="en-US" altLang="en-US" sz="2000" dirty="0"/>
              <a:t>, kunnen deze certificeringen en de bijbehorende verbeteringen helpen om uw prijzen aan klanten te rechtvaardigen (zij zien het als steun voor een goed doel of betalen voor kwaliteit). Sommige eco-lodges merken dat ze na verloop van tijd een </a:t>
            </a:r>
            <a:r>
              <a:rPr lang="en-US" altLang="en-US" sz="2000" b="1" dirty="0"/>
              <a:t>meer welvarend </a:t>
            </a:r>
            <a:r>
              <a:rPr lang="en-US" altLang="en-US" sz="2000" dirty="0"/>
              <a:t>en bewust klantensegment aantrekken – gasten die geneigd zijn </a:t>
            </a:r>
            <a:r>
              <a:rPr lang="en-US" altLang="en-US" sz="2000" b="1" dirty="0"/>
              <a:t>langer </a:t>
            </a:r>
            <a:r>
              <a:rPr lang="en-US" altLang="en-US" sz="2000" dirty="0"/>
              <a:t>te </a:t>
            </a:r>
            <a:r>
              <a:rPr lang="en-US" altLang="en-US" sz="2000" b="1" dirty="0"/>
              <a:t>blijven </a:t>
            </a:r>
            <a:r>
              <a:rPr lang="en-US" altLang="en-US" sz="2000" dirty="0"/>
              <a:t>of </a:t>
            </a:r>
            <a:r>
              <a:rPr lang="en-US" altLang="en-US" sz="2000" b="1" dirty="0"/>
              <a:t>meer uit te geven op het terrein</a:t>
            </a:r>
            <a:r>
              <a:rPr lang="en-US" altLang="en-US" sz="2000" dirty="0"/>
              <a:t>, waardoor eventuele kostenstijgingen worden gecompenseerd.</a:t>
            </a:r>
          </a:p>
        </p:txBody>
      </p:sp>
      <p:sp>
        <p:nvSpPr>
          <p:cNvPr id="9" name="Text Placeholder 8">
            <a:extLst>
              <a:ext uri="{FF2B5EF4-FFF2-40B4-BE49-F238E27FC236}">
                <a16:creationId xmlns:a16="http://schemas.microsoft.com/office/drawing/2014/main" id="{9F2A1824-EB70-32D9-877F-2227FD1006E7}"/>
              </a:ext>
            </a:extLst>
          </p:cNvPr>
          <p:cNvSpPr>
            <a:spLocks noGrp="1"/>
          </p:cNvSpPr>
          <p:nvPr>
            <p:ph type="body" sz="quarter" idx="16"/>
          </p:nvPr>
        </p:nvSpPr>
        <p:spPr>
          <a:xfrm>
            <a:off x="425301" y="249623"/>
            <a:ext cx="6286500" cy="803654"/>
          </a:xfrm>
        </p:spPr>
        <p:txBody>
          <a:bodyPr/>
          <a:lstStyle/>
          <a:p>
            <a:r>
              <a:rPr lang="en-US" sz="4000" dirty="0">
                <a:solidFill>
                  <a:srgbClr val="086D6E"/>
                </a:solidFill>
              </a:rPr>
              <a:t>Casestudy</a:t>
            </a:r>
            <a:r>
              <a:rPr lang="en-US" dirty="0">
                <a:solidFill>
                  <a:srgbClr val="086D6E"/>
                </a:solidFill>
              </a:rPr>
              <a:t>: </a:t>
            </a:r>
            <a:r>
              <a:rPr lang="en-US" altLang="en-US" sz="2800" b="0" dirty="0">
                <a:solidFill>
                  <a:srgbClr val="E96751"/>
                </a:solidFill>
                <a:hlinkClick r:id="rId2">
                  <a:extLst>
                    <a:ext uri="{A12FA001-AC4F-418D-AE19-62706E023703}">
                      <ahyp:hlinkClr xmlns:ahyp="http://schemas.microsoft.com/office/drawing/2018/hyperlinkcolor" val="tx"/>
                    </a:ext>
                  </a:extLst>
                </a:hlinkClick>
              </a:rPr>
              <a:t>Holenberg, NL </a:t>
            </a:r>
            <a:endParaRPr lang="en-US" altLang="en-US" sz="2800" b="0" dirty="0">
              <a:solidFill>
                <a:srgbClr val="E96751"/>
              </a:solidFill>
            </a:endParaRPr>
          </a:p>
          <a:p>
            <a:r>
              <a:rPr lang="en-US" sz="2800" i="1" dirty="0">
                <a:solidFill>
                  <a:srgbClr val="E96751"/>
                </a:solidFill>
              </a:rPr>
              <a:t>'Een van de beste milieuvriendelijke verblijfplaatsen in Europa'</a:t>
            </a:r>
          </a:p>
          <a:p>
            <a:endParaRPr lang="en-IE" dirty="0">
              <a:solidFill>
                <a:srgbClr val="E96751"/>
              </a:solidFill>
            </a:endParaRPr>
          </a:p>
        </p:txBody>
      </p:sp>
      <p:pic>
        <p:nvPicPr>
          <p:cNvPr id="1026" name="Picture 2">
            <a:extLst>
              <a:ext uri="{FF2B5EF4-FFF2-40B4-BE49-F238E27FC236}">
                <a16:creationId xmlns:a16="http://schemas.microsoft.com/office/drawing/2014/main" id="{EA609C4C-520C-857A-6D99-3A7A39854E9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06856" y="142278"/>
            <a:ext cx="5007935" cy="3340253"/>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50798DD9-BF0D-3F95-09CE-55658E47459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66334" y="3733068"/>
            <a:ext cx="2982654" cy="29826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734876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AA7ECFAF-71E9-4908-D0DE-7E910F0E387D}"/>
              </a:ext>
            </a:extLst>
          </p:cNvPr>
          <p:cNvSpPr>
            <a:spLocks noGrp="1"/>
          </p:cNvSpPr>
          <p:nvPr>
            <p:ph type="body" sz="quarter" idx="18"/>
          </p:nvPr>
        </p:nvSpPr>
        <p:spPr>
          <a:xfrm>
            <a:off x="451069" y="787170"/>
            <a:ext cx="6475230" cy="3499183"/>
          </a:xfrm>
        </p:spPr>
        <p:txBody>
          <a:bodyPr/>
          <a:lstStyle/>
          <a:p>
            <a:pPr>
              <a:spcAft>
                <a:spcPts val="600"/>
              </a:spcAft>
            </a:pPr>
            <a:r>
              <a:rPr lang="en-US" b="1" dirty="0"/>
              <a:t>1. Diepe verbondenheid met de natuur: </a:t>
            </a:r>
            <a:r>
              <a:rPr lang="en-US" dirty="0"/>
              <a:t>in prachtige natuurreservaten zijn de hutten zo ontworpen dat gasten volledig opgaan in de omgeving.</a:t>
            </a:r>
          </a:p>
          <a:p>
            <a:pPr>
              <a:spcAft>
                <a:spcPts val="600"/>
              </a:spcAft>
            </a:pPr>
            <a:r>
              <a:rPr lang="en-US" b="1" dirty="0"/>
              <a:t>2. Innovatief, duurzaam ontwerp: </a:t>
            </a:r>
            <a:r>
              <a:rPr lang="en-US" dirty="0"/>
              <a:t>gebouwd om zich aan te passen aan het weer en de stemming met een flexibel gelaagd ontwerp dat de omgeving weerspiegelt en respecteert. Doordachte architectuur </a:t>
            </a:r>
            <a:r>
              <a:rPr lang="en-US" dirty="0" err="1"/>
              <a:t>benadrukt </a:t>
            </a:r>
            <a:r>
              <a:rPr lang="en-US" dirty="0"/>
              <a:t>minimale verstoring van het milieu en </a:t>
            </a:r>
            <a:r>
              <a:rPr lang="en-US" dirty="0" err="1"/>
              <a:t>maximaliseert </a:t>
            </a:r>
            <a:r>
              <a:rPr lang="en-US" dirty="0"/>
              <a:t>natuurlijk comfort.</a:t>
            </a:r>
          </a:p>
          <a:p>
            <a:pPr>
              <a:spcAft>
                <a:spcPts val="600"/>
              </a:spcAft>
            </a:pPr>
            <a:r>
              <a:rPr lang="en-US" b="1" dirty="0"/>
              <a:t>3. Sterke ecologische referenties: </a:t>
            </a:r>
            <a:r>
              <a:rPr lang="en-US" dirty="0"/>
              <a:t>vermindert de impact op het milieu door off-grid energie, een afgelegen locatie en een bedrijfsfilosofie met een lage impact. Het verbruikt minimaal stroom en gaat naadloos op in de natuur.</a:t>
            </a:r>
            <a:endParaRPr lang="en-IE" dirty="0"/>
          </a:p>
        </p:txBody>
      </p:sp>
      <p:sp>
        <p:nvSpPr>
          <p:cNvPr id="9" name="Text Placeholder 8">
            <a:extLst>
              <a:ext uri="{FF2B5EF4-FFF2-40B4-BE49-F238E27FC236}">
                <a16:creationId xmlns:a16="http://schemas.microsoft.com/office/drawing/2014/main" id="{18673097-EFE3-4152-6A6E-7ADBDF069F8A}"/>
              </a:ext>
            </a:extLst>
          </p:cNvPr>
          <p:cNvSpPr>
            <a:spLocks noGrp="1"/>
          </p:cNvSpPr>
          <p:nvPr>
            <p:ph type="body" sz="quarter" idx="16"/>
          </p:nvPr>
        </p:nvSpPr>
        <p:spPr>
          <a:xfrm>
            <a:off x="416563" y="135671"/>
            <a:ext cx="6286500" cy="803654"/>
          </a:xfrm>
        </p:spPr>
        <p:txBody>
          <a:bodyPr/>
          <a:lstStyle/>
          <a:p>
            <a:r>
              <a:rPr lang="en-US" sz="4000" dirty="0">
                <a:solidFill>
                  <a:srgbClr val="086D6E"/>
                </a:solidFill>
              </a:rPr>
              <a:t>Casestudy</a:t>
            </a:r>
            <a:r>
              <a:rPr lang="en-US" dirty="0">
                <a:solidFill>
                  <a:srgbClr val="086D6E"/>
                </a:solidFill>
              </a:rPr>
              <a:t>: </a:t>
            </a:r>
            <a:r>
              <a:rPr lang="en-US" altLang="en-US" sz="2800" b="0" dirty="0">
                <a:solidFill>
                  <a:srgbClr val="E96751"/>
                </a:solidFill>
                <a:hlinkClick r:id="rId2">
                  <a:extLst>
                    <a:ext uri="{A12FA001-AC4F-418D-AE19-62706E023703}">
                      <ahyp:hlinkClr xmlns:ahyp="http://schemas.microsoft.com/office/drawing/2018/hyperlinkcolor" val="tx"/>
                    </a:ext>
                  </a:extLst>
                </a:hlinkClick>
              </a:rPr>
              <a:t>Holenberg, NL </a:t>
            </a:r>
            <a:endParaRPr lang="en-US" altLang="en-US" sz="2800" b="0" dirty="0">
              <a:solidFill>
                <a:srgbClr val="E96751"/>
              </a:solidFill>
            </a:endParaRPr>
          </a:p>
          <a:p>
            <a:endParaRPr lang="en-IE" dirty="0">
              <a:solidFill>
                <a:srgbClr val="E96751"/>
              </a:solidFill>
            </a:endParaRPr>
          </a:p>
        </p:txBody>
      </p:sp>
      <p:sp>
        <p:nvSpPr>
          <p:cNvPr id="13" name="TextBox 12">
            <a:extLst>
              <a:ext uri="{FF2B5EF4-FFF2-40B4-BE49-F238E27FC236}">
                <a16:creationId xmlns:a16="http://schemas.microsoft.com/office/drawing/2014/main" id="{744828EC-5AF2-39AE-8087-754E7E639FAC}"/>
              </a:ext>
            </a:extLst>
          </p:cNvPr>
          <p:cNvSpPr txBox="1"/>
          <p:nvPr/>
        </p:nvSpPr>
        <p:spPr>
          <a:xfrm>
            <a:off x="416563" y="5537216"/>
            <a:ext cx="6097772" cy="369332"/>
          </a:xfrm>
          <a:prstGeom prst="rect">
            <a:avLst/>
          </a:prstGeom>
          <a:noFill/>
        </p:spPr>
        <p:txBody>
          <a:bodyPr wrap="square">
            <a:spAutoFit/>
          </a:bodyPr>
          <a:lstStyle/>
          <a:p>
            <a:r>
              <a:rPr lang="en-US" b="0" i="0" u="none" strike="noStrike" dirty="0">
                <a:solidFill>
                  <a:srgbClr val="00B0F0"/>
                </a:solidFill>
                <a:effectLst/>
                <a:latin typeface="Source Sans Pro" panose="020B0503030403020204" pitchFamily="34" charset="0"/>
                <a:hlinkClick r:id="rId3">
                  <a:extLst>
                    <a:ext uri="{A12FA001-AC4F-418D-AE19-62706E023703}">
                      <ahyp:hlinkClr xmlns:ahyp="http://schemas.microsoft.com/office/drawing/2018/hyperlinkcolor" val="tx"/>
                    </a:ext>
                  </a:extLst>
                </a:hlinkClick>
              </a:rPr>
              <a:t>lees het volledige artikel in The Guardian</a:t>
            </a:r>
            <a:endParaRPr lang="en-IE" dirty="0">
              <a:solidFill>
                <a:srgbClr val="00B0F0"/>
              </a:solidFill>
            </a:endParaRPr>
          </a:p>
        </p:txBody>
      </p:sp>
      <p:pic>
        <p:nvPicPr>
          <p:cNvPr id="2" name="Picture 2">
            <a:extLst>
              <a:ext uri="{FF2B5EF4-FFF2-40B4-BE49-F238E27FC236}">
                <a16:creationId xmlns:a16="http://schemas.microsoft.com/office/drawing/2014/main" id="{C7CAF907-1117-F145-9F93-38AF4BFD3D0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83824" y="2990850"/>
            <a:ext cx="5108175" cy="3831132"/>
          </a:xfrm>
          <a:prstGeom prst="rect">
            <a:avLst/>
          </a:prstGeom>
          <a:noFill/>
          <a:extLst>
            <a:ext uri="{909E8E84-426E-40DD-AFC4-6F175D3DCCD1}">
              <a14:hiddenFill xmlns:a14="http://schemas.microsoft.com/office/drawing/2010/main">
                <a:solidFill>
                  <a:srgbClr val="FFFFFF"/>
                </a:solidFill>
              </a14:hiddenFill>
            </a:ext>
          </a:extLst>
        </p:spPr>
      </p:pic>
      <p:pic>
        <p:nvPicPr>
          <p:cNvPr id="37892" name="Picture 4">
            <a:extLst>
              <a:ext uri="{FF2B5EF4-FFF2-40B4-BE49-F238E27FC236}">
                <a16:creationId xmlns:a16="http://schemas.microsoft.com/office/drawing/2014/main" id="{2B84C72D-D381-ECB2-1523-9331CD961D51}"/>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29280" r="9410"/>
          <a:stretch>
            <a:fillRect/>
          </a:stretch>
        </p:blipFill>
        <p:spPr bwMode="auto">
          <a:xfrm>
            <a:off x="7083824" y="0"/>
            <a:ext cx="5108175" cy="2990850"/>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Co-funded by the European Union logo in png for web usage">
            <a:extLst>
              <a:ext uri="{FF2B5EF4-FFF2-40B4-BE49-F238E27FC236}">
                <a16:creationId xmlns:a16="http://schemas.microsoft.com/office/drawing/2014/main" id="{9C01B179-01C2-396C-A878-2BB0D1DCD19D}"/>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4" name="Rectangle 3">
            <a:extLst>
              <a:ext uri="{FF2B5EF4-FFF2-40B4-BE49-F238E27FC236}">
                <a16:creationId xmlns:a16="http://schemas.microsoft.com/office/drawing/2014/main" id="{C64BBECD-9E41-E83F-10F6-2F96F4087A11}"/>
              </a:ext>
            </a:extLst>
          </p:cNvPr>
          <p:cNvSpPr/>
          <p:nvPr/>
        </p:nvSpPr>
        <p:spPr>
          <a:xfrm>
            <a:off x="3345743" y="6283747"/>
            <a:ext cx="5121982" cy="438582"/>
          </a:xfrm>
          <a:prstGeom prst="rect">
            <a:avLst/>
          </a:prstGeom>
        </p:spPr>
        <p:txBody>
          <a:bodyPr wrap="square">
            <a:spAutoFit/>
          </a:bodyPr>
          <a:lstStyle/>
          <a:p>
            <a:pPr algn="just">
              <a:lnSpc>
                <a:spcPts val="880"/>
              </a:lnSpc>
            </a:pPr>
            <a:r>
              <a:rPr lang="en-US" sz="800" dirty="0">
                <a:solidFill>
                  <a:schemeClr val="tx1"/>
                </a:solidFill>
                <a:latin typeface="+mj-lt"/>
              </a:rPr>
              <a:t>Gefinancierd door de Europese Unie. De geuite standpunten en meningen zijn echter uitsluitend die van de auteur(s) en geven niet noodzakelijkerwijs de standpunten van de Europese Unie of het Europees Uitvoerend Agentschap voor onderwijs en cultuur (EACEA) weer. De Europese Unie en het EACEA kunnen hiervoor niet verantwoordelijk worden gehouden.</a:t>
            </a:r>
          </a:p>
        </p:txBody>
      </p:sp>
      <p:grpSp>
        <p:nvGrpSpPr>
          <p:cNvPr id="5" name="Group 4">
            <a:extLst>
              <a:ext uri="{FF2B5EF4-FFF2-40B4-BE49-F238E27FC236}">
                <a16:creationId xmlns:a16="http://schemas.microsoft.com/office/drawing/2014/main" id="{795CAC7B-5B39-1845-22B2-F56D40ECA6F2}"/>
              </a:ext>
            </a:extLst>
          </p:cNvPr>
          <p:cNvGrpSpPr/>
          <p:nvPr/>
        </p:nvGrpSpPr>
        <p:grpSpPr>
          <a:xfrm>
            <a:off x="441852" y="5906548"/>
            <a:ext cx="1307461" cy="742180"/>
            <a:chOff x="340586" y="8789227"/>
            <a:chExt cx="1307461" cy="742180"/>
          </a:xfrm>
        </p:grpSpPr>
        <p:sp>
          <p:nvSpPr>
            <p:cNvPr id="6" name="Rectangle 5">
              <a:extLst>
                <a:ext uri="{FF2B5EF4-FFF2-40B4-BE49-F238E27FC236}">
                  <a16:creationId xmlns:a16="http://schemas.microsoft.com/office/drawing/2014/main" id="{76385F78-D8A1-13CD-DF87-702166BBBD6A}"/>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heeft een licentie </a:t>
              </a:r>
            </a:p>
            <a:p>
              <a:pPr algn="just"/>
              <a:r>
                <a:rPr lang="en-US" sz="900" b="1" dirty="0">
                  <a:solidFill>
                    <a:schemeClr val="tx1"/>
                  </a:solidFill>
                  <a:latin typeface="+mj-lt"/>
                </a:rPr>
                <a:t>onder </a:t>
              </a:r>
              <a:r>
                <a:rPr lang="en-US" sz="900" b="1" dirty="0">
                  <a:solidFill>
                    <a:srgbClr val="459597"/>
                  </a:solidFill>
                  <a:latin typeface="+mj-lt"/>
                  <a:hlinkClick r:id="rId7">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7" name="Picture 6">
              <a:extLst>
                <a:ext uri="{FF2B5EF4-FFF2-40B4-BE49-F238E27FC236}">
                  <a16:creationId xmlns:a16="http://schemas.microsoft.com/office/drawing/2014/main" id="{326969C2-CD32-E029-1F9E-7A3B547EFFD4}"/>
                </a:ext>
              </a:extLst>
            </p:cNvPr>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2375926513"/>
      </p:ext>
    </p:extLst>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6EC2A733B751B4A9BD302BA2F24F71D" ma:contentTypeVersion="16" ma:contentTypeDescription="Create a new document." ma:contentTypeScope="" ma:versionID="9419557d0d05647896247c76f8082c84">
  <xsd:schema xmlns:xsd="http://www.w3.org/2001/XMLSchema" xmlns:xs="http://www.w3.org/2001/XMLSchema" xmlns:p="http://schemas.microsoft.com/office/2006/metadata/properties" xmlns:ns2="7b53bf8c-4569-44df-ad60-bb18397340c4" xmlns:ns3="835803b3-5fd4-490d-9118-e08d8d43fc1e" targetNamespace="http://schemas.microsoft.com/office/2006/metadata/properties" ma:root="true" ma:fieldsID="8bb00514f3168b1377ce5798e928eabc" ns2:_="" ns3:_="">
    <xsd:import namespace="7b53bf8c-4569-44df-ad60-bb18397340c4"/>
    <xsd:import namespace="835803b3-5fd4-490d-9118-e08d8d43fc1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b53bf8c-4569-44df-ad60-bb18397340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eea1d401-ac04-46f1-9878-c8838732bb87"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35803b3-5fd4-490d-9118-e08d8d43fc1e"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042f271f-8533-40f3-8d6b-870b5cd30576}" ma:internalName="TaxCatchAll" ma:showField="CatchAllData" ma:web="835803b3-5fd4-490d-9118-e08d8d43fc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835803b3-5fd4-490d-9118-e08d8d43fc1e" xsi:nil="true"/>
    <lcf76f155ced4ddcb4097134ff3c332f xmlns="7b53bf8c-4569-44df-ad60-bb18397340c4">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DA347A8C-1317-4356-8B35-45C42FDFA704}"/>
</file>

<file path=customXml/itemProps2.xml><?xml version="1.0" encoding="utf-8"?>
<ds:datastoreItem xmlns:ds="http://schemas.openxmlformats.org/officeDocument/2006/customXml" ds:itemID="{3BE5B08C-0F0B-48A9-9E14-ABF735258300}"/>
</file>

<file path=customXml/itemProps3.xml><?xml version="1.0" encoding="utf-8"?>
<ds:datastoreItem xmlns:ds="http://schemas.openxmlformats.org/officeDocument/2006/customXml" ds:itemID="{706CF67A-0D7C-4936-838A-6BCBCB6BDE70}"/>
</file>

<file path=docProps/app.xml><?xml version="1.0" encoding="utf-8"?>
<Properties xmlns="http://schemas.openxmlformats.org/officeDocument/2006/extended-properties" xmlns:vt="http://schemas.openxmlformats.org/officeDocument/2006/docPropsVTypes">
  <TotalTime>12664</TotalTime>
  <Words>353</Words>
  <Application>Microsoft Office PowerPoint</Application>
  <PresentationFormat>Widescreen</PresentationFormat>
  <Paragraphs>17</Paragraphs>
  <Slides>3</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vt:i4>
      </vt:variant>
    </vt:vector>
  </HeadingPairs>
  <TitlesOfParts>
    <vt:vector size="10" baseType="lpstr">
      <vt:lpstr>Arial</vt:lpstr>
      <vt:lpstr>Calibri</vt:lpstr>
      <vt:lpstr>Montserrat</vt:lpstr>
      <vt:lpstr>Montserrat Light</vt:lpstr>
      <vt:lpstr>Source Sans Pro</vt:lpstr>
      <vt:lpstr>Verdana</vt:lpstr>
      <vt:lpstr>Office Theme</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keywords>, docId:21084877E08EE824113708DD21B6E7D2</cp:keywords>
  <cp:lastModifiedBy>Radu Mihailescu</cp:lastModifiedBy>
  <cp:revision>487</cp:revision>
  <dcterms:created xsi:type="dcterms:W3CDTF">2020-10-14T13:32:04Z</dcterms:created>
  <dcterms:modified xsi:type="dcterms:W3CDTF">2026-02-11T16:29:39Z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0x01010026EC2A733B751B4A9BD302BA2F24F71D</vt:lpwstr>
  </property>
</Properties>
</file>