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4"/>
  </p:sldMasterIdLst>
  <p:notesMasterIdLst>
    <p:notesMasterId r:id="rId75"/>
  </p:notesMasterIdLst>
  <p:sldIdLst>
    <p:sldId id="7695" r:id="rId5"/>
    <p:sldId id="7774" r:id="rId6"/>
    <p:sldId id="7696" r:id="rId7"/>
    <p:sldId id="7827" r:id="rId8"/>
    <p:sldId id="7828" r:id="rId9"/>
    <p:sldId id="7776" r:id="rId10"/>
    <p:sldId id="7732" r:id="rId11"/>
    <p:sldId id="7761" r:id="rId12"/>
    <p:sldId id="4352" r:id="rId13"/>
    <p:sldId id="7778" r:id="rId14"/>
    <p:sldId id="7716" r:id="rId15"/>
    <p:sldId id="7779" r:id="rId16"/>
    <p:sldId id="7780" r:id="rId17"/>
    <p:sldId id="7781" r:id="rId18"/>
    <p:sldId id="6508" r:id="rId19"/>
    <p:sldId id="6422" r:id="rId20"/>
    <p:sldId id="7782" r:id="rId21"/>
    <p:sldId id="7783" r:id="rId22"/>
    <p:sldId id="7784" r:id="rId23"/>
    <p:sldId id="6543" r:id="rId24"/>
    <p:sldId id="6521" r:id="rId25"/>
    <p:sldId id="7785" r:id="rId26"/>
    <p:sldId id="7786" r:id="rId27"/>
    <p:sldId id="7787" r:id="rId28"/>
    <p:sldId id="7788" r:id="rId29"/>
    <p:sldId id="7789" r:id="rId30"/>
    <p:sldId id="7795" r:id="rId31"/>
    <p:sldId id="7797" r:id="rId32"/>
    <p:sldId id="7796" r:id="rId33"/>
    <p:sldId id="7798" r:id="rId34"/>
    <p:sldId id="7799" r:id="rId35"/>
    <p:sldId id="7765" r:id="rId36"/>
    <p:sldId id="7802" r:id="rId37"/>
    <p:sldId id="7803" r:id="rId38"/>
    <p:sldId id="7804" r:id="rId39"/>
    <p:sldId id="7805" r:id="rId40"/>
    <p:sldId id="7806" r:id="rId41"/>
    <p:sldId id="7800" r:id="rId42"/>
    <p:sldId id="6544" r:id="rId43"/>
    <p:sldId id="7807" r:id="rId44"/>
    <p:sldId id="7808" r:id="rId45"/>
    <p:sldId id="7746" r:id="rId46"/>
    <p:sldId id="7790" r:id="rId47"/>
    <p:sldId id="7791" r:id="rId48"/>
    <p:sldId id="7809" r:id="rId49"/>
    <p:sldId id="7792" r:id="rId50"/>
    <p:sldId id="7793" r:id="rId51"/>
    <p:sldId id="7794" r:id="rId52"/>
    <p:sldId id="7810" r:id="rId53"/>
    <p:sldId id="6554" r:id="rId54"/>
    <p:sldId id="7822" r:id="rId55"/>
    <p:sldId id="7823" r:id="rId56"/>
    <p:sldId id="7816" r:id="rId57"/>
    <p:sldId id="7817" r:id="rId58"/>
    <p:sldId id="7824" r:id="rId59"/>
    <p:sldId id="7811" r:id="rId60"/>
    <p:sldId id="7818" r:id="rId61"/>
    <p:sldId id="7819" r:id="rId62"/>
    <p:sldId id="7825" r:id="rId63"/>
    <p:sldId id="7820" r:id="rId64"/>
    <p:sldId id="7812" r:id="rId65"/>
    <p:sldId id="7813" r:id="rId66"/>
    <p:sldId id="7821" r:id="rId67"/>
    <p:sldId id="7815" r:id="rId68"/>
    <p:sldId id="7814" r:id="rId69"/>
    <p:sldId id="6529" r:id="rId70"/>
    <p:sldId id="7750" r:id="rId71"/>
    <p:sldId id="7749" r:id="rId72"/>
    <p:sldId id="7777" r:id="rId73"/>
    <p:sldId id="7702" r:id="rId7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549BA07-5AD8-DBE6-CF8D-1978A2CC3BDE}" name="Mojca Polak" initials="MP" userId="S::mojcap@vsgt.si::f5a19fb5-0c1a-495c-9bf1-b8f787f236a4" providerId="AD"/>
  <p188:author id="{AFFBDE77-884B-9F7C-9277-DC642D787AB9}" name="Tatjana Klakočar" initials="TK" userId="S::tatjana.klakocar@vsgt.si::52d434e4-ce75-449b-9aeb-5e821878ed4a" providerId="AD"/>
  <p188:author id="{7185227C-FBA7-F28C-370D-E5FB3AEC3332}" name="Helena Rošker" initials="HR" userId="S::helena.rosker@vsgt.si::7b461ed6-2d3c-4d34-a497-aaaf122d41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9597"/>
    <a:srgbClr val="EC7C69"/>
    <a:srgbClr val="414141"/>
    <a:srgbClr val="FBA63B"/>
    <a:srgbClr val="000000"/>
    <a:srgbClr val="0C4659"/>
    <a:srgbClr val="82CCCA"/>
    <a:srgbClr val="E5BEAC"/>
    <a:srgbClr val="F6BF8C"/>
    <a:srgbClr val="F1B4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42172D-1B1F-81AD-7744-420BE8EF1FA8}" v="675" dt="2026-01-07T10:33:06.786"/>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ematski slog 1 – poudarek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97"/>
    <p:restoredTop sz="94653"/>
  </p:normalViewPr>
  <p:slideViewPr>
    <p:cSldViewPr snapToGrid="0">
      <p:cViewPr varScale="1">
        <p:scale>
          <a:sx n="82" d="100"/>
          <a:sy n="82" d="100"/>
        </p:scale>
        <p:origin x="485" y="72"/>
      </p:cViewPr>
      <p:guideLst/>
    </p:cSldViewPr>
  </p:slideViewPr>
  <p:notesTextViewPr>
    <p:cViewPr>
      <p:scale>
        <a:sx n="1" d="1"/>
        <a:sy n="1" d="1"/>
      </p:scale>
      <p:origin x="0" y="0"/>
    </p:cViewPr>
  </p:notesTextViewPr>
  <p:sorterViewPr>
    <p:cViewPr>
      <p:scale>
        <a:sx n="83" d="100"/>
        <a:sy n="83"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8/10/relationships/authors" Target="author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8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rena Krošl" userId="S::irenak@vsgt.si::6f871211-9d6e-4801-9f7a-49ad5e71b0eb" providerId="AD" clId="Web-{7342172D-1B1F-81AD-7744-420BE8EF1FA8}"/>
    <pc:docChg chg="modSld">
      <pc:chgData name="Irena Krošl" userId="S::irenak@vsgt.si::6f871211-9d6e-4801-9f7a-49ad5e71b0eb" providerId="AD" clId="Web-{7342172D-1B1F-81AD-7744-420BE8EF1FA8}" dt="2026-01-07T10:33:06.786" v="606" actId="20577"/>
      <pc:docMkLst>
        <pc:docMk/>
      </pc:docMkLst>
      <pc:sldChg chg="modSp">
        <pc:chgData name="Irena Krošl" userId="S::irenak@vsgt.si::6f871211-9d6e-4801-9f7a-49ad5e71b0eb" providerId="AD" clId="Web-{7342172D-1B1F-81AD-7744-420BE8EF1FA8}" dt="2026-01-07T08:35:32.770" v="48" actId="14100"/>
        <pc:sldMkLst>
          <pc:docMk/>
          <pc:sldMk cId="653632351" sldId="4352"/>
        </pc:sldMkLst>
        <pc:graphicFrameChg chg="modGraphic">
          <ac:chgData name="Irena Krošl" userId="S::irenak@vsgt.si::6f871211-9d6e-4801-9f7a-49ad5e71b0eb" providerId="AD" clId="Web-{7342172D-1B1F-81AD-7744-420BE8EF1FA8}" dt="2026-01-07T08:35:24.848" v="47"/>
          <ac:graphicFrameMkLst>
            <pc:docMk/>
            <pc:sldMk cId="653632351" sldId="4352"/>
            <ac:graphicFrameMk id="8" creationId="{7506D4EB-4806-FF78-CFF1-128FD64BBD8A}"/>
          </ac:graphicFrameMkLst>
        </pc:graphicFrameChg>
        <pc:picChg chg="mod">
          <ac:chgData name="Irena Krošl" userId="S::irenak@vsgt.si::6f871211-9d6e-4801-9f7a-49ad5e71b0eb" providerId="AD" clId="Web-{7342172D-1B1F-81AD-7744-420BE8EF1FA8}" dt="2026-01-07T08:35:32.770" v="48" actId="14100"/>
          <ac:picMkLst>
            <pc:docMk/>
            <pc:sldMk cId="653632351" sldId="4352"/>
            <ac:picMk id="5" creationId="{0DAB13F7-55D0-A973-A1D5-83F342E962F0}"/>
          </ac:picMkLst>
        </pc:picChg>
      </pc:sldChg>
      <pc:sldChg chg="modSp">
        <pc:chgData name="Irena Krošl" userId="S::irenak@vsgt.si::6f871211-9d6e-4801-9f7a-49ad5e71b0eb" providerId="AD" clId="Web-{7342172D-1B1F-81AD-7744-420BE8EF1FA8}" dt="2026-01-07T08:46:53.321" v="95" actId="1076"/>
        <pc:sldMkLst>
          <pc:docMk/>
          <pc:sldMk cId="866636481" sldId="6422"/>
        </pc:sldMkLst>
        <pc:picChg chg="mod">
          <ac:chgData name="Irena Krošl" userId="S::irenak@vsgt.si::6f871211-9d6e-4801-9f7a-49ad5e71b0eb" providerId="AD" clId="Web-{7342172D-1B1F-81AD-7744-420BE8EF1FA8}" dt="2026-01-07T08:46:53.321" v="95" actId="1076"/>
          <ac:picMkLst>
            <pc:docMk/>
            <pc:sldMk cId="866636481" sldId="6422"/>
            <ac:picMk id="15" creationId="{C35A4B62-78A7-E2FC-AF00-6B0FB39C977F}"/>
          </ac:picMkLst>
        </pc:picChg>
      </pc:sldChg>
      <pc:sldChg chg="modSp">
        <pc:chgData name="Irena Krošl" userId="S::irenak@vsgt.si::6f871211-9d6e-4801-9f7a-49ad5e71b0eb" providerId="AD" clId="Web-{7342172D-1B1F-81AD-7744-420BE8EF1FA8}" dt="2026-01-07T08:46:29.821" v="94" actId="1076"/>
        <pc:sldMkLst>
          <pc:docMk/>
          <pc:sldMk cId="1743028706" sldId="6508"/>
        </pc:sldMkLst>
        <pc:spChg chg="mod">
          <ac:chgData name="Irena Krošl" userId="S::irenak@vsgt.si::6f871211-9d6e-4801-9f7a-49ad5e71b0eb" providerId="AD" clId="Web-{7342172D-1B1F-81AD-7744-420BE8EF1FA8}" dt="2026-01-07T08:46:29.821" v="94" actId="1076"/>
          <ac:spMkLst>
            <pc:docMk/>
            <pc:sldMk cId="1743028706" sldId="6508"/>
            <ac:spMk id="8" creationId="{0561DFEF-B8B8-ED6D-552E-DBF8EDDCDE07}"/>
          </ac:spMkLst>
        </pc:spChg>
        <pc:spChg chg="mod">
          <ac:chgData name="Irena Krošl" userId="S::irenak@vsgt.si::6f871211-9d6e-4801-9f7a-49ad5e71b0eb" providerId="AD" clId="Web-{7342172D-1B1F-81AD-7744-420BE8EF1FA8}" dt="2026-01-07T08:46:27.414" v="93" actId="14100"/>
          <ac:spMkLst>
            <pc:docMk/>
            <pc:sldMk cId="1743028706" sldId="6508"/>
            <ac:spMk id="20" creationId="{BE636BB8-78F3-B4D8-61B9-EDADD66BFF60}"/>
          </ac:spMkLst>
        </pc:spChg>
      </pc:sldChg>
      <pc:sldChg chg="modSp">
        <pc:chgData name="Irena Krošl" userId="S::irenak@vsgt.si::6f871211-9d6e-4801-9f7a-49ad5e71b0eb" providerId="AD" clId="Web-{7342172D-1B1F-81AD-7744-420BE8EF1FA8}" dt="2026-01-07T09:00:35.403" v="154" actId="1076"/>
        <pc:sldMkLst>
          <pc:docMk/>
          <pc:sldMk cId="1734629837" sldId="6521"/>
        </pc:sldMkLst>
        <pc:spChg chg="mod">
          <ac:chgData name="Irena Krošl" userId="S::irenak@vsgt.si::6f871211-9d6e-4801-9f7a-49ad5e71b0eb" providerId="AD" clId="Web-{7342172D-1B1F-81AD-7744-420BE8EF1FA8}" dt="2026-01-07T09:00:30.637" v="153" actId="14100"/>
          <ac:spMkLst>
            <pc:docMk/>
            <pc:sldMk cId="1734629837" sldId="6521"/>
            <ac:spMk id="4" creationId="{5B706A4E-01AA-A462-DF7A-39EC30B31C17}"/>
          </ac:spMkLst>
        </pc:spChg>
        <pc:spChg chg="mod">
          <ac:chgData name="Irena Krošl" userId="S::irenak@vsgt.si::6f871211-9d6e-4801-9f7a-49ad5e71b0eb" providerId="AD" clId="Web-{7342172D-1B1F-81AD-7744-420BE8EF1FA8}" dt="2026-01-07T09:00:35.403" v="154" actId="1076"/>
          <ac:spMkLst>
            <pc:docMk/>
            <pc:sldMk cId="1734629837" sldId="6521"/>
            <ac:spMk id="10" creationId="{04AF7097-074C-7A09-D075-3FD5AA47F2BE}"/>
          </ac:spMkLst>
        </pc:spChg>
      </pc:sldChg>
      <pc:sldChg chg="modSp">
        <pc:chgData name="Irena Krošl" userId="S::irenak@vsgt.si::6f871211-9d6e-4801-9f7a-49ad5e71b0eb" providerId="AD" clId="Web-{7342172D-1B1F-81AD-7744-420BE8EF1FA8}" dt="2026-01-07T10:27:25.439" v="590" actId="14100"/>
        <pc:sldMkLst>
          <pc:docMk/>
          <pc:sldMk cId="2855794764" sldId="6529"/>
        </pc:sldMkLst>
        <pc:spChg chg="mod">
          <ac:chgData name="Irena Krošl" userId="S::irenak@vsgt.si::6f871211-9d6e-4801-9f7a-49ad5e71b0eb" providerId="AD" clId="Web-{7342172D-1B1F-81AD-7744-420BE8EF1FA8}" dt="2026-01-07T10:27:12.536" v="588" actId="1076"/>
          <ac:spMkLst>
            <pc:docMk/>
            <pc:sldMk cId="2855794764" sldId="6529"/>
            <ac:spMk id="7" creationId="{8F3E2A69-2E91-1BAE-CFDF-A38962421FBD}"/>
          </ac:spMkLst>
        </pc:spChg>
        <pc:spChg chg="mod">
          <ac:chgData name="Irena Krošl" userId="S::irenak@vsgt.si::6f871211-9d6e-4801-9f7a-49ad5e71b0eb" providerId="AD" clId="Web-{7342172D-1B1F-81AD-7744-420BE8EF1FA8}" dt="2026-01-07T10:27:21.536" v="589" actId="14100"/>
          <ac:spMkLst>
            <pc:docMk/>
            <pc:sldMk cId="2855794764" sldId="6529"/>
            <ac:spMk id="10" creationId="{4DB0D686-EAE6-8577-4149-DC3BE34FAEAC}"/>
          </ac:spMkLst>
        </pc:spChg>
        <pc:spChg chg="mod">
          <ac:chgData name="Irena Krošl" userId="S::irenak@vsgt.si::6f871211-9d6e-4801-9f7a-49ad5e71b0eb" providerId="AD" clId="Web-{7342172D-1B1F-81AD-7744-420BE8EF1FA8}" dt="2026-01-07T10:27:25.439" v="590" actId="14100"/>
          <ac:spMkLst>
            <pc:docMk/>
            <pc:sldMk cId="2855794764" sldId="6529"/>
            <ac:spMk id="11" creationId="{F345E57E-6D5B-5DA7-B502-1644C51897B9}"/>
          </ac:spMkLst>
        </pc:spChg>
      </pc:sldChg>
      <pc:sldChg chg="modSp">
        <pc:chgData name="Irena Krošl" userId="S::irenak@vsgt.si::6f871211-9d6e-4801-9f7a-49ad5e71b0eb" providerId="AD" clId="Web-{7342172D-1B1F-81AD-7744-420BE8EF1FA8}" dt="2026-01-07T08:58:26.960" v="152" actId="1076"/>
        <pc:sldMkLst>
          <pc:docMk/>
          <pc:sldMk cId="2878441748" sldId="6543"/>
        </pc:sldMkLst>
        <pc:spChg chg="mod">
          <ac:chgData name="Irena Krošl" userId="S::irenak@vsgt.si::6f871211-9d6e-4801-9f7a-49ad5e71b0eb" providerId="AD" clId="Web-{7342172D-1B1F-81AD-7744-420BE8EF1FA8}" dt="2026-01-07T08:58:26.960" v="152" actId="1076"/>
          <ac:spMkLst>
            <pc:docMk/>
            <pc:sldMk cId="2878441748" sldId="6543"/>
            <ac:spMk id="12" creationId="{C5C246AC-D9F1-7676-AA0D-AB157A98A111}"/>
          </ac:spMkLst>
        </pc:spChg>
      </pc:sldChg>
      <pc:sldChg chg="modSp">
        <pc:chgData name="Irena Krošl" userId="S::irenak@vsgt.si::6f871211-9d6e-4801-9f7a-49ad5e71b0eb" providerId="AD" clId="Web-{7342172D-1B1F-81AD-7744-420BE8EF1FA8}" dt="2026-01-07T09:32:16.042" v="298" actId="20577"/>
        <pc:sldMkLst>
          <pc:docMk/>
          <pc:sldMk cId="4118186731" sldId="6544"/>
        </pc:sldMkLst>
        <pc:spChg chg="mod">
          <ac:chgData name="Irena Krošl" userId="S::irenak@vsgt.si::6f871211-9d6e-4801-9f7a-49ad5e71b0eb" providerId="AD" clId="Web-{7342172D-1B1F-81AD-7744-420BE8EF1FA8}" dt="2026-01-07T09:32:16.042" v="298" actId="20577"/>
          <ac:spMkLst>
            <pc:docMk/>
            <pc:sldMk cId="4118186731" sldId="6544"/>
            <ac:spMk id="4" creationId="{B8ABA7A9-18A2-7CF6-F78A-CE4C039898B2}"/>
          </ac:spMkLst>
        </pc:spChg>
      </pc:sldChg>
      <pc:sldChg chg="modSp">
        <pc:chgData name="Irena Krošl" userId="S::irenak@vsgt.si::6f871211-9d6e-4801-9f7a-49ad5e71b0eb" providerId="AD" clId="Web-{7342172D-1B1F-81AD-7744-420BE8EF1FA8}" dt="2026-01-07T10:09:57.185" v="477" actId="20577"/>
        <pc:sldMkLst>
          <pc:docMk/>
          <pc:sldMk cId="3311571787" sldId="6554"/>
        </pc:sldMkLst>
        <pc:spChg chg="mod">
          <ac:chgData name="Irena Krošl" userId="S::irenak@vsgt.si::6f871211-9d6e-4801-9f7a-49ad5e71b0eb" providerId="AD" clId="Web-{7342172D-1B1F-81AD-7744-420BE8EF1FA8}" dt="2026-01-07T10:09:37.684" v="474" actId="20577"/>
          <ac:spMkLst>
            <pc:docMk/>
            <pc:sldMk cId="3311571787" sldId="6554"/>
            <ac:spMk id="6" creationId="{759014E2-E877-0249-49AE-5CE0CD2FD493}"/>
          </ac:spMkLst>
        </pc:spChg>
        <pc:spChg chg="mod">
          <ac:chgData name="Irena Krošl" userId="S::irenak@vsgt.si::6f871211-9d6e-4801-9f7a-49ad5e71b0eb" providerId="AD" clId="Web-{7342172D-1B1F-81AD-7744-420BE8EF1FA8}" dt="2026-01-07T10:09:57.185" v="477" actId="20577"/>
          <ac:spMkLst>
            <pc:docMk/>
            <pc:sldMk cId="3311571787" sldId="6554"/>
            <ac:spMk id="9" creationId="{A28F8077-4532-2B50-FDA8-F6040B3A38F6}"/>
          </ac:spMkLst>
        </pc:spChg>
      </pc:sldChg>
      <pc:sldChg chg="modSp">
        <pc:chgData name="Irena Krošl" userId="S::irenak@vsgt.si::6f871211-9d6e-4801-9f7a-49ad5e71b0eb" providerId="AD" clId="Web-{7342172D-1B1F-81AD-7744-420BE8EF1FA8}" dt="2026-01-07T08:23:40.671" v="3" actId="1076"/>
        <pc:sldMkLst>
          <pc:docMk/>
          <pc:sldMk cId="648164715" sldId="7696"/>
        </pc:sldMkLst>
        <pc:spChg chg="mod">
          <ac:chgData name="Irena Krošl" userId="S::irenak@vsgt.si::6f871211-9d6e-4801-9f7a-49ad5e71b0eb" providerId="AD" clId="Web-{7342172D-1B1F-81AD-7744-420BE8EF1FA8}" dt="2026-01-07T08:23:36.030" v="2" actId="1076"/>
          <ac:spMkLst>
            <pc:docMk/>
            <pc:sldMk cId="648164715" sldId="7696"/>
            <ac:spMk id="9" creationId="{4F1B31DF-1CFE-D018-6B75-87CD9C17B018}"/>
          </ac:spMkLst>
        </pc:spChg>
        <pc:cxnChg chg="mod">
          <ac:chgData name="Irena Krošl" userId="S::irenak@vsgt.si::6f871211-9d6e-4801-9f7a-49ad5e71b0eb" providerId="AD" clId="Web-{7342172D-1B1F-81AD-7744-420BE8EF1FA8}" dt="2026-01-07T08:23:40.671" v="3" actId="1076"/>
          <ac:cxnSpMkLst>
            <pc:docMk/>
            <pc:sldMk cId="648164715" sldId="7696"/>
            <ac:cxnSpMk id="34" creationId="{AE91B2BC-7D76-4B4D-B897-64B7D14505D7}"/>
          </ac:cxnSpMkLst>
        </pc:cxnChg>
      </pc:sldChg>
      <pc:sldChg chg="modSp">
        <pc:chgData name="Irena Krošl" userId="S::irenak@vsgt.si::6f871211-9d6e-4801-9f7a-49ad5e71b0eb" providerId="AD" clId="Web-{7342172D-1B1F-81AD-7744-420BE8EF1FA8}" dt="2026-01-07T10:33:06.786" v="606" actId="20577"/>
        <pc:sldMkLst>
          <pc:docMk/>
          <pc:sldMk cId="2961207069" sldId="7702"/>
        </pc:sldMkLst>
        <pc:spChg chg="mod">
          <ac:chgData name="Irena Krošl" userId="S::irenak@vsgt.si::6f871211-9d6e-4801-9f7a-49ad5e71b0eb" providerId="AD" clId="Web-{7342172D-1B1F-81AD-7744-420BE8EF1FA8}" dt="2026-01-07T10:29:11.117" v="601" actId="1076"/>
          <ac:spMkLst>
            <pc:docMk/>
            <pc:sldMk cId="2961207069" sldId="7702"/>
            <ac:spMk id="12" creationId="{A258AFCB-3ABF-C161-3419-10F437108D7D}"/>
          </ac:spMkLst>
        </pc:spChg>
        <pc:spChg chg="mod">
          <ac:chgData name="Irena Krošl" userId="S::irenak@vsgt.si::6f871211-9d6e-4801-9f7a-49ad5e71b0eb" providerId="AD" clId="Web-{7342172D-1B1F-81AD-7744-420BE8EF1FA8}" dt="2026-01-07T10:32:59.566" v="603" actId="20577"/>
          <ac:spMkLst>
            <pc:docMk/>
            <pc:sldMk cId="2961207069" sldId="7702"/>
            <ac:spMk id="14" creationId="{D038243F-8340-B1BF-D76B-D388040AA801}"/>
          </ac:spMkLst>
        </pc:spChg>
        <pc:spChg chg="mod">
          <ac:chgData name="Irena Krošl" userId="S::irenak@vsgt.si::6f871211-9d6e-4801-9f7a-49ad5e71b0eb" providerId="AD" clId="Web-{7342172D-1B1F-81AD-7744-420BE8EF1FA8}" dt="2026-01-07T10:33:06.786" v="606" actId="20577"/>
          <ac:spMkLst>
            <pc:docMk/>
            <pc:sldMk cId="2961207069" sldId="7702"/>
            <ac:spMk id="54" creationId="{4065BC51-B524-FC95-B65C-14FE7E10D2B1}"/>
          </ac:spMkLst>
        </pc:spChg>
      </pc:sldChg>
      <pc:sldChg chg="modSp">
        <pc:chgData name="Irena Krošl" userId="S::irenak@vsgt.si::6f871211-9d6e-4801-9f7a-49ad5e71b0eb" providerId="AD" clId="Web-{7342172D-1B1F-81AD-7744-420BE8EF1FA8}" dt="2026-01-07T08:37:40.576" v="54" actId="1076"/>
        <pc:sldMkLst>
          <pc:docMk/>
          <pc:sldMk cId="2565865014" sldId="7716"/>
        </pc:sldMkLst>
        <pc:spChg chg="mod">
          <ac:chgData name="Irena Krošl" userId="S::irenak@vsgt.si::6f871211-9d6e-4801-9f7a-49ad5e71b0eb" providerId="AD" clId="Web-{7342172D-1B1F-81AD-7744-420BE8EF1FA8}" dt="2026-01-07T08:37:40.576" v="54" actId="1076"/>
          <ac:spMkLst>
            <pc:docMk/>
            <pc:sldMk cId="2565865014" sldId="7716"/>
            <ac:spMk id="4" creationId="{299AE6E4-444C-F617-4AF8-40AFB4F4F565}"/>
          </ac:spMkLst>
        </pc:spChg>
        <pc:spChg chg="mod">
          <ac:chgData name="Irena Krošl" userId="S::irenak@vsgt.si::6f871211-9d6e-4801-9f7a-49ad5e71b0eb" providerId="AD" clId="Web-{7342172D-1B1F-81AD-7744-420BE8EF1FA8}" dt="2026-01-07T08:37:38.247" v="53" actId="14100"/>
          <ac:spMkLst>
            <pc:docMk/>
            <pc:sldMk cId="2565865014" sldId="7716"/>
            <ac:spMk id="7" creationId="{80105E98-29A5-C2B3-FDB8-7B9DBB9A1380}"/>
          </ac:spMkLst>
        </pc:spChg>
      </pc:sldChg>
      <pc:sldChg chg="modSp">
        <pc:chgData name="Irena Krošl" userId="S::irenak@vsgt.si::6f871211-9d6e-4801-9f7a-49ad5e71b0eb" providerId="AD" clId="Web-{7342172D-1B1F-81AD-7744-420BE8EF1FA8}" dt="2026-01-07T08:27:26.620" v="38" actId="20577"/>
        <pc:sldMkLst>
          <pc:docMk/>
          <pc:sldMk cId="1164802475" sldId="7732"/>
        </pc:sldMkLst>
        <pc:spChg chg="mod">
          <ac:chgData name="Irena Krošl" userId="S::irenak@vsgt.si::6f871211-9d6e-4801-9f7a-49ad5e71b0eb" providerId="AD" clId="Web-{7342172D-1B1F-81AD-7744-420BE8EF1FA8}" dt="2026-01-07T08:27:26.620" v="38" actId="20577"/>
          <ac:spMkLst>
            <pc:docMk/>
            <pc:sldMk cId="1164802475" sldId="7732"/>
            <ac:spMk id="26" creationId="{E692E126-A856-F0CE-FE52-EDEEF84A76E2}"/>
          </ac:spMkLst>
        </pc:spChg>
      </pc:sldChg>
      <pc:sldChg chg="modSp">
        <pc:chgData name="Irena Krošl" userId="S::irenak@vsgt.si::6f871211-9d6e-4801-9f7a-49ad5e71b0eb" providerId="AD" clId="Web-{7342172D-1B1F-81AD-7744-420BE8EF1FA8}" dt="2026-01-07T09:33:37.702" v="310" actId="20577"/>
        <pc:sldMkLst>
          <pc:docMk/>
          <pc:sldMk cId="1244311225" sldId="7746"/>
        </pc:sldMkLst>
        <pc:spChg chg="mod">
          <ac:chgData name="Irena Krošl" userId="S::irenak@vsgt.si::6f871211-9d6e-4801-9f7a-49ad5e71b0eb" providerId="AD" clId="Web-{7342172D-1B1F-81AD-7744-420BE8EF1FA8}" dt="2026-01-07T09:33:37.702" v="310" actId="20577"/>
          <ac:spMkLst>
            <pc:docMk/>
            <pc:sldMk cId="1244311225" sldId="7746"/>
            <ac:spMk id="4" creationId="{4B86102C-D060-5398-5137-6500DF922A38}"/>
          </ac:spMkLst>
        </pc:spChg>
      </pc:sldChg>
      <pc:sldChg chg="modSp">
        <pc:chgData name="Irena Krošl" userId="S::irenak@vsgt.si::6f871211-9d6e-4801-9f7a-49ad5e71b0eb" providerId="AD" clId="Web-{7342172D-1B1F-81AD-7744-420BE8EF1FA8}" dt="2026-01-07T10:28:34.647" v="597" actId="1076"/>
        <pc:sldMkLst>
          <pc:docMk/>
          <pc:sldMk cId="2227573137" sldId="7749"/>
        </pc:sldMkLst>
        <pc:spChg chg="mod">
          <ac:chgData name="Irena Krošl" userId="S::irenak@vsgt.si::6f871211-9d6e-4801-9f7a-49ad5e71b0eb" providerId="AD" clId="Web-{7342172D-1B1F-81AD-7744-420BE8EF1FA8}" dt="2026-01-07T10:28:34.647" v="597" actId="1076"/>
          <ac:spMkLst>
            <pc:docMk/>
            <pc:sldMk cId="2227573137" sldId="7749"/>
            <ac:spMk id="14" creationId="{F32F6B26-67AD-7348-E9F5-CD17953D0BB6}"/>
          </ac:spMkLst>
        </pc:spChg>
      </pc:sldChg>
      <pc:sldChg chg="modSp">
        <pc:chgData name="Irena Krošl" userId="S::irenak@vsgt.si::6f871211-9d6e-4801-9f7a-49ad5e71b0eb" providerId="AD" clId="Web-{7342172D-1B1F-81AD-7744-420BE8EF1FA8}" dt="2026-01-07T10:28:21.428" v="595" actId="20577"/>
        <pc:sldMkLst>
          <pc:docMk/>
          <pc:sldMk cId="4088458148" sldId="7750"/>
        </pc:sldMkLst>
        <pc:spChg chg="mod">
          <ac:chgData name="Irena Krošl" userId="S::irenak@vsgt.si::6f871211-9d6e-4801-9f7a-49ad5e71b0eb" providerId="AD" clId="Web-{7342172D-1B1F-81AD-7744-420BE8EF1FA8}" dt="2026-01-07T10:27:59.880" v="592" actId="1076"/>
          <ac:spMkLst>
            <pc:docMk/>
            <pc:sldMk cId="4088458148" sldId="7750"/>
            <ac:spMk id="6" creationId="{B272A7BB-2283-24CD-7B33-FC2B41645216}"/>
          </ac:spMkLst>
        </pc:spChg>
        <pc:spChg chg="mod">
          <ac:chgData name="Irena Krošl" userId="S::irenak@vsgt.si::6f871211-9d6e-4801-9f7a-49ad5e71b0eb" providerId="AD" clId="Web-{7342172D-1B1F-81AD-7744-420BE8EF1FA8}" dt="2026-01-07T10:28:21.428" v="595" actId="20577"/>
          <ac:spMkLst>
            <pc:docMk/>
            <pc:sldMk cId="4088458148" sldId="7750"/>
            <ac:spMk id="8" creationId="{8FD4D745-2364-CFEF-DCFD-94A89DC55BF8}"/>
          </ac:spMkLst>
        </pc:spChg>
      </pc:sldChg>
      <pc:sldChg chg="modSp">
        <pc:chgData name="Irena Krošl" userId="S::irenak@vsgt.si::6f871211-9d6e-4801-9f7a-49ad5e71b0eb" providerId="AD" clId="Web-{7342172D-1B1F-81AD-7744-420BE8EF1FA8}" dt="2026-01-07T08:34:36.816" v="43" actId="1076"/>
        <pc:sldMkLst>
          <pc:docMk/>
          <pc:sldMk cId="3513236028" sldId="7761"/>
        </pc:sldMkLst>
        <pc:spChg chg="mod">
          <ac:chgData name="Irena Krošl" userId="S::irenak@vsgt.si::6f871211-9d6e-4801-9f7a-49ad5e71b0eb" providerId="AD" clId="Web-{7342172D-1B1F-81AD-7744-420BE8EF1FA8}" dt="2026-01-07T08:34:34.566" v="42" actId="20577"/>
          <ac:spMkLst>
            <pc:docMk/>
            <pc:sldMk cId="3513236028" sldId="7761"/>
            <ac:spMk id="11" creationId="{D2EB433A-48BA-2209-0B5B-A2026216FC41}"/>
          </ac:spMkLst>
        </pc:spChg>
        <pc:picChg chg="mod">
          <ac:chgData name="Irena Krošl" userId="S::irenak@vsgt.si::6f871211-9d6e-4801-9f7a-49ad5e71b0eb" providerId="AD" clId="Web-{7342172D-1B1F-81AD-7744-420BE8EF1FA8}" dt="2026-01-07T08:34:36.816" v="43" actId="1076"/>
          <ac:picMkLst>
            <pc:docMk/>
            <pc:sldMk cId="3513236028" sldId="7761"/>
            <ac:picMk id="2" creationId="{D9FAF786-B9E2-8826-964D-8E5C07EFAE81}"/>
          </ac:picMkLst>
        </pc:picChg>
      </pc:sldChg>
      <pc:sldChg chg="modSp">
        <pc:chgData name="Irena Krošl" userId="S::irenak@vsgt.si::6f871211-9d6e-4801-9f7a-49ad5e71b0eb" providerId="AD" clId="Web-{7342172D-1B1F-81AD-7744-420BE8EF1FA8}" dt="2026-01-07T09:27:37.581" v="256" actId="1076"/>
        <pc:sldMkLst>
          <pc:docMk/>
          <pc:sldMk cId="1458162308" sldId="7765"/>
        </pc:sldMkLst>
        <pc:spChg chg="mod">
          <ac:chgData name="Irena Krošl" userId="S::irenak@vsgt.si::6f871211-9d6e-4801-9f7a-49ad5e71b0eb" providerId="AD" clId="Web-{7342172D-1B1F-81AD-7744-420BE8EF1FA8}" dt="2026-01-07T09:14:27.482" v="251" actId="1076"/>
          <ac:spMkLst>
            <pc:docMk/>
            <pc:sldMk cId="1458162308" sldId="7765"/>
            <ac:spMk id="9" creationId="{6E80E4CE-1EE8-FD13-F7C7-1F7F418FF89B}"/>
          </ac:spMkLst>
        </pc:spChg>
        <pc:spChg chg="mod">
          <ac:chgData name="Irena Krošl" userId="S::irenak@vsgt.si::6f871211-9d6e-4801-9f7a-49ad5e71b0eb" providerId="AD" clId="Web-{7342172D-1B1F-81AD-7744-420BE8EF1FA8}" dt="2026-01-07T09:14:14.904" v="249" actId="14100"/>
          <ac:spMkLst>
            <pc:docMk/>
            <pc:sldMk cId="1458162308" sldId="7765"/>
            <ac:spMk id="10" creationId="{BD864281-E3BE-185C-AEF8-D89053C62FD9}"/>
          </ac:spMkLst>
        </pc:spChg>
        <pc:spChg chg="mod">
          <ac:chgData name="Irena Krošl" userId="S::irenak@vsgt.si::6f871211-9d6e-4801-9f7a-49ad5e71b0eb" providerId="AD" clId="Web-{7342172D-1B1F-81AD-7744-420BE8EF1FA8}" dt="2026-01-07T09:27:37.034" v="255" actId="20577"/>
          <ac:spMkLst>
            <pc:docMk/>
            <pc:sldMk cId="1458162308" sldId="7765"/>
            <ac:spMk id="16" creationId="{10534C82-2F3E-4773-473E-CF376F87C680}"/>
          </ac:spMkLst>
        </pc:spChg>
        <pc:picChg chg="mod">
          <ac:chgData name="Irena Krošl" userId="S::irenak@vsgt.si::6f871211-9d6e-4801-9f7a-49ad5e71b0eb" providerId="AD" clId="Web-{7342172D-1B1F-81AD-7744-420BE8EF1FA8}" dt="2026-01-07T09:27:37.581" v="256" actId="1076"/>
          <ac:picMkLst>
            <pc:docMk/>
            <pc:sldMk cId="1458162308" sldId="7765"/>
            <ac:picMk id="11" creationId="{B71BFA05-278A-CBDB-90AF-F301F31436B7}"/>
          </ac:picMkLst>
        </pc:picChg>
        <pc:picChg chg="mod">
          <ac:chgData name="Irena Krošl" userId="S::irenak@vsgt.si::6f871211-9d6e-4801-9f7a-49ad5e71b0eb" providerId="AD" clId="Web-{7342172D-1B1F-81AD-7744-420BE8EF1FA8}" dt="2026-01-07T09:14:18.810" v="250" actId="1076"/>
          <ac:picMkLst>
            <pc:docMk/>
            <pc:sldMk cId="1458162308" sldId="7765"/>
            <ac:picMk id="13" creationId="{EEB828AB-23C4-A29E-6CCD-38CAD49CD240}"/>
          </ac:picMkLst>
        </pc:picChg>
        <pc:cxnChg chg="mod">
          <ac:chgData name="Irena Krošl" userId="S::irenak@vsgt.si::6f871211-9d6e-4801-9f7a-49ad5e71b0eb" providerId="AD" clId="Web-{7342172D-1B1F-81AD-7744-420BE8EF1FA8}" dt="2026-01-07T09:14:32.623" v="252" actId="1076"/>
          <ac:cxnSpMkLst>
            <pc:docMk/>
            <pc:sldMk cId="1458162308" sldId="7765"/>
            <ac:cxnSpMk id="4" creationId="{DDABB471-8DD3-3379-4D63-79BEF4321646}"/>
          </ac:cxnSpMkLst>
        </pc:cxnChg>
      </pc:sldChg>
      <pc:sldChg chg="modSp">
        <pc:chgData name="Irena Krošl" userId="S::irenak@vsgt.si::6f871211-9d6e-4801-9f7a-49ad5e71b0eb" providerId="AD" clId="Web-{7342172D-1B1F-81AD-7744-420BE8EF1FA8}" dt="2026-01-07T08:23:10.528" v="1" actId="20577"/>
        <pc:sldMkLst>
          <pc:docMk/>
          <pc:sldMk cId="1721721080" sldId="7774"/>
        </pc:sldMkLst>
        <pc:spChg chg="mod">
          <ac:chgData name="Irena Krošl" userId="S::irenak@vsgt.si::6f871211-9d6e-4801-9f7a-49ad5e71b0eb" providerId="AD" clId="Web-{7342172D-1B1F-81AD-7744-420BE8EF1FA8}" dt="2026-01-07T08:23:10.528" v="1" actId="20577"/>
          <ac:spMkLst>
            <pc:docMk/>
            <pc:sldMk cId="1721721080" sldId="7774"/>
            <ac:spMk id="2" creationId="{BA477325-FD39-810A-DCCC-E2BC43119A96}"/>
          </ac:spMkLst>
        </pc:spChg>
      </pc:sldChg>
      <pc:sldChg chg="modSp">
        <pc:chgData name="Irena Krošl" userId="S::irenak@vsgt.si::6f871211-9d6e-4801-9f7a-49ad5e71b0eb" providerId="AD" clId="Web-{7342172D-1B1F-81AD-7744-420BE8EF1FA8}" dt="2026-01-07T08:26:49.899" v="27" actId="20577"/>
        <pc:sldMkLst>
          <pc:docMk/>
          <pc:sldMk cId="3801510155" sldId="7776"/>
        </pc:sldMkLst>
        <pc:spChg chg="mod">
          <ac:chgData name="Irena Krošl" userId="S::irenak@vsgt.si::6f871211-9d6e-4801-9f7a-49ad5e71b0eb" providerId="AD" clId="Web-{7342172D-1B1F-81AD-7744-420BE8EF1FA8}" dt="2026-01-07T08:26:49.899" v="27" actId="20577"/>
          <ac:spMkLst>
            <pc:docMk/>
            <pc:sldMk cId="3801510155" sldId="7776"/>
            <ac:spMk id="3" creationId="{A9176FE3-F725-B493-6590-4D70990DBECD}"/>
          </ac:spMkLst>
        </pc:spChg>
      </pc:sldChg>
      <pc:sldChg chg="modSp">
        <pc:chgData name="Irena Krošl" userId="S::irenak@vsgt.si::6f871211-9d6e-4801-9f7a-49ad5e71b0eb" providerId="AD" clId="Web-{7342172D-1B1F-81AD-7744-420BE8EF1FA8}" dt="2026-01-07T10:28:52.491" v="599" actId="1076"/>
        <pc:sldMkLst>
          <pc:docMk/>
          <pc:sldMk cId="1164527383" sldId="7777"/>
        </pc:sldMkLst>
        <pc:spChg chg="mod">
          <ac:chgData name="Irena Krošl" userId="S::irenak@vsgt.si::6f871211-9d6e-4801-9f7a-49ad5e71b0eb" providerId="AD" clId="Web-{7342172D-1B1F-81AD-7744-420BE8EF1FA8}" dt="2026-01-07T10:28:52.491" v="599" actId="1076"/>
          <ac:spMkLst>
            <pc:docMk/>
            <pc:sldMk cId="1164527383" sldId="7777"/>
            <ac:spMk id="10" creationId="{B8C798A6-B373-77A0-43B1-A4D35C817BA2}"/>
          </ac:spMkLst>
        </pc:spChg>
      </pc:sldChg>
      <pc:sldChg chg="modSp">
        <pc:chgData name="Irena Krošl" userId="S::irenak@vsgt.si::6f871211-9d6e-4801-9f7a-49ad5e71b0eb" providerId="AD" clId="Web-{7342172D-1B1F-81AD-7744-420BE8EF1FA8}" dt="2026-01-07T08:37:24.512" v="52"/>
        <pc:sldMkLst>
          <pc:docMk/>
          <pc:sldMk cId="1091860606" sldId="7778"/>
        </pc:sldMkLst>
        <pc:graphicFrameChg chg="modGraphic">
          <ac:chgData name="Irena Krošl" userId="S::irenak@vsgt.si::6f871211-9d6e-4801-9f7a-49ad5e71b0eb" providerId="AD" clId="Web-{7342172D-1B1F-81AD-7744-420BE8EF1FA8}" dt="2026-01-07T08:37:24.512" v="52"/>
          <ac:graphicFrameMkLst>
            <pc:docMk/>
            <pc:sldMk cId="1091860606" sldId="7778"/>
            <ac:graphicFrameMk id="8" creationId="{6F3C65A4-91CD-3669-A688-FED18BC4249E}"/>
          </ac:graphicFrameMkLst>
        </pc:graphicFrameChg>
      </pc:sldChg>
      <pc:sldChg chg="modSp">
        <pc:chgData name="Irena Krošl" userId="S::irenak@vsgt.si::6f871211-9d6e-4801-9f7a-49ad5e71b0eb" providerId="AD" clId="Web-{7342172D-1B1F-81AD-7744-420BE8EF1FA8}" dt="2026-01-07T08:39:36.023" v="70" actId="14100"/>
        <pc:sldMkLst>
          <pc:docMk/>
          <pc:sldMk cId="2324398364" sldId="7779"/>
        </pc:sldMkLst>
        <pc:spChg chg="mod">
          <ac:chgData name="Irena Krošl" userId="S::irenak@vsgt.si::6f871211-9d6e-4801-9f7a-49ad5e71b0eb" providerId="AD" clId="Web-{7342172D-1B1F-81AD-7744-420BE8EF1FA8}" dt="2026-01-07T08:38:48.176" v="63" actId="1076"/>
          <ac:spMkLst>
            <pc:docMk/>
            <pc:sldMk cId="2324398364" sldId="7779"/>
            <ac:spMk id="4" creationId="{17022490-C0E6-1FA4-19A5-99A11DEFDAA7}"/>
          </ac:spMkLst>
        </pc:spChg>
        <pc:spChg chg="mod">
          <ac:chgData name="Irena Krošl" userId="S::irenak@vsgt.si::6f871211-9d6e-4801-9f7a-49ad5e71b0eb" providerId="AD" clId="Web-{7342172D-1B1F-81AD-7744-420BE8EF1FA8}" dt="2026-01-07T08:39:23.475" v="66" actId="20577"/>
          <ac:spMkLst>
            <pc:docMk/>
            <pc:sldMk cId="2324398364" sldId="7779"/>
            <ac:spMk id="5" creationId="{7D721EB9-3E10-CB97-ABBA-8CBC5BD27CAE}"/>
          </ac:spMkLst>
        </pc:spChg>
        <pc:spChg chg="mod">
          <ac:chgData name="Irena Krošl" userId="S::irenak@vsgt.si::6f871211-9d6e-4801-9f7a-49ad5e71b0eb" providerId="AD" clId="Web-{7342172D-1B1F-81AD-7744-420BE8EF1FA8}" dt="2026-01-07T08:38:44.066" v="62" actId="20577"/>
          <ac:spMkLst>
            <pc:docMk/>
            <pc:sldMk cId="2324398364" sldId="7779"/>
            <ac:spMk id="9" creationId="{AE290928-246F-0D58-19F7-B5194F6C7240}"/>
          </ac:spMkLst>
        </pc:spChg>
        <pc:spChg chg="mod">
          <ac:chgData name="Irena Krošl" userId="S::irenak@vsgt.si::6f871211-9d6e-4801-9f7a-49ad5e71b0eb" providerId="AD" clId="Web-{7342172D-1B1F-81AD-7744-420BE8EF1FA8}" dt="2026-01-07T08:39:36.023" v="70" actId="14100"/>
          <ac:spMkLst>
            <pc:docMk/>
            <pc:sldMk cId="2324398364" sldId="7779"/>
            <ac:spMk id="12" creationId="{A60F3232-0FF6-F44C-C5CF-37594F5C00E5}"/>
          </ac:spMkLst>
        </pc:spChg>
      </pc:sldChg>
      <pc:sldChg chg="modSp">
        <pc:chgData name="Irena Krošl" userId="S::irenak@vsgt.si::6f871211-9d6e-4801-9f7a-49ad5e71b0eb" providerId="AD" clId="Web-{7342172D-1B1F-81AD-7744-420BE8EF1FA8}" dt="2026-01-07T08:45:36.351" v="88" actId="14100"/>
        <pc:sldMkLst>
          <pc:docMk/>
          <pc:sldMk cId="770587786" sldId="7780"/>
        </pc:sldMkLst>
        <pc:spChg chg="mod">
          <ac:chgData name="Irena Krošl" userId="S::irenak@vsgt.si::6f871211-9d6e-4801-9f7a-49ad5e71b0eb" providerId="AD" clId="Web-{7342172D-1B1F-81AD-7744-420BE8EF1FA8}" dt="2026-01-07T08:45:14.116" v="79" actId="20577"/>
          <ac:spMkLst>
            <pc:docMk/>
            <pc:sldMk cId="770587786" sldId="7780"/>
            <ac:spMk id="5" creationId="{E680253B-9CBB-392A-C77D-114584A576A0}"/>
          </ac:spMkLst>
        </pc:spChg>
        <pc:spChg chg="mod">
          <ac:chgData name="Irena Krošl" userId="S::irenak@vsgt.si::6f871211-9d6e-4801-9f7a-49ad5e71b0eb" providerId="AD" clId="Web-{7342172D-1B1F-81AD-7744-420BE8EF1FA8}" dt="2026-01-07T08:45:36.351" v="88" actId="14100"/>
          <ac:spMkLst>
            <pc:docMk/>
            <pc:sldMk cId="770587786" sldId="7780"/>
            <ac:spMk id="26" creationId="{317B1493-E402-8FDE-C2E2-ABE0C63EB5DB}"/>
          </ac:spMkLst>
        </pc:spChg>
      </pc:sldChg>
      <pc:sldChg chg="modSp">
        <pc:chgData name="Irena Krošl" userId="S::irenak@vsgt.si::6f871211-9d6e-4801-9f7a-49ad5e71b0eb" providerId="AD" clId="Web-{7342172D-1B1F-81AD-7744-420BE8EF1FA8}" dt="2026-01-07T08:46:22.758" v="92" actId="20577"/>
        <pc:sldMkLst>
          <pc:docMk/>
          <pc:sldMk cId="3895456627" sldId="7781"/>
        </pc:sldMkLst>
        <pc:spChg chg="mod">
          <ac:chgData name="Irena Krošl" userId="S::irenak@vsgt.si::6f871211-9d6e-4801-9f7a-49ad5e71b0eb" providerId="AD" clId="Web-{7342172D-1B1F-81AD-7744-420BE8EF1FA8}" dt="2026-01-07T08:46:22.758" v="92" actId="20577"/>
          <ac:spMkLst>
            <pc:docMk/>
            <pc:sldMk cId="3895456627" sldId="7781"/>
            <ac:spMk id="5" creationId="{1AB7F543-487A-CA41-7B9F-6FC6387F8448}"/>
          </ac:spMkLst>
        </pc:spChg>
      </pc:sldChg>
      <pc:sldChg chg="modSp">
        <pc:chgData name="Irena Krošl" userId="S::irenak@vsgt.si::6f871211-9d6e-4801-9f7a-49ad5e71b0eb" providerId="AD" clId="Web-{7342172D-1B1F-81AD-7744-420BE8EF1FA8}" dt="2026-01-07T08:49:35.855" v="134" actId="20577"/>
        <pc:sldMkLst>
          <pc:docMk/>
          <pc:sldMk cId="1649070570" sldId="7782"/>
        </pc:sldMkLst>
        <pc:spChg chg="mod">
          <ac:chgData name="Irena Krošl" userId="S::irenak@vsgt.si::6f871211-9d6e-4801-9f7a-49ad5e71b0eb" providerId="AD" clId="Web-{7342172D-1B1F-81AD-7744-420BE8EF1FA8}" dt="2026-01-07T08:48:51.464" v="129" actId="1076"/>
          <ac:spMkLst>
            <pc:docMk/>
            <pc:sldMk cId="1649070570" sldId="7782"/>
            <ac:spMk id="7" creationId="{A839AE25-A7D7-8A02-8CAA-E004D033B902}"/>
          </ac:spMkLst>
        </pc:spChg>
        <pc:spChg chg="mod">
          <ac:chgData name="Irena Krošl" userId="S::irenak@vsgt.si::6f871211-9d6e-4801-9f7a-49ad5e71b0eb" providerId="AD" clId="Web-{7342172D-1B1F-81AD-7744-420BE8EF1FA8}" dt="2026-01-07T08:49:35.855" v="134" actId="20577"/>
          <ac:spMkLst>
            <pc:docMk/>
            <pc:sldMk cId="1649070570" sldId="7782"/>
            <ac:spMk id="8" creationId="{658BCF99-9ABF-61A6-2BF4-0A1BC2C626D2}"/>
          </ac:spMkLst>
        </pc:spChg>
      </pc:sldChg>
      <pc:sldChg chg="modSp">
        <pc:chgData name="Irena Krošl" userId="S::irenak@vsgt.si::6f871211-9d6e-4801-9f7a-49ad5e71b0eb" providerId="AD" clId="Web-{7342172D-1B1F-81AD-7744-420BE8EF1FA8}" dt="2026-01-07T08:53:25.248" v="145" actId="14100"/>
        <pc:sldMkLst>
          <pc:docMk/>
          <pc:sldMk cId="2230254036" sldId="7783"/>
        </pc:sldMkLst>
        <pc:spChg chg="mod">
          <ac:chgData name="Irena Krošl" userId="S::irenak@vsgt.si::6f871211-9d6e-4801-9f7a-49ad5e71b0eb" providerId="AD" clId="Web-{7342172D-1B1F-81AD-7744-420BE8EF1FA8}" dt="2026-01-07T08:53:25.248" v="145" actId="14100"/>
          <ac:spMkLst>
            <pc:docMk/>
            <pc:sldMk cId="2230254036" sldId="7783"/>
            <ac:spMk id="5" creationId="{5D81731C-E0E4-F1B1-6120-9B46C9134C54}"/>
          </ac:spMkLst>
        </pc:spChg>
        <pc:spChg chg="mod">
          <ac:chgData name="Irena Krošl" userId="S::irenak@vsgt.si::6f871211-9d6e-4801-9f7a-49ad5e71b0eb" providerId="AD" clId="Web-{7342172D-1B1F-81AD-7744-420BE8EF1FA8}" dt="2026-01-07T08:51:53.857" v="136" actId="20577"/>
          <ac:spMkLst>
            <pc:docMk/>
            <pc:sldMk cId="2230254036" sldId="7783"/>
            <ac:spMk id="9" creationId="{59D65FC3-228F-EECB-CE0F-17224FC48654}"/>
          </ac:spMkLst>
        </pc:spChg>
        <pc:spChg chg="mod">
          <ac:chgData name="Irena Krošl" userId="S::irenak@vsgt.si::6f871211-9d6e-4801-9f7a-49ad5e71b0eb" providerId="AD" clId="Web-{7342172D-1B1F-81AD-7744-420BE8EF1FA8}" dt="2026-01-07T08:52:21.701" v="144" actId="1076"/>
          <ac:spMkLst>
            <pc:docMk/>
            <pc:sldMk cId="2230254036" sldId="7783"/>
            <ac:spMk id="28" creationId="{6FAEC773-10BD-9AE9-5761-D6C5416C442E}"/>
          </ac:spMkLst>
        </pc:spChg>
      </pc:sldChg>
      <pc:sldChg chg="modSp">
        <pc:chgData name="Irena Krošl" userId="S::irenak@vsgt.si::6f871211-9d6e-4801-9f7a-49ad5e71b0eb" providerId="AD" clId="Web-{7342172D-1B1F-81AD-7744-420BE8EF1FA8}" dt="2026-01-07T08:58:09.350" v="151" actId="20577"/>
        <pc:sldMkLst>
          <pc:docMk/>
          <pc:sldMk cId="1095686593" sldId="7784"/>
        </pc:sldMkLst>
        <pc:spChg chg="mod">
          <ac:chgData name="Irena Krošl" userId="S::irenak@vsgt.si::6f871211-9d6e-4801-9f7a-49ad5e71b0eb" providerId="AD" clId="Web-{7342172D-1B1F-81AD-7744-420BE8EF1FA8}" dt="2026-01-07T08:58:09.350" v="151" actId="20577"/>
          <ac:spMkLst>
            <pc:docMk/>
            <pc:sldMk cId="1095686593" sldId="7784"/>
            <ac:spMk id="5" creationId="{67151D12-2E02-7684-BC10-37D93142FAC2}"/>
          </ac:spMkLst>
        </pc:spChg>
        <pc:spChg chg="mod">
          <ac:chgData name="Irena Krošl" userId="S::irenak@vsgt.si::6f871211-9d6e-4801-9f7a-49ad5e71b0eb" providerId="AD" clId="Web-{7342172D-1B1F-81AD-7744-420BE8EF1FA8}" dt="2026-01-07T08:54:25.645" v="148" actId="20577"/>
          <ac:spMkLst>
            <pc:docMk/>
            <pc:sldMk cId="1095686593" sldId="7784"/>
            <ac:spMk id="7" creationId="{79297534-7AF4-49F7-7C3B-449826923A1A}"/>
          </ac:spMkLst>
        </pc:spChg>
      </pc:sldChg>
      <pc:sldChg chg="modSp">
        <pc:chgData name="Irena Krošl" userId="S::irenak@vsgt.si::6f871211-9d6e-4801-9f7a-49ad5e71b0eb" providerId="AD" clId="Web-{7342172D-1B1F-81AD-7744-420BE8EF1FA8}" dt="2026-01-07T09:05:26.613" v="165" actId="20577"/>
        <pc:sldMkLst>
          <pc:docMk/>
          <pc:sldMk cId="25422761" sldId="7785"/>
        </pc:sldMkLst>
        <pc:spChg chg="mod">
          <ac:chgData name="Irena Krošl" userId="S::irenak@vsgt.si::6f871211-9d6e-4801-9f7a-49ad5e71b0eb" providerId="AD" clId="Web-{7342172D-1B1F-81AD-7744-420BE8EF1FA8}" dt="2026-01-07T09:01:27.749" v="159" actId="20577"/>
          <ac:spMkLst>
            <pc:docMk/>
            <pc:sldMk cId="25422761" sldId="7785"/>
            <ac:spMk id="3" creationId="{2A4F6BE2-7A47-AF93-7F39-C3685B3FCF8F}"/>
          </ac:spMkLst>
        </pc:spChg>
        <pc:spChg chg="mod">
          <ac:chgData name="Irena Krošl" userId="S::irenak@vsgt.si::6f871211-9d6e-4801-9f7a-49ad5e71b0eb" providerId="AD" clId="Web-{7342172D-1B1F-81AD-7744-420BE8EF1FA8}" dt="2026-01-07T09:05:26.613" v="165" actId="20577"/>
          <ac:spMkLst>
            <pc:docMk/>
            <pc:sldMk cId="25422761" sldId="7785"/>
            <ac:spMk id="5" creationId="{F9EDB281-F6DB-FEE1-A032-E8B6616C0694}"/>
          </ac:spMkLst>
        </pc:spChg>
        <pc:spChg chg="mod">
          <ac:chgData name="Irena Krošl" userId="S::irenak@vsgt.si::6f871211-9d6e-4801-9f7a-49ad5e71b0eb" providerId="AD" clId="Web-{7342172D-1B1F-81AD-7744-420BE8EF1FA8}" dt="2026-01-07T09:00:54.061" v="157" actId="20577"/>
          <ac:spMkLst>
            <pc:docMk/>
            <pc:sldMk cId="25422761" sldId="7785"/>
            <ac:spMk id="9" creationId="{30AFEBA0-4D02-88E9-2D5F-25CCE44C1C48}"/>
          </ac:spMkLst>
        </pc:spChg>
      </pc:sldChg>
      <pc:sldChg chg="modSp">
        <pc:chgData name="Irena Krošl" userId="S::irenak@vsgt.si::6f871211-9d6e-4801-9f7a-49ad5e71b0eb" providerId="AD" clId="Web-{7342172D-1B1F-81AD-7744-420BE8EF1FA8}" dt="2026-01-07T09:06:21.098" v="178" actId="20577"/>
        <pc:sldMkLst>
          <pc:docMk/>
          <pc:sldMk cId="1482390342" sldId="7786"/>
        </pc:sldMkLst>
        <pc:spChg chg="mod">
          <ac:chgData name="Irena Krošl" userId="S::irenak@vsgt.si::6f871211-9d6e-4801-9f7a-49ad5e71b0eb" providerId="AD" clId="Web-{7342172D-1B1F-81AD-7744-420BE8EF1FA8}" dt="2026-01-07T09:06:04.879" v="176" actId="1076"/>
          <ac:spMkLst>
            <pc:docMk/>
            <pc:sldMk cId="1482390342" sldId="7786"/>
            <ac:spMk id="3" creationId="{83043519-2F35-D9E0-B067-8AA313823D2F}"/>
          </ac:spMkLst>
        </pc:spChg>
        <pc:spChg chg="mod">
          <ac:chgData name="Irena Krošl" userId="S::irenak@vsgt.si::6f871211-9d6e-4801-9f7a-49ad5e71b0eb" providerId="AD" clId="Web-{7342172D-1B1F-81AD-7744-420BE8EF1FA8}" dt="2026-01-07T09:06:21.098" v="178" actId="20577"/>
          <ac:spMkLst>
            <pc:docMk/>
            <pc:sldMk cId="1482390342" sldId="7786"/>
            <ac:spMk id="5" creationId="{149F1C00-345F-BA78-E2E5-80E3838EA5A4}"/>
          </ac:spMkLst>
        </pc:spChg>
        <pc:spChg chg="mod">
          <ac:chgData name="Irena Krošl" userId="S::irenak@vsgt.si::6f871211-9d6e-4801-9f7a-49ad5e71b0eb" providerId="AD" clId="Web-{7342172D-1B1F-81AD-7744-420BE8EF1FA8}" dt="2026-01-07T09:05:47.301" v="168" actId="20577"/>
          <ac:spMkLst>
            <pc:docMk/>
            <pc:sldMk cId="1482390342" sldId="7786"/>
            <ac:spMk id="9" creationId="{84FE28EC-EEF0-66D3-C47C-F9D748B8016C}"/>
          </ac:spMkLst>
        </pc:spChg>
      </pc:sldChg>
      <pc:sldChg chg="modSp">
        <pc:chgData name="Irena Krošl" userId="S::irenak@vsgt.si::6f871211-9d6e-4801-9f7a-49ad5e71b0eb" providerId="AD" clId="Web-{7342172D-1B1F-81AD-7744-420BE8EF1FA8}" dt="2026-01-07T09:08:07.725" v="202" actId="1076"/>
        <pc:sldMkLst>
          <pc:docMk/>
          <pc:sldMk cId="2786941619" sldId="7787"/>
        </pc:sldMkLst>
        <pc:spChg chg="mod">
          <ac:chgData name="Irena Krošl" userId="S::irenak@vsgt.si::6f871211-9d6e-4801-9f7a-49ad5e71b0eb" providerId="AD" clId="Web-{7342172D-1B1F-81AD-7744-420BE8EF1FA8}" dt="2026-01-07T09:08:07.725" v="202" actId="1076"/>
          <ac:spMkLst>
            <pc:docMk/>
            <pc:sldMk cId="2786941619" sldId="7787"/>
            <ac:spMk id="5" creationId="{165AF458-63D5-BEE7-00F8-5F3B1400DCDD}"/>
          </ac:spMkLst>
        </pc:spChg>
        <pc:spChg chg="mod">
          <ac:chgData name="Irena Krošl" userId="S::irenak@vsgt.si::6f871211-9d6e-4801-9f7a-49ad5e71b0eb" providerId="AD" clId="Web-{7342172D-1B1F-81AD-7744-420BE8EF1FA8}" dt="2026-01-07T09:07:26.959" v="195" actId="20577"/>
          <ac:spMkLst>
            <pc:docMk/>
            <pc:sldMk cId="2786941619" sldId="7787"/>
            <ac:spMk id="11" creationId="{F7D23C0A-50FC-78DB-0E3F-870CF557BA39}"/>
          </ac:spMkLst>
        </pc:spChg>
        <pc:spChg chg="mod">
          <ac:chgData name="Irena Krošl" userId="S::irenak@vsgt.si::6f871211-9d6e-4801-9f7a-49ad5e71b0eb" providerId="AD" clId="Web-{7342172D-1B1F-81AD-7744-420BE8EF1FA8}" dt="2026-01-07T09:06:57.427" v="192" actId="14100"/>
          <ac:spMkLst>
            <pc:docMk/>
            <pc:sldMk cId="2786941619" sldId="7787"/>
            <ac:spMk id="17" creationId="{613AC102-9CDF-EDB5-CE97-74B8612B9482}"/>
          </ac:spMkLst>
        </pc:spChg>
        <pc:spChg chg="mod">
          <ac:chgData name="Irena Krošl" userId="S::irenak@vsgt.si::6f871211-9d6e-4801-9f7a-49ad5e71b0eb" providerId="AD" clId="Web-{7342172D-1B1F-81AD-7744-420BE8EF1FA8}" dt="2026-01-07T09:06:28.255" v="184" actId="20577"/>
          <ac:spMkLst>
            <pc:docMk/>
            <pc:sldMk cId="2786941619" sldId="7787"/>
            <ac:spMk id="20" creationId="{1CA92398-FCE6-1B57-308F-82DFCFBD4143}"/>
          </ac:spMkLst>
        </pc:spChg>
        <pc:picChg chg="mod">
          <ac:chgData name="Irena Krošl" userId="S::irenak@vsgt.si::6f871211-9d6e-4801-9f7a-49ad5e71b0eb" providerId="AD" clId="Web-{7342172D-1B1F-81AD-7744-420BE8EF1FA8}" dt="2026-01-07T09:07:58.943" v="200" actId="14100"/>
          <ac:picMkLst>
            <pc:docMk/>
            <pc:sldMk cId="2786941619" sldId="7787"/>
            <ac:picMk id="18" creationId="{F7079995-E40A-D90D-6459-040E49E0204A}"/>
          </ac:picMkLst>
        </pc:picChg>
        <pc:picChg chg="mod">
          <ac:chgData name="Irena Krošl" userId="S::irenak@vsgt.si::6f871211-9d6e-4801-9f7a-49ad5e71b0eb" providerId="AD" clId="Web-{7342172D-1B1F-81AD-7744-420BE8EF1FA8}" dt="2026-01-07T09:08:02.693" v="201" actId="14100"/>
          <ac:picMkLst>
            <pc:docMk/>
            <pc:sldMk cId="2786941619" sldId="7787"/>
            <ac:picMk id="19" creationId="{75F366F5-F3D5-7208-0C3F-14A319F8418A}"/>
          </ac:picMkLst>
        </pc:picChg>
      </pc:sldChg>
      <pc:sldChg chg="modSp">
        <pc:chgData name="Irena Krošl" userId="S::irenak@vsgt.si::6f871211-9d6e-4801-9f7a-49ad5e71b0eb" providerId="AD" clId="Web-{7342172D-1B1F-81AD-7744-420BE8EF1FA8}" dt="2026-01-07T09:09:25.163" v="207" actId="20577"/>
        <pc:sldMkLst>
          <pc:docMk/>
          <pc:sldMk cId="2237275106" sldId="7788"/>
        </pc:sldMkLst>
        <pc:spChg chg="mod">
          <ac:chgData name="Irena Krošl" userId="S::irenak@vsgt.si::6f871211-9d6e-4801-9f7a-49ad5e71b0eb" providerId="AD" clId="Web-{7342172D-1B1F-81AD-7744-420BE8EF1FA8}" dt="2026-01-07T09:09:25.163" v="207" actId="20577"/>
          <ac:spMkLst>
            <pc:docMk/>
            <pc:sldMk cId="2237275106" sldId="7788"/>
            <ac:spMk id="5" creationId="{D6D7246C-0D71-BCCD-4579-39B915DAE2B6}"/>
          </ac:spMkLst>
        </pc:spChg>
        <pc:cxnChg chg="mod">
          <ac:chgData name="Irena Krošl" userId="S::irenak@vsgt.si::6f871211-9d6e-4801-9f7a-49ad5e71b0eb" providerId="AD" clId="Web-{7342172D-1B1F-81AD-7744-420BE8EF1FA8}" dt="2026-01-07T09:08:32.600" v="203" actId="1076"/>
          <ac:cxnSpMkLst>
            <pc:docMk/>
            <pc:sldMk cId="2237275106" sldId="7788"/>
            <ac:cxnSpMk id="2" creationId="{27AE50A5-E762-93F9-5351-8CAB177E71CA}"/>
          </ac:cxnSpMkLst>
        </pc:cxnChg>
      </pc:sldChg>
      <pc:sldChg chg="modSp">
        <pc:chgData name="Irena Krošl" userId="S::irenak@vsgt.si::6f871211-9d6e-4801-9f7a-49ad5e71b0eb" providerId="AD" clId="Web-{7342172D-1B1F-81AD-7744-420BE8EF1FA8}" dt="2026-01-07T09:09:45.632" v="208" actId="1076"/>
        <pc:sldMkLst>
          <pc:docMk/>
          <pc:sldMk cId="2337569918" sldId="7789"/>
        </pc:sldMkLst>
        <pc:cxnChg chg="mod">
          <ac:chgData name="Irena Krošl" userId="S::irenak@vsgt.si::6f871211-9d6e-4801-9f7a-49ad5e71b0eb" providerId="AD" clId="Web-{7342172D-1B1F-81AD-7744-420BE8EF1FA8}" dt="2026-01-07T09:09:45.632" v="208" actId="1076"/>
          <ac:cxnSpMkLst>
            <pc:docMk/>
            <pc:sldMk cId="2337569918" sldId="7789"/>
            <ac:cxnSpMk id="7" creationId="{42FEDE1D-3B2E-1E78-200F-945D54A4381A}"/>
          </ac:cxnSpMkLst>
        </pc:cxnChg>
      </pc:sldChg>
      <pc:sldChg chg="modSp">
        <pc:chgData name="Irena Krošl" userId="S::irenak@vsgt.si::6f871211-9d6e-4801-9f7a-49ad5e71b0eb" providerId="AD" clId="Web-{7342172D-1B1F-81AD-7744-420BE8EF1FA8}" dt="2026-01-07T09:34:25.079" v="316" actId="20577"/>
        <pc:sldMkLst>
          <pc:docMk/>
          <pc:sldMk cId="3059482095" sldId="7790"/>
        </pc:sldMkLst>
        <pc:spChg chg="mod">
          <ac:chgData name="Irena Krošl" userId="S::irenak@vsgt.si::6f871211-9d6e-4801-9f7a-49ad5e71b0eb" providerId="AD" clId="Web-{7342172D-1B1F-81AD-7744-420BE8EF1FA8}" dt="2026-01-07T09:34:20.141" v="314" actId="20577"/>
          <ac:spMkLst>
            <pc:docMk/>
            <pc:sldMk cId="3059482095" sldId="7790"/>
            <ac:spMk id="5" creationId="{DBA8F7DA-1E37-64E9-BE42-0C86245F02BF}"/>
          </ac:spMkLst>
        </pc:spChg>
        <pc:spChg chg="mod">
          <ac:chgData name="Irena Krošl" userId="S::irenak@vsgt.si::6f871211-9d6e-4801-9f7a-49ad5e71b0eb" providerId="AD" clId="Web-{7342172D-1B1F-81AD-7744-420BE8EF1FA8}" dt="2026-01-07T09:33:41.952" v="311" actId="14100"/>
          <ac:spMkLst>
            <pc:docMk/>
            <pc:sldMk cId="3059482095" sldId="7790"/>
            <ac:spMk id="9" creationId="{641F0D99-961E-128F-8939-7F558B26A923}"/>
          </ac:spMkLst>
        </pc:spChg>
        <pc:spChg chg="mod">
          <ac:chgData name="Irena Krošl" userId="S::irenak@vsgt.si::6f871211-9d6e-4801-9f7a-49ad5e71b0eb" providerId="AD" clId="Web-{7342172D-1B1F-81AD-7744-420BE8EF1FA8}" dt="2026-01-07T09:34:25.079" v="316" actId="20577"/>
          <ac:spMkLst>
            <pc:docMk/>
            <pc:sldMk cId="3059482095" sldId="7790"/>
            <ac:spMk id="12" creationId="{23B7AAF6-7680-4E3D-971B-6AA7FA58EE95}"/>
          </ac:spMkLst>
        </pc:spChg>
      </pc:sldChg>
      <pc:sldChg chg="modSp">
        <pc:chgData name="Irena Krošl" userId="S::irenak@vsgt.si::6f871211-9d6e-4801-9f7a-49ad5e71b0eb" providerId="AD" clId="Web-{7342172D-1B1F-81AD-7744-420BE8EF1FA8}" dt="2026-01-07T09:34:57.580" v="322" actId="20577"/>
        <pc:sldMkLst>
          <pc:docMk/>
          <pc:sldMk cId="639636707" sldId="7791"/>
        </pc:sldMkLst>
        <pc:spChg chg="mod">
          <ac:chgData name="Irena Krošl" userId="S::irenak@vsgt.si::6f871211-9d6e-4801-9f7a-49ad5e71b0eb" providerId="AD" clId="Web-{7342172D-1B1F-81AD-7744-420BE8EF1FA8}" dt="2026-01-07T09:34:53.658" v="319" actId="20577"/>
          <ac:spMkLst>
            <pc:docMk/>
            <pc:sldMk cId="639636707" sldId="7791"/>
            <ac:spMk id="5" creationId="{7F172B2E-CE35-F0D3-F1FF-82E859E5A26B}"/>
          </ac:spMkLst>
        </pc:spChg>
        <pc:spChg chg="mod">
          <ac:chgData name="Irena Krošl" userId="S::irenak@vsgt.si::6f871211-9d6e-4801-9f7a-49ad5e71b0eb" providerId="AD" clId="Web-{7342172D-1B1F-81AD-7744-420BE8EF1FA8}" dt="2026-01-07T09:34:57.580" v="322" actId="20577"/>
          <ac:spMkLst>
            <pc:docMk/>
            <pc:sldMk cId="639636707" sldId="7791"/>
            <ac:spMk id="12" creationId="{B54C0F2C-EB0A-3705-5FD5-D51B184771AF}"/>
          </ac:spMkLst>
        </pc:spChg>
      </pc:sldChg>
      <pc:sldChg chg="modSp">
        <pc:chgData name="Irena Krošl" userId="S::irenak@vsgt.si::6f871211-9d6e-4801-9f7a-49ad5e71b0eb" providerId="AD" clId="Web-{7342172D-1B1F-81AD-7744-420BE8EF1FA8}" dt="2026-01-07T09:39:26.461" v="383" actId="20577"/>
        <pc:sldMkLst>
          <pc:docMk/>
          <pc:sldMk cId="1393094529" sldId="7792"/>
        </pc:sldMkLst>
        <pc:spChg chg="mod">
          <ac:chgData name="Irena Krošl" userId="S::irenak@vsgt.si::6f871211-9d6e-4801-9f7a-49ad5e71b0eb" providerId="AD" clId="Web-{7342172D-1B1F-81AD-7744-420BE8EF1FA8}" dt="2026-01-07T09:39:03.117" v="378" actId="1076"/>
          <ac:spMkLst>
            <pc:docMk/>
            <pc:sldMk cId="1393094529" sldId="7792"/>
            <ac:spMk id="3" creationId="{77CB7A40-3833-53F4-091E-A78645A69227}"/>
          </ac:spMkLst>
        </pc:spChg>
        <pc:spChg chg="mod">
          <ac:chgData name="Irena Krošl" userId="S::irenak@vsgt.si::6f871211-9d6e-4801-9f7a-49ad5e71b0eb" providerId="AD" clId="Web-{7342172D-1B1F-81AD-7744-420BE8EF1FA8}" dt="2026-01-07T09:38:57.976" v="377" actId="20577"/>
          <ac:spMkLst>
            <pc:docMk/>
            <pc:sldMk cId="1393094529" sldId="7792"/>
            <ac:spMk id="6" creationId="{4921783B-13AE-A537-C64E-9350B2127753}"/>
          </ac:spMkLst>
        </pc:spChg>
        <pc:spChg chg="mod">
          <ac:chgData name="Irena Krošl" userId="S::irenak@vsgt.si::6f871211-9d6e-4801-9f7a-49ad5e71b0eb" providerId="AD" clId="Web-{7342172D-1B1F-81AD-7744-420BE8EF1FA8}" dt="2026-01-07T09:39:26.461" v="383" actId="20577"/>
          <ac:spMkLst>
            <pc:docMk/>
            <pc:sldMk cId="1393094529" sldId="7792"/>
            <ac:spMk id="8" creationId="{341DE2A4-76AF-71AE-3B25-9995EC7FA7FB}"/>
          </ac:spMkLst>
        </pc:spChg>
      </pc:sldChg>
      <pc:sldChg chg="modSp">
        <pc:chgData name="Irena Krošl" userId="S::irenak@vsgt.si::6f871211-9d6e-4801-9f7a-49ad5e71b0eb" providerId="AD" clId="Web-{7342172D-1B1F-81AD-7744-420BE8EF1FA8}" dt="2026-01-07T09:40:23.790" v="405"/>
        <pc:sldMkLst>
          <pc:docMk/>
          <pc:sldMk cId="3661850482" sldId="7793"/>
        </pc:sldMkLst>
        <pc:spChg chg="mod">
          <ac:chgData name="Irena Krošl" userId="S::irenak@vsgt.si::6f871211-9d6e-4801-9f7a-49ad5e71b0eb" providerId="AD" clId="Web-{7342172D-1B1F-81AD-7744-420BE8EF1FA8}" dt="2026-01-07T09:39:36.071" v="388" actId="14100"/>
          <ac:spMkLst>
            <pc:docMk/>
            <pc:sldMk cId="3661850482" sldId="7793"/>
            <ac:spMk id="6" creationId="{F9E6E42D-9837-62C7-0945-8F3BAC8926CD}"/>
          </ac:spMkLst>
        </pc:spChg>
        <pc:spChg chg="mod">
          <ac:chgData name="Irena Krošl" userId="S::irenak@vsgt.si::6f871211-9d6e-4801-9f7a-49ad5e71b0eb" providerId="AD" clId="Web-{7342172D-1B1F-81AD-7744-420BE8EF1FA8}" dt="2026-01-07T09:39:48.602" v="391" actId="20577"/>
          <ac:spMkLst>
            <pc:docMk/>
            <pc:sldMk cId="3661850482" sldId="7793"/>
            <ac:spMk id="8" creationId="{EFDBAEFC-97E6-F310-9096-33CE44ABE9A5}"/>
          </ac:spMkLst>
        </pc:spChg>
        <pc:graphicFrameChg chg="mod modGraphic">
          <ac:chgData name="Irena Krošl" userId="S::irenak@vsgt.si::6f871211-9d6e-4801-9f7a-49ad5e71b0eb" providerId="AD" clId="Web-{7342172D-1B1F-81AD-7744-420BE8EF1FA8}" dt="2026-01-07T09:40:23.790" v="405"/>
          <ac:graphicFrameMkLst>
            <pc:docMk/>
            <pc:sldMk cId="3661850482" sldId="7793"/>
            <ac:graphicFrameMk id="2" creationId="{0733F273-3F57-E998-9D18-06F304E1B7BD}"/>
          </ac:graphicFrameMkLst>
        </pc:graphicFrameChg>
      </pc:sldChg>
      <pc:sldChg chg="modSp">
        <pc:chgData name="Irena Krošl" userId="S::irenak@vsgt.si::6f871211-9d6e-4801-9f7a-49ad5e71b0eb" providerId="AD" clId="Web-{7342172D-1B1F-81AD-7744-420BE8EF1FA8}" dt="2026-01-07T09:40:55.838" v="419" actId="20577"/>
        <pc:sldMkLst>
          <pc:docMk/>
          <pc:sldMk cId="3222392203" sldId="7794"/>
        </pc:sldMkLst>
        <pc:spChg chg="mod">
          <ac:chgData name="Irena Krošl" userId="S::irenak@vsgt.si::6f871211-9d6e-4801-9f7a-49ad5e71b0eb" providerId="AD" clId="Web-{7342172D-1B1F-81AD-7744-420BE8EF1FA8}" dt="2026-01-07T09:40:39.447" v="413" actId="14100"/>
          <ac:spMkLst>
            <pc:docMk/>
            <pc:sldMk cId="3222392203" sldId="7794"/>
            <ac:spMk id="6" creationId="{55E82801-4A0C-3EA0-2D97-067873ADBF96}"/>
          </ac:spMkLst>
        </pc:spChg>
        <pc:spChg chg="mod">
          <ac:chgData name="Irena Krošl" userId="S::irenak@vsgt.si::6f871211-9d6e-4801-9f7a-49ad5e71b0eb" providerId="AD" clId="Web-{7342172D-1B1F-81AD-7744-420BE8EF1FA8}" dt="2026-01-07T09:40:55.838" v="419" actId="20577"/>
          <ac:spMkLst>
            <pc:docMk/>
            <pc:sldMk cId="3222392203" sldId="7794"/>
            <ac:spMk id="8" creationId="{23728696-37C6-843B-0BC1-7B8B806BEA8E}"/>
          </ac:spMkLst>
        </pc:spChg>
      </pc:sldChg>
      <pc:sldChg chg="modSp">
        <pc:chgData name="Irena Krošl" userId="S::irenak@vsgt.si::6f871211-9d6e-4801-9f7a-49ad5e71b0eb" providerId="AD" clId="Web-{7342172D-1B1F-81AD-7744-420BE8EF1FA8}" dt="2026-01-07T09:10:37.711" v="211" actId="20577"/>
        <pc:sldMkLst>
          <pc:docMk/>
          <pc:sldMk cId="1969109128" sldId="7795"/>
        </pc:sldMkLst>
        <pc:spChg chg="mod">
          <ac:chgData name="Irena Krošl" userId="S::irenak@vsgt.si::6f871211-9d6e-4801-9f7a-49ad5e71b0eb" providerId="AD" clId="Web-{7342172D-1B1F-81AD-7744-420BE8EF1FA8}" dt="2026-01-07T09:10:37.711" v="211" actId="20577"/>
          <ac:spMkLst>
            <pc:docMk/>
            <pc:sldMk cId="1969109128" sldId="7795"/>
            <ac:spMk id="5" creationId="{89618572-9554-719D-2485-7CDA10CDAAC8}"/>
          </ac:spMkLst>
        </pc:spChg>
      </pc:sldChg>
      <pc:sldChg chg="modSp">
        <pc:chgData name="Irena Krošl" userId="S::irenak@vsgt.si::6f871211-9d6e-4801-9f7a-49ad5e71b0eb" providerId="AD" clId="Web-{7342172D-1B1F-81AD-7744-420BE8EF1FA8}" dt="2026-01-07T09:12:23.114" v="232" actId="20577"/>
        <pc:sldMkLst>
          <pc:docMk/>
          <pc:sldMk cId="2526031551" sldId="7796"/>
        </pc:sldMkLst>
        <pc:spChg chg="mod">
          <ac:chgData name="Irena Krošl" userId="S::irenak@vsgt.si::6f871211-9d6e-4801-9f7a-49ad5e71b0eb" providerId="AD" clId="Web-{7342172D-1B1F-81AD-7744-420BE8EF1FA8}" dt="2026-01-07T09:11:27.452" v="226" actId="14100"/>
          <ac:spMkLst>
            <pc:docMk/>
            <pc:sldMk cId="2526031551" sldId="7796"/>
            <ac:spMk id="3" creationId="{451A3A54-8BF5-3C66-545B-BE97EDBFF74A}"/>
          </ac:spMkLst>
        </pc:spChg>
        <pc:spChg chg="mod">
          <ac:chgData name="Irena Krošl" userId="S::irenak@vsgt.si::6f871211-9d6e-4801-9f7a-49ad5e71b0eb" providerId="AD" clId="Web-{7342172D-1B1F-81AD-7744-420BE8EF1FA8}" dt="2026-01-07T09:12:23.114" v="232" actId="20577"/>
          <ac:spMkLst>
            <pc:docMk/>
            <pc:sldMk cId="2526031551" sldId="7796"/>
            <ac:spMk id="5" creationId="{2CA0B8AE-262C-1D06-816D-904512E76112}"/>
          </ac:spMkLst>
        </pc:spChg>
        <pc:spChg chg="mod">
          <ac:chgData name="Irena Krošl" userId="S::irenak@vsgt.si::6f871211-9d6e-4801-9f7a-49ad5e71b0eb" providerId="AD" clId="Web-{7342172D-1B1F-81AD-7744-420BE8EF1FA8}" dt="2026-01-07T09:11:24.451" v="225" actId="20577"/>
          <ac:spMkLst>
            <pc:docMk/>
            <pc:sldMk cId="2526031551" sldId="7796"/>
            <ac:spMk id="9" creationId="{3EC823AD-CE17-9AF6-1E44-17103E8A866F}"/>
          </ac:spMkLst>
        </pc:spChg>
      </pc:sldChg>
      <pc:sldChg chg="modSp">
        <pc:chgData name="Irena Krošl" userId="S::irenak@vsgt.si::6f871211-9d6e-4801-9f7a-49ad5e71b0eb" providerId="AD" clId="Web-{7342172D-1B1F-81AD-7744-420BE8EF1FA8}" dt="2026-01-07T09:11:17.497" v="222" actId="20577"/>
        <pc:sldMkLst>
          <pc:docMk/>
          <pc:sldMk cId="3400920326" sldId="7797"/>
        </pc:sldMkLst>
        <pc:spChg chg="mod">
          <ac:chgData name="Irena Krošl" userId="S::irenak@vsgt.si::6f871211-9d6e-4801-9f7a-49ad5e71b0eb" providerId="AD" clId="Web-{7342172D-1B1F-81AD-7744-420BE8EF1FA8}" dt="2026-01-07T09:10:57.448" v="216" actId="1076"/>
          <ac:spMkLst>
            <pc:docMk/>
            <pc:sldMk cId="3400920326" sldId="7797"/>
            <ac:spMk id="3" creationId="{06C41A86-BF66-C411-9F1A-3528850D7C51}"/>
          </ac:spMkLst>
        </pc:spChg>
        <pc:spChg chg="mod">
          <ac:chgData name="Irena Krošl" userId="S::irenak@vsgt.si::6f871211-9d6e-4801-9f7a-49ad5e71b0eb" providerId="AD" clId="Web-{7342172D-1B1F-81AD-7744-420BE8EF1FA8}" dt="2026-01-07T09:11:17.497" v="222" actId="20577"/>
          <ac:spMkLst>
            <pc:docMk/>
            <pc:sldMk cId="3400920326" sldId="7797"/>
            <ac:spMk id="5" creationId="{4EFFE6C0-85E9-01B0-C9CB-4C46A649C636}"/>
          </ac:spMkLst>
        </pc:spChg>
      </pc:sldChg>
      <pc:sldChg chg="modSp">
        <pc:chgData name="Irena Krošl" userId="S::irenak@vsgt.si::6f871211-9d6e-4801-9f7a-49ad5e71b0eb" providerId="AD" clId="Web-{7342172D-1B1F-81AD-7744-420BE8EF1FA8}" dt="2026-01-07T09:13:09.180" v="241" actId="20577"/>
        <pc:sldMkLst>
          <pc:docMk/>
          <pc:sldMk cId="2995598811" sldId="7798"/>
        </pc:sldMkLst>
        <pc:spChg chg="mod">
          <ac:chgData name="Irena Krošl" userId="S::irenak@vsgt.si::6f871211-9d6e-4801-9f7a-49ad5e71b0eb" providerId="AD" clId="Web-{7342172D-1B1F-81AD-7744-420BE8EF1FA8}" dt="2026-01-07T09:12:32.693" v="237" actId="14100"/>
          <ac:spMkLst>
            <pc:docMk/>
            <pc:sldMk cId="2995598811" sldId="7798"/>
            <ac:spMk id="3" creationId="{B40B88CF-C37E-E1D8-B291-FE84E867C4FD}"/>
          </ac:spMkLst>
        </pc:spChg>
        <pc:spChg chg="mod">
          <ac:chgData name="Irena Krošl" userId="S::irenak@vsgt.si::6f871211-9d6e-4801-9f7a-49ad5e71b0eb" providerId="AD" clId="Web-{7342172D-1B1F-81AD-7744-420BE8EF1FA8}" dt="2026-01-07T09:13:09.180" v="241" actId="20577"/>
          <ac:spMkLst>
            <pc:docMk/>
            <pc:sldMk cId="2995598811" sldId="7798"/>
            <ac:spMk id="5" creationId="{435A7A9A-55CD-A116-ABCC-03A6CB3F2F0E}"/>
          </ac:spMkLst>
        </pc:spChg>
        <pc:spChg chg="mod">
          <ac:chgData name="Irena Krošl" userId="S::irenak@vsgt.si::6f871211-9d6e-4801-9f7a-49ad5e71b0eb" providerId="AD" clId="Web-{7342172D-1B1F-81AD-7744-420BE8EF1FA8}" dt="2026-01-07T09:12:29.177" v="236" actId="20577"/>
          <ac:spMkLst>
            <pc:docMk/>
            <pc:sldMk cId="2995598811" sldId="7798"/>
            <ac:spMk id="9" creationId="{A8982785-4511-BE4E-11FB-1C7AB2DA548F}"/>
          </ac:spMkLst>
        </pc:spChg>
      </pc:sldChg>
      <pc:sldChg chg="modSp">
        <pc:chgData name="Irena Krošl" userId="S::irenak@vsgt.si::6f871211-9d6e-4801-9f7a-49ad5e71b0eb" providerId="AD" clId="Web-{7342172D-1B1F-81AD-7744-420BE8EF1FA8}" dt="2026-01-07T09:14:07.278" v="248" actId="20577"/>
        <pc:sldMkLst>
          <pc:docMk/>
          <pc:sldMk cId="4093179393" sldId="7799"/>
        </pc:sldMkLst>
        <pc:spChg chg="mod">
          <ac:chgData name="Irena Krošl" userId="S::irenak@vsgt.si::6f871211-9d6e-4801-9f7a-49ad5e71b0eb" providerId="AD" clId="Web-{7342172D-1B1F-81AD-7744-420BE8EF1FA8}" dt="2026-01-07T09:14:07.278" v="248" actId="20577"/>
          <ac:spMkLst>
            <pc:docMk/>
            <pc:sldMk cId="4093179393" sldId="7799"/>
            <ac:spMk id="8" creationId="{99C07962-A954-909F-0379-13A975277A87}"/>
          </ac:spMkLst>
        </pc:spChg>
      </pc:sldChg>
      <pc:sldChg chg="modSp">
        <pc:chgData name="Irena Krošl" userId="S::irenak@vsgt.si::6f871211-9d6e-4801-9f7a-49ad5e71b0eb" providerId="AD" clId="Web-{7342172D-1B1F-81AD-7744-420BE8EF1FA8}" dt="2026-01-07T09:31:36.743" v="294" actId="1076"/>
        <pc:sldMkLst>
          <pc:docMk/>
          <pc:sldMk cId="1341472699" sldId="7800"/>
        </pc:sldMkLst>
        <pc:spChg chg="mod">
          <ac:chgData name="Irena Krošl" userId="S::irenak@vsgt.si::6f871211-9d6e-4801-9f7a-49ad5e71b0eb" providerId="AD" clId="Web-{7342172D-1B1F-81AD-7744-420BE8EF1FA8}" dt="2026-01-07T09:31:34.258" v="293" actId="1076"/>
          <ac:spMkLst>
            <pc:docMk/>
            <pc:sldMk cId="1341472699" sldId="7800"/>
            <ac:spMk id="4" creationId="{078DE5BA-3CC1-6C01-61AC-6D48696976B6}"/>
          </ac:spMkLst>
        </pc:spChg>
        <pc:spChg chg="mod">
          <ac:chgData name="Irena Krošl" userId="S::irenak@vsgt.si::6f871211-9d6e-4801-9f7a-49ad5e71b0eb" providerId="AD" clId="Web-{7342172D-1B1F-81AD-7744-420BE8EF1FA8}" dt="2026-01-07T09:31:27.899" v="292" actId="1076"/>
          <ac:spMkLst>
            <pc:docMk/>
            <pc:sldMk cId="1341472699" sldId="7800"/>
            <ac:spMk id="7" creationId="{13083FC7-241C-7EEA-B15D-5475F74C1BCB}"/>
          </ac:spMkLst>
        </pc:spChg>
        <pc:picChg chg="mod">
          <ac:chgData name="Irena Krošl" userId="S::irenak@vsgt.si::6f871211-9d6e-4801-9f7a-49ad5e71b0eb" providerId="AD" clId="Web-{7342172D-1B1F-81AD-7744-420BE8EF1FA8}" dt="2026-01-07T09:31:36.743" v="294" actId="1076"/>
          <ac:picMkLst>
            <pc:docMk/>
            <pc:sldMk cId="1341472699" sldId="7800"/>
            <ac:picMk id="2" creationId="{F2BEC4EC-AD49-7F82-F4AB-2ED4D4265D65}"/>
          </ac:picMkLst>
        </pc:picChg>
      </pc:sldChg>
      <pc:sldChg chg="modSp">
        <pc:chgData name="Irena Krošl" userId="S::irenak@vsgt.si::6f871211-9d6e-4801-9f7a-49ad5e71b0eb" providerId="AD" clId="Web-{7342172D-1B1F-81AD-7744-420BE8EF1FA8}" dt="2026-01-07T09:28:15.913" v="261" actId="1076"/>
        <pc:sldMkLst>
          <pc:docMk/>
          <pc:sldMk cId="636059950" sldId="7802"/>
        </pc:sldMkLst>
        <pc:spChg chg="mod">
          <ac:chgData name="Irena Krošl" userId="S::irenak@vsgt.si::6f871211-9d6e-4801-9f7a-49ad5e71b0eb" providerId="AD" clId="Web-{7342172D-1B1F-81AD-7744-420BE8EF1FA8}" dt="2026-01-07T09:27:44.863" v="257" actId="1076"/>
          <ac:spMkLst>
            <pc:docMk/>
            <pc:sldMk cId="636059950" sldId="7802"/>
            <ac:spMk id="4" creationId="{AD9510A4-8EE2-778B-45FD-D535050A50FF}"/>
          </ac:spMkLst>
        </pc:spChg>
        <pc:spChg chg="mod">
          <ac:chgData name="Irena Krošl" userId="S::irenak@vsgt.si::6f871211-9d6e-4801-9f7a-49ad5e71b0eb" providerId="AD" clId="Web-{7342172D-1B1F-81AD-7744-420BE8EF1FA8}" dt="2026-01-07T09:27:48.644" v="258" actId="1076"/>
          <ac:spMkLst>
            <pc:docMk/>
            <pc:sldMk cId="636059950" sldId="7802"/>
            <ac:spMk id="5" creationId="{D4B51BCB-42B7-F1F0-EA7E-9D85F133E4F1}"/>
          </ac:spMkLst>
        </pc:spChg>
        <pc:spChg chg="mod">
          <ac:chgData name="Irena Krošl" userId="S::irenak@vsgt.si::6f871211-9d6e-4801-9f7a-49ad5e71b0eb" providerId="AD" clId="Web-{7342172D-1B1F-81AD-7744-420BE8EF1FA8}" dt="2026-01-07T09:28:15.913" v="261" actId="1076"/>
          <ac:spMkLst>
            <pc:docMk/>
            <pc:sldMk cId="636059950" sldId="7802"/>
            <ac:spMk id="11" creationId="{F3CA5C7F-BBB1-9274-8BB9-1978E122F282}"/>
          </ac:spMkLst>
        </pc:spChg>
      </pc:sldChg>
      <pc:sldChg chg="modSp">
        <pc:chgData name="Irena Krošl" userId="S::irenak@vsgt.si::6f871211-9d6e-4801-9f7a-49ad5e71b0eb" providerId="AD" clId="Web-{7342172D-1B1F-81AD-7744-420BE8EF1FA8}" dt="2026-01-07T09:29:09.716" v="264" actId="20577"/>
        <pc:sldMkLst>
          <pc:docMk/>
          <pc:sldMk cId="3446781759" sldId="7803"/>
        </pc:sldMkLst>
        <pc:spChg chg="mod">
          <ac:chgData name="Irena Krošl" userId="S::irenak@vsgt.si::6f871211-9d6e-4801-9f7a-49ad5e71b0eb" providerId="AD" clId="Web-{7342172D-1B1F-81AD-7744-420BE8EF1FA8}" dt="2026-01-07T09:29:09.716" v="264" actId="20577"/>
          <ac:spMkLst>
            <pc:docMk/>
            <pc:sldMk cId="3446781759" sldId="7803"/>
            <ac:spMk id="15" creationId="{FCA4B01C-1D93-BC60-1D18-469926E7EE02}"/>
          </ac:spMkLst>
        </pc:spChg>
      </pc:sldChg>
      <pc:sldChg chg="modSp">
        <pc:chgData name="Irena Krošl" userId="S::irenak@vsgt.si::6f871211-9d6e-4801-9f7a-49ad5e71b0eb" providerId="AD" clId="Web-{7342172D-1B1F-81AD-7744-420BE8EF1FA8}" dt="2026-01-07T09:29:16.732" v="266" actId="20577"/>
        <pc:sldMkLst>
          <pc:docMk/>
          <pc:sldMk cId="4175293817" sldId="7804"/>
        </pc:sldMkLst>
        <pc:spChg chg="mod">
          <ac:chgData name="Irena Krošl" userId="S::irenak@vsgt.si::6f871211-9d6e-4801-9f7a-49ad5e71b0eb" providerId="AD" clId="Web-{7342172D-1B1F-81AD-7744-420BE8EF1FA8}" dt="2026-01-07T09:29:16.732" v="266" actId="20577"/>
          <ac:spMkLst>
            <pc:docMk/>
            <pc:sldMk cId="4175293817" sldId="7804"/>
            <ac:spMk id="15" creationId="{AC167498-05AE-5FB8-47EF-60C639BD65AE}"/>
          </ac:spMkLst>
        </pc:spChg>
      </pc:sldChg>
      <pc:sldChg chg="modSp">
        <pc:chgData name="Irena Krošl" userId="S::irenak@vsgt.si::6f871211-9d6e-4801-9f7a-49ad5e71b0eb" providerId="AD" clId="Web-{7342172D-1B1F-81AD-7744-420BE8EF1FA8}" dt="2026-01-07T09:29:23.655" v="268" actId="20577"/>
        <pc:sldMkLst>
          <pc:docMk/>
          <pc:sldMk cId="771083925" sldId="7805"/>
        </pc:sldMkLst>
        <pc:spChg chg="mod">
          <ac:chgData name="Irena Krošl" userId="S::irenak@vsgt.si::6f871211-9d6e-4801-9f7a-49ad5e71b0eb" providerId="AD" clId="Web-{7342172D-1B1F-81AD-7744-420BE8EF1FA8}" dt="2026-01-07T09:29:23.655" v="268" actId="20577"/>
          <ac:spMkLst>
            <pc:docMk/>
            <pc:sldMk cId="771083925" sldId="7805"/>
            <ac:spMk id="15" creationId="{FAD95DF1-6CA1-337A-CFD3-09AC400DAFE5}"/>
          </ac:spMkLst>
        </pc:spChg>
      </pc:sldChg>
      <pc:sldChg chg="modSp">
        <pc:chgData name="Irena Krošl" userId="S::irenak@vsgt.si::6f871211-9d6e-4801-9f7a-49ad5e71b0eb" providerId="AD" clId="Web-{7342172D-1B1F-81AD-7744-420BE8EF1FA8}" dt="2026-01-07T09:31:05.803" v="290" actId="20577"/>
        <pc:sldMkLst>
          <pc:docMk/>
          <pc:sldMk cId="1427359622" sldId="7806"/>
        </pc:sldMkLst>
        <pc:spChg chg="mod">
          <ac:chgData name="Irena Krošl" userId="S::irenak@vsgt.si::6f871211-9d6e-4801-9f7a-49ad5e71b0eb" providerId="AD" clId="Web-{7342172D-1B1F-81AD-7744-420BE8EF1FA8}" dt="2026-01-07T09:30:32.879" v="286" actId="1076"/>
          <ac:spMkLst>
            <pc:docMk/>
            <pc:sldMk cId="1427359622" sldId="7806"/>
            <ac:spMk id="3" creationId="{68D1B32B-480B-B1A8-D808-7E645F6E2BB8}"/>
          </ac:spMkLst>
        </pc:spChg>
        <pc:spChg chg="mod">
          <ac:chgData name="Irena Krošl" userId="S::irenak@vsgt.si::6f871211-9d6e-4801-9f7a-49ad5e71b0eb" providerId="AD" clId="Web-{7342172D-1B1F-81AD-7744-420BE8EF1FA8}" dt="2026-01-07T09:30:09.127" v="280" actId="1076"/>
          <ac:spMkLst>
            <pc:docMk/>
            <pc:sldMk cId="1427359622" sldId="7806"/>
            <ac:spMk id="6" creationId="{66DC4E72-2306-FD08-088F-481E232B98BF}"/>
          </ac:spMkLst>
        </pc:spChg>
        <pc:spChg chg="mod">
          <ac:chgData name="Irena Krošl" userId="S::irenak@vsgt.si::6f871211-9d6e-4801-9f7a-49ad5e71b0eb" providerId="AD" clId="Web-{7342172D-1B1F-81AD-7744-420BE8EF1FA8}" dt="2026-01-07T09:30:10.862" v="281" actId="1076"/>
          <ac:spMkLst>
            <pc:docMk/>
            <pc:sldMk cId="1427359622" sldId="7806"/>
            <ac:spMk id="7" creationId="{F2C36E30-46A2-FF2C-5ACA-86F599D45B02}"/>
          </ac:spMkLst>
        </pc:spChg>
        <pc:spChg chg="mod">
          <ac:chgData name="Irena Krošl" userId="S::irenak@vsgt.si::6f871211-9d6e-4801-9f7a-49ad5e71b0eb" providerId="AD" clId="Web-{7342172D-1B1F-81AD-7744-420BE8EF1FA8}" dt="2026-01-07T09:31:05.803" v="290" actId="20577"/>
          <ac:spMkLst>
            <pc:docMk/>
            <pc:sldMk cId="1427359622" sldId="7806"/>
            <ac:spMk id="16" creationId="{80E01363-3586-BEDB-467B-7D5B5B30A6F4}"/>
          </ac:spMkLst>
        </pc:spChg>
        <pc:spChg chg="mod">
          <ac:chgData name="Irena Krošl" userId="S::irenak@vsgt.si::6f871211-9d6e-4801-9f7a-49ad5e71b0eb" providerId="AD" clId="Web-{7342172D-1B1F-81AD-7744-420BE8EF1FA8}" dt="2026-01-07T09:30:29.004" v="285" actId="20577"/>
          <ac:spMkLst>
            <pc:docMk/>
            <pc:sldMk cId="1427359622" sldId="7806"/>
            <ac:spMk id="17" creationId="{514F598F-0BE2-3CDB-357E-FCFE4C118DC2}"/>
          </ac:spMkLst>
        </pc:spChg>
        <pc:picChg chg="mod">
          <ac:chgData name="Irena Krošl" userId="S::irenak@vsgt.si::6f871211-9d6e-4801-9f7a-49ad5e71b0eb" providerId="AD" clId="Web-{7342172D-1B1F-81AD-7744-420BE8EF1FA8}" dt="2026-01-07T09:29:34.859" v="272" actId="1076"/>
          <ac:picMkLst>
            <pc:docMk/>
            <pc:sldMk cId="1427359622" sldId="7806"/>
            <ac:picMk id="13" creationId="{9BC1399F-CB1B-1E47-2673-B1030F401CD5}"/>
          </ac:picMkLst>
        </pc:picChg>
        <pc:cxnChg chg="mod">
          <ac:chgData name="Irena Krošl" userId="S::irenak@vsgt.si::6f871211-9d6e-4801-9f7a-49ad5e71b0eb" providerId="AD" clId="Web-{7342172D-1B1F-81AD-7744-420BE8EF1FA8}" dt="2026-01-07T09:29:56.017" v="277" actId="1076"/>
          <ac:cxnSpMkLst>
            <pc:docMk/>
            <pc:sldMk cId="1427359622" sldId="7806"/>
            <ac:cxnSpMk id="4" creationId="{A248AD39-B5C5-AAF0-8E10-6E23B6BAD672}"/>
          </ac:cxnSpMkLst>
        </pc:cxnChg>
      </pc:sldChg>
      <pc:sldChg chg="modSp">
        <pc:chgData name="Irena Krošl" userId="S::irenak@vsgt.si::6f871211-9d6e-4801-9f7a-49ad5e71b0eb" providerId="AD" clId="Web-{7342172D-1B1F-81AD-7744-420BE8EF1FA8}" dt="2026-01-07T09:32:53.934" v="301" actId="20577"/>
        <pc:sldMkLst>
          <pc:docMk/>
          <pc:sldMk cId="2615691922" sldId="7807"/>
        </pc:sldMkLst>
        <pc:spChg chg="mod">
          <ac:chgData name="Irena Krošl" userId="S::irenak@vsgt.si::6f871211-9d6e-4801-9f7a-49ad5e71b0eb" providerId="AD" clId="Web-{7342172D-1B1F-81AD-7744-420BE8EF1FA8}" dt="2026-01-07T09:32:53.934" v="301" actId="20577"/>
          <ac:spMkLst>
            <pc:docMk/>
            <pc:sldMk cId="2615691922" sldId="7807"/>
            <ac:spMk id="5" creationId="{25609A00-5A3C-C845-5B04-D0E8FA182F75}"/>
          </ac:spMkLst>
        </pc:spChg>
      </pc:sldChg>
      <pc:sldChg chg="modSp">
        <pc:chgData name="Irena Krošl" userId="S::irenak@vsgt.si::6f871211-9d6e-4801-9f7a-49ad5e71b0eb" providerId="AD" clId="Web-{7342172D-1B1F-81AD-7744-420BE8EF1FA8}" dt="2026-01-07T09:33:17.936" v="305" actId="20577"/>
        <pc:sldMkLst>
          <pc:docMk/>
          <pc:sldMk cId="3041685664" sldId="7808"/>
        </pc:sldMkLst>
        <pc:spChg chg="mod">
          <ac:chgData name="Irena Krošl" userId="S::irenak@vsgt.si::6f871211-9d6e-4801-9f7a-49ad5e71b0eb" providerId="AD" clId="Web-{7342172D-1B1F-81AD-7744-420BE8EF1FA8}" dt="2026-01-07T09:33:17.936" v="305" actId="20577"/>
          <ac:spMkLst>
            <pc:docMk/>
            <pc:sldMk cId="3041685664" sldId="7808"/>
            <ac:spMk id="5" creationId="{BA751F17-550F-1CE8-F383-41FA8850FE00}"/>
          </ac:spMkLst>
        </pc:spChg>
        <pc:spChg chg="mod">
          <ac:chgData name="Irena Krošl" userId="S::irenak@vsgt.si::6f871211-9d6e-4801-9f7a-49ad5e71b0eb" providerId="AD" clId="Web-{7342172D-1B1F-81AD-7744-420BE8EF1FA8}" dt="2026-01-07T09:32:54.450" v="302" actId="14100"/>
          <ac:spMkLst>
            <pc:docMk/>
            <pc:sldMk cId="3041685664" sldId="7808"/>
            <ac:spMk id="9" creationId="{4839912D-CEAC-88D4-A3A0-388344B95250}"/>
          </ac:spMkLst>
        </pc:spChg>
      </pc:sldChg>
      <pc:sldChg chg="modSp">
        <pc:chgData name="Irena Krošl" userId="S::irenak@vsgt.si::6f871211-9d6e-4801-9f7a-49ad5e71b0eb" providerId="AD" clId="Web-{7342172D-1B1F-81AD-7744-420BE8EF1FA8}" dt="2026-01-07T09:38:34.726" v="371" actId="20577"/>
        <pc:sldMkLst>
          <pc:docMk/>
          <pc:sldMk cId="721641313" sldId="7809"/>
        </pc:sldMkLst>
        <pc:spChg chg="mod">
          <ac:chgData name="Irena Krošl" userId="S::irenak@vsgt.si::6f871211-9d6e-4801-9f7a-49ad5e71b0eb" providerId="AD" clId="Web-{7342172D-1B1F-81AD-7744-420BE8EF1FA8}" dt="2026-01-07T09:38:34.726" v="371" actId="20577"/>
          <ac:spMkLst>
            <pc:docMk/>
            <pc:sldMk cId="721641313" sldId="7809"/>
            <ac:spMk id="5" creationId="{3F292763-97E1-C312-7936-4CC0D227A3A8}"/>
          </ac:spMkLst>
        </pc:spChg>
      </pc:sldChg>
      <pc:sldChg chg="modSp">
        <pc:chgData name="Irena Krošl" userId="S::irenak@vsgt.si::6f871211-9d6e-4801-9f7a-49ad5e71b0eb" providerId="AD" clId="Web-{7342172D-1B1F-81AD-7744-420BE8EF1FA8}" dt="2026-01-07T10:09:25.012" v="463" actId="20577"/>
        <pc:sldMkLst>
          <pc:docMk/>
          <pc:sldMk cId="3823705933" sldId="7810"/>
        </pc:sldMkLst>
        <pc:spChg chg="mod">
          <ac:chgData name="Irena Krošl" userId="S::irenak@vsgt.si::6f871211-9d6e-4801-9f7a-49ad5e71b0eb" providerId="AD" clId="Web-{7342172D-1B1F-81AD-7744-420BE8EF1FA8}" dt="2026-01-07T10:09:25.012" v="463" actId="20577"/>
          <ac:spMkLst>
            <pc:docMk/>
            <pc:sldMk cId="3823705933" sldId="7810"/>
            <ac:spMk id="4" creationId="{BA9102F0-F3DE-CB6E-1E6D-EBA64EB77B8E}"/>
          </ac:spMkLst>
        </pc:spChg>
        <pc:spChg chg="mod">
          <ac:chgData name="Irena Krošl" userId="S::irenak@vsgt.si::6f871211-9d6e-4801-9f7a-49ad5e71b0eb" providerId="AD" clId="Web-{7342172D-1B1F-81AD-7744-420BE8EF1FA8}" dt="2026-01-07T10:09:07.277" v="437" actId="20577"/>
          <ac:spMkLst>
            <pc:docMk/>
            <pc:sldMk cId="3823705933" sldId="7810"/>
            <ac:spMk id="7" creationId="{86D72953-939E-2EE5-3603-AC209AEA3BB4}"/>
          </ac:spMkLst>
        </pc:spChg>
        <pc:picChg chg="mod">
          <ac:chgData name="Irena Krošl" userId="S::irenak@vsgt.si::6f871211-9d6e-4801-9f7a-49ad5e71b0eb" providerId="AD" clId="Web-{7342172D-1B1F-81AD-7744-420BE8EF1FA8}" dt="2026-01-07T09:41:06.338" v="422" actId="1076"/>
          <ac:picMkLst>
            <pc:docMk/>
            <pc:sldMk cId="3823705933" sldId="7810"/>
            <ac:picMk id="2" creationId="{15A0BBDD-E142-453B-2AA8-41E0AA025CB3}"/>
          </ac:picMkLst>
        </pc:picChg>
      </pc:sldChg>
      <pc:sldChg chg="modSp">
        <pc:chgData name="Irena Krošl" userId="S::irenak@vsgt.si::6f871211-9d6e-4801-9f7a-49ad5e71b0eb" providerId="AD" clId="Web-{7342172D-1B1F-81AD-7744-420BE8EF1FA8}" dt="2026-01-07T10:13:07.439" v="516" actId="14100"/>
        <pc:sldMkLst>
          <pc:docMk/>
          <pc:sldMk cId="804062326" sldId="7811"/>
        </pc:sldMkLst>
        <pc:spChg chg="mod">
          <ac:chgData name="Irena Krošl" userId="S::irenak@vsgt.si::6f871211-9d6e-4801-9f7a-49ad5e71b0eb" providerId="AD" clId="Web-{7342172D-1B1F-81AD-7744-420BE8EF1FA8}" dt="2026-01-07T10:13:07.439" v="516" actId="14100"/>
          <ac:spMkLst>
            <pc:docMk/>
            <pc:sldMk cId="804062326" sldId="7811"/>
            <ac:spMk id="4" creationId="{C2215E06-55DD-6FFB-AFB8-12088E518594}"/>
          </ac:spMkLst>
        </pc:spChg>
        <pc:spChg chg="mod">
          <ac:chgData name="Irena Krošl" userId="S::irenak@vsgt.si::6f871211-9d6e-4801-9f7a-49ad5e71b0eb" providerId="AD" clId="Web-{7342172D-1B1F-81AD-7744-420BE8EF1FA8}" dt="2026-01-07T10:12:58.908" v="513" actId="1076"/>
          <ac:spMkLst>
            <pc:docMk/>
            <pc:sldMk cId="804062326" sldId="7811"/>
            <ac:spMk id="7" creationId="{7A8F2072-8539-9D6F-4D12-BA0E73C41999}"/>
          </ac:spMkLst>
        </pc:spChg>
        <pc:picChg chg="mod">
          <ac:chgData name="Irena Krošl" userId="S::irenak@vsgt.si::6f871211-9d6e-4801-9f7a-49ad5e71b0eb" providerId="AD" clId="Web-{7342172D-1B1F-81AD-7744-420BE8EF1FA8}" dt="2026-01-07T10:12:56.329" v="512" actId="1076"/>
          <ac:picMkLst>
            <pc:docMk/>
            <pc:sldMk cId="804062326" sldId="7811"/>
            <ac:picMk id="2" creationId="{B1C394D8-4177-AB93-ECF8-812303EA7C83}"/>
          </ac:picMkLst>
        </pc:picChg>
      </pc:sldChg>
      <pc:sldChg chg="modSp">
        <pc:chgData name="Irena Krošl" userId="S::irenak@vsgt.si::6f871211-9d6e-4801-9f7a-49ad5e71b0eb" providerId="AD" clId="Web-{7342172D-1B1F-81AD-7744-420BE8EF1FA8}" dt="2026-01-07T10:17:16.944" v="555" actId="14100"/>
        <pc:sldMkLst>
          <pc:docMk/>
          <pc:sldMk cId="977114808" sldId="7812"/>
        </pc:sldMkLst>
        <pc:spChg chg="mod">
          <ac:chgData name="Irena Krošl" userId="S::irenak@vsgt.si::6f871211-9d6e-4801-9f7a-49ad5e71b0eb" providerId="AD" clId="Web-{7342172D-1B1F-81AD-7744-420BE8EF1FA8}" dt="2026-01-07T10:17:16.944" v="555" actId="14100"/>
          <ac:spMkLst>
            <pc:docMk/>
            <pc:sldMk cId="977114808" sldId="7812"/>
            <ac:spMk id="4" creationId="{67AC3957-9E0B-2A6B-A7F3-147991E83556}"/>
          </ac:spMkLst>
        </pc:spChg>
        <pc:spChg chg="mod">
          <ac:chgData name="Irena Krošl" userId="S::irenak@vsgt.si::6f871211-9d6e-4801-9f7a-49ad5e71b0eb" providerId="AD" clId="Web-{7342172D-1B1F-81AD-7744-420BE8EF1FA8}" dt="2026-01-07T10:17:07.333" v="553" actId="14100"/>
          <ac:spMkLst>
            <pc:docMk/>
            <pc:sldMk cId="977114808" sldId="7812"/>
            <ac:spMk id="7" creationId="{F0649533-976E-707D-1308-B40DD360B389}"/>
          </ac:spMkLst>
        </pc:spChg>
      </pc:sldChg>
      <pc:sldChg chg="modSp">
        <pc:chgData name="Irena Krošl" userId="S::irenak@vsgt.si::6f871211-9d6e-4801-9f7a-49ad5e71b0eb" providerId="AD" clId="Web-{7342172D-1B1F-81AD-7744-420BE8EF1FA8}" dt="2026-01-07T10:22:23.479" v="557" actId="1076"/>
        <pc:sldMkLst>
          <pc:docMk/>
          <pc:sldMk cId="2383892230" sldId="7813"/>
        </pc:sldMkLst>
        <pc:spChg chg="mod">
          <ac:chgData name="Irena Krošl" userId="S::irenak@vsgt.si::6f871211-9d6e-4801-9f7a-49ad5e71b0eb" providerId="AD" clId="Web-{7342172D-1B1F-81AD-7744-420BE8EF1FA8}" dt="2026-01-07T10:22:21.448" v="556" actId="1076"/>
          <ac:spMkLst>
            <pc:docMk/>
            <pc:sldMk cId="2383892230" sldId="7813"/>
            <ac:spMk id="4" creationId="{63121FD7-20C9-B114-46F0-9217B1AF23A8}"/>
          </ac:spMkLst>
        </pc:spChg>
        <pc:spChg chg="mod">
          <ac:chgData name="Irena Krošl" userId="S::irenak@vsgt.si::6f871211-9d6e-4801-9f7a-49ad5e71b0eb" providerId="AD" clId="Web-{7342172D-1B1F-81AD-7744-420BE8EF1FA8}" dt="2026-01-07T10:22:23.479" v="557" actId="1076"/>
          <ac:spMkLst>
            <pc:docMk/>
            <pc:sldMk cId="2383892230" sldId="7813"/>
            <ac:spMk id="5" creationId="{B8D50C35-88F2-1170-1D15-14C942971846}"/>
          </ac:spMkLst>
        </pc:spChg>
      </pc:sldChg>
      <pc:sldChg chg="modSp">
        <pc:chgData name="Irena Krošl" userId="S::irenak@vsgt.si::6f871211-9d6e-4801-9f7a-49ad5e71b0eb" providerId="AD" clId="Web-{7342172D-1B1F-81AD-7744-420BE8EF1FA8}" dt="2026-01-07T10:25:56.158" v="587" actId="20577"/>
        <pc:sldMkLst>
          <pc:docMk/>
          <pc:sldMk cId="1764529124" sldId="7814"/>
        </pc:sldMkLst>
        <pc:spChg chg="mod">
          <ac:chgData name="Irena Krošl" userId="S::irenak@vsgt.si::6f871211-9d6e-4801-9f7a-49ad5e71b0eb" providerId="AD" clId="Web-{7342172D-1B1F-81AD-7744-420BE8EF1FA8}" dt="2026-01-07T10:25:33.080" v="583" actId="1076"/>
          <ac:spMkLst>
            <pc:docMk/>
            <pc:sldMk cId="1764529124" sldId="7814"/>
            <ac:spMk id="4" creationId="{81F4A08F-611A-E8F4-A6BE-58E59D109D13}"/>
          </ac:spMkLst>
        </pc:spChg>
        <pc:spChg chg="mod">
          <ac:chgData name="Irena Krošl" userId="S::irenak@vsgt.si::6f871211-9d6e-4801-9f7a-49ad5e71b0eb" providerId="AD" clId="Web-{7342172D-1B1F-81AD-7744-420BE8EF1FA8}" dt="2026-01-07T10:25:56.158" v="587" actId="20577"/>
          <ac:spMkLst>
            <pc:docMk/>
            <pc:sldMk cId="1764529124" sldId="7814"/>
            <ac:spMk id="5" creationId="{8B13ABF8-7B55-1A3A-F580-E36A94FE5FE8}"/>
          </ac:spMkLst>
        </pc:spChg>
        <pc:spChg chg="mod">
          <ac:chgData name="Irena Krošl" userId="S::irenak@vsgt.si::6f871211-9d6e-4801-9f7a-49ad5e71b0eb" providerId="AD" clId="Web-{7342172D-1B1F-81AD-7744-420BE8EF1FA8}" dt="2026-01-07T10:25:24.486" v="580" actId="1076"/>
          <ac:spMkLst>
            <pc:docMk/>
            <pc:sldMk cId="1764529124" sldId="7814"/>
            <ac:spMk id="9" creationId="{8DE3321E-9E87-2CA4-36B6-1AB1C41D100D}"/>
          </ac:spMkLst>
        </pc:spChg>
      </pc:sldChg>
      <pc:sldChg chg="modSp">
        <pc:chgData name="Irena Krošl" userId="S::irenak@vsgt.si::6f871211-9d6e-4801-9f7a-49ad5e71b0eb" providerId="AD" clId="Web-{7342172D-1B1F-81AD-7744-420BE8EF1FA8}" dt="2026-01-07T10:25:00.407" v="579" actId="1076"/>
        <pc:sldMkLst>
          <pc:docMk/>
          <pc:sldMk cId="4074941072" sldId="7815"/>
        </pc:sldMkLst>
        <pc:spChg chg="mod">
          <ac:chgData name="Irena Krošl" userId="S::irenak@vsgt.si::6f871211-9d6e-4801-9f7a-49ad5e71b0eb" providerId="AD" clId="Web-{7342172D-1B1F-81AD-7744-420BE8EF1FA8}" dt="2026-01-07T10:24:55.500" v="578" actId="1076"/>
          <ac:spMkLst>
            <pc:docMk/>
            <pc:sldMk cId="4074941072" sldId="7815"/>
            <ac:spMk id="10" creationId="{E0B06217-9B47-C642-CCD0-8A870C19B845}"/>
          </ac:spMkLst>
        </pc:spChg>
        <pc:spChg chg="mod">
          <ac:chgData name="Irena Krošl" userId="S::irenak@vsgt.si::6f871211-9d6e-4801-9f7a-49ad5e71b0eb" providerId="AD" clId="Web-{7342172D-1B1F-81AD-7744-420BE8EF1FA8}" dt="2026-01-07T10:25:00.407" v="579" actId="1076"/>
          <ac:spMkLst>
            <pc:docMk/>
            <pc:sldMk cId="4074941072" sldId="7815"/>
            <ac:spMk id="11" creationId="{20A245A7-F68A-C0C2-6B17-39B40A74C9B9}"/>
          </ac:spMkLst>
        </pc:spChg>
      </pc:sldChg>
      <pc:sldChg chg="modSp">
        <pc:chgData name="Irena Krošl" userId="S::irenak@vsgt.si::6f871211-9d6e-4801-9f7a-49ad5e71b0eb" providerId="AD" clId="Web-{7342172D-1B1F-81AD-7744-420BE8EF1FA8}" dt="2026-01-07T10:11:26.859" v="496" actId="20577"/>
        <pc:sldMkLst>
          <pc:docMk/>
          <pc:sldMk cId="2302625991" sldId="7816"/>
        </pc:sldMkLst>
        <pc:spChg chg="mod">
          <ac:chgData name="Irena Krošl" userId="S::irenak@vsgt.si::6f871211-9d6e-4801-9f7a-49ad5e71b0eb" providerId="AD" clId="Web-{7342172D-1B1F-81AD-7744-420BE8EF1FA8}" dt="2026-01-07T10:10:58.983" v="492" actId="1076"/>
          <ac:spMkLst>
            <pc:docMk/>
            <pc:sldMk cId="2302625991" sldId="7816"/>
            <ac:spMk id="4" creationId="{D1131F13-FF0D-597E-4DD2-F0483DA220CF}"/>
          </ac:spMkLst>
        </pc:spChg>
        <pc:spChg chg="mod">
          <ac:chgData name="Irena Krošl" userId="S::irenak@vsgt.si::6f871211-9d6e-4801-9f7a-49ad5e71b0eb" providerId="AD" clId="Web-{7342172D-1B1F-81AD-7744-420BE8EF1FA8}" dt="2026-01-07T10:11:02.421" v="493" actId="1076"/>
          <ac:spMkLst>
            <pc:docMk/>
            <pc:sldMk cId="2302625991" sldId="7816"/>
            <ac:spMk id="5" creationId="{2D2EEECD-7303-1561-1006-DD1E59EBFCDD}"/>
          </ac:spMkLst>
        </pc:spChg>
        <pc:spChg chg="mod">
          <ac:chgData name="Irena Krošl" userId="S::irenak@vsgt.si::6f871211-9d6e-4801-9f7a-49ad5e71b0eb" providerId="AD" clId="Web-{7342172D-1B1F-81AD-7744-420BE8EF1FA8}" dt="2026-01-07T10:10:57.655" v="491" actId="20577"/>
          <ac:spMkLst>
            <pc:docMk/>
            <pc:sldMk cId="2302625991" sldId="7816"/>
            <ac:spMk id="9" creationId="{C21C60D6-2622-F028-A959-9278F3780C47}"/>
          </ac:spMkLst>
        </pc:spChg>
        <pc:spChg chg="mod">
          <ac:chgData name="Irena Krošl" userId="S::irenak@vsgt.si::6f871211-9d6e-4801-9f7a-49ad5e71b0eb" providerId="AD" clId="Web-{7342172D-1B1F-81AD-7744-420BE8EF1FA8}" dt="2026-01-07T10:11:26.859" v="496" actId="20577"/>
          <ac:spMkLst>
            <pc:docMk/>
            <pc:sldMk cId="2302625991" sldId="7816"/>
            <ac:spMk id="12" creationId="{A247ED23-EDC3-8F96-153F-EF9DADE51CAC}"/>
          </ac:spMkLst>
        </pc:spChg>
      </pc:sldChg>
      <pc:sldChg chg="modSp">
        <pc:chgData name="Irena Krošl" userId="S::irenak@vsgt.si::6f871211-9d6e-4801-9f7a-49ad5e71b0eb" providerId="AD" clId="Web-{7342172D-1B1F-81AD-7744-420BE8EF1FA8}" dt="2026-01-07T10:12:09.360" v="504" actId="20577"/>
        <pc:sldMkLst>
          <pc:docMk/>
          <pc:sldMk cId="3140316194" sldId="7817"/>
        </pc:sldMkLst>
        <pc:spChg chg="mod">
          <ac:chgData name="Irena Krošl" userId="S::irenak@vsgt.si::6f871211-9d6e-4801-9f7a-49ad5e71b0eb" providerId="AD" clId="Web-{7342172D-1B1F-81AD-7744-420BE8EF1FA8}" dt="2026-01-07T10:11:37.375" v="500" actId="1076"/>
          <ac:spMkLst>
            <pc:docMk/>
            <pc:sldMk cId="3140316194" sldId="7817"/>
            <ac:spMk id="4" creationId="{F712B895-692F-7EE4-8EF1-805182E46F1F}"/>
          </ac:spMkLst>
        </pc:spChg>
        <pc:spChg chg="mod">
          <ac:chgData name="Irena Krošl" userId="S::irenak@vsgt.si::6f871211-9d6e-4801-9f7a-49ad5e71b0eb" providerId="AD" clId="Web-{7342172D-1B1F-81AD-7744-420BE8EF1FA8}" dt="2026-01-07T10:11:41.453" v="502" actId="14100"/>
          <ac:spMkLst>
            <pc:docMk/>
            <pc:sldMk cId="3140316194" sldId="7817"/>
            <ac:spMk id="5" creationId="{A7E60AD6-CFD0-6C30-B688-657BDE4D632C}"/>
          </ac:spMkLst>
        </pc:spChg>
        <pc:spChg chg="mod">
          <ac:chgData name="Irena Krošl" userId="S::irenak@vsgt.si::6f871211-9d6e-4801-9f7a-49ad5e71b0eb" providerId="AD" clId="Web-{7342172D-1B1F-81AD-7744-420BE8EF1FA8}" dt="2026-01-07T10:11:35.500" v="499" actId="20577"/>
          <ac:spMkLst>
            <pc:docMk/>
            <pc:sldMk cId="3140316194" sldId="7817"/>
            <ac:spMk id="9" creationId="{9F4DEBBB-392E-AAA5-C297-16BF88B2772E}"/>
          </ac:spMkLst>
        </pc:spChg>
        <pc:spChg chg="mod">
          <ac:chgData name="Irena Krošl" userId="S::irenak@vsgt.si::6f871211-9d6e-4801-9f7a-49ad5e71b0eb" providerId="AD" clId="Web-{7342172D-1B1F-81AD-7744-420BE8EF1FA8}" dt="2026-01-07T10:12:09.360" v="504" actId="20577"/>
          <ac:spMkLst>
            <pc:docMk/>
            <pc:sldMk cId="3140316194" sldId="7817"/>
            <ac:spMk id="12" creationId="{B5F88157-402A-56D8-9B62-7B88DE540D50}"/>
          </ac:spMkLst>
        </pc:spChg>
      </pc:sldChg>
      <pc:sldChg chg="modSp">
        <pc:chgData name="Irena Krošl" userId="S::irenak@vsgt.si::6f871211-9d6e-4801-9f7a-49ad5e71b0eb" providerId="AD" clId="Web-{7342172D-1B1F-81AD-7744-420BE8EF1FA8}" dt="2026-01-07T10:14:37.173" v="532" actId="20577"/>
        <pc:sldMkLst>
          <pc:docMk/>
          <pc:sldMk cId="3239178188" sldId="7818"/>
        </pc:sldMkLst>
        <pc:spChg chg="mod">
          <ac:chgData name="Irena Krošl" userId="S::irenak@vsgt.si::6f871211-9d6e-4801-9f7a-49ad5e71b0eb" providerId="AD" clId="Web-{7342172D-1B1F-81AD-7744-420BE8EF1FA8}" dt="2026-01-07T10:13:39.351" v="519" actId="1076"/>
          <ac:spMkLst>
            <pc:docMk/>
            <pc:sldMk cId="3239178188" sldId="7818"/>
            <ac:spMk id="4" creationId="{822BB0A6-8584-FC0E-199D-A86E143CCE19}"/>
          </ac:spMkLst>
        </pc:spChg>
        <pc:spChg chg="mod">
          <ac:chgData name="Irena Krošl" userId="S::irenak@vsgt.si::6f871211-9d6e-4801-9f7a-49ad5e71b0eb" providerId="AD" clId="Web-{7342172D-1B1F-81AD-7744-420BE8EF1FA8}" dt="2026-01-07T10:14:14.326" v="525" actId="20577"/>
          <ac:spMkLst>
            <pc:docMk/>
            <pc:sldMk cId="3239178188" sldId="7818"/>
            <ac:spMk id="5" creationId="{48D297A6-AFA3-D577-27EF-A7FACABDAB74}"/>
          </ac:spMkLst>
        </pc:spChg>
        <pc:spChg chg="mod">
          <ac:chgData name="Irena Krošl" userId="S::irenak@vsgt.si::6f871211-9d6e-4801-9f7a-49ad5e71b0eb" providerId="AD" clId="Web-{7342172D-1B1F-81AD-7744-420BE8EF1FA8}" dt="2026-01-07T10:13:39.085" v="518" actId="20577"/>
          <ac:spMkLst>
            <pc:docMk/>
            <pc:sldMk cId="3239178188" sldId="7818"/>
            <ac:spMk id="9" creationId="{1D7375FF-B6EA-3517-A314-71F9C02E15ED}"/>
          </ac:spMkLst>
        </pc:spChg>
        <pc:spChg chg="mod">
          <ac:chgData name="Irena Krošl" userId="S::irenak@vsgt.si::6f871211-9d6e-4801-9f7a-49ad5e71b0eb" providerId="AD" clId="Web-{7342172D-1B1F-81AD-7744-420BE8EF1FA8}" dt="2026-01-07T10:14:37.173" v="532" actId="20577"/>
          <ac:spMkLst>
            <pc:docMk/>
            <pc:sldMk cId="3239178188" sldId="7818"/>
            <ac:spMk id="12" creationId="{B0A8B64E-52B9-FC53-1BE5-769FEB3EE78F}"/>
          </ac:spMkLst>
        </pc:spChg>
      </pc:sldChg>
      <pc:sldChg chg="modSp">
        <pc:chgData name="Irena Krošl" userId="S::irenak@vsgt.si::6f871211-9d6e-4801-9f7a-49ad5e71b0eb" providerId="AD" clId="Web-{7342172D-1B1F-81AD-7744-420BE8EF1FA8}" dt="2026-01-07T10:15:01.021" v="537" actId="1076"/>
        <pc:sldMkLst>
          <pc:docMk/>
          <pc:sldMk cId="799247901" sldId="7819"/>
        </pc:sldMkLst>
        <pc:spChg chg="mod">
          <ac:chgData name="Irena Krošl" userId="S::irenak@vsgt.si::6f871211-9d6e-4801-9f7a-49ad5e71b0eb" providerId="AD" clId="Web-{7342172D-1B1F-81AD-7744-420BE8EF1FA8}" dt="2026-01-07T10:15:00.411" v="536" actId="20577"/>
          <ac:spMkLst>
            <pc:docMk/>
            <pc:sldMk cId="799247901" sldId="7819"/>
            <ac:spMk id="4" creationId="{D14C864C-2085-6082-AB75-218960661FB5}"/>
          </ac:spMkLst>
        </pc:spChg>
        <pc:spChg chg="mod">
          <ac:chgData name="Irena Krošl" userId="S::irenak@vsgt.si::6f871211-9d6e-4801-9f7a-49ad5e71b0eb" providerId="AD" clId="Web-{7342172D-1B1F-81AD-7744-420BE8EF1FA8}" dt="2026-01-07T10:14:49.972" v="534" actId="20577"/>
          <ac:spMkLst>
            <pc:docMk/>
            <pc:sldMk cId="799247901" sldId="7819"/>
            <ac:spMk id="9" creationId="{34605FEF-8A26-20CC-1A88-60C820181C30}"/>
          </ac:spMkLst>
        </pc:spChg>
        <pc:picChg chg="mod">
          <ac:chgData name="Irena Krošl" userId="S::irenak@vsgt.si::6f871211-9d6e-4801-9f7a-49ad5e71b0eb" providerId="AD" clId="Web-{7342172D-1B1F-81AD-7744-420BE8EF1FA8}" dt="2026-01-07T10:15:01.021" v="537" actId="1076"/>
          <ac:picMkLst>
            <pc:docMk/>
            <pc:sldMk cId="799247901" sldId="7819"/>
            <ac:picMk id="3" creationId="{31B7A60B-4FEB-6375-09E6-3CCB00CB2F72}"/>
          </ac:picMkLst>
        </pc:picChg>
      </pc:sldChg>
      <pc:sldChg chg="modSp">
        <pc:chgData name="Irena Krošl" userId="S::irenak@vsgt.si::6f871211-9d6e-4801-9f7a-49ad5e71b0eb" providerId="AD" clId="Web-{7342172D-1B1F-81AD-7744-420BE8EF1FA8}" dt="2026-01-07T10:16:42.784" v="551" actId="1076"/>
        <pc:sldMkLst>
          <pc:docMk/>
          <pc:sldMk cId="2556133508" sldId="7820"/>
        </pc:sldMkLst>
        <pc:spChg chg="mod">
          <ac:chgData name="Irena Krošl" userId="S::irenak@vsgt.si::6f871211-9d6e-4801-9f7a-49ad5e71b0eb" providerId="AD" clId="Web-{7342172D-1B1F-81AD-7744-420BE8EF1FA8}" dt="2026-01-07T10:16:40.877" v="550" actId="1076"/>
          <ac:spMkLst>
            <pc:docMk/>
            <pc:sldMk cId="2556133508" sldId="7820"/>
            <ac:spMk id="4" creationId="{77C22BBC-D39B-9CB3-4CFA-33834D8B2E06}"/>
          </ac:spMkLst>
        </pc:spChg>
        <pc:spChg chg="mod">
          <ac:chgData name="Irena Krošl" userId="S::irenak@vsgt.si::6f871211-9d6e-4801-9f7a-49ad5e71b0eb" providerId="AD" clId="Web-{7342172D-1B1F-81AD-7744-420BE8EF1FA8}" dt="2026-01-07T10:16:42.784" v="551" actId="1076"/>
          <ac:spMkLst>
            <pc:docMk/>
            <pc:sldMk cId="2556133508" sldId="7820"/>
            <ac:spMk id="5" creationId="{30CA3E04-46CD-F921-DAEA-7038187B1AD6}"/>
          </ac:spMkLst>
        </pc:spChg>
      </pc:sldChg>
      <pc:sldChg chg="modSp">
        <pc:chgData name="Irena Krošl" userId="S::irenak@vsgt.si::6f871211-9d6e-4801-9f7a-49ad5e71b0eb" providerId="AD" clId="Web-{7342172D-1B1F-81AD-7744-420BE8EF1FA8}" dt="2026-01-07T10:24:29.078" v="574" actId="20577"/>
        <pc:sldMkLst>
          <pc:docMk/>
          <pc:sldMk cId="2057560085" sldId="7821"/>
        </pc:sldMkLst>
        <pc:spChg chg="mod">
          <ac:chgData name="Irena Krošl" userId="S::irenak@vsgt.si::6f871211-9d6e-4801-9f7a-49ad5e71b0eb" providerId="AD" clId="Web-{7342172D-1B1F-81AD-7744-420BE8EF1FA8}" dt="2026-01-07T10:23:51.795" v="567" actId="1076"/>
          <ac:spMkLst>
            <pc:docMk/>
            <pc:sldMk cId="2057560085" sldId="7821"/>
            <ac:spMk id="5" creationId="{745A430A-1673-0492-89CE-B976C5996CE9}"/>
          </ac:spMkLst>
        </pc:spChg>
        <pc:spChg chg="mod">
          <ac:chgData name="Irena Krošl" userId="S::irenak@vsgt.si::6f871211-9d6e-4801-9f7a-49ad5e71b0eb" providerId="AD" clId="Web-{7342172D-1B1F-81AD-7744-420BE8EF1FA8}" dt="2026-01-07T10:24:29.078" v="574" actId="20577"/>
          <ac:spMkLst>
            <pc:docMk/>
            <pc:sldMk cId="2057560085" sldId="7821"/>
            <ac:spMk id="6" creationId="{5052D329-7FF4-953E-85B2-2E1E12B7E4D4}"/>
          </ac:spMkLst>
        </pc:spChg>
        <pc:spChg chg="mod">
          <ac:chgData name="Irena Krošl" userId="S::irenak@vsgt.si::6f871211-9d6e-4801-9f7a-49ad5e71b0eb" providerId="AD" clId="Web-{7342172D-1B1F-81AD-7744-420BE8EF1FA8}" dt="2026-01-07T10:23:37.185" v="561" actId="20577"/>
          <ac:spMkLst>
            <pc:docMk/>
            <pc:sldMk cId="2057560085" sldId="7821"/>
            <ac:spMk id="13" creationId="{5873F6A2-B949-A732-EC67-E0640A18BDA5}"/>
          </ac:spMkLst>
        </pc:spChg>
        <pc:picChg chg="mod">
          <ac:chgData name="Irena Krošl" userId="S::irenak@vsgt.si::6f871211-9d6e-4801-9f7a-49ad5e71b0eb" providerId="AD" clId="Web-{7342172D-1B1F-81AD-7744-420BE8EF1FA8}" dt="2026-01-07T10:23:40.763" v="563" actId="14100"/>
          <ac:picMkLst>
            <pc:docMk/>
            <pc:sldMk cId="2057560085" sldId="7821"/>
            <ac:picMk id="12" creationId="{B317C041-FBC8-C68F-800C-1B411517F4F8}"/>
          </ac:picMkLst>
        </pc:picChg>
        <pc:picChg chg="mod">
          <ac:chgData name="Irena Krošl" userId="S::irenak@vsgt.si::6f871211-9d6e-4801-9f7a-49ad5e71b0eb" providerId="AD" clId="Web-{7342172D-1B1F-81AD-7744-420BE8EF1FA8}" dt="2026-01-07T10:23:50.342" v="566" actId="14100"/>
          <ac:picMkLst>
            <pc:docMk/>
            <pc:sldMk cId="2057560085" sldId="7821"/>
            <ac:picMk id="14" creationId="{972EC591-71CE-BAD5-19C6-B6B73CEA4F4C}"/>
          </ac:picMkLst>
        </pc:picChg>
      </pc:sldChg>
      <pc:sldChg chg="modSp">
        <pc:chgData name="Irena Krošl" userId="S::irenak@vsgt.si::6f871211-9d6e-4801-9f7a-49ad5e71b0eb" providerId="AD" clId="Web-{7342172D-1B1F-81AD-7744-420BE8EF1FA8}" dt="2026-01-07T10:10:28.045" v="485" actId="1076"/>
        <pc:sldMkLst>
          <pc:docMk/>
          <pc:sldMk cId="729082821" sldId="7822"/>
        </pc:sldMkLst>
        <pc:spChg chg="mod">
          <ac:chgData name="Irena Krošl" userId="S::irenak@vsgt.si::6f871211-9d6e-4801-9f7a-49ad5e71b0eb" providerId="AD" clId="Web-{7342172D-1B1F-81AD-7744-420BE8EF1FA8}" dt="2026-01-07T10:10:22.763" v="483" actId="20577"/>
          <ac:spMkLst>
            <pc:docMk/>
            <pc:sldMk cId="729082821" sldId="7822"/>
            <ac:spMk id="5" creationId="{10037A03-2936-D6B5-5C1A-C1798BAF138F}"/>
          </ac:spMkLst>
        </pc:spChg>
        <pc:spChg chg="mod">
          <ac:chgData name="Irena Krošl" userId="S::irenak@vsgt.si::6f871211-9d6e-4801-9f7a-49ad5e71b0eb" providerId="AD" clId="Web-{7342172D-1B1F-81AD-7744-420BE8EF1FA8}" dt="2026-01-07T10:10:05.466" v="479" actId="1076"/>
          <ac:spMkLst>
            <pc:docMk/>
            <pc:sldMk cId="729082821" sldId="7822"/>
            <ac:spMk id="9" creationId="{55AB393E-EBF6-8470-D2C8-A4DEA51A189F}"/>
          </ac:spMkLst>
        </pc:spChg>
        <pc:spChg chg="mod">
          <ac:chgData name="Irena Krošl" userId="S::irenak@vsgt.si::6f871211-9d6e-4801-9f7a-49ad5e71b0eb" providerId="AD" clId="Web-{7342172D-1B1F-81AD-7744-420BE8EF1FA8}" dt="2026-01-07T10:10:28.045" v="485" actId="1076"/>
          <ac:spMkLst>
            <pc:docMk/>
            <pc:sldMk cId="729082821" sldId="7822"/>
            <ac:spMk id="12" creationId="{D4CF2A4D-1ABC-AC65-17A9-2435263C7F27}"/>
          </ac:spMkLst>
        </pc:spChg>
      </pc:sldChg>
      <pc:sldChg chg="modSp">
        <pc:chgData name="Irena Krošl" userId="S::irenak@vsgt.si::6f871211-9d6e-4801-9f7a-49ad5e71b0eb" providerId="AD" clId="Web-{7342172D-1B1F-81AD-7744-420BE8EF1FA8}" dt="2026-01-07T10:10:38.201" v="487" actId="1076"/>
        <pc:sldMkLst>
          <pc:docMk/>
          <pc:sldMk cId="4092833969" sldId="7823"/>
        </pc:sldMkLst>
        <pc:spChg chg="mod">
          <ac:chgData name="Irena Krošl" userId="S::irenak@vsgt.si::6f871211-9d6e-4801-9f7a-49ad5e71b0eb" providerId="AD" clId="Web-{7342172D-1B1F-81AD-7744-420BE8EF1FA8}" dt="2026-01-07T10:10:38.201" v="487" actId="1076"/>
          <ac:spMkLst>
            <pc:docMk/>
            <pc:sldMk cId="4092833969" sldId="7823"/>
            <ac:spMk id="9" creationId="{463E3F9C-49A9-5C52-5F04-89FBE9E5A2FF}"/>
          </ac:spMkLst>
        </pc:spChg>
      </pc:sldChg>
      <pc:sldChg chg="modSp">
        <pc:chgData name="Irena Krošl" userId="S::irenak@vsgt.si::6f871211-9d6e-4801-9f7a-49ad5e71b0eb" providerId="AD" clId="Web-{7342172D-1B1F-81AD-7744-420BE8EF1FA8}" dt="2026-01-07T10:12:53.407" v="511" actId="20577"/>
        <pc:sldMkLst>
          <pc:docMk/>
          <pc:sldMk cId="4231648993" sldId="7824"/>
        </pc:sldMkLst>
        <pc:spChg chg="mod">
          <ac:chgData name="Irena Krošl" userId="S::irenak@vsgt.si::6f871211-9d6e-4801-9f7a-49ad5e71b0eb" providerId="AD" clId="Web-{7342172D-1B1F-81AD-7744-420BE8EF1FA8}" dt="2026-01-07T10:12:13.375" v="505" actId="14100"/>
          <ac:spMkLst>
            <pc:docMk/>
            <pc:sldMk cId="4231648993" sldId="7824"/>
            <ac:spMk id="5" creationId="{3165999D-FA58-0ED5-D51A-141FA1BD5D6F}"/>
          </ac:spMkLst>
        </pc:spChg>
        <pc:spChg chg="mod">
          <ac:chgData name="Irena Krošl" userId="S::irenak@vsgt.si::6f871211-9d6e-4801-9f7a-49ad5e71b0eb" providerId="AD" clId="Web-{7342172D-1B1F-81AD-7744-420BE8EF1FA8}" dt="2026-01-07T10:12:53.407" v="511" actId="20577"/>
          <ac:spMkLst>
            <pc:docMk/>
            <pc:sldMk cId="4231648993" sldId="7824"/>
            <ac:spMk id="9" creationId="{F2F5FF6D-1777-3633-22E7-48367DBBC5DC}"/>
          </ac:spMkLst>
        </pc:spChg>
      </pc:sldChg>
      <pc:sldChg chg="modSp">
        <pc:chgData name="Irena Krošl" userId="S::irenak@vsgt.si::6f871211-9d6e-4801-9f7a-49ad5e71b0eb" providerId="AD" clId="Web-{7342172D-1B1F-81AD-7744-420BE8EF1FA8}" dt="2026-01-07T10:16:35.033" v="549" actId="20577"/>
        <pc:sldMkLst>
          <pc:docMk/>
          <pc:sldMk cId="2937409219" sldId="7825"/>
        </pc:sldMkLst>
        <pc:spChg chg="mod">
          <ac:chgData name="Irena Krošl" userId="S::irenak@vsgt.si::6f871211-9d6e-4801-9f7a-49ad5e71b0eb" providerId="AD" clId="Web-{7342172D-1B1F-81AD-7744-420BE8EF1FA8}" dt="2026-01-07T10:15:31.291" v="540" actId="20577"/>
          <ac:spMkLst>
            <pc:docMk/>
            <pc:sldMk cId="2937409219" sldId="7825"/>
            <ac:spMk id="3" creationId="{0A57C4FF-873C-96B7-AB45-54D96F6DA68E}"/>
          </ac:spMkLst>
        </pc:spChg>
        <pc:spChg chg="mod">
          <ac:chgData name="Irena Krošl" userId="S::irenak@vsgt.si::6f871211-9d6e-4801-9f7a-49ad5e71b0eb" providerId="AD" clId="Web-{7342172D-1B1F-81AD-7744-420BE8EF1FA8}" dt="2026-01-07T10:16:35.033" v="549" actId="20577"/>
          <ac:spMkLst>
            <pc:docMk/>
            <pc:sldMk cId="2937409219" sldId="7825"/>
            <ac:spMk id="5" creationId="{BB2FB4CE-529C-43A9-6F54-6A4C210B42FB}"/>
          </ac:spMkLst>
        </pc:spChg>
        <pc:picChg chg="mod">
          <ac:chgData name="Irena Krošl" userId="S::irenak@vsgt.si::6f871211-9d6e-4801-9f7a-49ad5e71b0eb" providerId="AD" clId="Web-{7342172D-1B1F-81AD-7744-420BE8EF1FA8}" dt="2026-01-07T10:15:39.323" v="542" actId="14100"/>
          <ac:picMkLst>
            <pc:docMk/>
            <pc:sldMk cId="2937409219" sldId="7825"/>
            <ac:picMk id="2" creationId="{0C471A5E-4A43-4D96-4419-8101AF2D2B9E}"/>
          </ac:picMkLst>
        </pc:picChg>
        <pc:picChg chg="mod">
          <ac:chgData name="Irena Krošl" userId="S::irenak@vsgt.si::6f871211-9d6e-4801-9f7a-49ad5e71b0eb" providerId="AD" clId="Web-{7342172D-1B1F-81AD-7744-420BE8EF1FA8}" dt="2026-01-07T10:15:51.090" v="546" actId="1076"/>
          <ac:picMkLst>
            <pc:docMk/>
            <pc:sldMk cId="2937409219" sldId="7825"/>
            <ac:picMk id="11" creationId="{B8F09F52-7537-DF60-B161-A1648189115F}"/>
          </ac:picMkLst>
        </pc:picChg>
      </pc:sldChg>
      <pc:sldChg chg="modSp">
        <pc:chgData name="Irena Krošl" userId="S::irenak@vsgt.si::6f871211-9d6e-4801-9f7a-49ad5e71b0eb" providerId="AD" clId="Web-{7342172D-1B1F-81AD-7744-420BE8EF1FA8}" dt="2026-01-07T08:25:37.865" v="10" actId="20577"/>
        <pc:sldMkLst>
          <pc:docMk/>
          <pc:sldMk cId="1018129735" sldId="7827"/>
        </pc:sldMkLst>
        <pc:spChg chg="mod">
          <ac:chgData name="Irena Krošl" userId="S::irenak@vsgt.si::6f871211-9d6e-4801-9f7a-49ad5e71b0eb" providerId="AD" clId="Web-{7342172D-1B1F-81AD-7744-420BE8EF1FA8}" dt="2026-01-07T08:24:52.597" v="6" actId="1076"/>
          <ac:spMkLst>
            <pc:docMk/>
            <pc:sldMk cId="1018129735" sldId="7827"/>
            <ac:spMk id="7" creationId="{9B26CCF2-4A4C-E1AD-652E-289325730406}"/>
          </ac:spMkLst>
        </pc:spChg>
        <pc:spChg chg="mod">
          <ac:chgData name="Irena Krošl" userId="S::irenak@vsgt.si::6f871211-9d6e-4801-9f7a-49ad5e71b0eb" providerId="AD" clId="Web-{7342172D-1B1F-81AD-7744-420BE8EF1FA8}" dt="2026-01-07T08:24:42.393" v="4" actId="1076"/>
          <ac:spMkLst>
            <pc:docMk/>
            <pc:sldMk cId="1018129735" sldId="7827"/>
            <ac:spMk id="8" creationId="{36AD0CAE-C7BE-39E2-3933-B1E3E8483915}"/>
          </ac:spMkLst>
        </pc:spChg>
        <pc:spChg chg="mod">
          <ac:chgData name="Irena Krošl" userId="S::irenak@vsgt.si::6f871211-9d6e-4801-9f7a-49ad5e71b0eb" providerId="AD" clId="Web-{7342172D-1B1F-81AD-7744-420BE8EF1FA8}" dt="2026-01-07T08:25:37.865" v="10" actId="20577"/>
          <ac:spMkLst>
            <pc:docMk/>
            <pc:sldMk cId="1018129735" sldId="7827"/>
            <ac:spMk id="9" creationId="{EE89ECEB-888E-DCE3-4D08-92982163BB44}"/>
          </ac:spMkLst>
        </pc:spChg>
        <pc:cxnChg chg="mod">
          <ac:chgData name="Irena Krošl" userId="S::irenak@vsgt.si::6f871211-9d6e-4801-9f7a-49ad5e71b0eb" providerId="AD" clId="Web-{7342172D-1B1F-81AD-7744-420BE8EF1FA8}" dt="2026-01-07T08:24:48.659" v="5" actId="1076"/>
          <ac:cxnSpMkLst>
            <pc:docMk/>
            <pc:sldMk cId="1018129735" sldId="7827"/>
            <ac:cxnSpMk id="34" creationId="{86B8D434-90D2-06A8-ED69-342AFABB41E2}"/>
          </ac:cxnSpMkLst>
        </pc:cxnChg>
      </pc:sldChg>
      <pc:sldChg chg="modSp">
        <pc:chgData name="Irena Krošl" userId="S::irenak@vsgt.si::6f871211-9d6e-4801-9f7a-49ad5e71b0eb" providerId="AD" clId="Web-{7342172D-1B1F-81AD-7744-420BE8EF1FA8}" dt="2026-01-07T08:26:38.712" v="25" actId="20577"/>
        <pc:sldMkLst>
          <pc:docMk/>
          <pc:sldMk cId="3454423954" sldId="7828"/>
        </pc:sldMkLst>
        <pc:spChg chg="mod">
          <ac:chgData name="Irena Krošl" userId="S::irenak@vsgt.si::6f871211-9d6e-4801-9f7a-49ad5e71b0eb" providerId="AD" clId="Web-{7342172D-1B1F-81AD-7744-420BE8EF1FA8}" dt="2026-01-07T08:25:53.678" v="15" actId="14100"/>
          <ac:spMkLst>
            <pc:docMk/>
            <pc:sldMk cId="3454423954" sldId="7828"/>
            <ac:spMk id="6" creationId="{86AA1835-DC6B-CCB6-57FC-71ECD590E4CB}"/>
          </ac:spMkLst>
        </pc:spChg>
        <pc:spChg chg="mod">
          <ac:chgData name="Irena Krošl" userId="S::irenak@vsgt.si::6f871211-9d6e-4801-9f7a-49ad5e71b0eb" providerId="AD" clId="Web-{7342172D-1B1F-81AD-7744-420BE8EF1FA8}" dt="2026-01-07T08:26:20.023" v="20" actId="1076"/>
          <ac:spMkLst>
            <pc:docMk/>
            <pc:sldMk cId="3454423954" sldId="7828"/>
            <ac:spMk id="7" creationId="{BC6DC8E0-AE11-0B4C-E055-73BE9E2C62F6}"/>
          </ac:spMkLst>
        </pc:spChg>
        <pc:spChg chg="mod">
          <ac:chgData name="Irena Krošl" userId="S::irenak@vsgt.si::6f871211-9d6e-4801-9f7a-49ad5e71b0eb" providerId="AD" clId="Web-{7342172D-1B1F-81AD-7744-420BE8EF1FA8}" dt="2026-01-07T08:25:50.584" v="14" actId="1076"/>
          <ac:spMkLst>
            <pc:docMk/>
            <pc:sldMk cId="3454423954" sldId="7828"/>
            <ac:spMk id="8" creationId="{BF966DF3-DDBB-0691-A08D-B9C4B55754DE}"/>
          </ac:spMkLst>
        </pc:spChg>
        <pc:spChg chg="mod">
          <ac:chgData name="Irena Krošl" userId="S::irenak@vsgt.si::6f871211-9d6e-4801-9f7a-49ad5e71b0eb" providerId="AD" clId="Web-{7342172D-1B1F-81AD-7744-420BE8EF1FA8}" dt="2026-01-07T08:25:45.756" v="13" actId="14100"/>
          <ac:spMkLst>
            <pc:docMk/>
            <pc:sldMk cId="3454423954" sldId="7828"/>
            <ac:spMk id="9" creationId="{26F7DC88-EFF5-C239-9628-85F23052E8B2}"/>
          </ac:spMkLst>
        </pc:spChg>
        <pc:spChg chg="mod">
          <ac:chgData name="Irena Krošl" userId="S::irenak@vsgt.si::6f871211-9d6e-4801-9f7a-49ad5e71b0eb" providerId="AD" clId="Web-{7342172D-1B1F-81AD-7744-420BE8EF1FA8}" dt="2026-01-07T08:26:38.712" v="25" actId="20577"/>
          <ac:spMkLst>
            <pc:docMk/>
            <pc:sldMk cId="3454423954" sldId="7828"/>
            <ac:spMk id="11" creationId="{3565E3EF-C307-B569-54A2-2C98CA868697}"/>
          </ac:spMkLst>
        </pc:spChg>
        <pc:cxnChg chg="mod">
          <ac:chgData name="Irena Krošl" userId="S::irenak@vsgt.si::6f871211-9d6e-4801-9f7a-49ad5e71b0eb" providerId="AD" clId="Web-{7342172D-1B1F-81AD-7744-420BE8EF1FA8}" dt="2026-01-07T08:26:14.804" v="19" actId="1076"/>
          <ac:cxnSpMkLst>
            <pc:docMk/>
            <pc:sldMk cId="3454423954" sldId="7828"/>
            <ac:cxnSpMk id="34" creationId="{85A7DC77-FDF9-510D-8D5F-7EFB2E86A121}"/>
          </ac:cxnSpMkLst>
        </pc:cxnChg>
      </pc:sldChg>
    </pc:docChg>
  </pc:docChgLst>
  <pc:docChgLst>
    <pc:chgData name="Tatjana Klakočar" userId="52d434e4-ce75-449b-9aeb-5e821878ed4a" providerId="ADAL" clId="{65BEC8FF-9CA5-4476-881A-8EFCBC907724}"/>
    <pc:docChg chg="addSld modSld">
      <pc:chgData name="Tatjana Klakočar" userId="52d434e4-ce75-449b-9aeb-5e821878ed4a" providerId="ADAL" clId="{65BEC8FF-9CA5-4476-881A-8EFCBC907724}" dt="2025-12-08T10:07:57.330" v="18" actId="20577"/>
      <pc:docMkLst>
        <pc:docMk/>
      </pc:docMkLst>
      <pc:sldChg chg="add">
        <pc:chgData name="Tatjana Klakočar" userId="52d434e4-ce75-449b-9aeb-5e821878ed4a" providerId="ADAL" clId="{65BEC8FF-9CA5-4476-881A-8EFCBC907724}" dt="2025-12-08T07:50:07.426" v="0"/>
        <pc:sldMkLst>
          <pc:docMk/>
          <pc:sldMk cId="653632351" sldId="4352"/>
        </pc:sldMkLst>
      </pc:sldChg>
      <pc:sldChg chg="add">
        <pc:chgData name="Tatjana Klakočar" userId="52d434e4-ce75-449b-9aeb-5e821878ed4a" providerId="ADAL" clId="{65BEC8FF-9CA5-4476-881A-8EFCBC907724}" dt="2025-12-08T07:50:07.426" v="0"/>
        <pc:sldMkLst>
          <pc:docMk/>
          <pc:sldMk cId="866636481" sldId="6422"/>
        </pc:sldMkLst>
      </pc:sldChg>
      <pc:sldChg chg="add">
        <pc:chgData name="Tatjana Klakočar" userId="52d434e4-ce75-449b-9aeb-5e821878ed4a" providerId="ADAL" clId="{65BEC8FF-9CA5-4476-881A-8EFCBC907724}" dt="2025-12-08T07:50:07.426" v="0"/>
        <pc:sldMkLst>
          <pc:docMk/>
          <pc:sldMk cId="1743028706" sldId="6508"/>
        </pc:sldMkLst>
      </pc:sldChg>
      <pc:sldChg chg="add">
        <pc:chgData name="Tatjana Klakočar" userId="52d434e4-ce75-449b-9aeb-5e821878ed4a" providerId="ADAL" clId="{65BEC8FF-9CA5-4476-881A-8EFCBC907724}" dt="2025-12-08T07:50:07.426" v="0"/>
        <pc:sldMkLst>
          <pc:docMk/>
          <pc:sldMk cId="1734629837" sldId="6521"/>
        </pc:sldMkLst>
      </pc:sldChg>
      <pc:sldChg chg="add">
        <pc:chgData name="Tatjana Klakočar" userId="52d434e4-ce75-449b-9aeb-5e821878ed4a" providerId="ADAL" clId="{65BEC8FF-9CA5-4476-881A-8EFCBC907724}" dt="2025-12-08T07:50:07.426" v="0"/>
        <pc:sldMkLst>
          <pc:docMk/>
          <pc:sldMk cId="2878441748" sldId="6543"/>
        </pc:sldMkLst>
      </pc:sldChg>
      <pc:sldChg chg="modSp add mod">
        <pc:chgData name="Tatjana Klakočar" userId="52d434e4-ce75-449b-9aeb-5e821878ed4a" providerId="ADAL" clId="{65BEC8FF-9CA5-4476-881A-8EFCBC907724}" dt="2025-12-08T10:07:57.330" v="18" actId="20577"/>
        <pc:sldMkLst>
          <pc:docMk/>
          <pc:sldMk cId="2925093511" sldId="7695"/>
        </pc:sldMkLst>
        <pc:spChg chg="mod">
          <ac:chgData name="Tatjana Klakočar" userId="52d434e4-ce75-449b-9aeb-5e821878ed4a" providerId="ADAL" clId="{65BEC8FF-9CA5-4476-881A-8EFCBC907724}" dt="2025-12-08T10:07:57.330" v="18" actId="20577"/>
          <ac:spMkLst>
            <pc:docMk/>
            <pc:sldMk cId="2925093511" sldId="7695"/>
            <ac:spMk id="4" creationId="{DBE7B35A-8005-C91E-5654-96A2A0BFA34E}"/>
          </ac:spMkLst>
        </pc:spChg>
      </pc:sldChg>
      <pc:sldChg chg="add">
        <pc:chgData name="Tatjana Klakočar" userId="52d434e4-ce75-449b-9aeb-5e821878ed4a" providerId="ADAL" clId="{65BEC8FF-9CA5-4476-881A-8EFCBC907724}" dt="2025-12-08T07:50:07.426" v="0"/>
        <pc:sldMkLst>
          <pc:docMk/>
          <pc:sldMk cId="648164715" sldId="7696"/>
        </pc:sldMkLst>
      </pc:sldChg>
      <pc:sldChg chg="add">
        <pc:chgData name="Tatjana Klakočar" userId="52d434e4-ce75-449b-9aeb-5e821878ed4a" providerId="ADAL" clId="{65BEC8FF-9CA5-4476-881A-8EFCBC907724}" dt="2025-12-08T07:50:07.426" v="0"/>
        <pc:sldMkLst>
          <pc:docMk/>
          <pc:sldMk cId="2565865014" sldId="7716"/>
        </pc:sldMkLst>
      </pc:sldChg>
      <pc:sldChg chg="add">
        <pc:chgData name="Tatjana Klakočar" userId="52d434e4-ce75-449b-9aeb-5e821878ed4a" providerId="ADAL" clId="{65BEC8FF-9CA5-4476-881A-8EFCBC907724}" dt="2025-12-08T07:50:07.426" v="0"/>
        <pc:sldMkLst>
          <pc:docMk/>
          <pc:sldMk cId="1164802475" sldId="7732"/>
        </pc:sldMkLst>
      </pc:sldChg>
      <pc:sldChg chg="add">
        <pc:chgData name="Tatjana Klakočar" userId="52d434e4-ce75-449b-9aeb-5e821878ed4a" providerId="ADAL" clId="{65BEC8FF-9CA5-4476-881A-8EFCBC907724}" dt="2025-12-08T07:50:07.426" v="0"/>
        <pc:sldMkLst>
          <pc:docMk/>
          <pc:sldMk cId="3513236028" sldId="7761"/>
        </pc:sldMkLst>
      </pc:sldChg>
      <pc:sldChg chg="add">
        <pc:chgData name="Tatjana Klakočar" userId="52d434e4-ce75-449b-9aeb-5e821878ed4a" providerId="ADAL" clId="{65BEC8FF-9CA5-4476-881A-8EFCBC907724}" dt="2025-12-08T07:50:07.426" v="0"/>
        <pc:sldMkLst>
          <pc:docMk/>
          <pc:sldMk cId="1458162308" sldId="7765"/>
        </pc:sldMkLst>
      </pc:sldChg>
      <pc:sldChg chg="add">
        <pc:chgData name="Tatjana Klakočar" userId="52d434e4-ce75-449b-9aeb-5e821878ed4a" providerId="ADAL" clId="{65BEC8FF-9CA5-4476-881A-8EFCBC907724}" dt="2025-12-08T07:50:07.426" v="0"/>
        <pc:sldMkLst>
          <pc:docMk/>
          <pc:sldMk cId="1721721080" sldId="7774"/>
        </pc:sldMkLst>
      </pc:sldChg>
      <pc:sldChg chg="add">
        <pc:chgData name="Tatjana Klakočar" userId="52d434e4-ce75-449b-9aeb-5e821878ed4a" providerId="ADAL" clId="{65BEC8FF-9CA5-4476-881A-8EFCBC907724}" dt="2025-12-08T07:50:07.426" v="0"/>
        <pc:sldMkLst>
          <pc:docMk/>
          <pc:sldMk cId="3801510155" sldId="7776"/>
        </pc:sldMkLst>
      </pc:sldChg>
      <pc:sldChg chg="add">
        <pc:chgData name="Tatjana Klakočar" userId="52d434e4-ce75-449b-9aeb-5e821878ed4a" providerId="ADAL" clId="{65BEC8FF-9CA5-4476-881A-8EFCBC907724}" dt="2025-12-08T07:50:07.426" v="0"/>
        <pc:sldMkLst>
          <pc:docMk/>
          <pc:sldMk cId="1091860606" sldId="7778"/>
        </pc:sldMkLst>
      </pc:sldChg>
      <pc:sldChg chg="add">
        <pc:chgData name="Tatjana Klakočar" userId="52d434e4-ce75-449b-9aeb-5e821878ed4a" providerId="ADAL" clId="{65BEC8FF-9CA5-4476-881A-8EFCBC907724}" dt="2025-12-08T07:50:07.426" v="0"/>
        <pc:sldMkLst>
          <pc:docMk/>
          <pc:sldMk cId="2324398364" sldId="7779"/>
        </pc:sldMkLst>
      </pc:sldChg>
      <pc:sldChg chg="add">
        <pc:chgData name="Tatjana Klakočar" userId="52d434e4-ce75-449b-9aeb-5e821878ed4a" providerId="ADAL" clId="{65BEC8FF-9CA5-4476-881A-8EFCBC907724}" dt="2025-12-08T07:50:07.426" v="0"/>
        <pc:sldMkLst>
          <pc:docMk/>
          <pc:sldMk cId="770587786" sldId="7780"/>
        </pc:sldMkLst>
      </pc:sldChg>
      <pc:sldChg chg="add">
        <pc:chgData name="Tatjana Klakočar" userId="52d434e4-ce75-449b-9aeb-5e821878ed4a" providerId="ADAL" clId="{65BEC8FF-9CA5-4476-881A-8EFCBC907724}" dt="2025-12-08T07:50:07.426" v="0"/>
        <pc:sldMkLst>
          <pc:docMk/>
          <pc:sldMk cId="3895456627" sldId="7781"/>
        </pc:sldMkLst>
      </pc:sldChg>
      <pc:sldChg chg="add">
        <pc:chgData name="Tatjana Klakočar" userId="52d434e4-ce75-449b-9aeb-5e821878ed4a" providerId="ADAL" clId="{65BEC8FF-9CA5-4476-881A-8EFCBC907724}" dt="2025-12-08T07:50:07.426" v="0"/>
        <pc:sldMkLst>
          <pc:docMk/>
          <pc:sldMk cId="1649070570" sldId="7782"/>
        </pc:sldMkLst>
      </pc:sldChg>
      <pc:sldChg chg="add">
        <pc:chgData name="Tatjana Klakočar" userId="52d434e4-ce75-449b-9aeb-5e821878ed4a" providerId="ADAL" clId="{65BEC8FF-9CA5-4476-881A-8EFCBC907724}" dt="2025-12-08T07:50:07.426" v="0"/>
        <pc:sldMkLst>
          <pc:docMk/>
          <pc:sldMk cId="2230254036" sldId="7783"/>
        </pc:sldMkLst>
      </pc:sldChg>
      <pc:sldChg chg="add">
        <pc:chgData name="Tatjana Klakočar" userId="52d434e4-ce75-449b-9aeb-5e821878ed4a" providerId="ADAL" clId="{65BEC8FF-9CA5-4476-881A-8EFCBC907724}" dt="2025-12-08T07:50:07.426" v="0"/>
        <pc:sldMkLst>
          <pc:docMk/>
          <pc:sldMk cId="1095686593" sldId="7784"/>
        </pc:sldMkLst>
      </pc:sldChg>
      <pc:sldChg chg="add">
        <pc:chgData name="Tatjana Klakočar" userId="52d434e4-ce75-449b-9aeb-5e821878ed4a" providerId="ADAL" clId="{65BEC8FF-9CA5-4476-881A-8EFCBC907724}" dt="2025-12-08T07:50:07.426" v="0"/>
        <pc:sldMkLst>
          <pc:docMk/>
          <pc:sldMk cId="25422761" sldId="7785"/>
        </pc:sldMkLst>
      </pc:sldChg>
      <pc:sldChg chg="add">
        <pc:chgData name="Tatjana Klakočar" userId="52d434e4-ce75-449b-9aeb-5e821878ed4a" providerId="ADAL" clId="{65BEC8FF-9CA5-4476-881A-8EFCBC907724}" dt="2025-12-08T07:50:07.426" v="0"/>
        <pc:sldMkLst>
          <pc:docMk/>
          <pc:sldMk cId="1482390342" sldId="7786"/>
        </pc:sldMkLst>
      </pc:sldChg>
      <pc:sldChg chg="add">
        <pc:chgData name="Tatjana Klakočar" userId="52d434e4-ce75-449b-9aeb-5e821878ed4a" providerId="ADAL" clId="{65BEC8FF-9CA5-4476-881A-8EFCBC907724}" dt="2025-12-08T07:50:07.426" v="0"/>
        <pc:sldMkLst>
          <pc:docMk/>
          <pc:sldMk cId="2786941619" sldId="7787"/>
        </pc:sldMkLst>
      </pc:sldChg>
      <pc:sldChg chg="add">
        <pc:chgData name="Tatjana Klakočar" userId="52d434e4-ce75-449b-9aeb-5e821878ed4a" providerId="ADAL" clId="{65BEC8FF-9CA5-4476-881A-8EFCBC907724}" dt="2025-12-08T07:50:07.426" v="0"/>
        <pc:sldMkLst>
          <pc:docMk/>
          <pc:sldMk cId="2237275106" sldId="7788"/>
        </pc:sldMkLst>
      </pc:sldChg>
      <pc:sldChg chg="add">
        <pc:chgData name="Tatjana Klakočar" userId="52d434e4-ce75-449b-9aeb-5e821878ed4a" providerId="ADAL" clId="{65BEC8FF-9CA5-4476-881A-8EFCBC907724}" dt="2025-12-08T07:50:07.426" v="0"/>
        <pc:sldMkLst>
          <pc:docMk/>
          <pc:sldMk cId="2337569918" sldId="7789"/>
        </pc:sldMkLst>
      </pc:sldChg>
      <pc:sldChg chg="add">
        <pc:chgData name="Tatjana Klakočar" userId="52d434e4-ce75-449b-9aeb-5e821878ed4a" providerId="ADAL" clId="{65BEC8FF-9CA5-4476-881A-8EFCBC907724}" dt="2025-12-08T07:50:07.426" v="0"/>
        <pc:sldMkLst>
          <pc:docMk/>
          <pc:sldMk cId="1969109128" sldId="7795"/>
        </pc:sldMkLst>
      </pc:sldChg>
      <pc:sldChg chg="add">
        <pc:chgData name="Tatjana Klakočar" userId="52d434e4-ce75-449b-9aeb-5e821878ed4a" providerId="ADAL" clId="{65BEC8FF-9CA5-4476-881A-8EFCBC907724}" dt="2025-12-08T07:50:07.426" v="0"/>
        <pc:sldMkLst>
          <pc:docMk/>
          <pc:sldMk cId="2526031551" sldId="7796"/>
        </pc:sldMkLst>
      </pc:sldChg>
      <pc:sldChg chg="add">
        <pc:chgData name="Tatjana Klakočar" userId="52d434e4-ce75-449b-9aeb-5e821878ed4a" providerId="ADAL" clId="{65BEC8FF-9CA5-4476-881A-8EFCBC907724}" dt="2025-12-08T07:50:07.426" v="0"/>
        <pc:sldMkLst>
          <pc:docMk/>
          <pc:sldMk cId="3400920326" sldId="7797"/>
        </pc:sldMkLst>
      </pc:sldChg>
      <pc:sldChg chg="add">
        <pc:chgData name="Tatjana Klakočar" userId="52d434e4-ce75-449b-9aeb-5e821878ed4a" providerId="ADAL" clId="{65BEC8FF-9CA5-4476-881A-8EFCBC907724}" dt="2025-12-08T07:50:07.426" v="0"/>
        <pc:sldMkLst>
          <pc:docMk/>
          <pc:sldMk cId="2995598811" sldId="7798"/>
        </pc:sldMkLst>
      </pc:sldChg>
      <pc:sldChg chg="add">
        <pc:chgData name="Tatjana Klakočar" userId="52d434e4-ce75-449b-9aeb-5e821878ed4a" providerId="ADAL" clId="{65BEC8FF-9CA5-4476-881A-8EFCBC907724}" dt="2025-12-08T07:50:07.426" v="0"/>
        <pc:sldMkLst>
          <pc:docMk/>
          <pc:sldMk cId="4093179393" sldId="7799"/>
        </pc:sldMkLst>
      </pc:sldChg>
      <pc:sldChg chg="add">
        <pc:chgData name="Tatjana Klakočar" userId="52d434e4-ce75-449b-9aeb-5e821878ed4a" providerId="ADAL" clId="{65BEC8FF-9CA5-4476-881A-8EFCBC907724}" dt="2025-12-08T07:50:07.426" v="0"/>
        <pc:sldMkLst>
          <pc:docMk/>
          <pc:sldMk cId="636059950" sldId="7802"/>
        </pc:sldMkLst>
      </pc:sldChg>
      <pc:sldChg chg="add">
        <pc:chgData name="Tatjana Klakočar" userId="52d434e4-ce75-449b-9aeb-5e821878ed4a" providerId="ADAL" clId="{65BEC8FF-9CA5-4476-881A-8EFCBC907724}" dt="2025-12-08T07:50:07.426" v="0"/>
        <pc:sldMkLst>
          <pc:docMk/>
          <pc:sldMk cId="3446781759" sldId="7803"/>
        </pc:sldMkLst>
      </pc:sldChg>
      <pc:sldChg chg="add">
        <pc:chgData name="Tatjana Klakočar" userId="52d434e4-ce75-449b-9aeb-5e821878ed4a" providerId="ADAL" clId="{65BEC8FF-9CA5-4476-881A-8EFCBC907724}" dt="2025-12-08T07:50:07.426" v="0"/>
        <pc:sldMkLst>
          <pc:docMk/>
          <pc:sldMk cId="4175293817" sldId="7804"/>
        </pc:sldMkLst>
      </pc:sldChg>
      <pc:sldChg chg="add">
        <pc:chgData name="Tatjana Klakočar" userId="52d434e4-ce75-449b-9aeb-5e821878ed4a" providerId="ADAL" clId="{65BEC8FF-9CA5-4476-881A-8EFCBC907724}" dt="2025-12-08T07:50:07.426" v="0"/>
        <pc:sldMkLst>
          <pc:docMk/>
          <pc:sldMk cId="1018129735" sldId="7827"/>
        </pc:sldMkLst>
      </pc:sldChg>
      <pc:sldChg chg="add">
        <pc:chgData name="Tatjana Klakočar" userId="52d434e4-ce75-449b-9aeb-5e821878ed4a" providerId="ADAL" clId="{65BEC8FF-9CA5-4476-881A-8EFCBC907724}" dt="2025-12-08T07:50:07.426" v="0"/>
        <pc:sldMkLst>
          <pc:docMk/>
          <pc:sldMk cId="3454423954" sldId="782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1/7/2026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Kliknite za urejanje glavnih slogov besedila</a:t>
            </a:r>
          </a:p>
          <a:p>
            <a:pPr lvl="1"/>
            <a:r>
              <a:rPr lang="en-GB"/>
              <a:t>Druga raven</a:t>
            </a:r>
          </a:p>
          <a:p>
            <a:pPr lvl="2"/>
            <a:r>
              <a:rPr lang="en-GB"/>
              <a:t>Tretja raven</a:t>
            </a:r>
          </a:p>
          <a:p>
            <a:pPr lvl="3"/>
            <a:r>
              <a:rPr lang="en-GB"/>
              <a:t>Četrta raven</a:t>
            </a:r>
          </a:p>
          <a:p>
            <a:pPr lvl="4"/>
            <a:r>
              <a:rPr lang="en-GB"/>
              <a:t>Peta stopnja</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15</a:t>
            </a:fld>
            <a:endParaRPr lang="en-US"/>
          </a:p>
        </p:txBody>
      </p:sp>
    </p:spTree>
    <p:extLst>
      <p:ext uri="{BB962C8B-B14F-4D97-AF65-F5344CB8AC3E}">
        <p14:creationId xmlns:p14="http://schemas.microsoft.com/office/powerpoint/2010/main" val="2876435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E961D-E64A-1A86-5F56-7F748BBC9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A7F0F-82AA-3A96-0382-2AC68673CA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7A48C-D3F0-1B93-CEBB-13BB77F62F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27E9DA-7560-3A6E-92E7-FF190C60F4AE}"/>
              </a:ext>
            </a:extLst>
          </p:cNvPr>
          <p:cNvSpPr>
            <a:spLocks noGrp="1"/>
          </p:cNvSpPr>
          <p:nvPr>
            <p:ph type="sldNum" sz="quarter" idx="5"/>
          </p:nvPr>
        </p:nvSpPr>
        <p:spPr/>
        <p:txBody>
          <a:bodyPr/>
          <a:lstStyle/>
          <a:p>
            <a:fld id="{4BE5DE82-CF29-044D-9158-06A811149881}" type="slidenum">
              <a:rPr lang="en-US" smtClean="0"/>
              <a:t>17</a:t>
            </a:fld>
            <a:endParaRPr lang="en-US"/>
          </a:p>
        </p:txBody>
      </p:sp>
    </p:spTree>
    <p:extLst>
      <p:ext uri="{BB962C8B-B14F-4D97-AF65-F5344CB8AC3E}">
        <p14:creationId xmlns:p14="http://schemas.microsoft.com/office/powerpoint/2010/main" val="3238747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78E90-D0AF-8320-3845-38436D7549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069337-4501-F40C-8319-7C56AC4ECC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275BAA-D9B9-03D5-9B42-C40127E19F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3D7D553-E7A1-6A5B-993F-A722B998D5B9}"/>
              </a:ext>
            </a:extLst>
          </p:cNvPr>
          <p:cNvSpPr>
            <a:spLocks noGrp="1"/>
          </p:cNvSpPr>
          <p:nvPr>
            <p:ph type="sldNum" sz="quarter" idx="5"/>
          </p:nvPr>
        </p:nvSpPr>
        <p:spPr/>
        <p:txBody>
          <a:bodyPr/>
          <a:lstStyle/>
          <a:p>
            <a:fld id="{4BE5DE82-CF29-044D-9158-06A811149881}" type="slidenum">
              <a:rPr lang="en-US" smtClean="0"/>
              <a:t>31</a:t>
            </a:fld>
            <a:endParaRPr lang="en-US"/>
          </a:p>
        </p:txBody>
      </p:sp>
    </p:spTree>
    <p:extLst>
      <p:ext uri="{BB962C8B-B14F-4D97-AF65-F5344CB8AC3E}">
        <p14:creationId xmlns:p14="http://schemas.microsoft.com/office/powerpoint/2010/main" val="2770965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3B37E-964B-AB72-BA13-C9103CF302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0C70A7-AFCC-5F48-A82E-6F196DA224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7C27F-1532-692B-4061-917E96A655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E358E8-0DB4-0DE7-512F-B757A9CEFCA6}"/>
              </a:ext>
            </a:extLst>
          </p:cNvPr>
          <p:cNvSpPr>
            <a:spLocks noGrp="1"/>
          </p:cNvSpPr>
          <p:nvPr>
            <p:ph type="sldNum" sz="quarter" idx="5"/>
          </p:nvPr>
        </p:nvSpPr>
        <p:spPr/>
        <p:txBody>
          <a:bodyPr/>
          <a:lstStyle/>
          <a:p>
            <a:fld id="{4BE5DE82-CF29-044D-9158-06A811149881}" type="slidenum">
              <a:rPr lang="en-US" smtClean="0"/>
              <a:t>68</a:t>
            </a:fld>
            <a:endParaRPr lang="en-US"/>
          </a:p>
        </p:txBody>
      </p:sp>
    </p:spTree>
    <p:extLst>
      <p:ext uri="{BB962C8B-B14F-4D97-AF65-F5344CB8AC3E}">
        <p14:creationId xmlns:p14="http://schemas.microsoft.com/office/powerpoint/2010/main" val="91744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2129C6-1F76-D283-6F6B-788DABA71B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7BCB9-1CF6-36F4-E0F2-0023BAEBD5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D293B-4BF0-AE22-C8FE-8BE6883D8A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977EB6-19B5-B08A-AA08-C34049126E6E}"/>
              </a:ext>
            </a:extLst>
          </p:cNvPr>
          <p:cNvSpPr>
            <a:spLocks noGrp="1"/>
          </p:cNvSpPr>
          <p:nvPr>
            <p:ph type="sldNum" sz="quarter" idx="5"/>
          </p:nvPr>
        </p:nvSpPr>
        <p:spPr/>
        <p:txBody>
          <a:bodyPr/>
          <a:lstStyle/>
          <a:p>
            <a:fld id="{4BE5DE82-CF29-044D-9158-06A811149881}" type="slidenum">
              <a:rPr lang="en-US" smtClean="0"/>
              <a:t>69</a:t>
            </a:fld>
            <a:endParaRPr lang="en-US"/>
          </a:p>
        </p:txBody>
      </p:sp>
    </p:spTree>
    <p:extLst>
      <p:ext uri="{BB962C8B-B14F-4D97-AF65-F5344CB8AC3E}">
        <p14:creationId xmlns:p14="http://schemas.microsoft.com/office/powerpoint/2010/main" val="320524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hyperlink" Target="https://creativecommons.org/licenses/by-sa/4.0/?ref=chooser-v1" TargetMode="Externa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creativecommons.org/licenses/by-sa/4.0/?ref=chooser-v1" TargetMode="External"/><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chemeClr val="bg1"/>
                </a:solidFill>
                <a:effectLst/>
                <a:latin typeface="+mn-lt"/>
                <a:ea typeface="+mn-ea"/>
                <a:cs typeface="+mn-cs"/>
                <a:sym typeface="Quattrocento Sans"/>
              </a:rPr>
              <a:t>FONT TYPEFACE &amp; SIZE</a:t>
            </a:r>
            <a:endParaRPr lang="en-IE" sz="3600" baseline="0">
              <a:solidFill>
                <a:schemeClr val="bg1"/>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chemeClr val="bg1"/>
                </a:solidFill>
                <a:effectLst/>
                <a:latin typeface="+mn-lt"/>
                <a:ea typeface="+mn-ea"/>
                <a:cs typeface="+mn-cs"/>
              </a:rPr>
              <a:t>PLEASE</a:t>
            </a:r>
            <a:r>
              <a:rPr lang="en-IE" sz="3000" b="0" i="0" u="none" strike="noStrike" kern="1200" baseline="0">
                <a:solidFill>
                  <a:schemeClr val="bg1"/>
                </a:solidFill>
                <a:effectLst/>
                <a:latin typeface="+mn-lt"/>
                <a:ea typeface="+mn-ea"/>
                <a:cs typeface="+mn-cs"/>
              </a:rPr>
              <a:t> ENSURE TO KEEP FONTS AS PER THE LAYOUT</a:t>
            </a:r>
            <a:endParaRPr lang="en-IE" sz="3000" b="0" i="0" u="none" strike="noStrike" kern="1200">
              <a:solidFill>
                <a:schemeClr val="bg1"/>
              </a:solidFill>
              <a:effectLst/>
              <a:latin typeface="+mn-lt"/>
              <a:ea typeface="+mn-ea"/>
              <a:cs typeface="+mn-cs"/>
            </a:endParaRPr>
          </a:p>
          <a:p>
            <a:pPr fontAlgn="base"/>
            <a:endParaRPr lang="en-IE" sz="3000" b="0" i="0" u="none" strike="noStrike" kern="1200">
              <a:solidFill>
                <a:schemeClr val="bg1"/>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chemeClr val="bg1"/>
                </a:solidFill>
                <a:effectLst/>
                <a:latin typeface="+mn-lt"/>
                <a:ea typeface="+mn-ea"/>
                <a:cs typeface="+mn-cs"/>
              </a:rPr>
              <a:t>48 point </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Divider</a:t>
            </a:r>
            <a:r>
              <a:rPr lang="en-IE" sz="3000" b="0" i="0" u="none" strike="noStrike" kern="1200" baseline="0">
                <a:solidFill>
                  <a:schemeClr val="bg1"/>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chemeClr val="bg1"/>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36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30 point</a:t>
            </a:r>
            <a:r>
              <a:rPr lang="en-IE" sz="3000" b="0" i="0" u="none" strike="noStrike" kern="1200" baseline="0">
                <a:solidFill>
                  <a:schemeClr val="bg1"/>
                </a:solidFill>
                <a:effectLst/>
                <a:latin typeface="+mn-lt"/>
                <a:ea typeface="+mn-ea"/>
                <a:cs typeface="+mn-cs"/>
              </a:rPr>
              <a:t>  -  </a:t>
            </a:r>
            <a:r>
              <a:rPr lang="en-IE" sz="3000" b="0" i="0" u="none" strike="noStrike" kern="1200">
                <a:solidFill>
                  <a:schemeClr val="bg1"/>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	</a:t>
            </a:r>
            <a:r>
              <a:rPr lang="en-IE" sz="3000" b="0" i="0" u="none" strike="noStrike" kern="1200" baseline="0">
                <a:solidFill>
                  <a:schemeClr val="bg1"/>
                </a:solidFill>
                <a:effectLst/>
                <a:latin typeface="+mn-lt"/>
                <a:ea typeface="+mn-ea"/>
                <a:cs typeface="+mn-cs"/>
              </a:rPr>
              <a:t>       </a:t>
            </a:r>
            <a:r>
              <a:rPr lang="en-IE" sz="3000" b="0" i="0" u="none" strike="noStrike" kern="1200">
                <a:solidFill>
                  <a:schemeClr val="bg1"/>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chemeClr val="bg1"/>
                </a:solidFill>
                <a:effectLst/>
                <a:latin typeface="+mn-lt"/>
                <a:ea typeface="+mn-ea"/>
                <a:cs typeface="+mn-cs"/>
              </a:rPr>
              <a:t>24 point</a:t>
            </a:r>
            <a:r>
              <a:rPr lang="en-IE" sz="3000" b="0" i="0" u="none" strike="noStrike" kern="1200" baseline="0">
                <a:solidFill>
                  <a:schemeClr val="bg1"/>
                </a:solidFill>
                <a:effectLst/>
                <a:latin typeface="+mn-lt"/>
                <a:ea typeface="+mn-ea"/>
                <a:cs typeface="+mn-cs"/>
              </a:rPr>
              <a:t>  -  </a:t>
            </a:r>
            <a:r>
              <a:rPr lang="en-IE" sz="3000" b="0" i="0" u="none" strike="noStrike" kern="1200" baseline="0">
                <a:solidFill>
                  <a:schemeClr val="bg1"/>
                </a:solidFill>
                <a:effectLst/>
                <a:latin typeface="+mn-lt"/>
                <a:ea typeface="Quattrocento Sans"/>
                <a:cs typeface="Quattrocento Sans"/>
                <a:sym typeface="Quattrocento Sans"/>
              </a:rPr>
              <a:t>Main </a:t>
            </a:r>
            <a:r>
              <a:rPr lang="en-IE" sz="3000" b="0" i="0" u="none" strike="noStrike" kern="1200">
                <a:solidFill>
                  <a:schemeClr val="bg1"/>
                </a:solidFill>
                <a:effectLst/>
                <a:latin typeface="+mn-lt"/>
                <a:ea typeface="+mn-ea"/>
                <a:cs typeface="+mn-cs"/>
              </a:rPr>
              <a:t>Text Body </a:t>
            </a:r>
            <a:endParaRPr lang="en-US" sz="3000">
              <a:solidFill>
                <a:schemeClr val="bg1"/>
              </a:solidFill>
            </a:endParaRPr>
          </a:p>
          <a:p>
            <a:pPr fontAlgn="base"/>
            <a:endParaRPr lang="en-IE" sz="3000" b="0" i="0" u="none" strike="noStrike" kern="1200">
              <a:solidFill>
                <a:schemeClr val="bg1"/>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chemeClr val="bg1"/>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chemeClr val="bg1"/>
                </a:solidFill>
                <a:effectLst/>
                <a:latin typeface="+mn-lt"/>
                <a:ea typeface="+mn-ea"/>
                <a:cs typeface="+mn-cs"/>
                <a:sym typeface="Quattrocento Sans"/>
              </a:rPr>
              <a:t>Epic Stays </a:t>
            </a:r>
            <a:r>
              <a:rPr lang="en-IE" sz="2400" b="0" i="0" u="none" strike="noStrike" kern="1200" baseline="0">
                <a:solidFill>
                  <a:schemeClr val="bg1"/>
                </a:solidFill>
                <a:effectLst/>
                <a:latin typeface="+mn-lt"/>
                <a:ea typeface="+mn-ea"/>
                <a:cs typeface="+mn-cs"/>
                <a:sym typeface="Quattrocento Sans"/>
              </a:rPr>
              <a:t>PowerPoint is</a:t>
            </a:r>
            <a:r>
              <a:rPr lang="is-IS" sz="2400" b="0" i="0" u="none" strike="noStrike" kern="1200" baseline="0">
                <a:solidFill>
                  <a:schemeClr val="bg1"/>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chemeClr val="bg1"/>
              </a:solidFill>
              <a:effectLst/>
              <a:latin typeface="+mn-lt"/>
              <a:ea typeface="+mn-ea"/>
              <a:cs typeface="+mn-cs"/>
              <a:sym typeface="Quattrocento Sans"/>
            </a:endParaRPr>
          </a:p>
          <a:p>
            <a:pPr fontAlgn="base"/>
            <a:endParaRPr lang="en-IE" sz="2400" b="0" i="0" u="none" strike="noStrike" kern="1200" baseline="0">
              <a:solidFill>
                <a:schemeClr val="bg1"/>
              </a:solidFill>
              <a:effectLst/>
              <a:latin typeface="+mn-lt"/>
              <a:ea typeface="+mn-ea"/>
              <a:cs typeface="+mn-cs"/>
              <a:sym typeface="Quattrocento Sans"/>
            </a:endParaRPr>
          </a:p>
          <a:p>
            <a:pPr fontAlgn="base"/>
            <a:r>
              <a:rPr lang="en-IE" sz="3600" b="1" i="1" baseline="0">
                <a:solidFill>
                  <a:schemeClr val="bg1"/>
                </a:solidFill>
                <a:latin typeface="+mn-lt"/>
                <a:ea typeface="Quattrocento Sans"/>
                <a:cs typeface="Quattrocento Sans"/>
                <a:sym typeface="Quattrocento Sans"/>
              </a:rPr>
              <a:t>Calibri</a:t>
            </a:r>
            <a:endParaRPr lang="en-IE" sz="3600" baseline="0">
              <a:solidFill>
                <a:schemeClr val="bg1"/>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Quote Slide">
    <p:spTree>
      <p:nvGrpSpPr>
        <p:cNvPr id="1" name=""/>
        <p:cNvGrpSpPr/>
        <p:nvPr/>
      </p:nvGrpSpPr>
      <p:grpSpPr>
        <a:xfrm>
          <a:off x="0" y="0"/>
          <a:ext cx="0" cy="0"/>
          <a:chOff x="0" y="0"/>
          <a:chExt cx="0" cy="0"/>
        </a:xfrm>
      </p:grpSpPr>
      <p:sp>
        <p:nvSpPr>
          <p:cNvPr id="9" name="object 3">
            <a:extLst>
              <a:ext uri="{FF2B5EF4-FFF2-40B4-BE49-F238E27FC236}">
                <a16:creationId xmlns:a16="http://schemas.microsoft.com/office/drawing/2014/main" id="{4F9F12E3-9E6B-1207-AA65-41EE5B4D3570}"/>
              </a:ext>
            </a:extLst>
          </p:cNvPr>
          <p:cNvSpPr/>
          <p:nvPr userDrawn="1"/>
        </p:nvSpPr>
        <p:spPr>
          <a:xfrm>
            <a:off x="-1" y="641250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3" name="Freeform 2">
            <a:extLst>
              <a:ext uri="{FF2B5EF4-FFF2-40B4-BE49-F238E27FC236}">
                <a16:creationId xmlns:a16="http://schemas.microsoft.com/office/drawing/2014/main" id="{5ABBE625-B4FC-E0F5-9631-227F03A092F2}"/>
              </a:ext>
            </a:extLst>
          </p:cNvPr>
          <p:cNvSpPr/>
          <p:nvPr userDrawn="1"/>
        </p:nvSpPr>
        <p:spPr>
          <a:xfrm rot="16200000">
            <a:off x="8074538" y="-314471"/>
            <a:ext cx="3301014" cy="4961622"/>
          </a:xfrm>
          <a:custGeom>
            <a:avLst/>
            <a:gdLst>
              <a:gd name="connsiteX0" fmla="*/ 1447195 w 2894389"/>
              <a:gd name="connsiteY0" fmla="*/ 0 h 4350442"/>
              <a:gd name="connsiteX1" fmla="*/ 2894389 w 2894389"/>
              <a:gd name="connsiteY1" fmla="*/ 1446859 h 4350442"/>
              <a:gd name="connsiteX2" fmla="*/ 2891369 w 2894389"/>
              <a:gd name="connsiteY2" fmla="*/ 1528415 h 4350442"/>
              <a:gd name="connsiteX3" fmla="*/ 2894389 w 2894389"/>
              <a:gd name="connsiteY3" fmla="*/ 1528415 h 4350442"/>
              <a:gd name="connsiteX4" fmla="*/ 2894389 w 2894389"/>
              <a:gd name="connsiteY4" fmla="*/ 4350442 h 4350442"/>
              <a:gd name="connsiteX5" fmla="*/ 0 w 2894389"/>
              <a:gd name="connsiteY5" fmla="*/ 4350442 h 4350442"/>
              <a:gd name="connsiteX6" fmla="*/ 0 w 2894389"/>
              <a:gd name="connsiteY6" fmla="*/ 1528415 h 4350442"/>
              <a:gd name="connsiteX7" fmla="*/ 3020 w 2894389"/>
              <a:gd name="connsiteY7" fmla="*/ 1528415 h 4350442"/>
              <a:gd name="connsiteX8" fmla="*/ 0 w 2894389"/>
              <a:gd name="connsiteY8" fmla="*/ 1446859 h 4350442"/>
              <a:gd name="connsiteX9" fmla="*/ 1447195 w 2894389"/>
              <a:gd name="connsiteY9" fmla="*/ 0 h 435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94389" h="4350442">
                <a:moveTo>
                  <a:pt x="1447195" y="0"/>
                </a:moveTo>
                <a:cubicBezTo>
                  <a:pt x="2247834" y="0"/>
                  <a:pt x="2894389" y="649427"/>
                  <a:pt x="2894389" y="1446859"/>
                </a:cubicBezTo>
                <a:cubicBezTo>
                  <a:pt x="2894389" y="1474044"/>
                  <a:pt x="2894389" y="1504251"/>
                  <a:pt x="2891369" y="1528415"/>
                </a:cubicBezTo>
                <a:lnTo>
                  <a:pt x="2894389" y="1528415"/>
                </a:lnTo>
                <a:lnTo>
                  <a:pt x="2894389" y="4350442"/>
                </a:lnTo>
                <a:lnTo>
                  <a:pt x="0" y="4350442"/>
                </a:lnTo>
                <a:lnTo>
                  <a:pt x="0" y="1528415"/>
                </a:lnTo>
                <a:lnTo>
                  <a:pt x="3020" y="1528415"/>
                </a:lnTo>
                <a:cubicBezTo>
                  <a:pt x="0" y="1501231"/>
                  <a:pt x="0" y="1474044"/>
                  <a:pt x="0" y="1446859"/>
                </a:cubicBezTo>
                <a:cubicBezTo>
                  <a:pt x="0" y="646404"/>
                  <a:pt x="646554" y="0"/>
                  <a:pt x="1447195" y="0"/>
                </a:cubicBezTo>
                <a:close/>
              </a:path>
            </a:pathLst>
          </a:custGeom>
          <a:solidFill>
            <a:srgbClr val="459597"/>
          </a:solidFill>
          <a:ln w="15768" cap="flat">
            <a:noFill/>
            <a:prstDash val="solid"/>
            <a:miter/>
          </a:ln>
        </p:spPr>
        <p:txBody>
          <a:bodyPr wrap="square" rtlCol="0" anchor="ctr">
            <a:noAutofit/>
          </a:bodyPr>
          <a:lstStyle/>
          <a:p>
            <a:endParaRPr lang="en-US"/>
          </a:p>
        </p:txBody>
      </p:sp>
      <p:sp>
        <p:nvSpPr>
          <p:cNvPr id="11" name="Picture Placeholder 10">
            <a:extLst>
              <a:ext uri="{FF2B5EF4-FFF2-40B4-BE49-F238E27FC236}">
                <a16:creationId xmlns:a16="http://schemas.microsoft.com/office/drawing/2014/main" id="{0B5D6D88-2D5A-06E0-02B3-1A9F231FB937}"/>
              </a:ext>
            </a:extLst>
          </p:cNvPr>
          <p:cNvSpPr>
            <a:spLocks noGrp="1"/>
          </p:cNvSpPr>
          <p:nvPr>
            <p:ph type="pic" sz="quarter" idx="40"/>
          </p:nvPr>
        </p:nvSpPr>
        <p:spPr>
          <a:xfrm>
            <a:off x="-2" y="738183"/>
            <a:ext cx="8902587" cy="5921497"/>
          </a:xfrm>
          <a:custGeom>
            <a:avLst/>
            <a:gdLst>
              <a:gd name="connsiteX0" fmla="*/ 0 w 8902587"/>
              <a:gd name="connsiteY0" fmla="*/ 0 h 5921497"/>
              <a:gd name="connsiteX1" fmla="*/ 1 w 8902587"/>
              <a:gd name="connsiteY1" fmla="*/ 0 h 5921497"/>
              <a:gd name="connsiteX2" fmla="*/ 265045 w 8902587"/>
              <a:gd name="connsiteY2" fmla="*/ 0 h 5921497"/>
              <a:gd name="connsiteX3" fmla="*/ 3108312 w 8902587"/>
              <a:gd name="connsiteY3" fmla="*/ 0 h 5921497"/>
              <a:gd name="connsiteX4" fmla="*/ 3108312 w 8902587"/>
              <a:gd name="connsiteY4" fmla="*/ 6178 h 5921497"/>
              <a:gd name="connsiteX5" fmla="*/ 3212362 w 8902587"/>
              <a:gd name="connsiteY5" fmla="*/ 772 h 5921497"/>
              <a:gd name="connsiteX6" fmla="*/ 3289433 w 8902587"/>
              <a:gd name="connsiteY6" fmla="*/ 200 h 5921497"/>
              <a:gd name="connsiteX7" fmla="*/ 3289414 w 8902587"/>
              <a:gd name="connsiteY7" fmla="*/ 0 h 5921497"/>
              <a:gd name="connsiteX8" fmla="*/ 3316414 w 8902587"/>
              <a:gd name="connsiteY8" fmla="*/ 0 h 5921497"/>
              <a:gd name="connsiteX9" fmla="*/ 5781601 w 8902587"/>
              <a:gd name="connsiteY9" fmla="*/ 0 h 5921497"/>
              <a:gd name="connsiteX10" fmla="*/ 5781601 w 8902587"/>
              <a:gd name="connsiteY10" fmla="*/ 6178 h 5921497"/>
              <a:gd name="connsiteX11" fmla="*/ 5948453 w 8902587"/>
              <a:gd name="connsiteY11" fmla="*/ 0 h 5921497"/>
              <a:gd name="connsiteX12" fmla="*/ 7360642 w 8902587"/>
              <a:gd name="connsiteY12" fmla="*/ 356780 h 5921497"/>
              <a:gd name="connsiteX13" fmla="*/ 7560039 w 8902587"/>
              <a:gd name="connsiteY13" fmla="*/ 477806 h 5921497"/>
              <a:gd name="connsiteX14" fmla="*/ 7540195 w 8902587"/>
              <a:gd name="connsiteY14" fmla="*/ 504311 h 5921497"/>
              <a:gd name="connsiteX15" fmla="*/ 7257884 w 8902587"/>
              <a:gd name="connsiteY15" fmla="*/ 1427814 h 5921497"/>
              <a:gd name="connsiteX16" fmla="*/ 8739034 w 8902587"/>
              <a:gd name="connsiteY16" fmla="*/ 3069818 h 5921497"/>
              <a:gd name="connsiteX17" fmla="*/ 8902587 w 8902587"/>
              <a:gd name="connsiteY17" fmla="*/ 3078048 h 5921497"/>
              <a:gd name="connsiteX18" fmla="*/ 8893195 w 8902587"/>
              <a:gd name="connsiteY18" fmla="*/ 3263933 h 5921497"/>
              <a:gd name="connsiteX19" fmla="*/ 5948453 w 8902587"/>
              <a:gd name="connsiteY19" fmla="*/ 5921497 h 5921497"/>
              <a:gd name="connsiteX20" fmla="*/ 5781601 w 8902587"/>
              <a:gd name="connsiteY20" fmla="*/ 5915319 h 5921497"/>
              <a:gd name="connsiteX21" fmla="*/ 5781601 w 8902587"/>
              <a:gd name="connsiteY21" fmla="*/ 5921497 h 5921497"/>
              <a:gd name="connsiteX22" fmla="*/ 3316414 w 8902587"/>
              <a:gd name="connsiteY22" fmla="*/ 5921497 h 5921497"/>
              <a:gd name="connsiteX23" fmla="*/ 3303482 w 8902587"/>
              <a:gd name="connsiteY23" fmla="*/ 5921497 h 5921497"/>
              <a:gd name="connsiteX24" fmla="*/ 3303482 w 8902587"/>
              <a:gd name="connsiteY24" fmla="*/ 5921404 h 5921497"/>
              <a:gd name="connsiteX25" fmla="*/ 3209472 w 8902587"/>
              <a:gd name="connsiteY25" fmla="*/ 5920725 h 5921497"/>
              <a:gd name="connsiteX26" fmla="*/ 3108312 w 8902587"/>
              <a:gd name="connsiteY26" fmla="*/ 5915319 h 5921497"/>
              <a:gd name="connsiteX27" fmla="*/ 3108312 w 8902587"/>
              <a:gd name="connsiteY27" fmla="*/ 5921497 h 5921497"/>
              <a:gd name="connsiteX28" fmla="*/ 2959697 w 8902587"/>
              <a:gd name="connsiteY28" fmla="*/ 5921497 h 5921497"/>
              <a:gd name="connsiteX29" fmla="*/ 2959697 w 8902587"/>
              <a:gd name="connsiteY29" fmla="*/ 5674318 h 5921497"/>
              <a:gd name="connsiteX30" fmla="*/ 265045 w 8902587"/>
              <a:gd name="connsiteY30" fmla="*/ 5674318 h 5921497"/>
              <a:gd name="connsiteX31" fmla="*/ 17546 w 8902587"/>
              <a:gd name="connsiteY31" fmla="*/ 5674318 h 5921497"/>
              <a:gd name="connsiteX32" fmla="*/ 0 w 8902587"/>
              <a:gd name="connsiteY32" fmla="*/ 5674318 h 592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902587" h="5921497">
                <a:moveTo>
                  <a:pt x="0" y="0"/>
                </a:moveTo>
                <a:lnTo>
                  <a:pt x="1" y="0"/>
                </a:lnTo>
                <a:lnTo>
                  <a:pt x="265045" y="0"/>
                </a:lnTo>
                <a:lnTo>
                  <a:pt x="3108312" y="0"/>
                </a:lnTo>
                <a:lnTo>
                  <a:pt x="3108312" y="6178"/>
                </a:lnTo>
                <a:cubicBezTo>
                  <a:pt x="3142994" y="3089"/>
                  <a:pt x="3177678" y="1545"/>
                  <a:pt x="3212362" y="772"/>
                </a:cubicBezTo>
                <a:lnTo>
                  <a:pt x="3289433" y="200"/>
                </a:lnTo>
                <a:lnTo>
                  <a:pt x="3289414" y="0"/>
                </a:lnTo>
                <a:lnTo>
                  <a:pt x="3316414" y="0"/>
                </a:lnTo>
                <a:lnTo>
                  <a:pt x="5781601" y="0"/>
                </a:lnTo>
                <a:lnTo>
                  <a:pt x="5781601" y="6178"/>
                </a:lnTo>
                <a:cubicBezTo>
                  <a:pt x="5837215" y="0"/>
                  <a:pt x="5892836" y="0"/>
                  <a:pt x="5948453" y="0"/>
                </a:cubicBezTo>
                <a:cubicBezTo>
                  <a:pt x="6460207" y="0"/>
                  <a:pt x="6941183" y="129176"/>
                  <a:pt x="7360642" y="356780"/>
                </a:cubicBezTo>
                <a:lnTo>
                  <a:pt x="7560039" y="477806"/>
                </a:lnTo>
                <a:lnTo>
                  <a:pt x="7540195" y="504311"/>
                </a:lnTo>
                <a:cubicBezTo>
                  <a:pt x="7362040" y="767687"/>
                  <a:pt x="7257884" y="1085395"/>
                  <a:pt x="7257884" y="1427814"/>
                </a:cubicBezTo>
                <a:cubicBezTo>
                  <a:pt x="7257884" y="2283865"/>
                  <a:pt x="7905828" y="2985462"/>
                  <a:pt x="8739034" y="3069818"/>
                </a:cubicBezTo>
                <a:lnTo>
                  <a:pt x="8902587" y="3078048"/>
                </a:lnTo>
                <a:lnTo>
                  <a:pt x="8893195" y="3263933"/>
                </a:lnTo>
                <a:cubicBezTo>
                  <a:pt x="8741253" y="4758918"/>
                  <a:pt x="7477918" y="5921497"/>
                  <a:pt x="5948453" y="5921497"/>
                </a:cubicBezTo>
                <a:cubicBezTo>
                  <a:pt x="5892836" y="5921497"/>
                  <a:pt x="5831037" y="5921497"/>
                  <a:pt x="5781601" y="5915319"/>
                </a:cubicBezTo>
                <a:lnTo>
                  <a:pt x="5781601" y="5921497"/>
                </a:lnTo>
                <a:lnTo>
                  <a:pt x="3316414" y="5921497"/>
                </a:lnTo>
                <a:lnTo>
                  <a:pt x="3303482" y="5921497"/>
                </a:lnTo>
                <a:lnTo>
                  <a:pt x="3303482" y="5921404"/>
                </a:lnTo>
                <a:lnTo>
                  <a:pt x="3209472" y="5920725"/>
                </a:lnTo>
                <a:cubicBezTo>
                  <a:pt x="3173825" y="5919953"/>
                  <a:pt x="3139141" y="5918408"/>
                  <a:pt x="3108312" y="5915319"/>
                </a:cubicBezTo>
                <a:lnTo>
                  <a:pt x="3108312" y="5921497"/>
                </a:lnTo>
                <a:lnTo>
                  <a:pt x="2959697" y="5921497"/>
                </a:lnTo>
                <a:lnTo>
                  <a:pt x="2959697" y="5674318"/>
                </a:lnTo>
                <a:lnTo>
                  <a:pt x="265045" y="5674318"/>
                </a:lnTo>
                <a:lnTo>
                  <a:pt x="17546" y="5674318"/>
                </a:lnTo>
                <a:lnTo>
                  <a:pt x="0" y="567431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2A926F5D-FEF2-8016-4BC8-BE9E9A8F08BE}"/>
              </a:ext>
            </a:extLst>
          </p:cNvPr>
          <p:cNvSpPr>
            <a:spLocks noGrp="1"/>
          </p:cNvSpPr>
          <p:nvPr>
            <p:ph type="body" sz="quarter" idx="13" hasCustomPrompt="1"/>
          </p:nvPr>
        </p:nvSpPr>
        <p:spPr>
          <a:xfrm>
            <a:off x="7403571" y="836950"/>
            <a:ext cx="4802284" cy="254702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2" name="Slide Number Placeholder 5">
            <a:extLst>
              <a:ext uri="{FF2B5EF4-FFF2-40B4-BE49-F238E27FC236}">
                <a16:creationId xmlns:a16="http://schemas.microsoft.com/office/drawing/2014/main" id="{F969E2E6-9085-C80B-BE9D-CB2BBB65F1BE}"/>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D692CCB7-11ED-56C3-F2C7-67D936204E5D}"/>
              </a:ext>
            </a:extLst>
          </p:cNvPr>
          <p:cNvSpPr>
            <a:spLocks noGrp="1"/>
          </p:cNvSpPr>
          <p:nvPr>
            <p:ph type="body" sz="quarter" idx="65" hasCustomPrompt="1"/>
          </p:nvPr>
        </p:nvSpPr>
        <p:spPr>
          <a:xfrm>
            <a:off x="6009" y="641250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98210072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2998618" y="-2481419"/>
            <a:ext cx="6175269" cy="12192001"/>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Tree>
    <p:extLst>
      <p:ext uri="{BB962C8B-B14F-4D97-AF65-F5344CB8AC3E}">
        <p14:creationId xmlns:p14="http://schemas.microsoft.com/office/powerpoint/2010/main" val="220412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Divider 01">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5569F482-B952-C24D-C8D1-E7CA0807340C}"/>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Rectangle 6">
            <a:extLst>
              <a:ext uri="{FF2B5EF4-FFF2-40B4-BE49-F238E27FC236}">
                <a16:creationId xmlns:a16="http://schemas.microsoft.com/office/drawing/2014/main" id="{DA2C84A0-B72A-82E6-6B19-BD2F1621EAB4}"/>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Freeform 4">
            <a:extLst>
              <a:ext uri="{FF2B5EF4-FFF2-40B4-BE49-F238E27FC236}">
                <a16:creationId xmlns:a16="http://schemas.microsoft.com/office/drawing/2014/main" id="{2C3E7FAC-5703-5278-D061-80BC0FD47089}"/>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01</a:t>
            </a:r>
          </a:p>
        </p:txBody>
      </p:sp>
      <p:sp>
        <p:nvSpPr>
          <p:cNvPr id="11" name="Picture Placeholder 10">
            <a:extLst>
              <a:ext uri="{FF2B5EF4-FFF2-40B4-BE49-F238E27FC236}">
                <a16:creationId xmlns:a16="http://schemas.microsoft.com/office/drawing/2014/main" id="{034A05A5-BCEB-42FD-D487-EF7058319242}"/>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4" name="Slide Number Placeholder 5">
            <a:extLst>
              <a:ext uri="{FF2B5EF4-FFF2-40B4-BE49-F238E27FC236}">
                <a16:creationId xmlns:a16="http://schemas.microsoft.com/office/drawing/2014/main" id="{D871EDFA-9011-5220-AF61-F5EDA5AB5D66}"/>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23">
            <a:extLst>
              <a:ext uri="{FF2B5EF4-FFF2-40B4-BE49-F238E27FC236}">
                <a16:creationId xmlns:a16="http://schemas.microsoft.com/office/drawing/2014/main" id="{4F045BD3-6980-8697-3515-6C492A0E2F73}"/>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031532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02">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88279C37-A1BE-B924-9BAE-BEFBBDCCD758}"/>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02</a:t>
            </a:r>
          </a:p>
        </p:txBody>
      </p:sp>
      <p:sp>
        <p:nvSpPr>
          <p:cNvPr id="11" name="Picture Placeholder 10">
            <a:extLst>
              <a:ext uri="{FF2B5EF4-FFF2-40B4-BE49-F238E27FC236}">
                <a16:creationId xmlns:a16="http://schemas.microsoft.com/office/drawing/2014/main" id="{6630A75D-6D8B-3A21-6A9F-016DCE41F7F0}"/>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2E7B18D9-B18D-C990-3B81-03007F9555DD}"/>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66349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03">
    <p:spTree>
      <p:nvGrpSpPr>
        <p:cNvPr id="1" name=""/>
        <p:cNvGrpSpPr/>
        <p:nvPr/>
      </p:nvGrpSpPr>
      <p:grpSpPr>
        <a:xfrm>
          <a:off x="0" y="0"/>
          <a:ext cx="0" cy="0"/>
          <a:chOff x="0" y="0"/>
          <a:chExt cx="0" cy="0"/>
        </a:xfrm>
      </p:grpSpPr>
      <p:sp>
        <p:nvSpPr>
          <p:cNvPr id="12" name="object 3">
            <a:extLst>
              <a:ext uri="{FF2B5EF4-FFF2-40B4-BE49-F238E27FC236}">
                <a16:creationId xmlns:a16="http://schemas.microsoft.com/office/drawing/2014/main" id="{10FA6DCC-313C-4786-6A6A-A20CB81D3717}"/>
              </a:ext>
            </a:extLst>
          </p:cNvPr>
          <p:cNvSpPr/>
          <p:nvPr userDrawn="1"/>
        </p:nvSpPr>
        <p:spPr>
          <a:xfrm>
            <a:off x="9232269" y="1451577"/>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Slide Number Placeholder 5">
            <a:extLst>
              <a:ext uri="{FF2B5EF4-FFF2-40B4-BE49-F238E27FC236}">
                <a16:creationId xmlns:a16="http://schemas.microsoft.com/office/drawing/2014/main" id="{56440CD4-2B14-FFB8-AC70-0F69B121696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Rectangle 2">
            <a:extLst>
              <a:ext uri="{FF2B5EF4-FFF2-40B4-BE49-F238E27FC236}">
                <a16:creationId xmlns:a16="http://schemas.microsoft.com/office/drawing/2014/main" id="{A084AFDC-B1DE-7DD8-7E65-2408B3D2C1CD}"/>
              </a:ext>
            </a:extLst>
          </p:cNvPr>
          <p:cNvSpPr/>
          <p:nvPr userDrawn="1"/>
        </p:nvSpPr>
        <p:spPr>
          <a:xfrm>
            <a:off x="11360727" y="4350327"/>
            <a:ext cx="831273" cy="206432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Freeform 3">
            <a:extLst>
              <a:ext uri="{FF2B5EF4-FFF2-40B4-BE49-F238E27FC236}">
                <a16:creationId xmlns:a16="http://schemas.microsoft.com/office/drawing/2014/main" id="{229F84FE-4DDB-0EB7-4459-D7BD3D4AD1D0}"/>
              </a:ext>
            </a:extLst>
          </p:cNvPr>
          <p:cNvSpPr/>
          <p:nvPr userDrawn="1"/>
        </p:nvSpPr>
        <p:spPr>
          <a:xfrm rot="16200000">
            <a:off x="1066228" y="-494466"/>
            <a:ext cx="5056445" cy="7188900"/>
          </a:xfrm>
          <a:custGeom>
            <a:avLst/>
            <a:gdLst>
              <a:gd name="connsiteX0" fmla="*/ 5056445 w 5056445"/>
              <a:gd name="connsiteY0" fmla="*/ 1727700 h 7188900"/>
              <a:gd name="connsiteX1" fmla="*/ 5056445 w 5056445"/>
              <a:gd name="connsiteY1" fmla="*/ 4517517 h 7188900"/>
              <a:gd name="connsiteX2" fmla="*/ 5051169 w 5056445"/>
              <a:gd name="connsiteY2" fmla="*/ 4517517 h 7188900"/>
              <a:gd name="connsiteX3" fmla="*/ 5056445 w 5056445"/>
              <a:gd name="connsiteY3" fmla="*/ 4660062 h 7188900"/>
              <a:gd name="connsiteX4" fmla="*/ 2528223 w 5056445"/>
              <a:gd name="connsiteY4" fmla="*/ 7188900 h 7188900"/>
              <a:gd name="connsiteX5" fmla="*/ 1 w 5056445"/>
              <a:gd name="connsiteY5" fmla="*/ 4660062 h 7188900"/>
              <a:gd name="connsiteX6" fmla="*/ 5278 w 5056445"/>
              <a:gd name="connsiteY6" fmla="*/ 4517517 h 7188900"/>
              <a:gd name="connsiteX7" fmla="*/ 1 w 5056445"/>
              <a:gd name="connsiteY7" fmla="*/ 4517517 h 7188900"/>
              <a:gd name="connsiteX8" fmla="*/ 1 w 5056445"/>
              <a:gd name="connsiteY8" fmla="*/ 2932382 h 7188900"/>
              <a:gd name="connsiteX9" fmla="*/ 0 w 5056445"/>
              <a:gd name="connsiteY9" fmla="*/ 2932362 h 7188900"/>
              <a:gd name="connsiteX10" fmla="*/ 1 w 5056445"/>
              <a:gd name="connsiteY10" fmla="*/ 2932253 h 7188900"/>
              <a:gd name="connsiteX11" fmla="*/ 1 w 5056445"/>
              <a:gd name="connsiteY11" fmla="*/ 2789817 h 7188900"/>
              <a:gd name="connsiteX12" fmla="*/ 0 w 5056445"/>
              <a:gd name="connsiteY12" fmla="*/ 2789817 h 7188900"/>
              <a:gd name="connsiteX13" fmla="*/ 0 w 5056445"/>
              <a:gd name="connsiteY13" fmla="*/ 0 h 7188900"/>
              <a:gd name="connsiteX14" fmla="*/ 5056444 w 5056445"/>
              <a:gd name="connsiteY14" fmla="*/ 0 h 7188900"/>
              <a:gd name="connsiteX15" fmla="*/ 5056444 w 5056445"/>
              <a:gd name="connsiteY15" fmla="*/ 1727700 h 718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056445" h="7188900">
                <a:moveTo>
                  <a:pt x="5056445" y="1727700"/>
                </a:moveTo>
                <a:lnTo>
                  <a:pt x="5056445" y="4517517"/>
                </a:lnTo>
                <a:lnTo>
                  <a:pt x="5051169" y="4517517"/>
                </a:lnTo>
                <a:cubicBezTo>
                  <a:pt x="5056445" y="4565032"/>
                  <a:pt x="5056445" y="4612549"/>
                  <a:pt x="5056445" y="4660062"/>
                </a:cubicBezTo>
                <a:cubicBezTo>
                  <a:pt x="5056445" y="6059108"/>
                  <a:pt x="3926928" y="7188900"/>
                  <a:pt x="2528223" y="7188900"/>
                </a:cubicBezTo>
                <a:cubicBezTo>
                  <a:pt x="1129521" y="7188900"/>
                  <a:pt x="1" y="6053825"/>
                  <a:pt x="1" y="4660062"/>
                </a:cubicBezTo>
                <a:cubicBezTo>
                  <a:pt x="1" y="4612549"/>
                  <a:pt x="1" y="4559752"/>
                  <a:pt x="5278" y="4517517"/>
                </a:cubicBezTo>
                <a:lnTo>
                  <a:pt x="1" y="4517517"/>
                </a:lnTo>
                <a:lnTo>
                  <a:pt x="1" y="2932382"/>
                </a:lnTo>
                <a:lnTo>
                  <a:pt x="0" y="2932362"/>
                </a:lnTo>
                <a:lnTo>
                  <a:pt x="1" y="2932253"/>
                </a:lnTo>
                <a:lnTo>
                  <a:pt x="1" y="2789817"/>
                </a:lnTo>
                <a:lnTo>
                  <a:pt x="0" y="2789817"/>
                </a:lnTo>
                <a:lnTo>
                  <a:pt x="0" y="0"/>
                </a:lnTo>
                <a:lnTo>
                  <a:pt x="5056444" y="0"/>
                </a:lnTo>
                <a:lnTo>
                  <a:pt x="5056444" y="172770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4">
            <a:extLst>
              <a:ext uri="{FF2B5EF4-FFF2-40B4-BE49-F238E27FC236}">
                <a16:creationId xmlns:a16="http://schemas.microsoft.com/office/drawing/2014/main" id="{CC09CB29-0FF7-F578-647A-B060ACA2F633}"/>
              </a:ext>
            </a:extLst>
          </p:cNvPr>
          <p:cNvSpPr/>
          <p:nvPr userDrawn="1"/>
        </p:nvSpPr>
        <p:spPr>
          <a:xfrm>
            <a:off x="1621052" y="2125333"/>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459597"/>
          </a:solidFill>
          <a:ln w="24491" cap="flat">
            <a:solidFill>
              <a:srgbClr val="459597"/>
            </a:solidFill>
            <a:prstDash val="solid"/>
            <a:miter/>
          </a:ln>
        </p:spPr>
        <p:txBody>
          <a:bodyPr rtlCol="0" anchor="ctr"/>
          <a:lstStyle/>
          <a:p>
            <a:endParaRPr lang="en-US"/>
          </a:p>
        </p:txBody>
      </p:sp>
      <p:sp>
        <p:nvSpPr>
          <p:cNvPr id="6" name="Text Placeholder 23">
            <a:extLst>
              <a:ext uri="{FF2B5EF4-FFF2-40B4-BE49-F238E27FC236}">
                <a16:creationId xmlns:a16="http://schemas.microsoft.com/office/drawing/2014/main" id="{90E33F44-5B33-B28A-15AC-1EF95B309513}"/>
              </a:ext>
            </a:extLst>
          </p:cNvPr>
          <p:cNvSpPr>
            <a:spLocks noGrp="1"/>
          </p:cNvSpPr>
          <p:nvPr>
            <p:ph type="body" sz="quarter" idx="16" hasCustomPrompt="1"/>
          </p:nvPr>
        </p:nvSpPr>
        <p:spPr>
          <a:xfrm>
            <a:off x="1619810" y="2472714"/>
            <a:ext cx="6010480" cy="3066422"/>
          </a:xfrm>
          <a:prstGeom prst="rect">
            <a:avLst/>
          </a:prstGeom>
        </p:spPr>
        <p:txBody>
          <a:bodyPr>
            <a:normAutofit/>
          </a:bodyPr>
          <a:lstStyle>
            <a:lvl1pPr marL="0" indent="0" algn="l">
              <a:lnSpc>
                <a:spcPct val="100000"/>
              </a:lnSpc>
              <a:spcBef>
                <a:spcPts val="0"/>
              </a:spcBef>
              <a:buNone/>
              <a:defRPr sz="4800" b="0" i="0">
                <a:solidFill>
                  <a:schemeClr val="bg1"/>
                </a:solidFill>
                <a:latin typeface="+mn-lt"/>
              </a:defRPr>
            </a:lvl1pPr>
          </a:lstStyle>
          <a:p>
            <a:pPr lvl="0"/>
            <a:r>
              <a:rPr lang="en-US"/>
              <a:t>Divider Title</a:t>
            </a:r>
          </a:p>
        </p:txBody>
      </p:sp>
      <p:sp>
        <p:nvSpPr>
          <p:cNvPr id="7" name="Text Placeholder 23">
            <a:extLst>
              <a:ext uri="{FF2B5EF4-FFF2-40B4-BE49-F238E27FC236}">
                <a16:creationId xmlns:a16="http://schemas.microsoft.com/office/drawing/2014/main" id="{B0B1A17E-F7EF-AB28-3217-F9DD59500492}"/>
              </a:ext>
            </a:extLst>
          </p:cNvPr>
          <p:cNvSpPr>
            <a:spLocks noGrp="1"/>
          </p:cNvSpPr>
          <p:nvPr>
            <p:ph type="body" sz="quarter" idx="17" hasCustomPrompt="1"/>
          </p:nvPr>
        </p:nvSpPr>
        <p:spPr>
          <a:xfrm>
            <a:off x="352931" y="1213009"/>
            <a:ext cx="2066906" cy="582221"/>
          </a:xfrm>
          <a:prstGeom prst="rect">
            <a:avLst/>
          </a:prstGeom>
        </p:spPr>
        <p:txBody>
          <a:bodyPr>
            <a:noAutofit/>
          </a:bodyPr>
          <a:lstStyle>
            <a:lvl1pPr marL="0" indent="0" algn="l">
              <a:buNone/>
              <a:defRPr sz="9000" b="0" i="0">
                <a:solidFill>
                  <a:schemeClr val="bg1"/>
                </a:solidFill>
                <a:latin typeface="+mn-lt"/>
              </a:defRPr>
            </a:lvl1pPr>
          </a:lstStyle>
          <a:p>
            <a:pPr lvl="0"/>
            <a:r>
              <a:rPr lang="en-US"/>
              <a:t>03</a:t>
            </a:r>
          </a:p>
        </p:txBody>
      </p:sp>
      <p:sp>
        <p:nvSpPr>
          <p:cNvPr id="11" name="Picture Placeholder 10">
            <a:extLst>
              <a:ext uri="{FF2B5EF4-FFF2-40B4-BE49-F238E27FC236}">
                <a16:creationId xmlns:a16="http://schemas.microsoft.com/office/drawing/2014/main" id="{F98284DC-9D41-FC42-06B0-7FE39D671A7D}"/>
              </a:ext>
            </a:extLst>
          </p:cNvPr>
          <p:cNvSpPr>
            <a:spLocks noGrp="1"/>
          </p:cNvSpPr>
          <p:nvPr>
            <p:ph type="pic" sz="quarter" idx="19"/>
          </p:nvPr>
        </p:nvSpPr>
        <p:spPr>
          <a:xfrm>
            <a:off x="5635270" y="1729840"/>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3596999 w 6560312"/>
              <a:gd name="connsiteY5" fmla="*/ 0 h 4556399"/>
              <a:gd name="connsiteX6" fmla="*/ 3596999 w 6560312"/>
              <a:gd name="connsiteY6" fmla="*/ 174157 h 4556399"/>
              <a:gd name="connsiteX7" fmla="*/ 6556695 w 6560312"/>
              <a:gd name="connsiteY7" fmla="*/ 174157 h 4556399"/>
              <a:gd name="connsiteX8" fmla="*/ 6556695 w 6560312"/>
              <a:gd name="connsiteY8" fmla="*/ 0 h 4556399"/>
              <a:gd name="connsiteX9" fmla="*/ 6560312 w 6560312"/>
              <a:gd name="connsiteY9" fmla="*/ 0 h 4556399"/>
              <a:gd name="connsiteX10" fmla="*/ 6560312 w 6560312"/>
              <a:gd name="connsiteY10" fmla="*/ 4556399 h 4556399"/>
              <a:gd name="connsiteX11" fmla="*/ 5900026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3596999" y="0"/>
                </a:lnTo>
                <a:lnTo>
                  <a:pt x="3596999" y="174157"/>
                </a:lnTo>
                <a:lnTo>
                  <a:pt x="6556695" y="174157"/>
                </a:lnTo>
                <a:lnTo>
                  <a:pt x="6556695" y="0"/>
                </a:lnTo>
                <a:lnTo>
                  <a:pt x="6560312" y="0"/>
                </a:lnTo>
                <a:lnTo>
                  <a:pt x="6560312" y="4556399"/>
                </a:lnTo>
                <a:lnTo>
                  <a:pt x="5900026"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10" name="Text Placeholder 23">
            <a:extLst>
              <a:ext uri="{FF2B5EF4-FFF2-40B4-BE49-F238E27FC236}">
                <a16:creationId xmlns:a16="http://schemas.microsoft.com/office/drawing/2014/main" id="{4D3F3092-6DB8-88B6-0D10-6C3A11BFCC22}"/>
              </a:ext>
            </a:extLst>
          </p:cNvPr>
          <p:cNvSpPr>
            <a:spLocks noGrp="1"/>
          </p:cNvSpPr>
          <p:nvPr>
            <p:ph type="body" sz="quarter" idx="65" hasCustomPrompt="1"/>
          </p:nvPr>
        </p:nvSpPr>
        <p:spPr>
          <a:xfrm>
            <a:off x="9238279" y="1451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1314216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Only Slide">
    <p:spTree>
      <p:nvGrpSpPr>
        <p:cNvPr id="1" name=""/>
        <p:cNvGrpSpPr/>
        <p:nvPr/>
      </p:nvGrpSpPr>
      <p:grpSpPr>
        <a:xfrm>
          <a:off x="0" y="0"/>
          <a:ext cx="0" cy="0"/>
          <a:chOff x="0" y="0"/>
          <a:chExt cx="0" cy="0"/>
        </a:xfrm>
      </p:grpSpPr>
      <p:sp>
        <p:nvSpPr>
          <p:cNvPr id="2" name="Text Placeholder 17">
            <a:extLst>
              <a:ext uri="{FF2B5EF4-FFF2-40B4-BE49-F238E27FC236}">
                <a16:creationId xmlns:a16="http://schemas.microsoft.com/office/drawing/2014/main" id="{F491658C-0475-E62C-8D89-FEF9C4B3B1CF}"/>
              </a:ext>
            </a:extLst>
          </p:cNvPr>
          <p:cNvSpPr>
            <a:spLocks noGrp="1"/>
          </p:cNvSpPr>
          <p:nvPr>
            <p:ph type="body" sz="quarter" idx="18" hasCustomPrompt="1"/>
          </p:nvPr>
        </p:nvSpPr>
        <p:spPr>
          <a:xfrm>
            <a:off x="774803" y="1994611"/>
            <a:ext cx="10614687" cy="3499183"/>
          </a:xfrm>
          <a:prstGeom prst="rect">
            <a:avLst/>
          </a:prstGeom>
        </p:spPr>
        <p:txBody>
          <a:bodyPr/>
          <a:lstStyle>
            <a:lvl1pPr marL="0" algn="l">
              <a:lnSpc>
                <a:spcPct val="100000"/>
              </a:lnSpc>
              <a:spcBef>
                <a:spcPts val="0"/>
              </a:spcBef>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3" name="Text Placeholder 23">
            <a:extLst>
              <a:ext uri="{FF2B5EF4-FFF2-40B4-BE49-F238E27FC236}">
                <a16:creationId xmlns:a16="http://schemas.microsoft.com/office/drawing/2014/main" id="{42FA9414-C07A-E4F5-AB85-1650A2A6BDD3}"/>
              </a:ext>
            </a:extLst>
          </p:cNvPr>
          <p:cNvSpPr>
            <a:spLocks noGrp="1"/>
          </p:cNvSpPr>
          <p:nvPr>
            <p:ph type="body" sz="quarter" idx="16" hasCustomPrompt="1"/>
          </p:nvPr>
        </p:nvSpPr>
        <p:spPr>
          <a:xfrm>
            <a:off x="774803" y="359776"/>
            <a:ext cx="10614687"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4" name="Text Placeholder 23">
            <a:extLst>
              <a:ext uri="{FF2B5EF4-FFF2-40B4-BE49-F238E27FC236}">
                <a16:creationId xmlns:a16="http://schemas.microsoft.com/office/drawing/2014/main" id="{064BF269-509F-FF08-2AB8-13D0BA5CD02C}"/>
              </a:ext>
            </a:extLst>
          </p:cNvPr>
          <p:cNvSpPr>
            <a:spLocks noGrp="1"/>
          </p:cNvSpPr>
          <p:nvPr>
            <p:ph type="body" sz="quarter" idx="19" hasCustomPrompt="1"/>
          </p:nvPr>
        </p:nvSpPr>
        <p:spPr>
          <a:xfrm>
            <a:off x="760949" y="1177194"/>
            <a:ext cx="10614687"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546694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hoto/Text Slide 01">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9B064538-E1B5-B6C1-C4B2-0671259EDDB6}"/>
              </a:ext>
            </a:extLst>
          </p:cNvPr>
          <p:cNvSpPr/>
          <p:nvPr userDrawn="1"/>
        </p:nvSpPr>
        <p:spPr>
          <a:xfrm>
            <a:off x="391600" y="1650205"/>
            <a:ext cx="3423163" cy="4573986"/>
          </a:xfrm>
          <a:custGeom>
            <a:avLst/>
            <a:gdLst>
              <a:gd name="connsiteX0" fmla="*/ 3998034 w 3998034"/>
              <a:gd name="connsiteY0" fmla="*/ 0 h 4950763"/>
              <a:gd name="connsiteX1" fmla="*/ 3998034 w 3998034"/>
              <a:gd name="connsiteY1" fmla="*/ 634748 h 4950763"/>
              <a:gd name="connsiteX2" fmla="*/ 3998034 w 3998034"/>
              <a:gd name="connsiteY2" fmla="*/ 2204807 h 4950763"/>
              <a:gd name="connsiteX3" fmla="*/ 3998034 w 3998034"/>
              <a:gd name="connsiteY3" fmla="*/ 2317461 h 4950763"/>
              <a:gd name="connsiteX4" fmla="*/ 3998034 w 3998034"/>
              <a:gd name="connsiteY4" fmla="*/ 2839555 h 4950763"/>
              <a:gd name="connsiteX5" fmla="*/ 3993862 w 3998034"/>
              <a:gd name="connsiteY5" fmla="*/ 2839555 h 4950763"/>
              <a:gd name="connsiteX6" fmla="*/ 3998034 w 3998034"/>
              <a:gd name="connsiteY6" fmla="*/ 2952209 h 4950763"/>
              <a:gd name="connsiteX7" fmla="*/ 1999017 w 3998034"/>
              <a:gd name="connsiteY7" fmla="*/ 4950763 h 4950763"/>
              <a:gd name="connsiteX8" fmla="*/ 0 w 3998034"/>
              <a:gd name="connsiteY8" fmla="*/ 2952209 h 4950763"/>
              <a:gd name="connsiteX9" fmla="*/ 4172 w 3998034"/>
              <a:gd name="connsiteY9" fmla="*/ 2839555 h 4950763"/>
              <a:gd name="connsiteX10" fmla="*/ 0 w 3998034"/>
              <a:gd name="connsiteY10" fmla="*/ 2839555 h 4950763"/>
              <a:gd name="connsiteX11" fmla="*/ 0 w 3998034"/>
              <a:gd name="connsiteY11" fmla="*/ 2317461 h 4950763"/>
              <a:gd name="connsiteX12" fmla="*/ 0 w 3998034"/>
              <a:gd name="connsiteY12" fmla="*/ 2204807 h 4950763"/>
              <a:gd name="connsiteX13" fmla="*/ 0 w 3998034"/>
              <a:gd name="connsiteY13" fmla="*/ 634748 h 4950763"/>
              <a:gd name="connsiteX14" fmla="*/ 0 w 3998034"/>
              <a:gd name="connsiteY14" fmla="*/ 0 h 4950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98034" h="4950763">
                <a:moveTo>
                  <a:pt x="3998034" y="0"/>
                </a:moveTo>
                <a:lnTo>
                  <a:pt x="3998034" y="634748"/>
                </a:lnTo>
                <a:lnTo>
                  <a:pt x="3998034" y="2204807"/>
                </a:lnTo>
                <a:lnTo>
                  <a:pt x="3998034" y="2317461"/>
                </a:lnTo>
                <a:lnTo>
                  <a:pt x="3998034" y="2839555"/>
                </a:lnTo>
                <a:lnTo>
                  <a:pt x="3993862" y="2839555"/>
                </a:lnTo>
                <a:cubicBezTo>
                  <a:pt x="3998034" y="2877106"/>
                  <a:pt x="3998034" y="2914659"/>
                  <a:pt x="3998034" y="2952209"/>
                </a:cubicBezTo>
                <a:cubicBezTo>
                  <a:pt x="3998034" y="4057882"/>
                  <a:pt x="3104946" y="4950763"/>
                  <a:pt x="1999017" y="4950763"/>
                </a:cubicBezTo>
                <a:cubicBezTo>
                  <a:pt x="893090" y="4950763"/>
                  <a:pt x="0" y="4053707"/>
                  <a:pt x="0" y="2952209"/>
                </a:cubicBezTo>
                <a:cubicBezTo>
                  <a:pt x="0" y="2914659"/>
                  <a:pt x="0" y="2872934"/>
                  <a:pt x="4172" y="2839555"/>
                </a:cubicBezTo>
                <a:lnTo>
                  <a:pt x="0" y="2839555"/>
                </a:lnTo>
                <a:lnTo>
                  <a:pt x="0" y="2317461"/>
                </a:lnTo>
                <a:lnTo>
                  <a:pt x="0" y="2204807"/>
                </a:lnTo>
                <a:lnTo>
                  <a:pt x="0" y="634748"/>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algn="l" defTabSz="914400" rtl="0" eaLnBrk="1" latinLnBrk="0" hangingPunct="1"/>
            <a:endParaRPr lang="en-US"/>
          </a:p>
        </p:txBody>
      </p:sp>
      <p:sp>
        <p:nvSpPr>
          <p:cNvPr id="16" name="object 3">
            <a:extLst>
              <a:ext uri="{FF2B5EF4-FFF2-40B4-BE49-F238E27FC236}">
                <a16:creationId xmlns:a16="http://schemas.microsoft.com/office/drawing/2014/main" id="{6843E0B1-0ACB-E295-48A6-722B477057E3}"/>
              </a:ext>
            </a:extLst>
          </p:cNvPr>
          <p:cNvSpPr/>
          <p:nvPr userDrawn="1"/>
        </p:nvSpPr>
        <p:spPr>
          <a:xfrm rot="16200000">
            <a:off x="2303259" y="1262732"/>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cxnSp>
        <p:nvCxnSpPr>
          <p:cNvPr id="6" name="Straight Connector 5">
            <a:extLst>
              <a:ext uri="{FF2B5EF4-FFF2-40B4-BE49-F238E27FC236}">
                <a16:creationId xmlns:a16="http://schemas.microsoft.com/office/drawing/2014/main" id="{CDF15AA0-BAB5-D100-8C2E-7AFCA8758823}"/>
              </a:ext>
            </a:extLst>
          </p:cNvPr>
          <p:cNvCxnSpPr>
            <a:cxnSpLocks/>
          </p:cNvCxnSpPr>
          <p:nvPr userDrawn="1"/>
        </p:nvCxnSpPr>
        <p:spPr>
          <a:xfrm>
            <a:off x="555777" y="323013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32">
            <a:extLst>
              <a:ext uri="{FF2B5EF4-FFF2-40B4-BE49-F238E27FC236}">
                <a16:creationId xmlns:a16="http://schemas.microsoft.com/office/drawing/2014/main" id="{1C0A8D23-C9F8-5837-E534-6D23D7BC3CAB}"/>
              </a:ext>
            </a:extLst>
          </p:cNvPr>
          <p:cNvSpPr>
            <a:spLocks noGrp="1"/>
          </p:cNvSpPr>
          <p:nvPr>
            <p:ph type="body" sz="quarter" idx="18" hasCustomPrompt="1"/>
          </p:nvPr>
        </p:nvSpPr>
        <p:spPr>
          <a:xfrm>
            <a:off x="675021" y="339202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0688FA21-E612-22B2-749C-37E325FCAF97}"/>
              </a:ext>
            </a:extLst>
          </p:cNvPr>
          <p:cNvSpPr>
            <a:spLocks noGrp="1"/>
          </p:cNvSpPr>
          <p:nvPr>
            <p:ph type="body" sz="quarter" idx="19" hasCustomPrompt="1"/>
          </p:nvPr>
        </p:nvSpPr>
        <p:spPr>
          <a:xfrm>
            <a:off x="691820" y="245710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15" name="Picture Placeholder 14">
            <a:extLst>
              <a:ext uri="{FF2B5EF4-FFF2-40B4-BE49-F238E27FC236}">
                <a16:creationId xmlns:a16="http://schemas.microsoft.com/office/drawing/2014/main" id="{0E0A53C3-0F9C-FD0C-4CCE-32607FB06EC4}"/>
              </a:ext>
            </a:extLst>
          </p:cNvPr>
          <p:cNvSpPr>
            <a:spLocks noGrp="1"/>
          </p:cNvSpPr>
          <p:nvPr>
            <p:ph type="pic" sz="quarter" idx="10"/>
          </p:nvPr>
        </p:nvSpPr>
        <p:spPr>
          <a:xfrm>
            <a:off x="391600" y="0"/>
            <a:ext cx="3423163" cy="1945748"/>
          </a:xfrm>
          <a:custGeom>
            <a:avLst/>
            <a:gdLst>
              <a:gd name="connsiteX0" fmla="*/ 0 w 3423163"/>
              <a:gd name="connsiteY0" fmla="*/ 0 h 1945748"/>
              <a:gd name="connsiteX1" fmla="*/ 3423163 w 3423163"/>
              <a:gd name="connsiteY1" fmla="*/ 0 h 1945748"/>
              <a:gd name="connsiteX2" fmla="*/ 3423163 w 3423163"/>
              <a:gd name="connsiteY2" fmla="*/ 36 h 1945748"/>
              <a:gd name="connsiteX3" fmla="*/ 3174391 w 3423163"/>
              <a:gd name="connsiteY3" fmla="*/ 36 h 1945748"/>
              <a:gd name="connsiteX4" fmla="*/ 3174391 w 3423163"/>
              <a:gd name="connsiteY4" fmla="*/ 1945748 h 1945748"/>
              <a:gd name="connsiteX5" fmla="*/ 0 w 3423163"/>
              <a:gd name="connsiteY5" fmla="*/ 1945748 h 1945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3163" h="1945748">
                <a:moveTo>
                  <a:pt x="0" y="0"/>
                </a:moveTo>
                <a:lnTo>
                  <a:pt x="3423163" y="0"/>
                </a:lnTo>
                <a:lnTo>
                  <a:pt x="3423163" y="36"/>
                </a:lnTo>
                <a:lnTo>
                  <a:pt x="3174391" y="36"/>
                </a:lnTo>
                <a:lnTo>
                  <a:pt x="3174391" y="1945748"/>
                </a:lnTo>
                <a:lnTo>
                  <a:pt x="0" y="1945748"/>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
        <p:nvSpPr>
          <p:cNvPr id="11" name="Text Placeholder 23">
            <a:extLst>
              <a:ext uri="{FF2B5EF4-FFF2-40B4-BE49-F238E27FC236}">
                <a16:creationId xmlns:a16="http://schemas.microsoft.com/office/drawing/2014/main" id="{E77A2991-6E04-5086-DE80-DB9682314BAF}"/>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3" name="Slide Number Placeholder 5">
            <a:extLst>
              <a:ext uri="{FF2B5EF4-FFF2-40B4-BE49-F238E27FC236}">
                <a16:creationId xmlns:a16="http://schemas.microsoft.com/office/drawing/2014/main" id="{34AF9B71-2207-2B84-77DD-F48EEA4CB5B4}"/>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4" name="Text Placeholder 17">
            <a:extLst>
              <a:ext uri="{FF2B5EF4-FFF2-40B4-BE49-F238E27FC236}">
                <a16:creationId xmlns:a16="http://schemas.microsoft.com/office/drawing/2014/main" id="{1F839923-FB21-EECD-2715-9AFE87047FDA}"/>
              </a:ext>
            </a:extLst>
          </p:cNvPr>
          <p:cNvSpPr>
            <a:spLocks noGrp="1"/>
          </p:cNvSpPr>
          <p:nvPr>
            <p:ph type="body" sz="quarter" idx="21" hasCustomPrompt="1"/>
          </p:nvPr>
        </p:nvSpPr>
        <p:spPr>
          <a:xfrm>
            <a:off x="4594468" y="2396438"/>
            <a:ext cx="6808876" cy="3499183"/>
          </a:xfrm>
          <a:prstGeom prst="rect">
            <a:avLst/>
          </a:prstGeom>
        </p:spPr>
        <p:txBody>
          <a:bodyPr/>
          <a:lstStyle>
            <a:lvl1pPr marL="0" algn="l">
              <a:lnSpc>
                <a:spcPct val="100000"/>
              </a:lnSpc>
              <a:spcBef>
                <a:spcPts val="0"/>
              </a:spcBef>
              <a:buNone/>
              <a:defRPr sz="2200" b="0" i="0" spc="0">
                <a:solidFill>
                  <a:srgbClr val="41414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2" name="Text Placeholder 23">
            <a:extLst>
              <a:ext uri="{FF2B5EF4-FFF2-40B4-BE49-F238E27FC236}">
                <a16:creationId xmlns:a16="http://schemas.microsoft.com/office/drawing/2014/main" id="{9ABE1AC5-AD64-A0E5-7F6D-3C5AF43F9280}"/>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4" name="Text Placeholder 23">
            <a:extLst>
              <a:ext uri="{FF2B5EF4-FFF2-40B4-BE49-F238E27FC236}">
                <a16:creationId xmlns:a16="http://schemas.microsoft.com/office/drawing/2014/main" id="{1EBD8891-6E8B-E956-17F7-52151B22A4A7}"/>
              </a:ext>
            </a:extLst>
          </p:cNvPr>
          <p:cNvSpPr>
            <a:spLocks noGrp="1"/>
          </p:cNvSpPr>
          <p:nvPr>
            <p:ph type="body" sz="quarter" idx="66" hasCustomPrompt="1"/>
          </p:nvPr>
        </p:nvSpPr>
        <p:spPr>
          <a:xfrm rot="16200000">
            <a:off x="2318364" y="127182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92094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FBA63B"/>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419105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296201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481429"/>
            <a:ext cx="3600000"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170765"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290009"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306808"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3861044" y="807784"/>
            <a:ext cx="8024148"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3861042" y="2442619"/>
            <a:ext cx="8024149"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3847188" y="1625202"/>
            <a:ext cx="8024149"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013456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424669" y="270322"/>
            <a:ext cx="11582847" cy="830997"/>
          </a:xfrm>
          <a:prstGeom prst="rect">
            <a:avLst/>
          </a:prstGeom>
        </p:spPr>
        <p:txBody>
          <a:bodyPr wrap="square">
            <a:spAutoFit/>
          </a:bodyPr>
          <a:lstStyle/>
          <a:p>
            <a:pPr marL="0" lvl="0" indent="0" algn="ctr" rtl="0">
              <a:spcBef>
                <a:spcPts val="0"/>
              </a:spcBef>
              <a:spcAft>
                <a:spcPts val="0"/>
              </a:spcAft>
              <a:buClr>
                <a:schemeClr val="dk1"/>
              </a:buClr>
              <a:buSzPts val="1100"/>
              <a:buFont typeface="Arial"/>
              <a:buNone/>
            </a:pPr>
            <a:r>
              <a:rPr lang="en-IE" sz="2400" b="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Icons</a:t>
            </a:r>
            <a:r>
              <a:rPr lang="en-IE" sz="2400" b="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which can be used within this template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without losing quality.</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r>
              <a:rPr lang="en-IE" sz="2400" i="1">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Change line colour, width and style.</a:t>
            </a:r>
            <a:r>
              <a:rPr lang="en-IE" sz="2400" i="1" baseline="0">
                <a:solidFill>
                  <a:schemeClr val="bg1"/>
                </a:solidFill>
                <a:latin typeface="Verdana" panose="020B0604030504040204" pitchFamily="34" charset="0"/>
                <a:ea typeface="Verdana" panose="020B0604030504040204" pitchFamily="34" charset="0"/>
                <a:cs typeface="Verdana" panose="020B0604030504040204" pitchFamily="34" charset="0"/>
                <a:sym typeface="Quattrocento Sans"/>
              </a:rPr>
              <a:t>  </a:t>
            </a:r>
          </a:p>
        </p:txBody>
      </p: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chemeClr val="bg1"/>
                </a:solidFill>
                <a:effectLst/>
                <a:latin typeface="+mn-lt"/>
                <a:ea typeface="+mn-ea"/>
                <a:cs typeface="+mn-cs"/>
              </a:rPr>
              <a:t>*** </a:t>
            </a:r>
            <a:r>
              <a:rPr lang="en-IE" sz="2400" b="1" kern="1200">
                <a:solidFill>
                  <a:schemeClr val="bg1"/>
                </a:solidFill>
                <a:effectLst/>
                <a:latin typeface="+mn-lt"/>
                <a:ea typeface="+mn-ea"/>
                <a:cs typeface="+mn-cs"/>
              </a:rPr>
              <a:t>PLEASE DELETE THIS INSTRUCTION SLIDE BEFORE PRESENTING FINAL PRESENTATION </a:t>
            </a:r>
            <a:r>
              <a:rPr lang="en-IE" sz="2400" kern="1200">
                <a:solidFill>
                  <a:schemeClr val="bg1"/>
                </a:solidFill>
                <a:effectLst/>
                <a:latin typeface="+mn-lt"/>
                <a:ea typeface="+mn-ea"/>
                <a:cs typeface="+mn-cs"/>
              </a:rPr>
              <a:t>*** </a:t>
            </a:r>
            <a:endParaRPr lang="en-US" sz="2400" kern="1200">
              <a:solidFill>
                <a:schemeClr val="bg1"/>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0A4A28A2-B6E8-DD2B-66F2-37A6CA09FDFF}"/>
              </a:ext>
            </a:extLst>
          </p:cNvPr>
          <p:cNvCxnSpPr/>
          <p:nvPr userDrawn="1"/>
        </p:nvCxnSpPr>
        <p:spPr>
          <a:xfrm flipH="1">
            <a:off x="12033" y="1329353"/>
            <a:ext cx="121919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756864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EC7C69"/>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79718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Text Slide 02">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22FF2704-C378-5558-979D-1005C48FBF15}"/>
              </a:ext>
            </a:extLst>
          </p:cNvPr>
          <p:cNvSpPr/>
          <p:nvPr userDrawn="1"/>
        </p:nvSpPr>
        <p:spPr>
          <a:xfrm>
            <a:off x="0" y="532521"/>
            <a:ext cx="4276589" cy="3026366"/>
          </a:xfrm>
          <a:custGeom>
            <a:avLst/>
            <a:gdLst>
              <a:gd name="connsiteX0" fmla="*/ 0 w 4276589"/>
              <a:gd name="connsiteY0" fmla="*/ 0 h 3026366"/>
              <a:gd name="connsiteX1" fmla="*/ 2678481 w 4276589"/>
              <a:gd name="connsiteY1" fmla="*/ 0 h 3026366"/>
              <a:gd name="connsiteX2" fmla="*/ 2678481 w 4276589"/>
              <a:gd name="connsiteY2" fmla="*/ 3158 h 3026366"/>
              <a:gd name="connsiteX3" fmla="*/ 2763756 w 4276589"/>
              <a:gd name="connsiteY3" fmla="*/ 0 h 3026366"/>
              <a:gd name="connsiteX4" fmla="*/ 4276589 w 4276589"/>
              <a:gd name="connsiteY4" fmla="*/ 1513183 h 3026366"/>
              <a:gd name="connsiteX5" fmla="*/ 2763756 w 4276589"/>
              <a:gd name="connsiteY5" fmla="*/ 3026366 h 3026366"/>
              <a:gd name="connsiteX6" fmla="*/ 2678480 w 4276589"/>
              <a:gd name="connsiteY6" fmla="*/ 3023207 h 3026366"/>
              <a:gd name="connsiteX7" fmla="*/ 2678480 w 4276589"/>
              <a:gd name="connsiteY7" fmla="*/ 3026366 h 3026366"/>
              <a:gd name="connsiteX8" fmla="*/ 0 w 4276589"/>
              <a:gd name="connsiteY8" fmla="*/ 3026366 h 3026366"/>
              <a:gd name="connsiteX9" fmla="*/ 0 w 4276589"/>
              <a:gd name="connsiteY9" fmla="*/ 0 h 3026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76589" h="3026366">
                <a:moveTo>
                  <a:pt x="0" y="0"/>
                </a:moveTo>
                <a:lnTo>
                  <a:pt x="2678481" y="0"/>
                </a:lnTo>
                <a:lnTo>
                  <a:pt x="2678481" y="3158"/>
                </a:lnTo>
                <a:cubicBezTo>
                  <a:pt x="2706906" y="0"/>
                  <a:pt x="2735331" y="0"/>
                  <a:pt x="2763756" y="0"/>
                </a:cubicBezTo>
                <a:cubicBezTo>
                  <a:pt x="3600710" y="0"/>
                  <a:pt x="4276589" y="676035"/>
                  <a:pt x="4276589" y="1513183"/>
                </a:cubicBezTo>
                <a:cubicBezTo>
                  <a:pt x="4276589" y="2350329"/>
                  <a:pt x="3597550" y="3026366"/>
                  <a:pt x="2763756" y="3026366"/>
                </a:cubicBezTo>
                <a:cubicBezTo>
                  <a:pt x="2735331" y="3026366"/>
                  <a:pt x="2703746" y="3026366"/>
                  <a:pt x="2678480" y="3023207"/>
                </a:cubicBezTo>
                <a:lnTo>
                  <a:pt x="2678480" y="3026366"/>
                </a:lnTo>
                <a:lnTo>
                  <a:pt x="0" y="3026366"/>
                </a:lnTo>
                <a:lnTo>
                  <a:pt x="0" y="0"/>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cxnSp>
        <p:nvCxnSpPr>
          <p:cNvPr id="4" name="Straight Connector 3">
            <a:extLst>
              <a:ext uri="{FF2B5EF4-FFF2-40B4-BE49-F238E27FC236}">
                <a16:creationId xmlns:a16="http://schemas.microsoft.com/office/drawing/2014/main" id="{8682A768-596E-926A-09FA-062AB27CC961}"/>
              </a:ext>
            </a:extLst>
          </p:cNvPr>
          <p:cNvCxnSpPr>
            <a:cxnSpLocks/>
          </p:cNvCxnSpPr>
          <p:nvPr userDrawn="1"/>
        </p:nvCxnSpPr>
        <p:spPr>
          <a:xfrm>
            <a:off x="408890" y="1714806"/>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E06DCB65-F86B-8EF8-CB2F-74148F949118}"/>
              </a:ext>
            </a:extLst>
          </p:cNvPr>
          <p:cNvSpPr>
            <a:spLocks noGrp="1"/>
          </p:cNvSpPr>
          <p:nvPr>
            <p:ph type="body" sz="quarter" idx="18" hasCustomPrompt="1"/>
          </p:nvPr>
        </p:nvSpPr>
        <p:spPr>
          <a:xfrm>
            <a:off x="528134" y="1876698"/>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95C6EC98-A69C-9FBE-FA7B-5905557F792C}"/>
              </a:ext>
            </a:extLst>
          </p:cNvPr>
          <p:cNvSpPr>
            <a:spLocks noGrp="1"/>
          </p:cNvSpPr>
          <p:nvPr>
            <p:ph type="body" sz="quarter" idx="19" hasCustomPrompt="1"/>
          </p:nvPr>
        </p:nvSpPr>
        <p:spPr>
          <a:xfrm>
            <a:off x="544933" y="941779"/>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2" name="Slide Number Placeholder 5">
            <a:extLst>
              <a:ext uri="{FF2B5EF4-FFF2-40B4-BE49-F238E27FC236}">
                <a16:creationId xmlns:a16="http://schemas.microsoft.com/office/drawing/2014/main" id="{BED94FB5-16D9-B18E-6854-4C7E797C899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3" name="Text Placeholder 23">
            <a:extLst>
              <a:ext uri="{FF2B5EF4-FFF2-40B4-BE49-F238E27FC236}">
                <a16:creationId xmlns:a16="http://schemas.microsoft.com/office/drawing/2014/main" id="{D7865F29-799D-F0DC-5310-7DD19EAA79AC}"/>
              </a:ext>
            </a:extLst>
          </p:cNvPr>
          <p:cNvSpPr>
            <a:spLocks noGrp="1"/>
          </p:cNvSpPr>
          <p:nvPr>
            <p:ph type="body" sz="quarter" idx="16" hasCustomPrompt="1"/>
          </p:nvPr>
        </p:nvSpPr>
        <p:spPr>
          <a:xfrm>
            <a:off x="4594469" y="761603"/>
            <a:ext cx="680887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17">
            <a:extLst>
              <a:ext uri="{FF2B5EF4-FFF2-40B4-BE49-F238E27FC236}">
                <a16:creationId xmlns:a16="http://schemas.microsoft.com/office/drawing/2014/main" id="{1EEA42BE-BBB2-ADC4-7F54-70AB05249154}"/>
              </a:ext>
            </a:extLst>
          </p:cNvPr>
          <p:cNvSpPr>
            <a:spLocks noGrp="1"/>
          </p:cNvSpPr>
          <p:nvPr>
            <p:ph type="body" sz="quarter" idx="21" hasCustomPrompt="1"/>
          </p:nvPr>
        </p:nvSpPr>
        <p:spPr>
          <a:xfrm>
            <a:off x="4594468" y="2396438"/>
            <a:ext cx="6808876"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8" name="Text Placeholder 23">
            <a:extLst>
              <a:ext uri="{FF2B5EF4-FFF2-40B4-BE49-F238E27FC236}">
                <a16:creationId xmlns:a16="http://schemas.microsoft.com/office/drawing/2014/main" id="{DACB570B-AD6F-DF71-65BD-681DDB6CC954}"/>
              </a:ext>
            </a:extLst>
          </p:cNvPr>
          <p:cNvSpPr>
            <a:spLocks noGrp="1"/>
          </p:cNvSpPr>
          <p:nvPr>
            <p:ph type="body" sz="quarter" idx="23" hasCustomPrompt="1"/>
          </p:nvPr>
        </p:nvSpPr>
        <p:spPr>
          <a:xfrm>
            <a:off x="4580614" y="1579021"/>
            <a:ext cx="6808876"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8929419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hoto/Text Slide 03">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83289" y="0"/>
            <a:ext cx="6840000" cy="4758044"/>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806024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hoto/Text Slide 03">
    <p:spTree>
      <p:nvGrpSpPr>
        <p:cNvPr id="1" name=""/>
        <p:cNvGrpSpPr/>
        <p:nvPr/>
      </p:nvGrpSpPr>
      <p:grpSpPr>
        <a:xfrm>
          <a:off x="0" y="0"/>
          <a:ext cx="0" cy="0"/>
          <a:chOff x="0" y="0"/>
          <a:chExt cx="0" cy="0"/>
        </a:xfrm>
      </p:grpSpPr>
      <p:sp>
        <p:nvSpPr>
          <p:cNvPr id="17" name="object 3">
            <a:extLst>
              <a:ext uri="{FF2B5EF4-FFF2-40B4-BE49-F238E27FC236}">
                <a16:creationId xmlns:a16="http://schemas.microsoft.com/office/drawing/2014/main" id="{583D73D3-E6AA-7AFF-9024-934870BC51F9}"/>
              </a:ext>
            </a:extLst>
          </p:cNvPr>
          <p:cNvSpPr/>
          <p:nvPr userDrawn="1"/>
        </p:nvSpPr>
        <p:spPr>
          <a:xfrm rot="16200000">
            <a:off x="-1262734" y="1263164"/>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 name="Freeform 1">
            <a:extLst>
              <a:ext uri="{FF2B5EF4-FFF2-40B4-BE49-F238E27FC236}">
                <a16:creationId xmlns:a16="http://schemas.microsoft.com/office/drawing/2014/main" id="{90A762DC-C1C5-4617-87D3-4AC57CCD90EA}"/>
              </a:ext>
            </a:extLst>
          </p:cNvPr>
          <p:cNvSpPr/>
          <p:nvPr userDrawn="1"/>
        </p:nvSpPr>
        <p:spPr>
          <a:xfrm rot="16200000">
            <a:off x="726440" y="2939340"/>
            <a:ext cx="2792171" cy="4245051"/>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EC7C69"/>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6" name="Picture Placeholder 15">
            <a:extLst>
              <a:ext uri="{FF2B5EF4-FFF2-40B4-BE49-F238E27FC236}">
                <a16:creationId xmlns:a16="http://schemas.microsoft.com/office/drawing/2014/main" id="{51BE07CA-394B-3436-9E01-A3901523976D}"/>
              </a:ext>
            </a:extLst>
          </p:cNvPr>
          <p:cNvSpPr>
            <a:spLocks noGrp="1"/>
          </p:cNvSpPr>
          <p:nvPr>
            <p:ph type="pic" sz="quarter" idx="34"/>
          </p:nvPr>
        </p:nvSpPr>
        <p:spPr>
          <a:xfrm>
            <a:off x="7089" y="257177"/>
            <a:ext cx="7575621" cy="4331221"/>
          </a:xfrm>
          <a:custGeom>
            <a:avLst/>
            <a:gdLst>
              <a:gd name="connsiteX0" fmla="*/ 445328 w 7575621"/>
              <a:gd name="connsiteY0" fmla="*/ 0 h 4331221"/>
              <a:gd name="connsiteX1" fmla="*/ 5288471 w 7575621"/>
              <a:gd name="connsiteY1" fmla="*/ 0 h 4331221"/>
              <a:gd name="connsiteX2" fmla="*/ 5288471 w 7575621"/>
              <a:gd name="connsiteY2" fmla="*/ 4519 h 4331221"/>
              <a:gd name="connsiteX3" fmla="*/ 5410512 w 7575621"/>
              <a:gd name="connsiteY3" fmla="*/ 0 h 4331221"/>
              <a:gd name="connsiteX4" fmla="*/ 7575621 w 7575621"/>
              <a:gd name="connsiteY4" fmla="*/ 2165610 h 4331221"/>
              <a:gd name="connsiteX5" fmla="*/ 5410512 w 7575621"/>
              <a:gd name="connsiteY5" fmla="*/ 4331221 h 4331221"/>
              <a:gd name="connsiteX6" fmla="*/ 5288471 w 7575621"/>
              <a:gd name="connsiteY6" fmla="*/ 4326701 h 4331221"/>
              <a:gd name="connsiteX7" fmla="*/ 5288471 w 7575621"/>
              <a:gd name="connsiteY7" fmla="*/ 4331221 h 4331221"/>
              <a:gd name="connsiteX8" fmla="*/ 4124915 w 7575621"/>
              <a:gd name="connsiteY8" fmla="*/ 4331221 h 4331221"/>
              <a:gd name="connsiteX9" fmla="*/ 4096958 w 7575621"/>
              <a:gd name="connsiteY9" fmla="*/ 4254659 h 4331221"/>
              <a:gd name="connsiteX10" fmla="*/ 2810695 w 7575621"/>
              <a:gd name="connsiteY10" fmla="*/ 3402554 h 4331221"/>
              <a:gd name="connsiteX11" fmla="*/ 2732020 w 7575621"/>
              <a:gd name="connsiteY11" fmla="*/ 3405467 h 4331221"/>
              <a:gd name="connsiteX12" fmla="*/ 2732020 w 7575621"/>
              <a:gd name="connsiteY12" fmla="*/ 3402554 h 4331221"/>
              <a:gd name="connsiteX13" fmla="*/ 0 w 7575621"/>
              <a:gd name="connsiteY13" fmla="*/ 3402554 h 4331221"/>
              <a:gd name="connsiteX14" fmla="*/ 0 w 7575621"/>
              <a:gd name="connsiteY14" fmla="*/ 2721178 h 4331221"/>
              <a:gd name="connsiteX15" fmla="*/ 416752 w 7575621"/>
              <a:gd name="connsiteY15" fmla="*/ 2721178 h 4331221"/>
              <a:gd name="connsiteX16" fmla="*/ 416752 w 7575621"/>
              <a:gd name="connsiteY16" fmla="*/ 2706890 h 4331221"/>
              <a:gd name="connsiteX17" fmla="*/ 445328 w 7575621"/>
              <a:gd name="connsiteY17" fmla="*/ 2706890 h 4331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575621" h="4331221">
                <a:moveTo>
                  <a:pt x="445328" y="0"/>
                </a:moveTo>
                <a:lnTo>
                  <a:pt x="5288471" y="0"/>
                </a:lnTo>
                <a:lnTo>
                  <a:pt x="5288471" y="4519"/>
                </a:lnTo>
                <a:cubicBezTo>
                  <a:pt x="5329151" y="0"/>
                  <a:pt x="5369833" y="0"/>
                  <a:pt x="5410512" y="0"/>
                </a:cubicBezTo>
                <a:cubicBezTo>
                  <a:pt x="6608330" y="0"/>
                  <a:pt x="7575621" y="967516"/>
                  <a:pt x="7575621" y="2165610"/>
                </a:cubicBezTo>
                <a:cubicBezTo>
                  <a:pt x="7575621" y="3363702"/>
                  <a:pt x="6603807" y="4331221"/>
                  <a:pt x="5410512" y="4331221"/>
                </a:cubicBezTo>
                <a:cubicBezTo>
                  <a:pt x="5369833" y="4331221"/>
                  <a:pt x="5324630" y="4331221"/>
                  <a:pt x="5288471" y="4326701"/>
                </a:cubicBezTo>
                <a:lnTo>
                  <a:pt x="5288471" y="4331221"/>
                </a:lnTo>
                <a:lnTo>
                  <a:pt x="4124915" y="4331221"/>
                </a:lnTo>
                <a:lnTo>
                  <a:pt x="4096958" y="4254659"/>
                </a:lnTo>
                <a:cubicBezTo>
                  <a:pt x="3885381" y="3753396"/>
                  <a:pt x="3389835" y="3402554"/>
                  <a:pt x="2810695" y="3402554"/>
                </a:cubicBezTo>
                <a:cubicBezTo>
                  <a:pt x="2784470" y="3402554"/>
                  <a:pt x="2758245" y="3402554"/>
                  <a:pt x="2732020" y="3405467"/>
                </a:cubicBezTo>
                <a:lnTo>
                  <a:pt x="2732020" y="3402554"/>
                </a:lnTo>
                <a:lnTo>
                  <a:pt x="0" y="3402554"/>
                </a:lnTo>
                <a:lnTo>
                  <a:pt x="0" y="2721178"/>
                </a:lnTo>
                <a:lnTo>
                  <a:pt x="416752" y="2721178"/>
                </a:lnTo>
                <a:lnTo>
                  <a:pt x="416752" y="2706890"/>
                </a:lnTo>
                <a:lnTo>
                  <a:pt x="445328" y="2706890"/>
                </a:lnTo>
                <a:close/>
              </a:path>
            </a:pathLst>
          </a:custGeom>
          <a:solidFill>
            <a:schemeClr val="bg1">
              <a:lumMod val="95000"/>
            </a:schemeClr>
          </a:solidFill>
        </p:spPr>
        <p:txBody>
          <a:bodyPr wrap="square" anchor="ctr">
            <a:noAutofit/>
          </a:bodyPr>
          <a:lstStyle>
            <a:lvl1pPr algn="ctr">
              <a:defRPr>
                <a:solidFill>
                  <a:schemeClr val="bg1">
                    <a:lumMod val="95000"/>
                  </a:schemeClr>
                </a:solidFill>
              </a:defRPr>
            </a:lvl1pPr>
          </a:lstStyle>
          <a:p>
            <a:endParaRPr lang="en-US"/>
          </a:p>
        </p:txBody>
      </p:sp>
      <p:cxnSp>
        <p:nvCxnSpPr>
          <p:cNvPr id="4" name="Straight Connector 3">
            <a:extLst>
              <a:ext uri="{FF2B5EF4-FFF2-40B4-BE49-F238E27FC236}">
                <a16:creationId xmlns:a16="http://schemas.microsoft.com/office/drawing/2014/main" id="{E787CB57-5C99-222D-D409-94817E1736D1}"/>
              </a:ext>
            </a:extLst>
          </p:cNvPr>
          <p:cNvCxnSpPr>
            <a:cxnSpLocks/>
          </p:cNvCxnSpPr>
          <p:nvPr userDrawn="1"/>
        </p:nvCxnSpPr>
        <p:spPr>
          <a:xfrm>
            <a:off x="480327" y="4758044"/>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 Placeholder 32">
            <a:extLst>
              <a:ext uri="{FF2B5EF4-FFF2-40B4-BE49-F238E27FC236}">
                <a16:creationId xmlns:a16="http://schemas.microsoft.com/office/drawing/2014/main" id="{A87FE47C-12D9-1039-A0FD-603B1E773FD2}"/>
              </a:ext>
            </a:extLst>
          </p:cNvPr>
          <p:cNvSpPr>
            <a:spLocks noGrp="1"/>
          </p:cNvSpPr>
          <p:nvPr>
            <p:ph type="body" sz="quarter" idx="18" hasCustomPrompt="1"/>
          </p:nvPr>
        </p:nvSpPr>
        <p:spPr>
          <a:xfrm>
            <a:off x="599571" y="4919936"/>
            <a:ext cx="1532272"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6" name="Text Placeholder 32">
            <a:extLst>
              <a:ext uri="{FF2B5EF4-FFF2-40B4-BE49-F238E27FC236}">
                <a16:creationId xmlns:a16="http://schemas.microsoft.com/office/drawing/2014/main" id="{BF79257D-7DC8-49E5-8ACE-00A39FD8C2B0}"/>
              </a:ext>
            </a:extLst>
          </p:cNvPr>
          <p:cNvSpPr>
            <a:spLocks noGrp="1"/>
          </p:cNvSpPr>
          <p:nvPr>
            <p:ph type="body" sz="quarter" idx="19" hasCustomPrompt="1"/>
          </p:nvPr>
        </p:nvSpPr>
        <p:spPr>
          <a:xfrm>
            <a:off x="616370" y="3985017"/>
            <a:ext cx="1197303"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8" name="Slide Number Placeholder 5">
            <a:extLst>
              <a:ext uri="{FF2B5EF4-FFF2-40B4-BE49-F238E27FC236}">
                <a16:creationId xmlns:a16="http://schemas.microsoft.com/office/drawing/2014/main" id="{0DFC1F41-4F5A-AAD5-7239-767389B131B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0" name="Text Placeholder 17">
            <a:extLst>
              <a:ext uri="{FF2B5EF4-FFF2-40B4-BE49-F238E27FC236}">
                <a16:creationId xmlns:a16="http://schemas.microsoft.com/office/drawing/2014/main" id="{78CBEF4C-8E97-28A0-B859-67C377F37434}"/>
              </a:ext>
            </a:extLst>
          </p:cNvPr>
          <p:cNvSpPr>
            <a:spLocks noGrp="1"/>
          </p:cNvSpPr>
          <p:nvPr>
            <p:ph type="body" sz="quarter" idx="21" hasCustomPrompt="1"/>
          </p:nvPr>
        </p:nvSpPr>
        <p:spPr>
          <a:xfrm>
            <a:off x="7946950" y="747840"/>
            <a:ext cx="3456394"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3" name="Text Placeholder 23">
            <a:extLst>
              <a:ext uri="{FF2B5EF4-FFF2-40B4-BE49-F238E27FC236}">
                <a16:creationId xmlns:a16="http://schemas.microsoft.com/office/drawing/2014/main" id="{22B424EA-8C83-A428-9A22-8D1B4C4B4CBE}"/>
              </a:ext>
            </a:extLst>
          </p:cNvPr>
          <p:cNvSpPr>
            <a:spLocks noGrp="1"/>
          </p:cNvSpPr>
          <p:nvPr>
            <p:ph type="body" sz="quarter" idx="66" hasCustomPrompt="1"/>
          </p:nvPr>
        </p:nvSpPr>
        <p:spPr>
          <a:xfrm rot="16200000">
            <a:off x="-1247629" y="1272261"/>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3673382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Text Slide 04">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B06B32E1-1333-B9C9-D02E-C78BD411386A}"/>
              </a:ext>
            </a:extLst>
          </p:cNvPr>
          <p:cNvSpPr/>
          <p:nvPr userDrawn="1"/>
        </p:nvSpPr>
        <p:spPr>
          <a:xfrm rot="5400000">
            <a:off x="8063787" y="-823539"/>
            <a:ext cx="2914257" cy="5342168"/>
          </a:xfrm>
          <a:custGeom>
            <a:avLst/>
            <a:gdLst>
              <a:gd name="connsiteX0" fmla="*/ 2580643 w 2580643"/>
              <a:gd name="connsiteY0" fmla="*/ 0 h 3923456"/>
              <a:gd name="connsiteX1" fmla="*/ 2580643 w 2580643"/>
              <a:gd name="connsiteY1" fmla="*/ 2560718 h 3923456"/>
              <a:gd name="connsiteX2" fmla="*/ 2577950 w 2580643"/>
              <a:gd name="connsiteY2" fmla="*/ 2560718 h 3923456"/>
              <a:gd name="connsiteX3" fmla="*/ 2580643 w 2580643"/>
              <a:gd name="connsiteY3" fmla="*/ 2633433 h 3923456"/>
              <a:gd name="connsiteX4" fmla="*/ 1290321 w 2580643"/>
              <a:gd name="connsiteY4" fmla="*/ 3923456 h 3923456"/>
              <a:gd name="connsiteX5" fmla="*/ 0 w 2580643"/>
              <a:gd name="connsiteY5" fmla="*/ 2633433 h 3923456"/>
              <a:gd name="connsiteX6" fmla="*/ 2693 w 2580643"/>
              <a:gd name="connsiteY6" fmla="*/ 2560717 h 3923456"/>
              <a:gd name="connsiteX7" fmla="*/ 0 w 2580643"/>
              <a:gd name="connsiteY7" fmla="*/ 2560717 h 3923456"/>
              <a:gd name="connsiteX8" fmla="*/ 0 w 2580643"/>
              <a:gd name="connsiteY8" fmla="*/ 0 h 3923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80643" h="3923456">
                <a:moveTo>
                  <a:pt x="2580643" y="0"/>
                </a:moveTo>
                <a:lnTo>
                  <a:pt x="2580643" y="2560718"/>
                </a:lnTo>
                <a:lnTo>
                  <a:pt x="2577950" y="2560718"/>
                </a:lnTo>
                <a:cubicBezTo>
                  <a:pt x="2580643" y="2584956"/>
                  <a:pt x="2580643" y="2609195"/>
                  <a:pt x="2580643" y="2633433"/>
                </a:cubicBezTo>
                <a:cubicBezTo>
                  <a:pt x="2580643" y="3347121"/>
                  <a:pt x="2004174" y="3923456"/>
                  <a:pt x="1290321" y="3923456"/>
                </a:cubicBezTo>
                <a:cubicBezTo>
                  <a:pt x="576470" y="3923456"/>
                  <a:pt x="0" y="3344426"/>
                  <a:pt x="0" y="2633433"/>
                </a:cubicBezTo>
                <a:cubicBezTo>
                  <a:pt x="0" y="2609195"/>
                  <a:pt x="0" y="2582262"/>
                  <a:pt x="2693" y="2560717"/>
                </a:cubicBezTo>
                <a:lnTo>
                  <a:pt x="0" y="2560717"/>
                </a:lnTo>
                <a:lnTo>
                  <a:pt x="0" y="0"/>
                </a:lnTo>
                <a:close/>
              </a:path>
            </a:pathLst>
          </a:custGeom>
          <a:solidFill>
            <a:srgbClr val="459597"/>
          </a:solidFill>
          <a:ln w="15768" cap="flat">
            <a:noFill/>
            <a:prstDash val="solid"/>
            <a:miter/>
          </a:ln>
        </p:spPr>
        <p:txBody>
          <a:bodyPr wrap="square" rtlCol="0" anchor="ctr">
            <a:noAutofit/>
          </a:bodyPr>
          <a:lstStyle/>
          <a:p>
            <a:endParaRPr lang="en-US">
              <a:latin typeface="Calibri" panose="020F0502020204030204" pitchFamily="34" charset="0"/>
              <a:cs typeface="Calibri" panose="020F0502020204030204" pitchFamily="34" charset="0"/>
            </a:endParaRPr>
          </a:p>
        </p:txBody>
      </p:sp>
      <p:sp>
        <p:nvSpPr>
          <p:cNvPr id="12" name="Text Placeholder 32">
            <a:extLst>
              <a:ext uri="{FF2B5EF4-FFF2-40B4-BE49-F238E27FC236}">
                <a16:creationId xmlns:a16="http://schemas.microsoft.com/office/drawing/2014/main" id="{BCCB3D2F-897A-27CD-5C75-B89D591FA62D}"/>
              </a:ext>
            </a:extLst>
          </p:cNvPr>
          <p:cNvSpPr>
            <a:spLocks noGrp="1"/>
          </p:cNvSpPr>
          <p:nvPr>
            <p:ph type="body" sz="quarter" idx="18" hasCustomPrompt="1"/>
          </p:nvPr>
        </p:nvSpPr>
        <p:spPr>
          <a:xfrm>
            <a:off x="8206817" y="1606273"/>
            <a:ext cx="3314013" cy="870198"/>
          </a:xfrm>
          <a:prstGeom prst="rect">
            <a:avLst/>
          </a:prstGeom>
        </p:spPr>
        <p:txBody>
          <a:bodyPr anchor="t">
            <a:noAutofit/>
          </a:bodyPr>
          <a:lstStyle>
            <a:lvl1pPr marL="0" indent="0" algn="r">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3" name="Text Placeholder 32">
            <a:extLst>
              <a:ext uri="{FF2B5EF4-FFF2-40B4-BE49-F238E27FC236}">
                <a16:creationId xmlns:a16="http://schemas.microsoft.com/office/drawing/2014/main" id="{4C4EA820-DE3A-12A9-1C7C-EFCFF69124A5}"/>
              </a:ext>
            </a:extLst>
          </p:cNvPr>
          <p:cNvSpPr>
            <a:spLocks noGrp="1"/>
          </p:cNvSpPr>
          <p:nvPr>
            <p:ph type="body" sz="quarter" idx="19" hasCustomPrompt="1"/>
          </p:nvPr>
        </p:nvSpPr>
        <p:spPr>
          <a:xfrm>
            <a:off x="8569889" y="671353"/>
            <a:ext cx="2950942" cy="582540"/>
          </a:xfrm>
          <a:prstGeom prst="rect">
            <a:avLst/>
          </a:prstGeom>
        </p:spPr>
        <p:txBody>
          <a:bodyPr anchor="t">
            <a:noAutofit/>
          </a:bodyPr>
          <a:lstStyle>
            <a:lvl1pPr marL="0" indent="0" algn="r">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
        <p:nvSpPr>
          <p:cNvPr id="14" name="Slide Number Placeholder 5">
            <a:extLst>
              <a:ext uri="{FF2B5EF4-FFF2-40B4-BE49-F238E27FC236}">
                <a16:creationId xmlns:a16="http://schemas.microsoft.com/office/drawing/2014/main" id="{3225A569-CB78-8115-DC45-81EA4FB73C9C}"/>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5" name="Text Placeholder 17">
            <a:extLst>
              <a:ext uri="{FF2B5EF4-FFF2-40B4-BE49-F238E27FC236}">
                <a16:creationId xmlns:a16="http://schemas.microsoft.com/office/drawing/2014/main" id="{528BA923-B993-1485-29E9-2A707A899E78}"/>
              </a:ext>
            </a:extLst>
          </p:cNvPr>
          <p:cNvSpPr>
            <a:spLocks noGrp="1"/>
          </p:cNvSpPr>
          <p:nvPr>
            <p:ph type="body" sz="quarter" idx="23" hasCustomPrompt="1"/>
          </p:nvPr>
        </p:nvSpPr>
        <p:spPr>
          <a:xfrm>
            <a:off x="455461" y="4096920"/>
            <a:ext cx="10614687" cy="1248936"/>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6" name="Text Placeholder 23">
            <a:extLst>
              <a:ext uri="{FF2B5EF4-FFF2-40B4-BE49-F238E27FC236}">
                <a16:creationId xmlns:a16="http://schemas.microsoft.com/office/drawing/2014/main" id="{35B6F4EA-9A13-F839-1D4B-6D585F28A92C}"/>
              </a:ext>
            </a:extLst>
          </p:cNvPr>
          <p:cNvSpPr>
            <a:spLocks noGrp="1"/>
          </p:cNvSpPr>
          <p:nvPr>
            <p:ph type="body" sz="quarter" idx="66" hasCustomPrompt="1"/>
          </p:nvPr>
        </p:nvSpPr>
        <p:spPr>
          <a:xfrm rot="16200000">
            <a:off x="-995641" y="844621"/>
            <a:ext cx="2449745"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cxnSp>
        <p:nvCxnSpPr>
          <p:cNvPr id="17" name="Straight Connector 16">
            <a:extLst>
              <a:ext uri="{FF2B5EF4-FFF2-40B4-BE49-F238E27FC236}">
                <a16:creationId xmlns:a16="http://schemas.microsoft.com/office/drawing/2014/main" id="{F74F7AC8-9322-4108-5796-9488BEC51BF5}"/>
              </a:ext>
            </a:extLst>
          </p:cNvPr>
          <p:cNvCxnSpPr>
            <a:cxnSpLocks/>
          </p:cNvCxnSpPr>
          <p:nvPr userDrawn="1"/>
        </p:nvCxnSpPr>
        <p:spPr>
          <a:xfrm>
            <a:off x="7924166" y="1430093"/>
            <a:ext cx="3796944"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Picture Placeholder 20">
            <a:extLst>
              <a:ext uri="{FF2B5EF4-FFF2-40B4-BE49-F238E27FC236}">
                <a16:creationId xmlns:a16="http://schemas.microsoft.com/office/drawing/2014/main" id="{6758249D-AC00-D6BC-8380-83E051BE058A}"/>
              </a:ext>
            </a:extLst>
          </p:cNvPr>
          <p:cNvSpPr>
            <a:spLocks noGrp="1"/>
          </p:cNvSpPr>
          <p:nvPr>
            <p:ph type="pic" sz="quarter" idx="67"/>
          </p:nvPr>
        </p:nvSpPr>
        <p:spPr>
          <a:xfrm>
            <a:off x="-1" y="178005"/>
            <a:ext cx="7607445" cy="3354626"/>
          </a:xfrm>
          <a:custGeom>
            <a:avLst/>
            <a:gdLst>
              <a:gd name="connsiteX0" fmla="*/ 0 w 7607445"/>
              <a:gd name="connsiteY0" fmla="*/ 0 h 3354626"/>
              <a:gd name="connsiteX1" fmla="*/ 2057401 w 7607445"/>
              <a:gd name="connsiteY1" fmla="*/ 0 h 3354626"/>
              <a:gd name="connsiteX2" fmla="*/ 4013534 w 7607445"/>
              <a:gd name="connsiteY2" fmla="*/ 0 h 3354626"/>
              <a:gd name="connsiteX3" fmla="*/ 4127503 w 7607445"/>
              <a:gd name="connsiteY3" fmla="*/ 0 h 3354626"/>
              <a:gd name="connsiteX4" fmla="*/ 6070935 w 7607445"/>
              <a:gd name="connsiteY4" fmla="*/ 0 h 3354626"/>
              <a:gd name="connsiteX5" fmla="*/ 6070935 w 7607445"/>
              <a:gd name="connsiteY5" fmla="*/ 3501 h 3354626"/>
              <a:gd name="connsiteX6" fmla="*/ 6184905 w 7607445"/>
              <a:gd name="connsiteY6" fmla="*/ 0 h 3354626"/>
              <a:gd name="connsiteX7" fmla="*/ 7471829 w 7607445"/>
              <a:gd name="connsiteY7" fmla="*/ 382501 h 3354626"/>
              <a:gd name="connsiteX8" fmla="*/ 7598074 w 7607445"/>
              <a:gd name="connsiteY8" fmla="*/ 477664 h 3354626"/>
              <a:gd name="connsiteX9" fmla="*/ 7489864 w 7607445"/>
              <a:gd name="connsiteY9" fmla="*/ 544701 h 3354626"/>
              <a:gd name="connsiteX10" fmla="*/ 6849834 w 7607445"/>
              <a:gd name="connsiteY10" fmla="*/ 1669539 h 3354626"/>
              <a:gd name="connsiteX11" fmla="*/ 7488340 w 7607445"/>
              <a:gd name="connsiteY11" fmla="*/ 2794379 h 3354626"/>
              <a:gd name="connsiteX12" fmla="*/ 7607445 w 7607445"/>
              <a:gd name="connsiteY12" fmla="*/ 2868214 h 3354626"/>
              <a:gd name="connsiteX13" fmla="*/ 7596485 w 7607445"/>
              <a:gd name="connsiteY13" fmla="*/ 2878084 h 3354626"/>
              <a:gd name="connsiteX14" fmla="*/ 6184904 w 7607445"/>
              <a:gd name="connsiteY14" fmla="*/ 3354626 h 3354626"/>
              <a:gd name="connsiteX15" fmla="*/ 6070933 w 7607445"/>
              <a:gd name="connsiteY15" fmla="*/ 3351125 h 3354626"/>
              <a:gd name="connsiteX16" fmla="*/ 6070933 w 7607445"/>
              <a:gd name="connsiteY16" fmla="*/ 3354626 h 3354626"/>
              <a:gd name="connsiteX17" fmla="*/ 4127503 w 7607445"/>
              <a:gd name="connsiteY17" fmla="*/ 3354626 h 3354626"/>
              <a:gd name="connsiteX18" fmla="*/ 4013532 w 7607445"/>
              <a:gd name="connsiteY18" fmla="*/ 3354626 h 3354626"/>
              <a:gd name="connsiteX19" fmla="*/ 2057401 w 7607445"/>
              <a:gd name="connsiteY19" fmla="*/ 3354626 h 3354626"/>
              <a:gd name="connsiteX20" fmla="*/ 0 w 7607445"/>
              <a:gd name="connsiteY20" fmla="*/ 3354626 h 3354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607445" h="3354626">
                <a:moveTo>
                  <a:pt x="0" y="0"/>
                </a:moveTo>
                <a:lnTo>
                  <a:pt x="2057401" y="0"/>
                </a:lnTo>
                <a:lnTo>
                  <a:pt x="4013534" y="0"/>
                </a:lnTo>
                <a:lnTo>
                  <a:pt x="4127503" y="0"/>
                </a:lnTo>
                <a:lnTo>
                  <a:pt x="6070935" y="0"/>
                </a:lnTo>
                <a:lnTo>
                  <a:pt x="6070935" y="3501"/>
                </a:lnTo>
                <a:cubicBezTo>
                  <a:pt x="6108924" y="0"/>
                  <a:pt x="6146915" y="0"/>
                  <a:pt x="6184905" y="0"/>
                </a:cubicBezTo>
                <a:cubicBezTo>
                  <a:pt x="6674291" y="0"/>
                  <a:pt x="7122472" y="143433"/>
                  <a:pt x="7471829" y="382501"/>
                </a:cubicBezTo>
                <a:lnTo>
                  <a:pt x="7598074" y="477664"/>
                </a:lnTo>
                <a:lnTo>
                  <a:pt x="7489864" y="544701"/>
                </a:lnTo>
                <a:cubicBezTo>
                  <a:pt x="7099290" y="811726"/>
                  <a:pt x="6849834" y="1216089"/>
                  <a:pt x="6849834" y="1669539"/>
                </a:cubicBezTo>
                <a:cubicBezTo>
                  <a:pt x="6849834" y="2122992"/>
                  <a:pt x="7098129" y="2527355"/>
                  <a:pt x="7488340" y="2794379"/>
                </a:cubicBezTo>
                <a:lnTo>
                  <a:pt x="7607445" y="2868214"/>
                </a:lnTo>
                <a:lnTo>
                  <a:pt x="7596485" y="2878084"/>
                </a:lnTo>
                <a:cubicBezTo>
                  <a:pt x="7231761" y="3173094"/>
                  <a:pt x="6733385" y="3354626"/>
                  <a:pt x="6184904" y="3354626"/>
                </a:cubicBezTo>
                <a:cubicBezTo>
                  <a:pt x="6146915" y="3354626"/>
                  <a:pt x="6104701" y="3354626"/>
                  <a:pt x="6070933" y="3351125"/>
                </a:cubicBezTo>
                <a:lnTo>
                  <a:pt x="6070933" y="3354626"/>
                </a:lnTo>
                <a:lnTo>
                  <a:pt x="4127503" y="3354626"/>
                </a:lnTo>
                <a:lnTo>
                  <a:pt x="4013532" y="3354626"/>
                </a:lnTo>
                <a:lnTo>
                  <a:pt x="2057401" y="3354626"/>
                </a:lnTo>
                <a:lnTo>
                  <a:pt x="0" y="3354626"/>
                </a:lnTo>
                <a:close/>
              </a:path>
            </a:pathLst>
          </a:custGeom>
          <a:solidFill>
            <a:schemeClr val="bg1">
              <a:lumMod val="95000"/>
            </a:schemeClr>
          </a:solidFill>
        </p:spPr>
        <p:txBody>
          <a:bodyPr wrap="square">
            <a:noAutofit/>
          </a:bodyPr>
          <a:lstStyle>
            <a:lvl1pPr>
              <a:defRPr>
                <a:solidFill>
                  <a:schemeClr val="bg1">
                    <a:lumMod val="95000"/>
                  </a:schemeClr>
                </a:solidFill>
              </a:defRPr>
            </a:lvl1pPr>
          </a:lstStyle>
          <a:p>
            <a:endParaRPr lang="en-US"/>
          </a:p>
        </p:txBody>
      </p:sp>
    </p:spTree>
    <p:extLst>
      <p:ext uri="{BB962C8B-B14F-4D97-AF65-F5344CB8AC3E}">
        <p14:creationId xmlns:p14="http://schemas.microsoft.com/office/powerpoint/2010/main" val="10104879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 + Device 0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35F255-6A56-2A77-E9C6-5B560E90E3B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60382" y="1226454"/>
            <a:ext cx="6421871" cy="4669167"/>
          </a:xfrm>
          <a:prstGeom prst="rect">
            <a:avLst/>
          </a:prstGeom>
          <a:noFill/>
        </p:spPr>
      </p:pic>
      <p:sp>
        <p:nvSpPr>
          <p:cNvPr id="6" name="Picture Placeholder 9">
            <a:extLst>
              <a:ext uri="{FF2B5EF4-FFF2-40B4-BE49-F238E27FC236}">
                <a16:creationId xmlns:a16="http://schemas.microsoft.com/office/drawing/2014/main" id="{1486B446-7EE2-A521-0043-FE2D14242AAD}"/>
              </a:ext>
            </a:extLst>
          </p:cNvPr>
          <p:cNvSpPr>
            <a:spLocks noGrp="1"/>
          </p:cNvSpPr>
          <p:nvPr>
            <p:ph type="pic" sz="quarter" idx="13"/>
          </p:nvPr>
        </p:nvSpPr>
        <p:spPr>
          <a:xfrm>
            <a:off x="6705987" y="1760937"/>
            <a:ext cx="4578368" cy="2928110"/>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C8FFBAD9-4E8A-6469-5BFF-24DC7A7880A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E97BE9FB-E051-35D2-BB96-1EE0023E29A4}"/>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A6B5D46-F116-3C5A-6E7C-6AC77517284F}"/>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66738C6A-58E4-9F9B-8C5E-591310DDCAB2}"/>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3" name="Text Placeholder 23">
            <a:extLst>
              <a:ext uri="{FF2B5EF4-FFF2-40B4-BE49-F238E27FC236}">
                <a16:creationId xmlns:a16="http://schemas.microsoft.com/office/drawing/2014/main" id="{84BC1840-9AB3-1DF5-D29D-1574E457F723}"/>
              </a:ext>
            </a:extLst>
          </p:cNvPr>
          <p:cNvSpPr>
            <a:spLocks noGrp="1"/>
          </p:cNvSpPr>
          <p:nvPr>
            <p:ph type="body" sz="quarter" idx="65" hasCustomPrompt="1"/>
          </p:nvPr>
        </p:nvSpPr>
        <p:spPr>
          <a:xfrm rot="16200000">
            <a:off x="5192013" y="1250631"/>
            <a:ext cx="2953721" cy="452458"/>
          </a:xfrm>
          <a:prstGeom prst="rect">
            <a:avLst/>
          </a:prstGeom>
          <a:solidFill>
            <a:srgbClr val="EC7C69"/>
          </a:solidFill>
        </p:spPr>
        <p:txBody>
          <a:bodyPr anchor="ctr">
            <a:noAutofit/>
          </a:bodyPr>
          <a:lstStyle>
            <a:lvl1pPr marL="0" indent="0" algn="ctr">
              <a:lnSpc>
                <a:spcPts val="1200"/>
              </a:lnSpc>
              <a:spcBef>
                <a:spcPts val="0"/>
              </a:spcBef>
              <a:buNone/>
              <a:defRPr sz="1200" b="0" i="0">
                <a:solidFill>
                  <a:schemeClr val="bg1"/>
                </a:solidFill>
                <a:latin typeface="Calibri" panose="020F0502020204030204" pitchFamily="34" charset="0"/>
                <a:cs typeface="Calibri" panose="020F0502020204030204" pitchFamily="34" charset="0"/>
              </a:defRPr>
            </a:lvl1pPr>
          </a:lstStyle>
          <a:p>
            <a:pPr lvl="0"/>
            <a:r>
              <a:rPr lang="en-US" dirty="0"/>
              <a:t>Photo Credit: </a:t>
            </a:r>
          </a:p>
        </p:txBody>
      </p:sp>
    </p:spTree>
    <p:extLst>
      <p:ext uri="{BB962C8B-B14F-4D97-AF65-F5344CB8AC3E}">
        <p14:creationId xmlns:p14="http://schemas.microsoft.com/office/powerpoint/2010/main" val="575318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 Device 0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D8D624-C2EB-D1C7-4B03-7BAC84FBB9A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474192" y="1328699"/>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9" name="Picture Placeholder 9">
            <a:extLst>
              <a:ext uri="{FF2B5EF4-FFF2-40B4-BE49-F238E27FC236}">
                <a16:creationId xmlns:a16="http://schemas.microsoft.com/office/drawing/2014/main" id="{6EB8F01E-06BF-8F01-5A40-30285A91F4ED}"/>
              </a:ext>
            </a:extLst>
          </p:cNvPr>
          <p:cNvSpPr>
            <a:spLocks noGrp="1"/>
          </p:cNvSpPr>
          <p:nvPr>
            <p:ph type="pic" sz="quarter" idx="13"/>
          </p:nvPr>
        </p:nvSpPr>
        <p:spPr>
          <a:xfrm>
            <a:off x="6966760" y="2884487"/>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5433680D-BD5D-B256-25AF-7651ACEBE909}"/>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E99CF2CF-252F-3C98-8370-182AEA23FA3C}"/>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BCE58870-5ECB-E7F6-23AE-2DCD281AACA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A912C181-762F-F0A0-77F9-36A40E6CB0BB}"/>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
        <p:nvSpPr>
          <p:cNvPr id="11" name="object 3">
            <a:extLst>
              <a:ext uri="{FF2B5EF4-FFF2-40B4-BE49-F238E27FC236}">
                <a16:creationId xmlns:a16="http://schemas.microsoft.com/office/drawing/2014/main" id="{129A9620-C0F4-CBC3-4970-ACD6FCC8D090}"/>
              </a:ext>
            </a:extLst>
          </p:cNvPr>
          <p:cNvSpPr/>
          <p:nvPr userDrawn="1"/>
        </p:nvSpPr>
        <p:spPr>
          <a:xfrm rot="16200000">
            <a:off x="9615266" y="515190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2" name="Text Placeholder 23">
            <a:extLst>
              <a:ext uri="{FF2B5EF4-FFF2-40B4-BE49-F238E27FC236}">
                <a16:creationId xmlns:a16="http://schemas.microsoft.com/office/drawing/2014/main" id="{8370C565-93FA-ECE8-6FE8-6914FFDDAF3C}"/>
              </a:ext>
            </a:extLst>
          </p:cNvPr>
          <p:cNvSpPr>
            <a:spLocks noGrp="1"/>
          </p:cNvSpPr>
          <p:nvPr>
            <p:ph type="body" sz="quarter" idx="65" hasCustomPrompt="1"/>
          </p:nvPr>
        </p:nvSpPr>
        <p:spPr>
          <a:xfrm rot="16200000">
            <a:off x="9621276" y="5151904"/>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86651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 Device 0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5B1AF3C-4A0E-1C81-74A3-55E033E3DF81}"/>
              </a:ext>
            </a:extLst>
          </p:cNvPr>
          <p:cNvPicPr>
            <a:picLocks noChangeAspect="1"/>
          </p:cNvPicPr>
          <p:nvPr userDrawn="1"/>
        </p:nvPicPr>
        <p:blipFill>
          <a:blip r:embed="rId2" cstate="print">
            <a:extLst>
              <a:ext uri="{28A0092B-C50C-407E-A947-70E740481C1C}">
                <a14:useLocalDpi xmlns:a14="http://schemas.microsoft.com/office/drawing/2010/main"/>
              </a:ext>
            </a:extLst>
          </a:blip>
          <a:srcRect b="8549"/>
          <a:stretch>
            <a:fillRect/>
          </a:stretch>
        </p:blipFill>
        <p:spPr>
          <a:xfrm>
            <a:off x="7624257" y="1895475"/>
            <a:ext cx="4071434" cy="4962525"/>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12" name="Picture Placeholder 14">
            <a:extLst>
              <a:ext uri="{FF2B5EF4-FFF2-40B4-BE49-F238E27FC236}">
                <a16:creationId xmlns:a16="http://schemas.microsoft.com/office/drawing/2014/main" id="{51C44BA5-BF7A-7ADD-01ED-C8DFB7937810}"/>
              </a:ext>
            </a:extLst>
          </p:cNvPr>
          <p:cNvSpPr>
            <a:spLocks noGrp="1"/>
          </p:cNvSpPr>
          <p:nvPr>
            <p:ph type="pic" sz="quarter" idx="12"/>
          </p:nvPr>
        </p:nvSpPr>
        <p:spPr>
          <a:xfrm>
            <a:off x="8325568" y="2306834"/>
            <a:ext cx="3028041" cy="4529737"/>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95000"/>
            </a:schemeClr>
          </a:solidFill>
        </p:spPr>
        <p:txBody>
          <a:bodyPr wrap="square">
            <a:noAutofit/>
          </a:bodyPr>
          <a:lstStyle>
            <a:lvl1pPr>
              <a:defRPr lang="fr-CA">
                <a:solidFill>
                  <a:schemeClr val="bg1">
                    <a:lumMod val="95000"/>
                  </a:schemeClr>
                </a:solidFill>
              </a:defRPr>
            </a:lvl1pPr>
          </a:lstStyle>
          <a:p>
            <a:endParaRPr lang="fr-CA"/>
          </a:p>
        </p:txBody>
      </p:sp>
      <p:sp>
        <p:nvSpPr>
          <p:cNvPr id="4" name="Slide Number Placeholder 5">
            <a:extLst>
              <a:ext uri="{FF2B5EF4-FFF2-40B4-BE49-F238E27FC236}">
                <a16:creationId xmlns:a16="http://schemas.microsoft.com/office/drawing/2014/main" id="{A22AB95E-FC8F-3340-8544-E4709B0FF23C}"/>
              </a:ext>
            </a:extLst>
          </p:cNvPr>
          <p:cNvSpPr>
            <a:spLocks noGrp="1"/>
          </p:cNvSpPr>
          <p:nvPr>
            <p:ph type="sldNum" sz="quarter" idx="4"/>
          </p:nvPr>
        </p:nvSpPr>
        <p:spPr>
          <a:xfrm>
            <a:off x="12092883" y="6565872"/>
            <a:ext cx="391443" cy="292128"/>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17">
            <a:extLst>
              <a:ext uri="{FF2B5EF4-FFF2-40B4-BE49-F238E27FC236}">
                <a16:creationId xmlns:a16="http://schemas.microsoft.com/office/drawing/2014/main" id="{892931D4-5413-2541-04ED-8124FB232F81}"/>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6" name="Text Placeholder 23">
            <a:extLst>
              <a:ext uri="{FF2B5EF4-FFF2-40B4-BE49-F238E27FC236}">
                <a16:creationId xmlns:a16="http://schemas.microsoft.com/office/drawing/2014/main" id="{CAD6D65B-EFA3-B983-2D37-588496A0C331}"/>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7" name="Text Placeholder 23">
            <a:extLst>
              <a:ext uri="{FF2B5EF4-FFF2-40B4-BE49-F238E27FC236}">
                <a16:creationId xmlns:a16="http://schemas.microsoft.com/office/drawing/2014/main" id="{D8318322-0D20-7ECE-CC2F-EABF1AE9F6C7}"/>
              </a:ext>
            </a:extLst>
          </p:cNvPr>
          <p:cNvSpPr>
            <a:spLocks noGrp="1"/>
          </p:cNvSpPr>
          <p:nvPr>
            <p:ph type="body" sz="quarter" idx="20"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90573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 Device 04">
    <p:spTree>
      <p:nvGrpSpPr>
        <p:cNvPr id="1" name=""/>
        <p:cNvGrpSpPr/>
        <p:nvPr/>
      </p:nvGrpSpPr>
      <p:grpSpPr>
        <a:xfrm>
          <a:off x="0" y="0"/>
          <a:ext cx="0" cy="0"/>
          <a:chOff x="0" y="0"/>
          <a:chExt cx="0" cy="0"/>
        </a:xfrm>
      </p:grpSpPr>
      <p:pic>
        <p:nvPicPr>
          <p:cNvPr id="5" name="Graphic 106">
            <a:extLst>
              <a:ext uri="{FF2B5EF4-FFF2-40B4-BE49-F238E27FC236}">
                <a16:creationId xmlns:a16="http://schemas.microsoft.com/office/drawing/2014/main" id="{32DC14AD-82AA-2CF8-9D15-33E7E705BB24}"/>
              </a:ext>
            </a:extLst>
          </p:cNvPr>
          <p:cNvPicPr>
            <a:picLocks noChangeAspect="1"/>
          </p:cNvPicPr>
          <p:nvPr userDrawn="1"/>
        </p:nvPicPr>
        <p:blipFill>
          <a:blip r:embed="rId2"/>
          <a:stretch>
            <a:fillRect/>
          </a:stretch>
        </p:blipFill>
        <p:spPr>
          <a:xfrm rot="16200000">
            <a:off x="7299606" y="-200345"/>
            <a:ext cx="4043074" cy="5741714"/>
          </a:xfrm>
          <a:custGeom>
            <a:avLst/>
            <a:gdLst>
              <a:gd name="connsiteX0" fmla="*/ 485 w 1756089"/>
              <a:gd name="connsiteY0" fmla="*/ 268 h 2493884"/>
              <a:gd name="connsiteX1" fmla="*/ 1756574 w 1756089"/>
              <a:gd name="connsiteY1" fmla="*/ 268 h 2493884"/>
              <a:gd name="connsiteX2" fmla="*/ 1756574 w 1756089"/>
              <a:gd name="connsiteY2" fmla="*/ 2494153 h 2493884"/>
              <a:gd name="connsiteX3" fmla="*/ 485 w 1756089"/>
              <a:gd name="connsiteY3" fmla="*/ 2494153 h 2493884"/>
            </a:gdLst>
            <a:ahLst/>
            <a:cxnLst>
              <a:cxn ang="0">
                <a:pos x="connsiteX0" y="connsiteY0"/>
              </a:cxn>
              <a:cxn ang="0">
                <a:pos x="connsiteX1" y="connsiteY1"/>
              </a:cxn>
              <a:cxn ang="0">
                <a:pos x="connsiteX2" y="connsiteY2"/>
              </a:cxn>
              <a:cxn ang="0">
                <a:pos x="connsiteX3" y="connsiteY3"/>
              </a:cxn>
            </a:cxnLst>
            <a:rect l="l" t="t" r="r" b="b"/>
            <a:pathLst>
              <a:path w="1756089" h="2493884">
                <a:moveTo>
                  <a:pt x="485" y="268"/>
                </a:moveTo>
                <a:lnTo>
                  <a:pt x="1756574" y="268"/>
                </a:lnTo>
                <a:lnTo>
                  <a:pt x="1756574" y="2494153"/>
                </a:lnTo>
                <a:lnTo>
                  <a:pt x="485" y="2494153"/>
                </a:lnTo>
                <a:close/>
              </a:path>
            </a:pathLst>
          </a:custGeom>
        </p:spPr>
      </p:pic>
      <p:sp>
        <p:nvSpPr>
          <p:cNvPr id="6" name="Picture Placeholder 112">
            <a:extLst>
              <a:ext uri="{FF2B5EF4-FFF2-40B4-BE49-F238E27FC236}">
                <a16:creationId xmlns:a16="http://schemas.microsoft.com/office/drawing/2014/main" id="{79B22CC8-2DAF-65D6-7B92-F6CDB8F52306}"/>
              </a:ext>
            </a:extLst>
          </p:cNvPr>
          <p:cNvSpPr>
            <a:spLocks noGrp="1"/>
          </p:cNvSpPr>
          <p:nvPr>
            <p:ph type="pic" sz="quarter" idx="20"/>
          </p:nvPr>
        </p:nvSpPr>
        <p:spPr>
          <a:xfrm>
            <a:off x="7143400" y="1219242"/>
            <a:ext cx="3918486" cy="2209758"/>
          </a:xfrm>
          <a:custGeom>
            <a:avLst/>
            <a:gdLst>
              <a:gd name="connsiteX0" fmla="*/ 0 w 2981385"/>
              <a:gd name="connsiteY0" fmla="*/ 0 h 1681297"/>
              <a:gd name="connsiteX1" fmla="*/ 2981385 w 2981385"/>
              <a:gd name="connsiteY1" fmla="*/ 0 h 1681297"/>
              <a:gd name="connsiteX2" fmla="*/ 2981385 w 2981385"/>
              <a:gd name="connsiteY2" fmla="*/ 1042963 h 1681297"/>
              <a:gd name="connsiteX3" fmla="*/ 2903109 w 2981385"/>
              <a:gd name="connsiteY3" fmla="*/ 1014846 h 1681297"/>
              <a:gd name="connsiteX4" fmla="*/ 2812268 w 2981385"/>
              <a:gd name="connsiteY4" fmla="*/ 920940 h 1681297"/>
              <a:gd name="connsiteX5" fmla="*/ 2796591 w 2981385"/>
              <a:gd name="connsiteY5" fmla="*/ 817700 h 1681297"/>
              <a:gd name="connsiteX6" fmla="*/ 2546198 w 2981385"/>
              <a:gd name="connsiteY6" fmla="*/ 514202 h 1681297"/>
              <a:gd name="connsiteX7" fmla="*/ 2327045 w 2981385"/>
              <a:gd name="connsiteY7" fmla="*/ 798918 h 1681297"/>
              <a:gd name="connsiteX8" fmla="*/ 2339610 w 2981385"/>
              <a:gd name="connsiteY8" fmla="*/ 1121198 h 1681297"/>
              <a:gd name="connsiteX9" fmla="*/ 2471145 w 2981385"/>
              <a:gd name="connsiteY9" fmla="*/ 1365241 h 1681297"/>
              <a:gd name="connsiteX10" fmla="*/ 2712200 w 2981385"/>
              <a:gd name="connsiteY10" fmla="*/ 1646846 h 1681297"/>
              <a:gd name="connsiteX11" fmla="*/ 2679844 w 2981385"/>
              <a:gd name="connsiteY11" fmla="*/ 1681297 h 1681297"/>
              <a:gd name="connsiteX12" fmla="*/ 0 w 2981385"/>
              <a:gd name="connsiteY12" fmla="*/ 1681297 h 16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81385" h="1681297">
                <a:moveTo>
                  <a:pt x="0" y="0"/>
                </a:moveTo>
                <a:lnTo>
                  <a:pt x="2981385" y="0"/>
                </a:lnTo>
                <a:lnTo>
                  <a:pt x="2981385" y="1042963"/>
                </a:lnTo>
                <a:cubicBezTo>
                  <a:pt x="2962594" y="1030515"/>
                  <a:pt x="2903109" y="1014846"/>
                  <a:pt x="2903109" y="1014846"/>
                </a:cubicBezTo>
                <a:cubicBezTo>
                  <a:pt x="2874868" y="970950"/>
                  <a:pt x="2812268" y="920940"/>
                  <a:pt x="2812268" y="920940"/>
                </a:cubicBezTo>
                <a:cubicBezTo>
                  <a:pt x="2815381" y="880266"/>
                  <a:pt x="2796591" y="817700"/>
                  <a:pt x="2796591" y="817700"/>
                </a:cubicBezTo>
                <a:cubicBezTo>
                  <a:pt x="2718427" y="586213"/>
                  <a:pt x="2546198" y="514202"/>
                  <a:pt x="2546198" y="514202"/>
                </a:cubicBezTo>
                <a:cubicBezTo>
                  <a:pt x="2360401" y="450523"/>
                  <a:pt x="2295691" y="698790"/>
                  <a:pt x="2327045" y="798918"/>
                </a:cubicBezTo>
                <a:cubicBezTo>
                  <a:pt x="2358401" y="899048"/>
                  <a:pt x="2330270" y="1021070"/>
                  <a:pt x="2339610" y="1121198"/>
                </a:cubicBezTo>
                <a:cubicBezTo>
                  <a:pt x="2349061" y="1221326"/>
                  <a:pt x="2471145" y="1365241"/>
                  <a:pt x="2471145" y="1365241"/>
                </a:cubicBezTo>
                <a:lnTo>
                  <a:pt x="2712200" y="1646846"/>
                </a:lnTo>
                <a:lnTo>
                  <a:pt x="2679844" y="1681297"/>
                </a:lnTo>
                <a:lnTo>
                  <a:pt x="0" y="1681297"/>
                </a:lnTo>
                <a:close/>
              </a:path>
            </a:pathLst>
          </a:custGeom>
          <a:solidFill>
            <a:schemeClr val="bg1">
              <a:lumMod val="95000"/>
            </a:schemeClr>
          </a:solidFill>
        </p:spPr>
        <p:txBody>
          <a:bodyPr wrap="square">
            <a:noAutofit/>
          </a:bodyPr>
          <a:lstStyle>
            <a:lvl1pPr marL="0" indent="0" algn="ctr">
              <a:buNone/>
              <a:defRPr sz="1600">
                <a:solidFill>
                  <a:schemeClr val="bg1">
                    <a:lumMod val="95000"/>
                  </a:schemeClr>
                </a:solidFill>
              </a:defRPr>
            </a:lvl1pPr>
          </a:lstStyle>
          <a:p>
            <a:endParaRPr lang="en-US"/>
          </a:p>
          <a:p>
            <a:r>
              <a:rPr lang="en-US"/>
              <a:t>Click to add photo </a:t>
            </a:r>
          </a:p>
        </p:txBody>
      </p:sp>
      <p:sp>
        <p:nvSpPr>
          <p:cNvPr id="7" name="Slide Number Placeholder 5">
            <a:extLst>
              <a:ext uri="{FF2B5EF4-FFF2-40B4-BE49-F238E27FC236}">
                <a16:creationId xmlns:a16="http://schemas.microsoft.com/office/drawing/2014/main" id="{2A37C2A4-2B3F-1B9C-F7C3-0DC3E394D7E1}"/>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8" name="Text Placeholder 17">
            <a:extLst>
              <a:ext uri="{FF2B5EF4-FFF2-40B4-BE49-F238E27FC236}">
                <a16:creationId xmlns:a16="http://schemas.microsoft.com/office/drawing/2014/main" id="{FA3A7B1A-82F0-193D-CCDC-5C96249A34BD}"/>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9" name="Text Placeholder 23">
            <a:extLst>
              <a:ext uri="{FF2B5EF4-FFF2-40B4-BE49-F238E27FC236}">
                <a16:creationId xmlns:a16="http://schemas.microsoft.com/office/drawing/2014/main" id="{71A8E9F8-516B-15D5-81F8-F961C5CA1B45}"/>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0" name="Text Placeholder 23">
            <a:extLst>
              <a:ext uri="{FF2B5EF4-FFF2-40B4-BE49-F238E27FC236}">
                <a16:creationId xmlns:a16="http://schemas.microsoft.com/office/drawing/2014/main" id="{D721C18E-EFB9-9B0B-67DA-A6787F1111A6}"/>
              </a:ext>
            </a:extLst>
          </p:cNvPr>
          <p:cNvSpPr>
            <a:spLocks noGrp="1"/>
          </p:cNvSpPr>
          <p:nvPr>
            <p:ph type="body" sz="quarter" idx="21"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138781307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allery 01">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952659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B1BB1109-D387-7EDE-A820-EB58683BD5E2}"/>
              </a:ext>
            </a:extLst>
          </p:cNvPr>
          <p:cNvSpPr/>
          <p:nvPr userDrawn="1"/>
        </p:nvSpPr>
        <p:spPr>
          <a:xfrm flipH="1">
            <a:off x="7210213" y="4866673"/>
            <a:ext cx="4981787" cy="778675"/>
          </a:xfrm>
          <a:custGeom>
            <a:avLst/>
            <a:gdLst>
              <a:gd name="connsiteX0" fmla="*/ 4421111 w 4981787"/>
              <a:gd name="connsiteY0" fmla="*/ 0 h 778675"/>
              <a:gd name="connsiteX1" fmla="*/ 3596277 w 4981787"/>
              <a:gd name="connsiteY1" fmla="*/ 0 h 778675"/>
              <a:gd name="connsiteX2" fmla="*/ 0 w 4981787"/>
              <a:gd name="connsiteY2" fmla="*/ 0 h 778675"/>
              <a:gd name="connsiteX3" fmla="*/ 0 w 4981787"/>
              <a:gd name="connsiteY3" fmla="*/ 778675 h 778675"/>
              <a:gd name="connsiteX4" fmla="*/ 4156953 w 4981787"/>
              <a:gd name="connsiteY4" fmla="*/ 778675 h 778675"/>
              <a:gd name="connsiteX5" fmla="*/ 4981787 w 4981787"/>
              <a:gd name="connsiteY5" fmla="*/ 778675 h 778675"/>
              <a:gd name="connsiteX6" fmla="*/ 4981787 w 4981787"/>
              <a:gd name="connsiteY6" fmla="*/ 421337 h 778675"/>
              <a:gd name="connsiteX7" fmla="*/ 4421111 w 4981787"/>
              <a:gd name="connsiteY7" fmla="*/ 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81787" h="778675">
                <a:moveTo>
                  <a:pt x="4421111" y="0"/>
                </a:moveTo>
                <a:lnTo>
                  <a:pt x="3596277" y="0"/>
                </a:lnTo>
                <a:lnTo>
                  <a:pt x="0" y="0"/>
                </a:lnTo>
                <a:lnTo>
                  <a:pt x="0" y="778675"/>
                </a:lnTo>
                <a:lnTo>
                  <a:pt x="4156953" y="778675"/>
                </a:lnTo>
                <a:lnTo>
                  <a:pt x="4981787" y="778675"/>
                </a:lnTo>
                <a:lnTo>
                  <a:pt x="4981787" y="421337"/>
                </a:lnTo>
                <a:cubicBezTo>
                  <a:pt x="4981787" y="189335"/>
                  <a:pt x="4729839" y="0"/>
                  <a:pt x="4421111" y="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4" name="Freeform 3">
            <a:extLst>
              <a:ext uri="{FF2B5EF4-FFF2-40B4-BE49-F238E27FC236}">
                <a16:creationId xmlns:a16="http://schemas.microsoft.com/office/drawing/2014/main" id="{C353D2BD-DB3A-7725-C3B3-2CCC51BD2D4E}"/>
              </a:ext>
            </a:extLst>
          </p:cNvPr>
          <p:cNvSpPr/>
          <p:nvPr userDrawn="1"/>
        </p:nvSpPr>
        <p:spPr>
          <a:xfrm>
            <a:off x="-39761" y="2106392"/>
            <a:ext cx="6414658" cy="3336184"/>
          </a:xfrm>
          <a:custGeom>
            <a:avLst/>
            <a:gdLst>
              <a:gd name="connsiteX0" fmla="*/ 0 w 6414658"/>
              <a:gd name="connsiteY0" fmla="*/ 0 h 3336184"/>
              <a:gd name="connsiteX1" fmla="*/ 4748066 w 6414658"/>
              <a:gd name="connsiteY1" fmla="*/ 0 h 3336184"/>
              <a:gd name="connsiteX2" fmla="*/ 4748066 w 6414658"/>
              <a:gd name="connsiteY2" fmla="*/ 79 h 3336184"/>
              <a:gd name="connsiteX3" fmla="*/ 4917338 w 6414658"/>
              <a:gd name="connsiteY3" fmla="*/ 8596 h 3336184"/>
              <a:gd name="connsiteX4" fmla="*/ 6414658 w 6414658"/>
              <a:gd name="connsiteY4" fmla="*/ 1668093 h 3336184"/>
              <a:gd name="connsiteX5" fmla="*/ 4916764 w 6414658"/>
              <a:gd name="connsiteY5" fmla="*/ 3327590 h 3336184"/>
              <a:gd name="connsiteX6" fmla="*/ 4748066 w 6414658"/>
              <a:gd name="connsiteY6" fmla="*/ 3336106 h 3336184"/>
              <a:gd name="connsiteX7" fmla="*/ 4748066 w 6414658"/>
              <a:gd name="connsiteY7" fmla="*/ 3336181 h 3336184"/>
              <a:gd name="connsiteX8" fmla="*/ 4746579 w 6414658"/>
              <a:gd name="connsiteY8" fmla="*/ 3336181 h 3336184"/>
              <a:gd name="connsiteX9" fmla="*/ 4746519 w 6414658"/>
              <a:gd name="connsiteY9" fmla="*/ 3336184 h 3336184"/>
              <a:gd name="connsiteX10" fmla="*/ 4746437 w 6414658"/>
              <a:gd name="connsiteY10" fmla="*/ 3336181 h 3336184"/>
              <a:gd name="connsiteX11" fmla="*/ 4652490 w 6414658"/>
              <a:gd name="connsiteY11" fmla="*/ 3336181 h 3336184"/>
              <a:gd name="connsiteX12" fmla="*/ 4652490 w 6414658"/>
              <a:gd name="connsiteY12" fmla="*/ 3336184 h 3336184"/>
              <a:gd name="connsiteX13" fmla="*/ 2812197 w 6414658"/>
              <a:gd name="connsiteY13" fmla="*/ 3336184 h 3336184"/>
              <a:gd name="connsiteX14" fmla="*/ 2812197 w 6414658"/>
              <a:gd name="connsiteY14" fmla="*/ 3336181 h 3336184"/>
              <a:gd name="connsiteX15" fmla="*/ 0 w 6414658"/>
              <a:gd name="connsiteY15" fmla="*/ 3336181 h 3336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414658" h="3336184">
                <a:moveTo>
                  <a:pt x="0" y="0"/>
                </a:moveTo>
                <a:lnTo>
                  <a:pt x="4748066" y="0"/>
                </a:lnTo>
                <a:lnTo>
                  <a:pt x="4748066" y="79"/>
                </a:lnTo>
                <a:lnTo>
                  <a:pt x="4917338" y="8596"/>
                </a:lnTo>
                <a:cubicBezTo>
                  <a:pt x="5759641" y="93850"/>
                  <a:pt x="6414658" y="802922"/>
                  <a:pt x="6414658" y="1668093"/>
                </a:cubicBezTo>
                <a:cubicBezTo>
                  <a:pt x="6414658" y="2533262"/>
                  <a:pt x="5756579" y="3242335"/>
                  <a:pt x="4916764" y="3327590"/>
                </a:cubicBezTo>
                <a:lnTo>
                  <a:pt x="4748066" y="3336106"/>
                </a:lnTo>
                <a:lnTo>
                  <a:pt x="4748066" y="3336181"/>
                </a:lnTo>
                <a:lnTo>
                  <a:pt x="4746579" y="3336181"/>
                </a:lnTo>
                <a:lnTo>
                  <a:pt x="4746519" y="3336184"/>
                </a:lnTo>
                <a:lnTo>
                  <a:pt x="4746437" y="3336181"/>
                </a:lnTo>
                <a:lnTo>
                  <a:pt x="4652490" y="3336181"/>
                </a:lnTo>
                <a:lnTo>
                  <a:pt x="4652490" y="3336184"/>
                </a:lnTo>
                <a:lnTo>
                  <a:pt x="2812197" y="3336184"/>
                </a:lnTo>
                <a:lnTo>
                  <a:pt x="2812197" y="3336181"/>
                </a:lnTo>
                <a:lnTo>
                  <a:pt x="0" y="3336181"/>
                </a:lnTo>
                <a:close/>
              </a:path>
            </a:pathLst>
          </a:cu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object 3">
            <a:extLst>
              <a:ext uri="{FF2B5EF4-FFF2-40B4-BE49-F238E27FC236}">
                <a16:creationId xmlns:a16="http://schemas.microsoft.com/office/drawing/2014/main" id="{56C89B58-702F-66F9-26F1-D3BD759B739D}"/>
              </a:ext>
            </a:extLst>
          </p:cNvPr>
          <p:cNvSpPr/>
          <p:nvPr userDrawn="1"/>
        </p:nvSpPr>
        <p:spPr>
          <a:xfrm>
            <a:off x="9232269" y="778059"/>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6" name="Picture Placeholder 29">
            <a:extLst>
              <a:ext uri="{FF2B5EF4-FFF2-40B4-BE49-F238E27FC236}">
                <a16:creationId xmlns:a16="http://schemas.microsoft.com/office/drawing/2014/main" id="{3170C89E-76D3-1067-B605-3092418F53B7}"/>
              </a:ext>
            </a:extLst>
          </p:cNvPr>
          <p:cNvSpPr>
            <a:spLocks noGrp="1"/>
          </p:cNvSpPr>
          <p:nvPr>
            <p:ph type="pic" sz="quarter" idx="19"/>
          </p:nvPr>
        </p:nvSpPr>
        <p:spPr>
          <a:xfrm>
            <a:off x="5957002" y="1004289"/>
            <a:ext cx="6234998" cy="4198861"/>
          </a:xfrm>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a:solidFill>
            <a:schemeClr val="bg1">
              <a:lumMod val="95000"/>
            </a:schemeClr>
          </a:solidFill>
        </p:spPr>
        <p:txBody>
          <a:bodyPr wrap="square">
            <a:noAutofit/>
          </a:bodyPr>
          <a:lstStyle>
            <a:lvl1pPr marL="0" indent="0" algn="ctr">
              <a:buNone/>
              <a:defRPr>
                <a:solidFill>
                  <a:schemeClr val="bg1">
                    <a:lumMod val="95000"/>
                  </a:schemeClr>
                </a:solidFill>
              </a:defRPr>
            </a:lvl1pPr>
          </a:lstStyle>
          <a:p>
            <a:endParaRPr lang="en-US"/>
          </a:p>
        </p:txBody>
      </p:sp>
      <p:sp>
        <p:nvSpPr>
          <p:cNvPr id="7" name="Text Placeholder 23">
            <a:extLst>
              <a:ext uri="{FF2B5EF4-FFF2-40B4-BE49-F238E27FC236}">
                <a16:creationId xmlns:a16="http://schemas.microsoft.com/office/drawing/2014/main" id="{3965C699-7AA5-7983-BF1B-B09FEC0D1F25}"/>
              </a:ext>
            </a:extLst>
          </p:cNvPr>
          <p:cNvSpPr>
            <a:spLocks noGrp="1"/>
          </p:cNvSpPr>
          <p:nvPr>
            <p:ph type="body" sz="quarter" idx="15" hasCustomPrompt="1"/>
          </p:nvPr>
        </p:nvSpPr>
        <p:spPr>
          <a:xfrm>
            <a:off x="553654" y="3886714"/>
            <a:ext cx="5089964" cy="697353"/>
          </a:xfrm>
          <a:prstGeom prst="rect">
            <a:avLst/>
          </a:prstGeom>
        </p:spPr>
        <p:txBody>
          <a:bodyPr>
            <a:noAutofit/>
          </a:bodyPr>
          <a:lstStyle>
            <a:lvl1pPr marL="0" indent="0" algn="l">
              <a:buNone/>
              <a:defRPr sz="4800" b="1" baseline="0">
                <a:solidFill>
                  <a:schemeClr val="bg1"/>
                </a:solidFill>
                <a:latin typeface="+mn-lt"/>
              </a:defRPr>
            </a:lvl1pPr>
          </a:lstStyle>
          <a:p>
            <a:pPr lvl="0"/>
            <a:r>
              <a:rPr lang="en-US" dirty="0"/>
              <a:t>Epic Stays</a:t>
            </a:r>
          </a:p>
        </p:txBody>
      </p:sp>
      <p:sp>
        <p:nvSpPr>
          <p:cNvPr id="8" name="Text Placeholder 23">
            <a:extLst>
              <a:ext uri="{FF2B5EF4-FFF2-40B4-BE49-F238E27FC236}">
                <a16:creationId xmlns:a16="http://schemas.microsoft.com/office/drawing/2014/main" id="{50BC0CC4-AC8B-DC10-3F58-9B8557E0900E}"/>
              </a:ext>
            </a:extLst>
          </p:cNvPr>
          <p:cNvSpPr>
            <a:spLocks noGrp="1"/>
          </p:cNvSpPr>
          <p:nvPr>
            <p:ph type="body" sz="quarter" idx="16" hasCustomPrompt="1"/>
          </p:nvPr>
        </p:nvSpPr>
        <p:spPr>
          <a:xfrm>
            <a:off x="553654" y="3263988"/>
            <a:ext cx="5089964" cy="697353"/>
          </a:xfrm>
          <a:prstGeom prst="rect">
            <a:avLst/>
          </a:prstGeom>
        </p:spPr>
        <p:txBody>
          <a:bodyPr>
            <a:normAutofit/>
          </a:bodyPr>
          <a:lstStyle>
            <a:lvl1pPr marL="0" indent="0" algn="l">
              <a:buNone/>
              <a:defRPr sz="3600" b="0" i="0">
                <a:solidFill>
                  <a:schemeClr val="bg1"/>
                </a:solidFill>
                <a:latin typeface="+mn-lt"/>
              </a:defRPr>
            </a:lvl1pPr>
          </a:lstStyle>
          <a:p>
            <a:pPr lvl="0"/>
            <a:r>
              <a:rPr lang="en-US"/>
              <a:t>Your guide to</a:t>
            </a:r>
          </a:p>
        </p:txBody>
      </p:sp>
      <p:sp>
        <p:nvSpPr>
          <p:cNvPr id="9" name="Text Placeholder 23">
            <a:extLst>
              <a:ext uri="{FF2B5EF4-FFF2-40B4-BE49-F238E27FC236}">
                <a16:creationId xmlns:a16="http://schemas.microsoft.com/office/drawing/2014/main" id="{C7806AFE-258B-6F2A-9CE1-8DCAF22C0354}"/>
              </a:ext>
            </a:extLst>
          </p:cNvPr>
          <p:cNvSpPr>
            <a:spLocks noGrp="1"/>
          </p:cNvSpPr>
          <p:nvPr>
            <p:ph type="body" sz="quarter" idx="17" hasCustomPrompt="1"/>
          </p:nvPr>
        </p:nvSpPr>
        <p:spPr>
          <a:xfrm>
            <a:off x="7210213" y="5021642"/>
            <a:ext cx="4981787" cy="679345"/>
          </a:xfrm>
          <a:prstGeom prst="rect">
            <a:avLst/>
          </a:prstGeom>
        </p:spPr>
        <p:txBody>
          <a:bodyPr>
            <a:noAutofit/>
          </a:bodyPr>
          <a:lstStyle>
            <a:lvl1pPr marL="0" indent="0" algn="ctr">
              <a:buNone/>
              <a:defRPr sz="2800" b="0" i="0">
                <a:solidFill>
                  <a:schemeClr val="bg1"/>
                </a:solidFill>
                <a:latin typeface="+mn-lt"/>
              </a:defRPr>
            </a:lvl1pPr>
          </a:lstStyle>
          <a:p>
            <a:pPr lvl="0"/>
            <a:r>
              <a:rPr lang="en-US" err="1"/>
              <a:t>www.epicstays.eu</a:t>
            </a:r>
            <a:endParaRPr lang="en-US"/>
          </a:p>
        </p:txBody>
      </p:sp>
      <p:pic>
        <p:nvPicPr>
          <p:cNvPr id="11" name="Picture 10">
            <a:extLst>
              <a:ext uri="{FF2B5EF4-FFF2-40B4-BE49-F238E27FC236}">
                <a16:creationId xmlns:a16="http://schemas.microsoft.com/office/drawing/2014/main" id="{524CCFDE-E791-3B85-66DA-D05FB210A7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36176" y="150906"/>
            <a:ext cx="2882520" cy="1786177"/>
          </a:xfrm>
          <a:prstGeom prst="rect">
            <a:avLst/>
          </a:prstGeom>
        </p:spPr>
      </p:pic>
      <p:sp>
        <p:nvSpPr>
          <p:cNvPr id="13" name="Text Placeholder 23">
            <a:extLst>
              <a:ext uri="{FF2B5EF4-FFF2-40B4-BE49-F238E27FC236}">
                <a16:creationId xmlns:a16="http://schemas.microsoft.com/office/drawing/2014/main" id="{E2FCC890-0D4B-3AC6-6D6A-935512044E8A}"/>
              </a:ext>
            </a:extLst>
          </p:cNvPr>
          <p:cNvSpPr>
            <a:spLocks noGrp="1"/>
          </p:cNvSpPr>
          <p:nvPr>
            <p:ph type="body" sz="quarter" idx="65" hasCustomPrompt="1"/>
          </p:nvPr>
        </p:nvSpPr>
        <p:spPr>
          <a:xfrm>
            <a:off x="9238279" y="10769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grpSp>
        <p:nvGrpSpPr>
          <p:cNvPr id="18" name="Group 17">
            <a:extLst>
              <a:ext uri="{FF2B5EF4-FFF2-40B4-BE49-F238E27FC236}">
                <a16:creationId xmlns:a16="http://schemas.microsoft.com/office/drawing/2014/main" id="{3592CB4E-F8C0-505C-CC32-B9A5A7F87726}"/>
              </a:ext>
            </a:extLst>
          </p:cNvPr>
          <p:cNvGrpSpPr/>
          <p:nvPr userDrawn="1"/>
        </p:nvGrpSpPr>
        <p:grpSpPr>
          <a:xfrm>
            <a:off x="441852" y="5691396"/>
            <a:ext cx="6969049" cy="851642"/>
            <a:chOff x="441852" y="5691396"/>
            <a:chExt cx="6969049" cy="851642"/>
          </a:xfrm>
        </p:grpSpPr>
        <p:pic>
          <p:nvPicPr>
            <p:cNvPr id="20" name="Picture 19" descr="Co-funded by the European Union logo in png for web usage">
              <a:extLst>
                <a:ext uri="{FF2B5EF4-FFF2-40B4-BE49-F238E27FC236}">
                  <a16:creationId xmlns:a16="http://schemas.microsoft.com/office/drawing/2014/main" id="{2873E26F-06C8-67FF-A2B6-52E3D3B4F422}"/>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22" name="Rectangle 21">
              <a:extLst>
                <a:ext uri="{FF2B5EF4-FFF2-40B4-BE49-F238E27FC236}">
                  <a16:creationId xmlns:a16="http://schemas.microsoft.com/office/drawing/2014/main" id="{6EF5AB75-349D-0DEE-F740-35CA30AB431C}"/>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23" name="Group 22">
              <a:extLst>
                <a:ext uri="{FF2B5EF4-FFF2-40B4-BE49-F238E27FC236}">
                  <a16:creationId xmlns:a16="http://schemas.microsoft.com/office/drawing/2014/main" id="{3AE2E067-6CF3-2B69-5C17-410DAA82BD7F}"/>
                </a:ext>
              </a:extLst>
            </p:cNvPr>
            <p:cNvGrpSpPr/>
            <p:nvPr userDrawn="1"/>
          </p:nvGrpSpPr>
          <p:grpSpPr>
            <a:xfrm>
              <a:off x="441852" y="5691396"/>
              <a:ext cx="1307461" cy="742180"/>
              <a:chOff x="340586" y="8789227"/>
              <a:chExt cx="1307461" cy="742180"/>
            </a:xfrm>
          </p:grpSpPr>
          <p:sp>
            <p:nvSpPr>
              <p:cNvPr id="24" name="Rectangle 23">
                <a:extLst>
                  <a:ext uri="{FF2B5EF4-FFF2-40B4-BE49-F238E27FC236}">
                    <a16:creationId xmlns:a16="http://schemas.microsoft.com/office/drawing/2014/main" id="{3B4F60B9-EA59-7EEE-187A-9860C265BC65}"/>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4">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26" name="Picture 25">
                <a:extLst>
                  <a:ext uri="{FF2B5EF4-FFF2-40B4-BE49-F238E27FC236}">
                    <a16:creationId xmlns:a16="http://schemas.microsoft.com/office/drawing/2014/main" id="{FB89E468-E332-DDA9-91DD-107B78991A5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42208650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allery 02">
    <p:spTree>
      <p:nvGrpSpPr>
        <p:cNvPr id="1" name=""/>
        <p:cNvGrpSpPr/>
        <p:nvPr/>
      </p:nvGrpSpPr>
      <p:grpSpPr>
        <a:xfrm>
          <a:off x="0" y="0"/>
          <a:ext cx="0" cy="0"/>
          <a:chOff x="0" y="0"/>
          <a:chExt cx="0" cy="0"/>
        </a:xfrm>
      </p:grpSpPr>
      <p:sp>
        <p:nvSpPr>
          <p:cNvPr id="30" name="object 3">
            <a:extLst>
              <a:ext uri="{FF2B5EF4-FFF2-40B4-BE49-F238E27FC236}">
                <a16:creationId xmlns:a16="http://schemas.microsoft.com/office/drawing/2014/main" id="{F8A3C61E-F16A-DA4C-1484-C7ECE9A5A563}"/>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29" name="Picture Placeholder 28">
            <a:extLst>
              <a:ext uri="{FF2B5EF4-FFF2-40B4-BE49-F238E27FC236}">
                <a16:creationId xmlns:a16="http://schemas.microsoft.com/office/drawing/2014/main" id="{EB20269D-D790-E5FA-6398-700750D43B63}"/>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2086224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allery 03">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683285E7-580D-481F-9E69-9B07D7743482}"/>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Picture Placeholder 1">
            <a:extLst>
              <a:ext uri="{FF2B5EF4-FFF2-40B4-BE49-F238E27FC236}">
                <a16:creationId xmlns:a16="http://schemas.microsoft.com/office/drawing/2014/main" id="{61FF9C18-7E4C-4444-EA26-AE03FF1A4F65}"/>
              </a:ext>
            </a:extLst>
          </p:cNvPr>
          <p:cNvSpPr>
            <a:spLocks noGrp="1"/>
          </p:cNvSpPr>
          <p:nvPr>
            <p:ph type="pic" sz="quarter" idx="75"/>
          </p:nvPr>
        </p:nvSpPr>
        <p:spPr>
          <a:xfrm>
            <a:off x="-1" y="3526971"/>
            <a:ext cx="11526983" cy="3342069"/>
          </a:xfrm>
          <a:custGeom>
            <a:avLst/>
            <a:gdLst>
              <a:gd name="connsiteX0" fmla="*/ 0 w 11526983"/>
              <a:gd name="connsiteY0" fmla="*/ 0 h 3342069"/>
              <a:gd name="connsiteX1" fmla="*/ 11526983 w 11526983"/>
              <a:gd name="connsiteY1" fmla="*/ 0 h 3342069"/>
              <a:gd name="connsiteX2" fmla="*/ 11526983 w 11526983"/>
              <a:gd name="connsiteY2" fmla="*/ 382001 h 3342069"/>
              <a:gd name="connsiteX3" fmla="*/ 11287547 w 11526983"/>
              <a:gd name="connsiteY3" fmla="*/ 382001 h 3342069"/>
              <a:gd name="connsiteX4" fmla="*/ 11287547 w 11526983"/>
              <a:gd name="connsiteY4" fmla="*/ 3341697 h 3342069"/>
              <a:gd name="connsiteX5" fmla="*/ 11526983 w 11526983"/>
              <a:gd name="connsiteY5" fmla="*/ 3341697 h 3342069"/>
              <a:gd name="connsiteX6" fmla="*/ 11526983 w 11526983"/>
              <a:gd name="connsiteY6" fmla="*/ 3342069 h 3342069"/>
              <a:gd name="connsiteX7" fmla="*/ 0 w 11526983"/>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526983" h="3342069">
                <a:moveTo>
                  <a:pt x="0" y="0"/>
                </a:moveTo>
                <a:lnTo>
                  <a:pt x="11526983" y="0"/>
                </a:lnTo>
                <a:lnTo>
                  <a:pt x="11526983" y="382001"/>
                </a:lnTo>
                <a:lnTo>
                  <a:pt x="11287547" y="382001"/>
                </a:lnTo>
                <a:lnTo>
                  <a:pt x="11287547" y="3341697"/>
                </a:lnTo>
                <a:lnTo>
                  <a:pt x="11526983" y="3341697"/>
                </a:lnTo>
                <a:lnTo>
                  <a:pt x="11526983" y="3342069"/>
                </a:lnTo>
                <a:lnTo>
                  <a:pt x="0" y="3342069"/>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46015" y="4082142"/>
            <a:ext cx="44598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11526983"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37205021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allery 04">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10" name="Picture Placeholder 9">
            <a:extLst>
              <a:ext uri="{FF2B5EF4-FFF2-40B4-BE49-F238E27FC236}">
                <a16:creationId xmlns:a16="http://schemas.microsoft.com/office/drawing/2014/main" id="{38B3A626-8AAD-5C07-63EB-ECD7DE8E9F87}"/>
              </a:ext>
            </a:extLst>
          </p:cNvPr>
          <p:cNvSpPr>
            <a:spLocks noGrp="1"/>
          </p:cNvSpPr>
          <p:nvPr>
            <p:ph type="pic" sz="quarter" idx="76"/>
          </p:nvPr>
        </p:nvSpPr>
        <p:spPr>
          <a:xfrm>
            <a:off x="5832763" y="2344365"/>
            <a:ext cx="5694219" cy="2178997"/>
          </a:xfrm>
          <a:custGeom>
            <a:avLst/>
            <a:gdLst>
              <a:gd name="connsiteX0" fmla="*/ 0 w 5694219"/>
              <a:gd name="connsiteY0" fmla="*/ 0 h 2178997"/>
              <a:gd name="connsiteX1" fmla="*/ 5694219 w 5694219"/>
              <a:gd name="connsiteY1" fmla="*/ 0 h 2178997"/>
              <a:gd name="connsiteX2" fmla="*/ 5694219 w 5694219"/>
              <a:gd name="connsiteY2" fmla="*/ 1564607 h 2178997"/>
              <a:gd name="connsiteX3" fmla="*/ 5454783 w 5694219"/>
              <a:gd name="connsiteY3" fmla="*/ 1564607 h 2178997"/>
              <a:gd name="connsiteX4" fmla="*/ 5454783 w 5694219"/>
              <a:gd name="connsiteY4" fmla="*/ 2178997 h 2178997"/>
              <a:gd name="connsiteX5" fmla="*/ 0 w 5694219"/>
              <a:gd name="connsiteY5" fmla="*/ 2178997 h 2178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94219" h="2178997">
                <a:moveTo>
                  <a:pt x="0" y="0"/>
                </a:moveTo>
                <a:lnTo>
                  <a:pt x="5694219" y="0"/>
                </a:lnTo>
                <a:lnTo>
                  <a:pt x="5694219" y="1564607"/>
                </a:lnTo>
                <a:lnTo>
                  <a:pt x="5454783" y="1564607"/>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6" name="Picture Placeholder 5">
            <a:extLst>
              <a:ext uri="{FF2B5EF4-FFF2-40B4-BE49-F238E27FC236}">
                <a16:creationId xmlns:a16="http://schemas.microsoft.com/office/drawing/2014/main" id="{EF504E28-163C-C046-DD0F-13F27627BBD4}"/>
              </a:ext>
            </a:extLst>
          </p:cNvPr>
          <p:cNvSpPr>
            <a:spLocks noGrp="1"/>
          </p:cNvSpPr>
          <p:nvPr>
            <p:ph type="pic" sz="quarter" idx="77"/>
          </p:nvPr>
        </p:nvSpPr>
        <p:spPr>
          <a:xfrm>
            <a:off x="5832763" y="4688732"/>
            <a:ext cx="5454783" cy="2178997"/>
          </a:xfrm>
          <a:custGeom>
            <a:avLst/>
            <a:gdLst>
              <a:gd name="connsiteX0" fmla="*/ 0 w 5454783"/>
              <a:gd name="connsiteY0" fmla="*/ 0 h 2178997"/>
              <a:gd name="connsiteX1" fmla="*/ 5454783 w 5454783"/>
              <a:gd name="connsiteY1" fmla="*/ 0 h 2178997"/>
              <a:gd name="connsiteX2" fmla="*/ 5454783 w 5454783"/>
              <a:gd name="connsiteY2" fmla="*/ 2178997 h 2178997"/>
              <a:gd name="connsiteX3" fmla="*/ 0 w 5454783"/>
              <a:gd name="connsiteY3" fmla="*/ 2178997 h 2178997"/>
            </a:gdLst>
            <a:ahLst/>
            <a:cxnLst>
              <a:cxn ang="0">
                <a:pos x="connsiteX0" y="connsiteY0"/>
              </a:cxn>
              <a:cxn ang="0">
                <a:pos x="connsiteX1" y="connsiteY1"/>
              </a:cxn>
              <a:cxn ang="0">
                <a:pos x="connsiteX2" y="connsiteY2"/>
              </a:cxn>
              <a:cxn ang="0">
                <a:pos x="connsiteX3" y="connsiteY3"/>
              </a:cxn>
            </a:cxnLst>
            <a:rect l="l" t="t" r="r" b="b"/>
            <a:pathLst>
              <a:path w="5454783" h="2178997">
                <a:moveTo>
                  <a:pt x="0" y="0"/>
                </a:moveTo>
                <a:lnTo>
                  <a:pt x="5454783" y="0"/>
                </a:lnTo>
                <a:lnTo>
                  <a:pt x="5454783" y="2178997"/>
                </a:lnTo>
                <a:lnTo>
                  <a:pt x="0" y="2178997"/>
                </a:lnTo>
                <a:close/>
              </a:path>
            </a:pathLst>
          </a:custGeom>
          <a:solidFill>
            <a:schemeClr val="bg1">
              <a:lumMod val="95000"/>
            </a:schemeClr>
          </a:solidFill>
        </p:spPr>
        <p:txBody>
          <a:bodyPr wrap="square">
            <a:noAutofit/>
          </a:bodyPr>
          <a:lstStyle/>
          <a:p>
            <a:endParaRPr lang="en-GB"/>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1"/>
            <a:ext cx="5694219" cy="2178997"/>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42900695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allery 05">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C69984F8-E61C-6543-43E4-8B2A69F3879A}"/>
              </a:ext>
            </a:extLst>
          </p:cNvPr>
          <p:cNvSpPr/>
          <p:nvPr userDrawn="1"/>
        </p:nvSpPr>
        <p:spPr>
          <a:xfrm rot="16200000">
            <a:off x="10033910" y="5162573"/>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4" name="Rectangle 3">
            <a:extLst>
              <a:ext uri="{FF2B5EF4-FFF2-40B4-BE49-F238E27FC236}">
                <a16:creationId xmlns:a16="http://schemas.microsoft.com/office/drawing/2014/main" id="{998B6F3B-D4DE-7571-F558-B4CAEC7A80FC}"/>
              </a:ext>
            </a:extLst>
          </p:cNvPr>
          <p:cNvSpPr/>
          <p:nvPr userDrawn="1"/>
        </p:nvSpPr>
        <p:spPr>
          <a:xfrm>
            <a:off x="11527914" y="0"/>
            <a:ext cx="654339" cy="2775858"/>
          </a:xfrm>
          <a:prstGeom prst="rect">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7E192C22-59B9-AF23-83F5-F9BFCDF0A492}"/>
              </a:ext>
            </a:extLst>
          </p:cNvPr>
          <p:cNvSpPr/>
          <p:nvPr userDrawn="1"/>
        </p:nvSpPr>
        <p:spPr>
          <a:xfrm>
            <a:off x="11731625" y="4082142"/>
            <a:ext cx="460375" cy="2775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12">
            <a:extLst>
              <a:ext uri="{FF2B5EF4-FFF2-40B4-BE49-F238E27FC236}">
                <a16:creationId xmlns:a16="http://schemas.microsoft.com/office/drawing/2014/main" id="{D6062D08-5165-13A4-F06B-918E2086020E}"/>
              </a:ext>
            </a:extLst>
          </p:cNvPr>
          <p:cNvSpPr>
            <a:spLocks noGrp="1"/>
          </p:cNvSpPr>
          <p:nvPr>
            <p:ph type="pic" sz="quarter" idx="73"/>
          </p:nvPr>
        </p:nvSpPr>
        <p:spPr>
          <a:xfrm>
            <a:off x="-1" y="-1"/>
            <a:ext cx="5694219" cy="3342069"/>
          </a:xfrm>
          <a:prstGeom prst="rect">
            <a:avLst/>
          </a:prstGeom>
          <a:solidFill>
            <a:schemeClr val="bg1">
              <a:lumMod val="95000"/>
            </a:schemeClr>
          </a:solidFill>
        </p:spPr>
        <p:txBody>
          <a:bodyPr/>
          <a:lstStyle/>
          <a:p>
            <a:endParaRPr lang="en-GB"/>
          </a:p>
        </p:txBody>
      </p:sp>
      <p:sp>
        <p:nvSpPr>
          <p:cNvPr id="8" name="Text Placeholder 32">
            <a:extLst>
              <a:ext uri="{FF2B5EF4-FFF2-40B4-BE49-F238E27FC236}">
                <a16:creationId xmlns:a16="http://schemas.microsoft.com/office/drawing/2014/main" id="{799CDBB0-57E0-3E36-5DF9-8E58EB2F49C1}"/>
              </a:ext>
            </a:extLst>
          </p:cNvPr>
          <p:cNvSpPr>
            <a:spLocks noGrp="1"/>
          </p:cNvSpPr>
          <p:nvPr>
            <p:ph type="body" sz="quarter" idx="42" hasCustomPrompt="1"/>
          </p:nvPr>
        </p:nvSpPr>
        <p:spPr>
          <a:xfrm rot="16200000">
            <a:off x="10498245" y="1161700"/>
            <a:ext cx="2775858" cy="452458"/>
          </a:xfrm>
          <a:prstGeom prst="rect">
            <a:avLst/>
          </a:prstGeom>
        </p:spPr>
        <p:txBody>
          <a:bodyPr anchor="t">
            <a:noAutofit/>
          </a:bodyPr>
          <a:lstStyle>
            <a:lvl1pPr marL="0" indent="0" algn="l">
              <a:lnSpc>
                <a:spcPct val="100000"/>
              </a:lnSpc>
              <a:spcBef>
                <a:spcPts val="0"/>
              </a:spcBef>
              <a:buNone/>
              <a:defRPr sz="2600" b="1" i="0" kern="1700" spc="0" baseline="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COUNTRY</a:t>
            </a:r>
            <a:endParaRPr lang="en-US"/>
          </a:p>
        </p:txBody>
      </p:sp>
      <p:sp>
        <p:nvSpPr>
          <p:cNvPr id="14" name="Picture Placeholder 12">
            <a:extLst>
              <a:ext uri="{FF2B5EF4-FFF2-40B4-BE49-F238E27FC236}">
                <a16:creationId xmlns:a16="http://schemas.microsoft.com/office/drawing/2014/main" id="{1FF4E48B-21C2-D02C-412F-20993FD30A5A}"/>
              </a:ext>
            </a:extLst>
          </p:cNvPr>
          <p:cNvSpPr>
            <a:spLocks noGrp="1"/>
          </p:cNvSpPr>
          <p:nvPr>
            <p:ph type="pic" sz="quarter" idx="74"/>
          </p:nvPr>
        </p:nvSpPr>
        <p:spPr>
          <a:xfrm>
            <a:off x="5832763" y="-2"/>
            <a:ext cx="1799489" cy="3342069"/>
          </a:xfrm>
          <a:prstGeom prst="rect">
            <a:avLst/>
          </a:prstGeom>
          <a:solidFill>
            <a:schemeClr val="bg1">
              <a:lumMod val="95000"/>
            </a:schemeClr>
          </a:solidFill>
        </p:spPr>
        <p:txBody>
          <a:bodyPr/>
          <a:lstStyle/>
          <a:p>
            <a:endParaRPr lang="en-GB"/>
          </a:p>
        </p:txBody>
      </p:sp>
      <p:sp>
        <p:nvSpPr>
          <p:cNvPr id="27" name="Picture Placeholder 12">
            <a:extLst>
              <a:ext uri="{FF2B5EF4-FFF2-40B4-BE49-F238E27FC236}">
                <a16:creationId xmlns:a16="http://schemas.microsoft.com/office/drawing/2014/main" id="{8C5546BD-3250-E6BA-FD6B-560D835D63EA}"/>
              </a:ext>
            </a:extLst>
          </p:cNvPr>
          <p:cNvSpPr>
            <a:spLocks noGrp="1"/>
          </p:cNvSpPr>
          <p:nvPr>
            <p:ph type="pic" sz="quarter" idx="75"/>
          </p:nvPr>
        </p:nvSpPr>
        <p:spPr>
          <a:xfrm>
            <a:off x="-1" y="3526971"/>
            <a:ext cx="5694219" cy="3342069"/>
          </a:xfrm>
          <a:prstGeom prst="rect">
            <a:avLst/>
          </a:prstGeom>
          <a:solidFill>
            <a:schemeClr val="bg1">
              <a:lumMod val="95000"/>
            </a:schemeClr>
          </a:solidFill>
        </p:spPr>
        <p:txBody>
          <a:bodyPr/>
          <a:lstStyle/>
          <a:p>
            <a:endParaRPr lang="en-GB"/>
          </a:p>
        </p:txBody>
      </p:sp>
      <p:sp>
        <p:nvSpPr>
          <p:cNvPr id="12" name="Text Placeholder 23">
            <a:extLst>
              <a:ext uri="{FF2B5EF4-FFF2-40B4-BE49-F238E27FC236}">
                <a16:creationId xmlns:a16="http://schemas.microsoft.com/office/drawing/2014/main" id="{597BB42B-9ADC-487E-05C1-5FEA017F325D}"/>
              </a:ext>
            </a:extLst>
          </p:cNvPr>
          <p:cNvSpPr>
            <a:spLocks noGrp="1"/>
          </p:cNvSpPr>
          <p:nvPr>
            <p:ph type="body" sz="quarter" idx="65" hasCustomPrompt="1"/>
          </p:nvPr>
        </p:nvSpPr>
        <p:spPr>
          <a:xfrm rot="16200000">
            <a:off x="10039920" y="5165578"/>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 name="Picture Placeholder 1">
            <a:extLst>
              <a:ext uri="{FF2B5EF4-FFF2-40B4-BE49-F238E27FC236}">
                <a16:creationId xmlns:a16="http://schemas.microsoft.com/office/drawing/2014/main" id="{3F88BD6C-5286-2FDF-1DA8-EB249E636D56}"/>
              </a:ext>
            </a:extLst>
          </p:cNvPr>
          <p:cNvSpPr>
            <a:spLocks noGrp="1"/>
          </p:cNvSpPr>
          <p:nvPr>
            <p:ph type="pic" sz="quarter" idx="76"/>
          </p:nvPr>
        </p:nvSpPr>
        <p:spPr>
          <a:xfrm>
            <a:off x="5832763" y="3526971"/>
            <a:ext cx="5694219" cy="3342069"/>
          </a:xfrm>
          <a:custGeom>
            <a:avLst/>
            <a:gdLst>
              <a:gd name="connsiteX0" fmla="*/ 0 w 5694219"/>
              <a:gd name="connsiteY0" fmla="*/ 0 h 3342069"/>
              <a:gd name="connsiteX1" fmla="*/ 5694219 w 5694219"/>
              <a:gd name="connsiteY1" fmla="*/ 0 h 3342069"/>
              <a:gd name="connsiteX2" fmla="*/ 5694219 w 5694219"/>
              <a:gd name="connsiteY2" fmla="*/ 382001 h 3342069"/>
              <a:gd name="connsiteX3" fmla="*/ 5454783 w 5694219"/>
              <a:gd name="connsiteY3" fmla="*/ 382001 h 3342069"/>
              <a:gd name="connsiteX4" fmla="*/ 5454783 w 5694219"/>
              <a:gd name="connsiteY4" fmla="*/ 3341697 h 3342069"/>
              <a:gd name="connsiteX5" fmla="*/ 5694219 w 5694219"/>
              <a:gd name="connsiteY5" fmla="*/ 3341697 h 3342069"/>
              <a:gd name="connsiteX6" fmla="*/ 5694219 w 5694219"/>
              <a:gd name="connsiteY6" fmla="*/ 3342069 h 3342069"/>
              <a:gd name="connsiteX7" fmla="*/ 0 w 5694219"/>
              <a:gd name="connsiteY7" fmla="*/ 3342069 h 3342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94219" h="3342069">
                <a:moveTo>
                  <a:pt x="0" y="0"/>
                </a:moveTo>
                <a:lnTo>
                  <a:pt x="5694219" y="0"/>
                </a:lnTo>
                <a:lnTo>
                  <a:pt x="5694219" y="382001"/>
                </a:lnTo>
                <a:lnTo>
                  <a:pt x="5454783" y="382001"/>
                </a:lnTo>
                <a:lnTo>
                  <a:pt x="5454783" y="3341697"/>
                </a:lnTo>
                <a:lnTo>
                  <a:pt x="5694219" y="3341697"/>
                </a:lnTo>
                <a:lnTo>
                  <a:pt x="5694219" y="3342069"/>
                </a:lnTo>
                <a:lnTo>
                  <a:pt x="0" y="3342069"/>
                </a:lnTo>
                <a:close/>
              </a:path>
            </a:pathLst>
          </a:custGeom>
          <a:solidFill>
            <a:schemeClr val="bg1">
              <a:lumMod val="95000"/>
            </a:schemeClr>
          </a:solidFill>
        </p:spPr>
        <p:txBody>
          <a:bodyPr wrap="square">
            <a:noAutofit/>
          </a:bodyPr>
          <a:lstStyle/>
          <a:p>
            <a:endParaRPr lang="en-GB"/>
          </a:p>
        </p:txBody>
      </p:sp>
      <p:sp>
        <p:nvSpPr>
          <p:cNvPr id="16" name="Picture Placeholder 12">
            <a:extLst>
              <a:ext uri="{FF2B5EF4-FFF2-40B4-BE49-F238E27FC236}">
                <a16:creationId xmlns:a16="http://schemas.microsoft.com/office/drawing/2014/main" id="{8C624E47-695B-5CA8-0DFF-70206D787EAF}"/>
              </a:ext>
            </a:extLst>
          </p:cNvPr>
          <p:cNvSpPr>
            <a:spLocks noGrp="1"/>
          </p:cNvSpPr>
          <p:nvPr>
            <p:ph type="pic" sz="quarter" idx="77"/>
          </p:nvPr>
        </p:nvSpPr>
        <p:spPr>
          <a:xfrm>
            <a:off x="7777018" y="-2"/>
            <a:ext cx="1799489" cy="3342069"/>
          </a:xfrm>
          <a:prstGeom prst="rect">
            <a:avLst/>
          </a:prstGeom>
          <a:solidFill>
            <a:schemeClr val="bg1">
              <a:lumMod val="95000"/>
            </a:schemeClr>
          </a:solidFill>
        </p:spPr>
        <p:txBody>
          <a:bodyPr/>
          <a:lstStyle/>
          <a:p>
            <a:endParaRPr lang="en-GB"/>
          </a:p>
        </p:txBody>
      </p:sp>
      <p:sp>
        <p:nvSpPr>
          <p:cNvPr id="17" name="Picture Placeholder 12">
            <a:extLst>
              <a:ext uri="{FF2B5EF4-FFF2-40B4-BE49-F238E27FC236}">
                <a16:creationId xmlns:a16="http://schemas.microsoft.com/office/drawing/2014/main" id="{9747594A-A68A-1C5A-3E82-B49221D19424}"/>
              </a:ext>
            </a:extLst>
          </p:cNvPr>
          <p:cNvSpPr>
            <a:spLocks noGrp="1"/>
          </p:cNvSpPr>
          <p:nvPr>
            <p:ph type="pic" sz="quarter" idx="78"/>
          </p:nvPr>
        </p:nvSpPr>
        <p:spPr>
          <a:xfrm>
            <a:off x="9721272" y="-2"/>
            <a:ext cx="1799489" cy="3342069"/>
          </a:xfrm>
          <a:prstGeom prst="rect">
            <a:avLst/>
          </a:prstGeom>
          <a:solidFill>
            <a:schemeClr val="bg1">
              <a:lumMod val="95000"/>
            </a:schemeClr>
          </a:solidFill>
        </p:spPr>
        <p:txBody>
          <a:bodyPr/>
          <a:lstStyle/>
          <a:p>
            <a:endParaRPr lang="en-GB"/>
          </a:p>
        </p:txBody>
      </p:sp>
    </p:spTree>
    <p:extLst>
      <p:ext uri="{BB962C8B-B14F-4D97-AF65-F5344CB8AC3E}">
        <p14:creationId xmlns:p14="http://schemas.microsoft.com/office/powerpoint/2010/main" val="19697178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E807BD2-97E5-C5B5-B370-F5AF1F8A37FB}"/>
              </a:ext>
            </a:extLst>
          </p:cNvPr>
          <p:cNvSpPr/>
          <p:nvPr userDrawn="1"/>
        </p:nvSpPr>
        <p:spPr>
          <a:xfrm rot="5400000" flipH="1">
            <a:off x="5832064" y="-240813"/>
            <a:ext cx="6115866" cy="6604005"/>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sp>
        <p:nvSpPr>
          <p:cNvPr id="2" name="Freeform 1">
            <a:extLst>
              <a:ext uri="{FF2B5EF4-FFF2-40B4-BE49-F238E27FC236}">
                <a16:creationId xmlns:a16="http://schemas.microsoft.com/office/drawing/2014/main" id="{85DB1E34-A754-6299-9916-AB30C9F37056}"/>
              </a:ext>
            </a:extLst>
          </p:cNvPr>
          <p:cNvSpPr/>
          <p:nvPr userDrawn="1"/>
        </p:nvSpPr>
        <p:spPr>
          <a:xfrm>
            <a:off x="-36951" y="4542735"/>
            <a:ext cx="6700701" cy="778675"/>
          </a:xfrm>
          <a:custGeom>
            <a:avLst/>
            <a:gdLst>
              <a:gd name="connsiteX0" fmla="*/ 0 w 6700701"/>
              <a:gd name="connsiteY0" fmla="*/ 0 h 778675"/>
              <a:gd name="connsiteX1" fmla="*/ 824834 w 6700701"/>
              <a:gd name="connsiteY1" fmla="*/ 0 h 778675"/>
              <a:gd name="connsiteX2" fmla="*/ 5315191 w 6700701"/>
              <a:gd name="connsiteY2" fmla="*/ 0 h 778675"/>
              <a:gd name="connsiteX3" fmla="*/ 6140025 w 6700701"/>
              <a:gd name="connsiteY3" fmla="*/ 0 h 778675"/>
              <a:gd name="connsiteX4" fmla="*/ 6700701 w 6700701"/>
              <a:gd name="connsiteY4" fmla="*/ 421337 h 778675"/>
              <a:gd name="connsiteX5" fmla="*/ 6700701 w 6700701"/>
              <a:gd name="connsiteY5" fmla="*/ 778675 h 778675"/>
              <a:gd name="connsiteX6" fmla="*/ 5875867 w 6700701"/>
              <a:gd name="connsiteY6" fmla="*/ 778675 h 778675"/>
              <a:gd name="connsiteX7" fmla="*/ 843201 w 6700701"/>
              <a:gd name="connsiteY7" fmla="*/ 778675 h 778675"/>
              <a:gd name="connsiteX8" fmla="*/ 18367 w 6700701"/>
              <a:gd name="connsiteY8" fmla="*/ 778675 h 778675"/>
              <a:gd name="connsiteX9" fmla="*/ 18367 w 6700701"/>
              <a:gd name="connsiteY9" fmla="*/ 154913 h 778675"/>
              <a:gd name="connsiteX10" fmla="*/ 11904 w 6700701"/>
              <a:gd name="connsiteY10" fmla="*/ 58650 h 7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00701" h="778675">
                <a:moveTo>
                  <a:pt x="0" y="0"/>
                </a:moveTo>
                <a:lnTo>
                  <a:pt x="824834" y="0"/>
                </a:lnTo>
                <a:lnTo>
                  <a:pt x="5315191" y="0"/>
                </a:lnTo>
                <a:lnTo>
                  <a:pt x="6140025" y="0"/>
                </a:lnTo>
                <a:cubicBezTo>
                  <a:pt x="6448753" y="0"/>
                  <a:pt x="6700701" y="189335"/>
                  <a:pt x="6700701" y="421337"/>
                </a:cubicBezTo>
                <a:lnTo>
                  <a:pt x="6700701" y="778675"/>
                </a:lnTo>
                <a:lnTo>
                  <a:pt x="5875867" y="778675"/>
                </a:lnTo>
                <a:lnTo>
                  <a:pt x="843201" y="778675"/>
                </a:lnTo>
                <a:lnTo>
                  <a:pt x="18367" y="778675"/>
                </a:lnTo>
                <a:lnTo>
                  <a:pt x="18367" y="154913"/>
                </a:lnTo>
                <a:cubicBezTo>
                  <a:pt x="18367" y="122412"/>
                  <a:pt x="16178" y="90298"/>
                  <a:pt x="11904" y="58650"/>
                </a:cubicBezTo>
                <a:close/>
              </a:path>
            </a:pathLst>
          </a:custGeom>
          <a:solidFill>
            <a:srgbClr val="FBA63B"/>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9" name="Text Placeholder 23">
            <a:extLst>
              <a:ext uri="{FF2B5EF4-FFF2-40B4-BE49-F238E27FC236}">
                <a16:creationId xmlns:a16="http://schemas.microsoft.com/office/drawing/2014/main" id="{68D02844-8FD4-0761-81EA-96690D61DEE3}"/>
              </a:ext>
            </a:extLst>
          </p:cNvPr>
          <p:cNvSpPr>
            <a:spLocks noGrp="1"/>
          </p:cNvSpPr>
          <p:nvPr>
            <p:ph type="body" sz="quarter" idx="17" hasCustomPrompt="1"/>
          </p:nvPr>
        </p:nvSpPr>
        <p:spPr>
          <a:xfrm>
            <a:off x="603661" y="4708722"/>
            <a:ext cx="4414577" cy="679345"/>
          </a:xfrm>
          <a:prstGeom prst="rect">
            <a:avLst/>
          </a:prstGeom>
        </p:spPr>
        <p:txBody>
          <a:bodyPr>
            <a:noAutofit/>
          </a:bodyPr>
          <a:lstStyle>
            <a:lvl1pPr marL="0" indent="0" algn="l">
              <a:buNone/>
              <a:defRPr sz="2800" b="0" i="0">
                <a:solidFill>
                  <a:schemeClr val="bg1"/>
                </a:solidFill>
                <a:latin typeface="+mn-lt"/>
              </a:defRPr>
            </a:lvl1pPr>
          </a:lstStyle>
          <a:p>
            <a:pPr lvl="0"/>
            <a:r>
              <a:rPr lang="en-US" err="1"/>
              <a:t>www.epicstays.eu</a:t>
            </a:r>
            <a:endParaRPr lang="en-US"/>
          </a:p>
        </p:txBody>
      </p:sp>
      <p:pic>
        <p:nvPicPr>
          <p:cNvPr id="3" name="Picture 2">
            <a:extLst>
              <a:ext uri="{FF2B5EF4-FFF2-40B4-BE49-F238E27FC236}">
                <a16:creationId xmlns:a16="http://schemas.microsoft.com/office/drawing/2014/main" id="{CE0EE440-4826-E654-F6AE-1B53749CDE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9868" y="346930"/>
            <a:ext cx="2882520" cy="1786177"/>
          </a:xfrm>
          <a:prstGeom prst="rect">
            <a:avLst/>
          </a:prstGeom>
        </p:spPr>
      </p:pic>
      <p:pic>
        <p:nvPicPr>
          <p:cNvPr id="4" name="Picture 3" descr="Co-funded by the European Union logo in png for web usage">
            <a:extLst>
              <a:ext uri="{FF2B5EF4-FFF2-40B4-BE49-F238E27FC236}">
                <a16:creationId xmlns:a16="http://schemas.microsoft.com/office/drawing/2014/main" id="{8BBBDFE7-FA04-3AB8-62A8-D970A1906FF7}"/>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845636" y="6345603"/>
            <a:ext cx="1530819" cy="319792"/>
          </a:xfrm>
          <a:prstGeom prst="rect">
            <a:avLst/>
          </a:prstGeom>
          <a:noFill/>
          <a:ln>
            <a:noFill/>
          </a:ln>
        </p:spPr>
      </p:pic>
      <p:sp>
        <p:nvSpPr>
          <p:cNvPr id="5" name="Rectangle 4">
            <a:extLst>
              <a:ext uri="{FF2B5EF4-FFF2-40B4-BE49-F238E27FC236}">
                <a16:creationId xmlns:a16="http://schemas.microsoft.com/office/drawing/2014/main" id="{2F14D5EC-CFE7-019F-EE05-B294D3238EE0}"/>
              </a:ext>
            </a:extLst>
          </p:cNvPr>
          <p:cNvSpPr/>
          <p:nvPr userDrawn="1"/>
        </p:nvSpPr>
        <p:spPr>
          <a:xfrm>
            <a:off x="3345743" y="6199117"/>
            <a:ext cx="4292836" cy="553998"/>
          </a:xfrm>
          <a:prstGeom prst="rect">
            <a:avLst/>
          </a:prstGeom>
        </p:spPr>
        <p:txBody>
          <a:bodyPr wrap="square">
            <a:spAutoFit/>
          </a:bodyPr>
          <a:lstStyle/>
          <a:p>
            <a:pPr algn="just">
              <a:lnSpc>
                <a:spcPts val="880"/>
              </a:lnSpc>
            </a:pPr>
            <a:r>
              <a:rPr lang="en-US" sz="800">
                <a:solidFill>
                  <a:schemeClr val="tx1"/>
                </a:solidFill>
                <a:latin typeface="+mj-lt"/>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6" name="Group 5">
            <a:extLst>
              <a:ext uri="{FF2B5EF4-FFF2-40B4-BE49-F238E27FC236}">
                <a16:creationId xmlns:a16="http://schemas.microsoft.com/office/drawing/2014/main" id="{837936D7-4553-E9CC-FC55-D1B5E5D4647D}"/>
              </a:ext>
            </a:extLst>
          </p:cNvPr>
          <p:cNvGrpSpPr/>
          <p:nvPr userDrawn="1"/>
        </p:nvGrpSpPr>
        <p:grpSpPr>
          <a:xfrm>
            <a:off x="441852" y="5906548"/>
            <a:ext cx="1307461" cy="742180"/>
            <a:chOff x="340586" y="8789227"/>
            <a:chExt cx="1307461" cy="742180"/>
          </a:xfrm>
        </p:grpSpPr>
        <p:sp>
          <p:nvSpPr>
            <p:cNvPr id="16" name="Rectangle 15">
              <a:extLst>
                <a:ext uri="{FF2B5EF4-FFF2-40B4-BE49-F238E27FC236}">
                  <a16:creationId xmlns:a16="http://schemas.microsoft.com/office/drawing/2014/main" id="{34C90407-84FA-28AB-9FD2-61204671CEBA}"/>
                </a:ext>
              </a:extLst>
            </p:cNvPr>
            <p:cNvSpPr/>
            <p:nvPr userDrawn="1"/>
          </p:nvSpPr>
          <p:spPr>
            <a:xfrm>
              <a:off x="340586" y="8789227"/>
              <a:ext cx="1307461" cy="369332"/>
            </a:xfrm>
            <a:prstGeom prst="rect">
              <a:avLst/>
            </a:prstGeom>
          </p:spPr>
          <p:txBody>
            <a:bodyPr wrap="square" anchor="ctr">
              <a:spAutoFit/>
            </a:bodyPr>
            <a:lstStyle/>
            <a:p>
              <a:pPr algn="just"/>
              <a:r>
                <a:rPr lang="en-US" sz="900" b="1">
                  <a:solidFill>
                    <a:schemeClr val="tx1"/>
                  </a:solidFill>
                  <a:latin typeface="+mj-lt"/>
                </a:rPr>
                <a:t>EPIC STAYS is licensed </a:t>
              </a:r>
            </a:p>
            <a:p>
              <a:pPr algn="just"/>
              <a:r>
                <a:rPr lang="en-US" sz="900" b="1">
                  <a:solidFill>
                    <a:schemeClr val="tx1"/>
                  </a:solidFill>
                  <a:latin typeface="+mj-lt"/>
                </a:rPr>
                <a:t>under </a:t>
              </a:r>
              <a:r>
                <a:rPr lang="en-US" sz="900" b="1">
                  <a:solidFill>
                    <a:srgbClr val="459597"/>
                  </a:solidFill>
                  <a:latin typeface="+mj-lt"/>
                  <a:hlinkClick r:id="rId4">
                    <a:extLst>
                      <a:ext uri="{A12FA001-AC4F-418D-AE19-62706E023703}">
                        <ahyp:hlinkClr xmlns:ahyp="http://schemas.microsoft.com/office/drawing/2018/hyperlinkcolor" val="tx"/>
                      </a:ext>
                    </a:extLst>
                  </a:hlinkClick>
                </a:rPr>
                <a:t>CC BY-SA 4.0</a:t>
              </a:r>
              <a:endParaRPr lang="en-US" sz="900" b="1">
                <a:solidFill>
                  <a:schemeClr val="tx1">
                    <a:lumMod val="50000"/>
                    <a:lumOff val="50000"/>
                  </a:schemeClr>
                </a:solidFill>
                <a:latin typeface="+mj-lt"/>
              </a:endParaRPr>
            </a:p>
          </p:txBody>
        </p:sp>
        <p:pic>
          <p:nvPicPr>
            <p:cNvPr id="17" name="Picture 16">
              <a:extLst>
                <a:ext uri="{FF2B5EF4-FFF2-40B4-BE49-F238E27FC236}">
                  <a16:creationId xmlns:a16="http://schemas.microsoft.com/office/drawing/2014/main" id="{F8E08C42-E0A7-8749-9117-84638ABB9F9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spTree>
    <p:extLst>
      <p:ext uri="{BB962C8B-B14F-4D97-AF65-F5344CB8AC3E}">
        <p14:creationId xmlns:p14="http://schemas.microsoft.com/office/powerpoint/2010/main" val="3097068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3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11122944" cy="598534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82CCCA"/>
          </a:solidFill>
          <a:ln w="3598" cap="flat">
            <a:noFill/>
            <a:prstDash val="solid"/>
            <a:miter/>
          </a:ln>
        </p:spPr>
        <p:txBody>
          <a:bodyPr rtlCol="0" anchor="ctr"/>
          <a:lstStyle/>
          <a:p>
            <a:endParaRPr lang="en-US" b="0" i="0">
              <a:latin typeface="Calibri" panose="020F0502020204030204" pitchFamily="34" charset="0"/>
            </a:endParaRP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10190900" cy="4671588"/>
          </a:xfrm>
          <a:prstGeom prst="rect">
            <a:avLst/>
          </a:prstGeom>
          <a:noFill/>
        </p:spPr>
        <p:txBody>
          <a:bodyPr/>
          <a:lstStyle>
            <a:lvl1pPr marL="0" indent="0">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Sub-heading</a:t>
            </a:r>
            <a:endParaRPr lang="en-US"/>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chemeClr val="bg1"/>
                </a:solidFill>
                <a:latin typeface="+mn-lt"/>
              </a:defRPr>
            </a:lvl1pPr>
          </a:lstStyle>
          <a:p>
            <a:pPr lvl="0"/>
            <a:r>
              <a:rPr lang="en-US"/>
              <a:t>Project Overview</a:t>
            </a:r>
          </a:p>
        </p:txBody>
      </p:sp>
    </p:spTree>
    <p:extLst>
      <p:ext uri="{BB962C8B-B14F-4D97-AF65-F5344CB8AC3E}">
        <p14:creationId xmlns:p14="http://schemas.microsoft.com/office/powerpoint/2010/main" val="38857238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Overview/Content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9EA0B8-5D49-1821-7620-0993D0948758}"/>
              </a:ext>
            </a:extLst>
          </p:cNvPr>
          <p:cNvSpPr/>
          <p:nvPr userDrawn="1"/>
        </p:nvSpPr>
        <p:spPr>
          <a:xfrm>
            <a:off x="0" y="0"/>
            <a:ext cx="12192000" cy="6858000"/>
          </a:xfrm>
          <a:prstGeom prst="rect">
            <a:avLst/>
          </a:pr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CEAAE28F-A556-F347-F34F-97D306A3F008}"/>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4" name="Text Placeholder 17">
            <a:extLst>
              <a:ext uri="{FF2B5EF4-FFF2-40B4-BE49-F238E27FC236}">
                <a16:creationId xmlns:a16="http://schemas.microsoft.com/office/drawing/2014/main" id="{B8D911ED-3AB8-9BB7-3173-333BFC628E1A}"/>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5" name="Text Placeholder 23">
            <a:extLst>
              <a:ext uri="{FF2B5EF4-FFF2-40B4-BE49-F238E27FC236}">
                <a16:creationId xmlns:a16="http://schemas.microsoft.com/office/drawing/2014/main" id="{06890D07-127B-32B5-816C-B4C33AEA1F73}"/>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6" name="Picture 5">
            <a:extLst>
              <a:ext uri="{FF2B5EF4-FFF2-40B4-BE49-F238E27FC236}">
                <a16:creationId xmlns:a16="http://schemas.microsoft.com/office/drawing/2014/main" id="{A48F14EC-5E03-5331-F118-E64EF69872E1}"/>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7" name="Straight Connector 6">
            <a:extLst>
              <a:ext uri="{FF2B5EF4-FFF2-40B4-BE49-F238E27FC236}">
                <a16:creationId xmlns:a16="http://schemas.microsoft.com/office/drawing/2014/main" id="{BE1CE31A-6072-7683-3901-41E332D9BAF1}"/>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3B10779A-AF87-C27C-6F6D-F5C76B7C22F8}"/>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9" name="Slide Number Placeholder 5">
            <a:extLst>
              <a:ext uri="{FF2B5EF4-FFF2-40B4-BE49-F238E27FC236}">
                <a16:creationId xmlns:a16="http://schemas.microsoft.com/office/drawing/2014/main" id="{D77B12B6-1FC2-F76F-E574-B95683604922}"/>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253630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ext 0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BFAD7E-B404-12A4-6ADD-6828E9B51D5D}"/>
              </a:ext>
            </a:extLst>
          </p:cNvPr>
          <p:cNvSpPr/>
          <p:nvPr userDrawn="1"/>
        </p:nvSpPr>
        <p:spPr>
          <a:xfrm>
            <a:off x="0" y="0"/>
            <a:ext cx="12192000" cy="6858000"/>
          </a:xfrm>
          <a:prstGeom prst="rect">
            <a:avLst/>
          </a:pr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a:extLst>
              <a:ext uri="{FF2B5EF4-FFF2-40B4-BE49-F238E27FC236}">
                <a16:creationId xmlns:a16="http://schemas.microsoft.com/office/drawing/2014/main" id="{7005EBD5-F4AC-89F7-2D3D-337FDD4230A5}"/>
              </a:ext>
            </a:extLst>
          </p:cNvPr>
          <p:cNvSpPr/>
          <p:nvPr userDrawn="1"/>
        </p:nvSpPr>
        <p:spPr>
          <a:xfrm rot="5400000" flipH="1">
            <a:off x="3043999" y="-2388124"/>
            <a:ext cx="5872246" cy="11319166"/>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5" name="Text Placeholder 17">
            <a:extLst>
              <a:ext uri="{FF2B5EF4-FFF2-40B4-BE49-F238E27FC236}">
                <a16:creationId xmlns:a16="http://schemas.microsoft.com/office/drawing/2014/main" id="{7F2FCD0B-888F-46D8-8CB1-34B0F7C1EA64}"/>
              </a:ext>
            </a:extLst>
          </p:cNvPr>
          <p:cNvSpPr>
            <a:spLocks noGrp="1"/>
          </p:cNvSpPr>
          <p:nvPr>
            <p:ph type="body" sz="quarter" idx="18" hasCustomPrompt="1"/>
          </p:nvPr>
        </p:nvSpPr>
        <p:spPr>
          <a:xfrm>
            <a:off x="798380" y="2045704"/>
            <a:ext cx="10595237" cy="3849918"/>
          </a:xfrm>
          <a:prstGeom prst="rect">
            <a:avLst/>
          </a:prstGeom>
        </p:spPr>
        <p:txBody>
          <a:bodyPr/>
          <a:lstStyle>
            <a:lvl1pPr marL="0" indent="0" algn="l">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sp>
        <p:nvSpPr>
          <p:cNvPr id="6" name="Text Placeholder 23">
            <a:extLst>
              <a:ext uri="{FF2B5EF4-FFF2-40B4-BE49-F238E27FC236}">
                <a16:creationId xmlns:a16="http://schemas.microsoft.com/office/drawing/2014/main" id="{0C948944-8714-DA5A-B4EC-5D115CF715AC}"/>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414141"/>
                </a:solidFill>
                <a:latin typeface="+mn-lt"/>
              </a:defRPr>
            </a:lvl1pPr>
          </a:lstStyle>
          <a:p>
            <a:pPr lvl="0"/>
            <a:r>
              <a:rPr lang="en-US"/>
              <a:t>Heading</a:t>
            </a:r>
          </a:p>
        </p:txBody>
      </p:sp>
      <p:pic>
        <p:nvPicPr>
          <p:cNvPr id="7" name="Picture 6">
            <a:extLst>
              <a:ext uri="{FF2B5EF4-FFF2-40B4-BE49-F238E27FC236}">
                <a16:creationId xmlns:a16="http://schemas.microsoft.com/office/drawing/2014/main" id="{8D61C70D-71F6-13A3-47B8-C94399EFF82A}"/>
              </a:ext>
            </a:extLst>
          </p:cNvPr>
          <p:cNvPicPr>
            <a:picLocks noChangeAspect="1"/>
          </p:cNvPicPr>
          <p:nvPr userDrawn="1"/>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0" y="4198867"/>
            <a:ext cx="3580276" cy="2659133"/>
          </a:xfrm>
          <a:prstGeom prst="rect">
            <a:avLst/>
          </a:prstGeom>
        </p:spPr>
      </p:pic>
      <p:cxnSp>
        <p:nvCxnSpPr>
          <p:cNvPr id="8" name="Straight Connector 7">
            <a:extLst>
              <a:ext uri="{FF2B5EF4-FFF2-40B4-BE49-F238E27FC236}">
                <a16:creationId xmlns:a16="http://schemas.microsoft.com/office/drawing/2014/main" id="{B88AC433-98E1-F544-4E01-E22C9AB5759F}"/>
              </a:ext>
            </a:extLst>
          </p:cNvPr>
          <p:cNvCxnSpPr>
            <a:cxnSpLocks/>
          </p:cNvCxnSpPr>
          <p:nvPr userDrawn="1"/>
        </p:nvCxnSpPr>
        <p:spPr>
          <a:xfrm>
            <a:off x="11782908" y="6439837"/>
            <a:ext cx="26588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5E3DE47-B046-C221-E38C-161AF3F0F0E4}"/>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chemeClr val="bg1"/>
                </a:solidFill>
                <a:latin typeface="Calibri" panose="020F0502020204030204" pitchFamily="34" charset="0"/>
                <a:cs typeface="Calibri" panose="020F0502020204030204" pitchFamily="34" charset="0"/>
              </a:rPr>
              <a:t>EPIC STAYS | </a:t>
            </a:r>
            <a:r>
              <a:rPr lang="en-US" sz="600" b="0" i="0" u="none" kern="1200" spc="0">
                <a:solidFill>
                  <a:schemeClr val="bg1"/>
                </a:solidFill>
                <a:latin typeface="Calibri" panose="020F0502020204030204" pitchFamily="34" charset="0"/>
                <a:ea typeface="+mn-ea"/>
                <a:cs typeface="Calibri" panose="020F0502020204030204" pitchFamily="34" charset="0"/>
              </a:rPr>
              <a:t>DESIGNING INNOVATIVE TOURISM STAYS</a:t>
            </a:r>
          </a:p>
        </p:txBody>
      </p:sp>
      <p:sp>
        <p:nvSpPr>
          <p:cNvPr id="11" name="Slide Number Placeholder 5">
            <a:extLst>
              <a:ext uri="{FF2B5EF4-FFF2-40B4-BE49-F238E27FC236}">
                <a16:creationId xmlns:a16="http://schemas.microsoft.com/office/drawing/2014/main" id="{450E7A92-FE7A-53B1-90BA-1135E333658A}"/>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5943320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_Final Slide">
    <p:spTree>
      <p:nvGrpSpPr>
        <p:cNvPr id="1" name=""/>
        <p:cNvGrpSpPr/>
        <p:nvPr/>
      </p:nvGrpSpPr>
      <p:grpSpPr>
        <a:xfrm>
          <a:off x="0" y="0"/>
          <a:ext cx="0" cy="0"/>
          <a:chOff x="0" y="0"/>
          <a:chExt cx="0" cy="0"/>
        </a:xfrm>
      </p:grpSpPr>
      <p:sp>
        <p:nvSpPr>
          <p:cNvPr id="2" name="Text Placeholder 23">
            <a:extLst>
              <a:ext uri="{FF2B5EF4-FFF2-40B4-BE49-F238E27FC236}">
                <a16:creationId xmlns:a16="http://schemas.microsoft.com/office/drawing/2014/main" id="{22CEC74C-0CE3-4794-AF68-3DB0D2FBEFED}"/>
              </a:ext>
            </a:extLst>
          </p:cNvPr>
          <p:cNvSpPr>
            <a:spLocks noGrp="1"/>
          </p:cNvSpPr>
          <p:nvPr>
            <p:ph type="body" sz="quarter" idx="19" hasCustomPrompt="1"/>
          </p:nvPr>
        </p:nvSpPr>
        <p:spPr>
          <a:xfrm>
            <a:off x="8708808" y="4566502"/>
            <a:ext cx="3195486" cy="731140"/>
          </a:xfrm>
          <a:prstGeom prst="rect">
            <a:avLst/>
          </a:prstGeom>
        </p:spPr>
        <p:txBody>
          <a:bodyPr anchor="ctr">
            <a:normAutofit/>
          </a:bodyPr>
          <a:lstStyle>
            <a:lvl1pPr marL="0" indent="0" algn="r">
              <a:buNone/>
              <a:defRPr sz="2800" baseline="0">
                <a:solidFill>
                  <a:schemeClr val="bg1"/>
                </a:solidFill>
                <a:latin typeface="+mn-lt"/>
              </a:defRPr>
            </a:lvl1pPr>
          </a:lstStyle>
          <a:p>
            <a:pPr lvl="0"/>
            <a:r>
              <a:rPr lang="en-US"/>
              <a:t>follow our journey</a:t>
            </a:r>
          </a:p>
        </p:txBody>
      </p:sp>
      <p:grpSp>
        <p:nvGrpSpPr>
          <p:cNvPr id="3" name="Group 2">
            <a:extLst>
              <a:ext uri="{FF2B5EF4-FFF2-40B4-BE49-F238E27FC236}">
                <a16:creationId xmlns:a16="http://schemas.microsoft.com/office/drawing/2014/main" id="{B12E813A-4B5A-A037-1771-89408093719C}"/>
              </a:ext>
            </a:extLst>
          </p:cNvPr>
          <p:cNvGrpSpPr/>
          <p:nvPr userDrawn="1"/>
        </p:nvGrpSpPr>
        <p:grpSpPr>
          <a:xfrm>
            <a:off x="441852" y="5691396"/>
            <a:ext cx="6969049" cy="851642"/>
            <a:chOff x="441852" y="5691396"/>
            <a:chExt cx="6969049" cy="851642"/>
          </a:xfrm>
        </p:grpSpPr>
        <p:pic>
          <p:nvPicPr>
            <p:cNvPr id="7" name="Picture 6" descr="Co-funded by the European Union logo in png for web usage">
              <a:extLst>
                <a:ext uri="{FF2B5EF4-FFF2-40B4-BE49-F238E27FC236}">
                  <a16:creationId xmlns:a16="http://schemas.microsoft.com/office/drawing/2014/main" id="{8A08515E-B498-AE59-22EA-DEEEFE5B92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749313" y="6174179"/>
              <a:ext cx="1530819" cy="319792"/>
            </a:xfrm>
            <a:prstGeom prst="rect">
              <a:avLst/>
            </a:prstGeom>
            <a:noFill/>
            <a:ln>
              <a:noFill/>
            </a:ln>
          </p:spPr>
        </p:pic>
        <p:sp>
          <p:nvSpPr>
            <p:cNvPr id="9" name="Rectangle 8">
              <a:extLst>
                <a:ext uri="{FF2B5EF4-FFF2-40B4-BE49-F238E27FC236}">
                  <a16:creationId xmlns:a16="http://schemas.microsoft.com/office/drawing/2014/main" id="{ED1CCC7D-32DF-7678-8C87-6870AF26CB26}"/>
                </a:ext>
              </a:extLst>
            </p:cNvPr>
            <p:cNvSpPr/>
            <p:nvPr userDrawn="1"/>
          </p:nvSpPr>
          <p:spPr>
            <a:xfrm>
              <a:off x="3179504" y="6104456"/>
              <a:ext cx="4231397" cy="438582"/>
            </a:xfrm>
            <a:prstGeom prst="rect">
              <a:avLst/>
            </a:prstGeom>
          </p:spPr>
          <p:txBody>
            <a:bodyPr wrap="square">
              <a:spAutoFit/>
            </a:bodyPr>
            <a:lstStyle/>
            <a:p>
              <a:pPr algn="just">
                <a:lnSpc>
                  <a:spcPts val="880"/>
                </a:lnSpc>
              </a:pPr>
              <a:r>
                <a:rPr lang="en-US" sz="750" dirty="0">
                  <a:solidFill>
                    <a:srgbClr val="414141"/>
                  </a:solidFill>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p:txBody>
        </p:sp>
        <p:grpSp>
          <p:nvGrpSpPr>
            <p:cNvPr id="10" name="Group 9">
              <a:extLst>
                <a:ext uri="{FF2B5EF4-FFF2-40B4-BE49-F238E27FC236}">
                  <a16:creationId xmlns:a16="http://schemas.microsoft.com/office/drawing/2014/main" id="{CDF43C96-7197-7DB6-1E39-FC03EF8248FB}"/>
                </a:ext>
              </a:extLst>
            </p:cNvPr>
            <p:cNvGrpSpPr/>
            <p:nvPr userDrawn="1"/>
          </p:nvGrpSpPr>
          <p:grpSpPr>
            <a:xfrm>
              <a:off x="441852" y="5691396"/>
              <a:ext cx="1307461" cy="742180"/>
              <a:chOff x="340586" y="8789227"/>
              <a:chExt cx="1307461" cy="742180"/>
            </a:xfrm>
          </p:grpSpPr>
          <p:sp>
            <p:nvSpPr>
              <p:cNvPr id="11" name="Rectangle 10">
                <a:extLst>
                  <a:ext uri="{FF2B5EF4-FFF2-40B4-BE49-F238E27FC236}">
                    <a16:creationId xmlns:a16="http://schemas.microsoft.com/office/drawing/2014/main" id="{3E9351C3-A73F-CFD6-99E3-94889B433A22}"/>
                  </a:ext>
                </a:extLst>
              </p:cNvPr>
              <p:cNvSpPr/>
              <p:nvPr userDrawn="1"/>
            </p:nvSpPr>
            <p:spPr>
              <a:xfrm>
                <a:off x="340586" y="8789227"/>
                <a:ext cx="1307461" cy="369332"/>
              </a:xfrm>
              <a:prstGeom prst="rect">
                <a:avLst/>
              </a:prstGeom>
            </p:spPr>
            <p:txBody>
              <a:bodyPr wrap="square" anchor="ctr">
                <a:spAutoFit/>
              </a:bodyPr>
              <a:lstStyle/>
              <a:p>
                <a:pPr algn="just"/>
                <a:r>
                  <a:rPr lang="en-US" sz="900" b="1" dirty="0">
                    <a:solidFill>
                      <a:srgbClr val="414141"/>
                    </a:solidFill>
                    <a:latin typeface="+mj-lt"/>
                  </a:rPr>
                  <a:t>EPIC STAYS is licensed </a:t>
                </a:r>
              </a:p>
              <a:p>
                <a:pPr algn="just"/>
                <a:r>
                  <a:rPr lang="en-US" sz="900" b="1" dirty="0">
                    <a:solidFill>
                      <a:srgbClr val="414141"/>
                    </a:solidFill>
                    <a:latin typeface="+mj-lt"/>
                  </a:rPr>
                  <a:t>under </a:t>
                </a:r>
                <a:r>
                  <a:rPr lang="en-US" sz="900" b="1" dirty="0">
                    <a:solidFill>
                      <a:srgbClr val="414141"/>
                    </a:solidFill>
                    <a:latin typeface="+mj-lt"/>
                    <a:hlinkClick r:id="rId3">
                      <a:extLst>
                        <a:ext uri="{A12FA001-AC4F-418D-AE19-62706E023703}">
                          <ahyp:hlinkClr xmlns:ahyp="http://schemas.microsoft.com/office/drawing/2018/hyperlinkcolor" val="tx"/>
                        </a:ext>
                      </a:extLst>
                    </a:hlinkClick>
                  </a:rPr>
                  <a:t>CC BY-SA 4.0</a:t>
                </a:r>
                <a:endParaRPr lang="en-US" sz="900" b="1" dirty="0">
                  <a:solidFill>
                    <a:srgbClr val="414141"/>
                  </a:solidFill>
                  <a:latin typeface="+mj-lt"/>
                </a:endParaRPr>
              </a:p>
            </p:txBody>
          </p:sp>
          <p:pic>
            <p:nvPicPr>
              <p:cNvPr id="12" name="Picture 11">
                <a:extLst>
                  <a:ext uri="{FF2B5EF4-FFF2-40B4-BE49-F238E27FC236}">
                    <a16:creationId xmlns:a16="http://schemas.microsoft.com/office/drawing/2014/main" id="{942A3A25-535E-38CC-3670-10A1377D8B8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23792" y="9172027"/>
                <a:ext cx="1022236" cy="359380"/>
              </a:xfrm>
              <a:prstGeom prst="rect">
                <a:avLst/>
              </a:prstGeom>
            </p:spPr>
          </p:pic>
        </p:grpSp>
      </p:grpSp>
    </p:spTree>
    <p:extLst>
      <p:ext uri="{BB962C8B-B14F-4D97-AF65-F5344CB8AC3E}">
        <p14:creationId xmlns:p14="http://schemas.microsoft.com/office/powerpoint/2010/main" val="64145278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ext + Device 0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9EB892-AD65-7817-1D1C-6DE5B3C98CC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a:fillRect/>
          </a:stretch>
        </p:blipFill>
        <p:spPr>
          <a:xfrm>
            <a:off x="6826785" y="1328701"/>
            <a:ext cx="4881979" cy="5529299"/>
          </a:xfrm>
          <a:custGeom>
            <a:avLst/>
            <a:gdLst>
              <a:gd name="connsiteX0" fmla="*/ 0 w 4991918"/>
              <a:gd name="connsiteY0" fmla="*/ 0 h 5653816"/>
              <a:gd name="connsiteX1" fmla="*/ 4991918 w 4991918"/>
              <a:gd name="connsiteY1" fmla="*/ 0 h 5653816"/>
              <a:gd name="connsiteX2" fmla="*/ 4991918 w 4991918"/>
              <a:gd name="connsiteY2" fmla="*/ 5653816 h 5653816"/>
              <a:gd name="connsiteX3" fmla="*/ 0 w 4991918"/>
              <a:gd name="connsiteY3" fmla="*/ 5653816 h 5653816"/>
            </a:gdLst>
            <a:ahLst/>
            <a:cxnLst>
              <a:cxn ang="0">
                <a:pos x="connsiteX0" y="connsiteY0"/>
              </a:cxn>
              <a:cxn ang="0">
                <a:pos x="connsiteX1" y="connsiteY1"/>
              </a:cxn>
              <a:cxn ang="0">
                <a:pos x="connsiteX2" y="connsiteY2"/>
              </a:cxn>
              <a:cxn ang="0">
                <a:pos x="connsiteX3" y="connsiteY3"/>
              </a:cxn>
            </a:cxnLst>
            <a:rect l="l" t="t" r="r" b="b"/>
            <a:pathLst>
              <a:path w="4991918" h="5653816">
                <a:moveTo>
                  <a:pt x="0" y="0"/>
                </a:moveTo>
                <a:lnTo>
                  <a:pt x="4991918" y="0"/>
                </a:lnTo>
                <a:lnTo>
                  <a:pt x="4991918" y="5653816"/>
                </a:lnTo>
                <a:lnTo>
                  <a:pt x="0" y="5653816"/>
                </a:lnTo>
                <a:close/>
              </a:path>
            </a:pathLst>
          </a:custGeom>
        </p:spPr>
      </p:pic>
      <p:sp>
        <p:nvSpPr>
          <p:cNvPr id="3" name="Picture Placeholder 9">
            <a:extLst>
              <a:ext uri="{FF2B5EF4-FFF2-40B4-BE49-F238E27FC236}">
                <a16:creationId xmlns:a16="http://schemas.microsoft.com/office/drawing/2014/main" id="{325907E3-0771-93CE-7024-2D735F5FD98F}"/>
              </a:ext>
            </a:extLst>
          </p:cNvPr>
          <p:cNvSpPr>
            <a:spLocks noGrp="1"/>
          </p:cNvSpPr>
          <p:nvPr>
            <p:ph type="pic" sz="quarter" idx="13"/>
          </p:nvPr>
        </p:nvSpPr>
        <p:spPr>
          <a:xfrm>
            <a:off x="7319353" y="2884489"/>
            <a:ext cx="3896842" cy="3973513"/>
          </a:xfrm>
          <a:prstGeom prst="rect">
            <a:avLst/>
          </a:prstGeom>
          <a:solidFill>
            <a:schemeClr val="bg1">
              <a:lumMod val="95000"/>
            </a:schemeClr>
          </a:solidFill>
        </p:spPr>
        <p:txBody>
          <a:bodyPr/>
          <a:lstStyle>
            <a:lvl1pPr>
              <a:defRPr>
                <a:solidFill>
                  <a:schemeClr val="bg1">
                    <a:lumMod val="95000"/>
                  </a:schemeClr>
                </a:solidFill>
              </a:defRPr>
            </a:lvl1pPr>
          </a:lstStyle>
          <a:p>
            <a:endParaRPr lang="fr-CA"/>
          </a:p>
        </p:txBody>
      </p:sp>
      <p:sp>
        <p:nvSpPr>
          <p:cNvPr id="7" name="Slide Number Placeholder 5">
            <a:extLst>
              <a:ext uri="{FF2B5EF4-FFF2-40B4-BE49-F238E27FC236}">
                <a16:creationId xmlns:a16="http://schemas.microsoft.com/office/drawing/2014/main" id="{15E70579-4373-149A-B7FE-A8B4A41E9D9F}"/>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13" name="Text Placeholder 17">
            <a:extLst>
              <a:ext uri="{FF2B5EF4-FFF2-40B4-BE49-F238E27FC236}">
                <a16:creationId xmlns:a16="http://schemas.microsoft.com/office/drawing/2014/main" id="{634542D4-66C5-78BE-AE1C-5CEB7E19FECA}"/>
              </a:ext>
            </a:extLst>
          </p:cNvPr>
          <p:cNvSpPr>
            <a:spLocks noGrp="1"/>
          </p:cNvSpPr>
          <p:nvPr>
            <p:ph type="body" sz="quarter" idx="18" hasCustomPrompt="1"/>
          </p:nvPr>
        </p:nvSpPr>
        <p:spPr>
          <a:xfrm>
            <a:off x="788657" y="2396438"/>
            <a:ext cx="4726115" cy="3499183"/>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a:t>Click to type…</a:t>
            </a:r>
            <a:endParaRPr lang="en-US"/>
          </a:p>
        </p:txBody>
      </p:sp>
      <p:sp>
        <p:nvSpPr>
          <p:cNvPr id="14" name="Text Placeholder 23">
            <a:extLst>
              <a:ext uri="{FF2B5EF4-FFF2-40B4-BE49-F238E27FC236}">
                <a16:creationId xmlns:a16="http://schemas.microsoft.com/office/drawing/2014/main" id="{537C8848-429B-9221-B4E9-E95699B11742}"/>
              </a:ext>
            </a:extLst>
          </p:cNvPr>
          <p:cNvSpPr>
            <a:spLocks noGrp="1"/>
          </p:cNvSpPr>
          <p:nvPr>
            <p:ph type="body" sz="quarter" idx="16" hasCustomPrompt="1"/>
          </p:nvPr>
        </p:nvSpPr>
        <p:spPr>
          <a:xfrm>
            <a:off x="788657" y="761603"/>
            <a:ext cx="4726115" cy="803654"/>
          </a:xfrm>
          <a:prstGeom prst="rect">
            <a:avLst/>
          </a:prstGeom>
        </p:spPr>
        <p:txBody>
          <a:bodyPr>
            <a:noAutofit/>
          </a:bodyPr>
          <a:lstStyle>
            <a:lvl1pPr marL="0" indent="0" algn="l">
              <a:lnSpc>
                <a:spcPct val="100000"/>
              </a:lnSpc>
              <a:spcBef>
                <a:spcPts val="0"/>
              </a:spcBef>
              <a:buNone/>
              <a:defRPr sz="3600" b="1" i="0">
                <a:solidFill>
                  <a:srgbClr val="459597"/>
                </a:solidFill>
                <a:latin typeface="+mn-lt"/>
              </a:defRPr>
            </a:lvl1pPr>
          </a:lstStyle>
          <a:p>
            <a:pPr lvl="0"/>
            <a:r>
              <a:rPr lang="en-US"/>
              <a:t>Heading</a:t>
            </a:r>
          </a:p>
        </p:txBody>
      </p:sp>
      <p:sp>
        <p:nvSpPr>
          <p:cNvPr id="15" name="Text Placeholder 23">
            <a:extLst>
              <a:ext uri="{FF2B5EF4-FFF2-40B4-BE49-F238E27FC236}">
                <a16:creationId xmlns:a16="http://schemas.microsoft.com/office/drawing/2014/main" id="{F2058A62-28C4-F28D-A588-DF165099890A}"/>
              </a:ext>
            </a:extLst>
          </p:cNvPr>
          <p:cNvSpPr>
            <a:spLocks noGrp="1"/>
          </p:cNvSpPr>
          <p:nvPr>
            <p:ph type="body" sz="quarter" idx="19" hasCustomPrompt="1"/>
          </p:nvPr>
        </p:nvSpPr>
        <p:spPr>
          <a:xfrm>
            <a:off x="774803" y="1579021"/>
            <a:ext cx="4726115" cy="803654"/>
          </a:xfrm>
          <a:prstGeom prst="rect">
            <a:avLst/>
          </a:prstGeom>
        </p:spPr>
        <p:txBody>
          <a:bodyPr>
            <a:noAutofit/>
          </a:bodyPr>
          <a:lstStyle>
            <a:lvl1pPr marL="0" indent="0" algn="l">
              <a:lnSpc>
                <a:spcPct val="100000"/>
              </a:lnSpc>
              <a:spcBef>
                <a:spcPts val="0"/>
              </a:spcBef>
              <a:buNone/>
              <a:defRPr sz="3000" b="1" i="0">
                <a:solidFill>
                  <a:srgbClr val="EC7C69"/>
                </a:solidFill>
                <a:latin typeface="+mn-lt"/>
              </a:defRPr>
            </a:lvl1pPr>
          </a:lstStyle>
          <a:p>
            <a:pPr lvl="0"/>
            <a:r>
              <a:rPr lang="en-US"/>
              <a:t>Sub-Heading</a:t>
            </a:r>
          </a:p>
        </p:txBody>
      </p:sp>
    </p:spTree>
    <p:extLst>
      <p:ext uri="{BB962C8B-B14F-4D97-AF65-F5344CB8AC3E}">
        <p14:creationId xmlns:p14="http://schemas.microsoft.com/office/powerpoint/2010/main" val="206156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s Slide 01">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7263AFD7-3BAB-8E0E-41DF-51372F40E69A}"/>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BA63B"/>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EDA3A190-F984-7B05-2392-6EE8C339C1FE}"/>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8" name="object 3">
            <a:extLst>
              <a:ext uri="{FF2B5EF4-FFF2-40B4-BE49-F238E27FC236}">
                <a16:creationId xmlns:a16="http://schemas.microsoft.com/office/drawing/2014/main" id="{DE86D902-E7B4-FF83-527C-1268935F12B0}"/>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 name="Freeform 3">
            <a:extLst>
              <a:ext uri="{FF2B5EF4-FFF2-40B4-BE49-F238E27FC236}">
                <a16:creationId xmlns:a16="http://schemas.microsoft.com/office/drawing/2014/main" id="{579DE3B8-3F5E-FF57-8203-9E6B4768F77A}"/>
              </a:ext>
            </a:extLst>
          </p:cNvPr>
          <p:cNvSpPr/>
          <p:nvPr userDrawn="1"/>
        </p:nvSpPr>
        <p:spPr>
          <a:xfrm>
            <a:off x="543033" y="2521170"/>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Text Placeholder 32">
            <a:extLst>
              <a:ext uri="{FF2B5EF4-FFF2-40B4-BE49-F238E27FC236}">
                <a16:creationId xmlns:a16="http://schemas.microsoft.com/office/drawing/2014/main" id="{956BFD1E-3718-630F-9C42-C9649D9936F9}"/>
              </a:ext>
            </a:extLst>
          </p:cNvPr>
          <p:cNvSpPr>
            <a:spLocks noGrp="1"/>
          </p:cNvSpPr>
          <p:nvPr>
            <p:ph type="body" sz="quarter" idx="18" hasCustomPrompt="1"/>
          </p:nvPr>
        </p:nvSpPr>
        <p:spPr>
          <a:xfrm>
            <a:off x="558534" y="4243251"/>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8" name="Text Placeholder 32">
            <a:extLst>
              <a:ext uri="{FF2B5EF4-FFF2-40B4-BE49-F238E27FC236}">
                <a16:creationId xmlns:a16="http://schemas.microsoft.com/office/drawing/2014/main" id="{49B6294C-EC15-36C2-74CE-695F5668E6A3}"/>
              </a:ext>
            </a:extLst>
          </p:cNvPr>
          <p:cNvSpPr>
            <a:spLocks noGrp="1"/>
          </p:cNvSpPr>
          <p:nvPr>
            <p:ph type="body" sz="quarter" idx="19" hasCustomPrompt="1"/>
          </p:nvPr>
        </p:nvSpPr>
        <p:spPr>
          <a:xfrm>
            <a:off x="571972" y="3674563"/>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01</a:t>
            </a:r>
            <a:endParaRPr lang="en-US"/>
          </a:p>
        </p:txBody>
      </p:sp>
      <p:sp>
        <p:nvSpPr>
          <p:cNvPr id="9" name="Text Placeholder 32">
            <a:extLst>
              <a:ext uri="{FF2B5EF4-FFF2-40B4-BE49-F238E27FC236}">
                <a16:creationId xmlns:a16="http://schemas.microsoft.com/office/drawing/2014/main" id="{5D6EE418-B1D3-0556-EDEE-628FB5891AE0}"/>
              </a:ext>
            </a:extLst>
          </p:cNvPr>
          <p:cNvSpPr>
            <a:spLocks noGrp="1"/>
          </p:cNvSpPr>
          <p:nvPr>
            <p:ph type="body" sz="quarter" idx="20" hasCustomPrompt="1"/>
          </p:nvPr>
        </p:nvSpPr>
        <p:spPr>
          <a:xfrm>
            <a:off x="1219971" y="3837402"/>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0" name="Straight Connector 9">
            <a:extLst>
              <a:ext uri="{FF2B5EF4-FFF2-40B4-BE49-F238E27FC236}">
                <a16:creationId xmlns:a16="http://schemas.microsoft.com/office/drawing/2014/main" id="{2A5E65B9-B032-EF49-8461-BFA65C53002D}"/>
              </a:ext>
            </a:extLst>
          </p:cNvPr>
          <p:cNvCxnSpPr>
            <a:cxnSpLocks/>
          </p:cNvCxnSpPr>
          <p:nvPr userDrawn="1"/>
        </p:nvCxnSpPr>
        <p:spPr>
          <a:xfrm flipV="1">
            <a:off x="543032" y="4140316"/>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Picture Placeholder 26">
            <a:extLst>
              <a:ext uri="{FF2B5EF4-FFF2-40B4-BE49-F238E27FC236}">
                <a16:creationId xmlns:a16="http://schemas.microsoft.com/office/drawing/2014/main" id="{071122C1-0DBA-21F0-E9AF-2E8EF0078FB4}"/>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3" name="Text Placeholder 23">
            <a:extLst>
              <a:ext uri="{FF2B5EF4-FFF2-40B4-BE49-F238E27FC236}">
                <a16:creationId xmlns:a16="http://schemas.microsoft.com/office/drawing/2014/main" id="{C1478FC6-3221-D38D-4BFA-101F85A70602}"/>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9" name="object 3">
            <a:extLst>
              <a:ext uri="{FF2B5EF4-FFF2-40B4-BE49-F238E27FC236}">
                <a16:creationId xmlns:a16="http://schemas.microsoft.com/office/drawing/2014/main" id="{F76A21AE-2578-2444-0FF1-A5BC33671349}"/>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30" name="Picture Placeholder 29">
            <a:extLst>
              <a:ext uri="{FF2B5EF4-FFF2-40B4-BE49-F238E27FC236}">
                <a16:creationId xmlns:a16="http://schemas.microsoft.com/office/drawing/2014/main" id="{321E9D60-3805-0000-1904-0B2C7E3B1550}"/>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FE9E71F1-AFF5-4371-3E21-CA16DF81BAB3}"/>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4" name="Text Placeholder 32">
            <a:extLst>
              <a:ext uri="{FF2B5EF4-FFF2-40B4-BE49-F238E27FC236}">
                <a16:creationId xmlns:a16="http://schemas.microsoft.com/office/drawing/2014/main" id="{594BAFA5-AC5D-D483-97BD-694FF4215BCB}"/>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36" name="Text Placeholder 32">
            <a:extLst>
              <a:ext uri="{FF2B5EF4-FFF2-40B4-BE49-F238E27FC236}">
                <a16:creationId xmlns:a16="http://schemas.microsoft.com/office/drawing/2014/main" id="{A354B995-A8AC-DDA0-B372-E8EA021210F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02</a:t>
            </a:r>
            <a:endParaRPr lang="en-US"/>
          </a:p>
        </p:txBody>
      </p:sp>
      <p:sp>
        <p:nvSpPr>
          <p:cNvPr id="40" name="Text Placeholder 32">
            <a:extLst>
              <a:ext uri="{FF2B5EF4-FFF2-40B4-BE49-F238E27FC236}">
                <a16:creationId xmlns:a16="http://schemas.microsoft.com/office/drawing/2014/main" id="{0728D1F7-D9FD-69F6-1C0B-77B8401340A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41" name="Straight Connector 40">
            <a:extLst>
              <a:ext uri="{FF2B5EF4-FFF2-40B4-BE49-F238E27FC236}">
                <a16:creationId xmlns:a16="http://schemas.microsoft.com/office/drawing/2014/main" id="{91D6FE6B-A426-4D0D-01A3-BBD13DABA2A1}"/>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object 3">
            <a:extLst>
              <a:ext uri="{FF2B5EF4-FFF2-40B4-BE49-F238E27FC236}">
                <a16:creationId xmlns:a16="http://schemas.microsoft.com/office/drawing/2014/main" id="{188025B6-A722-4EA8-AE0E-2CF7CA414D65}"/>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45" name="Text Placeholder 32">
            <a:extLst>
              <a:ext uri="{FF2B5EF4-FFF2-40B4-BE49-F238E27FC236}">
                <a16:creationId xmlns:a16="http://schemas.microsoft.com/office/drawing/2014/main" id="{9198FEE8-44BD-0E36-3CE0-94BE53BC2BDA}"/>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46" name="Text Placeholder 32">
            <a:extLst>
              <a:ext uri="{FF2B5EF4-FFF2-40B4-BE49-F238E27FC236}">
                <a16:creationId xmlns:a16="http://schemas.microsoft.com/office/drawing/2014/main" id="{4AE00B4D-D121-2B75-3B44-FDE3DFE8E00D}"/>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03</a:t>
            </a:r>
            <a:endParaRPr lang="en-US"/>
          </a:p>
        </p:txBody>
      </p:sp>
      <p:sp>
        <p:nvSpPr>
          <p:cNvPr id="54" name="Text Placeholder 32">
            <a:extLst>
              <a:ext uri="{FF2B5EF4-FFF2-40B4-BE49-F238E27FC236}">
                <a16:creationId xmlns:a16="http://schemas.microsoft.com/office/drawing/2014/main" id="{992D58FF-0AA7-C6FB-F16A-3AEEEBBAFC18}"/>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55" name="Straight Connector 54">
            <a:extLst>
              <a:ext uri="{FF2B5EF4-FFF2-40B4-BE49-F238E27FC236}">
                <a16:creationId xmlns:a16="http://schemas.microsoft.com/office/drawing/2014/main" id="{05A7438C-23BE-5C91-3161-445555F79406}"/>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56" name="Picture Placeholder 55">
            <a:extLst>
              <a:ext uri="{FF2B5EF4-FFF2-40B4-BE49-F238E27FC236}">
                <a16:creationId xmlns:a16="http://schemas.microsoft.com/office/drawing/2014/main" id="{BDA15F7A-A7A8-9191-1E86-0531DAF210A5}"/>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57" name="Text Placeholder 23">
            <a:extLst>
              <a:ext uri="{FF2B5EF4-FFF2-40B4-BE49-F238E27FC236}">
                <a16:creationId xmlns:a16="http://schemas.microsoft.com/office/drawing/2014/main" id="{03FEF671-AD38-449A-7146-320D75633A36}"/>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73" name="Text Placeholder 32">
            <a:extLst>
              <a:ext uri="{FF2B5EF4-FFF2-40B4-BE49-F238E27FC236}">
                <a16:creationId xmlns:a16="http://schemas.microsoft.com/office/drawing/2014/main" id="{445291E5-E8FB-06B9-3A8F-F924A72BC11E}"/>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19308138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2_Photo/Text Slide 03">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1F8B28AA-A37F-3D04-FE6B-7976D6F7534B}"/>
              </a:ext>
            </a:extLst>
          </p:cNvPr>
          <p:cNvSpPr/>
          <p:nvPr userDrawn="1"/>
        </p:nvSpPr>
        <p:spPr>
          <a:xfrm rot="16200000">
            <a:off x="586434" y="-358294"/>
            <a:ext cx="3200860" cy="4373727"/>
          </a:xfrm>
          <a:custGeom>
            <a:avLst/>
            <a:gdLst>
              <a:gd name="connsiteX0" fmla="*/ 3200860 w 3200860"/>
              <a:gd name="connsiteY0" fmla="*/ 3341 h 4373727"/>
              <a:gd name="connsiteX1" fmla="*/ 3200860 w 3200860"/>
              <a:gd name="connsiteY1" fmla="*/ 2683476 h 4373727"/>
              <a:gd name="connsiteX2" fmla="*/ 3197520 w 3200860"/>
              <a:gd name="connsiteY2" fmla="*/ 2683476 h 4373727"/>
              <a:gd name="connsiteX3" fmla="*/ 3200860 w 3200860"/>
              <a:gd name="connsiteY3" fmla="*/ 2773667 h 4373727"/>
              <a:gd name="connsiteX4" fmla="*/ 1600429 w 3200860"/>
              <a:gd name="connsiteY4" fmla="*/ 4373727 h 4373727"/>
              <a:gd name="connsiteX5" fmla="*/ 0 w 3200860"/>
              <a:gd name="connsiteY5" fmla="*/ 2773667 h 4373727"/>
              <a:gd name="connsiteX6" fmla="*/ 3340 w 3200860"/>
              <a:gd name="connsiteY6" fmla="*/ 2683475 h 4373727"/>
              <a:gd name="connsiteX7" fmla="*/ 0 w 3200860"/>
              <a:gd name="connsiteY7" fmla="*/ 2683475 h 4373727"/>
              <a:gd name="connsiteX8" fmla="*/ 0 w 3200860"/>
              <a:gd name="connsiteY8" fmla="*/ 102 h 4373727"/>
              <a:gd name="connsiteX9" fmla="*/ 64346 w 3200860"/>
              <a:gd name="connsiteY9" fmla="*/ 3341 h 4373727"/>
              <a:gd name="connsiteX10" fmla="*/ 154537 w 3200860"/>
              <a:gd name="connsiteY10" fmla="*/ 0 h 4373727"/>
              <a:gd name="connsiteX11" fmla="*/ 154537 w 3200860"/>
              <a:gd name="connsiteY11" fmla="*/ 3341 h 4373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00860" h="4373727">
                <a:moveTo>
                  <a:pt x="3200860" y="3341"/>
                </a:moveTo>
                <a:lnTo>
                  <a:pt x="3200860" y="2683476"/>
                </a:lnTo>
                <a:lnTo>
                  <a:pt x="3197520" y="2683476"/>
                </a:lnTo>
                <a:cubicBezTo>
                  <a:pt x="3200860" y="2713540"/>
                  <a:pt x="3200860" y="2743604"/>
                  <a:pt x="3200860" y="2773667"/>
                </a:cubicBezTo>
                <a:cubicBezTo>
                  <a:pt x="3200860" y="3658879"/>
                  <a:pt x="2485846" y="4373727"/>
                  <a:pt x="1600429" y="4373727"/>
                </a:cubicBezTo>
                <a:cubicBezTo>
                  <a:pt x="715015" y="4373727"/>
                  <a:pt x="0" y="3655536"/>
                  <a:pt x="0" y="2773667"/>
                </a:cubicBezTo>
                <a:cubicBezTo>
                  <a:pt x="0" y="2743604"/>
                  <a:pt x="0" y="2710198"/>
                  <a:pt x="3340" y="2683475"/>
                </a:cubicBezTo>
                <a:lnTo>
                  <a:pt x="0" y="2683475"/>
                </a:lnTo>
                <a:lnTo>
                  <a:pt x="0" y="102"/>
                </a:lnTo>
                <a:lnTo>
                  <a:pt x="64346" y="3341"/>
                </a:lnTo>
                <a:cubicBezTo>
                  <a:pt x="94409" y="3341"/>
                  <a:pt x="124473" y="3341"/>
                  <a:pt x="154537" y="0"/>
                </a:cubicBezTo>
                <a:lnTo>
                  <a:pt x="154537" y="3341"/>
                </a:lnTo>
                <a:close/>
              </a:path>
            </a:pathLst>
          </a:custGeom>
          <a:solidFill>
            <a:srgbClr val="EC7C69"/>
          </a:solidFill>
          <a:ln w="15768" cap="flat">
            <a:noFill/>
            <a:prstDash val="solid"/>
            <a:miter/>
          </a:ln>
        </p:spPr>
        <p:txBody>
          <a:bodyPr wrap="square" rtlCol="0" anchor="ctr">
            <a:noAutofit/>
          </a:bodyPr>
          <a:lstStyle/>
          <a:p>
            <a:endParaRPr lang="en-US" dirty="0">
              <a:latin typeface="Calibri" panose="020F0502020204030204" pitchFamily="34" charset="0"/>
              <a:cs typeface="Calibri" panose="020F0502020204030204" pitchFamily="34" charset="0"/>
            </a:endParaRPr>
          </a:p>
        </p:txBody>
      </p:sp>
      <p:sp>
        <p:nvSpPr>
          <p:cNvPr id="9" name="Slide Number Placeholder 5">
            <a:extLst>
              <a:ext uri="{FF2B5EF4-FFF2-40B4-BE49-F238E27FC236}">
                <a16:creationId xmlns:a16="http://schemas.microsoft.com/office/drawing/2014/main" id="{3FDF0389-E6EB-0B4F-02E2-5E9DF6D1CAF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 name="Text Placeholder 17">
            <a:extLst>
              <a:ext uri="{FF2B5EF4-FFF2-40B4-BE49-F238E27FC236}">
                <a16:creationId xmlns:a16="http://schemas.microsoft.com/office/drawing/2014/main" id="{3F944C4F-4FDC-5AF7-E879-42C57B7DB235}"/>
              </a:ext>
            </a:extLst>
          </p:cNvPr>
          <p:cNvSpPr>
            <a:spLocks noGrp="1"/>
          </p:cNvSpPr>
          <p:nvPr>
            <p:ph type="body" sz="quarter" idx="21" hasCustomPrompt="1"/>
          </p:nvPr>
        </p:nvSpPr>
        <p:spPr>
          <a:xfrm>
            <a:off x="6222251" y="747840"/>
            <a:ext cx="5181093" cy="5147782"/>
          </a:xfrm>
          <a:prstGeom prst="rect">
            <a:avLst/>
          </a:prstGeom>
        </p:spPr>
        <p:txBody>
          <a:bodyPr/>
          <a:lstStyle>
            <a:lvl1pPr marL="0" indent="0" algn="l">
              <a:lnSpc>
                <a:spcPct val="100000"/>
              </a:lnSpc>
              <a:spcBef>
                <a:spcPts val="0"/>
              </a:spcBef>
              <a:buNone/>
              <a:defRPr lang="en-US" sz="2200" b="0" i="0" kern="1200" spc="0" dirty="0">
                <a:solidFill>
                  <a:srgbClr val="414141"/>
                </a:solidFill>
                <a:latin typeface="+mn-lt"/>
                <a:ea typeface="+mn-ea"/>
                <a:cs typeface="+mn-cs"/>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marL="0" lvl="0" indent="-228600" algn="l" defTabSz="914400" rtl="0" eaLnBrk="1" latinLnBrk="0" hangingPunct="1">
              <a:lnSpc>
                <a:spcPct val="100000"/>
              </a:lnSpc>
              <a:spcBef>
                <a:spcPts val="0"/>
              </a:spcBef>
              <a:buFont typeface="Arial" panose="020B0604020202020204" pitchFamily="34" charset="0"/>
              <a:buNone/>
            </a:pPr>
            <a:r>
              <a:rPr lang="en-GB" dirty="0"/>
              <a:t>Click to type…</a:t>
            </a:r>
            <a:endParaRPr lang="en-US" dirty="0"/>
          </a:p>
        </p:txBody>
      </p:sp>
      <p:cxnSp>
        <p:nvCxnSpPr>
          <p:cNvPr id="14" name="Straight Connector 13">
            <a:extLst>
              <a:ext uri="{FF2B5EF4-FFF2-40B4-BE49-F238E27FC236}">
                <a16:creationId xmlns:a16="http://schemas.microsoft.com/office/drawing/2014/main" id="{87C973A2-EB1A-3325-255B-77887E432FA2}"/>
              </a:ext>
            </a:extLst>
          </p:cNvPr>
          <p:cNvCxnSpPr>
            <a:cxnSpLocks/>
          </p:cNvCxnSpPr>
          <p:nvPr userDrawn="1"/>
        </p:nvCxnSpPr>
        <p:spPr>
          <a:xfrm>
            <a:off x="480666" y="1320403"/>
            <a:ext cx="3094808" cy="0"/>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32">
            <a:extLst>
              <a:ext uri="{FF2B5EF4-FFF2-40B4-BE49-F238E27FC236}">
                <a16:creationId xmlns:a16="http://schemas.microsoft.com/office/drawing/2014/main" id="{A692E8A6-D513-08BC-DE9D-49DC6DF4F19F}"/>
              </a:ext>
            </a:extLst>
          </p:cNvPr>
          <p:cNvSpPr>
            <a:spLocks noGrp="1"/>
          </p:cNvSpPr>
          <p:nvPr>
            <p:ph type="body" sz="quarter" idx="18" hasCustomPrompt="1"/>
          </p:nvPr>
        </p:nvSpPr>
        <p:spPr>
          <a:xfrm>
            <a:off x="599910" y="1482295"/>
            <a:ext cx="2975564" cy="1049221"/>
          </a:xfrm>
          <a:prstGeom prst="rect">
            <a:avLst/>
          </a:prstGeom>
        </p:spPr>
        <p:txBody>
          <a:bodyPr anchor="t">
            <a:noAutofit/>
          </a:bodyPr>
          <a:lstStyle>
            <a:lvl1pPr marL="0" indent="0" algn="l">
              <a:lnSpc>
                <a:spcPts val="2520"/>
              </a:lnSpc>
              <a:spcBef>
                <a:spcPts val="0"/>
              </a:spcBef>
              <a:buNone/>
              <a:defRPr sz="2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Title</a:t>
            </a:r>
          </a:p>
        </p:txBody>
      </p:sp>
      <p:sp>
        <p:nvSpPr>
          <p:cNvPr id="18" name="Text Placeholder 32">
            <a:extLst>
              <a:ext uri="{FF2B5EF4-FFF2-40B4-BE49-F238E27FC236}">
                <a16:creationId xmlns:a16="http://schemas.microsoft.com/office/drawing/2014/main" id="{369B69F7-F1EE-2E71-4BB7-99643496E263}"/>
              </a:ext>
            </a:extLst>
          </p:cNvPr>
          <p:cNvSpPr>
            <a:spLocks noGrp="1"/>
          </p:cNvSpPr>
          <p:nvPr>
            <p:ph type="body" sz="quarter" idx="19" hasCustomPrompt="1"/>
          </p:nvPr>
        </p:nvSpPr>
        <p:spPr>
          <a:xfrm>
            <a:off x="616709" y="547376"/>
            <a:ext cx="2958765" cy="385564"/>
          </a:xfrm>
          <a:prstGeom prst="rect">
            <a:avLst/>
          </a:prstGeom>
        </p:spPr>
        <p:txBody>
          <a:bodyPr anchor="t">
            <a:noAutofit/>
          </a:bodyPr>
          <a:lstStyle>
            <a:lvl1pPr marL="0" indent="0" algn="l">
              <a:lnSpc>
                <a:spcPct val="100000"/>
              </a:lnSpc>
              <a:spcBef>
                <a:spcPts val="0"/>
              </a:spcBef>
              <a:buNone/>
              <a:defRPr sz="44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01</a:t>
            </a:r>
            <a:endParaRPr lang="en-US" dirty="0"/>
          </a:p>
        </p:txBody>
      </p:sp>
    </p:spTree>
    <p:extLst>
      <p:ext uri="{BB962C8B-B14F-4D97-AF65-F5344CB8AC3E}">
        <p14:creationId xmlns:p14="http://schemas.microsoft.com/office/powerpoint/2010/main" val="42003183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ntents Slide 02">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64AFAF"/>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6BF8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F1B4AC"/>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04</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05</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06</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409520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ntents Slide 03">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C3515016-77D0-F673-A698-964A4A238443}"/>
              </a:ext>
            </a:extLst>
          </p:cNvPr>
          <p:cNvSpPr/>
          <p:nvPr userDrawn="1"/>
        </p:nvSpPr>
        <p:spPr>
          <a:xfrm>
            <a:off x="543033"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82CCCA"/>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2" name="Freeform 1">
            <a:extLst>
              <a:ext uri="{FF2B5EF4-FFF2-40B4-BE49-F238E27FC236}">
                <a16:creationId xmlns:a16="http://schemas.microsoft.com/office/drawing/2014/main" id="{91134937-D6A1-E5BD-6DFD-B479BC9E4756}"/>
              </a:ext>
            </a:extLst>
          </p:cNvPr>
          <p:cNvSpPr/>
          <p:nvPr userDrawn="1"/>
        </p:nvSpPr>
        <p:spPr>
          <a:xfrm>
            <a:off x="6929984" y="2534422"/>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459597"/>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 name="Freeform 6">
            <a:extLst>
              <a:ext uri="{FF2B5EF4-FFF2-40B4-BE49-F238E27FC236}">
                <a16:creationId xmlns:a16="http://schemas.microsoft.com/office/drawing/2014/main" id="{1CE52DF9-51AC-B5E3-9FE8-6CD0794E7F6C}"/>
              </a:ext>
            </a:extLst>
          </p:cNvPr>
          <p:cNvSpPr/>
          <p:nvPr userDrawn="1"/>
        </p:nvSpPr>
        <p:spPr>
          <a:xfrm rot="10800000">
            <a:off x="3729613" y="342496"/>
            <a:ext cx="2651694" cy="4019901"/>
          </a:xfrm>
          <a:custGeom>
            <a:avLst/>
            <a:gdLst>
              <a:gd name="connsiteX0" fmla="*/ 0 w 1511252"/>
              <a:gd name="connsiteY0" fmla="*/ 1887839 h 2643289"/>
              <a:gd name="connsiteX1" fmla="*/ 755626 w 1511252"/>
              <a:gd name="connsiteY1" fmla="*/ 2643290 h 2643289"/>
              <a:gd name="connsiteX2" fmla="*/ 1511252 w 1511252"/>
              <a:gd name="connsiteY2" fmla="*/ 1887839 h 2643289"/>
              <a:gd name="connsiteX3" fmla="*/ 1509675 w 1511252"/>
              <a:gd name="connsiteY3" fmla="*/ 1845256 h 2643289"/>
              <a:gd name="connsiteX4" fmla="*/ 1511252 w 1511252"/>
              <a:gd name="connsiteY4" fmla="*/ 1845256 h 2643289"/>
              <a:gd name="connsiteX5" fmla="*/ 1511252 w 1511252"/>
              <a:gd name="connsiteY5" fmla="*/ 0 h 2643289"/>
              <a:gd name="connsiteX6" fmla="*/ 0 w 1511252"/>
              <a:gd name="connsiteY6" fmla="*/ 0 h 2643289"/>
              <a:gd name="connsiteX7" fmla="*/ 0 w 1511252"/>
              <a:gd name="connsiteY7" fmla="*/ 1845256 h 2643289"/>
              <a:gd name="connsiteX8" fmla="*/ 1577 w 1511252"/>
              <a:gd name="connsiteY8" fmla="*/ 1845256 h 2643289"/>
              <a:gd name="connsiteX9" fmla="*/ 0 w 1511252"/>
              <a:gd name="connsiteY9" fmla="*/ 1887839 h 264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1252" h="2643289">
                <a:moveTo>
                  <a:pt x="0" y="1887839"/>
                </a:moveTo>
                <a:cubicBezTo>
                  <a:pt x="0" y="2304204"/>
                  <a:pt x="337587" y="2643290"/>
                  <a:pt x="755626" y="2643290"/>
                </a:cubicBezTo>
                <a:cubicBezTo>
                  <a:pt x="1173666" y="2643290"/>
                  <a:pt x="1511252" y="2305782"/>
                  <a:pt x="1511252" y="1887839"/>
                </a:cubicBezTo>
                <a:cubicBezTo>
                  <a:pt x="1511252" y="1873645"/>
                  <a:pt x="1511252" y="1859450"/>
                  <a:pt x="1509675" y="1845256"/>
                </a:cubicBezTo>
                <a:lnTo>
                  <a:pt x="1511252" y="1845256"/>
                </a:lnTo>
                <a:lnTo>
                  <a:pt x="1511252" y="0"/>
                </a:lnTo>
                <a:lnTo>
                  <a:pt x="0" y="0"/>
                </a:lnTo>
                <a:lnTo>
                  <a:pt x="0" y="1845256"/>
                </a:lnTo>
                <a:lnTo>
                  <a:pt x="1577" y="1845256"/>
                </a:lnTo>
                <a:cubicBezTo>
                  <a:pt x="0" y="1857873"/>
                  <a:pt x="0" y="1873645"/>
                  <a:pt x="0" y="1887839"/>
                </a:cubicBezTo>
                <a:close/>
              </a:path>
            </a:pathLst>
          </a:custGeom>
          <a:solidFill>
            <a:srgbClr val="EC7C69"/>
          </a:solidFill>
          <a:ln w="1576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 name="object 3">
            <a:extLst>
              <a:ext uri="{FF2B5EF4-FFF2-40B4-BE49-F238E27FC236}">
                <a16:creationId xmlns:a16="http://schemas.microsoft.com/office/drawing/2014/main" id="{2B7F1452-4174-3090-DD4E-6BCB133F1995}"/>
              </a:ext>
            </a:extLst>
          </p:cNvPr>
          <p:cNvSpPr/>
          <p:nvPr userDrawn="1"/>
        </p:nvSpPr>
        <p:spPr>
          <a:xfrm rot="16200000">
            <a:off x="1703146"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2" name="Text Placeholder 32">
            <a:extLst>
              <a:ext uri="{FF2B5EF4-FFF2-40B4-BE49-F238E27FC236}">
                <a16:creationId xmlns:a16="http://schemas.microsoft.com/office/drawing/2014/main" id="{2F46D999-1D1D-866D-E272-5988A6CDB47C}"/>
              </a:ext>
            </a:extLst>
          </p:cNvPr>
          <p:cNvSpPr>
            <a:spLocks noGrp="1"/>
          </p:cNvSpPr>
          <p:nvPr>
            <p:ph type="body" sz="quarter" idx="18" hasCustomPrompt="1"/>
          </p:nvPr>
        </p:nvSpPr>
        <p:spPr>
          <a:xfrm>
            <a:off x="558534"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13" name="Text Placeholder 32">
            <a:extLst>
              <a:ext uri="{FF2B5EF4-FFF2-40B4-BE49-F238E27FC236}">
                <a16:creationId xmlns:a16="http://schemas.microsoft.com/office/drawing/2014/main" id="{123C28DF-74C0-4CA9-CFC5-14D9DC8E52A2}"/>
              </a:ext>
            </a:extLst>
          </p:cNvPr>
          <p:cNvSpPr>
            <a:spLocks noGrp="1"/>
          </p:cNvSpPr>
          <p:nvPr>
            <p:ph type="body" sz="quarter" idx="19" hasCustomPrompt="1"/>
          </p:nvPr>
        </p:nvSpPr>
        <p:spPr>
          <a:xfrm>
            <a:off x="571972"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07</a:t>
            </a:r>
            <a:endParaRPr lang="en-US"/>
          </a:p>
        </p:txBody>
      </p:sp>
      <p:sp>
        <p:nvSpPr>
          <p:cNvPr id="14" name="Text Placeholder 32">
            <a:extLst>
              <a:ext uri="{FF2B5EF4-FFF2-40B4-BE49-F238E27FC236}">
                <a16:creationId xmlns:a16="http://schemas.microsoft.com/office/drawing/2014/main" id="{47D01B68-3293-E4BF-EA1E-13A77CB73CB8}"/>
              </a:ext>
            </a:extLst>
          </p:cNvPr>
          <p:cNvSpPr>
            <a:spLocks noGrp="1"/>
          </p:cNvSpPr>
          <p:nvPr>
            <p:ph type="body" sz="quarter" idx="20" hasCustomPrompt="1"/>
          </p:nvPr>
        </p:nvSpPr>
        <p:spPr>
          <a:xfrm>
            <a:off x="1219971"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15" name="Straight Connector 14">
            <a:extLst>
              <a:ext uri="{FF2B5EF4-FFF2-40B4-BE49-F238E27FC236}">
                <a16:creationId xmlns:a16="http://schemas.microsoft.com/office/drawing/2014/main" id="{F208E46D-99A0-E60A-03A5-6364C1D04727}"/>
              </a:ext>
            </a:extLst>
          </p:cNvPr>
          <p:cNvCxnSpPr>
            <a:cxnSpLocks/>
          </p:cNvCxnSpPr>
          <p:nvPr userDrawn="1"/>
        </p:nvCxnSpPr>
        <p:spPr>
          <a:xfrm flipV="1">
            <a:off x="543032"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Picture Placeholder 15">
            <a:extLst>
              <a:ext uri="{FF2B5EF4-FFF2-40B4-BE49-F238E27FC236}">
                <a16:creationId xmlns:a16="http://schemas.microsoft.com/office/drawing/2014/main" id="{1BA4959D-346B-00F7-AFFC-FA34638A3299}"/>
              </a:ext>
            </a:extLst>
          </p:cNvPr>
          <p:cNvSpPr>
            <a:spLocks noGrp="1"/>
          </p:cNvSpPr>
          <p:nvPr>
            <p:ph type="pic" sz="quarter" idx="67"/>
          </p:nvPr>
        </p:nvSpPr>
        <p:spPr>
          <a:xfrm>
            <a:off x="540029"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17" name="Text Placeholder 23">
            <a:extLst>
              <a:ext uri="{FF2B5EF4-FFF2-40B4-BE49-F238E27FC236}">
                <a16:creationId xmlns:a16="http://schemas.microsoft.com/office/drawing/2014/main" id="{AB7EF919-BA79-2119-6B33-7A2614842215}"/>
              </a:ext>
            </a:extLst>
          </p:cNvPr>
          <p:cNvSpPr>
            <a:spLocks noGrp="1"/>
          </p:cNvSpPr>
          <p:nvPr>
            <p:ph type="body" sz="quarter" idx="66" hasCustomPrompt="1"/>
          </p:nvPr>
        </p:nvSpPr>
        <p:spPr>
          <a:xfrm rot="16200000">
            <a:off x="1718251"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18" name="object 3">
            <a:extLst>
              <a:ext uri="{FF2B5EF4-FFF2-40B4-BE49-F238E27FC236}">
                <a16:creationId xmlns:a16="http://schemas.microsoft.com/office/drawing/2014/main" id="{F05CFEED-C536-E9BD-17F2-E4642610D0FB}"/>
              </a:ext>
            </a:extLst>
          </p:cNvPr>
          <p:cNvSpPr/>
          <p:nvPr userDrawn="1"/>
        </p:nvSpPr>
        <p:spPr>
          <a:xfrm rot="16200000">
            <a:off x="4891348" y="4769513"/>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19" name="Picture Placeholder 18">
            <a:extLst>
              <a:ext uri="{FF2B5EF4-FFF2-40B4-BE49-F238E27FC236}">
                <a16:creationId xmlns:a16="http://schemas.microsoft.com/office/drawing/2014/main" id="{1BA28C88-724A-FE7B-2FBF-776DF6E0FE47}"/>
              </a:ext>
            </a:extLst>
          </p:cNvPr>
          <p:cNvSpPr>
            <a:spLocks noGrp="1"/>
          </p:cNvSpPr>
          <p:nvPr>
            <p:ph type="pic" sz="quarter" idx="69"/>
          </p:nvPr>
        </p:nvSpPr>
        <p:spPr>
          <a:xfrm>
            <a:off x="3728231" y="3506787"/>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20" name="Text Placeholder 23">
            <a:extLst>
              <a:ext uri="{FF2B5EF4-FFF2-40B4-BE49-F238E27FC236}">
                <a16:creationId xmlns:a16="http://schemas.microsoft.com/office/drawing/2014/main" id="{A17206B8-5F50-1C4C-3928-B9A7DCF3D2EC}"/>
              </a:ext>
            </a:extLst>
          </p:cNvPr>
          <p:cNvSpPr>
            <a:spLocks noGrp="1"/>
          </p:cNvSpPr>
          <p:nvPr>
            <p:ph type="body" sz="quarter" idx="70" hasCustomPrompt="1"/>
          </p:nvPr>
        </p:nvSpPr>
        <p:spPr>
          <a:xfrm rot="16200000">
            <a:off x="4906453" y="4778610"/>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21" name="Text Placeholder 32">
            <a:extLst>
              <a:ext uri="{FF2B5EF4-FFF2-40B4-BE49-F238E27FC236}">
                <a16:creationId xmlns:a16="http://schemas.microsoft.com/office/drawing/2014/main" id="{2ACD06F4-312B-CD90-6485-1EA70D330B12}"/>
              </a:ext>
            </a:extLst>
          </p:cNvPr>
          <p:cNvSpPr>
            <a:spLocks noGrp="1"/>
          </p:cNvSpPr>
          <p:nvPr>
            <p:ph type="body" sz="quarter" idx="71" hasCustomPrompt="1"/>
          </p:nvPr>
        </p:nvSpPr>
        <p:spPr>
          <a:xfrm>
            <a:off x="3739878" y="186763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2" name="Text Placeholder 32">
            <a:extLst>
              <a:ext uri="{FF2B5EF4-FFF2-40B4-BE49-F238E27FC236}">
                <a16:creationId xmlns:a16="http://schemas.microsoft.com/office/drawing/2014/main" id="{995C8F85-BC2A-4D12-469F-35EEE1D4D056}"/>
              </a:ext>
            </a:extLst>
          </p:cNvPr>
          <p:cNvSpPr>
            <a:spLocks noGrp="1"/>
          </p:cNvSpPr>
          <p:nvPr>
            <p:ph type="body" sz="quarter" idx="72" hasCustomPrompt="1"/>
          </p:nvPr>
        </p:nvSpPr>
        <p:spPr>
          <a:xfrm>
            <a:off x="3753316" y="129894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08</a:t>
            </a:r>
            <a:endParaRPr lang="en-US"/>
          </a:p>
        </p:txBody>
      </p:sp>
      <p:sp>
        <p:nvSpPr>
          <p:cNvPr id="23" name="Text Placeholder 32">
            <a:extLst>
              <a:ext uri="{FF2B5EF4-FFF2-40B4-BE49-F238E27FC236}">
                <a16:creationId xmlns:a16="http://schemas.microsoft.com/office/drawing/2014/main" id="{77A28340-02D5-02C1-AAB3-C3FB58B4AC13}"/>
              </a:ext>
            </a:extLst>
          </p:cNvPr>
          <p:cNvSpPr>
            <a:spLocks noGrp="1"/>
          </p:cNvSpPr>
          <p:nvPr>
            <p:ph type="body" sz="quarter" idx="73" hasCustomPrompt="1"/>
          </p:nvPr>
        </p:nvSpPr>
        <p:spPr>
          <a:xfrm>
            <a:off x="4401315" y="146178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4" name="Straight Connector 23">
            <a:extLst>
              <a:ext uri="{FF2B5EF4-FFF2-40B4-BE49-F238E27FC236}">
                <a16:creationId xmlns:a16="http://schemas.microsoft.com/office/drawing/2014/main" id="{6FFD6034-6BEF-0DE1-CFBE-E18EA887A52F}"/>
              </a:ext>
            </a:extLst>
          </p:cNvPr>
          <p:cNvCxnSpPr>
            <a:cxnSpLocks/>
          </p:cNvCxnSpPr>
          <p:nvPr userDrawn="1"/>
        </p:nvCxnSpPr>
        <p:spPr>
          <a:xfrm flipV="1">
            <a:off x="3724376" y="176469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object 3">
            <a:extLst>
              <a:ext uri="{FF2B5EF4-FFF2-40B4-BE49-F238E27FC236}">
                <a16:creationId xmlns:a16="http://schemas.microsoft.com/office/drawing/2014/main" id="{FB22AF5F-9A3A-3354-2811-8618537D825F}"/>
              </a:ext>
            </a:extLst>
          </p:cNvPr>
          <p:cNvSpPr/>
          <p:nvPr userDrawn="1"/>
        </p:nvSpPr>
        <p:spPr>
          <a:xfrm rot="16200000">
            <a:off x="8090097" y="1262726"/>
            <a:ext cx="2977922"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p>
        </p:txBody>
      </p:sp>
      <p:sp>
        <p:nvSpPr>
          <p:cNvPr id="26" name="Text Placeholder 32">
            <a:extLst>
              <a:ext uri="{FF2B5EF4-FFF2-40B4-BE49-F238E27FC236}">
                <a16:creationId xmlns:a16="http://schemas.microsoft.com/office/drawing/2014/main" id="{F471E7B9-7844-384D-43BA-B0C1B155CD87}"/>
              </a:ext>
            </a:extLst>
          </p:cNvPr>
          <p:cNvSpPr>
            <a:spLocks noGrp="1"/>
          </p:cNvSpPr>
          <p:nvPr>
            <p:ph type="body" sz="quarter" idx="74" hasCustomPrompt="1"/>
          </p:nvPr>
        </p:nvSpPr>
        <p:spPr>
          <a:xfrm>
            <a:off x="6945485" y="4256503"/>
            <a:ext cx="2636194" cy="1399756"/>
          </a:xfrm>
          <a:prstGeom prst="rect">
            <a:avLst/>
          </a:prstGeom>
        </p:spPr>
        <p:txBody>
          <a:bodyPr anchor="t">
            <a:noAutofit/>
          </a:bodyPr>
          <a:lstStyle>
            <a:lvl1pPr marL="0" indent="0" algn="l">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Title</a:t>
            </a:r>
          </a:p>
        </p:txBody>
      </p:sp>
      <p:sp>
        <p:nvSpPr>
          <p:cNvPr id="27" name="Text Placeholder 32">
            <a:extLst>
              <a:ext uri="{FF2B5EF4-FFF2-40B4-BE49-F238E27FC236}">
                <a16:creationId xmlns:a16="http://schemas.microsoft.com/office/drawing/2014/main" id="{2BA82E59-7B7D-F7CF-769F-49F416B4D7EC}"/>
              </a:ext>
            </a:extLst>
          </p:cNvPr>
          <p:cNvSpPr>
            <a:spLocks noGrp="1"/>
          </p:cNvSpPr>
          <p:nvPr>
            <p:ph type="body" sz="quarter" idx="75" hasCustomPrompt="1"/>
          </p:nvPr>
        </p:nvSpPr>
        <p:spPr>
          <a:xfrm>
            <a:off x="6958923" y="3687815"/>
            <a:ext cx="647999" cy="385564"/>
          </a:xfrm>
          <a:prstGeom prst="rect">
            <a:avLst/>
          </a:prstGeom>
        </p:spPr>
        <p:txBody>
          <a:bodyPr anchor="t">
            <a:noAutofit/>
          </a:bodyPr>
          <a:lstStyle>
            <a:lvl1pPr marL="0" indent="0" algn="l">
              <a:lnSpc>
                <a:spcPct val="100000"/>
              </a:lnSpc>
              <a:spcBef>
                <a:spcPts val="0"/>
              </a:spcBef>
              <a:buNone/>
              <a:defRPr sz="30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09</a:t>
            </a:r>
            <a:endParaRPr lang="en-US"/>
          </a:p>
        </p:txBody>
      </p:sp>
      <p:sp>
        <p:nvSpPr>
          <p:cNvPr id="28" name="Text Placeholder 32">
            <a:extLst>
              <a:ext uri="{FF2B5EF4-FFF2-40B4-BE49-F238E27FC236}">
                <a16:creationId xmlns:a16="http://schemas.microsoft.com/office/drawing/2014/main" id="{4C03374C-ED9D-BE83-20A8-2AE4D4BA84A7}"/>
              </a:ext>
            </a:extLst>
          </p:cNvPr>
          <p:cNvSpPr>
            <a:spLocks noGrp="1"/>
          </p:cNvSpPr>
          <p:nvPr>
            <p:ph type="body" sz="quarter" idx="76" hasCustomPrompt="1"/>
          </p:nvPr>
        </p:nvSpPr>
        <p:spPr>
          <a:xfrm>
            <a:off x="7606922" y="3850654"/>
            <a:ext cx="828994" cy="243728"/>
          </a:xfrm>
          <a:prstGeom prst="rect">
            <a:avLst/>
          </a:prstGeom>
        </p:spPr>
        <p:txBody>
          <a:bodyPr anchor="t">
            <a:noAutofit/>
          </a:bodyPr>
          <a:lstStyle>
            <a:lvl1pPr marL="0" indent="0" algn="r">
              <a:lnSpc>
                <a:spcPts val="1220"/>
              </a:lnSpc>
              <a:spcBef>
                <a:spcPts val="0"/>
              </a:spcBef>
              <a:buNone/>
              <a:defRPr sz="12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a:t>Page 0</a:t>
            </a:r>
          </a:p>
        </p:txBody>
      </p:sp>
      <p:cxnSp>
        <p:nvCxnSpPr>
          <p:cNvPr id="29" name="Straight Connector 28">
            <a:extLst>
              <a:ext uri="{FF2B5EF4-FFF2-40B4-BE49-F238E27FC236}">
                <a16:creationId xmlns:a16="http://schemas.microsoft.com/office/drawing/2014/main" id="{6DCBBFC1-66FF-E287-91BE-5CB5DBD07931}"/>
              </a:ext>
            </a:extLst>
          </p:cNvPr>
          <p:cNvCxnSpPr>
            <a:cxnSpLocks/>
          </p:cNvCxnSpPr>
          <p:nvPr userDrawn="1"/>
        </p:nvCxnSpPr>
        <p:spPr>
          <a:xfrm flipV="1">
            <a:off x="6929983" y="4153568"/>
            <a:ext cx="2649075" cy="100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0" name="Picture Placeholder 29">
            <a:extLst>
              <a:ext uri="{FF2B5EF4-FFF2-40B4-BE49-F238E27FC236}">
                <a16:creationId xmlns:a16="http://schemas.microsoft.com/office/drawing/2014/main" id="{AB8EFDD0-11E6-3DFE-A668-3FEFAD9C3FB8}"/>
              </a:ext>
            </a:extLst>
          </p:cNvPr>
          <p:cNvSpPr>
            <a:spLocks noGrp="1"/>
          </p:cNvSpPr>
          <p:nvPr>
            <p:ph type="pic" sz="quarter" idx="77"/>
          </p:nvPr>
        </p:nvSpPr>
        <p:spPr>
          <a:xfrm>
            <a:off x="6926980" y="0"/>
            <a:ext cx="2654458" cy="3351213"/>
          </a:xfrm>
          <a:custGeom>
            <a:avLst/>
            <a:gdLst>
              <a:gd name="connsiteX0" fmla="*/ 0 w 2654458"/>
              <a:gd name="connsiteY0" fmla="*/ 0 h 3351213"/>
              <a:gd name="connsiteX1" fmla="*/ 2654458 w 2654458"/>
              <a:gd name="connsiteY1" fmla="*/ 0 h 3351213"/>
              <a:gd name="connsiteX2" fmla="*/ 2654458 w 2654458"/>
              <a:gd name="connsiteY2" fmla="*/ 30 h 3351213"/>
              <a:gd name="connsiteX3" fmla="*/ 2425849 w 2654458"/>
              <a:gd name="connsiteY3" fmla="*/ 30 h 3351213"/>
              <a:gd name="connsiteX4" fmla="*/ 2425849 w 2654458"/>
              <a:gd name="connsiteY4" fmla="*/ 2977917 h 3351213"/>
              <a:gd name="connsiteX5" fmla="*/ 2654458 w 2654458"/>
              <a:gd name="connsiteY5" fmla="*/ 2977917 h 3351213"/>
              <a:gd name="connsiteX6" fmla="*/ 2654458 w 2654458"/>
              <a:gd name="connsiteY6" fmla="*/ 3351213 h 3351213"/>
              <a:gd name="connsiteX7" fmla="*/ 0 w 2654458"/>
              <a:gd name="connsiteY7" fmla="*/ 3351213 h 3351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54458" h="3351213">
                <a:moveTo>
                  <a:pt x="0" y="0"/>
                </a:moveTo>
                <a:lnTo>
                  <a:pt x="2654458" y="0"/>
                </a:lnTo>
                <a:lnTo>
                  <a:pt x="2654458" y="30"/>
                </a:lnTo>
                <a:lnTo>
                  <a:pt x="2425849" y="30"/>
                </a:lnTo>
                <a:lnTo>
                  <a:pt x="2425849" y="2977917"/>
                </a:lnTo>
                <a:lnTo>
                  <a:pt x="2654458" y="2977917"/>
                </a:lnTo>
                <a:lnTo>
                  <a:pt x="2654458" y="3351213"/>
                </a:lnTo>
                <a:lnTo>
                  <a:pt x="0" y="3351213"/>
                </a:lnTo>
                <a:close/>
              </a:path>
            </a:pathLst>
          </a:custGeom>
          <a:solidFill>
            <a:schemeClr val="bg1">
              <a:lumMod val="95000"/>
            </a:schemeClr>
          </a:solidFill>
        </p:spPr>
        <p:txBody>
          <a:bodyPr wrap="square">
            <a:noAutofit/>
          </a:bodyPr>
          <a:lstStyle/>
          <a:p>
            <a:endParaRPr lang="en-GB"/>
          </a:p>
        </p:txBody>
      </p:sp>
      <p:sp>
        <p:nvSpPr>
          <p:cNvPr id="31" name="Text Placeholder 23">
            <a:extLst>
              <a:ext uri="{FF2B5EF4-FFF2-40B4-BE49-F238E27FC236}">
                <a16:creationId xmlns:a16="http://schemas.microsoft.com/office/drawing/2014/main" id="{D390E0E8-5174-7E5B-D507-C782BD985FC7}"/>
              </a:ext>
            </a:extLst>
          </p:cNvPr>
          <p:cNvSpPr>
            <a:spLocks noGrp="1"/>
          </p:cNvSpPr>
          <p:nvPr>
            <p:ph type="body" sz="quarter" idx="78" hasCustomPrompt="1"/>
          </p:nvPr>
        </p:nvSpPr>
        <p:spPr>
          <a:xfrm rot="16200000">
            <a:off x="8105202" y="1271823"/>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
        <p:nvSpPr>
          <p:cNvPr id="32" name="Text Placeholder 32">
            <a:extLst>
              <a:ext uri="{FF2B5EF4-FFF2-40B4-BE49-F238E27FC236}">
                <a16:creationId xmlns:a16="http://schemas.microsoft.com/office/drawing/2014/main" id="{3DA85171-B6FA-218B-60BA-5086302B9CB3}"/>
              </a:ext>
            </a:extLst>
          </p:cNvPr>
          <p:cNvSpPr>
            <a:spLocks noGrp="1"/>
          </p:cNvSpPr>
          <p:nvPr>
            <p:ph type="body" sz="quarter" idx="42" hasCustomPrompt="1"/>
          </p:nvPr>
        </p:nvSpPr>
        <p:spPr>
          <a:xfrm rot="16200000">
            <a:off x="8040727" y="2764577"/>
            <a:ext cx="6351996" cy="822843"/>
          </a:xfrm>
          <a:prstGeom prst="rect">
            <a:avLst/>
          </a:prstGeom>
        </p:spPr>
        <p:txBody>
          <a:bodyPr anchor="t">
            <a:noAutofit/>
          </a:bodyPr>
          <a:lstStyle>
            <a:lvl1pPr marL="0" indent="0" algn="r">
              <a:lnSpc>
                <a:spcPct val="100000"/>
              </a:lnSpc>
              <a:spcBef>
                <a:spcPts val="0"/>
              </a:spcBef>
              <a:buNone/>
              <a:defRPr sz="2600" b="1" i="0" kern="1700" spc="4000" baseline="0">
                <a:solidFill>
                  <a:srgbClr val="45959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a:t>CONTENTS</a:t>
            </a:r>
            <a:endParaRPr lang="en-US"/>
          </a:p>
        </p:txBody>
      </p:sp>
    </p:spTree>
    <p:extLst>
      <p:ext uri="{BB962C8B-B14F-4D97-AF65-F5344CB8AC3E}">
        <p14:creationId xmlns:p14="http://schemas.microsoft.com/office/powerpoint/2010/main" val="21406638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85190EFF-3B6C-F041-17B9-03E7DA3E1E91}"/>
              </a:ext>
            </a:extLst>
          </p:cNvPr>
          <p:cNvSpPr/>
          <p:nvPr userDrawn="1"/>
        </p:nvSpPr>
        <p:spPr>
          <a:xfrm>
            <a:off x="9747" y="0"/>
            <a:ext cx="6522544" cy="6858002"/>
          </a:xfrm>
          <a:custGeom>
            <a:avLst/>
            <a:gdLst>
              <a:gd name="connsiteX0" fmla="*/ 0 w 6503537"/>
              <a:gd name="connsiteY0" fmla="*/ 0 h 6838017"/>
              <a:gd name="connsiteX1" fmla="*/ 6503537 w 6503537"/>
              <a:gd name="connsiteY1" fmla="*/ 0 h 6838017"/>
              <a:gd name="connsiteX2" fmla="*/ 6503537 w 6503537"/>
              <a:gd name="connsiteY2" fmla="*/ 3800463 h 6838017"/>
              <a:gd name="connsiteX3" fmla="*/ 6496220 w 6503537"/>
              <a:gd name="connsiteY3" fmla="*/ 3800463 h 6838017"/>
              <a:gd name="connsiteX4" fmla="*/ 6503537 w 6503537"/>
              <a:gd name="connsiteY4" fmla="*/ 3994646 h 6838017"/>
              <a:gd name="connsiteX5" fmla="*/ 5228852 w 6503537"/>
              <a:gd name="connsiteY5" fmla="*/ 6653989 h 6838017"/>
              <a:gd name="connsiteX6" fmla="*/ 4978182 w 6503537"/>
              <a:gd name="connsiteY6" fmla="*/ 6838017 h 6838017"/>
              <a:gd name="connsiteX7" fmla="*/ 1019075 w 6503537"/>
              <a:gd name="connsiteY7" fmla="*/ 6838017 h 6838017"/>
              <a:gd name="connsiteX8" fmla="*/ 965583 w 6503537"/>
              <a:gd name="connsiteY8" fmla="*/ 6802921 h 6838017"/>
              <a:gd name="connsiteX9" fmla="*/ 88357 w 6503537"/>
              <a:gd name="connsiteY9" fmla="*/ 5919024 h 6838017"/>
              <a:gd name="connsiteX10" fmla="*/ 0 w 6503537"/>
              <a:gd name="connsiteY10" fmla="*/ 5775966 h 683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503537" h="6838017">
                <a:moveTo>
                  <a:pt x="0" y="0"/>
                </a:moveTo>
                <a:lnTo>
                  <a:pt x="6503537" y="0"/>
                </a:lnTo>
                <a:lnTo>
                  <a:pt x="6503537" y="3800463"/>
                </a:lnTo>
                <a:lnTo>
                  <a:pt x="6496220" y="3800463"/>
                </a:lnTo>
                <a:cubicBezTo>
                  <a:pt x="6503537" y="3865190"/>
                  <a:pt x="6503537" y="3929921"/>
                  <a:pt x="6503537" y="3994646"/>
                </a:cubicBezTo>
                <a:cubicBezTo>
                  <a:pt x="6503537" y="5066697"/>
                  <a:pt x="6007851" y="6022691"/>
                  <a:pt x="5228852" y="6653989"/>
                </a:cubicBezTo>
                <a:lnTo>
                  <a:pt x="4978182" y="6838017"/>
                </a:lnTo>
                <a:lnTo>
                  <a:pt x="1019075" y="6838017"/>
                </a:lnTo>
                <a:lnTo>
                  <a:pt x="965583" y="6802921"/>
                </a:lnTo>
                <a:cubicBezTo>
                  <a:pt x="621940" y="6562487"/>
                  <a:pt x="324410" y="6262731"/>
                  <a:pt x="88357" y="5919024"/>
                </a:cubicBezTo>
                <a:lnTo>
                  <a:pt x="0" y="5775966"/>
                </a:lnTo>
                <a:close/>
              </a:path>
            </a:pathLst>
          </a:custGeom>
          <a:solidFill>
            <a:srgbClr val="45959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1BF3C018-A57E-95C4-9EB3-8B4A66867DE8}"/>
              </a:ext>
            </a:extLst>
          </p:cNvPr>
          <p:cNvSpPr/>
          <p:nvPr userDrawn="1"/>
        </p:nvSpPr>
        <p:spPr>
          <a:xfrm>
            <a:off x="0" y="206652"/>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EC7C6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5">
            <a:extLst>
              <a:ext uri="{FF2B5EF4-FFF2-40B4-BE49-F238E27FC236}">
                <a16:creationId xmlns:a16="http://schemas.microsoft.com/office/drawing/2014/main" id="{AC08F966-54D9-57EB-774C-AF88A25D1F29}"/>
              </a:ext>
            </a:extLst>
          </p:cNvPr>
          <p:cNvSpPr>
            <a:spLocks noGrp="1"/>
          </p:cNvSpPr>
          <p:nvPr>
            <p:ph type="body" sz="quarter" idx="15" hasCustomPrompt="1"/>
          </p:nvPr>
        </p:nvSpPr>
        <p:spPr>
          <a:xfrm>
            <a:off x="5812897" y="79970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8" name="Text Placeholder 25">
            <a:extLst>
              <a:ext uri="{FF2B5EF4-FFF2-40B4-BE49-F238E27FC236}">
                <a16:creationId xmlns:a16="http://schemas.microsoft.com/office/drawing/2014/main" id="{0D602D34-6C8F-E332-B784-A6431C285658}"/>
              </a:ext>
            </a:extLst>
          </p:cNvPr>
          <p:cNvSpPr>
            <a:spLocks noGrp="1"/>
          </p:cNvSpPr>
          <p:nvPr>
            <p:ph type="body" sz="quarter" idx="14" hasCustomPrompt="1"/>
          </p:nvPr>
        </p:nvSpPr>
        <p:spPr>
          <a:xfrm>
            <a:off x="6648193" y="79970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9" name="Text Placeholder 17">
            <a:extLst>
              <a:ext uri="{FF2B5EF4-FFF2-40B4-BE49-F238E27FC236}">
                <a16:creationId xmlns:a16="http://schemas.microsoft.com/office/drawing/2014/main" id="{52B6A7B8-086C-6005-4239-921C574C2D77}"/>
              </a:ext>
            </a:extLst>
          </p:cNvPr>
          <p:cNvSpPr>
            <a:spLocks noGrp="1"/>
          </p:cNvSpPr>
          <p:nvPr>
            <p:ph type="body" sz="quarter" idx="28" hasCustomPrompt="1"/>
          </p:nvPr>
        </p:nvSpPr>
        <p:spPr>
          <a:xfrm>
            <a:off x="979124" y="1714696"/>
            <a:ext cx="4198618" cy="4476077"/>
          </a:xfrm>
          <a:prstGeom prst="rect">
            <a:avLst/>
          </a:prstGeom>
          <a:noFill/>
        </p:spPr>
        <p:txBody>
          <a:bodyPr/>
          <a:lstStyle>
            <a:lvl1pPr>
              <a:lnSpc>
                <a:spcPct val="100000"/>
              </a:lnSpc>
              <a:spcBef>
                <a:spcPts val="0"/>
              </a:spcBef>
              <a:buNone/>
              <a:defRPr sz="3000" b="1" i="0" spc="0">
                <a:solidFill>
                  <a:schemeClr val="bg1"/>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10" name="Text Placeholder 25">
            <a:extLst>
              <a:ext uri="{FF2B5EF4-FFF2-40B4-BE49-F238E27FC236}">
                <a16:creationId xmlns:a16="http://schemas.microsoft.com/office/drawing/2014/main" id="{DBB59B6D-7528-8E66-934F-15899D5078C5}"/>
              </a:ext>
            </a:extLst>
          </p:cNvPr>
          <p:cNvSpPr>
            <a:spLocks noGrp="1"/>
          </p:cNvSpPr>
          <p:nvPr>
            <p:ph type="body" sz="quarter" idx="29" hasCustomPrompt="1"/>
          </p:nvPr>
        </p:nvSpPr>
        <p:spPr>
          <a:xfrm>
            <a:off x="5834600" y="1714697"/>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11" name="Text Placeholder 25">
            <a:extLst>
              <a:ext uri="{FF2B5EF4-FFF2-40B4-BE49-F238E27FC236}">
                <a16:creationId xmlns:a16="http://schemas.microsoft.com/office/drawing/2014/main" id="{F74ADC6D-3AA6-435A-82B5-D30EAA3FA472}"/>
              </a:ext>
            </a:extLst>
          </p:cNvPr>
          <p:cNvSpPr>
            <a:spLocks noGrp="1"/>
          </p:cNvSpPr>
          <p:nvPr>
            <p:ph type="body" sz="quarter" idx="30" hasCustomPrompt="1"/>
          </p:nvPr>
        </p:nvSpPr>
        <p:spPr>
          <a:xfrm>
            <a:off x="6669896" y="1714697"/>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2" name="Text Placeholder 25">
            <a:extLst>
              <a:ext uri="{FF2B5EF4-FFF2-40B4-BE49-F238E27FC236}">
                <a16:creationId xmlns:a16="http://schemas.microsoft.com/office/drawing/2014/main" id="{97689B66-FECF-3212-B162-12DF641D9EC2}"/>
              </a:ext>
            </a:extLst>
          </p:cNvPr>
          <p:cNvSpPr>
            <a:spLocks noGrp="1"/>
          </p:cNvSpPr>
          <p:nvPr>
            <p:ph type="body" sz="quarter" idx="31" hasCustomPrompt="1"/>
          </p:nvPr>
        </p:nvSpPr>
        <p:spPr>
          <a:xfrm>
            <a:off x="5841179" y="2629684"/>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13" name="Text Placeholder 25">
            <a:extLst>
              <a:ext uri="{FF2B5EF4-FFF2-40B4-BE49-F238E27FC236}">
                <a16:creationId xmlns:a16="http://schemas.microsoft.com/office/drawing/2014/main" id="{5A9C08FB-486E-D54E-2E91-EA5C6669A319}"/>
              </a:ext>
            </a:extLst>
          </p:cNvPr>
          <p:cNvSpPr>
            <a:spLocks noGrp="1"/>
          </p:cNvSpPr>
          <p:nvPr>
            <p:ph type="body" sz="quarter" idx="32" hasCustomPrompt="1"/>
          </p:nvPr>
        </p:nvSpPr>
        <p:spPr>
          <a:xfrm>
            <a:off x="6676475" y="2629684"/>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4" name="Text Placeholder 25">
            <a:extLst>
              <a:ext uri="{FF2B5EF4-FFF2-40B4-BE49-F238E27FC236}">
                <a16:creationId xmlns:a16="http://schemas.microsoft.com/office/drawing/2014/main" id="{97C34161-74EB-7EC0-491A-4CACD50C510D}"/>
              </a:ext>
            </a:extLst>
          </p:cNvPr>
          <p:cNvSpPr>
            <a:spLocks noGrp="1"/>
          </p:cNvSpPr>
          <p:nvPr>
            <p:ph type="body" sz="quarter" idx="33" hasCustomPrompt="1"/>
          </p:nvPr>
        </p:nvSpPr>
        <p:spPr>
          <a:xfrm>
            <a:off x="5862882" y="3544672"/>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15" name="Text Placeholder 25">
            <a:extLst>
              <a:ext uri="{FF2B5EF4-FFF2-40B4-BE49-F238E27FC236}">
                <a16:creationId xmlns:a16="http://schemas.microsoft.com/office/drawing/2014/main" id="{077E275C-6C8B-CBF6-B6FC-6E72F552ED85}"/>
              </a:ext>
            </a:extLst>
          </p:cNvPr>
          <p:cNvSpPr>
            <a:spLocks noGrp="1"/>
          </p:cNvSpPr>
          <p:nvPr>
            <p:ph type="body" sz="quarter" idx="34" hasCustomPrompt="1"/>
          </p:nvPr>
        </p:nvSpPr>
        <p:spPr>
          <a:xfrm>
            <a:off x="6698178" y="3544672"/>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6" name="Text Placeholder 25">
            <a:extLst>
              <a:ext uri="{FF2B5EF4-FFF2-40B4-BE49-F238E27FC236}">
                <a16:creationId xmlns:a16="http://schemas.microsoft.com/office/drawing/2014/main" id="{EBD113A8-C302-3DC6-837B-42A46F929A67}"/>
              </a:ext>
            </a:extLst>
          </p:cNvPr>
          <p:cNvSpPr>
            <a:spLocks noGrp="1"/>
          </p:cNvSpPr>
          <p:nvPr>
            <p:ph type="body" sz="quarter" idx="35" hasCustomPrompt="1"/>
          </p:nvPr>
        </p:nvSpPr>
        <p:spPr>
          <a:xfrm>
            <a:off x="5841179" y="4459659"/>
            <a:ext cx="700387" cy="689518"/>
          </a:xfrm>
          <a:prstGeom prst="rect">
            <a:avLst/>
          </a:prstGeom>
          <a:noFill/>
        </p:spPr>
        <p:txBody>
          <a:bodyPr anchor="ctr">
            <a:noAutofit/>
          </a:bodyPr>
          <a:lstStyle>
            <a:lvl1pPr marL="0" indent="0" algn="ctr">
              <a:lnSpc>
                <a:spcPct val="100000"/>
              </a:lnSpc>
              <a:spcBef>
                <a:spcPts val="0"/>
              </a:spcBef>
              <a:buNone/>
              <a:defRPr sz="3200" b="0" baseline="0">
                <a:solidFill>
                  <a:schemeClr val="bg1"/>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17" name="Text Placeholder 25">
            <a:extLst>
              <a:ext uri="{FF2B5EF4-FFF2-40B4-BE49-F238E27FC236}">
                <a16:creationId xmlns:a16="http://schemas.microsoft.com/office/drawing/2014/main" id="{1BA9B044-DF1E-C918-387B-DD961A756A29}"/>
              </a:ext>
            </a:extLst>
          </p:cNvPr>
          <p:cNvSpPr>
            <a:spLocks noGrp="1"/>
          </p:cNvSpPr>
          <p:nvPr>
            <p:ph type="body" sz="quarter" idx="36" hasCustomPrompt="1"/>
          </p:nvPr>
        </p:nvSpPr>
        <p:spPr>
          <a:xfrm>
            <a:off x="6676475" y="4459659"/>
            <a:ext cx="4608000" cy="689519"/>
          </a:xfrm>
          <a:prstGeom prst="rect">
            <a:avLst/>
          </a:prstGeom>
        </p:spPr>
        <p:txBody>
          <a:bodyPr anchor="ctr">
            <a:noAutofit/>
          </a:bodyPr>
          <a:lstStyle>
            <a:lvl1pPr marL="0" indent="0" algn="l">
              <a:lnSpc>
                <a:spcPct val="100000"/>
              </a:lnSpc>
              <a:spcBef>
                <a:spcPts val="0"/>
              </a:spcBef>
              <a:buNone/>
              <a:defRPr sz="2400" baseline="0">
                <a:solidFill>
                  <a:srgbClr val="459597"/>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18" name="Text Placeholder 23">
            <a:extLst>
              <a:ext uri="{FF2B5EF4-FFF2-40B4-BE49-F238E27FC236}">
                <a16:creationId xmlns:a16="http://schemas.microsoft.com/office/drawing/2014/main" id="{A26B3CC5-B580-83C6-B620-FD863E8951A8}"/>
              </a:ext>
            </a:extLst>
          </p:cNvPr>
          <p:cNvSpPr>
            <a:spLocks noGrp="1"/>
          </p:cNvSpPr>
          <p:nvPr>
            <p:ph type="body" sz="quarter" idx="27" hasCustomPrompt="1"/>
          </p:nvPr>
        </p:nvSpPr>
        <p:spPr>
          <a:xfrm>
            <a:off x="864755" y="321248"/>
            <a:ext cx="5041923" cy="720752"/>
          </a:xfrm>
          <a:prstGeom prst="rect">
            <a:avLst/>
          </a:prstGeom>
          <a:noFill/>
        </p:spPr>
        <p:txBody>
          <a:bodyPr anchor="ctr">
            <a:noAutofit/>
          </a:bodyPr>
          <a:lstStyle>
            <a:lvl1pPr marL="0" indent="0" algn="l">
              <a:lnSpc>
                <a:spcPct val="100000"/>
              </a:lnSpc>
              <a:spcBef>
                <a:spcPts val="0"/>
              </a:spcBef>
              <a:buNone/>
              <a:defRPr sz="3600" b="0" i="0">
                <a:solidFill>
                  <a:schemeClr val="bg1"/>
                </a:solidFill>
                <a:latin typeface="+mn-lt"/>
              </a:defRPr>
            </a:lvl1pPr>
          </a:lstStyle>
          <a:p>
            <a:pPr lvl="0"/>
            <a:r>
              <a:rPr lang="en-US" dirty="0"/>
              <a:t>Project Overview</a:t>
            </a:r>
          </a:p>
        </p:txBody>
      </p:sp>
      <p:cxnSp>
        <p:nvCxnSpPr>
          <p:cNvPr id="20" name="Straight Connector 19">
            <a:extLst>
              <a:ext uri="{FF2B5EF4-FFF2-40B4-BE49-F238E27FC236}">
                <a16:creationId xmlns:a16="http://schemas.microsoft.com/office/drawing/2014/main" id="{56D838A2-2525-193F-2A97-E2986C1524CB}"/>
              </a:ext>
            </a:extLst>
          </p:cNvPr>
          <p:cNvCxnSpPr>
            <a:cxnSpLocks/>
          </p:cNvCxnSpPr>
          <p:nvPr userDrawn="1"/>
        </p:nvCxnSpPr>
        <p:spPr>
          <a:xfrm>
            <a:off x="11812564" y="6509035"/>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82258826-921D-503D-3879-716EAF1ACC58}"/>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23" name="Rectangle 22">
            <a:extLst>
              <a:ext uri="{FF2B5EF4-FFF2-40B4-BE49-F238E27FC236}">
                <a16:creationId xmlns:a16="http://schemas.microsoft.com/office/drawing/2014/main" id="{3AE274F4-99C4-2F60-0300-75C38F3FE66C}"/>
              </a:ext>
            </a:extLst>
          </p:cNvPr>
          <p:cNvSpPr/>
          <p:nvPr userDrawn="1"/>
        </p:nvSpPr>
        <p:spPr>
          <a:xfrm rot="16200000">
            <a:off x="9307607" y="3741403"/>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a:t>
            </a:r>
            <a:r>
              <a:rPr lang="en-GB" sz="600" b="1" i="0" u="none" spc="0">
                <a:solidFill>
                  <a:srgbClr val="459597"/>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DESIGNING INNOVATIVE TOURISM STAYS</a:t>
            </a:r>
          </a:p>
        </p:txBody>
      </p:sp>
    </p:spTree>
    <p:extLst>
      <p:ext uri="{BB962C8B-B14F-4D97-AF65-F5344CB8AC3E}">
        <p14:creationId xmlns:p14="http://schemas.microsoft.com/office/powerpoint/2010/main" val="24765027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01">
    <p:spTree>
      <p:nvGrpSpPr>
        <p:cNvPr id="1" name=""/>
        <p:cNvGrpSpPr/>
        <p:nvPr/>
      </p:nvGrpSpPr>
      <p:grpSpPr>
        <a:xfrm>
          <a:off x="0" y="0"/>
          <a:ext cx="0" cy="0"/>
          <a:chOff x="0" y="0"/>
          <a:chExt cx="0" cy="0"/>
        </a:xfrm>
      </p:grpSpPr>
      <p:sp>
        <p:nvSpPr>
          <p:cNvPr id="7" name="object 3">
            <a:extLst>
              <a:ext uri="{FF2B5EF4-FFF2-40B4-BE49-F238E27FC236}">
                <a16:creationId xmlns:a16="http://schemas.microsoft.com/office/drawing/2014/main" id="{DDCA6A74-0F05-4A37-278E-DFD3C0622D66}"/>
              </a:ext>
            </a:extLst>
          </p:cNvPr>
          <p:cNvSpPr/>
          <p:nvPr userDrawn="1"/>
        </p:nvSpPr>
        <p:spPr>
          <a:xfrm>
            <a:off x="8391777" y="6405541"/>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2" name="Freeform 1">
            <a:extLst>
              <a:ext uri="{FF2B5EF4-FFF2-40B4-BE49-F238E27FC236}">
                <a16:creationId xmlns:a16="http://schemas.microsoft.com/office/drawing/2014/main" id="{3D984B40-C966-3344-5C21-5B1E55326303}"/>
              </a:ext>
            </a:extLst>
          </p:cNvPr>
          <p:cNvSpPr/>
          <p:nvPr userDrawn="1"/>
        </p:nvSpPr>
        <p:spPr>
          <a:xfrm>
            <a:off x="441705" y="0"/>
            <a:ext cx="5254245" cy="5672138"/>
          </a:xfrm>
          <a:custGeom>
            <a:avLst/>
            <a:gdLst>
              <a:gd name="connsiteX0" fmla="*/ 0 w 4487360"/>
              <a:gd name="connsiteY0" fmla="*/ 0 h 4844259"/>
              <a:gd name="connsiteX1" fmla="*/ 4487360 w 4487360"/>
              <a:gd name="connsiteY1" fmla="*/ 0 h 4844259"/>
              <a:gd name="connsiteX2" fmla="*/ 4487360 w 4487360"/>
              <a:gd name="connsiteY2" fmla="*/ 2474657 h 4844259"/>
              <a:gd name="connsiteX3" fmla="*/ 4482678 w 4487360"/>
              <a:gd name="connsiteY3" fmla="*/ 2474657 h 4844259"/>
              <a:gd name="connsiteX4" fmla="*/ 4487360 w 4487360"/>
              <a:gd name="connsiteY4" fmla="*/ 2601099 h 4844259"/>
              <a:gd name="connsiteX5" fmla="*/ 2243680 w 4487360"/>
              <a:gd name="connsiteY5" fmla="*/ 4844259 h 4844259"/>
              <a:gd name="connsiteX6" fmla="*/ 0 w 4487360"/>
              <a:gd name="connsiteY6" fmla="*/ 2601099 h 4844259"/>
              <a:gd name="connsiteX7" fmla="*/ 4683 w 4487360"/>
              <a:gd name="connsiteY7" fmla="*/ 2474657 h 4844259"/>
              <a:gd name="connsiteX8" fmla="*/ 0 w 4487360"/>
              <a:gd name="connsiteY8" fmla="*/ 2474657 h 4844259"/>
              <a:gd name="connsiteX9" fmla="*/ 0 w 4487360"/>
              <a:gd name="connsiteY9" fmla="*/ 0 h 484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7360" h="4844259">
                <a:moveTo>
                  <a:pt x="0" y="0"/>
                </a:moveTo>
                <a:lnTo>
                  <a:pt x="4487360" y="0"/>
                </a:lnTo>
                <a:lnTo>
                  <a:pt x="4487360" y="2474657"/>
                </a:lnTo>
                <a:lnTo>
                  <a:pt x="4482678" y="2474657"/>
                </a:lnTo>
                <a:cubicBezTo>
                  <a:pt x="4487360" y="2516804"/>
                  <a:pt x="4487360" y="2558953"/>
                  <a:pt x="4487360" y="2601099"/>
                </a:cubicBezTo>
                <a:cubicBezTo>
                  <a:pt x="4487360" y="3842097"/>
                  <a:pt x="3484966" y="4844259"/>
                  <a:pt x="2243680" y="4844259"/>
                </a:cubicBezTo>
                <a:cubicBezTo>
                  <a:pt x="1002397" y="4844259"/>
                  <a:pt x="0" y="3837411"/>
                  <a:pt x="0" y="2601099"/>
                </a:cubicBezTo>
                <a:cubicBezTo>
                  <a:pt x="0" y="2558953"/>
                  <a:pt x="0" y="2512121"/>
                  <a:pt x="4683" y="2474657"/>
                </a:cubicBezTo>
                <a:lnTo>
                  <a:pt x="0" y="2474657"/>
                </a:lnTo>
                <a:lnTo>
                  <a:pt x="0" y="0"/>
                </a:lnTo>
                <a:close/>
              </a:path>
            </a:pathLst>
          </a:custGeom>
          <a:solidFill>
            <a:srgbClr val="EC7C6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541241" y="792400"/>
            <a:ext cx="5055171" cy="3808175"/>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6" name="Picture Placeholder 5">
            <a:extLst>
              <a:ext uri="{FF2B5EF4-FFF2-40B4-BE49-F238E27FC236}">
                <a16:creationId xmlns:a16="http://schemas.microsoft.com/office/drawing/2014/main" id="{5339985B-2849-EA23-A37C-964C34A0E1CE}"/>
              </a:ext>
            </a:extLst>
          </p:cNvPr>
          <p:cNvSpPr>
            <a:spLocks noGrp="1"/>
          </p:cNvSpPr>
          <p:nvPr>
            <p:ph type="pic" sz="quarter" idx="41"/>
          </p:nvPr>
        </p:nvSpPr>
        <p:spPr>
          <a:xfrm>
            <a:off x="4229099" y="1658170"/>
            <a:ext cx="7122409" cy="5199830"/>
          </a:xfrm>
          <a:custGeom>
            <a:avLst/>
            <a:gdLst>
              <a:gd name="connsiteX0" fmla="*/ 4162678 w 7122409"/>
              <a:gd name="connsiteY0" fmla="*/ 4747371 h 5199830"/>
              <a:gd name="connsiteX1" fmla="*/ 4162678 w 7122409"/>
              <a:gd name="connsiteY1" fmla="*/ 5199791 h 5199830"/>
              <a:gd name="connsiteX2" fmla="*/ 7122374 w 7122409"/>
              <a:gd name="connsiteY2" fmla="*/ 5199791 h 5199830"/>
              <a:gd name="connsiteX3" fmla="*/ 7122374 w 7122409"/>
              <a:gd name="connsiteY3" fmla="*/ 4747371 h 5199830"/>
              <a:gd name="connsiteX4" fmla="*/ 3561205 w 7122409"/>
              <a:gd name="connsiteY4" fmla="*/ 0 h 5199830"/>
              <a:gd name="connsiteX5" fmla="*/ 7122409 w 7122409"/>
              <a:gd name="connsiteY5" fmla="*/ 3560379 h 5199830"/>
              <a:gd name="connsiteX6" fmla="*/ 7114976 w 7122409"/>
              <a:gd name="connsiteY6" fmla="*/ 3761070 h 5199830"/>
              <a:gd name="connsiteX7" fmla="*/ 7122409 w 7122409"/>
              <a:gd name="connsiteY7" fmla="*/ 3761070 h 5199830"/>
              <a:gd name="connsiteX8" fmla="*/ 7122409 w 7122409"/>
              <a:gd name="connsiteY8" fmla="*/ 5199830 h 5199830"/>
              <a:gd name="connsiteX9" fmla="*/ 0 w 7122409"/>
              <a:gd name="connsiteY9" fmla="*/ 5199830 h 5199830"/>
              <a:gd name="connsiteX10" fmla="*/ 0 w 7122409"/>
              <a:gd name="connsiteY10" fmla="*/ 3761070 h 5199830"/>
              <a:gd name="connsiteX11" fmla="*/ 7431 w 7122409"/>
              <a:gd name="connsiteY11" fmla="*/ 3761070 h 5199830"/>
              <a:gd name="connsiteX12" fmla="*/ 0 w 7122409"/>
              <a:gd name="connsiteY12" fmla="*/ 3560380 h 5199830"/>
              <a:gd name="connsiteX13" fmla="*/ 3561205 w 7122409"/>
              <a:gd name="connsiteY13" fmla="*/ 0 h 519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122409" h="5199830">
                <a:moveTo>
                  <a:pt x="4162678" y="4747371"/>
                </a:moveTo>
                <a:lnTo>
                  <a:pt x="4162678" y="5199791"/>
                </a:lnTo>
                <a:lnTo>
                  <a:pt x="7122374" y="5199791"/>
                </a:lnTo>
                <a:lnTo>
                  <a:pt x="7122374" y="4747371"/>
                </a:lnTo>
                <a:close/>
                <a:moveTo>
                  <a:pt x="3561205" y="0"/>
                </a:moveTo>
                <a:cubicBezTo>
                  <a:pt x="5531389" y="0"/>
                  <a:pt x="7122409" y="1598085"/>
                  <a:pt x="7122409" y="3560379"/>
                </a:cubicBezTo>
                <a:cubicBezTo>
                  <a:pt x="7122409" y="3627274"/>
                  <a:pt x="7122409" y="3701607"/>
                  <a:pt x="7114976" y="3761070"/>
                </a:cubicBezTo>
                <a:lnTo>
                  <a:pt x="7122409" y="3761070"/>
                </a:lnTo>
                <a:lnTo>
                  <a:pt x="7122409" y="5199830"/>
                </a:lnTo>
                <a:lnTo>
                  <a:pt x="0" y="5199830"/>
                </a:lnTo>
                <a:lnTo>
                  <a:pt x="0" y="3761070"/>
                </a:lnTo>
                <a:lnTo>
                  <a:pt x="7431" y="3761070"/>
                </a:lnTo>
                <a:cubicBezTo>
                  <a:pt x="0" y="3694174"/>
                  <a:pt x="0" y="3627274"/>
                  <a:pt x="0" y="3560380"/>
                </a:cubicBezTo>
                <a:cubicBezTo>
                  <a:pt x="0" y="1590648"/>
                  <a:pt x="1591015" y="0"/>
                  <a:pt x="3561205" y="0"/>
                </a:cubicBezTo>
                <a:close/>
              </a:path>
            </a:pathLst>
          </a:custGeom>
          <a:solidFill>
            <a:schemeClr val="bg1">
              <a:lumMod val="95000"/>
            </a:schemeClr>
          </a:solidFill>
          <a:ln>
            <a:noFill/>
          </a:ln>
        </p:spPr>
        <p:txBody>
          <a:bodyPr wrap="square" anchor="ctr">
            <a:noAutofit/>
          </a:bodyPr>
          <a:lstStyle>
            <a:lvl1pPr marL="0" indent="0" algn="ctr">
              <a:buNone/>
              <a:defRPr sz="800">
                <a:solidFill>
                  <a:schemeClr val="bg1">
                    <a:lumMod val="95000"/>
                  </a:schemeClr>
                </a:solidFill>
                <a:latin typeface="Calibri" panose="020F0502020204030204" pitchFamily="34" charset="0"/>
                <a:cs typeface="Calibri" panose="020F0502020204030204" pitchFamily="34" charset="0"/>
              </a:defRPr>
            </a:lvl1pPr>
          </a:lstStyle>
          <a:p>
            <a:endParaRPr lang="en-US"/>
          </a:p>
        </p:txBody>
      </p:sp>
      <p:sp>
        <p:nvSpPr>
          <p:cNvPr id="3" name="Slide Number Placeholder 5">
            <a:extLst>
              <a:ext uri="{FF2B5EF4-FFF2-40B4-BE49-F238E27FC236}">
                <a16:creationId xmlns:a16="http://schemas.microsoft.com/office/drawing/2014/main" id="{60112ED1-CEA1-671E-97F9-8DD1377E2D7B}"/>
              </a:ext>
            </a:extLst>
          </p:cNvPr>
          <p:cNvSpPr>
            <a:spLocks noGrp="1"/>
          </p:cNvSpPr>
          <p:nvPr>
            <p:ph type="sldNum" sz="quarter" idx="4"/>
          </p:nvPr>
        </p:nvSpPr>
        <p:spPr>
          <a:xfrm>
            <a:off x="11708764" y="6546433"/>
            <a:ext cx="473489" cy="311567"/>
          </a:xfrm>
          <a:prstGeom prst="rect">
            <a:avLst/>
          </a:prstGeom>
        </p:spPr>
        <p:txBody>
          <a:bodyPr vert="horz" lIns="91440" tIns="45720" rIns="91440" bIns="45720" rtlCol="0" anchor="ctr"/>
          <a:lstStyle>
            <a:lvl1pPr algn="ctr">
              <a:defRPr sz="8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a:p>
        </p:txBody>
      </p:sp>
      <p:sp>
        <p:nvSpPr>
          <p:cNvPr id="5" name="Text Placeholder 23">
            <a:extLst>
              <a:ext uri="{FF2B5EF4-FFF2-40B4-BE49-F238E27FC236}">
                <a16:creationId xmlns:a16="http://schemas.microsoft.com/office/drawing/2014/main" id="{622F69F4-FE50-DCDE-7B3C-45C87E383DF5}"/>
              </a:ext>
            </a:extLst>
          </p:cNvPr>
          <p:cNvSpPr>
            <a:spLocks noGrp="1"/>
          </p:cNvSpPr>
          <p:nvPr>
            <p:ph type="body" sz="quarter" idx="65" hasCustomPrompt="1"/>
          </p:nvPr>
        </p:nvSpPr>
        <p:spPr>
          <a:xfrm>
            <a:off x="8397787" y="6405542"/>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64932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Quote Slide 03">
    <p:spTree>
      <p:nvGrpSpPr>
        <p:cNvPr id="1" name=""/>
        <p:cNvGrpSpPr/>
        <p:nvPr/>
      </p:nvGrpSpPr>
      <p:grpSpPr>
        <a:xfrm>
          <a:off x="0" y="0"/>
          <a:ext cx="0" cy="0"/>
          <a:chOff x="0" y="0"/>
          <a:chExt cx="0" cy="0"/>
        </a:xfrm>
      </p:grpSpPr>
      <p:sp>
        <p:nvSpPr>
          <p:cNvPr id="11" name="object 3">
            <a:extLst>
              <a:ext uri="{FF2B5EF4-FFF2-40B4-BE49-F238E27FC236}">
                <a16:creationId xmlns:a16="http://schemas.microsoft.com/office/drawing/2014/main" id="{60CD57FA-B3ED-4372-0D79-54D3FCF6B4E5}"/>
              </a:ext>
            </a:extLst>
          </p:cNvPr>
          <p:cNvSpPr/>
          <p:nvPr userDrawn="1"/>
        </p:nvSpPr>
        <p:spPr>
          <a:xfrm>
            <a:off x="9232269" y="6009098"/>
            <a:ext cx="2959731" cy="452459"/>
          </a:xfrm>
          <a:custGeom>
            <a:avLst/>
            <a:gdLst/>
            <a:ahLst/>
            <a:cxnLst/>
            <a:rect l="l" t="t" r="r" b="b"/>
            <a:pathLst>
              <a:path w="10692130" h="1024890">
                <a:moveTo>
                  <a:pt x="0" y="0"/>
                </a:moveTo>
                <a:lnTo>
                  <a:pt x="10692003" y="0"/>
                </a:lnTo>
                <a:lnTo>
                  <a:pt x="10692003" y="1024801"/>
                </a:lnTo>
                <a:lnTo>
                  <a:pt x="0" y="1024801"/>
                </a:lnTo>
                <a:lnTo>
                  <a:pt x="0" y="0"/>
                </a:lnTo>
                <a:close/>
              </a:path>
            </a:pathLst>
          </a:custGeom>
          <a:solidFill>
            <a:srgbClr val="EC7C69"/>
          </a:solidFill>
        </p:spPr>
        <p:txBody>
          <a:bodyPr wrap="square" lIns="0" tIns="0" rIns="0" bIns="0" rtlCol="0"/>
          <a:lstStyle/>
          <a:p>
            <a:endParaRPr>
              <a:solidFill>
                <a:srgbClr val="459597"/>
              </a:solidFill>
            </a:endParaRPr>
          </a:p>
        </p:txBody>
      </p:sp>
      <p:sp>
        <p:nvSpPr>
          <p:cNvPr id="7" name="Freeform 6">
            <a:extLst>
              <a:ext uri="{FF2B5EF4-FFF2-40B4-BE49-F238E27FC236}">
                <a16:creationId xmlns:a16="http://schemas.microsoft.com/office/drawing/2014/main" id="{903C83E3-1DC4-31AF-AF62-B0BEC7B5CFF7}"/>
              </a:ext>
            </a:extLst>
          </p:cNvPr>
          <p:cNvSpPr/>
          <p:nvPr userDrawn="1"/>
        </p:nvSpPr>
        <p:spPr>
          <a:xfrm rot="16200000">
            <a:off x="973329" y="-521495"/>
            <a:ext cx="5254245" cy="7200902"/>
          </a:xfrm>
          <a:custGeom>
            <a:avLst/>
            <a:gdLst>
              <a:gd name="connsiteX0" fmla="*/ 5254245 w 5254245"/>
              <a:gd name="connsiteY0" fmla="*/ 0 h 7200902"/>
              <a:gd name="connsiteX1" fmla="*/ 5254245 w 5254245"/>
              <a:gd name="connsiteY1" fmla="*/ 1528764 h 7200902"/>
              <a:gd name="connsiteX2" fmla="*/ 5254245 w 5254245"/>
              <a:gd name="connsiteY2" fmla="*/ 2897574 h 7200902"/>
              <a:gd name="connsiteX3" fmla="*/ 5254245 w 5254245"/>
              <a:gd name="connsiteY3" fmla="*/ 3045624 h 7200902"/>
              <a:gd name="connsiteX4" fmla="*/ 5254245 w 5254245"/>
              <a:gd name="connsiteY4" fmla="*/ 4426338 h 7200902"/>
              <a:gd name="connsiteX5" fmla="*/ 5248763 w 5254245"/>
              <a:gd name="connsiteY5" fmla="*/ 4426338 h 7200902"/>
              <a:gd name="connsiteX6" fmla="*/ 5254245 w 5254245"/>
              <a:gd name="connsiteY6" fmla="*/ 4574389 h 7200902"/>
              <a:gd name="connsiteX7" fmla="*/ 2627122 w 5254245"/>
              <a:gd name="connsiteY7" fmla="*/ 7200902 h 7200902"/>
              <a:gd name="connsiteX8" fmla="*/ 0 w 5254245"/>
              <a:gd name="connsiteY8" fmla="*/ 4574389 h 7200902"/>
              <a:gd name="connsiteX9" fmla="*/ 5483 w 5254245"/>
              <a:gd name="connsiteY9" fmla="*/ 4426338 h 7200902"/>
              <a:gd name="connsiteX10" fmla="*/ 0 w 5254245"/>
              <a:gd name="connsiteY10" fmla="*/ 4426338 h 7200902"/>
              <a:gd name="connsiteX11" fmla="*/ 0 w 5254245"/>
              <a:gd name="connsiteY11" fmla="*/ 3045624 h 7200902"/>
              <a:gd name="connsiteX12" fmla="*/ 0 w 5254245"/>
              <a:gd name="connsiteY12" fmla="*/ 2897573 h 7200902"/>
              <a:gd name="connsiteX13" fmla="*/ 0 w 5254245"/>
              <a:gd name="connsiteY13" fmla="*/ 1528764 h 7200902"/>
              <a:gd name="connsiteX14" fmla="*/ 0 w 5254245"/>
              <a:gd name="connsiteY14" fmla="*/ 0 h 720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54245" h="7200902">
                <a:moveTo>
                  <a:pt x="5254245" y="0"/>
                </a:moveTo>
                <a:lnTo>
                  <a:pt x="5254245" y="1528764"/>
                </a:lnTo>
                <a:lnTo>
                  <a:pt x="5254245" y="2897574"/>
                </a:lnTo>
                <a:lnTo>
                  <a:pt x="5254245" y="3045624"/>
                </a:lnTo>
                <a:lnTo>
                  <a:pt x="5254245" y="4426338"/>
                </a:lnTo>
                <a:lnTo>
                  <a:pt x="5248763" y="4426338"/>
                </a:lnTo>
                <a:cubicBezTo>
                  <a:pt x="5254245" y="4475688"/>
                  <a:pt x="5254245" y="4525040"/>
                  <a:pt x="5254245" y="4574389"/>
                </a:cubicBezTo>
                <a:cubicBezTo>
                  <a:pt x="5254245" y="6027472"/>
                  <a:pt x="4080543" y="7200902"/>
                  <a:pt x="2627122" y="7200902"/>
                </a:cubicBezTo>
                <a:cubicBezTo>
                  <a:pt x="1173705" y="7200902"/>
                  <a:pt x="0" y="6021985"/>
                  <a:pt x="0" y="4574389"/>
                </a:cubicBezTo>
                <a:cubicBezTo>
                  <a:pt x="0" y="4525040"/>
                  <a:pt x="0" y="4470204"/>
                  <a:pt x="5483" y="4426338"/>
                </a:cubicBezTo>
                <a:lnTo>
                  <a:pt x="0" y="4426338"/>
                </a:lnTo>
                <a:lnTo>
                  <a:pt x="0" y="3045624"/>
                </a:lnTo>
                <a:lnTo>
                  <a:pt x="0" y="2897573"/>
                </a:lnTo>
                <a:lnTo>
                  <a:pt x="0" y="1528764"/>
                </a:lnTo>
                <a:lnTo>
                  <a:pt x="0" y="0"/>
                </a:lnTo>
                <a:close/>
              </a:path>
            </a:pathLst>
          </a:custGeom>
          <a:solidFill>
            <a:srgbClr val="FBA63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 Placeholder 23">
            <a:extLst>
              <a:ext uri="{FF2B5EF4-FFF2-40B4-BE49-F238E27FC236}">
                <a16:creationId xmlns:a16="http://schemas.microsoft.com/office/drawing/2014/main" id="{CEEA58C9-11E4-74DF-FA2A-21DB2EC78C60}"/>
              </a:ext>
            </a:extLst>
          </p:cNvPr>
          <p:cNvSpPr>
            <a:spLocks noGrp="1"/>
          </p:cNvSpPr>
          <p:nvPr>
            <p:ph type="body" sz="quarter" idx="13" hasCustomPrompt="1"/>
          </p:nvPr>
        </p:nvSpPr>
        <p:spPr>
          <a:xfrm>
            <a:off x="640591" y="981987"/>
            <a:ext cx="4802284" cy="4193938"/>
          </a:xfrm>
          <a:prstGeom prst="rect">
            <a:avLst/>
          </a:prstGeom>
        </p:spPr>
        <p:txBody>
          <a:bodyPr anchor="ctr">
            <a:normAutofit/>
          </a:bodyPr>
          <a:lstStyle>
            <a:lvl1pPr marL="0" indent="0" algn="ctr">
              <a:lnSpc>
                <a:spcPct val="100000"/>
              </a:lnSpc>
              <a:spcBef>
                <a:spcPts val="0"/>
              </a:spcBef>
              <a:buNone/>
              <a:defRPr sz="3000" i="1" baseline="0">
                <a:solidFill>
                  <a:schemeClr val="bg1"/>
                </a:solidFill>
                <a:latin typeface="+mn-lt"/>
              </a:defRPr>
            </a:lvl1pPr>
          </a:lstStyle>
          <a:p>
            <a:pPr lvl="0"/>
            <a:r>
              <a:rPr lang="en-US"/>
              <a:t>Quote Slide</a:t>
            </a:r>
          </a:p>
        </p:txBody>
      </p:sp>
      <p:sp>
        <p:nvSpPr>
          <p:cNvPr id="10" name="Picture Placeholder 9">
            <a:extLst>
              <a:ext uri="{FF2B5EF4-FFF2-40B4-BE49-F238E27FC236}">
                <a16:creationId xmlns:a16="http://schemas.microsoft.com/office/drawing/2014/main" id="{A263F50D-15C6-1DC5-D2E6-86D7C375F099}"/>
              </a:ext>
            </a:extLst>
          </p:cNvPr>
          <p:cNvSpPr>
            <a:spLocks noGrp="1"/>
          </p:cNvSpPr>
          <p:nvPr>
            <p:ph type="pic" sz="quarter" idx="19"/>
          </p:nvPr>
        </p:nvSpPr>
        <p:spPr>
          <a:xfrm>
            <a:off x="5631688" y="1678929"/>
            <a:ext cx="6560312" cy="4556399"/>
          </a:xfrm>
          <a:custGeom>
            <a:avLst/>
            <a:gdLst>
              <a:gd name="connsiteX0" fmla="*/ 2277673 w 6560312"/>
              <a:gd name="connsiteY0" fmla="*/ 0 h 4556399"/>
              <a:gd name="connsiteX1" fmla="*/ 2406059 w 6560312"/>
              <a:gd name="connsiteY1" fmla="*/ 4755 h 4556399"/>
              <a:gd name="connsiteX2" fmla="*/ 2406059 w 6560312"/>
              <a:gd name="connsiteY2" fmla="*/ 0 h 4556399"/>
              <a:gd name="connsiteX3" fmla="*/ 3325106 w 6560312"/>
              <a:gd name="connsiteY3" fmla="*/ 0 h 4556399"/>
              <a:gd name="connsiteX4" fmla="*/ 3439772 w 6560312"/>
              <a:gd name="connsiteY4" fmla="*/ 0 h 4556399"/>
              <a:gd name="connsiteX5" fmla="*/ 5900026 w 6560312"/>
              <a:gd name="connsiteY5" fmla="*/ 0 h 4556399"/>
              <a:gd name="connsiteX6" fmla="*/ 6560312 w 6560312"/>
              <a:gd name="connsiteY6" fmla="*/ 0 h 4556399"/>
              <a:gd name="connsiteX7" fmla="*/ 6560312 w 6560312"/>
              <a:gd name="connsiteY7" fmla="*/ 4556399 h 4556399"/>
              <a:gd name="connsiteX8" fmla="*/ 6560277 w 6560312"/>
              <a:gd name="connsiteY8" fmla="*/ 4556399 h 4556399"/>
              <a:gd name="connsiteX9" fmla="*/ 6560277 w 6560312"/>
              <a:gd name="connsiteY9" fmla="*/ 4330169 h 4556399"/>
              <a:gd name="connsiteX10" fmla="*/ 3600581 w 6560312"/>
              <a:gd name="connsiteY10" fmla="*/ 4330169 h 4556399"/>
              <a:gd name="connsiteX11" fmla="*/ 3600581 w 6560312"/>
              <a:gd name="connsiteY11" fmla="*/ 4556399 h 4556399"/>
              <a:gd name="connsiteX12" fmla="*/ 3439772 w 6560312"/>
              <a:gd name="connsiteY12" fmla="*/ 4556399 h 4556399"/>
              <a:gd name="connsiteX13" fmla="*/ 3325106 w 6560312"/>
              <a:gd name="connsiteY13" fmla="*/ 4556399 h 4556399"/>
              <a:gd name="connsiteX14" fmla="*/ 2406059 w 6560312"/>
              <a:gd name="connsiteY14" fmla="*/ 4556399 h 4556399"/>
              <a:gd name="connsiteX15" fmla="*/ 2406059 w 6560312"/>
              <a:gd name="connsiteY15" fmla="*/ 4551645 h 4556399"/>
              <a:gd name="connsiteX16" fmla="*/ 2277673 w 6560312"/>
              <a:gd name="connsiteY16" fmla="*/ 4556399 h 4556399"/>
              <a:gd name="connsiteX17" fmla="*/ 0 w 6560312"/>
              <a:gd name="connsiteY17" fmla="*/ 2278201 h 4556399"/>
              <a:gd name="connsiteX18" fmla="*/ 2277673 w 6560312"/>
              <a:gd name="connsiteY18" fmla="*/ 0 h 4556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60312" h="4556399">
                <a:moveTo>
                  <a:pt x="2277673" y="0"/>
                </a:moveTo>
                <a:cubicBezTo>
                  <a:pt x="2320467" y="0"/>
                  <a:pt x="2368019" y="0"/>
                  <a:pt x="2406059" y="4755"/>
                </a:cubicBezTo>
                <a:lnTo>
                  <a:pt x="2406059" y="0"/>
                </a:lnTo>
                <a:lnTo>
                  <a:pt x="3325106" y="0"/>
                </a:lnTo>
                <a:lnTo>
                  <a:pt x="3439772" y="0"/>
                </a:lnTo>
                <a:lnTo>
                  <a:pt x="5900026" y="0"/>
                </a:lnTo>
                <a:lnTo>
                  <a:pt x="6560312" y="0"/>
                </a:lnTo>
                <a:lnTo>
                  <a:pt x="6560312" y="4556399"/>
                </a:lnTo>
                <a:lnTo>
                  <a:pt x="6560277" y="4556399"/>
                </a:lnTo>
                <a:lnTo>
                  <a:pt x="6560277" y="4330169"/>
                </a:lnTo>
                <a:lnTo>
                  <a:pt x="3600581" y="4330169"/>
                </a:lnTo>
                <a:lnTo>
                  <a:pt x="3600581" y="4556399"/>
                </a:lnTo>
                <a:lnTo>
                  <a:pt x="3439772" y="4556399"/>
                </a:lnTo>
                <a:lnTo>
                  <a:pt x="3325106" y="4556399"/>
                </a:lnTo>
                <a:lnTo>
                  <a:pt x="2406059" y="4556399"/>
                </a:lnTo>
                <a:lnTo>
                  <a:pt x="2406059" y="4551645"/>
                </a:lnTo>
                <a:cubicBezTo>
                  <a:pt x="2363265" y="4556399"/>
                  <a:pt x="2320467" y="4556399"/>
                  <a:pt x="2277673" y="4556399"/>
                </a:cubicBezTo>
                <a:cubicBezTo>
                  <a:pt x="1017580" y="4556399"/>
                  <a:pt x="0" y="3538583"/>
                  <a:pt x="0" y="2278201"/>
                </a:cubicBezTo>
                <a:cubicBezTo>
                  <a:pt x="0" y="1017820"/>
                  <a:pt x="1022338" y="0"/>
                  <a:pt x="2277673" y="0"/>
                </a:cubicBezTo>
                <a:close/>
              </a:path>
            </a:pathLst>
          </a:custGeom>
          <a:solidFill>
            <a:schemeClr val="bg1">
              <a:lumMod val="95000"/>
            </a:schemeClr>
          </a:solidFill>
        </p:spPr>
        <p:txBody>
          <a:bodyPr wrap="square">
            <a:noAutofit/>
          </a:bodyPr>
          <a:lstStyle>
            <a:lvl1pPr algn="ctr">
              <a:defRPr>
                <a:solidFill>
                  <a:schemeClr val="bg1">
                    <a:lumMod val="95000"/>
                  </a:schemeClr>
                </a:solidFill>
              </a:defRPr>
            </a:lvl1pPr>
          </a:lstStyle>
          <a:p>
            <a:endParaRPr lang="en-US"/>
          </a:p>
        </p:txBody>
      </p:sp>
      <p:sp>
        <p:nvSpPr>
          <p:cNvPr id="9" name="Text Placeholder 23">
            <a:extLst>
              <a:ext uri="{FF2B5EF4-FFF2-40B4-BE49-F238E27FC236}">
                <a16:creationId xmlns:a16="http://schemas.microsoft.com/office/drawing/2014/main" id="{CD1AABD4-D352-B498-D38C-114265E448CB}"/>
              </a:ext>
            </a:extLst>
          </p:cNvPr>
          <p:cNvSpPr>
            <a:spLocks noGrp="1"/>
          </p:cNvSpPr>
          <p:nvPr>
            <p:ph type="body" sz="quarter" idx="65" hasCustomPrompt="1"/>
          </p:nvPr>
        </p:nvSpPr>
        <p:spPr>
          <a:xfrm>
            <a:off x="9238279" y="6009099"/>
            <a:ext cx="2953721" cy="452458"/>
          </a:xfrm>
          <a:prstGeom prst="rect">
            <a:avLst/>
          </a:prstGeom>
        </p:spPr>
        <p:txBody>
          <a:bodyPr anchor="ctr">
            <a:noAutofit/>
          </a:bodyPr>
          <a:lstStyle>
            <a:lvl1pPr marL="0" indent="0" algn="l">
              <a:spcBef>
                <a:spcPts val="0"/>
              </a:spcBef>
              <a:buNone/>
              <a:defRPr sz="1000" b="0" i="0">
                <a:solidFill>
                  <a:schemeClr val="bg1"/>
                </a:solidFill>
                <a:latin typeface="Calibri" panose="020F0502020204030204" pitchFamily="34" charset="0"/>
                <a:cs typeface="Calibri" panose="020F0502020204030204" pitchFamily="34" charset="0"/>
              </a:defRPr>
            </a:lvl1pPr>
          </a:lstStyle>
          <a:p>
            <a:pPr lvl="0"/>
            <a:r>
              <a:rPr lang="en-US"/>
              <a:t>Photo Credit: </a:t>
            </a:r>
          </a:p>
        </p:txBody>
      </p:sp>
    </p:spTree>
    <p:extLst>
      <p:ext uri="{BB962C8B-B14F-4D97-AF65-F5344CB8AC3E}">
        <p14:creationId xmlns:p14="http://schemas.microsoft.com/office/powerpoint/2010/main" val="82694917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4A7A32E-7792-789E-FA64-0EC70650BAFF}"/>
              </a:ext>
            </a:extLst>
          </p:cNvPr>
          <p:cNvCxnSpPr>
            <a:cxnSpLocks/>
          </p:cNvCxnSpPr>
          <p:nvPr userDrawn="1"/>
        </p:nvCxnSpPr>
        <p:spPr>
          <a:xfrm>
            <a:off x="11782908" y="6439837"/>
            <a:ext cx="265889" cy="0"/>
          </a:xfrm>
          <a:prstGeom prst="line">
            <a:avLst/>
          </a:prstGeom>
          <a:ln w="9525">
            <a:solidFill>
              <a:srgbClr val="FBA63D"/>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72C84D7-5D46-53B4-105C-D3DAF91ACBD3}"/>
              </a:ext>
            </a:extLst>
          </p:cNvPr>
          <p:cNvSpPr/>
          <p:nvPr userDrawn="1"/>
        </p:nvSpPr>
        <p:spPr>
          <a:xfrm rot="16200000">
            <a:off x="9277951" y="3672205"/>
            <a:ext cx="5275803" cy="184666"/>
          </a:xfrm>
          <a:prstGeom prst="rect">
            <a:avLst/>
          </a:prstGeom>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600" b="1" i="0" u="none" spc="0">
                <a:solidFill>
                  <a:srgbClr val="459597"/>
                </a:solidFill>
                <a:latin typeface="Calibri" panose="020F0502020204030204" pitchFamily="34" charset="0"/>
                <a:cs typeface="Calibri" panose="020F0502020204030204" pitchFamily="34" charset="0"/>
              </a:rPr>
              <a:t>EPIC STAYS </a:t>
            </a:r>
            <a:r>
              <a:rPr lang="en-GB" sz="600" b="1" i="0" u="none" spc="0">
                <a:solidFill>
                  <a:srgbClr val="FBA63B"/>
                </a:solidFill>
                <a:latin typeface="Calibri" panose="020F0502020204030204" pitchFamily="34" charset="0"/>
                <a:cs typeface="Calibri" panose="020F0502020204030204" pitchFamily="34" charset="0"/>
              </a:rPr>
              <a:t>| </a:t>
            </a:r>
            <a:r>
              <a:rPr lang="en-US" sz="600" b="0" i="0" u="none" kern="1200" spc="0">
                <a:solidFill>
                  <a:srgbClr val="459597"/>
                </a:solidFill>
                <a:latin typeface="Calibri" panose="020F0502020204030204" pitchFamily="34" charset="0"/>
                <a:ea typeface="+mn-ea"/>
                <a:cs typeface="Calibri" panose="020F0502020204030204" pitchFamily="34" charset="0"/>
              </a:rPr>
              <a:t>OBLIKOVANJE INOVATIVNIH TURISTIČNIH BIVANJ</a:t>
            </a:r>
          </a:p>
        </p:txBody>
      </p:sp>
      <p:sp>
        <p:nvSpPr>
          <p:cNvPr id="7" name="Slide Number Placeholder 5">
            <a:extLst>
              <a:ext uri="{FF2B5EF4-FFF2-40B4-BE49-F238E27FC236}">
                <a16:creationId xmlns:a16="http://schemas.microsoft.com/office/drawing/2014/main" id="{90774E23-FA45-75F1-4EE6-35EB43EE45BD}"/>
              </a:ext>
            </a:extLst>
          </p:cNvPr>
          <p:cNvSpPr>
            <a:spLocks noGrp="1"/>
          </p:cNvSpPr>
          <p:nvPr>
            <p:ph type="sldNum" sz="quarter" idx="4"/>
          </p:nvPr>
        </p:nvSpPr>
        <p:spPr>
          <a:xfrm>
            <a:off x="11679108" y="6477235"/>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97" r:id="rId2"/>
    <p:sldLayoutId id="2147483829" r:id="rId3"/>
    <p:sldLayoutId id="2147483881" r:id="rId4"/>
    <p:sldLayoutId id="2147483888" r:id="rId5"/>
    <p:sldLayoutId id="2147483898" r:id="rId6"/>
    <p:sldLayoutId id="2147483842" r:id="rId7"/>
    <p:sldLayoutId id="2147483840" r:id="rId8"/>
    <p:sldLayoutId id="2147483880" r:id="rId9"/>
    <p:sldLayoutId id="2147483889" r:id="rId10"/>
    <p:sldLayoutId id="2147483861" r:id="rId11"/>
    <p:sldLayoutId id="2147483905" r:id="rId12"/>
    <p:sldLayoutId id="2147483890" r:id="rId13"/>
    <p:sldLayoutId id="2147483899" r:id="rId14"/>
    <p:sldLayoutId id="2147483884" r:id="rId15"/>
    <p:sldLayoutId id="2147483841" r:id="rId16"/>
    <p:sldLayoutId id="2147483879" r:id="rId17"/>
    <p:sldLayoutId id="2147483913" r:id="rId18"/>
    <p:sldLayoutId id="2147483914" r:id="rId19"/>
    <p:sldLayoutId id="2147483906" r:id="rId20"/>
    <p:sldLayoutId id="2147483907" r:id="rId21"/>
    <p:sldLayoutId id="2147483878" r:id="rId22"/>
    <p:sldLayoutId id="2147483915" r:id="rId23"/>
    <p:sldLayoutId id="2147483891" r:id="rId24"/>
    <p:sldLayoutId id="2147483894" r:id="rId25"/>
    <p:sldLayoutId id="2147483893" r:id="rId26"/>
    <p:sldLayoutId id="2147483895" r:id="rId27"/>
    <p:sldLayoutId id="2147483896" r:id="rId28"/>
    <p:sldLayoutId id="2147483900" r:id="rId29"/>
    <p:sldLayoutId id="2147483901" r:id="rId30"/>
    <p:sldLayoutId id="2147483902" r:id="rId31"/>
    <p:sldLayoutId id="2147483903" r:id="rId32"/>
    <p:sldLayoutId id="2147483904" r:id="rId33"/>
    <p:sldLayoutId id="2147483853" r:id="rId34"/>
    <p:sldLayoutId id="2147483912" r:id="rId35"/>
    <p:sldLayoutId id="2147483916" r:id="rId36"/>
    <p:sldLayoutId id="2147483917" r:id="rId37"/>
    <p:sldLayoutId id="2147483918" r:id="rId38"/>
    <p:sldLayoutId id="2147483919" r:id="rId39"/>
    <p:sldLayoutId id="214748392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hyperlink" Target="https://www.youtube.com/watch?v=_oP0qcjYh6I" TargetMode="External"/><Relationship Id="rId5" Type="http://schemas.openxmlformats.org/officeDocument/2006/relationships/image" Target="../media/image12.png"/><Relationship Id="rId4" Type="http://schemas.openxmlformats.org/officeDocument/2006/relationships/hyperlink" Target="https://www.bentral.com/"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kmetija-urska.si/en/price-list/" TargetMode="External"/><Relationship Id="rId2" Type="http://schemas.openxmlformats.org/officeDocument/2006/relationships/image" Target="../media/image13.png"/><Relationship Id="rId1" Type="http://schemas.openxmlformats.org/officeDocument/2006/relationships/slideLayout" Target="../slideLayouts/slideLayout26.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hyperlink" Target="https://youtu.be/5sjI1ThdZr8" TargetMode="External"/><Relationship Id="rId2" Type="http://schemas.openxmlformats.org/officeDocument/2006/relationships/image" Target="../media/image20.jpeg"/><Relationship Id="rId1" Type="http://schemas.openxmlformats.org/officeDocument/2006/relationships/slideLayout" Target="../slideLayouts/slideLayout28.xml"/><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hyperlink" Target="https://www.visitmaribor.si/en/what-to-do/art-and-culture/top-maribor-sights/" TargetMode="External"/><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4.svg"/><Relationship Id="rId5" Type="http://schemas.openxmlformats.org/officeDocument/2006/relationships/image" Target="../media/image16.png"/><Relationship Id="rId4" Type="http://schemas.openxmlformats.org/officeDocument/2006/relationships/image" Target="../media/image23.sv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hyperlink" Target="https://www.pikol.si/en/namestitve" TargetMode="Externa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hyperlink" Target="https://www.booking.com/hotel/si/turisticna-kmetija-weiss.sl.html?aid=1917098&amp;label=metatripad-link-dmeta-content_opts-0&amp;sid=2198095f7c58d6f7f0517b49d5dc9013&amp;dist=0&amp;keep_landing=1&amp;sb_price_type=total&amp;type=total&amp;#tab-reviews" TargetMode="External"/><Relationship Id="rId5" Type="http://schemas.openxmlformats.org/officeDocument/2006/relationships/hyperlink" Target="https://www.turisticna-kmetija-weiss.si/en/" TargetMode="External"/><Relationship Id="rId4" Type="http://schemas.openxmlformats.org/officeDocument/2006/relationships/image" Target="../media/image27.jpeg"/></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0.xml"/><Relationship Id="rId5" Type="http://schemas.openxmlformats.org/officeDocument/2006/relationships/hyperlink" Target="https://www.jeruzalem-slovenija.si/en-gb/nastanitve/razprseni-hotel" TargetMode="External"/><Relationship Id="rId4" Type="http://schemas.openxmlformats.org/officeDocument/2006/relationships/image" Target="../media/image34.png"/></Relationships>
</file>

<file path=ppt/slides/_rels/slide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hyperlink" Target="https://www.izvornoslovensko.si/" TargetMode="External"/><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6.xml"/><Relationship Id="rId4" Type="http://schemas.openxmlformats.org/officeDocument/2006/relationships/image" Target="../media/image1.png"/></Relationships>
</file>

<file path=ppt/slides/_rels/slide68.xml.rels><?xml version="1.0" encoding="UTF-8" standalone="yes"?>
<Relationships xmlns="http://schemas.openxmlformats.org/package/2006/relationships"><Relationship Id="rId3" Type="http://schemas.openxmlformats.org/officeDocument/2006/relationships/hyperlink" Target="https://operto.com/blog/hotel-guest-journey/" TargetMode="External"/><Relationship Id="rId2" Type="http://schemas.openxmlformats.org/officeDocument/2006/relationships/notesSlide" Target="../notesSlides/notesSlide4.xml"/><Relationship Id="rId1" Type="http://schemas.openxmlformats.org/officeDocument/2006/relationships/slideLayout" Target="../slideLayouts/slideLayout37.xml"/><Relationship Id="rId5" Type="http://schemas.openxmlformats.org/officeDocument/2006/relationships/image" Target="../media/image36.png"/><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hyperlink" Target="https://www.forbes.com/councils/forbesbusinesscouncil/2025/03/17/hospitality-in-the-digital-age-managing-quality-without-being-on-site/" TargetMode="External"/><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37.jpe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descr="Slika, ki vsebuje besede oblačila, človeški obraz, oseba, obleka&#10;&#10;Vsebina, ustvarjena z UI, morda ni pravilna.">
            <a:extLst>
              <a:ext uri="{FF2B5EF4-FFF2-40B4-BE49-F238E27FC236}">
                <a16:creationId xmlns:a16="http://schemas.microsoft.com/office/drawing/2014/main" id="{43A05762-E471-04F6-8E05-565B2CCBE4BB}"/>
              </a:ext>
            </a:extLst>
          </p:cNvPr>
          <p:cNvPicPr>
            <a:picLocks noGrp="1" noChangeAspect="1"/>
          </p:cNvPicPr>
          <p:nvPr>
            <p:ph type="pic" sz="quarter" idx="19"/>
          </p:nvPr>
        </p:nvPicPr>
        <p:blipFill>
          <a:blip r:embed="rId2"/>
          <a:srcRect l="517" r="517"/>
          <a:stretch/>
        </p:blipFill>
        <p:spPr>
          <a:custGeom>
            <a:avLst/>
            <a:gdLst>
              <a:gd name="connsiteX0" fmla="*/ 2122138 w 6234998"/>
              <a:gd name="connsiteY0" fmla="*/ 0 h 4198861"/>
              <a:gd name="connsiteX1" fmla="*/ 2245434 w 6234998"/>
              <a:gd name="connsiteY1" fmla="*/ 4566 h 4198861"/>
              <a:gd name="connsiteX2" fmla="*/ 2245434 w 6234998"/>
              <a:gd name="connsiteY2" fmla="*/ 0 h 4198861"/>
              <a:gd name="connsiteX3" fmla="*/ 3128047 w 6234998"/>
              <a:gd name="connsiteY3" fmla="*/ 0 h 4198861"/>
              <a:gd name="connsiteX4" fmla="*/ 3238167 w 6234998"/>
              <a:gd name="connsiteY4" fmla="*/ 0 h 4198861"/>
              <a:gd name="connsiteX5" fmla="*/ 3275267 w 6234998"/>
              <a:gd name="connsiteY5" fmla="*/ 0 h 4198861"/>
              <a:gd name="connsiteX6" fmla="*/ 3275267 w 6234998"/>
              <a:gd name="connsiteY6" fmla="*/ 226190 h 4198861"/>
              <a:gd name="connsiteX7" fmla="*/ 6234963 w 6234998"/>
              <a:gd name="connsiteY7" fmla="*/ 226190 h 4198861"/>
              <a:gd name="connsiteX8" fmla="*/ 6234963 w 6234998"/>
              <a:gd name="connsiteY8" fmla="*/ 0 h 4198861"/>
              <a:gd name="connsiteX9" fmla="*/ 6234998 w 6234998"/>
              <a:gd name="connsiteY9" fmla="*/ 0 h 4198861"/>
              <a:gd name="connsiteX10" fmla="*/ 6234998 w 6234998"/>
              <a:gd name="connsiteY10" fmla="*/ 3862384 h 4198861"/>
              <a:gd name="connsiteX11" fmla="*/ 2638721 w 6234998"/>
              <a:gd name="connsiteY11" fmla="*/ 3862384 h 4198861"/>
              <a:gd name="connsiteX12" fmla="*/ 1813887 w 6234998"/>
              <a:gd name="connsiteY12" fmla="*/ 3862384 h 4198861"/>
              <a:gd name="connsiteX13" fmla="*/ 1297402 w 6234998"/>
              <a:gd name="connsiteY13" fmla="*/ 4120011 h 4198861"/>
              <a:gd name="connsiteX14" fmla="*/ 1264701 w 6234998"/>
              <a:gd name="connsiteY14" fmla="*/ 4198861 h 4198861"/>
              <a:gd name="connsiteX15" fmla="*/ 1078582 w 6234998"/>
              <a:gd name="connsiteY15" fmla="*/ 4112121 h 4198861"/>
              <a:gd name="connsiteX16" fmla="*/ 307781 w 6234998"/>
              <a:gd name="connsiteY16" fmla="*/ 3412066 h 4198861"/>
              <a:gd name="connsiteX17" fmla="*/ 296799 w 6234998"/>
              <a:gd name="connsiteY17" fmla="*/ 3393965 h 4198861"/>
              <a:gd name="connsiteX18" fmla="*/ 301948 w 6234998"/>
              <a:gd name="connsiteY18" fmla="*/ 3382497 h 4198861"/>
              <a:gd name="connsiteX19" fmla="*/ 417895 w 6234998"/>
              <a:gd name="connsiteY19" fmla="*/ 2770196 h 4198861"/>
              <a:gd name="connsiteX20" fmla="*/ 80940 w 6234998"/>
              <a:gd name="connsiteY20" fmla="*/ 1763461 h 4198861"/>
              <a:gd name="connsiteX21" fmla="*/ 0 w 6234998"/>
              <a:gd name="connsiteY21" fmla="*/ 1665934 h 4198861"/>
              <a:gd name="connsiteX22" fmla="*/ 33314 w 6234998"/>
              <a:gd name="connsiteY22" fmla="*/ 1536503 h 4198861"/>
              <a:gd name="connsiteX23" fmla="*/ 2122138 w 6234998"/>
              <a:gd name="connsiteY23" fmla="*/ 0 h 4198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234998" h="4198861">
                <a:moveTo>
                  <a:pt x="2122138" y="0"/>
                </a:moveTo>
                <a:cubicBezTo>
                  <a:pt x="2163235" y="0"/>
                  <a:pt x="2208903" y="0"/>
                  <a:pt x="2245434" y="4566"/>
                </a:cubicBezTo>
                <a:lnTo>
                  <a:pt x="2245434" y="0"/>
                </a:lnTo>
                <a:lnTo>
                  <a:pt x="3128047" y="0"/>
                </a:lnTo>
                <a:lnTo>
                  <a:pt x="3238167" y="0"/>
                </a:lnTo>
                <a:lnTo>
                  <a:pt x="3275267" y="0"/>
                </a:lnTo>
                <a:lnTo>
                  <a:pt x="3275267" y="226190"/>
                </a:lnTo>
                <a:lnTo>
                  <a:pt x="6234963" y="226190"/>
                </a:lnTo>
                <a:lnTo>
                  <a:pt x="6234963" y="0"/>
                </a:lnTo>
                <a:lnTo>
                  <a:pt x="6234998" y="0"/>
                </a:lnTo>
                <a:lnTo>
                  <a:pt x="6234998" y="3862384"/>
                </a:lnTo>
                <a:lnTo>
                  <a:pt x="2638721" y="3862384"/>
                </a:lnTo>
                <a:lnTo>
                  <a:pt x="1813887" y="3862384"/>
                </a:lnTo>
                <a:cubicBezTo>
                  <a:pt x="1582341" y="3862384"/>
                  <a:pt x="1382734" y="3968885"/>
                  <a:pt x="1297402" y="4120011"/>
                </a:cubicBezTo>
                <a:lnTo>
                  <a:pt x="1264701" y="4198861"/>
                </a:lnTo>
                <a:lnTo>
                  <a:pt x="1078582" y="4112121"/>
                </a:lnTo>
                <a:cubicBezTo>
                  <a:pt x="768617" y="3943931"/>
                  <a:pt x="504112" y="3703006"/>
                  <a:pt x="307781" y="3412066"/>
                </a:cubicBezTo>
                <a:lnTo>
                  <a:pt x="296799" y="3393965"/>
                </a:lnTo>
                <a:lnTo>
                  <a:pt x="301948" y="3382497"/>
                </a:lnTo>
                <a:cubicBezTo>
                  <a:pt x="376765" y="3193025"/>
                  <a:pt x="417895" y="2986488"/>
                  <a:pt x="417895" y="2770196"/>
                </a:cubicBezTo>
                <a:cubicBezTo>
                  <a:pt x="417895" y="2391684"/>
                  <a:pt x="292521" y="2043050"/>
                  <a:pt x="80940" y="1763461"/>
                </a:cubicBezTo>
                <a:lnTo>
                  <a:pt x="0" y="1665934"/>
                </a:lnTo>
                <a:lnTo>
                  <a:pt x="33314" y="1536503"/>
                </a:lnTo>
                <a:cubicBezTo>
                  <a:pt x="310805" y="645283"/>
                  <a:pt x="1142613" y="0"/>
                  <a:pt x="2122138" y="0"/>
                </a:cubicBezTo>
                <a:close/>
              </a:path>
            </a:pathLst>
          </a:custGeom>
        </p:spPr>
      </p:pic>
      <p:sp>
        <p:nvSpPr>
          <p:cNvPr id="3" name="Text Placeholder 2">
            <a:extLst>
              <a:ext uri="{FF2B5EF4-FFF2-40B4-BE49-F238E27FC236}">
                <a16:creationId xmlns:a16="http://schemas.microsoft.com/office/drawing/2014/main" id="{01FABA94-C94B-C9C5-D5DE-64EDBEF603D1}"/>
              </a:ext>
            </a:extLst>
          </p:cNvPr>
          <p:cNvSpPr>
            <a:spLocks noGrp="1"/>
          </p:cNvSpPr>
          <p:nvPr>
            <p:ph type="body" sz="quarter" idx="15"/>
          </p:nvPr>
        </p:nvSpPr>
        <p:spPr>
          <a:xfrm>
            <a:off x="580616" y="2473711"/>
            <a:ext cx="5089964" cy="697353"/>
          </a:xfrm>
        </p:spPr>
        <p:txBody>
          <a:bodyPr lIns="91440" tIns="45720" rIns="91440" bIns="45720" anchor="t">
            <a:noAutofit/>
          </a:bodyPr>
          <a:lstStyle/>
          <a:p>
            <a:r>
              <a:rPr lang="en-GB" dirty="0"/>
              <a:t>Modul 5 </a:t>
            </a:r>
            <a:r>
              <a:rPr lang="en-GB" b="0" dirty="0"/>
              <a:t>(1. del)</a:t>
            </a:r>
          </a:p>
          <a:p>
            <a:endParaRPr lang="en-GB" dirty="0"/>
          </a:p>
        </p:txBody>
      </p:sp>
      <p:sp>
        <p:nvSpPr>
          <p:cNvPr id="4" name="Text Placeholder 3">
            <a:extLst>
              <a:ext uri="{FF2B5EF4-FFF2-40B4-BE49-F238E27FC236}">
                <a16:creationId xmlns:a16="http://schemas.microsoft.com/office/drawing/2014/main" id="{DBE7B35A-8005-C91E-5654-96A2A0BFA34E}"/>
              </a:ext>
            </a:extLst>
          </p:cNvPr>
          <p:cNvSpPr>
            <a:spLocks noGrp="1"/>
          </p:cNvSpPr>
          <p:nvPr>
            <p:ph type="body" sz="quarter" idx="16"/>
          </p:nvPr>
        </p:nvSpPr>
        <p:spPr>
          <a:xfrm>
            <a:off x="580616" y="3429000"/>
            <a:ext cx="4611316" cy="697353"/>
          </a:xfrm>
        </p:spPr>
        <p:txBody>
          <a:bodyPr lIns="91440" tIns="45720" rIns="91440" bIns="45720" anchor="t">
            <a:noAutofit/>
          </a:bodyPr>
          <a:lstStyle/>
          <a:p>
            <a:pPr defTabSz="777514">
              <a:lnSpc>
                <a:spcPts val="3340"/>
              </a:lnSpc>
              <a:spcBef>
                <a:spcPts val="0"/>
              </a:spcBef>
              <a:defRPr/>
            </a:pPr>
            <a:r>
              <a:rPr lang="sl-SI" sz="3200" dirty="0">
                <a:ea typeface="Calibri"/>
                <a:cs typeface="Calibri"/>
              </a:rPr>
              <a:t>I</a:t>
            </a:r>
            <a:r>
              <a:rPr lang="en-GB" sz="3200" dirty="0" err="1">
                <a:ea typeface="Calibri"/>
                <a:cs typeface="Calibri"/>
              </a:rPr>
              <a:t>zkušnja</a:t>
            </a:r>
            <a:r>
              <a:rPr lang="sl-SI" sz="3200" dirty="0">
                <a:ea typeface="Calibri"/>
                <a:cs typeface="Calibri"/>
              </a:rPr>
              <a:t> gosta</a:t>
            </a:r>
            <a:r>
              <a:rPr lang="en-GB" sz="3200" dirty="0">
                <a:ea typeface="Calibri"/>
                <a:cs typeface="Calibri"/>
              </a:rPr>
              <a:t> – gostoljubnost, vpliv na daljavo in izvedljivost</a:t>
            </a:r>
          </a:p>
          <a:p>
            <a:pPr defTabSz="777514">
              <a:lnSpc>
                <a:spcPts val="3340"/>
              </a:lnSpc>
              <a:spcBef>
                <a:spcPts val="0"/>
              </a:spcBef>
              <a:defRPr/>
            </a:pPr>
            <a:endParaRPr lang="en-GB" sz="3200" dirty="0">
              <a:ea typeface="Calibri"/>
              <a:cs typeface="Calibri"/>
            </a:endParaRPr>
          </a:p>
        </p:txBody>
      </p:sp>
      <p:sp>
        <p:nvSpPr>
          <p:cNvPr id="5" name="Text Placeholder 4">
            <a:extLst>
              <a:ext uri="{FF2B5EF4-FFF2-40B4-BE49-F238E27FC236}">
                <a16:creationId xmlns:a16="http://schemas.microsoft.com/office/drawing/2014/main" id="{0E34608A-CBF1-0E94-37E7-59C119A8D0A4}"/>
              </a:ext>
            </a:extLst>
          </p:cNvPr>
          <p:cNvSpPr>
            <a:spLocks noGrp="1"/>
          </p:cNvSpPr>
          <p:nvPr>
            <p:ph type="body" sz="quarter" idx="17"/>
          </p:nvPr>
        </p:nvSpPr>
        <p:spPr/>
        <p:txBody>
          <a:bodyPr/>
          <a:lstStyle/>
          <a:p>
            <a:r>
              <a:rPr lang="en-GB" sz="3200" dirty="0" err="1"/>
              <a:t>www.epicstays.eu</a:t>
            </a:r>
            <a:endParaRPr lang="en-GB" sz="3200" dirty="0"/>
          </a:p>
        </p:txBody>
      </p:sp>
      <p:pic>
        <p:nvPicPr>
          <p:cNvPr id="6" name="Picture 5">
            <a:extLst>
              <a:ext uri="{FF2B5EF4-FFF2-40B4-BE49-F238E27FC236}">
                <a16:creationId xmlns:a16="http://schemas.microsoft.com/office/drawing/2014/main" id="{F6790F14-6BCC-A985-63B3-48218C0B1F3B}"/>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6120830" y="2249394"/>
            <a:ext cx="3580276" cy="2659133"/>
          </a:xfrm>
          <a:prstGeom prst="rect">
            <a:avLst/>
          </a:prstGeom>
        </p:spPr>
      </p:pic>
      <p:sp>
        <p:nvSpPr>
          <p:cNvPr id="11" name="Text Placeholder 10">
            <a:extLst>
              <a:ext uri="{FF2B5EF4-FFF2-40B4-BE49-F238E27FC236}">
                <a16:creationId xmlns:a16="http://schemas.microsoft.com/office/drawing/2014/main" id="{1C5AD9F2-07CA-46B6-D7BC-FBB9262431A9}"/>
              </a:ext>
            </a:extLst>
          </p:cNvPr>
          <p:cNvSpPr>
            <a:spLocks noGrp="1"/>
          </p:cNvSpPr>
          <p:nvPr>
            <p:ph type="body" sz="quarter" idx="65"/>
          </p:nvPr>
        </p:nvSpPr>
        <p:spPr>
          <a:xfrm>
            <a:off x="7806267" y="778060"/>
            <a:ext cx="4385733" cy="452458"/>
          </a:xfrm>
          <a:solidFill>
            <a:srgbClr val="EC7C69"/>
          </a:solidFill>
        </p:spPr>
        <p:txBody>
          <a:bodyPr/>
          <a:lstStyle/>
          <a:p>
            <a:pPr algn="ctr"/>
            <a:r>
              <a:rPr lang="en-GB" sz="1200" dirty="0"/>
              <a:t>Avtor fotografije: VSGT Maribor, Slovenija </a:t>
            </a:r>
          </a:p>
        </p:txBody>
      </p:sp>
    </p:spTree>
    <p:extLst>
      <p:ext uri="{BB962C8B-B14F-4D97-AF65-F5344CB8AC3E}">
        <p14:creationId xmlns:p14="http://schemas.microsoft.com/office/powerpoint/2010/main" val="2925093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FDC978-5247-8561-CD71-6CA22367C73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BEB50580-04D8-5AF1-5AB5-AA0F6CE9B1C9}"/>
              </a:ext>
            </a:extLst>
          </p:cNvPr>
          <p:cNvSpPr>
            <a:spLocks noGrp="1"/>
          </p:cNvSpPr>
          <p:nvPr>
            <p:ph type="body" sz="quarter" idx="16"/>
          </p:nvPr>
        </p:nvSpPr>
        <p:spPr>
          <a:xfrm>
            <a:off x="457303" y="349193"/>
            <a:ext cx="10614687" cy="803654"/>
          </a:xfrm>
        </p:spPr>
        <p:txBody>
          <a:bodyPr lIns="91440" tIns="45720" rIns="91440" bIns="45720" anchor="t">
            <a:noAutofit/>
          </a:bodyPr>
          <a:lstStyle/>
          <a:p>
            <a:r>
              <a:rPr lang="en-US" dirty="0">
                <a:ea typeface="Calibri"/>
                <a:cs typeface="Calibri"/>
              </a:rPr>
              <a:t>Potovanje gosta</a:t>
            </a:r>
          </a:p>
        </p:txBody>
      </p:sp>
      <p:cxnSp>
        <p:nvCxnSpPr>
          <p:cNvPr id="2" name="Straight Connector 1">
            <a:extLst>
              <a:ext uri="{FF2B5EF4-FFF2-40B4-BE49-F238E27FC236}">
                <a16:creationId xmlns:a16="http://schemas.microsoft.com/office/drawing/2014/main" id="{B40FB76C-8F8D-1DA4-0DE0-3E4A758C8AD4}"/>
              </a:ext>
            </a:extLst>
          </p:cNvPr>
          <p:cNvCxnSpPr>
            <a:cxnSpLocks/>
          </p:cNvCxnSpPr>
          <p:nvPr/>
        </p:nvCxnSpPr>
        <p:spPr>
          <a:xfrm>
            <a:off x="0" y="1046674"/>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6F3C65A4-91CD-3669-A688-FED18BC4249E}"/>
              </a:ext>
            </a:extLst>
          </p:cNvPr>
          <p:cNvGraphicFramePr>
            <a:graphicFrameLocks noGrp="1"/>
          </p:cNvGraphicFramePr>
          <p:nvPr>
            <p:extLst>
              <p:ext uri="{D42A27DB-BD31-4B8C-83A1-F6EECF244321}">
                <p14:modId xmlns:p14="http://schemas.microsoft.com/office/powerpoint/2010/main" val="171448730"/>
              </p:ext>
            </p:extLst>
          </p:nvPr>
        </p:nvGraphicFramePr>
        <p:xfrm>
          <a:off x="494860" y="1345788"/>
          <a:ext cx="11082094" cy="3693320"/>
        </p:xfrm>
        <a:graphic>
          <a:graphicData uri="http://schemas.openxmlformats.org/drawingml/2006/table">
            <a:tbl>
              <a:tblPr firstRow="1" bandRow="1">
                <a:tableStyleId>{5C22544A-7EE6-4342-B048-85BDC9FD1C3A}</a:tableStyleId>
              </a:tblPr>
              <a:tblGrid>
                <a:gridCol w="1312333">
                  <a:extLst>
                    <a:ext uri="{9D8B030D-6E8A-4147-A177-3AD203B41FA5}">
                      <a16:colId xmlns:a16="http://schemas.microsoft.com/office/drawing/2014/main" val="1886933163"/>
                    </a:ext>
                  </a:extLst>
                </a:gridCol>
                <a:gridCol w="1458191">
                  <a:extLst>
                    <a:ext uri="{9D8B030D-6E8A-4147-A177-3AD203B41FA5}">
                      <a16:colId xmlns:a16="http://schemas.microsoft.com/office/drawing/2014/main" val="3141866495"/>
                    </a:ext>
                  </a:extLst>
                </a:gridCol>
                <a:gridCol w="1385262">
                  <a:extLst>
                    <a:ext uri="{9D8B030D-6E8A-4147-A177-3AD203B41FA5}">
                      <a16:colId xmlns:a16="http://schemas.microsoft.com/office/drawing/2014/main" val="421359927"/>
                    </a:ext>
                  </a:extLst>
                </a:gridCol>
                <a:gridCol w="1513416">
                  <a:extLst>
                    <a:ext uri="{9D8B030D-6E8A-4147-A177-3AD203B41FA5}">
                      <a16:colId xmlns:a16="http://schemas.microsoft.com/office/drawing/2014/main" val="1178434084"/>
                    </a:ext>
                  </a:extLst>
                </a:gridCol>
                <a:gridCol w="1344083">
                  <a:extLst>
                    <a:ext uri="{9D8B030D-6E8A-4147-A177-3AD203B41FA5}">
                      <a16:colId xmlns:a16="http://schemas.microsoft.com/office/drawing/2014/main" val="2270773007"/>
                    </a:ext>
                  </a:extLst>
                </a:gridCol>
                <a:gridCol w="1397000">
                  <a:extLst>
                    <a:ext uri="{9D8B030D-6E8A-4147-A177-3AD203B41FA5}">
                      <a16:colId xmlns:a16="http://schemas.microsoft.com/office/drawing/2014/main" val="2044698918"/>
                    </a:ext>
                  </a:extLst>
                </a:gridCol>
                <a:gridCol w="1286547">
                  <a:extLst>
                    <a:ext uri="{9D8B030D-6E8A-4147-A177-3AD203B41FA5}">
                      <a16:colId xmlns:a16="http://schemas.microsoft.com/office/drawing/2014/main" val="926010109"/>
                    </a:ext>
                  </a:extLst>
                </a:gridCol>
                <a:gridCol w="1385262">
                  <a:extLst>
                    <a:ext uri="{9D8B030D-6E8A-4147-A177-3AD203B41FA5}">
                      <a16:colId xmlns:a16="http://schemas.microsoft.com/office/drawing/2014/main" val="772395447"/>
                    </a:ext>
                  </a:extLst>
                </a:gridCol>
              </a:tblGrid>
              <a:tr h="1008032">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Stopnje potovanja gosta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Navdih in raziskovanje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en-IE" sz="1900" dirty="0">
                          <a:solidFill>
                            <a:schemeClr val="bg1"/>
                          </a:solidFill>
                          <a:latin typeface="Calibri" panose="020F0502020204030204" pitchFamily="34" charset="0"/>
                          <a:cs typeface="Calibri" panose="020F0502020204030204" pitchFamily="34" charset="0"/>
                        </a:rPr>
                        <a:t>Rezervacije</a:t>
                      </a:r>
                      <a:endParaRPr lang="sl-SI" sz="1900" dirty="0">
                        <a:solidFill>
                          <a:schemeClr val="bg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Načrtovanje pred prihodom</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Prijava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Bivanje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Odjava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Ocena in po bivanju</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extLst>
                  <a:ext uri="{0D108BD9-81ED-4DB2-BD59-A6C34878D82A}">
                    <a16:rowId xmlns:a16="http://schemas.microsoft.com/office/drawing/2014/main" val="1387785908"/>
                  </a:ext>
                </a:extLst>
              </a:tr>
              <a:tr h="1008032">
                <a:tc>
                  <a:txBody>
                    <a:bodyPr/>
                    <a:lstStyle/>
                    <a:p>
                      <a:pPr>
                        <a:lnSpc>
                          <a:spcPts val="1960"/>
                        </a:lnSpc>
                      </a:pPr>
                      <a:r>
                        <a:rPr lang="sl-SI" sz="1900" b="1" dirty="0">
                          <a:solidFill>
                            <a:srgbClr val="459597"/>
                          </a:solidFill>
                          <a:latin typeface="Calibri" panose="020F0502020204030204" pitchFamily="34" charset="0"/>
                          <a:cs typeface="Calibri" panose="020F0502020204030204" pitchFamily="34" charset="0"/>
                        </a:rPr>
                        <a:t>Ukrepi</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Preglejte svoje spletne </a:t>
                      </a:r>
                      <a:r>
                        <a:rPr lang="sl-SI" sz="1700">
                          <a:solidFill>
                            <a:srgbClr val="414141"/>
                          </a:solidFill>
                          <a:latin typeface="Calibri" panose="020F0502020204030204" pitchFamily="34" charset="0"/>
                          <a:cs typeface="Calibri" panose="020F0502020204030204" pitchFamily="34" charset="0"/>
                        </a:rPr>
                        <a:t>ocene, </a:t>
                      </a:r>
                      <a:r>
                        <a:rPr lang="sl-SI" sz="1700" err="1">
                          <a:solidFill>
                            <a:srgbClr val="414141"/>
                          </a:solidFill>
                          <a:latin typeface="Calibri" panose="020F0502020204030204" pitchFamily="34" charset="0"/>
                          <a:cs typeface="Calibri" panose="020F0502020204030204" pitchFamily="34" charset="0"/>
                        </a:rPr>
                        <a:t>oglase</a:t>
                      </a:r>
                      <a:r>
                        <a:rPr lang="sl-SI" sz="1700">
                          <a:solidFill>
                            <a:srgbClr val="414141"/>
                          </a:solidFill>
                          <a:latin typeface="Calibri" panose="020F0502020204030204" pitchFamily="34" charset="0"/>
                          <a:cs typeface="Calibri" panose="020F0502020204030204" pitchFamily="34" charset="0"/>
                        </a:rPr>
                        <a:t> na spletnih potovalnih agencijah, družbena </a:t>
                      </a:r>
                      <a:r>
                        <a:rPr lang="sl-SI" sz="1700" err="1">
                          <a:solidFill>
                            <a:srgbClr val="414141"/>
                          </a:solidFill>
                          <a:latin typeface="Calibri" panose="020F0502020204030204" pitchFamily="34" charset="0"/>
                          <a:cs typeface="Calibri" panose="020F0502020204030204" pitchFamily="34" charset="0"/>
                        </a:rPr>
                        <a:t>omrežja in rezultate ankete po bivanju</a:t>
                      </a:r>
                      <a:r>
                        <a:rPr lang="sl-SI" sz="1700">
                          <a:solidFill>
                            <a:srgbClr val="414141"/>
                          </a:solidFill>
                          <a:latin typeface="Calibri" panose="020F0502020204030204" pitchFamily="34" charset="0"/>
                          <a:cs typeface="Calibri" panose="020F0502020204030204" pitchFamily="34" charset="0"/>
                        </a:rPr>
                        <a:t>.</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Določite</a:t>
                      </a:r>
                      <a:r>
                        <a:rPr lang="sl-SI" sz="1700">
                          <a:solidFill>
                            <a:srgbClr val="414141"/>
                          </a:solidFill>
                          <a:latin typeface="Calibri" panose="020F0502020204030204" pitchFamily="34" charset="0"/>
                          <a:cs typeface="Calibri" panose="020F0502020204030204" pitchFamily="34" charset="0"/>
                        </a:rPr>
                        <a:t>, </a:t>
                      </a:r>
                      <a:r>
                        <a:rPr lang="sl-SI" sz="1700" err="1">
                          <a:solidFill>
                            <a:srgbClr val="414141"/>
                          </a:solidFill>
                          <a:latin typeface="Calibri" panose="020F0502020204030204" pitchFamily="34" charset="0"/>
                          <a:cs typeface="Calibri" panose="020F0502020204030204" pitchFamily="34" charset="0"/>
                        </a:rPr>
                        <a:t>kje </a:t>
                      </a:r>
                      <a:r>
                        <a:rPr lang="sl-SI" sz="1700">
                          <a:solidFill>
                            <a:srgbClr val="414141"/>
                          </a:solidFill>
                          <a:latin typeface="Calibri" panose="020F0502020204030204" pitchFamily="34" charset="0"/>
                          <a:cs typeface="Calibri" panose="020F0502020204030204" pitchFamily="34" charset="0"/>
                        </a:rPr>
                        <a:t>se boste oglaševali, </a:t>
                      </a:r>
                      <a:r>
                        <a:rPr lang="sl-SI" sz="1700" err="1">
                          <a:solidFill>
                            <a:srgbClr val="414141"/>
                          </a:solidFill>
                          <a:latin typeface="Calibri" panose="020F0502020204030204" pitchFamily="34" charset="0"/>
                          <a:cs typeface="Calibri" panose="020F0502020204030204" pitchFamily="34" charset="0"/>
                        </a:rPr>
                        <a:t>ocenite svojo strategijo</a:t>
                      </a:r>
                      <a:r>
                        <a:rPr lang="sl-SI" sz="1700">
                          <a:solidFill>
                            <a:srgbClr val="414141"/>
                          </a:solidFill>
                          <a:latin typeface="Calibri" panose="020F0502020204030204" pitchFamily="34" charset="0"/>
                          <a:cs typeface="Calibri" panose="020F0502020204030204" pitchFamily="34" charset="0"/>
                        </a:rPr>
                        <a:t> e-poštnega trženja </a:t>
                      </a:r>
                      <a:r>
                        <a:rPr lang="sl-SI" sz="1700" err="1">
                          <a:solidFill>
                            <a:srgbClr val="414141"/>
                          </a:solidFill>
                          <a:latin typeface="Calibri" panose="020F0502020204030204" pitchFamily="34" charset="0"/>
                          <a:cs typeface="Calibri" panose="020F0502020204030204" pitchFamily="34" charset="0"/>
                        </a:rPr>
                        <a:t>in ocene podpore strankam</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err="1">
                          <a:solidFill>
                            <a:srgbClr val="414141"/>
                          </a:solidFill>
                          <a:latin typeface="Calibri" panose="020F0502020204030204" pitchFamily="34" charset="0"/>
                          <a:cs typeface="Calibri" panose="020F0502020204030204" pitchFamily="34" charset="0"/>
                        </a:rPr>
                        <a:t>Preglejte svojo komunikacijo z gosti in predvidite pogosto zastavljena vprašanja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Preverite svoje ocene in ugotovite, ali je dostop do vašega hotela enostaven. Ocenite svojo komunikacijo z gosti.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Preverite </a:t>
                      </a:r>
                      <a:r>
                        <a:rPr lang="en-US" sz="1700" dirty="0">
                          <a:solidFill>
                            <a:srgbClr val="414141"/>
                          </a:solidFill>
                          <a:latin typeface="Calibri" panose="020F0502020204030204" pitchFamily="34" charset="0"/>
                          <a:cs typeface="Calibri" panose="020F0502020204030204" pitchFamily="34" charset="0"/>
                        </a:rPr>
                        <a:t>stanje sob, komunikacije in </a:t>
                      </a:r>
                      <a:r>
                        <a:rPr lang="sl-SI" sz="1700" dirty="0">
                          <a:solidFill>
                            <a:srgbClr val="414141"/>
                          </a:solidFill>
                          <a:latin typeface="Calibri" panose="020F0502020204030204" pitchFamily="34" charset="0"/>
                          <a:cs typeface="Calibri" panose="020F0502020204030204" pitchFamily="34" charset="0"/>
                        </a:rPr>
                        <a:t>osebja. Izboljšajte svojo tehnološko opremo.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Preglejte postopek odjave </a:t>
                      </a:r>
                      <a:r>
                        <a:rPr lang="sl-SI" sz="1700" b="0" i="0" u="none" strike="noStrike" noProof="0" dirty="0">
                          <a:solidFill>
                            <a:srgbClr val="414141"/>
                          </a:solidFill>
                          <a:latin typeface="Calibri" panose="020F0502020204030204" pitchFamily="34" charset="0"/>
                          <a:cs typeface="Calibri" panose="020F0502020204030204" pitchFamily="34" charset="0"/>
                        </a:rPr>
                        <a:t>in odgovore na ankete po bivanju. </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Analizirajte povratne informacije, preberite in odgovorite na spletne ocene ter oblikujte strategijo za povezovanje z gosti po bivanju. </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1403744945"/>
                  </a:ext>
                </a:extLst>
              </a:tr>
            </a:tbl>
          </a:graphicData>
        </a:graphic>
      </p:graphicFrame>
      <p:pic>
        <p:nvPicPr>
          <p:cNvPr id="5" name="Picture 4">
            <a:extLst>
              <a:ext uri="{FF2B5EF4-FFF2-40B4-BE49-F238E27FC236}">
                <a16:creationId xmlns:a16="http://schemas.microsoft.com/office/drawing/2014/main" id="{D9391D41-C166-90EA-30FD-4B8E0E0A51F6}"/>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128488" y="4760014"/>
            <a:ext cx="3580276" cy="2659133"/>
          </a:xfrm>
          <a:prstGeom prst="rect">
            <a:avLst/>
          </a:prstGeom>
        </p:spPr>
      </p:pic>
      <p:sp>
        <p:nvSpPr>
          <p:cNvPr id="6" name="Slide Number Placeholder 5">
            <a:extLst>
              <a:ext uri="{FF2B5EF4-FFF2-40B4-BE49-F238E27FC236}">
                <a16:creationId xmlns:a16="http://schemas.microsoft.com/office/drawing/2014/main" id="{0ABD8E9B-5419-B1BF-0F66-76C3A243EE9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10</a:t>
            </a:fld>
            <a:endParaRPr lang="fr-CA" sz="1200" dirty="0"/>
          </a:p>
        </p:txBody>
      </p:sp>
    </p:spTree>
    <p:extLst>
      <p:ext uri="{BB962C8B-B14F-4D97-AF65-F5344CB8AC3E}">
        <p14:creationId xmlns:p14="http://schemas.microsoft.com/office/powerpoint/2010/main" val="10918606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D9C43-99B1-D4A0-2821-6327F3BD5FF4}"/>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121B74E2-3AD1-0E81-62CB-4F333E8AA484}"/>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785AF10-CF00-63D2-28E6-AC7A04352249}"/>
              </a:ext>
            </a:extLst>
          </p:cNvPr>
          <p:cNvSpPr>
            <a:spLocks noGrp="1"/>
          </p:cNvSpPr>
          <p:nvPr>
            <p:ph type="body" sz="quarter" idx="19"/>
          </p:nvPr>
        </p:nvSpPr>
        <p:spPr>
          <a:xfrm>
            <a:off x="423358" y="941779"/>
            <a:ext cx="1197303" cy="385564"/>
          </a:xfrm>
        </p:spPr>
        <p:txBody>
          <a:bodyPr/>
          <a:lstStyle/>
          <a:p>
            <a:r>
              <a:rPr lang="en-US" dirty="0"/>
              <a:t>01</a:t>
            </a:r>
          </a:p>
        </p:txBody>
      </p:sp>
      <p:sp>
        <p:nvSpPr>
          <p:cNvPr id="7" name="Text Placeholder 6">
            <a:extLst>
              <a:ext uri="{FF2B5EF4-FFF2-40B4-BE49-F238E27FC236}">
                <a16:creationId xmlns:a16="http://schemas.microsoft.com/office/drawing/2014/main" id="{80105E98-29A5-C2B3-FDB8-7B9DBB9A1380}"/>
              </a:ext>
            </a:extLst>
          </p:cNvPr>
          <p:cNvSpPr>
            <a:spLocks noGrp="1"/>
          </p:cNvSpPr>
          <p:nvPr>
            <p:ph type="body" sz="quarter" idx="16"/>
          </p:nvPr>
        </p:nvSpPr>
        <p:spPr>
          <a:xfrm>
            <a:off x="4061012" y="732734"/>
            <a:ext cx="7859712" cy="803654"/>
          </a:xfrm>
          <a:prstGeom prst="rect">
            <a:avLst/>
          </a:prstGeom>
        </p:spPr>
        <p:txBody>
          <a:bodyPr/>
          <a:lstStyle/>
          <a:p>
            <a:pPr>
              <a:lnSpc>
                <a:spcPts val="2960"/>
              </a:lnSpc>
            </a:pPr>
            <a:r>
              <a:rPr lang="en-GB" dirty="0"/>
              <a:t>Oblikovanje celostne izkušnje gostov</a:t>
            </a:r>
          </a:p>
        </p:txBody>
      </p:sp>
      <p:sp>
        <p:nvSpPr>
          <p:cNvPr id="4" name="Text Placeholder 3">
            <a:extLst>
              <a:ext uri="{FF2B5EF4-FFF2-40B4-BE49-F238E27FC236}">
                <a16:creationId xmlns:a16="http://schemas.microsoft.com/office/drawing/2014/main" id="{299AE6E4-444C-F617-4AF8-40AFB4F4F565}"/>
              </a:ext>
            </a:extLst>
          </p:cNvPr>
          <p:cNvSpPr>
            <a:spLocks noGrp="1"/>
          </p:cNvSpPr>
          <p:nvPr>
            <p:ph type="body" sz="quarter" idx="21"/>
          </p:nvPr>
        </p:nvSpPr>
        <p:spPr>
          <a:xfrm>
            <a:off x="4061011" y="1540001"/>
            <a:ext cx="7511395"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Da bi bili odlični gostitelji, morate razmisliti o celotni izkušnji gostov, ne le o samem bivanju. Gosti si začnejo ustvarjati mnenje že v trenutku, ko vidijo vašo ponudbo. Jasne informacije, prijazna sporočila in nemoten postopek rezervacije pomagajo ustvariti odličen prvi vtis. Ob prihodu morajo gostje čutiti, da so dobrodošli, in vedeti, kaj lahko pričakujejo.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Med bivanjem lahko udobje in majhne koristne podrobnosti resnično izstopajo. Po odhodu lahko prijazno sporočilo ali zahvala pustita trajen vtis. Celotna izkušnja gradi zaupanje in poveča verjetnost, da se bodo gostje vrnili. V tem delu se boste naučili, kako skrbno načrtovati vsak korak izkušnje. Ni treba, da ste popolni – dovolj je, da ste dosledni, prijazni in pozorni. </a:t>
            </a:r>
          </a:p>
          <a:p>
            <a:pPr>
              <a:lnSpc>
                <a:spcPts val="2340"/>
              </a:lnSpc>
            </a:pPr>
            <a:r>
              <a:rPr lang="en-GB" b="0" i="0" dirty="0">
                <a:effectLst/>
                <a:latin typeface="Calibri"/>
                <a:ea typeface="Calibri"/>
                <a:cs typeface="Calibri"/>
              </a:rPr>
              <a:t>Dobro zasnovana izkušnja gostov naredi vaš objekt nepozaben in vaše ocene močnejše.</a:t>
            </a:r>
          </a:p>
          <a:p>
            <a:pPr>
              <a:lnSpc>
                <a:spcPts val="2340"/>
              </a:lnSpc>
            </a:pPr>
            <a:endParaRPr lang="en-GB" b="0" i="0" dirty="0">
              <a:effectLst/>
              <a:latin typeface="Calibri"/>
              <a:ea typeface="Calibri"/>
              <a:cs typeface="Calibri"/>
            </a:endParaRPr>
          </a:p>
          <a:p>
            <a:pPr>
              <a:lnSpc>
                <a:spcPts val="2340"/>
              </a:lnSpc>
            </a:pPr>
            <a:endParaRPr lang="en-US" sz="2200" dirty="0"/>
          </a:p>
        </p:txBody>
      </p:sp>
      <p:sp>
        <p:nvSpPr>
          <p:cNvPr id="11" name="Slide Number Placeholder 5">
            <a:extLst>
              <a:ext uri="{FF2B5EF4-FFF2-40B4-BE49-F238E27FC236}">
                <a16:creationId xmlns:a16="http://schemas.microsoft.com/office/drawing/2014/main" id="{1091CF9C-779E-2B58-5519-C2629B072E6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11</a:t>
            </a:fld>
            <a:endParaRPr lang="fr-CA" sz="1200" dirty="0"/>
          </a:p>
        </p:txBody>
      </p:sp>
    </p:spTree>
    <p:extLst>
      <p:ext uri="{BB962C8B-B14F-4D97-AF65-F5344CB8AC3E}">
        <p14:creationId xmlns:p14="http://schemas.microsoft.com/office/powerpoint/2010/main" val="256586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2E6C5-A9A5-9B79-8F03-7761411236E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290928-246F-0D58-19F7-B5194F6C7240}"/>
              </a:ext>
            </a:extLst>
          </p:cNvPr>
          <p:cNvSpPr txBox="1">
            <a:spLocks/>
          </p:cNvSpPr>
          <p:nvPr/>
        </p:nvSpPr>
        <p:spPr>
          <a:xfrm>
            <a:off x="629645" y="307773"/>
            <a:ext cx="10553750"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Razumevanje potovanja gosta: </a:t>
            </a:r>
          </a:p>
          <a:p>
            <a:pPr>
              <a:lnSpc>
                <a:spcPts val="3720"/>
              </a:lnSpc>
            </a:pPr>
            <a:r>
              <a:rPr lang="en-US" dirty="0"/>
              <a:t>Pred, med in po </a:t>
            </a:r>
            <a:r>
              <a:rPr lang="en-US" dirty="0" err="1"/>
              <a:t>bivanju</a:t>
            </a:r>
            <a:endParaRPr lang="en-US" dirty="0" err="1">
              <a:ea typeface="Calibri"/>
              <a:cs typeface="Calibri"/>
            </a:endParaRPr>
          </a:p>
          <a:p>
            <a:pPr>
              <a:lnSpc>
                <a:spcPts val="3720"/>
              </a:lnSpc>
            </a:pPr>
            <a:endParaRPr lang="en-US" dirty="0"/>
          </a:p>
        </p:txBody>
      </p:sp>
      <p:cxnSp>
        <p:nvCxnSpPr>
          <p:cNvPr id="10" name="Straight Connector 9">
            <a:extLst>
              <a:ext uri="{FF2B5EF4-FFF2-40B4-BE49-F238E27FC236}">
                <a16:creationId xmlns:a16="http://schemas.microsoft.com/office/drawing/2014/main" id="{C00B059D-C657-74D8-17C8-3CBBB8EA71F6}"/>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267AEC1-E051-6220-7055-7814DF99F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12</a:t>
            </a:fld>
            <a:endParaRPr lang="fr-CA" sz="1200" dirty="0"/>
          </a:p>
        </p:txBody>
      </p:sp>
      <p:sp>
        <p:nvSpPr>
          <p:cNvPr id="4" name="Text Placeholder 5">
            <a:extLst>
              <a:ext uri="{FF2B5EF4-FFF2-40B4-BE49-F238E27FC236}">
                <a16:creationId xmlns:a16="http://schemas.microsoft.com/office/drawing/2014/main" id="{17022490-C0E6-1FA4-19A5-99A11DEFDAA7}"/>
              </a:ext>
            </a:extLst>
          </p:cNvPr>
          <p:cNvSpPr txBox="1">
            <a:spLocks/>
          </p:cNvSpPr>
          <p:nvPr/>
        </p:nvSpPr>
        <p:spPr>
          <a:xfrm>
            <a:off x="629645" y="171829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7D721EB9-3E10-CB97-ABBA-8CBC5BD27CAE}"/>
              </a:ext>
            </a:extLst>
          </p:cNvPr>
          <p:cNvSpPr txBox="1">
            <a:spLocks/>
          </p:cNvSpPr>
          <p:nvPr/>
        </p:nvSpPr>
        <p:spPr>
          <a:xfrm>
            <a:off x="649183" y="2270737"/>
            <a:ext cx="5442220"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Pred bivanjem: </a:t>
            </a:r>
            <a:r>
              <a:rPr lang="en-GB" sz="2200" dirty="0">
                <a:solidFill>
                  <a:srgbClr val="414141"/>
                </a:solidFill>
              </a:rPr>
              <a:t>Poskrbite, da je vaš oglas jasen, popoln in iskren (fotografije, lokacija, hišna pravila, informacije o prijavi). Po rezervaciji pošljite dobrodošlico s praktičnimi podrobnostmi in prijaznim tonom.</a:t>
            </a:r>
          </a:p>
          <a:p>
            <a:pPr marL="342900" indent="-342900">
              <a:lnSpc>
                <a:spcPts val="2240"/>
              </a:lnSpc>
              <a:buClr>
                <a:srgbClr val="459597"/>
              </a:buClr>
              <a:buFont typeface="Arial" panose="020B0604020202020204" pitchFamily="34" charset="0"/>
              <a:buChar char="•"/>
            </a:pPr>
            <a:r>
              <a:rPr lang="en-GB" sz="2200" b="1" dirty="0">
                <a:solidFill>
                  <a:srgbClr val="EC7C69"/>
                </a:solidFill>
              </a:rPr>
              <a:t>Med bivanjem: </a:t>
            </a:r>
            <a:r>
              <a:rPr lang="en-GB" sz="2200" dirty="0">
                <a:solidFill>
                  <a:srgbClr val="414141"/>
                </a:solidFill>
              </a:rPr>
              <a:t>Poskrbite, da je prostor čist, udoben in dobro </a:t>
            </a:r>
            <a:r>
              <a:rPr lang="en-GB" sz="2200" dirty="0" err="1">
                <a:solidFill>
                  <a:srgbClr val="414141"/>
                </a:solidFill>
              </a:rPr>
              <a:t>pripravljen</a:t>
            </a:r>
            <a:r>
              <a:rPr lang="en-GB" sz="2200" dirty="0">
                <a:solidFill>
                  <a:srgbClr val="414141"/>
                </a:solidFill>
              </a:rPr>
              <a:t>. </a:t>
            </a:r>
            <a:r>
              <a:rPr lang="en-GB" sz="2200" dirty="0" err="1">
                <a:solidFill>
                  <a:srgbClr val="414141"/>
                </a:solidFill>
              </a:rPr>
              <a:t>Ponudite</a:t>
            </a:r>
            <a:r>
              <a:rPr lang="en-GB" sz="2200" dirty="0">
                <a:solidFill>
                  <a:srgbClr val="414141"/>
                </a:solidFill>
              </a:rPr>
              <a:t> </a:t>
            </a:r>
            <a:r>
              <a:rPr lang="en-GB" sz="2200" dirty="0" err="1">
                <a:solidFill>
                  <a:srgbClr val="414141"/>
                </a:solidFill>
              </a:rPr>
              <a:t>kratek</a:t>
            </a:r>
            <a:r>
              <a:rPr lang="en-GB" sz="2200" dirty="0">
                <a:solidFill>
                  <a:srgbClr val="414141"/>
                </a:solidFill>
              </a:rPr>
              <a:t> </a:t>
            </a:r>
            <a:r>
              <a:rPr lang="en-GB" sz="2200" dirty="0" err="1">
                <a:solidFill>
                  <a:srgbClr val="414141"/>
                </a:solidFill>
              </a:rPr>
              <a:t>tiskan</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digitalni</a:t>
            </a:r>
            <a:r>
              <a:rPr lang="en-GB" sz="2200" dirty="0">
                <a:solidFill>
                  <a:srgbClr val="414141"/>
                </a:solidFill>
              </a:rPr>
              <a:t> </a:t>
            </a:r>
            <a:r>
              <a:rPr lang="en-GB" sz="2200" dirty="0" err="1">
                <a:solidFill>
                  <a:srgbClr val="414141"/>
                </a:solidFill>
              </a:rPr>
              <a:t>vodnik</a:t>
            </a:r>
            <a:r>
              <a:rPr lang="en-GB" sz="2200" dirty="0">
                <a:solidFill>
                  <a:srgbClr val="414141"/>
                </a:solidFill>
              </a:rPr>
              <a:t> z </a:t>
            </a:r>
            <a:r>
              <a:rPr lang="en-GB" sz="2200" dirty="0" err="1">
                <a:solidFill>
                  <a:srgbClr val="414141"/>
                </a:solidFill>
              </a:rPr>
              <a:t>lokalnimi</a:t>
            </a:r>
            <a:r>
              <a:rPr lang="en-GB" sz="2200" dirty="0">
                <a:solidFill>
                  <a:srgbClr val="414141"/>
                </a:solidFill>
              </a:rPr>
              <a:t> nasveti in navodili za hišo.</a:t>
            </a:r>
          </a:p>
          <a:p>
            <a:pPr marL="342900" indent="-342900">
              <a:lnSpc>
                <a:spcPts val="2240"/>
              </a:lnSpc>
              <a:buClr>
                <a:srgbClr val="459597"/>
              </a:buClr>
              <a:buFont typeface="Arial" panose="020B0604020202020204" pitchFamily="34" charset="0"/>
              <a:buChar char="•"/>
            </a:pPr>
            <a:r>
              <a:rPr lang="en-GB" sz="2200" b="1" dirty="0">
                <a:solidFill>
                  <a:srgbClr val="EC7C69"/>
                </a:solidFill>
              </a:rPr>
              <a:t>Po bivanju: </a:t>
            </a:r>
            <a:r>
              <a:rPr lang="en-GB" sz="2200" dirty="0">
                <a:solidFill>
                  <a:srgbClr val="414141"/>
                </a:solidFill>
              </a:rPr>
              <a:t>Pošljite vljudno zahvalno sporočilo, vprašajte, ali je vse potekalo v redu, in gostom vljudno predlagajte, naj pustijo oceno.</a:t>
            </a:r>
          </a:p>
          <a:p>
            <a:pPr>
              <a:lnSpc>
                <a:spcPts val="2240"/>
              </a:lnSpc>
            </a:pPr>
            <a:endParaRPr lang="en-US" sz="2200" dirty="0">
              <a:solidFill>
                <a:srgbClr val="414141"/>
              </a:solidFill>
            </a:endParaRPr>
          </a:p>
        </p:txBody>
      </p:sp>
      <p:sp>
        <p:nvSpPr>
          <p:cNvPr id="16" name="Freeform 15">
            <a:extLst>
              <a:ext uri="{FF2B5EF4-FFF2-40B4-BE49-F238E27FC236}">
                <a16:creationId xmlns:a16="http://schemas.microsoft.com/office/drawing/2014/main" id="{7E1CAE27-A87B-2F70-145F-E9B6C2E819B3}"/>
              </a:ext>
            </a:extLst>
          </p:cNvPr>
          <p:cNvSpPr/>
          <p:nvPr/>
        </p:nvSpPr>
        <p:spPr>
          <a:xfrm rot="5400000" flipH="1">
            <a:off x="6476707" y="1997218"/>
            <a:ext cx="4975609" cy="4791681"/>
          </a:xfrm>
          <a:custGeom>
            <a:avLst/>
            <a:gdLst>
              <a:gd name="connsiteX0" fmla="*/ 4975609 w 4975609"/>
              <a:gd name="connsiteY0" fmla="*/ 4393516 h 4791681"/>
              <a:gd name="connsiteX1" fmla="*/ 4975609 w 4975609"/>
              <a:gd name="connsiteY1" fmla="*/ 3860024 h 4791681"/>
              <a:gd name="connsiteX2" fmla="*/ 4975609 w 4975609"/>
              <a:gd name="connsiteY2" fmla="*/ 3778871 h 4791681"/>
              <a:gd name="connsiteX3" fmla="*/ 4975609 w 4975609"/>
              <a:gd name="connsiteY3" fmla="*/ 3245380 h 4791681"/>
              <a:gd name="connsiteX4" fmla="*/ 4975609 w 4975609"/>
              <a:gd name="connsiteY4" fmla="*/ 1148136 h 4791681"/>
              <a:gd name="connsiteX5" fmla="*/ 4975609 w 4975609"/>
              <a:gd name="connsiteY5" fmla="*/ 614644 h 4791681"/>
              <a:gd name="connsiteX6" fmla="*/ 4975609 w 4975609"/>
              <a:gd name="connsiteY6" fmla="*/ 533493 h 4791681"/>
              <a:gd name="connsiteX7" fmla="*/ 4975609 w 4975609"/>
              <a:gd name="connsiteY7" fmla="*/ 1 h 4791681"/>
              <a:gd name="connsiteX8" fmla="*/ 4467295 w 4975609"/>
              <a:gd name="connsiteY8" fmla="*/ 1 h 4791681"/>
              <a:gd name="connsiteX9" fmla="*/ 4336668 w 4975609"/>
              <a:gd name="connsiteY9" fmla="*/ 1 h 4791681"/>
              <a:gd name="connsiteX10" fmla="*/ 4132442 w 4975609"/>
              <a:gd name="connsiteY10" fmla="*/ 1 h 4791681"/>
              <a:gd name="connsiteX11" fmla="*/ 3828354 w 4975609"/>
              <a:gd name="connsiteY11" fmla="*/ 1 h 4791681"/>
              <a:gd name="connsiteX12" fmla="*/ 3624128 w 4975609"/>
              <a:gd name="connsiteY12" fmla="*/ 1 h 4791681"/>
              <a:gd name="connsiteX13" fmla="*/ 3493501 w 4975609"/>
              <a:gd name="connsiteY13" fmla="*/ 1 h 4791681"/>
              <a:gd name="connsiteX14" fmla="*/ 2985187 w 4975609"/>
              <a:gd name="connsiteY14" fmla="*/ 1 h 4791681"/>
              <a:gd name="connsiteX15" fmla="*/ 2499688 w 4975609"/>
              <a:gd name="connsiteY15" fmla="*/ 1 h 4791681"/>
              <a:gd name="connsiteX16" fmla="*/ 2499688 w 4975609"/>
              <a:gd name="connsiteY16" fmla="*/ 0 h 4791681"/>
              <a:gd name="connsiteX17" fmla="*/ 1991374 w 4975609"/>
              <a:gd name="connsiteY17" fmla="*/ 0 h 4791681"/>
              <a:gd name="connsiteX18" fmla="*/ 1860747 w 4975609"/>
              <a:gd name="connsiteY18" fmla="*/ 0 h 4791681"/>
              <a:gd name="connsiteX19" fmla="*/ 1656522 w 4975609"/>
              <a:gd name="connsiteY19" fmla="*/ 0 h 4791681"/>
              <a:gd name="connsiteX20" fmla="*/ 1352433 w 4975609"/>
              <a:gd name="connsiteY20" fmla="*/ 0 h 4791681"/>
              <a:gd name="connsiteX21" fmla="*/ 1148208 w 4975609"/>
              <a:gd name="connsiteY21" fmla="*/ 0 h 4791681"/>
              <a:gd name="connsiteX22" fmla="*/ 1017580 w 4975609"/>
              <a:gd name="connsiteY22" fmla="*/ 0 h 4791681"/>
              <a:gd name="connsiteX23" fmla="*/ 509267 w 4975609"/>
              <a:gd name="connsiteY23" fmla="*/ 0 h 4791681"/>
              <a:gd name="connsiteX24" fmla="*/ 303738 w 4975609"/>
              <a:gd name="connsiteY24" fmla="*/ 0 h 4791681"/>
              <a:gd name="connsiteX25" fmla="*/ 1 w 4975609"/>
              <a:gd name="connsiteY25" fmla="*/ 0 h 4791681"/>
              <a:gd name="connsiteX26" fmla="*/ 1 w 4975609"/>
              <a:gd name="connsiteY26" fmla="*/ 292645 h 4791681"/>
              <a:gd name="connsiteX27" fmla="*/ 1 w 4975609"/>
              <a:gd name="connsiteY27" fmla="*/ 800958 h 4791681"/>
              <a:gd name="connsiteX28" fmla="*/ 1 w 4975609"/>
              <a:gd name="connsiteY28" fmla="*/ 1006487 h 4791681"/>
              <a:gd name="connsiteX29" fmla="*/ 1 w 4975609"/>
              <a:gd name="connsiteY29" fmla="*/ 1514800 h 4791681"/>
              <a:gd name="connsiteX30" fmla="*/ 1 w 4975609"/>
              <a:gd name="connsiteY30" fmla="*/ 1645428 h 4791681"/>
              <a:gd name="connsiteX31" fmla="*/ 1 w 4975609"/>
              <a:gd name="connsiteY31" fmla="*/ 1849654 h 4791681"/>
              <a:gd name="connsiteX32" fmla="*/ 1 w 4975609"/>
              <a:gd name="connsiteY32" fmla="*/ 2153742 h 4791681"/>
              <a:gd name="connsiteX33" fmla="*/ 1 w 4975609"/>
              <a:gd name="connsiteY33" fmla="*/ 2357967 h 4791681"/>
              <a:gd name="connsiteX34" fmla="*/ 1 w 4975609"/>
              <a:gd name="connsiteY34" fmla="*/ 2488594 h 4791681"/>
              <a:gd name="connsiteX35" fmla="*/ 1 w 4975609"/>
              <a:gd name="connsiteY35" fmla="*/ 2996908 h 4791681"/>
              <a:gd name="connsiteX36" fmla="*/ 0 w 4975609"/>
              <a:gd name="connsiteY36" fmla="*/ 2996908 h 4791681"/>
              <a:gd name="connsiteX37" fmla="*/ 0 w 4975609"/>
              <a:gd name="connsiteY37" fmla="*/ 3482407 h 4791681"/>
              <a:gd name="connsiteX38" fmla="*/ 0 w 4975609"/>
              <a:gd name="connsiteY38" fmla="*/ 3990721 h 4791681"/>
              <a:gd name="connsiteX39" fmla="*/ 0 w 4975609"/>
              <a:gd name="connsiteY39" fmla="*/ 4121348 h 4791681"/>
              <a:gd name="connsiteX40" fmla="*/ 0 w 4975609"/>
              <a:gd name="connsiteY40" fmla="*/ 4325574 h 4791681"/>
              <a:gd name="connsiteX41" fmla="*/ 0 w 4975609"/>
              <a:gd name="connsiteY41" fmla="*/ 4629662 h 4791681"/>
              <a:gd name="connsiteX42" fmla="*/ 0 w 4975609"/>
              <a:gd name="connsiteY42" fmla="*/ 4791681 h 4791681"/>
              <a:gd name="connsiteX43" fmla="*/ 54440 w 4975609"/>
              <a:gd name="connsiteY43" fmla="*/ 4791681 h 4791681"/>
              <a:gd name="connsiteX44" fmla="*/ 54443 w 4975609"/>
              <a:gd name="connsiteY44" fmla="*/ 4791681 h 4791681"/>
              <a:gd name="connsiteX45" fmla="*/ 303738 w 4975609"/>
              <a:gd name="connsiteY45" fmla="*/ 4791681 h 4791681"/>
              <a:gd name="connsiteX46" fmla="*/ 562753 w 4975609"/>
              <a:gd name="connsiteY46" fmla="*/ 4791681 h 4791681"/>
              <a:gd name="connsiteX47" fmla="*/ 562757 w 4975609"/>
              <a:gd name="connsiteY47" fmla="*/ 4791681 h 4791681"/>
              <a:gd name="connsiteX48" fmla="*/ 693381 w 4975609"/>
              <a:gd name="connsiteY48" fmla="*/ 4791681 h 4791681"/>
              <a:gd name="connsiteX49" fmla="*/ 693384 w 4975609"/>
              <a:gd name="connsiteY49" fmla="*/ 4791681 h 4791681"/>
              <a:gd name="connsiteX50" fmla="*/ 897606 w 4975609"/>
              <a:gd name="connsiteY50" fmla="*/ 4791681 h 4791681"/>
              <a:gd name="connsiteX51" fmla="*/ 897609 w 4975609"/>
              <a:gd name="connsiteY51" fmla="*/ 4791681 h 4791681"/>
              <a:gd name="connsiteX52" fmla="*/ 1201694 w 4975609"/>
              <a:gd name="connsiteY52" fmla="*/ 4791681 h 4791681"/>
              <a:gd name="connsiteX53" fmla="*/ 1201698 w 4975609"/>
              <a:gd name="connsiteY53" fmla="*/ 4791681 h 4791681"/>
              <a:gd name="connsiteX54" fmla="*/ 1405920 w 4975609"/>
              <a:gd name="connsiteY54" fmla="*/ 4791681 h 4791681"/>
              <a:gd name="connsiteX55" fmla="*/ 1405923 w 4975609"/>
              <a:gd name="connsiteY55" fmla="*/ 4791681 h 4791681"/>
              <a:gd name="connsiteX56" fmla="*/ 1536547 w 4975609"/>
              <a:gd name="connsiteY56" fmla="*/ 4791681 h 4791681"/>
              <a:gd name="connsiteX57" fmla="*/ 1536551 w 4975609"/>
              <a:gd name="connsiteY57" fmla="*/ 4791681 h 4791681"/>
              <a:gd name="connsiteX58" fmla="*/ 2044861 w 4975609"/>
              <a:gd name="connsiteY58" fmla="*/ 4791681 h 4791681"/>
              <a:gd name="connsiteX59" fmla="*/ 2044864 w 4975609"/>
              <a:gd name="connsiteY59" fmla="*/ 4791681 h 4791681"/>
              <a:gd name="connsiteX60" fmla="*/ 2530358 w 4975609"/>
              <a:gd name="connsiteY60" fmla="*/ 4791681 h 4791681"/>
              <a:gd name="connsiteX61" fmla="*/ 3038672 w 4975609"/>
              <a:gd name="connsiteY61" fmla="*/ 4791681 h 4791681"/>
              <a:gd name="connsiteX62" fmla="*/ 3169300 w 4975609"/>
              <a:gd name="connsiteY62" fmla="*/ 4791681 h 4791681"/>
              <a:gd name="connsiteX63" fmla="*/ 3373525 w 4975609"/>
              <a:gd name="connsiteY63" fmla="*/ 4791681 h 4791681"/>
              <a:gd name="connsiteX64" fmla="*/ 3677614 w 4975609"/>
              <a:gd name="connsiteY64" fmla="*/ 4791681 h 4791681"/>
              <a:gd name="connsiteX65" fmla="*/ 3881838 w 4975609"/>
              <a:gd name="connsiteY65" fmla="*/ 4791681 h 4791681"/>
              <a:gd name="connsiteX66" fmla="*/ 4012467 w 4975609"/>
              <a:gd name="connsiteY66" fmla="*/ 4791681 h 4791681"/>
              <a:gd name="connsiteX67" fmla="*/ 4520781 w 4975609"/>
              <a:gd name="connsiteY67" fmla="*/ 4791681 h 4791681"/>
              <a:gd name="connsiteX68" fmla="*/ 4975609 w 4975609"/>
              <a:gd name="connsiteY68" fmla="*/ 4393516 h 47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75609" h="4791681">
                <a:moveTo>
                  <a:pt x="4975609" y="4393516"/>
                </a:moveTo>
                <a:lnTo>
                  <a:pt x="4975609" y="3860024"/>
                </a:lnTo>
                <a:lnTo>
                  <a:pt x="4975609" y="3778871"/>
                </a:lnTo>
                <a:lnTo>
                  <a:pt x="4975609" y="3245380"/>
                </a:lnTo>
                <a:lnTo>
                  <a:pt x="4975609" y="1148136"/>
                </a:lnTo>
                <a:lnTo>
                  <a:pt x="4975609" y="614644"/>
                </a:lnTo>
                <a:lnTo>
                  <a:pt x="4975609" y="533493"/>
                </a:lnTo>
                <a:lnTo>
                  <a:pt x="4975609" y="1"/>
                </a:lnTo>
                <a:lnTo>
                  <a:pt x="4467295" y="1"/>
                </a:lnTo>
                <a:lnTo>
                  <a:pt x="4336668" y="1"/>
                </a:lnTo>
                <a:lnTo>
                  <a:pt x="4132442" y="1"/>
                </a:lnTo>
                <a:lnTo>
                  <a:pt x="3828354" y="1"/>
                </a:lnTo>
                <a:lnTo>
                  <a:pt x="3624128" y="1"/>
                </a:lnTo>
                <a:lnTo>
                  <a:pt x="3493501" y="1"/>
                </a:lnTo>
                <a:lnTo>
                  <a:pt x="2985187" y="1"/>
                </a:lnTo>
                <a:lnTo>
                  <a:pt x="2499688" y="1"/>
                </a:lnTo>
                <a:lnTo>
                  <a:pt x="2499688" y="0"/>
                </a:lnTo>
                <a:lnTo>
                  <a:pt x="1991374" y="0"/>
                </a:lnTo>
                <a:lnTo>
                  <a:pt x="1860747" y="0"/>
                </a:lnTo>
                <a:lnTo>
                  <a:pt x="1656522" y="0"/>
                </a:lnTo>
                <a:lnTo>
                  <a:pt x="1352433" y="0"/>
                </a:lnTo>
                <a:lnTo>
                  <a:pt x="1148208" y="0"/>
                </a:lnTo>
                <a:lnTo>
                  <a:pt x="1017580" y="0"/>
                </a:lnTo>
                <a:lnTo>
                  <a:pt x="509267" y="0"/>
                </a:lnTo>
                <a:lnTo>
                  <a:pt x="303738" y="0"/>
                </a:lnTo>
                <a:lnTo>
                  <a:pt x="1" y="0"/>
                </a:lnTo>
                <a:lnTo>
                  <a:pt x="1" y="292645"/>
                </a:lnTo>
                <a:lnTo>
                  <a:pt x="1" y="800958"/>
                </a:lnTo>
                <a:lnTo>
                  <a:pt x="1" y="1006487"/>
                </a:lnTo>
                <a:lnTo>
                  <a:pt x="1" y="1514800"/>
                </a:lnTo>
                <a:lnTo>
                  <a:pt x="1" y="1645428"/>
                </a:lnTo>
                <a:lnTo>
                  <a:pt x="1" y="1849654"/>
                </a:lnTo>
                <a:lnTo>
                  <a:pt x="1" y="2153742"/>
                </a:lnTo>
                <a:lnTo>
                  <a:pt x="1" y="2357967"/>
                </a:lnTo>
                <a:lnTo>
                  <a:pt x="1" y="2488594"/>
                </a:lnTo>
                <a:lnTo>
                  <a:pt x="1" y="2996908"/>
                </a:lnTo>
                <a:lnTo>
                  <a:pt x="0" y="2996908"/>
                </a:lnTo>
                <a:lnTo>
                  <a:pt x="0" y="3482407"/>
                </a:lnTo>
                <a:lnTo>
                  <a:pt x="0" y="3990721"/>
                </a:lnTo>
                <a:lnTo>
                  <a:pt x="0" y="4121348"/>
                </a:lnTo>
                <a:lnTo>
                  <a:pt x="0" y="4325574"/>
                </a:lnTo>
                <a:lnTo>
                  <a:pt x="0" y="4629662"/>
                </a:lnTo>
                <a:lnTo>
                  <a:pt x="0" y="4791681"/>
                </a:lnTo>
                <a:lnTo>
                  <a:pt x="54440" y="4791681"/>
                </a:lnTo>
                <a:lnTo>
                  <a:pt x="54443" y="4791681"/>
                </a:lnTo>
                <a:lnTo>
                  <a:pt x="303738" y="4791681"/>
                </a:lnTo>
                <a:lnTo>
                  <a:pt x="562753" y="4791681"/>
                </a:lnTo>
                <a:lnTo>
                  <a:pt x="562757" y="4791681"/>
                </a:lnTo>
                <a:lnTo>
                  <a:pt x="693381" y="4791681"/>
                </a:lnTo>
                <a:lnTo>
                  <a:pt x="693384" y="4791681"/>
                </a:lnTo>
                <a:lnTo>
                  <a:pt x="897606" y="4791681"/>
                </a:lnTo>
                <a:lnTo>
                  <a:pt x="897609" y="4791681"/>
                </a:lnTo>
                <a:lnTo>
                  <a:pt x="1201694" y="4791681"/>
                </a:lnTo>
                <a:lnTo>
                  <a:pt x="1201698" y="4791681"/>
                </a:lnTo>
                <a:lnTo>
                  <a:pt x="1405920" y="4791681"/>
                </a:lnTo>
                <a:lnTo>
                  <a:pt x="1405923" y="4791681"/>
                </a:lnTo>
                <a:lnTo>
                  <a:pt x="1536547" y="4791681"/>
                </a:lnTo>
                <a:lnTo>
                  <a:pt x="1536551" y="4791681"/>
                </a:lnTo>
                <a:lnTo>
                  <a:pt x="2044861" y="4791681"/>
                </a:lnTo>
                <a:lnTo>
                  <a:pt x="2044864" y="4791681"/>
                </a:lnTo>
                <a:lnTo>
                  <a:pt x="2530358" y="4791681"/>
                </a:lnTo>
                <a:lnTo>
                  <a:pt x="3038672" y="4791681"/>
                </a:lnTo>
                <a:lnTo>
                  <a:pt x="3169300" y="4791681"/>
                </a:lnTo>
                <a:lnTo>
                  <a:pt x="3373525" y="4791681"/>
                </a:lnTo>
                <a:lnTo>
                  <a:pt x="3677614" y="4791681"/>
                </a:lnTo>
                <a:lnTo>
                  <a:pt x="3881838" y="4791681"/>
                </a:lnTo>
                <a:lnTo>
                  <a:pt x="4012467" y="4791681"/>
                </a:lnTo>
                <a:lnTo>
                  <a:pt x="4520781" y="4791681"/>
                </a:lnTo>
                <a:cubicBezTo>
                  <a:pt x="4772799" y="4791681"/>
                  <a:pt x="4975609" y="4612831"/>
                  <a:pt x="4975609" y="439351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A60F3232-0FF6-F44C-C5CF-37594F5C00E5}"/>
              </a:ext>
            </a:extLst>
          </p:cNvPr>
          <p:cNvSpPr txBox="1">
            <a:spLocks/>
          </p:cNvSpPr>
          <p:nvPr/>
        </p:nvSpPr>
        <p:spPr>
          <a:xfrm>
            <a:off x="6946132" y="2268204"/>
            <a:ext cx="432394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Uporabite platforme, kot so Airbnb ali sistem za sporočanje Booking.com, ali druge sisteme za upravljanje </a:t>
            </a:r>
            <a:r>
              <a:rPr lang="en-IE" sz="2200" dirty="0" err="1"/>
              <a:t>nepremičnin</a:t>
            </a:r>
            <a:r>
              <a:rPr lang="en-IE" sz="2200" dirty="0"/>
              <a:t>, da </a:t>
            </a:r>
            <a:r>
              <a:rPr lang="en-IE" sz="2200" dirty="0" err="1"/>
              <a:t>avtomatizirate</a:t>
            </a:r>
            <a:r>
              <a:rPr lang="en-IE" sz="2200" dirty="0"/>
              <a:t> </a:t>
            </a:r>
            <a:r>
              <a:rPr lang="en-IE" sz="2200" dirty="0" err="1"/>
              <a:t>dobrodošlico</a:t>
            </a:r>
            <a:r>
              <a:rPr lang="en-IE" sz="2200" dirty="0"/>
              <a:t> in </a:t>
            </a:r>
            <a:r>
              <a:rPr lang="en-IE" sz="2200" dirty="0" err="1"/>
              <a:t>nadaljnja</a:t>
            </a:r>
            <a:r>
              <a:rPr lang="en-IE" sz="2200" dirty="0"/>
              <a:t> </a:t>
            </a:r>
            <a:r>
              <a:rPr lang="en-IE" sz="2200" dirty="0" err="1"/>
              <a:t>sporočila</a:t>
            </a:r>
            <a:r>
              <a:rPr lang="en-IE" sz="2200" dirty="0"/>
              <a:t>.</a:t>
            </a:r>
          </a:p>
          <a:p>
            <a:pPr marL="342900" indent="-342900" algn="l">
              <a:lnSpc>
                <a:spcPts val="2340"/>
              </a:lnSpc>
              <a:spcBef>
                <a:spcPts val="0"/>
              </a:spcBef>
              <a:buFont typeface="Arial" panose="020B0604020202020204" pitchFamily="34" charset="0"/>
              <a:buChar char="•"/>
            </a:pPr>
            <a:r>
              <a:rPr lang="en-IE" sz="2200" dirty="0"/>
              <a:t>Ustvarite kratek seznam za preverjanje vseh točk potovanja gosta.</a:t>
            </a:r>
          </a:p>
          <a:p>
            <a:pPr marL="342900" indent="-342900" algn="l">
              <a:lnSpc>
                <a:spcPts val="2340"/>
              </a:lnSpc>
              <a:spcBef>
                <a:spcPts val="0"/>
              </a:spcBef>
              <a:buFont typeface="Arial" panose="020B0604020202020204" pitchFamily="34" charset="0"/>
              <a:buChar char="•"/>
            </a:pPr>
            <a:r>
              <a:rPr lang="en-IE" sz="2200" dirty="0"/>
              <a:t>V e-poštno potrditev rezervacije vključite mini časovnico »kaj lahko pričakujete«.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2324398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7EC8D-6B75-77F4-86C0-DC23658A9DD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4DF073D-6163-A2D3-16B4-6CBE040C3D26}"/>
              </a:ext>
            </a:extLst>
          </p:cNvPr>
          <p:cNvSpPr txBox="1">
            <a:spLocks/>
          </p:cNvSpPr>
          <p:nvPr/>
        </p:nvSpPr>
        <p:spPr>
          <a:xfrm>
            <a:off x="629645" y="307773"/>
            <a:ext cx="110518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ts val="3620"/>
              </a:lnSpc>
            </a:pPr>
            <a:r>
              <a:rPr lang="en-US" dirty="0"/>
              <a:t>Pred prihodom gosta: </a:t>
            </a:r>
            <a:r>
              <a:rPr lang="en-US" b="0" dirty="0">
                <a:solidFill>
                  <a:srgbClr val="414141"/>
                </a:solidFill>
              </a:rPr>
              <a:t>Rezervacija sobe, priprava sobe in komunikacija pred prihodom</a:t>
            </a:r>
          </a:p>
          <a:p>
            <a:pPr lvl="0">
              <a:lnSpc>
                <a:spcPts val="3620"/>
              </a:lnSpc>
            </a:pPr>
            <a:endParaRPr lang="en-US" dirty="0"/>
          </a:p>
          <a:p>
            <a:pPr lvl="0">
              <a:lnSpc>
                <a:spcPts val="3620"/>
              </a:lnSpc>
            </a:pPr>
            <a:endParaRPr lang="en-US" dirty="0"/>
          </a:p>
        </p:txBody>
      </p:sp>
      <p:cxnSp>
        <p:nvCxnSpPr>
          <p:cNvPr id="10" name="Straight Connector 9">
            <a:extLst>
              <a:ext uri="{FF2B5EF4-FFF2-40B4-BE49-F238E27FC236}">
                <a16:creationId xmlns:a16="http://schemas.microsoft.com/office/drawing/2014/main" id="{C1C6EF30-9DB0-7D6C-5F4F-39D82FD4C3AC}"/>
              </a:ext>
            </a:extLst>
          </p:cNvPr>
          <p:cNvCxnSpPr>
            <a:cxnSpLocks/>
          </p:cNvCxnSpPr>
          <p:nvPr/>
        </p:nvCxnSpPr>
        <p:spPr>
          <a:xfrm>
            <a:off x="0" y="1331381"/>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E680253B-9CBB-392A-C77D-114584A576A0}"/>
              </a:ext>
            </a:extLst>
          </p:cNvPr>
          <p:cNvSpPr txBox="1">
            <a:spLocks/>
          </p:cNvSpPr>
          <p:nvPr/>
        </p:nvSpPr>
        <p:spPr>
          <a:xfrm>
            <a:off x="629645" y="2594237"/>
            <a:ext cx="8890575"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a:pPr>
            <a:r>
              <a:rPr lang="en-GB" sz="2200" b="1" dirty="0">
                <a:solidFill>
                  <a:srgbClr val="414141"/>
                </a:solidFill>
                <a:latin typeface="Calibri"/>
                <a:ea typeface="Calibri"/>
                <a:cs typeface="Calibri"/>
              </a:rPr>
              <a:t>Izberite zanesljiv sistem za upravljanje nepremičnin </a:t>
            </a:r>
            <a:r>
              <a:rPr lang="en-GB" sz="2200" dirty="0">
                <a:solidFill>
                  <a:srgbClr val="414141"/>
                </a:solidFill>
                <a:latin typeface="Calibri"/>
                <a:ea typeface="Calibri"/>
                <a:cs typeface="Calibri"/>
              </a:rPr>
              <a:t>(PMS), ki </a:t>
            </a:r>
            <a:r>
              <a:rPr lang="en-GB" sz="2200" dirty="0" err="1">
                <a:solidFill>
                  <a:srgbClr val="414141"/>
                </a:solidFill>
                <a:latin typeface="Calibri"/>
                <a:ea typeface="Calibri"/>
                <a:cs typeface="Calibri"/>
              </a:rPr>
              <a:t>vam</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bo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pomagal</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pri</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rezervacijah</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spletnih</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prijavah</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itd</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Natančno</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preglejte</a:t>
            </a:r>
            <a:r>
              <a:rPr lang="en-GB" sz="2200" dirty="0">
                <a:solidFill>
                  <a:srgbClr val="414141"/>
                </a:solidFill>
                <a:latin typeface="Calibri"/>
                <a:ea typeface="Calibri"/>
                <a:cs typeface="Calibri"/>
              </a:rPr>
              <a:t> </a:t>
            </a:r>
            <a:r>
              <a:rPr lang="en-GB" sz="2200" dirty="0" err="1">
                <a:solidFill>
                  <a:srgbClr val="414141"/>
                </a:solidFill>
                <a:latin typeface="Calibri"/>
                <a:ea typeface="Calibri"/>
                <a:cs typeface="Calibri"/>
              </a:rPr>
              <a:t>rezervacijo</a:t>
            </a:r>
            <a:r>
              <a:rPr lang="en-GB" sz="2200" dirty="0">
                <a:solidFill>
                  <a:srgbClr val="414141"/>
                </a:solidFill>
                <a:latin typeface="Calibri"/>
                <a:ea typeface="Calibri"/>
                <a:cs typeface="Calibri"/>
              </a:rPr>
              <a:t>. </a:t>
            </a:r>
          </a:p>
          <a:p>
            <a:pPr marL="457200" indent="-457200">
              <a:lnSpc>
                <a:spcPts val="2340"/>
              </a:lnSpc>
              <a:spcAft>
                <a:spcPts val="1200"/>
              </a:spcAft>
              <a:buClr>
                <a:srgbClr val="459597"/>
              </a:buClr>
              <a:buFont typeface="+mj-lt"/>
              <a:buAutoNum type="arabicPeriod"/>
            </a:pPr>
            <a:r>
              <a:rPr lang="sl-SI" sz="2200" b="1" i="0" u="none" strike="noStrike" noProof="0" dirty="0">
                <a:solidFill>
                  <a:srgbClr val="414141"/>
                </a:solidFill>
                <a:latin typeface="Calibri" panose="020F0502020204030204" pitchFamily="34" charset="0"/>
                <a:cs typeface="Calibri" panose="020F0502020204030204" pitchFamily="34" charset="0"/>
              </a:rPr>
              <a:t>Sprejmite in preverite rezervacijo </a:t>
            </a:r>
            <a:r>
              <a:rPr lang="sl-SI" sz="2200" b="0" i="0" u="none" strike="noStrike" noProof="0" dirty="0">
                <a:solidFill>
                  <a:srgbClr val="414141"/>
                </a:solidFill>
                <a:latin typeface="Calibri" panose="020F0502020204030204" pitchFamily="34" charset="0"/>
                <a:cs typeface="Calibri" panose="020F0502020204030204" pitchFamily="34" charset="0"/>
              </a:rPr>
              <a:t>(datume, vrsto sobe, posebne zahteve, ceno); še enkrat preverite </a:t>
            </a:r>
            <a:r>
              <a:rPr lang="sl-SI" sz="2200" b="1" i="0" u="none" strike="noStrike" noProof="0" dirty="0">
                <a:solidFill>
                  <a:srgbClr val="414141"/>
                </a:solidFill>
                <a:latin typeface="Calibri" panose="020F0502020204030204" pitchFamily="34" charset="0"/>
                <a:cs typeface="Calibri" panose="020F0502020204030204" pitchFamily="34" charset="0"/>
              </a:rPr>
              <a:t>ime gosta</a:t>
            </a:r>
            <a:r>
              <a:rPr lang="sl-SI" sz="2200" b="0" i="0" u="none" strike="noStrike" noProof="0" dirty="0">
                <a:solidFill>
                  <a:srgbClr val="414141"/>
                </a:solidFill>
                <a:latin typeface="Calibri" panose="020F0502020204030204" pitchFamily="34" charset="0"/>
                <a:cs typeface="Calibri" panose="020F0502020204030204" pitchFamily="34" charset="0"/>
              </a:rPr>
              <a:t>, </a:t>
            </a:r>
            <a:r>
              <a:rPr lang="sl-SI" sz="2200" b="1" i="0" u="none" strike="noStrike" noProof="0" dirty="0">
                <a:solidFill>
                  <a:srgbClr val="414141"/>
                </a:solidFill>
                <a:latin typeface="Calibri" panose="020F0502020204030204" pitchFamily="34" charset="0"/>
                <a:cs typeface="Calibri" panose="020F0502020204030204" pitchFamily="34" charset="0"/>
              </a:rPr>
              <a:t>datum/čas prihoda</a:t>
            </a:r>
            <a:r>
              <a:rPr lang="sl-SI" sz="2200" b="0" i="0" u="none" strike="noStrike" noProof="0" dirty="0">
                <a:solidFill>
                  <a:srgbClr val="414141"/>
                </a:solidFill>
                <a:latin typeface="Calibri" panose="020F0502020204030204" pitchFamily="34" charset="0"/>
                <a:cs typeface="Calibri" panose="020F0502020204030204" pitchFamily="34" charset="0"/>
              </a:rPr>
              <a:t>, </a:t>
            </a:r>
            <a:r>
              <a:rPr lang="sl-SI" sz="2200" b="1" i="0" u="none" strike="noStrike" noProof="0" dirty="0">
                <a:solidFill>
                  <a:srgbClr val="414141"/>
                </a:solidFill>
                <a:latin typeface="Calibri" panose="020F0502020204030204" pitchFamily="34" charset="0"/>
                <a:cs typeface="Calibri" panose="020F0502020204030204" pitchFamily="34" charset="0"/>
              </a:rPr>
              <a:t>dolžino bivanja </a:t>
            </a:r>
            <a:r>
              <a:rPr lang="sl-SI" sz="2200" b="0" i="0" u="none" strike="noStrike" noProof="0" dirty="0">
                <a:solidFill>
                  <a:srgbClr val="414141"/>
                </a:solidFill>
                <a:latin typeface="Calibri" panose="020F0502020204030204" pitchFamily="34" charset="0"/>
                <a:cs typeface="Calibri" panose="020F0502020204030204" pitchFamily="34" charset="0"/>
              </a:rPr>
              <a:t>in </a:t>
            </a:r>
            <a:r>
              <a:rPr lang="sl-SI" sz="2200" b="1" i="0" u="none" strike="noStrike" noProof="0" dirty="0">
                <a:solidFill>
                  <a:srgbClr val="414141"/>
                </a:solidFill>
                <a:latin typeface="Calibri" panose="020F0502020204030204" pitchFamily="34" charset="0"/>
                <a:cs typeface="Calibri" panose="020F0502020204030204" pitchFamily="34" charset="0"/>
              </a:rPr>
              <a:t>vrsto sobe; </a:t>
            </a:r>
            <a:r>
              <a:rPr lang="sl-SI" sz="2200" b="0" i="0" u="none" strike="noStrike" noProof="0" dirty="0">
                <a:solidFill>
                  <a:srgbClr val="414141"/>
                </a:solidFill>
                <a:latin typeface="Calibri" panose="020F0502020204030204" pitchFamily="34" charset="0"/>
                <a:cs typeface="Calibri" panose="020F0502020204030204" pitchFamily="34" charset="0"/>
              </a:rPr>
              <a:t>preverite </a:t>
            </a:r>
            <a:r>
              <a:rPr lang="sl-SI" sz="2200" b="1" i="0" u="none" strike="noStrike" noProof="0" dirty="0">
                <a:solidFill>
                  <a:srgbClr val="414141"/>
                </a:solidFill>
                <a:latin typeface="Calibri" panose="020F0502020204030204" pitchFamily="34" charset="0"/>
                <a:cs typeface="Calibri" panose="020F0502020204030204" pitchFamily="34" charset="0"/>
              </a:rPr>
              <a:t>posebne zahteve </a:t>
            </a:r>
            <a:r>
              <a:rPr lang="sl-SI" sz="2200" b="0" i="0" u="none" strike="noStrike" noProof="0" dirty="0">
                <a:solidFill>
                  <a:srgbClr val="414141"/>
                </a:solidFill>
                <a:latin typeface="Calibri" panose="020F0502020204030204" pitchFamily="34" charset="0"/>
                <a:cs typeface="Calibri" panose="020F0502020204030204" pitchFamily="34" charset="0"/>
              </a:rPr>
              <a:t>(npr. pozno prijavo, sobo, primerno za alergike, dodatne blazine); preverite, ali je gost </a:t>
            </a:r>
            <a:r>
              <a:rPr lang="sl-SI" sz="2200" b="1" i="0" u="none" strike="noStrike" noProof="0" dirty="0">
                <a:solidFill>
                  <a:srgbClr val="414141"/>
                </a:solidFill>
                <a:latin typeface="Calibri" panose="020F0502020204030204" pitchFamily="34" charset="0"/>
                <a:cs typeface="Calibri" panose="020F0502020204030204" pitchFamily="34" charset="0"/>
              </a:rPr>
              <a:t>ponovni gost ali VIP </a:t>
            </a:r>
            <a:r>
              <a:rPr lang="sl-SI" sz="2200" b="0" i="0" u="none" strike="noStrike" noProof="0" dirty="0">
                <a:solidFill>
                  <a:srgbClr val="414141"/>
                </a:solidFill>
                <a:latin typeface="Calibri" panose="020F0502020204030204" pitchFamily="34" charset="0"/>
                <a:cs typeface="Calibri" panose="020F0502020204030204" pitchFamily="34" charset="0"/>
              </a:rPr>
              <a:t>– storitev prilagodite temu.</a:t>
            </a:r>
          </a:p>
          <a:p>
            <a:pPr marL="457200" indent="-457200">
              <a:lnSpc>
                <a:spcPts val="2340"/>
              </a:lnSpc>
              <a:spcAft>
                <a:spcPts val="1200"/>
              </a:spcAft>
              <a:buClr>
                <a:srgbClr val="459597"/>
              </a:buClr>
              <a:buFont typeface="+mj-lt"/>
              <a:buAutoNum type="arabicPeriod"/>
            </a:pPr>
            <a:r>
              <a:rPr lang="sl-SI" sz="2200" b="1" i="0" u="none" strike="noStrike" noProof="0" dirty="0">
                <a:solidFill>
                  <a:srgbClr val="414141"/>
                </a:solidFill>
                <a:latin typeface="Calibri" panose="020F0502020204030204" pitchFamily="34" charset="0"/>
                <a:cs typeface="Calibri" panose="020F0502020204030204" pitchFamily="34" charset="0"/>
              </a:rPr>
              <a:t>Dodelite sobo </a:t>
            </a:r>
            <a:r>
              <a:rPr lang="sl-SI" sz="2200" b="0" i="0" u="none" strike="noStrike" noProof="0" dirty="0">
                <a:solidFill>
                  <a:srgbClr val="414141"/>
                </a:solidFill>
                <a:latin typeface="Calibri" panose="020F0502020204030204" pitchFamily="34" charset="0"/>
                <a:cs typeface="Calibri" panose="020F0502020204030204" pitchFamily="34" charset="0"/>
              </a:rPr>
              <a:t>glede na želje ali zahteve gosta; rezervirajte sobo v svojem sistemu rezervacij, da se izognete prekomernemu število rezervacij ali drugim napakam.</a:t>
            </a: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EC5DD3C-5E20-A58F-D7E6-F2C8BA1C6D7F}"/>
              </a:ext>
            </a:extLst>
          </p:cNvPr>
          <p:cNvSpPr txBox="1"/>
          <p:nvPr/>
        </p:nvSpPr>
        <p:spPr>
          <a:xfrm>
            <a:off x="620120" y="1483781"/>
            <a:ext cx="10340068" cy="446276"/>
          </a:xfrm>
          <a:prstGeom prst="rect">
            <a:avLst/>
          </a:prstGeom>
          <a:noFill/>
        </p:spPr>
        <p:txBody>
          <a:bodyPr wrap="square">
            <a:spAutoFit/>
          </a:bodyPr>
          <a:lstStyle/>
          <a:p>
            <a:pPr lvl="0">
              <a:buNone/>
            </a:pPr>
            <a:r>
              <a:rPr lang="sl-SI" sz="2300" b="0" i="0" u="none" strike="noStrike" noProof="0" dirty="0">
                <a:solidFill>
                  <a:srgbClr val="EC7C69"/>
                </a:solidFill>
              </a:rPr>
              <a:t>Gostu dajte občutek, da je </a:t>
            </a:r>
            <a:r>
              <a:rPr lang="sl-SI" sz="2300" b="1" i="0" u="none" strike="noStrike" noProof="0" dirty="0">
                <a:solidFill>
                  <a:srgbClr val="EC7C69"/>
                </a:solidFill>
              </a:rPr>
              <a:t>pričakovan</a:t>
            </a:r>
            <a:r>
              <a:rPr lang="sl-SI" sz="2300" b="0" i="0" u="none" strike="noStrike" noProof="0" dirty="0">
                <a:solidFill>
                  <a:srgbClr val="EC7C69"/>
                </a:solidFill>
              </a:rPr>
              <a:t>, </a:t>
            </a:r>
            <a:r>
              <a:rPr lang="sl-SI" sz="2300" b="1" i="0" u="none" strike="noStrike" noProof="0" dirty="0">
                <a:solidFill>
                  <a:srgbClr val="EC7C69"/>
                </a:solidFill>
              </a:rPr>
              <a:t>dobrodošel </a:t>
            </a:r>
            <a:r>
              <a:rPr lang="sl-SI" sz="2300" b="0" i="0" u="none" strike="noStrike" noProof="0" dirty="0">
                <a:solidFill>
                  <a:srgbClr val="EC7C69"/>
                </a:solidFill>
              </a:rPr>
              <a:t>in </a:t>
            </a:r>
            <a:r>
              <a:rPr lang="sl-SI" sz="2300" b="1" i="0" u="none" strike="noStrike" noProof="0" dirty="0">
                <a:solidFill>
                  <a:srgbClr val="EC7C69"/>
                </a:solidFill>
              </a:rPr>
              <a:t>dobro obveščen</a:t>
            </a:r>
            <a:r>
              <a:rPr lang="sl-SI" sz="2300" b="0" i="0" u="none" strike="noStrike" noProof="0" dirty="0">
                <a:solidFill>
                  <a:srgbClr val="EC7C69"/>
                </a:solidFill>
              </a:rPr>
              <a:t>, še preden prispe.</a:t>
            </a:r>
            <a:endParaRPr lang="sl-SI" sz="2300" dirty="0">
              <a:solidFill>
                <a:srgbClr val="EC7C69"/>
              </a:solidFill>
            </a:endParaRPr>
          </a:p>
        </p:txBody>
      </p:sp>
      <p:sp>
        <p:nvSpPr>
          <p:cNvPr id="6" name="Text Placeholder 4">
            <a:extLst>
              <a:ext uri="{FF2B5EF4-FFF2-40B4-BE49-F238E27FC236}">
                <a16:creationId xmlns:a16="http://schemas.microsoft.com/office/drawing/2014/main" id="{1DEB1B9C-113D-396C-F95F-D970895CB389}"/>
              </a:ext>
            </a:extLst>
          </p:cNvPr>
          <p:cNvSpPr txBox="1">
            <a:spLocks/>
          </p:cNvSpPr>
          <p:nvPr/>
        </p:nvSpPr>
        <p:spPr>
          <a:xfrm>
            <a:off x="9520220" y="2167661"/>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575A6C41-5B55-643C-23D9-4A85E9E3EC98}"/>
              </a:ext>
            </a:extLst>
          </p:cNvPr>
          <p:cNvGrpSpPr/>
          <p:nvPr/>
        </p:nvGrpSpPr>
        <p:grpSpPr>
          <a:xfrm>
            <a:off x="10404136" y="2734912"/>
            <a:ext cx="1113217" cy="328866"/>
            <a:chOff x="10421069" y="2969505"/>
            <a:chExt cx="1113217" cy="328866"/>
          </a:xfrm>
        </p:grpSpPr>
        <p:sp>
          <p:nvSpPr>
            <p:cNvPr id="8" name="Rectangle 7">
              <a:extLst>
                <a:ext uri="{FF2B5EF4-FFF2-40B4-BE49-F238E27FC236}">
                  <a16:creationId xmlns:a16="http://schemas.microsoft.com/office/drawing/2014/main" id="{605C5F8E-403F-E125-04AC-79B63CC4A028}"/>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B4CDC5C-FF87-2DB7-E1EB-F0C3F2E42F3B}"/>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AD809B06-276F-C0EE-5AAE-79A2F5A08B25}"/>
              </a:ext>
            </a:extLst>
          </p:cNvPr>
          <p:cNvCxnSpPr>
            <a:cxnSpLocks/>
          </p:cNvCxnSpPr>
          <p:nvPr/>
        </p:nvCxnSpPr>
        <p:spPr>
          <a:xfrm>
            <a:off x="620120" y="491473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D50CBC6-B423-CECA-A43E-A1B3EB55E4D8}"/>
              </a:ext>
            </a:extLst>
          </p:cNvPr>
          <p:cNvCxnSpPr>
            <a:cxnSpLocks/>
          </p:cNvCxnSpPr>
          <p:nvPr/>
        </p:nvCxnSpPr>
        <p:spPr>
          <a:xfrm>
            <a:off x="620120" y="3297597"/>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8CD831D-F587-6A38-3AA5-6E16FD53333B}"/>
              </a:ext>
            </a:extLst>
          </p:cNvPr>
          <p:cNvGrpSpPr/>
          <p:nvPr/>
        </p:nvGrpSpPr>
        <p:grpSpPr>
          <a:xfrm>
            <a:off x="10404136" y="3428476"/>
            <a:ext cx="1113217" cy="328866"/>
            <a:chOff x="10421069" y="2969505"/>
            <a:chExt cx="1113217" cy="328866"/>
          </a:xfrm>
        </p:grpSpPr>
        <p:sp>
          <p:nvSpPr>
            <p:cNvPr id="19" name="Rectangle 18">
              <a:extLst>
                <a:ext uri="{FF2B5EF4-FFF2-40B4-BE49-F238E27FC236}">
                  <a16:creationId xmlns:a16="http://schemas.microsoft.com/office/drawing/2014/main" id="{B3809FA8-AFE1-205A-7C37-B8DDF9492D56}"/>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224CD12-96CC-CEC5-CAC4-1136180B6A57}"/>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55BE15B1-776C-076C-C4E9-8659C4D1C77A}"/>
              </a:ext>
            </a:extLst>
          </p:cNvPr>
          <p:cNvGrpSpPr/>
          <p:nvPr/>
        </p:nvGrpSpPr>
        <p:grpSpPr>
          <a:xfrm>
            <a:off x="10404136" y="5032418"/>
            <a:ext cx="1113217" cy="328866"/>
            <a:chOff x="10421069" y="2969505"/>
            <a:chExt cx="1113217" cy="328866"/>
          </a:xfrm>
        </p:grpSpPr>
        <p:sp>
          <p:nvSpPr>
            <p:cNvPr id="22" name="Rectangle 21">
              <a:extLst>
                <a:ext uri="{FF2B5EF4-FFF2-40B4-BE49-F238E27FC236}">
                  <a16:creationId xmlns:a16="http://schemas.microsoft.com/office/drawing/2014/main" id="{08FEC156-2D25-72E2-DAEA-28C9CCE7B54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3C021B1-4C3F-039C-A9A0-D13B06CAE416}"/>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317B1493-E402-8FDE-C2E2-ABE0C63EB5DB}"/>
              </a:ext>
            </a:extLst>
          </p:cNvPr>
          <p:cNvSpPr txBox="1"/>
          <p:nvPr/>
        </p:nvSpPr>
        <p:spPr>
          <a:xfrm>
            <a:off x="6831521" y="6251838"/>
            <a:ext cx="4849858" cy="584775"/>
          </a:xfrm>
          <a:prstGeom prst="rect">
            <a:avLst/>
          </a:prstGeom>
          <a:solidFill>
            <a:srgbClr val="EC7C69"/>
          </a:solidFill>
        </p:spPr>
        <p:txBody>
          <a:bodyPr wrap="square" lIns="91440" tIns="45720" rIns="91440" bIns="45720" anchor="t">
            <a:spAutoFit/>
          </a:bodyPr>
          <a:lstStyle/>
          <a:p>
            <a:pPr algn="ctr"/>
            <a:r>
              <a:rPr lang="sl-SI" sz="2200" b="0" i="0" u="none" strike="noStrike" noProof="0" dirty="0">
                <a:solidFill>
                  <a:schemeClr val="bg1"/>
                </a:solidFill>
              </a:rPr>
              <a:t>Nadaljuje se na </a:t>
            </a:r>
            <a:r>
              <a:rPr lang="sl-SI" sz="2200" dirty="0">
                <a:solidFill>
                  <a:schemeClr val="bg1"/>
                </a:solidFill>
              </a:rPr>
              <a:t>naslednjem</a:t>
            </a:r>
            <a:r>
              <a:rPr lang="sl-SI" sz="2200" b="0" i="0" u="none" strike="noStrike" noProof="0" dirty="0">
                <a:solidFill>
                  <a:schemeClr val="bg1"/>
                </a:solidFill>
              </a:rPr>
              <a:t> </a:t>
            </a:r>
            <a:r>
              <a:rPr lang="sl-SI" sz="2200" dirty="0">
                <a:solidFill>
                  <a:schemeClr val="bg1"/>
                </a:solidFill>
              </a:rPr>
              <a:t>diapozitivu</a:t>
            </a:r>
            <a:endParaRPr lang="sl-SI" sz="2200" b="0" i="0" u="none" strike="noStrike" noProof="0" dirty="0">
              <a:solidFill>
                <a:schemeClr val="bg1"/>
              </a:solidFill>
            </a:endParaRPr>
          </a:p>
          <a:p>
            <a:pPr algn="ctr"/>
            <a:endParaRPr lang="sl-SI" sz="1000" dirty="0">
              <a:solidFill>
                <a:schemeClr val="bg1"/>
              </a:solidFill>
            </a:endParaRPr>
          </a:p>
        </p:txBody>
      </p:sp>
      <p:sp>
        <p:nvSpPr>
          <p:cNvPr id="27" name="Slide Number Placeholder 5">
            <a:extLst>
              <a:ext uri="{FF2B5EF4-FFF2-40B4-BE49-F238E27FC236}">
                <a16:creationId xmlns:a16="http://schemas.microsoft.com/office/drawing/2014/main" id="{666BE5F3-6EC7-3358-4B10-C31CB321518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13</a:t>
            </a:fld>
            <a:endParaRPr lang="fr-CA" sz="1200" dirty="0"/>
          </a:p>
        </p:txBody>
      </p:sp>
    </p:spTree>
    <p:extLst>
      <p:ext uri="{BB962C8B-B14F-4D97-AF65-F5344CB8AC3E}">
        <p14:creationId xmlns:p14="http://schemas.microsoft.com/office/powerpoint/2010/main" val="7705877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DC01DF-F275-E765-279D-3B0B9642EBFA}"/>
            </a:ext>
          </a:extLst>
        </p:cNvPr>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61DC6545-F250-EB22-D4E7-CAAF4493459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14</a:t>
            </a:fld>
            <a:endParaRPr lang="fr-CA" sz="1200" dirty="0"/>
          </a:p>
        </p:txBody>
      </p:sp>
      <p:sp>
        <p:nvSpPr>
          <p:cNvPr id="5" name="Text Placeholder 4">
            <a:extLst>
              <a:ext uri="{FF2B5EF4-FFF2-40B4-BE49-F238E27FC236}">
                <a16:creationId xmlns:a16="http://schemas.microsoft.com/office/drawing/2014/main" id="{1AB7F543-487A-CA41-7B9F-6FC6387F8448}"/>
              </a:ext>
            </a:extLst>
          </p:cNvPr>
          <p:cNvSpPr txBox="1">
            <a:spLocks/>
          </p:cNvSpPr>
          <p:nvPr/>
        </p:nvSpPr>
        <p:spPr>
          <a:xfrm>
            <a:off x="604210" y="1469474"/>
            <a:ext cx="9408344"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a:ea typeface="Calibri"/>
                <a:cs typeface="Calibri"/>
              </a:rPr>
              <a:t>Če je mogoče, </a:t>
            </a:r>
            <a:r>
              <a:rPr lang="sl-SI" sz="2200" b="0" i="0" u="none" strike="noStrike" noProof="0" dirty="0">
                <a:solidFill>
                  <a:srgbClr val="414141"/>
                </a:solidFill>
                <a:latin typeface="Calibri"/>
                <a:ea typeface="Calibri"/>
                <a:cs typeface="Calibri"/>
              </a:rPr>
              <a:t>pred prihodom gostov</a:t>
            </a:r>
            <a:r>
              <a:rPr lang="sl-SI" sz="2200" b="1" i="0" u="none" strike="noStrike" noProof="0" dirty="0">
                <a:solidFill>
                  <a:srgbClr val="414141"/>
                </a:solidFill>
                <a:latin typeface="Calibri"/>
                <a:ea typeface="Calibri"/>
                <a:cs typeface="Calibri"/>
              </a:rPr>
              <a:t> pridobite več informacij o njih </a:t>
            </a:r>
            <a:r>
              <a:rPr lang="sl-SI" sz="2200" b="0" i="0" u="none" strike="noStrike" noProof="0" dirty="0">
                <a:solidFill>
                  <a:srgbClr val="414141"/>
                </a:solidFill>
                <a:latin typeface="Calibri"/>
                <a:ea typeface="Calibri"/>
                <a:cs typeface="Calibri"/>
              </a:rPr>
              <a:t>prek </a:t>
            </a:r>
            <a:r>
              <a:rPr lang="sl-SI" sz="2200" dirty="0">
                <a:solidFill>
                  <a:srgbClr val="414141"/>
                </a:solidFill>
                <a:latin typeface="Calibri"/>
                <a:ea typeface="Calibri"/>
                <a:cs typeface="Calibri"/>
              </a:rPr>
              <a:t>spletne</a:t>
            </a:r>
            <a:r>
              <a:rPr lang="sl-SI" sz="2200" b="0" i="0" u="none" strike="noStrike" noProof="0" dirty="0">
                <a:solidFill>
                  <a:srgbClr val="414141"/>
                </a:solidFill>
                <a:latin typeface="Calibri"/>
                <a:ea typeface="Calibri"/>
                <a:cs typeface="Calibri"/>
              </a:rPr>
              <a:t> prijave ali po e-pošti (naslov, datum in kraj rojstva, podatki o osebni izkaznici in druge informacije, ki vam pomagajo, da gostom zagotovite še bolj prijetno bivanje) in se izognete nepotrebni birokraciji/situacijam na dan prihoda.</a:t>
            </a:r>
          </a:p>
          <a:p>
            <a:pPr marL="45720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Gostom pred prihodom pošljite sporočilo ali e-pošto </a:t>
            </a:r>
            <a:r>
              <a:rPr lang="sl-SI" sz="2200" b="0" i="0" u="none" strike="noStrike" noProof="0" dirty="0">
                <a:solidFill>
                  <a:srgbClr val="414141"/>
                </a:solidFill>
                <a:latin typeface="Calibri" panose="020F0502020204030204" pitchFamily="34" charset="0"/>
                <a:cs typeface="Calibri" panose="020F0502020204030204" pitchFamily="34" charset="0"/>
              </a:rPr>
              <a:t>z natančnim naslovom, navodili za prihod, vašimi kontaktnimi podatki, </a:t>
            </a:r>
            <a:r>
              <a:rPr lang="sl-SI" sz="2200" b="1" i="0" u="none" strike="noStrike" noProof="0" dirty="0">
                <a:solidFill>
                  <a:srgbClr val="414141"/>
                </a:solidFill>
                <a:latin typeface="Calibri" panose="020F0502020204030204" pitchFamily="34" charset="0"/>
                <a:cs typeface="Calibri" panose="020F0502020204030204" pitchFamily="34" charset="0"/>
              </a:rPr>
              <a:t>pravili nastanitve </a:t>
            </a:r>
            <a:r>
              <a:rPr lang="sl-SI" sz="2200" b="0" i="0" u="none" strike="noStrike" noProof="0" dirty="0">
                <a:solidFill>
                  <a:srgbClr val="414141"/>
                </a:solidFill>
                <a:latin typeface="Calibri" panose="020F0502020204030204" pitchFamily="34" charset="0"/>
                <a:cs typeface="Calibri" panose="020F0502020204030204" pitchFamily="34" charset="0"/>
              </a:rPr>
              <a:t>ali hišnimi pravili itd. in jim sporočite, da se veselite njihovega bivanja. </a:t>
            </a:r>
          </a:p>
          <a:p>
            <a:pPr marL="45720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Na dan prihoda: </a:t>
            </a:r>
            <a:r>
              <a:rPr lang="sl-SI" sz="2200" b="0" i="0" u="none" strike="noStrike" noProof="0" dirty="0">
                <a:solidFill>
                  <a:srgbClr val="414141"/>
                </a:solidFill>
                <a:latin typeface="Calibri" panose="020F0502020204030204" pitchFamily="34" charset="0"/>
                <a:cs typeface="Calibri" panose="020F0502020204030204" pitchFamily="34" charset="0"/>
              </a:rPr>
              <a:t>poskrbite, da je soba </a:t>
            </a:r>
            <a:r>
              <a:rPr lang="sl-SI" sz="2200" b="1" i="0" u="none" strike="noStrike" noProof="0" dirty="0">
                <a:solidFill>
                  <a:srgbClr val="414141"/>
                </a:solidFill>
                <a:latin typeface="Calibri" panose="020F0502020204030204" pitchFamily="34" charset="0"/>
                <a:cs typeface="Calibri" panose="020F0502020204030204" pitchFamily="34" charset="0"/>
              </a:rPr>
              <a:t>očiščena in pregledana; </a:t>
            </a:r>
            <a:r>
              <a:rPr lang="sl-SI" sz="2200" b="0" i="0" u="none" strike="noStrike" noProof="0" dirty="0">
                <a:solidFill>
                  <a:srgbClr val="414141"/>
                </a:solidFill>
                <a:latin typeface="Calibri" panose="020F0502020204030204" pitchFamily="34" charset="0"/>
                <a:cs typeface="Calibri" panose="020F0502020204030204" pitchFamily="34" charset="0"/>
              </a:rPr>
              <a:t>preverite, ali so na voljo vse potrebne dobrine (toaletni pribor, brisače, minibar itd.), preverite, ali delujejo vsi elektronski aparati (televizor, luči, klimatska naprava, Wi-Fi).</a:t>
            </a:r>
          </a:p>
          <a:p>
            <a:pPr marL="457200" indent="-457200">
              <a:lnSpc>
                <a:spcPts val="2340"/>
              </a:lnSpc>
              <a:spcAft>
                <a:spcPts val="1200"/>
              </a:spcAft>
              <a:buClr>
                <a:srgbClr val="459597"/>
              </a:buClr>
              <a:buFont typeface="+mj-lt"/>
              <a:buAutoNum type="arabicPeriod" startAt="4"/>
            </a:pPr>
            <a:r>
              <a:rPr lang="sl-SI" sz="2200" b="1" i="0" u="none" strike="noStrike" noProof="0" dirty="0">
                <a:solidFill>
                  <a:srgbClr val="414141"/>
                </a:solidFill>
                <a:latin typeface="Calibri" panose="020F0502020204030204" pitchFamily="34" charset="0"/>
                <a:cs typeface="Calibri" panose="020F0502020204030204" pitchFamily="34" charset="0"/>
              </a:rPr>
              <a:t>Pripravite dobrodošlico (z komplimenti) ali darilo za dobrodošlico </a:t>
            </a:r>
            <a:r>
              <a:rPr lang="sl-SI" sz="2200" b="0" i="0" u="none" strike="noStrike" noProof="0" dirty="0">
                <a:solidFill>
                  <a:srgbClr val="414141"/>
                </a:solidFill>
                <a:latin typeface="Calibri" panose="020F0502020204030204" pitchFamily="34" charset="0"/>
                <a:cs typeface="Calibri" panose="020F0502020204030204" pitchFamily="34" charset="0"/>
              </a:rPr>
              <a:t>(če je primerno). Bodite pozorni na informacije, ki ste jih prejeli od gosta, na primer: če je že reden gost, njegov rojstni dan, laktozna intoleranca itd.  </a:t>
            </a:r>
            <a:endParaRPr lang="sl-SI"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E3BF4E6-3FAC-3561-94AE-0794B1D5DAE7}"/>
              </a:ext>
            </a:extLst>
          </p:cNvPr>
          <p:cNvSpPr txBox="1"/>
          <p:nvPr/>
        </p:nvSpPr>
        <p:spPr>
          <a:xfrm>
            <a:off x="604454" y="454632"/>
            <a:ext cx="10340068" cy="430887"/>
          </a:xfrm>
          <a:prstGeom prst="rect">
            <a:avLst/>
          </a:prstGeom>
          <a:noFill/>
        </p:spPr>
        <p:txBody>
          <a:bodyPr wrap="square">
            <a:spAutoFit/>
          </a:bodyPr>
          <a:lstStyle/>
          <a:p>
            <a:pPr lvl="0">
              <a:buNone/>
            </a:pPr>
            <a:r>
              <a:rPr lang="sl-SI" sz="2200" b="0" i="0" u="none" strike="noStrike" noProof="0" dirty="0">
                <a:solidFill>
                  <a:srgbClr val="EC7C69"/>
                </a:solidFill>
              </a:rPr>
              <a:t>Gostom dajte občutek, da so </a:t>
            </a:r>
            <a:r>
              <a:rPr lang="sl-SI" sz="2200" b="1" i="0" u="none" strike="noStrike" noProof="0" dirty="0">
                <a:solidFill>
                  <a:srgbClr val="EC7C69"/>
                </a:solidFill>
              </a:rPr>
              <a:t>pričakovani</a:t>
            </a:r>
            <a:r>
              <a:rPr lang="sl-SI" sz="2200" b="0" i="0" u="none" strike="noStrike" noProof="0" dirty="0">
                <a:solidFill>
                  <a:srgbClr val="EC7C69"/>
                </a:solidFill>
              </a:rPr>
              <a:t>, </a:t>
            </a:r>
            <a:r>
              <a:rPr lang="sl-SI" sz="2200" b="1" i="0" u="none" strike="noStrike" noProof="0" dirty="0">
                <a:solidFill>
                  <a:srgbClr val="EC7C69"/>
                </a:solidFill>
              </a:rPr>
              <a:t>dobrodošli </a:t>
            </a:r>
            <a:r>
              <a:rPr lang="sl-SI" sz="2200" b="0" i="0" u="none" strike="noStrike" noProof="0" dirty="0">
                <a:solidFill>
                  <a:srgbClr val="EC7C69"/>
                </a:solidFill>
              </a:rPr>
              <a:t>in </a:t>
            </a:r>
            <a:r>
              <a:rPr lang="sl-SI" sz="2200" b="1" i="0" u="none" strike="noStrike" noProof="0" dirty="0">
                <a:solidFill>
                  <a:srgbClr val="EC7C69"/>
                </a:solidFill>
              </a:rPr>
              <a:t>dobro obveščeni</a:t>
            </a:r>
            <a:r>
              <a:rPr lang="sl-SI" sz="2200" b="0" i="0" u="none" strike="noStrike" noProof="0" dirty="0">
                <a:solidFill>
                  <a:srgbClr val="EC7C69"/>
                </a:solidFill>
              </a:rPr>
              <a:t>, še preden prispejo.</a:t>
            </a:r>
            <a:endParaRPr lang="sl-SI" sz="2200" dirty="0">
              <a:solidFill>
                <a:srgbClr val="EC7C69"/>
              </a:solidFill>
            </a:endParaRPr>
          </a:p>
        </p:txBody>
      </p:sp>
      <p:sp>
        <p:nvSpPr>
          <p:cNvPr id="6" name="Text Placeholder 4">
            <a:extLst>
              <a:ext uri="{FF2B5EF4-FFF2-40B4-BE49-F238E27FC236}">
                <a16:creationId xmlns:a16="http://schemas.microsoft.com/office/drawing/2014/main" id="{47053C65-14D8-A0CB-180B-7925F5F95DC5}"/>
              </a:ext>
            </a:extLst>
          </p:cNvPr>
          <p:cNvSpPr txBox="1">
            <a:spLocks/>
          </p:cNvSpPr>
          <p:nvPr/>
        </p:nvSpPr>
        <p:spPr>
          <a:xfrm>
            <a:off x="9504554" y="1033128"/>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D7B3FB92-14A0-BF54-C4D3-AA467A5BA768}"/>
              </a:ext>
            </a:extLst>
          </p:cNvPr>
          <p:cNvCxnSpPr>
            <a:cxnSpLocks/>
          </p:cNvCxnSpPr>
          <p:nvPr/>
        </p:nvCxnSpPr>
        <p:spPr>
          <a:xfrm>
            <a:off x="604454" y="409535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2DBE7F7-63E7-9369-00E9-A24CC2C9FFB4}"/>
              </a:ext>
            </a:extLst>
          </p:cNvPr>
          <p:cNvCxnSpPr>
            <a:cxnSpLocks/>
          </p:cNvCxnSpPr>
          <p:nvPr/>
        </p:nvCxnSpPr>
        <p:spPr>
          <a:xfrm>
            <a:off x="604454" y="3060533"/>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1F5E4E52-7D1E-2AEB-2F78-33C4E4A56F31}"/>
              </a:ext>
            </a:extLst>
          </p:cNvPr>
          <p:cNvGrpSpPr/>
          <p:nvPr/>
        </p:nvGrpSpPr>
        <p:grpSpPr>
          <a:xfrm>
            <a:off x="10405403" y="1600379"/>
            <a:ext cx="1113217" cy="328866"/>
            <a:chOff x="10421069" y="2969505"/>
            <a:chExt cx="1113217" cy="328866"/>
          </a:xfrm>
        </p:grpSpPr>
        <p:sp>
          <p:nvSpPr>
            <p:cNvPr id="4" name="Rectangle 3">
              <a:extLst>
                <a:ext uri="{FF2B5EF4-FFF2-40B4-BE49-F238E27FC236}">
                  <a16:creationId xmlns:a16="http://schemas.microsoft.com/office/drawing/2014/main" id="{11E4BF49-A3E9-781D-DF40-8528DD8BE476}"/>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67F1130-C602-7019-5AA6-A27DF7FCB87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3BBB440D-5803-9980-8AEF-81065ADEA8C8}"/>
              </a:ext>
            </a:extLst>
          </p:cNvPr>
          <p:cNvGrpSpPr/>
          <p:nvPr/>
        </p:nvGrpSpPr>
        <p:grpSpPr>
          <a:xfrm>
            <a:off x="10405403" y="3192358"/>
            <a:ext cx="1113217" cy="328866"/>
            <a:chOff x="10421069" y="2969505"/>
            <a:chExt cx="1113217" cy="328866"/>
          </a:xfrm>
        </p:grpSpPr>
        <p:sp>
          <p:nvSpPr>
            <p:cNvPr id="16" name="Rectangle 15">
              <a:extLst>
                <a:ext uri="{FF2B5EF4-FFF2-40B4-BE49-F238E27FC236}">
                  <a16:creationId xmlns:a16="http://schemas.microsoft.com/office/drawing/2014/main" id="{B041E5C1-8355-153C-406C-2D7D36131A27}"/>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AFE677A-59C5-93BE-E2AF-C7A36EDEC10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1443F5A3-D76C-9589-CAD6-AAC9C74D0DDB}"/>
              </a:ext>
            </a:extLst>
          </p:cNvPr>
          <p:cNvGrpSpPr/>
          <p:nvPr/>
        </p:nvGrpSpPr>
        <p:grpSpPr>
          <a:xfrm>
            <a:off x="10405403" y="4239282"/>
            <a:ext cx="1113217" cy="328866"/>
            <a:chOff x="10421069" y="2969505"/>
            <a:chExt cx="1113217" cy="328866"/>
          </a:xfrm>
        </p:grpSpPr>
        <p:sp>
          <p:nvSpPr>
            <p:cNvPr id="26" name="Rectangle 25">
              <a:extLst>
                <a:ext uri="{FF2B5EF4-FFF2-40B4-BE49-F238E27FC236}">
                  <a16:creationId xmlns:a16="http://schemas.microsoft.com/office/drawing/2014/main" id="{E0387502-5155-ADA6-6825-DE9233507A1D}"/>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731CAEF-2D70-0E7C-539C-ABC077CD1121}"/>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8" name="Straight Connector 27">
            <a:extLst>
              <a:ext uri="{FF2B5EF4-FFF2-40B4-BE49-F238E27FC236}">
                <a16:creationId xmlns:a16="http://schemas.microsoft.com/office/drawing/2014/main" id="{50BD9CB7-632C-4B8D-A95F-829ED7355059}"/>
              </a:ext>
            </a:extLst>
          </p:cNvPr>
          <p:cNvCxnSpPr>
            <a:cxnSpLocks/>
          </p:cNvCxnSpPr>
          <p:nvPr/>
        </p:nvCxnSpPr>
        <p:spPr>
          <a:xfrm>
            <a:off x="604454" y="508613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8B420783-D159-047F-1C84-33E8694DD042}"/>
              </a:ext>
            </a:extLst>
          </p:cNvPr>
          <p:cNvGrpSpPr/>
          <p:nvPr/>
        </p:nvGrpSpPr>
        <p:grpSpPr>
          <a:xfrm>
            <a:off x="10405403" y="5233741"/>
            <a:ext cx="1113217" cy="328866"/>
            <a:chOff x="10421069" y="2969505"/>
            <a:chExt cx="1113217" cy="328866"/>
          </a:xfrm>
        </p:grpSpPr>
        <p:sp>
          <p:nvSpPr>
            <p:cNvPr id="30" name="Rectangle 29">
              <a:extLst>
                <a:ext uri="{FF2B5EF4-FFF2-40B4-BE49-F238E27FC236}">
                  <a16:creationId xmlns:a16="http://schemas.microsoft.com/office/drawing/2014/main" id="{4DD10BD2-5A58-CBFB-B44A-44E4C6BE940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4B0F35F-CCFF-A53D-A261-66F3FF6B8496}"/>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54566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80375-AC7B-BA81-BA4F-F01DBD485E9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9190B63-8BEB-7D5C-DF87-DAD695C070D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9691" y="49916"/>
            <a:ext cx="6129866" cy="4035547"/>
          </a:xfrm>
          <a:prstGeom prst="rect">
            <a:avLst/>
          </a:prstGeom>
          <a:noFill/>
        </p:spPr>
      </p:pic>
      <p:cxnSp>
        <p:nvCxnSpPr>
          <p:cNvPr id="5" name="Straight Connector 4">
            <a:extLst>
              <a:ext uri="{FF2B5EF4-FFF2-40B4-BE49-F238E27FC236}">
                <a16:creationId xmlns:a16="http://schemas.microsoft.com/office/drawing/2014/main" id="{FFD00143-1398-438B-FCC9-98121B63CCDD}"/>
              </a:ext>
            </a:extLst>
          </p:cNvPr>
          <p:cNvCxnSpPr>
            <a:cxnSpLocks/>
          </p:cNvCxnSpPr>
          <p:nvPr/>
        </p:nvCxnSpPr>
        <p:spPr>
          <a:xfrm>
            <a:off x="0" y="15502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8FA08C31-B48B-4D95-249B-5943CE10BB23}"/>
              </a:ext>
            </a:extLst>
          </p:cNvPr>
          <p:cNvSpPr txBox="1">
            <a:spLocks/>
          </p:cNvSpPr>
          <p:nvPr/>
        </p:nvSpPr>
        <p:spPr>
          <a:xfrm>
            <a:off x="485146" y="418331"/>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 </a:t>
            </a:r>
            <a:r>
              <a:rPr lang="en-US" b="0" dirty="0">
                <a:solidFill>
                  <a:srgbClr val="414141"/>
                </a:solidFill>
              </a:rPr>
              <a:t>PMS – sistem za upravljanje nepremičnin</a:t>
            </a:r>
          </a:p>
          <a:p>
            <a:pPr>
              <a:lnSpc>
                <a:spcPts val="3720"/>
              </a:lnSpc>
            </a:pPr>
            <a:endParaRPr lang="en-US" dirty="0"/>
          </a:p>
        </p:txBody>
      </p:sp>
      <p:sp>
        <p:nvSpPr>
          <p:cNvPr id="8" name="Text Placeholder 3">
            <a:extLst>
              <a:ext uri="{FF2B5EF4-FFF2-40B4-BE49-F238E27FC236}">
                <a16:creationId xmlns:a16="http://schemas.microsoft.com/office/drawing/2014/main" id="{0561DFEF-B8B8-ED6D-552E-DBF8EDDCDE07}"/>
              </a:ext>
            </a:extLst>
          </p:cNvPr>
          <p:cNvSpPr txBox="1">
            <a:spLocks/>
          </p:cNvSpPr>
          <p:nvPr/>
        </p:nvSpPr>
        <p:spPr>
          <a:xfrm>
            <a:off x="485146" y="1872405"/>
            <a:ext cx="6034188" cy="131997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hlinkClick r:id="rId4">
                  <a:extLst>
                    <a:ext uri="{A12FA001-AC4F-418D-AE19-62706E023703}">
                      <ahyp:hlinkClr xmlns:ahyp="http://schemas.microsoft.com/office/drawing/2018/hyperlinkcolor" val="tx"/>
                    </a:ext>
                  </a:extLst>
                </a:hlinkClick>
              </a:rPr>
              <a:t>Bentral </a:t>
            </a:r>
            <a:r>
              <a:rPr lang="en-GB" dirty="0"/>
              <a:t>je programska platforma za upravljanje nepremičnin, zasnovana za ponudnike kratkoročnih najemov, upravitelje nepremičnin in podjetja za počitniške najeme. </a:t>
            </a:r>
          </a:p>
        </p:txBody>
      </p:sp>
      <p:sp>
        <p:nvSpPr>
          <p:cNvPr id="11" name="Text Placeholder 3">
            <a:extLst>
              <a:ext uri="{FF2B5EF4-FFF2-40B4-BE49-F238E27FC236}">
                <a16:creationId xmlns:a16="http://schemas.microsoft.com/office/drawing/2014/main" id="{2F2C583D-BC01-27E0-8927-C69DA6ED67E9}"/>
              </a:ext>
            </a:extLst>
          </p:cNvPr>
          <p:cNvSpPr txBox="1">
            <a:spLocks/>
          </p:cNvSpPr>
          <p:nvPr/>
        </p:nvSpPr>
        <p:spPr>
          <a:xfrm>
            <a:off x="485146" y="3423863"/>
            <a:ext cx="10284455" cy="3529082"/>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64AFAF"/>
              </a:buClr>
            </a:pPr>
            <a:r>
              <a:rPr lang="en-GB" b="1" dirty="0">
                <a:solidFill>
                  <a:srgbClr val="EC7C69"/>
                </a:solidFill>
              </a:rPr>
              <a:t>Ključne značilnosti </a:t>
            </a:r>
            <a:r>
              <a:rPr lang="en-GB" b="1" dirty="0" err="1">
                <a:solidFill>
                  <a:srgbClr val="EC7C69"/>
                </a:solidFill>
              </a:rPr>
              <a:t>Bentrala</a:t>
            </a:r>
            <a:r>
              <a:rPr lang="en-GB" b="1" dirty="0">
                <a:solidFill>
                  <a:srgbClr val="EC7C69"/>
                </a:solidFill>
              </a:rPr>
              <a:t>:</a:t>
            </a:r>
          </a:p>
          <a:p>
            <a:pPr>
              <a:lnSpc>
                <a:spcPts val="2340"/>
              </a:lnSpc>
              <a:buClr>
                <a:srgbClr val="64AFAF"/>
              </a:buClr>
            </a:pPr>
            <a:endParaRPr lang="en-GB" b="1" dirty="0">
              <a:solidFill>
                <a:srgbClr val="EC7C69"/>
              </a:solidFill>
            </a:endParaRPr>
          </a:p>
          <a:p>
            <a:pPr marL="342900" indent="-342900">
              <a:lnSpc>
                <a:spcPts val="2340"/>
              </a:lnSpc>
              <a:buClr>
                <a:srgbClr val="64AFAF"/>
              </a:buClr>
              <a:buFont typeface="Arial" panose="020B0604020202020204" pitchFamily="34" charset="0"/>
              <a:buChar char="•"/>
            </a:pPr>
            <a:r>
              <a:rPr lang="en-GB" b="1" dirty="0"/>
              <a:t>Upravljanje kanalov: </a:t>
            </a:r>
            <a:r>
              <a:rPr lang="en-GB" dirty="0"/>
              <a:t>sinhronizirajte rezervacije, razpoložljivost in cene na več platformah, da se izognete dvojnim rezervacijam.</a:t>
            </a:r>
          </a:p>
          <a:p>
            <a:pPr marL="342900" indent="-342900">
              <a:lnSpc>
                <a:spcPts val="2340"/>
              </a:lnSpc>
              <a:buClr>
                <a:srgbClr val="64AFAF"/>
              </a:buClr>
              <a:buFont typeface="Arial" panose="020B0604020202020204" pitchFamily="34" charset="0"/>
              <a:buChar char="•"/>
            </a:pPr>
            <a:r>
              <a:rPr lang="en-GB" b="1" dirty="0"/>
              <a:t>Upravljanje rezervacij: </a:t>
            </a:r>
            <a:r>
              <a:rPr lang="en-GB" dirty="0"/>
              <a:t>centraliziran koledar in sistem rezervacij.</a:t>
            </a:r>
          </a:p>
          <a:p>
            <a:pPr marL="342900" indent="-342900">
              <a:lnSpc>
                <a:spcPts val="2340"/>
              </a:lnSpc>
              <a:buClr>
                <a:srgbClr val="64AFAF"/>
              </a:buClr>
              <a:buFont typeface="Arial" panose="020B0604020202020204" pitchFamily="34" charset="0"/>
              <a:buChar char="•"/>
            </a:pPr>
            <a:r>
              <a:rPr lang="en-GB" b="1" dirty="0"/>
              <a:t>Komunikacija z gosti: </a:t>
            </a:r>
            <a:r>
              <a:rPr lang="en-GB" dirty="0"/>
              <a:t>avtomatizirana sporočila in orodja za upravljanje gostov.</a:t>
            </a:r>
          </a:p>
          <a:p>
            <a:pPr marL="342900" indent="-342900">
              <a:lnSpc>
                <a:spcPts val="2340"/>
              </a:lnSpc>
              <a:buClr>
                <a:srgbClr val="64AFAF"/>
              </a:buClr>
              <a:buFont typeface="Arial" panose="020B0604020202020204" pitchFamily="34" charset="0"/>
              <a:buChar char="•"/>
            </a:pPr>
            <a:r>
              <a:rPr lang="en-GB" b="1" dirty="0"/>
              <a:t>Obdelava plačil: </a:t>
            </a:r>
            <a:r>
              <a:rPr lang="en-GB" dirty="0"/>
              <a:t>integracija s plačilnimi vrati za lažje pobiranje plačil.</a:t>
            </a:r>
          </a:p>
          <a:p>
            <a:pPr marL="342900" indent="-342900">
              <a:lnSpc>
                <a:spcPts val="2340"/>
              </a:lnSpc>
              <a:buClr>
                <a:srgbClr val="64AFAF"/>
              </a:buClr>
              <a:buFont typeface="Arial" panose="020B0604020202020204" pitchFamily="34" charset="0"/>
              <a:buChar char="•"/>
            </a:pPr>
            <a:r>
              <a:rPr lang="en-GB" b="1" dirty="0"/>
              <a:t>Poročanje in analitika</a:t>
            </a:r>
            <a:r>
              <a:rPr lang="en-GB" dirty="0"/>
              <a:t>: vpogled v trende rezervacij, prihodke in zasedenost.</a:t>
            </a:r>
          </a:p>
          <a:p>
            <a:pPr>
              <a:lnSpc>
                <a:spcPts val="2340"/>
              </a:lnSpc>
              <a:buClr>
                <a:srgbClr val="64AFAF"/>
              </a:buClr>
            </a:pPr>
            <a:endParaRPr lang="en-GB" dirty="0"/>
          </a:p>
        </p:txBody>
      </p:sp>
      <p:pic>
        <p:nvPicPr>
          <p:cNvPr id="12" name="Označba mesta slike 15" descr="Slika, ki vsebuje besede besedilo, posnetek zaslona, zaslon, računalnik&#10;&#10;Vsebina, ustvarjena z UI, morda ni pravilna.">
            <a:extLst>
              <a:ext uri="{FF2B5EF4-FFF2-40B4-BE49-F238E27FC236}">
                <a16:creationId xmlns:a16="http://schemas.microsoft.com/office/drawing/2014/main" id="{FD44759D-8B9A-36C3-933A-7E669E876CF8}"/>
              </a:ext>
            </a:extLst>
          </p:cNvPr>
          <p:cNvPicPr>
            <a:picLocks noChangeAspect="1"/>
          </p:cNvPicPr>
          <p:nvPr/>
        </p:nvPicPr>
        <p:blipFill rotWithShape="1">
          <a:blip r:embed="rId5"/>
          <a:srcRect l="8638" t="3123" r="13559" b="2164"/>
          <a:stretch/>
        </p:blipFill>
        <p:spPr>
          <a:xfrm>
            <a:off x="7052969" y="418331"/>
            <a:ext cx="4403458" cy="2637414"/>
          </a:xfrm>
          <a:prstGeom prst="rect">
            <a:avLst/>
          </a:prstGeom>
        </p:spPr>
      </p:pic>
      <p:sp>
        <p:nvSpPr>
          <p:cNvPr id="20" name="Flowchart: Connector 22">
            <a:extLst>
              <a:ext uri="{FF2B5EF4-FFF2-40B4-BE49-F238E27FC236}">
                <a16:creationId xmlns:a16="http://schemas.microsoft.com/office/drawing/2014/main" id="{BE636BB8-78F3-B4D8-61B9-EDADD66BFF60}"/>
              </a:ext>
            </a:extLst>
          </p:cNvPr>
          <p:cNvSpPr/>
          <p:nvPr/>
        </p:nvSpPr>
        <p:spPr>
          <a:xfrm>
            <a:off x="5932092" y="648474"/>
            <a:ext cx="1745517" cy="1610221"/>
          </a:xfrm>
          <a:prstGeom prst="flowChartConnector">
            <a:avLst/>
          </a:prstGeom>
          <a:solidFill>
            <a:srgbClr val="459597"/>
          </a:solidFill>
          <a:ln w="57150">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E" sz="2600" b="1" dirty="0">
                <a:solidFill>
                  <a:schemeClr val="bg1"/>
                </a:solidFill>
              </a:rPr>
              <a:t>Kliknite za </a:t>
            </a:r>
            <a:r>
              <a:rPr lang="en-IE" sz="2600" b="1" dirty="0">
                <a:solidFill>
                  <a:schemeClr val="bg1"/>
                </a:solidFill>
                <a:hlinkClick r:id="rId4">
                  <a:extLst>
                    <a:ext uri="{A12FA001-AC4F-418D-AE19-62706E023703}">
                      <ahyp:hlinkClr xmlns:ahyp="http://schemas.microsoft.com/office/drawing/2018/hyperlinkcolor" val="tx"/>
                    </a:ext>
                  </a:extLst>
                </a:hlinkClick>
              </a:rPr>
              <a:t>obisk</a:t>
            </a:r>
            <a:endParaRPr lang="en-IE" sz="2600" b="1" dirty="0">
              <a:solidFill>
                <a:schemeClr val="bg1"/>
              </a:solidFill>
            </a:endParaRPr>
          </a:p>
        </p:txBody>
      </p:sp>
      <p:sp>
        <p:nvSpPr>
          <p:cNvPr id="22" name="TextBox 21">
            <a:extLst>
              <a:ext uri="{FF2B5EF4-FFF2-40B4-BE49-F238E27FC236}">
                <a16:creationId xmlns:a16="http://schemas.microsoft.com/office/drawing/2014/main" id="{1A42B583-7821-85FA-084D-81C2B94170C1}"/>
              </a:ext>
            </a:extLst>
          </p:cNvPr>
          <p:cNvSpPr txBox="1"/>
          <p:nvPr/>
        </p:nvSpPr>
        <p:spPr>
          <a:xfrm>
            <a:off x="804123" y="6024860"/>
            <a:ext cx="6129866" cy="369332"/>
          </a:xfrm>
          <a:prstGeom prst="rect">
            <a:avLst/>
          </a:prstGeom>
          <a:noFill/>
        </p:spPr>
        <p:txBody>
          <a:bodyPr wrap="square">
            <a:spAutoFit/>
          </a:bodyPr>
          <a:lstStyle/>
          <a:p>
            <a:r>
              <a:rPr lang="sl-SI" dirty="0">
                <a:solidFill>
                  <a:srgbClr val="459597"/>
                </a:solidFill>
                <a:ea typeface="Calibri"/>
                <a:cs typeface="Calibri"/>
                <a:hlinkClick r:id="rId4">
                  <a:extLst>
                    <a:ext uri="{A12FA001-AC4F-418D-AE19-62706E023703}">
                      <ahyp:hlinkClr xmlns:ahyp="http://schemas.microsoft.com/office/drawing/2018/hyperlinkcolor" val="tx"/>
                    </a:ext>
                  </a:extLst>
                </a:hlinkClick>
              </a:rPr>
              <a:t>spletno stran Bentral</a:t>
            </a:r>
            <a:r>
              <a:rPr lang="sl-SI" dirty="0">
                <a:solidFill>
                  <a:srgbClr val="459597"/>
                </a:solidFill>
                <a:ea typeface="Calibri"/>
                <a:cs typeface="Calibri"/>
              </a:rPr>
              <a:t>. </a:t>
            </a:r>
            <a:r>
              <a:rPr lang="sl-SI" dirty="0">
                <a:solidFill>
                  <a:srgbClr val="459597"/>
                </a:solidFill>
                <a:ea typeface="Calibri"/>
                <a:cs typeface="Calibri"/>
                <a:hlinkClick r:id="rId6">
                  <a:extLst>
                    <a:ext uri="{A12FA001-AC4F-418D-AE19-62706E023703}">
                      <ahyp:hlinkClr xmlns:ahyp="http://schemas.microsoft.com/office/drawing/2018/hyperlinkcolor" val="tx"/>
                    </a:ext>
                  </a:extLst>
                </a:hlinkClick>
              </a:rPr>
              <a:t>   YouTube video - Bentral</a:t>
            </a:r>
            <a:r>
              <a:rPr lang="sl-SI" dirty="0">
                <a:solidFill>
                  <a:srgbClr val="459597"/>
                </a:solidFill>
                <a:ea typeface="Calibri"/>
                <a:cs typeface="Calibri"/>
              </a:rPr>
              <a:t> </a:t>
            </a:r>
          </a:p>
        </p:txBody>
      </p:sp>
      <p:sp>
        <p:nvSpPr>
          <p:cNvPr id="24" name="Slide Number Placeholder 5">
            <a:extLst>
              <a:ext uri="{FF2B5EF4-FFF2-40B4-BE49-F238E27FC236}">
                <a16:creationId xmlns:a16="http://schemas.microsoft.com/office/drawing/2014/main" id="{EE4C48D0-76EE-31D5-289D-A1FBB068B54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15</a:t>
            </a:fld>
            <a:endParaRPr lang="fr-CA" sz="1200" dirty="0"/>
          </a:p>
        </p:txBody>
      </p:sp>
    </p:spTree>
    <p:extLst>
      <p:ext uri="{BB962C8B-B14F-4D97-AF65-F5344CB8AC3E}">
        <p14:creationId xmlns:p14="http://schemas.microsoft.com/office/powerpoint/2010/main" val="1743028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E662B-5BDD-7AC9-0A64-ED919FCA3E4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C67B9712-1C1F-6466-60BA-0277DB81CBD8}"/>
              </a:ext>
            </a:extLst>
          </p:cNvPr>
          <p:cNvSpPr>
            <a:spLocks noGrp="1"/>
          </p:cNvSpPr>
          <p:nvPr>
            <p:ph type="body" sz="quarter" idx="65"/>
          </p:nvPr>
        </p:nvSpPr>
        <p:spPr/>
        <p:txBody>
          <a:bodyPr lIns="91440" tIns="45720" rIns="91440" bIns="45720" anchor="ctr">
            <a:noAutofit/>
          </a:bodyPr>
          <a:lstStyle/>
          <a:p>
            <a:pPr algn="ctr"/>
            <a:r>
              <a:rPr lang="en-GB" sz="1200">
                <a:latin typeface="Calibri"/>
                <a:ea typeface="Calibri"/>
                <a:cs typeface="Calibri"/>
              </a:rPr>
              <a:t>Avtor fotografije: </a:t>
            </a:r>
            <a:r>
              <a:rPr lang="fr-FR" sz="1200">
                <a:latin typeface="Calibri"/>
                <a:ea typeface="Calibri"/>
                <a:cs typeface="Calibri"/>
              </a:rPr>
              <a:t>Eko </a:t>
            </a:r>
            <a:r>
              <a:rPr lang="fr-FR" sz="1200" err="1">
                <a:latin typeface="Calibri"/>
                <a:ea typeface="Calibri"/>
                <a:cs typeface="Calibri"/>
              </a:rPr>
              <a:t>Kmetija Urška Arbes</a:t>
            </a:r>
            <a:endParaRPr lang="en-GB" sz="1200">
              <a:latin typeface="Calibri"/>
              <a:ea typeface="Calibri"/>
              <a:cs typeface="Calibri"/>
            </a:endParaRPr>
          </a:p>
        </p:txBody>
      </p:sp>
      <p:pic>
        <p:nvPicPr>
          <p:cNvPr id="11" name="Picture Placeholder 10" descr="Slika, ki vsebuje besede oblačila, besedilo, nasmeh, nebo&#10;&#10;Vsebina, ustvarjena z UI, morda ni pravilna.">
            <a:extLst>
              <a:ext uri="{FF2B5EF4-FFF2-40B4-BE49-F238E27FC236}">
                <a16:creationId xmlns:a16="http://schemas.microsoft.com/office/drawing/2014/main" id="{3D4E11F8-CC58-E98C-E9E3-C62DABC3EEBB}"/>
              </a:ext>
            </a:extLst>
          </p:cNvPr>
          <p:cNvPicPr>
            <a:picLocks noGrp="1" noChangeAspect="1"/>
          </p:cNvPicPr>
          <p:nvPr>
            <p:ph type="pic" sz="quarter" idx="13"/>
          </p:nvPr>
        </p:nvPicPr>
        <p:blipFill>
          <a:blip r:embed="rId2"/>
          <a:srcRect l="7025" t="28" r="16253" b="18"/>
          <a:stretch>
            <a:fillRect/>
          </a:stretch>
        </p:blipFill>
        <p:spPr>
          <a:xfrm>
            <a:off x="7002038" y="2817610"/>
            <a:ext cx="3862106" cy="4034924"/>
          </a:xfrm>
        </p:spPr>
      </p:pic>
      <p:cxnSp>
        <p:nvCxnSpPr>
          <p:cNvPr id="4" name="Straight Connector 3">
            <a:extLst>
              <a:ext uri="{FF2B5EF4-FFF2-40B4-BE49-F238E27FC236}">
                <a16:creationId xmlns:a16="http://schemas.microsoft.com/office/drawing/2014/main" id="{C63C48B2-6B21-A42C-9FDA-984D0D763CC3}"/>
              </a:ext>
            </a:extLst>
          </p:cNvPr>
          <p:cNvCxnSpPr>
            <a:cxnSpLocks/>
          </p:cNvCxnSpPr>
          <p:nvPr/>
        </p:nvCxnSpPr>
        <p:spPr>
          <a:xfrm>
            <a:off x="0" y="1550269"/>
            <a:ext cx="524526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6" name="Text Placeholder 4">
            <a:extLst>
              <a:ext uri="{FF2B5EF4-FFF2-40B4-BE49-F238E27FC236}">
                <a16:creationId xmlns:a16="http://schemas.microsoft.com/office/drawing/2014/main" id="{186385F6-56AF-D816-81B9-308DFAEFA171}"/>
              </a:ext>
            </a:extLst>
          </p:cNvPr>
          <p:cNvSpPr txBox="1">
            <a:spLocks/>
          </p:cNvSpPr>
          <p:nvPr/>
        </p:nvSpPr>
        <p:spPr>
          <a:xfrm>
            <a:off x="485146" y="418331"/>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 </a:t>
            </a:r>
          </a:p>
          <a:p>
            <a:pPr>
              <a:lnSpc>
                <a:spcPts val="3720"/>
              </a:lnSpc>
            </a:pPr>
            <a:r>
              <a:rPr lang="en-US" dirty="0">
                <a:solidFill>
                  <a:srgbClr val="414141"/>
                </a:solidFill>
              </a:rPr>
              <a:t>EKO </a:t>
            </a:r>
            <a:r>
              <a:rPr lang="en-US" dirty="0" err="1">
                <a:solidFill>
                  <a:srgbClr val="414141"/>
                </a:solidFill>
              </a:rPr>
              <a:t>kmetija </a:t>
            </a:r>
            <a:r>
              <a:rPr lang="en-US" dirty="0">
                <a:solidFill>
                  <a:srgbClr val="414141"/>
                </a:solidFill>
              </a:rPr>
              <a:t>Urška</a:t>
            </a:r>
          </a:p>
          <a:p>
            <a:pPr>
              <a:lnSpc>
                <a:spcPts val="3720"/>
              </a:lnSpc>
            </a:pPr>
            <a:endParaRPr lang="en-US" dirty="0"/>
          </a:p>
        </p:txBody>
      </p:sp>
      <p:sp>
        <p:nvSpPr>
          <p:cNvPr id="9" name="Text Placeholder 3">
            <a:extLst>
              <a:ext uri="{FF2B5EF4-FFF2-40B4-BE49-F238E27FC236}">
                <a16:creationId xmlns:a16="http://schemas.microsoft.com/office/drawing/2014/main" id="{7EC9F777-BD4B-5BE3-5438-15EB4DCC3DDC}"/>
              </a:ext>
            </a:extLst>
          </p:cNvPr>
          <p:cNvSpPr txBox="1">
            <a:spLocks/>
          </p:cNvSpPr>
          <p:nvPr/>
        </p:nvSpPr>
        <p:spPr>
          <a:xfrm>
            <a:off x="485146" y="2018943"/>
            <a:ext cx="6034188" cy="1319978"/>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a:ea typeface="Calibri"/>
                <a:cs typeface="Calibri"/>
              </a:rPr>
              <a:t>Poskrbite, da je vaš cenik jasen in pošten.</a:t>
            </a:r>
          </a:p>
          <a:p>
            <a:r>
              <a:rPr lang="sl-SI" dirty="0">
                <a:solidFill>
                  <a:srgbClr val="459597"/>
                </a:solidFill>
                <a:ea typeface="Calibri"/>
                <a:cs typeface="Calibri"/>
                <a:hlinkClick r:id="rId3">
                  <a:extLst>
                    <a:ext uri="{A12FA001-AC4F-418D-AE19-62706E023703}">
                      <ahyp:hlinkClr xmlns:ahyp="http://schemas.microsoft.com/office/drawing/2018/hyperlinkcolor" val="tx"/>
                    </a:ext>
                  </a:extLst>
                </a:hlinkClick>
              </a:rPr>
              <a:t>Cenik - Turistična kmetija Urška</a:t>
            </a:r>
            <a:endParaRPr lang="sl-SI" dirty="0">
              <a:solidFill>
                <a:srgbClr val="459597"/>
              </a:solidFill>
              <a:ea typeface="Calibri"/>
              <a:cs typeface="Calibri"/>
            </a:endParaRPr>
          </a:p>
        </p:txBody>
      </p:sp>
      <p:pic>
        <p:nvPicPr>
          <p:cNvPr id="15" name="Picture 14">
            <a:extLst>
              <a:ext uri="{FF2B5EF4-FFF2-40B4-BE49-F238E27FC236}">
                <a16:creationId xmlns:a16="http://schemas.microsoft.com/office/drawing/2014/main" id="{C35A4B62-78A7-E2FC-AF00-6B0FB39C977F}"/>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573069" y="3759113"/>
            <a:ext cx="3580276" cy="2659133"/>
          </a:xfrm>
          <a:prstGeom prst="rect">
            <a:avLst/>
          </a:prstGeom>
        </p:spPr>
      </p:pic>
      <p:sp>
        <p:nvSpPr>
          <p:cNvPr id="17" name="Slide Number Placeholder 5">
            <a:extLst>
              <a:ext uri="{FF2B5EF4-FFF2-40B4-BE49-F238E27FC236}">
                <a16:creationId xmlns:a16="http://schemas.microsoft.com/office/drawing/2014/main" id="{D9AD9511-A2B3-76CC-A0C3-261DF8B619EA}"/>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16</a:t>
            </a:fld>
            <a:endParaRPr lang="fr-CA" sz="1200" dirty="0"/>
          </a:p>
        </p:txBody>
      </p:sp>
    </p:spTree>
    <p:extLst>
      <p:ext uri="{BB962C8B-B14F-4D97-AF65-F5344CB8AC3E}">
        <p14:creationId xmlns:p14="http://schemas.microsoft.com/office/powerpoint/2010/main" val="8666364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95298-4D2C-9957-C3A9-E4AE72B82957}"/>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5D22F27C-BE95-E7FA-DFB7-461F08FD6318}"/>
              </a:ext>
            </a:extLst>
          </p:cNvPr>
          <p:cNvCxnSpPr>
            <a:cxnSpLocks/>
          </p:cNvCxnSpPr>
          <p:nvPr/>
        </p:nvCxnSpPr>
        <p:spPr>
          <a:xfrm>
            <a:off x="1204537" y="0"/>
            <a:ext cx="0" cy="685800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A839AE25-A7D7-8A02-8CAA-E004D033B902}"/>
              </a:ext>
            </a:extLst>
          </p:cNvPr>
          <p:cNvSpPr txBox="1">
            <a:spLocks/>
          </p:cNvSpPr>
          <p:nvPr/>
        </p:nvSpPr>
        <p:spPr>
          <a:xfrm rot="16200000">
            <a:off x="-2644565" y="2855476"/>
            <a:ext cx="7326149" cy="1151110"/>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3720"/>
              </a:lnSpc>
            </a:pPr>
            <a:r>
              <a:rPr lang="en-US" sz="3200" dirty="0">
                <a:solidFill>
                  <a:srgbClr val="EC7C69"/>
                </a:solidFill>
              </a:rPr>
              <a:t>Primer: </a:t>
            </a:r>
            <a:r>
              <a:rPr lang="en-US" sz="3200" err="1"/>
              <a:t>Informacije</a:t>
            </a:r>
            <a:r>
              <a:rPr lang="en-US" sz="3200" dirty="0"/>
              <a:t> pred </a:t>
            </a:r>
            <a:r>
              <a:rPr lang="en-US" sz="3200" err="1"/>
              <a:t>prihodom</a:t>
            </a:r>
            <a:endParaRPr lang="en-US" sz="3200">
              <a:ea typeface="Calibri"/>
              <a:cs typeface="Calibri"/>
            </a:endParaRPr>
          </a:p>
        </p:txBody>
      </p:sp>
      <p:sp>
        <p:nvSpPr>
          <p:cNvPr id="8" name="Text Placeholder 3">
            <a:extLst>
              <a:ext uri="{FF2B5EF4-FFF2-40B4-BE49-F238E27FC236}">
                <a16:creationId xmlns:a16="http://schemas.microsoft.com/office/drawing/2014/main" id="{658BCF99-9ABF-61A6-2BF4-0A1BC2C626D2}"/>
              </a:ext>
            </a:extLst>
          </p:cNvPr>
          <p:cNvSpPr txBox="1">
            <a:spLocks/>
          </p:cNvSpPr>
          <p:nvPr/>
        </p:nvSpPr>
        <p:spPr>
          <a:xfrm>
            <a:off x="1388281" y="246648"/>
            <a:ext cx="10349694" cy="264149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20"/>
              </a:lnSpc>
            </a:pPr>
            <a:r>
              <a:rPr lang="sl-SI" sz="2100" b="1" dirty="0">
                <a:ea typeface="+mn-lt"/>
                <a:cs typeface="+mn-lt"/>
              </a:rPr>
              <a:t>Spoštovani gospod Novak, </a:t>
            </a:r>
            <a:endParaRPr lang="sl-SI" sz="2100" b="1" dirty="0">
              <a:ea typeface="Calibri"/>
              <a:cs typeface="Calibri"/>
            </a:endParaRPr>
          </a:p>
          <a:p>
            <a:endParaRPr lang="sl-SI" sz="800" b="1" dirty="0">
              <a:ea typeface="+mn-lt"/>
              <a:cs typeface="+mn-lt"/>
            </a:endParaRPr>
          </a:p>
          <a:p>
            <a:pPr>
              <a:lnSpc>
                <a:spcPts val="2120"/>
              </a:lnSpc>
            </a:pPr>
            <a:r>
              <a:rPr lang="sl-SI" sz="2100" dirty="0">
                <a:ea typeface="+mn-lt"/>
                <a:cs typeface="+mn-lt"/>
              </a:rPr>
              <a:t>zahvaljujemo se vam, da ste se odločili za bivanje na naši </a:t>
            </a:r>
            <a:r>
              <a:rPr lang="sl-SI" sz="2100" b="1" dirty="0">
                <a:ea typeface="+mn-lt"/>
                <a:cs typeface="+mn-lt"/>
              </a:rPr>
              <a:t>družinski turistični kmetiji. </a:t>
            </a:r>
            <a:r>
              <a:rPr lang="sl-SI" sz="2100" dirty="0">
                <a:ea typeface="+mn-lt"/>
                <a:cs typeface="+mn-lt"/>
              </a:rPr>
              <a:t>Vaša rezervacija je potrjena in pripravili smo vam prijetno bivanje.</a:t>
            </a:r>
          </a:p>
          <a:p>
            <a:endParaRPr lang="sl-SI" sz="800" b="1" dirty="0">
              <a:ea typeface="+mn-lt"/>
              <a:cs typeface="+mn-lt"/>
            </a:endParaRPr>
          </a:p>
          <a:p>
            <a:pPr marL="285750" indent="-285750">
              <a:lnSpc>
                <a:spcPts val="2120"/>
              </a:lnSpc>
              <a:buFont typeface="Calibri"/>
              <a:buChar char="-"/>
            </a:pPr>
            <a:r>
              <a:rPr lang="sl-SI" sz="2100" b="1" dirty="0">
                <a:ea typeface="+mn-lt"/>
                <a:cs typeface="+mn-lt"/>
              </a:rPr>
              <a:t>Prijava: </a:t>
            </a:r>
            <a:r>
              <a:rPr lang="sl-SI" sz="2100">
                <a:ea typeface="+mn-lt"/>
                <a:cs typeface="+mn-lt"/>
              </a:rPr>
              <a:t>petek, 14. junij, od 15.00</a:t>
            </a:r>
            <a:endParaRPr lang="sl-SI" sz="2100" dirty="0">
              <a:ea typeface="Calibri"/>
              <a:cs typeface="Calibri"/>
            </a:endParaRPr>
          </a:p>
          <a:p>
            <a:pPr marL="285750" indent="-285750">
              <a:lnSpc>
                <a:spcPts val="2120"/>
              </a:lnSpc>
              <a:buFont typeface="Calibri"/>
              <a:buChar char="-"/>
            </a:pPr>
            <a:r>
              <a:rPr lang="sl-SI" sz="2100" b="1" dirty="0">
                <a:ea typeface="+mn-lt"/>
                <a:cs typeface="+mn-lt"/>
              </a:rPr>
              <a:t>Odjava: </a:t>
            </a:r>
            <a:r>
              <a:rPr lang="sl-SI" sz="2100">
                <a:ea typeface="+mn-lt"/>
                <a:cs typeface="+mn-lt"/>
              </a:rPr>
              <a:t>ponedeljek, 17. junij, do 11.00</a:t>
            </a:r>
            <a:endParaRPr lang="sl-SI" sz="2100" dirty="0">
              <a:ea typeface="Calibri"/>
              <a:cs typeface="Calibri"/>
            </a:endParaRPr>
          </a:p>
          <a:p>
            <a:pPr marL="285750" indent="-285750">
              <a:lnSpc>
                <a:spcPts val="2120"/>
              </a:lnSpc>
              <a:buFont typeface="Calibri"/>
              <a:buChar char="-"/>
            </a:pPr>
            <a:r>
              <a:rPr lang="sl-SI" sz="2100" b="1" dirty="0">
                <a:ea typeface="+mn-lt"/>
                <a:cs typeface="+mn-lt"/>
              </a:rPr>
              <a:t>Soba: </a:t>
            </a:r>
            <a:r>
              <a:rPr lang="sl-SI" sz="2100" dirty="0">
                <a:ea typeface="+mn-lt"/>
                <a:cs typeface="+mn-lt"/>
              </a:rPr>
              <a:t>Družinska soba z balkonom in pogledom na vrt (polpenzion za 3 goste)</a:t>
            </a:r>
            <a:endParaRPr lang="sl-SI" sz="2100" dirty="0">
              <a:ea typeface="Calibri"/>
              <a:cs typeface="Calibri"/>
            </a:endParaRPr>
          </a:p>
          <a:p>
            <a:pPr marL="285750" indent="-285750">
              <a:lnSpc>
                <a:spcPts val="2120"/>
              </a:lnSpc>
              <a:buFont typeface="Calibri"/>
              <a:buChar char="-"/>
            </a:pPr>
            <a:r>
              <a:rPr lang="sl-SI" sz="2100" b="1" dirty="0">
                <a:ea typeface="Calibri"/>
                <a:cs typeface="Calibri"/>
              </a:rPr>
              <a:t>Lokacija in navodila: </a:t>
            </a:r>
            <a:r>
              <a:rPr lang="sl-SI" sz="2100" dirty="0">
                <a:ea typeface="Calibri"/>
                <a:cs typeface="Calibri"/>
              </a:rPr>
              <a:t>Družinski turistični kmetijski obrat, Skrita cesta 25, 2000 Maribor, Slovenija - </a:t>
            </a:r>
            <a:r>
              <a:rPr lang="sl-SI" sz="2100" dirty="0">
                <a:ea typeface="+mn-lt"/>
                <a:cs typeface="+mn-lt"/>
              </a:rPr>
              <a:t>[povezava do Google Maps]</a:t>
            </a:r>
            <a:r>
              <a:rPr lang="sl-SI" sz="2100" dirty="0">
                <a:ea typeface="+mn-lt"/>
                <a:cs typeface="Calibri"/>
              </a:rPr>
              <a:t>. </a:t>
            </a:r>
            <a:r>
              <a:rPr lang="sl-SI" sz="2100" dirty="0">
                <a:ea typeface="Calibri"/>
                <a:cs typeface="Calibri"/>
              </a:rPr>
              <a:t>Navigacija vas bo pripeljala neposredno do parkirišča pred našo hišo, kjer vas bomo že čakali ob vašem prihodu. </a:t>
            </a:r>
            <a:r>
              <a:rPr lang="sl-SI" sz="2100" dirty="0">
                <a:ea typeface="+mn-lt"/>
                <a:cs typeface="+mn-lt"/>
              </a:rPr>
              <a:t>Prosimo, da nam sporočite čas vašega prihoda.</a:t>
            </a:r>
            <a:endParaRPr lang="sl-SI" sz="2100" dirty="0">
              <a:ea typeface="Calibri"/>
              <a:cs typeface="Calibri"/>
            </a:endParaRPr>
          </a:p>
          <a:p>
            <a:pPr indent="0"/>
            <a:endParaRPr lang="sl-SI" sz="800" dirty="0">
              <a:ea typeface="Calibri"/>
              <a:cs typeface="Calibri"/>
            </a:endParaRPr>
          </a:p>
          <a:p>
            <a:pPr indent="0">
              <a:lnSpc>
                <a:spcPts val="2120"/>
              </a:lnSpc>
            </a:pPr>
            <a:r>
              <a:rPr lang="sl-SI" sz="2100" dirty="0">
                <a:ea typeface="Calibri"/>
                <a:cs typeface="Calibri"/>
              </a:rPr>
              <a:t>Če boste potrebovali dodatno pomoč, nas pokličite na 00386 41 000 000. </a:t>
            </a:r>
            <a:r>
              <a:rPr lang="sl-SI" sz="2100" dirty="0">
                <a:ea typeface="+mn-lt"/>
                <a:cs typeface="+mn-lt"/>
              </a:rPr>
              <a:t>Veselimo se vašega obiska na naši družinski turistični kmetiji! Pričakujte domače dobrote, toplo posteljo in miren oddih.</a:t>
            </a:r>
            <a:endParaRPr lang="sl-SI" sz="2100" dirty="0">
              <a:ea typeface="Calibri"/>
              <a:cs typeface="Calibri"/>
            </a:endParaRPr>
          </a:p>
          <a:p>
            <a:pPr indent="0"/>
            <a:endParaRPr lang="sl-SI" sz="800" dirty="0">
              <a:ea typeface="Calibri"/>
              <a:cs typeface="Calibri"/>
            </a:endParaRPr>
          </a:p>
          <a:p>
            <a:pPr indent="0"/>
            <a:endParaRPr lang="sl-SI" sz="800" dirty="0">
              <a:ea typeface="Calibri"/>
              <a:cs typeface="Calibri"/>
            </a:endParaRPr>
          </a:p>
          <a:p>
            <a:pPr indent="0">
              <a:lnSpc>
                <a:spcPts val="2120"/>
              </a:lnSpc>
            </a:pPr>
            <a:r>
              <a:rPr lang="sl-SI" sz="2100" dirty="0">
                <a:ea typeface="+mn-lt"/>
                <a:cs typeface="+mn-lt"/>
              </a:rPr>
              <a:t>Lep pozdrav, </a:t>
            </a:r>
          </a:p>
          <a:p>
            <a:pPr indent="0">
              <a:lnSpc>
                <a:spcPts val="2120"/>
              </a:lnSpc>
            </a:pPr>
            <a:r>
              <a:rPr lang="sl-SI" sz="2100" dirty="0">
                <a:ea typeface="+mn-lt"/>
                <a:cs typeface="+mn-lt"/>
              </a:rPr>
              <a:t>Tanja in Luka</a:t>
            </a:r>
          </a:p>
          <a:p>
            <a:pPr marL="361950"/>
            <a:endParaRPr lang="sl-SI" sz="800" dirty="0">
              <a:ea typeface="+mn-lt"/>
              <a:cs typeface="+mn-lt"/>
            </a:endParaRPr>
          </a:p>
          <a:p>
            <a:pPr marL="361950"/>
            <a:endParaRPr lang="sl-SI" sz="800" dirty="0">
              <a:ea typeface="+mn-lt"/>
              <a:cs typeface="+mn-lt"/>
            </a:endParaRPr>
          </a:p>
          <a:p>
            <a:pPr marL="269875">
              <a:lnSpc>
                <a:spcPts val="2120"/>
              </a:lnSpc>
            </a:pPr>
            <a:r>
              <a:rPr lang="sl-SI" sz="2100" dirty="0">
                <a:ea typeface="+mn-lt"/>
                <a:cs typeface="+mn-lt"/>
              </a:rPr>
              <a:t>Tel: [vstavite]              E-pošta: [vstavite]                Spletna stran: [vstavite] </a:t>
            </a:r>
          </a:p>
          <a:p>
            <a:pPr marL="269875"/>
            <a:endParaRPr lang="sl-SI" sz="800" dirty="0">
              <a:ea typeface="+mn-lt"/>
              <a:cs typeface="+mn-lt"/>
            </a:endParaRPr>
          </a:p>
          <a:p>
            <a:pPr marL="269875"/>
            <a:endParaRPr lang="sl-SI" sz="800" dirty="0">
              <a:ea typeface="+mn-lt"/>
              <a:cs typeface="+mn-lt"/>
            </a:endParaRPr>
          </a:p>
          <a:p>
            <a:pPr indent="0">
              <a:lnSpc>
                <a:spcPts val="2140"/>
              </a:lnSpc>
            </a:pPr>
            <a:r>
              <a:rPr lang="sl-SI" sz="2100" b="1" dirty="0">
                <a:ea typeface="+mn-lt"/>
                <a:cs typeface="+mn-lt"/>
              </a:rPr>
              <a:t>Priložene datoteke:</a:t>
            </a:r>
            <a:endParaRPr lang="sl-SI" sz="2100" b="1" dirty="0"/>
          </a:p>
          <a:p>
            <a:pPr marL="342900" indent="-342900">
              <a:lnSpc>
                <a:spcPts val="2140"/>
              </a:lnSpc>
              <a:buClr>
                <a:srgbClr val="459597"/>
              </a:buClr>
              <a:buFont typeface="Arial" panose="020B0604020202020204" pitchFamily="34" charset="0"/>
              <a:buChar char="•"/>
            </a:pPr>
            <a:r>
              <a:rPr lang="sl-SI" sz="2100" dirty="0">
                <a:ea typeface="+mn-lt"/>
                <a:cs typeface="+mn-lt"/>
              </a:rPr>
              <a:t>pravila nastanitve ali hišna pravila</a:t>
            </a:r>
          </a:p>
          <a:p>
            <a:pPr marL="342900" indent="-342900">
              <a:lnSpc>
                <a:spcPts val="2140"/>
              </a:lnSpc>
              <a:buClr>
                <a:srgbClr val="459597"/>
              </a:buClr>
              <a:buFont typeface="Arial" panose="020B0604020202020204" pitchFamily="34" charset="0"/>
              <a:buChar char="•"/>
            </a:pPr>
            <a:r>
              <a:rPr lang="sl-SI" sz="2100" dirty="0">
                <a:ea typeface="+mn-lt"/>
                <a:cs typeface="+mn-lt"/>
              </a:rPr>
              <a:t>možnosti za dodatne aktivnosti na destinaciji, dodatne ponudbe itd.</a:t>
            </a: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a:lnSpc>
                <a:spcPts val="2140"/>
              </a:lnSpc>
            </a:pPr>
            <a:endParaRPr lang="sl-SI" sz="2100" dirty="0">
              <a:ea typeface="Calibri"/>
              <a:cs typeface="Calibri"/>
            </a:endParaRPr>
          </a:p>
          <a:p>
            <a:pPr indent="0">
              <a:lnSpc>
                <a:spcPts val="2140"/>
              </a:lnSpc>
            </a:pPr>
            <a:endParaRPr lang="sl-SI" sz="2100" dirty="0">
              <a:ea typeface="Calibri"/>
              <a:cs typeface="Calibri"/>
            </a:endParaRPr>
          </a:p>
          <a:p>
            <a:pPr>
              <a:lnSpc>
                <a:spcPts val="2140"/>
              </a:lnSpc>
            </a:pPr>
            <a:endParaRPr lang="sl-SI" sz="2100" dirty="0">
              <a:ea typeface="Calibri"/>
              <a:cs typeface="Calibri"/>
            </a:endParaRPr>
          </a:p>
          <a:p>
            <a:pPr marL="269875">
              <a:lnSpc>
                <a:spcPts val="2120"/>
              </a:lnSpc>
            </a:pPr>
            <a:endParaRPr lang="sl-SI" sz="2100" dirty="0">
              <a:ea typeface="Calibri"/>
              <a:cs typeface="Calibri"/>
            </a:endParaRPr>
          </a:p>
          <a:p>
            <a:pPr>
              <a:lnSpc>
                <a:spcPts val="2120"/>
              </a:lnSpc>
            </a:pPr>
            <a:endParaRPr lang="sl-SI" sz="2100" dirty="0">
              <a:ea typeface="Calibri"/>
              <a:cs typeface="Calibri"/>
            </a:endParaRPr>
          </a:p>
        </p:txBody>
      </p:sp>
      <p:pic>
        <p:nvPicPr>
          <p:cNvPr id="14" name="Graphic 13" descr="Open envelope outline">
            <a:extLst>
              <a:ext uri="{FF2B5EF4-FFF2-40B4-BE49-F238E27FC236}">
                <a16:creationId xmlns:a16="http://schemas.microsoft.com/office/drawing/2014/main" id="{C902D6B7-1F3C-C5C4-1BD6-0E4BF36FE5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9148" y="4968126"/>
            <a:ext cx="344808" cy="344808"/>
          </a:xfrm>
          <a:prstGeom prst="rect">
            <a:avLst/>
          </a:prstGeom>
        </p:spPr>
      </p:pic>
      <p:pic>
        <p:nvPicPr>
          <p:cNvPr id="16" name="Graphic 15" descr="Internet outline">
            <a:extLst>
              <a:ext uri="{FF2B5EF4-FFF2-40B4-BE49-F238E27FC236}">
                <a16:creationId xmlns:a16="http://schemas.microsoft.com/office/drawing/2014/main" id="{59D20C10-0517-E534-3660-6E768A34F5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1188" y="4911930"/>
            <a:ext cx="457200" cy="457200"/>
          </a:xfrm>
          <a:prstGeom prst="rect">
            <a:avLst/>
          </a:prstGeom>
        </p:spPr>
      </p:pic>
      <p:pic>
        <p:nvPicPr>
          <p:cNvPr id="18" name="Graphic 17" descr="Smart Phone outline">
            <a:extLst>
              <a:ext uri="{FF2B5EF4-FFF2-40B4-BE49-F238E27FC236}">
                <a16:creationId xmlns:a16="http://schemas.microsoft.com/office/drawing/2014/main" id="{E1EE9A7E-B076-D922-1CB3-782237AF0E8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5018" y="4968126"/>
            <a:ext cx="344808" cy="344808"/>
          </a:xfrm>
          <a:prstGeom prst="rect">
            <a:avLst/>
          </a:prstGeom>
        </p:spPr>
      </p:pic>
      <p:sp>
        <p:nvSpPr>
          <p:cNvPr id="26" name="Slide Number Placeholder 5">
            <a:extLst>
              <a:ext uri="{FF2B5EF4-FFF2-40B4-BE49-F238E27FC236}">
                <a16:creationId xmlns:a16="http://schemas.microsoft.com/office/drawing/2014/main" id="{1311E528-8B9A-EC45-5D69-C9F990731BD8}"/>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17</a:t>
            </a:fld>
            <a:endParaRPr lang="fr-CA" sz="1200" dirty="0"/>
          </a:p>
        </p:txBody>
      </p:sp>
    </p:spTree>
    <p:extLst>
      <p:ext uri="{BB962C8B-B14F-4D97-AF65-F5344CB8AC3E}">
        <p14:creationId xmlns:p14="http://schemas.microsoft.com/office/powerpoint/2010/main" val="16490705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B8846-974F-A16C-6F29-912FA0E52870}"/>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59D65FC3-228F-EECB-CE0F-17224FC48654}"/>
              </a:ext>
            </a:extLst>
          </p:cNvPr>
          <p:cNvSpPr txBox="1">
            <a:spLocks/>
          </p:cNvSpPr>
          <p:nvPr/>
        </p:nvSpPr>
        <p:spPr>
          <a:xfrm>
            <a:off x="619876" y="174473"/>
            <a:ext cx="9869289"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Razumevanje potovanja gosta: Seznam za </a:t>
            </a:r>
            <a:r>
              <a:rPr lang="en-US" dirty="0" err="1"/>
              <a:t>preverjanje</a:t>
            </a:r>
            <a:r>
              <a:rPr lang="en-US" dirty="0"/>
              <a:t> „med </a:t>
            </a:r>
            <a:r>
              <a:rPr lang="en-US" dirty="0" err="1"/>
              <a:t>bivanjem</a:t>
            </a:r>
            <a:r>
              <a:rPr lang="en-US" dirty="0"/>
              <a:t>“</a:t>
            </a:r>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E434F597-CC44-A12E-51F6-21D71A8E14FA}"/>
              </a:ext>
            </a:extLst>
          </p:cNvPr>
          <p:cNvCxnSpPr>
            <a:cxnSpLocks/>
          </p:cNvCxnSpPr>
          <p:nvPr/>
        </p:nvCxnSpPr>
        <p:spPr>
          <a:xfrm>
            <a:off x="0" y="1198081"/>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5D81731C-E0E4-F1B1-6120-9B46C9134C54}"/>
              </a:ext>
            </a:extLst>
          </p:cNvPr>
          <p:cNvSpPr txBox="1">
            <a:spLocks/>
          </p:cNvSpPr>
          <p:nvPr/>
        </p:nvSpPr>
        <p:spPr>
          <a:xfrm>
            <a:off x="619876" y="2142717"/>
            <a:ext cx="9252036" cy="3677138"/>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Goste </a:t>
            </a:r>
            <a:r>
              <a:rPr lang="en-IE" sz="2200" dirty="0">
                <a:solidFill>
                  <a:srgbClr val="414141"/>
                </a:solidFill>
                <a:latin typeface="Calibri" panose="020F0502020204030204" pitchFamily="34" charset="0"/>
                <a:cs typeface="Calibri" panose="020F0502020204030204" pitchFamily="34" charset="0"/>
              </a:rPr>
              <a:t>toplo</a:t>
            </a:r>
            <a:r>
              <a:rPr lang="en-IE" sz="2200" b="1" dirty="0">
                <a:solidFill>
                  <a:srgbClr val="414141"/>
                </a:solidFill>
                <a:latin typeface="Calibri" panose="020F0502020204030204" pitchFamily="34" charset="0"/>
                <a:cs typeface="Calibri" panose="020F0502020204030204" pitchFamily="34" charset="0"/>
              </a:rPr>
              <a:t> pozdravite </a:t>
            </a:r>
            <a:r>
              <a:rPr lang="en-IE" sz="2200" dirty="0">
                <a:solidFill>
                  <a:srgbClr val="414141"/>
                </a:solidFill>
                <a:latin typeface="Calibri" panose="020F0502020204030204" pitchFamily="34" charset="0"/>
                <a:cs typeface="Calibri" panose="020F0502020204030204" pitchFamily="34" charset="0"/>
              </a:rPr>
              <a:t>in </a:t>
            </a:r>
            <a:r>
              <a:rPr lang="en-IE" sz="2200" b="1" dirty="0">
                <a:solidFill>
                  <a:srgbClr val="414141"/>
                </a:solidFill>
                <a:latin typeface="Calibri" panose="020F0502020204030204" pitchFamily="34" charset="0"/>
                <a:cs typeface="Calibri" panose="020F0502020204030204" pitchFamily="34" charset="0"/>
              </a:rPr>
              <a:t>jim zaželite dobrodošlico </a:t>
            </a:r>
            <a:r>
              <a:rPr lang="en-IE" sz="2200" dirty="0">
                <a:solidFill>
                  <a:srgbClr val="414141"/>
                </a:solidFill>
                <a:latin typeface="Calibri" panose="020F0502020204030204" pitchFamily="34" charset="0"/>
                <a:cs typeface="Calibri" panose="020F0502020204030204" pitchFamily="34" charset="0"/>
              </a:rPr>
              <a:t>v vaši regiji in vaši nastanitvi.</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Potrdite rezervacijo </a:t>
            </a:r>
            <a:r>
              <a:rPr lang="en-IE" sz="2200" dirty="0">
                <a:solidFill>
                  <a:srgbClr val="414141"/>
                </a:solidFill>
                <a:latin typeface="Calibri" panose="020F0502020204030204" pitchFamily="34" charset="0"/>
                <a:cs typeface="Calibri" panose="020F0502020204030204" pitchFamily="34" charset="0"/>
              </a:rPr>
              <a:t>(obdobje bivanja, posebne zahteve, plačilo itd.) in preverite osebni dokument.</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Goste obvestite </a:t>
            </a:r>
            <a:r>
              <a:rPr lang="en-IE" sz="2200" dirty="0">
                <a:solidFill>
                  <a:srgbClr val="414141"/>
                </a:solidFill>
                <a:latin typeface="Calibri" panose="020F0502020204030204" pitchFamily="34" charset="0"/>
                <a:cs typeface="Calibri" panose="020F0502020204030204" pitchFamily="34" charset="0"/>
              </a:rPr>
              <a:t>o urniku zajtrka in drugih obrokih, če so vključeni, dostopu do</a:t>
            </a:r>
            <a:r>
              <a:rPr lang="en-IE" sz="2200" dirty="0" err="1">
                <a:solidFill>
                  <a:srgbClr val="414141"/>
                </a:solidFill>
                <a:latin typeface="Calibri" panose="020F0502020204030204" pitchFamily="34" charset="0"/>
                <a:cs typeface="Calibri" panose="020F0502020204030204" pitchFamily="34" charset="0"/>
              </a:rPr>
              <a:t> Wi-Fi-ja</a:t>
            </a:r>
            <a:r>
              <a:rPr lang="en-IE" sz="2200" dirty="0">
                <a:solidFill>
                  <a:srgbClr val="414141"/>
                </a:solidFill>
                <a:latin typeface="Calibri" panose="020F0502020204030204" pitchFamily="34" charset="0"/>
                <a:cs typeface="Calibri" panose="020F0502020204030204" pitchFamily="34" charset="0"/>
              </a:rPr>
              <a:t>, ponudbi nastanitve (bazen, aktivnosti na prostem, delavnice itd.) in </a:t>
            </a:r>
            <a:r>
              <a:rPr lang="en-IE" sz="2200" b="1" dirty="0">
                <a:solidFill>
                  <a:srgbClr val="414141"/>
                </a:solidFill>
                <a:latin typeface="Calibri" panose="020F0502020204030204" pitchFamily="34" charset="0"/>
                <a:cs typeface="Calibri" panose="020F0502020204030204" pitchFamily="34" charset="0"/>
              </a:rPr>
              <a:t>lokalnih priporočilih</a:t>
            </a:r>
            <a:r>
              <a:rPr lang="en-IE" sz="2200" dirty="0">
                <a:solidFill>
                  <a:srgbClr val="414141"/>
                </a:solidFill>
                <a:latin typeface="Calibri" panose="020F0502020204030204" pitchFamily="34" charset="0"/>
                <a:cs typeface="Calibri" panose="020F0502020204030204" pitchFamily="34" charset="0"/>
              </a:rPr>
              <a:t>.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Pomagajte jim, ne da bi čakali, da vas vprašajo</a:t>
            </a:r>
            <a:r>
              <a:rPr lang="en-IE" sz="2200" dirty="0">
                <a:solidFill>
                  <a:srgbClr val="414141"/>
                </a:solidFill>
                <a:latin typeface="Calibri" panose="020F0502020204030204" pitchFamily="34" charset="0"/>
                <a:cs typeface="Calibri" panose="020F0502020204030204" pitchFamily="34" charset="0"/>
              </a:rPr>
              <a:t>: „Ali nameravate danes raziskovati okolico? Z veseljem vam bom predlagal nekaj edinstvenega!“</a:t>
            </a:r>
          </a:p>
          <a:p>
            <a:pPr marL="457200" indent="-457200">
              <a:lnSpc>
                <a:spcPts val="2340"/>
              </a:lnSpc>
              <a:spcAft>
                <a:spcPts val="1200"/>
              </a:spcAft>
              <a:buClr>
                <a:srgbClr val="459597"/>
              </a:buClr>
              <a:buFont typeface="+mj-lt"/>
              <a:buAutoNum type="arabicPeriod"/>
            </a:pPr>
            <a:r>
              <a:rPr lang="sl-SI" sz="2200" b="1" i="0" u="none" strike="noStrike" noProof="0" dirty="0">
                <a:solidFill>
                  <a:srgbClr val="414141"/>
                </a:solidFill>
                <a:latin typeface="Calibri" panose="020F0502020204030204" pitchFamily="34" charset="0"/>
                <a:cs typeface="Calibri" panose="020F0502020204030204" pitchFamily="34" charset="0"/>
              </a:rPr>
              <a:t>Preverite, ali so podane informacije točne </a:t>
            </a:r>
            <a:r>
              <a:rPr lang="sl-SI" sz="2200" b="0" i="0" u="none" strike="noStrike" noProof="0" dirty="0">
                <a:solidFill>
                  <a:srgbClr val="414141"/>
                </a:solidFill>
                <a:latin typeface="Calibri" panose="020F0502020204030204" pitchFamily="34" charset="0"/>
                <a:cs typeface="Calibri" panose="020F0502020204030204" pitchFamily="34" charset="0"/>
              </a:rPr>
              <a:t>in priporočila verodostojna, saj je to edini način za </a:t>
            </a:r>
            <a:r>
              <a:rPr lang="sl-SI" sz="2200" b="1" i="0" u="none" strike="noStrike" noProof="0" dirty="0">
                <a:solidFill>
                  <a:srgbClr val="414141"/>
                </a:solidFill>
                <a:latin typeface="Calibri" panose="020F0502020204030204" pitchFamily="34" charset="0"/>
                <a:cs typeface="Calibri" panose="020F0502020204030204" pitchFamily="34" charset="0"/>
              </a:rPr>
              <a:t>vzpostavitev medsebojnega zaupanja</a:t>
            </a:r>
            <a:r>
              <a:rPr lang="sl-SI" sz="2200" b="0" i="0" u="none" strike="noStrike" noProof="0" dirty="0">
                <a:solidFill>
                  <a:srgbClr val="414141"/>
                </a:solidFill>
                <a:latin typeface="Calibri" panose="020F0502020204030204" pitchFamily="34" charset="0"/>
                <a:cs typeface="Calibri" panose="020F0502020204030204" pitchFamily="34" charset="0"/>
              </a:rPr>
              <a:t>, ki vodi do večje zadovoljnosti gostov in poveča možnost, da se bodo vrnili. </a:t>
            </a: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2EF390F-BF3A-9BB3-747A-9C9174880599}"/>
              </a:ext>
            </a:extLst>
          </p:cNvPr>
          <p:cNvSpPr txBox="1"/>
          <p:nvPr/>
        </p:nvSpPr>
        <p:spPr>
          <a:xfrm>
            <a:off x="620120" y="1350481"/>
            <a:ext cx="8900100" cy="1016560"/>
          </a:xfrm>
          <a:prstGeom prst="rect">
            <a:avLst/>
          </a:prstGeom>
          <a:noFill/>
        </p:spPr>
        <p:txBody>
          <a:bodyPr wrap="square">
            <a:spAutoFit/>
          </a:bodyPr>
          <a:lstStyle/>
          <a:p>
            <a:pPr>
              <a:lnSpc>
                <a:spcPts val="2360"/>
              </a:lnSpc>
            </a:pPr>
            <a:r>
              <a:rPr lang="sl-SI" sz="2300" b="0" i="0" u="none" strike="noStrike" noProof="0" dirty="0">
                <a:solidFill>
                  <a:srgbClr val="EC7C69"/>
                </a:solidFill>
              </a:rPr>
              <a:t>Zagotovite toplo, pozorno in osebno prilagojeno storitev, da se gostje počutijo kot doma, varno in negovano – ne le nastanjeni.</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7BFED609-0758-A694-ED86-8B47DFC485CC}"/>
              </a:ext>
            </a:extLst>
          </p:cNvPr>
          <p:cNvSpPr txBox="1">
            <a:spLocks/>
          </p:cNvSpPr>
          <p:nvPr/>
        </p:nvSpPr>
        <p:spPr>
          <a:xfrm>
            <a:off x="9520220" y="1706371"/>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33F90A61-16ED-8622-16D6-5AC8970E0C94}"/>
              </a:ext>
            </a:extLst>
          </p:cNvPr>
          <p:cNvGrpSpPr/>
          <p:nvPr/>
        </p:nvGrpSpPr>
        <p:grpSpPr>
          <a:xfrm>
            <a:off x="10404136" y="2273622"/>
            <a:ext cx="1113217" cy="328866"/>
            <a:chOff x="10421069" y="2969505"/>
            <a:chExt cx="1113217" cy="328866"/>
          </a:xfrm>
        </p:grpSpPr>
        <p:sp>
          <p:nvSpPr>
            <p:cNvPr id="8" name="Rectangle 7">
              <a:extLst>
                <a:ext uri="{FF2B5EF4-FFF2-40B4-BE49-F238E27FC236}">
                  <a16:creationId xmlns:a16="http://schemas.microsoft.com/office/drawing/2014/main" id="{C1033BB8-FC3F-5E11-EA1E-023CAF7EA8E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5B0C6E-D5E7-B4E6-06DF-2100D6FB47D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AE6E296C-D277-C585-49B2-8DCF9BE39A24}"/>
              </a:ext>
            </a:extLst>
          </p:cNvPr>
          <p:cNvCxnSpPr>
            <a:cxnSpLocks/>
          </p:cNvCxnSpPr>
          <p:nvPr/>
        </p:nvCxnSpPr>
        <p:spPr>
          <a:xfrm>
            <a:off x="606000" y="359282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C602B3E-B8B0-BCC1-1083-10B1A764DEB7}"/>
              </a:ext>
            </a:extLst>
          </p:cNvPr>
          <p:cNvCxnSpPr>
            <a:cxnSpLocks/>
          </p:cNvCxnSpPr>
          <p:nvPr/>
        </p:nvCxnSpPr>
        <p:spPr>
          <a:xfrm>
            <a:off x="620120" y="286320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6D829E50-9525-6AD8-6F14-9404815D354A}"/>
              </a:ext>
            </a:extLst>
          </p:cNvPr>
          <p:cNvGrpSpPr/>
          <p:nvPr/>
        </p:nvGrpSpPr>
        <p:grpSpPr>
          <a:xfrm>
            <a:off x="10404136" y="2967186"/>
            <a:ext cx="1113217" cy="328866"/>
            <a:chOff x="10421069" y="2969505"/>
            <a:chExt cx="1113217" cy="328866"/>
          </a:xfrm>
        </p:grpSpPr>
        <p:sp>
          <p:nvSpPr>
            <p:cNvPr id="19" name="Rectangle 18">
              <a:extLst>
                <a:ext uri="{FF2B5EF4-FFF2-40B4-BE49-F238E27FC236}">
                  <a16:creationId xmlns:a16="http://schemas.microsoft.com/office/drawing/2014/main" id="{29E2336E-7ED2-FD95-F32A-D5B02DE93E75}"/>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15CF36-D2EA-3671-0DC9-E19C1BEC799C}"/>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25E47B9-25DF-822C-DB2E-907C05D25751}"/>
              </a:ext>
            </a:extLst>
          </p:cNvPr>
          <p:cNvGrpSpPr/>
          <p:nvPr/>
        </p:nvGrpSpPr>
        <p:grpSpPr>
          <a:xfrm>
            <a:off x="10404136" y="3738071"/>
            <a:ext cx="1113217" cy="328866"/>
            <a:chOff x="10421069" y="2969505"/>
            <a:chExt cx="1113217" cy="328866"/>
          </a:xfrm>
        </p:grpSpPr>
        <p:sp>
          <p:nvSpPr>
            <p:cNvPr id="22" name="Rectangle 21">
              <a:extLst>
                <a:ext uri="{FF2B5EF4-FFF2-40B4-BE49-F238E27FC236}">
                  <a16:creationId xmlns:a16="http://schemas.microsoft.com/office/drawing/2014/main" id="{61A80E24-D883-14EF-FEB0-B3695B65A8DC}"/>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A99F3C5-47C1-9DEA-1D83-B1871DCDC919}"/>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9EAD5445-7DC5-AB31-3B51-FCE23FFE273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18</a:t>
            </a:fld>
            <a:endParaRPr lang="fr-CA" sz="1200" dirty="0"/>
          </a:p>
        </p:txBody>
      </p:sp>
      <p:cxnSp>
        <p:nvCxnSpPr>
          <p:cNvPr id="2" name="Straight Connector 1">
            <a:extLst>
              <a:ext uri="{FF2B5EF4-FFF2-40B4-BE49-F238E27FC236}">
                <a16:creationId xmlns:a16="http://schemas.microsoft.com/office/drawing/2014/main" id="{E2A447C0-A47E-7EF5-4E27-ECBF530926C8}"/>
              </a:ext>
            </a:extLst>
          </p:cNvPr>
          <p:cNvCxnSpPr>
            <a:cxnSpLocks/>
          </p:cNvCxnSpPr>
          <p:nvPr/>
        </p:nvCxnSpPr>
        <p:spPr>
          <a:xfrm>
            <a:off x="629645" y="4632735"/>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9B39E9A8-F983-E9B3-1F9E-780A905639F5}"/>
              </a:ext>
            </a:extLst>
          </p:cNvPr>
          <p:cNvCxnSpPr>
            <a:cxnSpLocks/>
          </p:cNvCxnSpPr>
          <p:nvPr/>
        </p:nvCxnSpPr>
        <p:spPr>
          <a:xfrm>
            <a:off x="717132" y="538577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90277A30-87EF-D12E-6D4A-11823182AB87}"/>
              </a:ext>
            </a:extLst>
          </p:cNvPr>
          <p:cNvGrpSpPr/>
          <p:nvPr/>
        </p:nvGrpSpPr>
        <p:grpSpPr>
          <a:xfrm>
            <a:off x="10404136" y="4723126"/>
            <a:ext cx="1113217" cy="328866"/>
            <a:chOff x="10421069" y="2969505"/>
            <a:chExt cx="1113217" cy="328866"/>
          </a:xfrm>
        </p:grpSpPr>
        <p:sp>
          <p:nvSpPr>
            <p:cNvPr id="12" name="Rectangle 11">
              <a:extLst>
                <a:ext uri="{FF2B5EF4-FFF2-40B4-BE49-F238E27FC236}">
                  <a16:creationId xmlns:a16="http://schemas.microsoft.com/office/drawing/2014/main" id="{39075E75-A5FF-98BB-BAE3-EBB5769CBCDB}"/>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C8B0422-38C1-C019-E542-C32642DE7AF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4D76EAED-AC38-AB60-DD8E-4FC6CDF10B7C}"/>
              </a:ext>
            </a:extLst>
          </p:cNvPr>
          <p:cNvGrpSpPr/>
          <p:nvPr/>
        </p:nvGrpSpPr>
        <p:grpSpPr>
          <a:xfrm>
            <a:off x="10404136" y="5494011"/>
            <a:ext cx="1113217" cy="328866"/>
            <a:chOff x="10421069" y="2969505"/>
            <a:chExt cx="1113217" cy="328866"/>
          </a:xfrm>
        </p:grpSpPr>
        <p:sp>
          <p:nvSpPr>
            <p:cNvPr id="24" name="Rectangle 23">
              <a:extLst>
                <a:ext uri="{FF2B5EF4-FFF2-40B4-BE49-F238E27FC236}">
                  <a16:creationId xmlns:a16="http://schemas.microsoft.com/office/drawing/2014/main" id="{E5CBF917-42DF-6E9A-FA0F-B80E3776AC22}"/>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C7DFCA5-668A-A016-D686-1C6559DCB4B5}"/>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6FAEC773-10BD-9AE9-5761-D6C5416C442E}"/>
              </a:ext>
            </a:extLst>
          </p:cNvPr>
          <p:cNvSpPr txBox="1"/>
          <p:nvPr/>
        </p:nvSpPr>
        <p:spPr>
          <a:xfrm>
            <a:off x="7964751" y="6400414"/>
            <a:ext cx="3814321" cy="430887"/>
          </a:xfrm>
          <a:prstGeom prst="rect">
            <a:avLst/>
          </a:prstGeom>
          <a:solidFill>
            <a:srgbClr val="EC7C69"/>
          </a:solidFill>
        </p:spPr>
        <p:txBody>
          <a:bodyPr wrap="square" lIns="91440" tIns="45720" rIns="91440" bIns="45720" anchor="t">
            <a:spAutoFit/>
          </a:bodyPr>
          <a:lstStyle/>
          <a:p>
            <a:pPr algn="ctr"/>
            <a:r>
              <a:rPr lang="sl-SI" sz="2200" b="0" i="0" u="none" strike="noStrike" noProof="0" dirty="0">
                <a:solidFill>
                  <a:schemeClr val="bg1"/>
                </a:solidFill>
              </a:rPr>
              <a:t>Nadaljuje se na naslednji strani</a:t>
            </a:r>
          </a:p>
        </p:txBody>
      </p:sp>
    </p:spTree>
    <p:extLst>
      <p:ext uri="{BB962C8B-B14F-4D97-AF65-F5344CB8AC3E}">
        <p14:creationId xmlns:p14="http://schemas.microsoft.com/office/powerpoint/2010/main" val="2230254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18575-EEBB-5F07-742A-16EF80B3131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151D12-2E02-7684-BC10-37D93142FAC2}"/>
              </a:ext>
            </a:extLst>
          </p:cNvPr>
          <p:cNvSpPr txBox="1">
            <a:spLocks/>
          </p:cNvSpPr>
          <p:nvPr/>
        </p:nvSpPr>
        <p:spPr>
          <a:xfrm>
            <a:off x="613979" y="1651679"/>
            <a:ext cx="9067903"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Ponudite pomoč pri prtljagi </a:t>
            </a:r>
            <a:r>
              <a:rPr lang="sl-SI" sz="2200" b="0" i="0" u="none" strike="noStrike" noProof="0" dirty="0">
                <a:solidFill>
                  <a:srgbClr val="414141"/>
                </a:solidFill>
                <a:latin typeface="Calibri" panose="020F0502020204030204" pitchFamily="34" charset="0"/>
                <a:cs typeface="Calibri" panose="020F0502020204030204" pitchFamily="34" charset="0"/>
              </a:rPr>
              <a:t>ali navodila za pot do sobe, poskrbite za dnevno čiščenje sobe (če je to primerno).</a:t>
            </a:r>
          </a:p>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Goste </a:t>
            </a:r>
            <a:r>
              <a:rPr lang="sl-SI" sz="2200" b="0" i="0" u="none" strike="noStrike" noProof="0" dirty="0">
                <a:solidFill>
                  <a:srgbClr val="414141"/>
                </a:solidFill>
                <a:latin typeface="Calibri" panose="020F0502020204030204" pitchFamily="34" charset="0"/>
                <a:cs typeface="Calibri" panose="020F0502020204030204" pitchFamily="34" charset="0"/>
              </a:rPr>
              <a:t>po možnosti </a:t>
            </a:r>
            <a:r>
              <a:rPr lang="sl-SI" sz="2200" b="1" i="0" u="none" strike="noStrike" noProof="0" dirty="0">
                <a:solidFill>
                  <a:srgbClr val="414141"/>
                </a:solidFill>
                <a:latin typeface="Calibri" panose="020F0502020204030204" pitchFamily="34" charset="0"/>
                <a:cs typeface="Calibri" panose="020F0502020204030204" pitchFamily="34" charset="0"/>
              </a:rPr>
              <a:t>pozdravite po imenu</a:t>
            </a:r>
            <a:r>
              <a:rPr lang="sl-SI" sz="2200" b="0" i="0" u="none" strike="noStrike" noProof="0" dirty="0">
                <a:solidFill>
                  <a:srgbClr val="414141"/>
                </a:solidFill>
                <a:latin typeface="Calibri" panose="020F0502020204030204" pitchFamily="34" charset="0"/>
                <a:cs typeface="Calibri" panose="020F0502020204030204" pitchFamily="34" charset="0"/>
              </a:rPr>
              <a:t>, hitro odgovorite na </a:t>
            </a:r>
            <a:r>
              <a:rPr lang="sl-SI" sz="2200" b="1" i="0" u="none" strike="noStrike" noProof="0" dirty="0">
                <a:solidFill>
                  <a:srgbClr val="414141"/>
                </a:solidFill>
                <a:latin typeface="Calibri" panose="020F0502020204030204" pitchFamily="34" charset="0"/>
                <a:cs typeface="Calibri" panose="020F0502020204030204" pitchFamily="34" charset="0"/>
              </a:rPr>
              <a:t>njihove prošnje ali pritožbe, </a:t>
            </a:r>
            <a:r>
              <a:rPr lang="sl-SI" sz="2200" b="0" i="0" u="none" strike="noStrike" noProof="0" dirty="0">
                <a:solidFill>
                  <a:srgbClr val="414141"/>
                </a:solidFill>
                <a:latin typeface="Calibri" panose="020F0502020204030204" pitchFamily="34" charset="0"/>
                <a:cs typeface="Calibri" panose="020F0502020204030204" pitchFamily="34" charset="0"/>
              </a:rPr>
              <a:t>če je gost sam in odprt za pogovor, </a:t>
            </a:r>
            <a:r>
              <a:rPr lang="sl-SI" sz="2200" b="1" i="0" u="none" strike="noStrike" noProof="0" dirty="0">
                <a:solidFill>
                  <a:srgbClr val="414141"/>
                </a:solidFill>
                <a:latin typeface="Calibri" panose="020F0502020204030204" pitchFamily="34" charset="0"/>
                <a:cs typeface="Calibri" panose="020F0502020204030204" pitchFamily="34" charset="0"/>
              </a:rPr>
              <a:t>pokažite zanimanje </a:t>
            </a:r>
            <a:r>
              <a:rPr lang="sl-SI" sz="2200" b="0" i="0" u="none" strike="noStrike" noProof="0" dirty="0">
                <a:solidFill>
                  <a:srgbClr val="414141"/>
                </a:solidFill>
                <a:latin typeface="Calibri" panose="020F0502020204030204" pitchFamily="34" charset="0"/>
                <a:cs typeface="Calibri" panose="020F0502020204030204" pitchFamily="34" charset="0"/>
              </a:rPr>
              <a:t>za njegovo počutje s preprostim vprašanjem, kot je </a:t>
            </a:r>
            <a:r>
              <a:rPr lang="sl-SI" sz="2200" b="0" i="1" u="none" strike="noStrike" noProof="0" dirty="0">
                <a:solidFill>
                  <a:srgbClr val="414141"/>
                </a:solidFill>
                <a:latin typeface="Calibri" panose="020F0502020204030204" pitchFamily="34" charset="0"/>
                <a:cs typeface="Calibri" panose="020F0502020204030204" pitchFamily="34" charset="0"/>
              </a:rPr>
              <a:t>»Ali ste zadovoljni z bivanjem pri nas? Ali vam lahko kako pomagamo?«</a:t>
            </a:r>
          </a:p>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a:ea typeface="Calibri"/>
                <a:cs typeface="Calibri"/>
              </a:rPr>
              <a:t>Če gost praznuje </a:t>
            </a:r>
            <a:r>
              <a:rPr lang="sl-SI" sz="2200" b="0" i="0" u="none" strike="noStrike" noProof="0" dirty="0">
                <a:solidFill>
                  <a:srgbClr val="414141"/>
                </a:solidFill>
                <a:latin typeface="Calibri"/>
                <a:ea typeface="Calibri"/>
                <a:cs typeface="Calibri"/>
              </a:rPr>
              <a:t>rojstni dan, medene tedne ali posebno priložnost, </a:t>
            </a:r>
            <a:r>
              <a:rPr lang="sl-SI" sz="2200" b="0" i="0" u="none" strike="noStrike" noProof="0">
                <a:solidFill>
                  <a:srgbClr val="414141"/>
                </a:solidFill>
                <a:latin typeface="Calibri"/>
                <a:ea typeface="Calibri"/>
                <a:cs typeface="Calibri"/>
              </a:rPr>
              <a:t>pustite v njegovi sobi majhno pozornost ali cvet z ročno </a:t>
            </a:r>
            <a:r>
              <a:rPr lang="sl-SI" sz="2200">
                <a:solidFill>
                  <a:srgbClr val="414141"/>
                </a:solidFill>
                <a:latin typeface="Calibri"/>
                <a:ea typeface="Calibri"/>
                <a:cs typeface="Calibri"/>
              </a:rPr>
              <a:t>napisanim</a:t>
            </a:r>
            <a:r>
              <a:rPr lang="sl-SI" sz="2200" b="0" i="0" u="none" strike="noStrike" noProof="0">
                <a:solidFill>
                  <a:srgbClr val="414141"/>
                </a:solidFill>
                <a:latin typeface="Calibri"/>
                <a:ea typeface="Calibri"/>
                <a:cs typeface="Calibri"/>
              </a:rPr>
              <a:t> </a:t>
            </a:r>
            <a:r>
              <a:rPr lang="sl-SI" sz="2200" b="0" i="0" u="none" strike="noStrike" noProof="0" dirty="0">
                <a:solidFill>
                  <a:srgbClr val="414141"/>
                </a:solidFill>
                <a:latin typeface="Calibri"/>
                <a:ea typeface="Calibri"/>
                <a:cs typeface="Calibri"/>
              </a:rPr>
              <a:t>sporočilom, na primer: »Srečno obletnico od [ime ekipe in objekta]. Želimo vam čudovito bivanje.« itd.</a:t>
            </a:r>
          </a:p>
          <a:p>
            <a:pPr marL="457200" marR="0" lvl="0" indent="-457200" algn="l" defTabSz="914400" rtl="0" eaLnBrk="1" fontAlgn="auto" latinLnBrk="0" hangingPunct="1">
              <a:lnSpc>
                <a:spcPts val="2380"/>
              </a:lnSpc>
              <a:spcBef>
                <a:spcPts val="0"/>
              </a:spcBef>
              <a:spcAft>
                <a:spcPts val="1200"/>
              </a:spcAft>
              <a:buClr>
                <a:srgbClr val="459597"/>
              </a:buClr>
              <a:buSzTx/>
              <a:buFont typeface="+mj-lt"/>
              <a:buAutoNum type="arabicPeriod" startAt="6"/>
              <a:tabLst/>
              <a:defRPr/>
            </a:pPr>
            <a:r>
              <a:rPr lang="sl-SI" sz="2200" b="1" i="0" u="none" strike="noStrike" noProof="0" dirty="0">
                <a:solidFill>
                  <a:srgbClr val="414141"/>
                </a:solidFill>
                <a:latin typeface="Calibri" panose="020F0502020204030204" pitchFamily="34" charset="0"/>
                <a:cs typeface="Calibri" panose="020F0502020204030204" pitchFamily="34" charset="0"/>
              </a:rPr>
              <a:t>Bodite prisotni, prijazni in proaktivni, </a:t>
            </a:r>
            <a:r>
              <a:rPr lang="sl-SI" sz="2200" b="0" i="0" u="none" strike="noStrike" noProof="0" dirty="0">
                <a:solidFill>
                  <a:srgbClr val="414141"/>
                </a:solidFill>
                <a:latin typeface="Calibri" panose="020F0502020204030204" pitchFamily="34" charset="0"/>
                <a:cs typeface="Calibri" panose="020F0502020204030204" pitchFamily="34" charset="0"/>
              </a:rPr>
              <a:t>ko srečate goste v skupnih prostorih, vprašajte jih o njihovem bivanju in ali potrebujejo dodatno pomoč. </a:t>
            </a:r>
            <a:endParaRPr lang="sl-SI" sz="2200" dirty="0">
              <a:solidFill>
                <a:srgbClr val="414141"/>
              </a:solidFill>
              <a:latin typeface="Calibri" panose="020F0502020204030204" pitchFamily="34" charset="0"/>
              <a:cs typeface="Calibri" panose="020F0502020204030204" pitchFamily="34" charset="0"/>
            </a:endParaRPr>
          </a:p>
          <a:p>
            <a:pPr marL="457200" indent="-457200">
              <a:lnSpc>
                <a:spcPts val="2380"/>
              </a:lnSpc>
              <a:spcAft>
                <a:spcPts val="1200"/>
              </a:spcAft>
              <a:buClr>
                <a:srgbClr val="459597"/>
              </a:buClr>
              <a:buFont typeface="+mj-lt"/>
              <a:buAutoNum type="arabicPeriod" startAt="6"/>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80"/>
              </a:lnSpc>
              <a:spcAft>
                <a:spcPts val="1200"/>
              </a:spcAft>
              <a:buClr>
                <a:srgbClr val="459597"/>
              </a:buClr>
              <a:buFont typeface="+mj-lt"/>
              <a:buAutoNum type="arabicPeriod" startAt="6"/>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80"/>
              </a:lnSpc>
              <a:spcAft>
                <a:spcPts val="1200"/>
              </a:spcAft>
              <a:buClr>
                <a:srgbClr val="459597"/>
              </a:buClr>
              <a:buFont typeface="+mj-lt"/>
              <a:buAutoNum type="arabicPeriod" startAt="6"/>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C0425EC7-1A8D-6C9F-FDA6-18FEA0CB3327}"/>
              </a:ext>
            </a:extLst>
          </p:cNvPr>
          <p:cNvSpPr txBox="1">
            <a:spLocks/>
          </p:cNvSpPr>
          <p:nvPr/>
        </p:nvSpPr>
        <p:spPr>
          <a:xfrm>
            <a:off x="9504554" y="1186026"/>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A547BBD3-D828-4DC0-DDC2-12A4FD9571D2}"/>
              </a:ext>
            </a:extLst>
          </p:cNvPr>
          <p:cNvGrpSpPr/>
          <p:nvPr/>
        </p:nvGrpSpPr>
        <p:grpSpPr>
          <a:xfrm>
            <a:off x="10388470" y="1753277"/>
            <a:ext cx="1113217" cy="328866"/>
            <a:chOff x="10421069" y="2969505"/>
            <a:chExt cx="1113217" cy="328866"/>
          </a:xfrm>
        </p:grpSpPr>
        <p:sp>
          <p:nvSpPr>
            <p:cNvPr id="8" name="Rectangle 7">
              <a:extLst>
                <a:ext uri="{FF2B5EF4-FFF2-40B4-BE49-F238E27FC236}">
                  <a16:creationId xmlns:a16="http://schemas.microsoft.com/office/drawing/2014/main" id="{120E888F-3EC8-2ECB-F30D-DA6D3CDF1E9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8FE7DE2-A9E1-1444-0773-D2DE7824034F}"/>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E61780DD-4813-C1EF-709B-AD8E17AF8E38}"/>
              </a:ext>
            </a:extLst>
          </p:cNvPr>
          <p:cNvCxnSpPr>
            <a:cxnSpLocks/>
          </p:cNvCxnSpPr>
          <p:nvPr/>
        </p:nvCxnSpPr>
        <p:spPr>
          <a:xfrm>
            <a:off x="606000" y="3744837"/>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ACBD0D-7F9F-C340-4457-71C4EA2BDEED}"/>
              </a:ext>
            </a:extLst>
          </p:cNvPr>
          <p:cNvCxnSpPr>
            <a:cxnSpLocks/>
          </p:cNvCxnSpPr>
          <p:nvPr/>
        </p:nvCxnSpPr>
        <p:spPr>
          <a:xfrm>
            <a:off x="606000" y="2383198"/>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3F8D436C-60AE-F35A-FA68-A27068C3E528}"/>
              </a:ext>
            </a:extLst>
          </p:cNvPr>
          <p:cNvGrpSpPr/>
          <p:nvPr/>
        </p:nvGrpSpPr>
        <p:grpSpPr>
          <a:xfrm>
            <a:off x="10388470" y="2514076"/>
            <a:ext cx="1113217" cy="328866"/>
            <a:chOff x="10421069" y="2969505"/>
            <a:chExt cx="1113217" cy="328866"/>
          </a:xfrm>
        </p:grpSpPr>
        <p:sp>
          <p:nvSpPr>
            <p:cNvPr id="19" name="Rectangle 18">
              <a:extLst>
                <a:ext uri="{FF2B5EF4-FFF2-40B4-BE49-F238E27FC236}">
                  <a16:creationId xmlns:a16="http://schemas.microsoft.com/office/drawing/2014/main" id="{33AABD42-071D-5F8E-0314-CE9454BFB928}"/>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1F8B60CF-BC02-6E4C-6EB4-621DA340F895}"/>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82C7C1F3-6254-F923-724C-3AB6CF50430F}"/>
              </a:ext>
            </a:extLst>
          </p:cNvPr>
          <p:cNvGrpSpPr/>
          <p:nvPr/>
        </p:nvGrpSpPr>
        <p:grpSpPr>
          <a:xfrm>
            <a:off x="10388470" y="3867154"/>
            <a:ext cx="1113217" cy="328866"/>
            <a:chOff x="10421069" y="2969505"/>
            <a:chExt cx="1113217" cy="328866"/>
          </a:xfrm>
        </p:grpSpPr>
        <p:sp>
          <p:nvSpPr>
            <p:cNvPr id="22" name="Rectangle 21">
              <a:extLst>
                <a:ext uri="{FF2B5EF4-FFF2-40B4-BE49-F238E27FC236}">
                  <a16:creationId xmlns:a16="http://schemas.microsoft.com/office/drawing/2014/main" id="{06545CB9-EB31-C84F-A1AE-A9005B95244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5C60885-7591-1E85-FA1F-EFAC4B2C309C}"/>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06B527FC-AD3B-5C2A-F5E7-B7908E40089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19</a:t>
            </a:fld>
            <a:endParaRPr lang="fr-CA" sz="1200" dirty="0"/>
          </a:p>
        </p:txBody>
      </p:sp>
      <p:sp>
        <p:nvSpPr>
          <p:cNvPr id="7" name="TextBox 6">
            <a:extLst>
              <a:ext uri="{FF2B5EF4-FFF2-40B4-BE49-F238E27FC236}">
                <a16:creationId xmlns:a16="http://schemas.microsoft.com/office/drawing/2014/main" id="{79297534-7AF4-49F7-7C3B-449826923A1A}"/>
              </a:ext>
            </a:extLst>
          </p:cNvPr>
          <p:cNvSpPr txBox="1"/>
          <p:nvPr/>
        </p:nvSpPr>
        <p:spPr>
          <a:xfrm>
            <a:off x="620119" y="558717"/>
            <a:ext cx="8900100" cy="708784"/>
          </a:xfrm>
          <a:prstGeom prst="rect">
            <a:avLst/>
          </a:prstGeom>
          <a:noFill/>
        </p:spPr>
        <p:txBody>
          <a:bodyPr wrap="square" lIns="91440" tIns="45720" rIns="91440" bIns="45720" anchor="t">
            <a:spAutoFit/>
          </a:bodyPr>
          <a:lstStyle/>
          <a:p>
            <a:pPr>
              <a:lnSpc>
                <a:spcPts val="2360"/>
              </a:lnSpc>
            </a:pPr>
            <a:r>
              <a:rPr lang="sl-SI" sz="2300" b="0" i="0" u="none" strike="noStrike" noProof="0" dirty="0">
                <a:solidFill>
                  <a:srgbClr val="EC7C69"/>
                </a:solidFill>
              </a:rPr>
              <a:t>Zagotovite toplo, pozorno in osebno prilagojeno storitev, da se gostje počutijo kot doma, varno in negovano – ne le nastanjeni.</a:t>
            </a:r>
          </a:p>
        </p:txBody>
      </p:sp>
      <p:cxnSp>
        <p:nvCxnSpPr>
          <p:cNvPr id="12" name="Straight Connector 11">
            <a:extLst>
              <a:ext uri="{FF2B5EF4-FFF2-40B4-BE49-F238E27FC236}">
                <a16:creationId xmlns:a16="http://schemas.microsoft.com/office/drawing/2014/main" id="{2E2202E2-BFF3-DF2C-D564-AF6E5CC6B8EE}"/>
              </a:ext>
            </a:extLst>
          </p:cNvPr>
          <p:cNvCxnSpPr>
            <a:cxnSpLocks/>
          </p:cNvCxnSpPr>
          <p:nvPr/>
        </p:nvCxnSpPr>
        <p:spPr>
          <a:xfrm>
            <a:off x="606000" y="5120920"/>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9F4AB503-9DF7-A630-A31A-01A10147D602}"/>
              </a:ext>
            </a:extLst>
          </p:cNvPr>
          <p:cNvGrpSpPr/>
          <p:nvPr/>
        </p:nvGrpSpPr>
        <p:grpSpPr>
          <a:xfrm>
            <a:off x="10388470" y="5247556"/>
            <a:ext cx="1113217" cy="328866"/>
            <a:chOff x="10421069" y="2969505"/>
            <a:chExt cx="1113217" cy="328866"/>
          </a:xfrm>
        </p:grpSpPr>
        <p:sp>
          <p:nvSpPr>
            <p:cNvPr id="16" name="Rectangle 15">
              <a:extLst>
                <a:ext uri="{FF2B5EF4-FFF2-40B4-BE49-F238E27FC236}">
                  <a16:creationId xmlns:a16="http://schemas.microsoft.com/office/drawing/2014/main" id="{2EA12914-869E-731A-B9BD-7762AC530AA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14D25BF0-DADB-B7A5-C892-23E9FD0F155B}"/>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56865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Picture Placeholder 9" descr="A red camper parked in front of a building&#10;&#10;AI-generated content may be incorrect.">
            <a:extLst>
              <a:ext uri="{FF2B5EF4-FFF2-40B4-BE49-F238E27FC236}">
                <a16:creationId xmlns:a16="http://schemas.microsoft.com/office/drawing/2014/main" id="{EF945E19-6E8C-F843-67D4-2F2206D89D78}"/>
              </a:ext>
            </a:extLst>
          </p:cNvPr>
          <p:cNvPicPr>
            <a:picLocks noGrp="1" noChangeAspect="1"/>
          </p:cNvPicPr>
          <p:nvPr>
            <p:ph type="pic" sz="quarter" idx="19"/>
          </p:nvPr>
        </p:nvPicPr>
        <p:blipFill>
          <a:blip r:embed="rId2"/>
          <a:srcRect t="3695" b="3695"/>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536482"/>
            <a:ext cx="5015940" cy="3066422"/>
          </a:xfrm>
        </p:spPr>
        <p:txBody>
          <a:bodyPr lIns="91440" tIns="45720" rIns="91440" bIns="45720" anchor="t">
            <a:noAutofit/>
          </a:bodyPr>
          <a:lstStyle/>
          <a:p>
            <a:pPr>
              <a:lnSpc>
                <a:spcPts val="3900"/>
              </a:lnSpc>
            </a:pPr>
            <a:r>
              <a:rPr lang="en-GB" sz="4000" b="1" dirty="0"/>
              <a:t>1. </a:t>
            </a:r>
            <a:r>
              <a:rPr lang="en-GB" sz="4000" b="1" dirty="0" err="1"/>
              <a:t>poglavje</a:t>
            </a:r>
            <a:r>
              <a:rPr lang="en-GB" sz="4000" b="1" dirty="0"/>
              <a:t>  </a:t>
            </a:r>
          </a:p>
          <a:p>
            <a:pPr>
              <a:lnSpc>
                <a:spcPts val="3900"/>
              </a:lnSpc>
            </a:pPr>
            <a:endParaRPr lang="en-GB" sz="4000" dirty="0"/>
          </a:p>
          <a:p>
            <a:pPr>
              <a:lnSpc>
                <a:spcPts val="3900"/>
              </a:lnSpc>
            </a:pPr>
            <a:r>
              <a:rPr lang="en-GB" sz="4000" dirty="0"/>
              <a:t>Upravljanje potovanja gosta – pred, med in po bivanju</a:t>
            </a:r>
          </a:p>
          <a:p>
            <a:pPr>
              <a:lnSpc>
                <a:spcPts val="3900"/>
              </a:lnSpc>
            </a:pPr>
            <a:endParaRPr lang="en-GB" sz="4000" dirty="0"/>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a:lstStyle/>
          <a:p>
            <a:r>
              <a:rPr lang="en-IE" sz="5000" b="1" dirty="0"/>
              <a:t>Modul 5 </a:t>
            </a:r>
            <a:r>
              <a:rPr lang="en-IE" sz="5000" dirty="0"/>
              <a:t>(1. del)</a:t>
            </a:r>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17217210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Slika, ki vsebuje besede oblačila, oseba, zaprt prostor, zid&#10;&#10;Vsebina, ustvarjena z UI, morda ni pravilna.">
            <a:extLst>
              <a:ext uri="{FF2B5EF4-FFF2-40B4-BE49-F238E27FC236}">
                <a16:creationId xmlns:a16="http://schemas.microsoft.com/office/drawing/2014/main" id="{E9ECCA0B-496B-A45E-AE28-EC4192D1A755}"/>
              </a:ext>
            </a:extLst>
          </p:cNvPr>
          <p:cNvPicPr>
            <a:picLocks noGrp="1" noChangeAspect="1"/>
          </p:cNvPicPr>
          <p:nvPr>
            <p:ph type="pic" sz="quarter" idx="20"/>
          </p:nvPr>
        </p:nvPicPr>
        <p:blipFill>
          <a:blip r:embed="rId2"/>
          <a:srcRect t="7699" b="7699"/>
          <a:stretch/>
        </p:blipFill>
        <p:spPr/>
      </p:pic>
      <p:sp>
        <p:nvSpPr>
          <p:cNvPr id="4" name="Flowchart: Connector 3">
            <a:extLst>
              <a:ext uri="{FF2B5EF4-FFF2-40B4-BE49-F238E27FC236}">
                <a16:creationId xmlns:a16="http://schemas.microsoft.com/office/drawing/2014/main" id="{ABA6A3B0-884E-6004-676E-1AD30E868AB3}"/>
              </a:ext>
            </a:extLst>
          </p:cNvPr>
          <p:cNvSpPr/>
          <p:nvPr/>
        </p:nvSpPr>
        <p:spPr>
          <a:xfrm>
            <a:off x="5408489" y="319293"/>
            <a:ext cx="1647825" cy="1610221"/>
          </a:xfrm>
          <a:prstGeom prst="flowChartConnector">
            <a:avLst/>
          </a:prstGeom>
          <a:solidFill>
            <a:srgbClr val="459597"/>
          </a:solidFill>
          <a:ln w="571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2400" b="1">
                <a:solidFill>
                  <a:schemeClr val="bg1"/>
                </a:solidFill>
                <a:hlinkClick r:id="rId3">
                  <a:extLst>
                    <a:ext uri="{A12FA001-AC4F-418D-AE19-62706E023703}">
                      <ahyp:hlinkClr xmlns:ahyp="http://schemas.microsoft.com/office/drawing/2018/hyperlinkcolor" val="tx"/>
                    </a:ext>
                  </a:extLst>
                </a:hlinkClick>
              </a:rPr>
              <a:t>Kliknite za ogled videa</a:t>
            </a:r>
          </a:p>
        </p:txBody>
      </p:sp>
      <p:sp>
        <p:nvSpPr>
          <p:cNvPr id="8" name="Text Placeholder 3">
            <a:extLst>
              <a:ext uri="{FF2B5EF4-FFF2-40B4-BE49-F238E27FC236}">
                <a16:creationId xmlns:a16="http://schemas.microsoft.com/office/drawing/2014/main" id="{D8CA970D-A1D9-71A2-78DF-C8FA73689497}"/>
              </a:ext>
            </a:extLst>
          </p:cNvPr>
          <p:cNvSpPr txBox="1">
            <a:spLocks/>
          </p:cNvSpPr>
          <p:nvPr/>
        </p:nvSpPr>
        <p:spPr>
          <a:xfrm>
            <a:off x="629645" y="722576"/>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Zadovoljstvo gostov  </a:t>
            </a:r>
          </a:p>
          <a:p>
            <a:pPr>
              <a:lnSpc>
                <a:spcPts val="3720"/>
              </a:lnSpc>
            </a:pPr>
            <a:endParaRPr lang="en-US" dirty="0"/>
          </a:p>
        </p:txBody>
      </p:sp>
      <p:sp>
        <p:nvSpPr>
          <p:cNvPr id="11" name="Text Placeholder 5">
            <a:extLst>
              <a:ext uri="{FF2B5EF4-FFF2-40B4-BE49-F238E27FC236}">
                <a16:creationId xmlns:a16="http://schemas.microsoft.com/office/drawing/2014/main" id="{0765BA4F-C590-BEFF-FC43-73BB01A27629}"/>
              </a:ext>
            </a:extLst>
          </p:cNvPr>
          <p:cNvSpPr txBox="1">
            <a:spLocks/>
          </p:cNvSpPr>
          <p:nvPr/>
        </p:nvSpPr>
        <p:spPr>
          <a:xfrm>
            <a:off x="629644" y="22622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Reševanje težav gostov</a:t>
            </a:r>
          </a:p>
        </p:txBody>
      </p:sp>
      <p:sp>
        <p:nvSpPr>
          <p:cNvPr id="12" name="Text Placeholder 4">
            <a:extLst>
              <a:ext uri="{FF2B5EF4-FFF2-40B4-BE49-F238E27FC236}">
                <a16:creationId xmlns:a16="http://schemas.microsoft.com/office/drawing/2014/main" id="{C5C246AC-D9F1-7676-AA0D-AB157A98A111}"/>
              </a:ext>
            </a:extLst>
          </p:cNvPr>
          <p:cNvSpPr txBox="1">
            <a:spLocks/>
          </p:cNvSpPr>
          <p:nvPr/>
        </p:nvSpPr>
        <p:spPr>
          <a:xfrm>
            <a:off x="707798" y="2917092"/>
            <a:ext cx="5466355" cy="324074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59597"/>
                </a:solidFill>
              </a:rPr>
              <a:t>Opis</a:t>
            </a:r>
            <a:r>
              <a:rPr lang="en-GB" sz="2200" b="1" dirty="0">
                <a:solidFill>
                  <a:srgbClr val="EC7C69"/>
                </a:solidFill>
              </a:rPr>
              <a:t> </a:t>
            </a:r>
          </a:p>
          <a:p>
            <a:pPr indent="0">
              <a:lnSpc>
                <a:spcPts val="2240"/>
              </a:lnSpc>
              <a:buClr>
                <a:srgbClr val="459597"/>
              </a:buClr>
            </a:pPr>
            <a:endParaRPr lang="en-GB" sz="2200" b="1" dirty="0">
              <a:solidFill>
                <a:srgbClr val="EC7C69"/>
              </a:solidFill>
            </a:endParaRPr>
          </a:p>
          <a:p>
            <a:pPr indent="0">
              <a:lnSpc>
                <a:spcPts val="2240"/>
              </a:lnSpc>
              <a:buClr>
                <a:srgbClr val="459597"/>
              </a:buClr>
            </a:pPr>
            <a:r>
              <a:rPr lang="en-GB" sz="2200" dirty="0">
                <a:solidFill>
                  <a:srgbClr val="414141"/>
                </a:solidFill>
              </a:rPr>
              <a:t>Reševanje težav gostov ni le odpravljanje problemov – je pomembna priložnost za okrepitev vrednot blagovne znamke, povečanje zvestobe in izboljšanje splošne uspešnosti. Bodite prijazni in proaktivni, ko srečate goste v skupnih prostorih, vprašajte jih, kako jim je všeč bivanje in ali potrebujejo </a:t>
            </a:r>
            <a:r>
              <a:rPr lang="en-GB" sz="2200" dirty="0" err="1">
                <a:solidFill>
                  <a:srgbClr val="414141"/>
                </a:solidFill>
              </a:rPr>
              <a:t>dodatno </a:t>
            </a:r>
            <a:r>
              <a:rPr lang="en-GB" sz="2200" dirty="0">
                <a:solidFill>
                  <a:srgbClr val="414141"/>
                </a:solidFill>
              </a:rPr>
              <a:t>pomoč.</a:t>
            </a:r>
          </a:p>
          <a:p>
            <a:pPr indent="0">
              <a:lnSpc>
                <a:spcPts val="2240"/>
              </a:lnSpc>
              <a:buClr>
                <a:srgbClr val="459597"/>
              </a:buClr>
            </a:pPr>
            <a:endParaRPr lang="en-GB" sz="2200" dirty="0">
              <a:solidFill>
                <a:srgbClr val="414141"/>
              </a:solidFill>
            </a:endParaRPr>
          </a:p>
          <a:p>
            <a:pPr indent="0">
              <a:lnSpc>
                <a:spcPts val="2240"/>
              </a:lnSpc>
              <a:buClr>
                <a:srgbClr val="459597"/>
              </a:buClr>
            </a:pPr>
            <a:endParaRPr lang="en-GB" sz="2200" dirty="0">
              <a:solidFill>
                <a:srgbClr val="414141"/>
              </a:solidFill>
            </a:endParaRPr>
          </a:p>
          <a:p>
            <a:pPr indent="0">
              <a:lnSpc>
                <a:spcPts val="2240"/>
              </a:lnSpc>
            </a:pPr>
            <a:endParaRPr lang="en-US" sz="2200" dirty="0">
              <a:solidFill>
                <a:srgbClr val="414141"/>
              </a:solidFill>
            </a:endParaRPr>
          </a:p>
        </p:txBody>
      </p:sp>
      <p:pic>
        <p:nvPicPr>
          <p:cNvPr id="20" name="Picture 19">
            <a:extLst>
              <a:ext uri="{FF2B5EF4-FFF2-40B4-BE49-F238E27FC236}">
                <a16:creationId xmlns:a16="http://schemas.microsoft.com/office/drawing/2014/main" id="{20E4E310-F1B1-0EAC-CFBD-E04B1C90750B}"/>
              </a:ext>
            </a:extLst>
          </p:cNvPr>
          <p:cNvPicPr>
            <a:picLocks noChangeAspect="1"/>
          </p:cNvPicPr>
          <p:nvPr/>
        </p:nvPicPr>
        <p:blipFill>
          <a:blip r:embed="rId4">
            <a:alphaModFix/>
            <a:extLst>
              <a:ext uri="{28A0092B-C50C-407E-A947-70E740481C1C}">
                <a14:useLocalDpi xmlns:a14="http://schemas.microsoft.com/office/drawing/2010/main" val="0"/>
              </a:ext>
            </a:extLst>
          </a:blip>
          <a:srcRect l="53155" t="-1" r="5047" b="49903"/>
          <a:stretch/>
        </p:blipFill>
        <p:spPr>
          <a:xfrm>
            <a:off x="6495981" y="4309191"/>
            <a:ext cx="3580276" cy="2659133"/>
          </a:xfrm>
          <a:prstGeom prst="rect">
            <a:avLst/>
          </a:prstGeom>
        </p:spPr>
      </p:pic>
      <p:cxnSp>
        <p:nvCxnSpPr>
          <p:cNvPr id="23" name="Straight Connector 22">
            <a:extLst>
              <a:ext uri="{FF2B5EF4-FFF2-40B4-BE49-F238E27FC236}">
                <a16:creationId xmlns:a16="http://schemas.microsoft.com/office/drawing/2014/main" id="{EC5D1C08-10AA-A11A-CEBD-0586E6E0AA66}"/>
              </a:ext>
            </a:extLst>
          </p:cNvPr>
          <p:cNvCxnSpPr>
            <a:cxnSpLocks/>
          </p:cNvCxnSpPr>
          <p:nvPr/>
        </p:nvCxnSpPr>
        <p:spPr>
          <a:xfrm>
            <a:off x="0" y="1500714"/>
            <a:ext cx="504194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4" name="Slide Number Placeholder 5">
            <a:extLst>
              <a:ext uri="{FF2B5EF4-FFF2-40B4-BE49-F238E27FC236}">
                <a16:creationId xmlns:a16="http://schemas.microsoft.com/office/drawing/2014/main" id="{5D4F132E-2805-B0B2-6527-8BAE46BB432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20</a:t>
            </a:fld>
            <a:endParaRPr lang="fr-CA" sz="1200" dirty="0"/>
          </a:p>
        </p:txBody>
      </p:sp>
    </p:spTree>
    <p:extLst>
      <p:ext uri="{BB962C8B-B14F-4D97-AF65-F5344CB8AC3E}">
        <p14:creationId xmlns:p14="http://schemas.microsoft.com/office/powerpoint/2010/main" val="28784417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08F31E-AA62-62BF-95B0-55C1B18CA5C8}"/>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82981F5-E9F7-6B66-15C8-2C807DD0BB62}"/>
              </a:ext>
            </a:extLst>
          </p:cNvPr>
          <p:cNvSpPr>
            <a:spLocks noGrp="1"/>
          </p:cNvSpPr>
          <p:nvPr>
            <p:ph type="body" sz="quarter" idx="65"/>
          </p:nvPr>
        </p:nvSpPr>
        <p:spPr/>
        <p:txBody>
          <a:bodyPr/>
          <a:lstStyle/>
          <a:p>
            <a:pPr algn="ctr"/>
            <a:r>
              <a:rPr lang="en-GB" sz="1200" dirty="0"/>
              <a:t>Avtor fotografije: </a:t>
            </a:r>
            <a:r>
              <a:rPr lang="fr-FR" sz="1200" dirty="0"/>
              <a:t>Châteaux dans Les </a:t>
            </a:r>
            <a:r>
              <a:rPr lang="fr-FR" sz="1200" dirty="0" err="1"/>
              <a:t>Arbes</a:t>
            </a:r>
            <a:endParaRPr lang="en-GB" sz="1200" dirty="0"/>
          </a:p>
        </p:txBody>
      </p:sp>
      <p:pic>
        <p:nvPicPr>
          <p:cNvPr id="12" name="Označba mesta slike 11" descr="Slika, ki vsebuje besede besedilo, oblačila, moški, obutev&#10;&#10;Vsebina, ustvarjena z UI, morda ni pravilna.">
            <a:extLst>
              <a:ext uri="{FF2B5EF4-FFF2-40B4-BE49-F238E27FC236}">
                <a16:creationId xmlns:a16="http://schemas.microsoft.com/office/drawing/2014/main" id="{DAAD4CFD-0C2A-6FF6-6D85-12E64C3DD412}"/>
              </a:ext>
            </a:extLst>
          </p:cNvPr>
          <p:cNvPicPr>
            <a:picLocks noGrp="1" noChangeAspect="1"/>
          </p:cNvPicPr>
          <p:nvPr>
            <p:ph type="pic" sz="quarter" idx="13"/>
          </p:nvPr>
        </p:nvPicPr>
        <p:blipFill>
          <a:blip r:embed="rId2"/>
          <a:srcRect l="2383" r="2383"/>
          <a:stretch/>
        </p:blipFill>
        <p:spPr/>
      </p:pic>
      <p:sp>
        <p:nvSpPr>
          <p:cNvPr id="4" name="Text Placeholder 3">
            <a:extLst>
              <a:ext uri="{FF2B5EF4-FFF2-40B4-BE49-F238E27FC236}">
                <a16:creationId xmlns:a16="http://schemas.microsoft.com/office/drawing/2014/main" id="{5B706A4E-01AA-A462-DF7A-39EC30B31C17}"/>
              </a:ext>
            </a:extLst>
          </p:cNvPr>
          <p:cNvSpPr txBox="1">
            <a:spLocks/>
          </p:cNvSpPr>
          <p:nvPr/>
        </p:nvSpPr>
        <p:spPr>
          <a:xfrm>
            <a:off x="629645" y="722576"/>
            <a:ext cx="7096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 </a:t>
            </a:r>
            <a:r>
              <a:rPr lang="en-US" dirty="0">
                <a:solidFill>
                  <a:srgbClr val="414141"/>
                </a:solidFill>
              </a:rPr>
              <a:t>Predlagajte nekaj edinstvenega</a:t>
            </a:r>
          </a:p>
          <a:p>
            <a:pPr>
              <a:lnSpc>
                <a:spcPts val="3720"/>
              </a:lnSpc>
            </a:pPr>
            <a:endParaRPr lang="en-US" dirty="0"/>
          </a:p>
        </p:txBody>
      </p:sp>
      <p:sp>
        <p:nvSpPr>
          <p:cNvPr id="9" name="Text Placeholder 5">
            <a:extLst>
              <a:ext uri="{FF2B5EF4-FFF2-40B4-BE49-F238E27FC236}">
                <a16:creationId xmlns:a16="http://schemas.microsoft.com/office/drawing/2014/main" id="{80F97502-8678-49A9-30F2-3BB13A45927E}"/>
              </a:ext>
            </a:extLst>
          </p:cNvPr>
          <p:cNvSpPr txBox="1">
            <a:spLocks/>
          </p:cNvSpPr>
          <p:nvPr/>
        </p:nvSpPr>
        <p:spPr>
          <a:xfrm>
            <a:off x="629645" y="248266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b="1" dirty="0">
                <a:ea typeface="Calibri"/>
                <a:cs typeface="Calibri"/>
              </a:rPr>
              <a:t>Maribor:</a:t>
            </a:r>
          </a:p>
          <a:p>
            <a:endParaRPr lang="sl-SI" b="1" dirty="0">
              <a:ea typeface="Calibri"/>
              <a:cs typeface="Calibri"/>
            </a:endParaRPr>
          </a:p>
        </p:txBody>
      </p:sp>
      <p:sp>
        <p:nvSpPr>
          <p:cNvPr id="10" name="Text Placeholder 4">
            <a:extLst>
              <a:ext uri="{FF2B5EF4-FFF2-40B4-BE49-F238E27FC236}">
                <a16:creationId xmlns:a16="http://schemas.microsoft.com/office/drawing/2014/main" id="{04AF7097-074C-7A09-D075-3FD5AA47F2BE}"/>
              </a:ext>
            </a:extLst>
          </p:cNvPr>
          <p:cNvSpPr txBox="1">
            <a:spLocks/>
          </p:cNvSpPr>
          <p:nvPr/>
        </p:nvSpPr>
        <p:spPr>
          <a:xfrm>
            <a:off x="698030" y="3254739"/>
            <a:ext cx="5466355" cy="324074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rgbClr val="459597"/>
              </a:buClr>
              <a:buFont typeface="Arial" panose="020B0604020202020204" pitchFamily="34" charset="0"/>
              <a:buChar char="•"/>
            </a:pPr>
            <a:r>
              <a:rPr lang="sl-SI" sz="2200" dirty="0">
                <a:solidFill>
                  <a:srgbClr val="414141"/>
                </a:solidFill>
                <a:ea typeface="Calibri"/>
                <a:cs typeface="Calibri"/>
              </a:rPr>
              <a:t>Od </a:t>
            </a:r>
            <a:r>
              <a:rPr lang="sl-SI" sz="2200" b="1" dirty="0">
                <a:solidFill>
                  <a:srgbClr val="414141"/>
                </a:solidFill>
                <a:ea typeface="Calibri"/>
                <a:cs typeface="Calibri"/>
              </a:rPr>
              <a:t>najstarejše vinske trte na svetu </a:t>
            </a:r>
            <a:r>
              <a:rPr lang="sl-SI" sz="2200" dirty="0">
                <a:solidFill>
                  <a:srgbClr val="414141"/>
                </a:solidFill>
                <a:ea typeface="Calibri"/>
                <a:cs typeface="Calibri"/>
              </a:rPr>
              <a:t>do ene najstarejših vinskih kleti v Evropi, od mariborskega gradu in Regionalnega muzeja do živahne energije glavnih trgov in mestnega parka.</a:t>
            </a:r>
          </a:p>
          <a:p>
            <a:pPr marL="342900" indent="-342900">
              <a:buClr>
                <a:srgbClr val="459597"/>
              </a:buClr>
              <a:buFont typeface="Arial" panose="020B0604020202020204" pitchFamily="34" charset="0"/>
              <a:buChar char="•"/>
            </a:pPr>
            <a:r>
              <a:rPr lang="sl-SI" sz="2200" dirty="0">
                <a:solidFill>
                  <a:srgbClr val="459597"/>
                </a:solidFill>
                <a:ea typeface="Calibri"/>
                <a:cs typeface="Calibri"/>
                <a:hlinkClick r:id="rId3">
                  <a:extLst>
                    <a:ext uri="{A12FA001-AC4F-418D-AE19-62706E023703}">
                      <ahyp:hlinkClr xmlns:ahyp="http://schemas.microsoft.com/office/drawing/2018/hyperlinkcolor" val="tx"/>
                    </a:ext>
                  </a:extLst>
                </a:hlinkClick>
              </a:rPr>
              <a:t>Najbolj zanimive znamenitosti v Mariboru</a:t>
            </a:r>
            <a:endParaRPr lang="sl-SI" sz="2200" dirty="0">
              <a:solidFill>
                <a:srgbClr val="459597"/>
              </a:solidFill>
              <a:ea typeface="Calibri"/>
              <a:cs typeface="Calibri"/>
            </a:endParaRPr>
          </a:p>
        </p:txBody>
      </p:sp>
      <p:cxnSp>
        <p:nvCxnSpPr>
          <p:cNvPr id="19" name="Straight Connector 18">
            <a:extLst>
              <a:ext uri="{FF2B5EF4-FFF2-40B4-BE49-F238E27FC236}">
                <a16:creationId xmlns:a16="http://schemas.microsoft.com/office/drawing/2014/main" id="{7F76FBA3-8A72-B70F-5A33-BF0FBA124D7C}"/>
              </a:ext>
            </a:extLst>
          </p:cNvPr>
          <p:cNvCxnSpPr>
            <a:cxnSpLocks/>
          </p:cNvCxnSpPr>
          <p:nvPr/>
        </p:nvCxnSpPr>
        <p:spPr>
          <a:xfrm>
            <a:off x="0" y="1890679"/>
            <a:ext cx="504194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1" name="Slide Number Placeholder 5">
            <a:extLst>
              <a:ext uri="{FF2B5EF4-FFF2-40B4-BE49-F238E27FC236}">
                <a16:creationId xmlns:a16="http://schemas.microsoft.com/office/drawing/2014/main" id="{2B3E202E-53A5-19FA-19B4-294BFE580C13}"/>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21</a:t>
            </a:fld>
            <a:endParaRPr lang="fr-CA" sz="1200" dirty="0"/>
          </a:p>
        </p:txBody>
      </p:sp>
    </p:spTree>
    <p:extLst>
      <p:ext uri="{BB962C8B-B14F-4D97-AF65-F5344CB8AC3E}">
        <p14:creationId xmlns:p14="http://schemas.microsoft.com/office/powerpoint/2010/main" val="1734629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55022-2993-0173-6026-8D30E5F567BF}"/>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0AFEBA0-4D02-88E9-2D5F-25CCE44C1C48}"/>
              </a:ext>
            </a:extLst>
          </p:cNvPr>
          <p:cNvSpPr txBox="1">
            <a:spLocks/>
          </p:cNvSpPr>
          <p:nvPr/>
        </p:nvSpPr>
        <p:spPr>
          <a:xfrm>
            <a:off x="619876" y="253985"/>
            <a:ext cx="9781366"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Razumevanje potovanja gosta: Seznam za </a:t>
            </a:r>
            <a:r>
              <a:rPr lang="en-US" dirty="0" err="1"/>
              <a:t>preverjanje</a:t>
            </a:r>
            <a:r>
              <a:rPr lang="en-US" dirty="0"/>
              <a:t> „po </a:t>
            </a:r>
            <a:r>
              <a:rPr lang="en-US" dirty="0" err="1"/>
              <a:t>bivanju</a:t>
            </a:r>
            <a:r>
              <a:rPr lang="en-US" dirty="0"/>
              <a:t>“</a:t>
            </a:r>
          </a:p>
          <a:p>
            <a:pPr>
              <a:lnSpc>
                <a:spcPts val="3620"/>
              </a:lnSpc>
            </a:pPr>
            <a:endParaRPr lang="en-US" dirty="0"/>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F4B5A36D-651A-4973-957C-D126CCC206AE}"/>
              </a:ext>
            </a:extLst>
          </p:cNvPr>
          <p:cNvCxnSpPr>
            <a:cxnSpLocks/>
          </p:cNvCxnSpPr>
          <p:nvPr/>
        </p:nvCxnSpPr>
        <p:spPr>
          <a:xfrm>
            <a:off x="0" y="1277593"/>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F9EDB281-F6DB-FEE1-A032-E8B6616C0694}"/>
              </a:ext>
            </a:extLst>
          </p:cNvPr>
          <p:cNvSpPr txBox="1">
            <a:spLocks/>
          </p:cNvSpPr>
          <p:nvPr/>
        </p:nvSpPr>
        <p:spPr>
          <a:xfrm>
            <a:off x="629645" y="2485397"/>
            <a:ext cx="8890575"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err="1">
                <a:solidFill>
                  <a:srgbClr val="414141"/>
                </a:solidFill>
                <a:latin typeface="Calibri"/>
                <a:ea typeface="Calibri"/>
                <a:cs typeface="Calibri"/>
              </a:rPr>
              <a:t>Vprašajte</a:t>
            </a:r>
            <a:r>
              <a:rPr lang="en-IE" sz="2200" b="1" dirty="0">
                <a:solidFill>
                  <a:srgbClr val="414141"/>
                </a:solidFill>
                <a:latin typeface="Calibri"/>
                <a:ea typeface="Calibri"/>
                <a:cs typeface="Calibri"/>
              </a:rPr>
              <a:t> po </a:t>
            </a:r>
            <a:r>
              <a:rPr lang="en-IE" sz="2200" b="1" dirty="0" err="1">
                <a:solidFill>
                  <a:srgbClr val="414141"/>
                </a:solidFill>
                <a:latin typeface="Calibri"/>
                <a:ea typeface="Calibri"/>
                <a:cs typeface="Calibri"/>
              </a:rPr>
              <a:t>vtisih</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iz</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bivanja</a:t>
            </a:r>
            <a:r>
              <a:rPr lang="en-IE" sz="2200" b="1" dirty="0">
                <a:solidFill>
                  <a:srgbClr val="414141"/>
                </a:solidFill>
                <a:latin typeface="Calibri"/>
                <a:ea typeface="Calibri"/>
                <a:cs typeface="Calibri"/>
              </a:rPr>
              <a:t> </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poslušajte</a:t>
            </a:r>
            <a:r>
              <a:rPr lang="en-IE" sz="2200" dirty="0">
                <a:solidFill>
                  <a:srgbClr val="414141"/>
                </a:solidFill>
                <a:latin typeface="Calibri"/>
                <a:ea typeface="Calibri"/>
                <a:cs typeface="Calibri"/>
              </a:rPr>
              <a:t> in </a:t>
            </a:r>
            <a:r>
              <a:rPr lang="en-IE" sz="2200" dirty="0" err="1">
                <a:solidFill>
                  <a:srgbClr val="414141"/>
                </a:solidFill>
                <a:latin typeface="Calibri"/>
                <a:ea typeface="Calibri"/>
                <a:cs typeface="Calibri"/>
              </a:rPr>
              <a:t>odgovorite</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profesionalno</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Vprašajte</a:t>
            </a:r>
            <a:r>
              <a:rPr lang="en-IE" sz="2200" dirty="0">
                <a:solidFill>
                  <a:srgbClr val="414141"/>
                </a:solidFill>
                <a:latin typeface="Calibri"/>
                <a:ea typeface="Calibri"/>
                <a:cs typeface="Calibri"/>
              </a:rPr>
              <a:t> z iskrenim zanimanjem in pozorno poslušajte odgovor. Če gost izrazi </a:t>
            </a:r>
            <a:r>
              <a:rPr lang="en-IE" sz="2200" b="1" dirty="0">
                <a:solidFill>
                  <a:srgbClr val="414141"/>
                </a:solidFill>
                <a:latin typeface="Calibri"/>
                <a:ea typeface="Calibri"/>
                <a:cs typeface="Calibri"/>
              </a:rPr>
              <a:t>kakršno koli zaskrbljenost</a:t>
            </a:r>
            <a:r>
              <a:rPr lang="en-IE" sz="2200" dirty="0">
                <a:solidFill>
                  <a:srgbClr val="414141"/>
                </a:solidFill>
                <a:latin typeface="Calibri"/>
                <a:ea typeface="Calibri"/>
                <a:cs typeface="Calibri"/>
              </a:rPr>
              <a:t>, odgovorite z empatijo: »Zelo mi je žal, da to slišim. Hvala, da ste nas obvestili. Cenimo vaše povratne informacije, saj so edini način, da izboljšamo naše storitve«. Po potrebi ponudite majhno pozornost (popust, opravičilo, brezplačno kavo).</a:t>
            </a:r>
          </a:p>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Potrdite morebitne (dodatne) stroške</a:t>
            </a:r>
            <a:r>
              <a:rPr lang="en-IE" sz="2200" dirty="0">
                <a:solidFill>
                  <a:srgbClr val="414141"/>
                </a:solidFill>
                <a:latin typeface="Calibri" panose="020F0502020204030204" pitchFamily="34" charset="0"/>
                <a:cs typeface="Calibri" panose="020F0502020204030204" pitchFamily="34" charset="0"/>
              </a:rPr>
              <a:t>, kot so minibar, sobna strežba itd., in izročite končni račun.</a:t>
            </a:r>
          </a:p>
          <a:p>
            <a:pPr marL="457200" lvl="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Gosta povabite, naj pusti oceno ali povratno informacijo</a:t>
            </a:r>
            <a:r>
              <a:rPr lang="en-IE" sz="2200" dirty="0">
                <a:solidFill>
                  <a:srgbClr val="414141"/>
                </a:solidFill>
                <a:latin typeface="Calibri" panose="020F0502020204030204" pitchFamily="34" charset="0"/>
                <a:cs typeface="Calibri" panose="020F0502020204030204" pitchFamily="34" charset="0"/>
              </a:rPr>
              <a:t>: »Če ste bili zadovoljni z bivanjem, bi bili zelo hvaležni za kratko oceno na spletu – to pomaga tudi drugim, da nas najdejo.« Nikoli ne pritiskajte na gosta. Bodite prijazni in pustite, da je to prostovoljno.</a:t>
            </a: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2A4F6BE2-7A47-AF93-7F39-C3685B3FCF8F}"/>
              </a:ext>
            </a:extLst>
          </p:cNvPr>
          <p:cNvSpPr txBox="1"/>
          <p:nvPr/>
        </p:nvSpPr>
        <p:spPr>
          <a:xfrm>
            <a:off x="620120" y="1429993"/>
            <a:ext cx="8900100" cy="1016560"/>
          </a:xfrm>
          <a:prstGeom prst="rect">
            <a:avLst/>
          </a:prstGeom>
          <a:noFill/>
        </p:spPr>
        <p:txBody>
          <a:bodyPr wrap="square" lIns="91440" tIns="45720" rIns="91440" bIns="45720" anchor="t">
            <a:spAutoFit/>
          </a:bodyPr>
          <a:lstStyle/>
          <a:p>
            <a:pPr>
              <a:lnSpc>
                <a:spcPts val="2360"/>
              </a:lnSpc>
            </a:pPr>
            <a:r>
              <a:rPr lang="sl-SI" sz="2300" b="0" i="0" u="none" strike="noStrike" noProof="0" dirty="0">
                <a:solidFill>
                  <a:srgbClr val="EC7C69"/>
                </a:solidFill>
              </a:rPr>
              <a:t>Gostom pustite topel končni vtis, poskrbite, da se bodo počutili </a:t>
            </a:r>
            <a:r>
              <a:rPr lang="sl-SI" sz="2300" dirty="0">
                <a:solidFill>
                  <a:srgbClr val="EC7C69"/>
                </a:solidFill>
              </a:rPr>
              <a:t>cenjeni</a:t>
            </a:r>
            <a:r>
              <a:rPr lang="sl-SI" sz="2300" b="0" i="0" u="none" strike="noStrike" noProof="0" dirty="0">
                <a:solidFill>
                  <a:srgbClr val="EC7C69"/>
                </a:solidFill>
              </a:rPr>
              <a:t>, in jih povabite, naj se vrnejo ali pustijo oceno.</a:t>
            </a:r>
          </a:p>
          <a:p>
            <a:pPr>
              <a:lnSpc>
                <a:spcPts val="2360"/>
              </a:lnSpc>
            </a:pPr>
            <a:endParaRPr lang="sl-SI" sz="2300" dirty="0">
              <a:solidFill>
                <a:srgbClr val="EC7C69"/>
              </a:solidFill>
            </a:endParaRPr>
          </a:p>
        </p:txBody>
      </p:sp>
      <p:sp>
        <p:nvSpPr>
          <p:cNvPr id="6" name="Text Placeholder 4">
            <a:extLst>
              <a:ext uri="{FF2B5EF4-FFF2-40B4-BE49-F238E27FC236}">
                <a16:creationId xmlns:a16="http://schemas.microsoft.com/office/drawing/2014/main" id="{7CC30289-85E3-EFEF-E0DB-1BCB7A3C6117}"/>
              </a:ext>
            </a:extLst>
          </p:cNvPr>
          <p:cNvSpPr txBox="1">
            <a:spLocks/>
          </p:cNvSpPr>
          <p:nvPr/>
        </p:nvSpPr>
        <p:spPr>
          <a:xfrm>
            <a:off x="9520220" y="2019744"/>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F82EC36-C0AB-5F6F-66EA-507B5346F4E6}"/>
              </a:ext>
            </a:extLst>
          </p:cNvPr>
          <p:cNvGrpSpPr/>
          <p:nvPr/>
        </p:nvGrpSpPr>
        <p:grpSpPr>
          <a:xfrm>
            <a:off x="10404136" y="2586995"/>
            <a:ext cx="1113217" cy="328866"/>
            <a:chOff x="10421069" y="2969505"/>
            <a:chExt cx="1113217" cy="328866"/>
          </a:xfrm>
        </p:grpSpPr>
        <p:sp>
          <p:nvSpPr>
            <p:cNvPr id="8" name="Rectangle 7">
              <a:extLst>
                <a:ext uri="{FF2B5EF4-FFF2-40B4-BE49-F238E27FC236}">
                  <a16:creationId xmlns:a16="http://schemas.microsoft.com/office/drawing/2014/main" id="{255FF0D6-83F0-C276-0415-0D2B8F0BAE99}"/>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3F47A84-DEC9-94F4-2B2B-25EAA00CF33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37EB269F-3A46-17E7-607D-45D89B1DD7FB}"/>
              </a:ext>
            </a:extLst>
          </p:cNvPr>
          <p:cNvCxnSpPr>
            <a:cxnSpLocks/>
          </p:cNvCxnSpPr>
          <p:nvPr/>
        </p:nvCxnSpPr>
        <p:spPr>
          <a:xfrm>
            <a:off x="565361" y="432306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sp>
        <p:nvSpPr>
          <p:cNvPr id="27" name="Slide Number Placeholder 5">
            <a:extLst>
              <a:ext uri="{FF2B5EF4-FFF2-40B4-BE49-F238E27FC236}">
                <a16:creationId xmlns:a16="http://schemas.microsoft.com/office/drawing/2014/main" id="{99940F04-1ED6-6570-D5BA-33CA41622C3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22</a:t>
            </a:fld>
            <a:endParaRPr lang="fr-CA" sz="1200" dirty="0"/>
          </a:p>
        </p:txBody>
      </p:sp>
      <p:cxnSp>
        <p:nvCxnSpPr>
          <p:cNvPr id="2" name="Straight Connector 1">
            <a:extLst>
              <a:ext uri="{FF2B5EF4-FFF2-40B4-BE49-F238E27FC236}">
                <a16:creationId xmlns:a16="http://schemas.microsoft.com/office/drawing/2014/main" id="{AEC264FA-D12A-88C3-90FA-7CAA1678074A}"/>
              </a:ext>
            </a:extLst>
          </p:cNvPr>
          <p:cNvCxnSpPr>
            <a:cxnSpLocks/>
          </p:cNvCxnSpPr>
          <p:nvPr/>
        </p:nvCxnSpPr>
        <p:spPr>
          <a:xfrm>
            <a:off x="565361" y="506713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242D3CE-86A9-539E-19C7-141C2FB2F39C}"/>
              </a:ext>
            </a:extLst>
          </p:cNvPr>
          <p:cNvGrpSpPr/>
          <p:nvPr/>
        </p:nvGrpSpPr>
        <p:grpSpPr>
          <a:xfrm>
            <a:off x="10404136" y="4471725"/>
            <a:ext cx="1113217" cy="328866"/>
            <a:chOff x="10421069" y="2969505"/>
            <a:chExt cx="1113217" cy="328866"/>
          </a:xfrm>
        </p:grpSpPr>
        <p:sp>
          <p:nvSpPr>
            <p:cNvPr id="12" name="Rectangle 11">
              <a:extLst>
                <a:ext uri="{FF2B5EF4-FFF2-40B4-BE49-F238E27FC236}">
                  <a16:creationId xmlns:a16="http://schemas.microsoft.com/office/drawing/2014/main" id="{06A35648-A323-F832-9854-0CE5F165262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02A00F7-6790-F4C0-DD4A-A99E2CEC48C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 name="Group 15">
            <a:extLst>
              <a:ext uri="{FF2B5EF4-FFF2-40B4-BE49-F238E27FC236}">
                <a16:creationId xmlns:a16="http://schemas.microsoft.com/office/drawing/2014/main" id="{BF75FF04-2D67-B421-B678-580E1DEBB64B}"/>
              </a:ext>
            </a:extLst>
          </p:cNvPr>
          <p:cNvGrpSpPr/>
          <p:nvPr/>
        </p:nvGrpSpPr>
        <p:grpSpPr>
          <a:xfrm>
            <a:off x="10404136" y="5215716"/>
            <a:ext cx="1113217" cy="328866"/>
            <a:chOff x="10421069" y="2969505"/>
            <a:chExt cx="1113217" cy="328866"/>
          </a:xfrm>
        </p:grpSpPr>
        <p:sp>
          <p:nvSpPr>
            <p:cNvPr id="24" name="Rectangle 23">
              <a:extLst>
                <a:ext uri="{FF2B5EF4-FFF2-40B4-BE49-F238E27FC236}">
                  <a16:creationId xmlns:a16="http://schemas.microsoft.com/office/drawing/2014/main" id="{17A3F178-2D11-9D1B-9D24-B5258EC6CB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2A2EB1B-7117-607F-E5DC-42646380CA3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98F5D009-0480-7ED2-DC5C-9DD0A006FC33}"/>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Nadaljuje se na naslednji strani</a:t>
            </a:r>
          </a:p>
          <a:p>
            <a:pPr algn="ctr"/>
            <a:endParaRPr lang="sl-SI" sz="1000" dirty="0">
              <a:solidFill>
                <a:schemeClr val="bg1"/>
              </a:solidFill>
            </a:endParaRPr>
          </a:p>
        </p:txBody>
      </p:sp>
    </p:spTree>
    <p:extLst>
      <p:ext uri="{BB962C8B-B14F-4D97-AF65-F5344CB8AC3E}">
        <p14:creationId xmlns:p14="http://schemas.microsoft.com/office/powerpoint/2010/main" val="254227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77674-70C2-D5E6-01DD-5C982A3CB9C1}"/>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4FE28EC-EEF0-66D3-C47C-F9D748B8016C}"/>
              </a:ext>
            </a:extLst>
          </p:cNvPr>
          <p:cNvSpPr txBox="1">
            <a:spLocks/>
          </p:cNvSpPr>
          <p:nvPr/>
        </p:nvSpPr>
        <p:spPr>
          <a:xfrm>
            <a:off x="619876" y="253985"/>
            <a:ext cx="10641059"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Razumevanje potovanja gosta: Seznam za </a:t>
            </a:r>
            <a:r>
              <a:rPr lang="en-US" dirty="0" err="1"/>
              <a:t>preverjanje</a:t>
            </a:r>
            <a:r>
              <a:rPr lang="en-US" dirty="0"/>
              <a:t> „po </a:t>
            </a:r>
            <a:r>
              <a:rPr lang="en-US" dirty="0" err="1"/>
              <a:t>bivanju</a:t>
            </a:r>
            <a:r>
              <a:rPr lang="en-US" dirty="0"/>
              <a:t>“</a:t>
            </a:r>
          </a:p>
          <a:p>
            <a:pPr>
              <a:lnSpc>
                <a:spcPts val="3620"/>
              </a:lnSpc>
            </a:pPr>
            <a:endParaRPr lang="en-US" dirty="0"/>
          </a:p>
          <a:p>
            <a:pPr>
              <a:lnSpc>
                <a:spcPts val="3620"/>
              </a:lnSpc>
            </a:pPr>
            <a:endParaRPr lang="en-US" dirty="0"/>
          </a:p>
          <a:p>
            <a:pPr>
              <a:lnSpc>
                <a:spcPts val="3620"/>
              </a:lnSpc>
            </a:pPr>
            <a:endParaRPr lang="en-US" dirty="0"/>
          </a:p>
        </p:txBody>
      </p:sp>
      <p:cxnSp>
        <p:nvCxnSpPr>
          <p:cNvPr id="10" name="Straight Connector 9">
            <a:extLst>
              <a:ext uri="{FF2B5EF4-FFF2-40B4-BE49-F238E27FC236}">
                <a16:creationId xmlns:a16="http://schemas.microsoft.com/office/drawing/2014/main" id="{000115F1-0CE4-06F0-6234-5AD26222CF1E}"/>
              </a:ext>
            </a:extLst>
          </p:cNvPr>
          <p:cNvCxnSpPr>
            <a:cxnSpLocks/>
          </p:cNvCxnSpPr>
          <p:nvPr/>
        </p:nvCxnSpPr>
        <p:spPr>
          <a:xfrm>
            <a:off x="0" y="1277593"/>
            <a:ext cx="952022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149F1C00-345F-BA78-E2E5-80E3838EA5A4}"/>
              </a:ext>
            </a:extLst>
          </p:cNvPr>
          <p:cNvSpPr txBox="1">
            <a:spLocks/>
          </p:cNvSpPr>
          <p:nvPr/>
        </p:nvSpPr>
        <p:spPr>
          <a:xfrm>
            <a:off x="629646" y="2633314"/>
            <a:ext cx="7868896"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Ponudite prevoz ali pomoč s prtljago</a:t>
            </a:r>
            <a:r>
              <a:rPr lang="en-IE" sz="2200" dirty="0">
                <a:solidFill>
                  <a:srgbClr val="414141"/>
                </a:solidFill>
                <a:latin typeface="Calibri" panose="020F0502020204030204" pitchFamily="34" charset="0"/>
                <a:cs typeface="Calibri" panose="020F0502020204030204" pitchFamily="34" charset="0"/>
              </a:rPr>
              <a:t>.</a:t>
            </a:r>
          </a:p>
          <a:p>
            <a:pPr marL="457200" lvl="0" indent="-457200">
              <a:lnSpc>
                <a:spcPts val="2340"/>
              </a:lnSpc>
              <a:spcAft>
                <a:spcPts val="1200"/>
              </a:spcAft>
              <a:buClr>
                <a:srgbClr val="459597"/>
              </a:buClr>
              <a:buFont typeface="+mj-lt"/>
              <a:buAutoNum type="arabicPeriod" startAt="4"/>
            </a:pPr>
            <a:r>
              <a:rPr lang="en-IE" sz="2200" dirty="0">
                <a:solidFill>
                  <a:srgbClr val="414141"/>
                </a:solidFill>
                <a:latin typeface="Calibri"/>
                <a:ea typeface="Calibri"/>
                <a:cs typeface="Calibri"/>
              </a:rPr>
              <a:t>V profil gosta </a:t>
            </a:r>
            <a:r>
              <a:rPr lang="en-IE" sz="2200" b="1" dirty="0">
                <a:solidFill>
                  <a:srgbClr val="414141"/>
                </a:solidFill>
                <a:latin typeface="Calibri"/>
                <a:ea typeface="Calibri"/>
                <a:cs typeface="Calibri"/>
              </a:rPr>
              <a:t>vnesite opombe o gostu </a:t>
            </a:r>
            <a:r>
              <a:rPr lang="en-IE" sz="2200" dirty="0">
                <a:solidFill>
                  <a:srgbClr val="414141"/>
                </a:solidFill>
                <a:latin typeface="Calibri"/>
                <a:ea typeface="Calibri"/>
                <a:cs typeface="Calibri"/>
              </a:rPr>
              <a:t>za prihodnja </a:t>
            </a:r>
            <a:r>
              <a:rPr lang="en-IE" sz="2200" dirty="0" err="1">
                <a:solidFill>
                  <a:srgbClr val="414141"/>
                </a:solidFill>
                <a:latin typeface="Calibri"/>
                <a:ea typeface="Calibri"/>
                <a:cs typeface="Calibri"/>
              </a:rPr>
              <a:t>bivanja</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kot</a:t>
            </a:r>
            <a:r>
              <a:rPr lang="en-IE" sz="2200" dirty="0">
                <a:solidFill>
                  <a:srgbClr val="414141"/>
                </a:solidFill>
                <a:latin typeface="Calibri"/>
                <a:ea typeface="Calibri"/>
                <a:cs typeface="Calibri"/>
              </a:rPr>
              <a:t> so </a:t>
            </a:r>
            <a:r>
              <a:rPr lang="en-IE" sz="2200" dirty="0" err="1">
                <a:solidFill>
                  <a:srgbClr val="414141"/>
                </a:solidFill>
                <a:latin typeface="Calibri"/>
                <a:ea typeface="Calibri"/>
                <a:cs typeface="Calibri"/>
              </a:rPr>
              <a:t>posebne</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priložnosti</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všečnosti</a:t>
            </a:r>
            <a:r>
              <a:rPr lang="en-IE" sz="2200" dirty="0">
                <a:solidFill>
                  <a:srgbClr val="414141"/>
                </a:solidFill>
                <a:latin typeface="Calibri"/>
                <a:ea typeface="Calibri"/>
                <a:cs typeface="Calibri"/>
              </a:rPr>
              <a:t>/</a:t>
            </a:r>
            <a:r>
              <a:rPr lang="en-IE" sz="2200" dirty="0" err="1">
                <a:solidFill>
                  <a:srgbClr val="414141"/>
                </a:solidFill>
                <a:latin typeface="Calibri"/>
                <a:ea typeface="Calibri"/>
                <a:cs typeface="Calibri"/>
              </a:rPr>
              <a:t>nevšečnosti</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Zabeležite</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vse</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povratne</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informacije</a:t>
            </a:r>
            <a:r>
              <a:rPr lang="en-IE" sz="2200" dirty="0">
                <a:solidFill>
                  <a:srgbClr val="414141"/>
                </a:solidFill>
                <a:latin typeface="Calibri"/>
                <a:ea typeface="Calibri"/>
                <a:cs typeface="Calibri"/>
              </a:rPr>
              <a:t> ali težave za nenehno izboljševanje.</a:t>
            </a:r>
          </a:p>
          <a:p>
            <a:pPr marL="457200" lvl="0" indent="-457200">
              <a:lnSpc>
                <a:spcPts val="2340"/>
              </a:lnSpc>
              <a:spcAft>
                <a:spcPts val="1200"/>
              </a:spcAft>
              <a:buClr>
                <a:srgbClr val="459597"/>
              </a:buClr>
              <a:buFont typeface="+mj-lt"/>
              <a:buAutoNum type="arabicPeriod" startAt="4"/>
            </a:pPr>
            <a:r>
              <a:rPr lang="en-IE" sz="2200" dirty="0">
                <a:solidFill>
                  <a:srgbClr val="414141"/>
                </a:solidFill>
                <a:latin typeface="Calibri" panose="020F0502020204030204" pitchFamily="34" charset="0"/>
                <a:cs typeface="Calibri" panose="020F0502020204030204" pitchFamily="34" charset="0"/>
              </a:rPr>
              <a:t>Po odhodu gostov jim </a:t>
            </a:r>
            <a:r>
              <a:rPr lang="en-IE" sz="2200" b="1" dirty="0">
                <a:solidFill>
                  <a:srgbClr val="414141"/>
                </a:solidFill>
                <a:latin typeface="Calibri" panose="020F0502020204030204" pitchFamily="34" charset="0"/>
                <a:cs typeface="Calibri" panose="020F0502020204030204" pitchFamily="34" charset="0"/>
              </a:rPr>
              <a:t>pošljite zahvalno e-poštno sporočilo </a:t>
            </a:r>
            <a:r>
              <a:rPr lang="en-IE" sz="2200" dirty="0">
                <a:solidFill>
                  <a:srgbClr val="414141"/>
                </a:solidFill>
                <a:latin typeface="Calibri" panose="020F0502020204030204" pitchFamily="34" charset="0"/>
                <a:cs typeface="Calibri" panose="020F0502020204030204" pitchFamily="34" charset="0"/>
              </a:rPr>
              <a:t>ali sporočilo.</a:t>
            </a:r>
          </a:p>
          <a:p>
            <a:pPr marL="457200" lvl="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3043519-2F35-D9E0-B067-8AA313823D2F}"/>
              </a:ext>
            </a:extLst>
          </p:cNvPr>
          <p:cNvSpPr txBox="1"/>
          <p:nvPr/>
        </p:nvSpPr>
        <p:spPr>
          <a:xfrm>
            <a:off x="629889" y="1625378"/>
            <a:ext cx="8900100" cy="708784"/>
          </a:xfrm>
          <a:prstGeom prst="rect">
            <a:avLst/>
          </a:prstGeom>
          <a:noFill/>
        </p:spPr>
        <p:txBody>
          <a:bodyPr wrap="square" lIns="91440" tIns="45720" rIns="91440" bIns="45720" anchor="t">
            <a:spAutoFit/>
          </a:bodyPr>
          <a:lstStyle/>
          <a:p>
            <a:pPr>
              <a:lnSpc>
                <a:spcPts val="2360"/>
              </a:lnSpc>
            </a:pPr>
            <a:r>
              <a:rPr lang="sl-SI" sz="2300" b="0" i="0" u="none" strike="noStrike" noProof="0" dirty="0">
                <a:solidFill>
                  <a:srgbClr val="EC7C69"/>
                </a:solidFill>
              </a:rPr>
              <a:t>Gostom pustite topel končni vtis, poskrbite, da se bodo počutili </a:t>
            </a:r>
            <a:r>
              <a:rPr lang="sl-SI" sz="2300" dirty="0">
                <a:solidFill>
                  <a:srgbClr val="EC7C69"/>
                </a:solidFill>
              </a:rPr>
              <a:t>slišani</a:t>
            </a:r>
            <a:r>
              <a:rPr lang="sl-SI" sz="2300" b="0" i="0" u="none" strike="noStrike" noProof="0" dirty="0">
                <a:solidFill>
                  <a:srgbClr val="EC7C69"/>
                </a:solidFill>
              </a:rPr>
              <a:t>, in jih povabite, naj se vrnejo ali pustijo oceno.</a:t>
            </a:r>
          </a:p>
        </p:txBody>
      </p:sp>
      <p:sp>
        <p:nvSpPr>
          <p:cNvPr id="6" name="Text Placeholder 4">
            <a:extLst>
              <a:ext uri="{FF2B5EF4-FFF2-40B4-BE49-F238E27FC236}">
                <a16:creationId xmlns:a16="http://schemas.microsoft.com/office/drawing/2014/main" id="{4D465399-53F7-D8EC-A4E2-60F158B47FA4}"/>
              </a:ext>
            </a:extLst>
          </p:cNvPr>
          <p:cNvSpPr txBox="1">
            <a:spLocks/>
          </p:cNvSpPr>
          <p:nvPr/>
        </p:nvSpPr>
        <p:spPr>
          <a:xfrm>
            <a:off x="9520220" y="2127320"/>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2000B2D5-C284-439E-12DB-964463EDE599}"/>
              </a:ext>
            </a:extLst>
          </p:cNvPr>
          <p:cNvGrpSpPr/>
          <p:nvPr/>
        </p:nvGrpSpPr>
        <p:grpSpPr>
          <a:xfrm>
            <a:off x="10404136" y="2613889"/>
            <a:ext cx="1113217" cy="328866"/>
            <a:chOff x="10421069" y="2969505"/>
            <a:chExt cx="1113217" cy="328866"/>
          </a:xfrm>
        </p:grpSpPr>
        <p:sp>
          <p:nvSpPr>
            <p:cNvPr id="8" name="Rectangle 7">
              <a:extLst>
                <a:ext uri="{FF2B5EF4-FFF2-40B4-BE49-F238E27FC236}">
                  <a16:creationId xmlns:a16="http://schemas.microsoft.com/office/drawing/2014/main" id="{534DC2FE-B8C8-C0E6-3ABC-9EA48BE0DB0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1B9EB0C-0AC2-EDA8-61E4-86FB14C23372}"/>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D3A96192-EA69-CF7D-F597-EF104AA83432}"/>
              </a:ext>
            </a:extLst>
          </p:cNvPr>
          <p:cNvCxnSpPr>
            <a:cxnSpLocks/>
          </p:cNvCxnSpPr>
          <p:nvPr/>
        </p:nvCxnSpPr>
        <p:spPr>
          <a:xfrm>
            <a:off x="606000" y="404067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5697C1A-2F66-F7B9-C953-E55618B24CC3}"/>
              </a:ext>
            </a:extLst>
          </p:cNvPr>
          <p:cNvCxnSpPr>
            <a:cxnSpLocks/>
          </p:cNvCxnSpPr>
          <p:nvPr/>
        </p:nvCxnSpPr>
        <p:spPr>
          <a:xfrm>
            <a:off x="620120" y="3055551"/>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B653FFF5-98B1-55C2-2B63-CC906A41DF4D}"/>
              </a:ext>
            </a:extLst>
          </p:cNvPr>
          <p:cNvGrpSpPr/>
          <p:nvPr/>
        </p:nvGrpSpPr>
        <p:grpSpPr>
          <a:xfrm>
            <a:off x="10404136" y="3213324"/>
            <a:ext cx="1113217" cy="328866"/>
            <a:chOff x="10421069" y="2969505"/>
            <a:chExt cx="1113217" cy="328866"/>
          </a:xfrm>
        </p:grpSpPr>
        <p:sp>
          <p:nvSpPr>
            <p:cNvPr id="19" name="Rectangle 18">
              <a:extLst>
                <a:ext uri="{FF2B5EF4-FFF2-40B4-BE49-F238E27FC236}">
                  <a16:creationId xmlns:a16="http://schemas.microsoft.com/office/drawing/2014/main" id="{3BFEF332-0B99-11D4-A81A-DCC858439E4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1A1AE18-DA2A-C528-8AF7-03F3F76828A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11104DB7-4DA9-140C-39CB-EAE1086DC34C}"/>
              </a:ext>
            </a:extLst>
          </p:cNvPr>
          <p:cNvGrpSpPr/>
          <p:nvPr/>
        </p:nvGrpSpPr>
        <p:grpSpPr>
          <a:xfrm>
            <a:off x="10404136" y="4199361"/>
            <a:ext cx="1113217" cy="328866"/>
            <a:chOff x="10421069" y="2969505"/>
            <a:chExt cx="1113217" cy="328866"/>
          </a:xfrm>
        </p:grpSpPr>
        <p:sp>
          <p:nvSpPr>
            <p:cNvPr id="22" name="Rectangle 21">
              <a:extLst>
                <a:ext uri="{FF2B5EF4-FFF2-40B4-BE49-F238E27FC236}">
                  <a16:creationId xmlns:a16="http://schemas.microsoft.com/office/drawing/2014/main" id="{76D3DC12-F902-5D45-56A4-9AC1C323F883}"/>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142C7CA-252F-82D5-502F-76EFDC58B53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DC02CEDC-BB3A-D7B5-A91D-B22B4E8F94A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23</a:t>
            </a:fld>
            <a:endParaRPr lang="fr-CA" sz="1200" dirty="0"/>
          </a:p>
        </p:txBody>
      </p:sp>
      <p:pic>
        <p:nvPicPr>
          <p:cNvPr id="28" name="Picture 27">
            <a:extLst>
              <a:ext uri="{FF2B5EF4-FFF2-40B4-BE49-F238E27FC236}">
                <a16:creationId xmlns:a16="http://schemas.microsoft.com/office/drawing/2014/main" id="{2B1EFE81-7475-0142-6803-B4469394D54E}"/>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495981" y="4309191"/>
            <a:ext cx="3580276" cy="2659133"/>
          </a:xfrm>
          <a:prstGeom prst="rect">
            <a:avLst/>
          </a:prstGeom>
        </p:spPr>
      </p:pic>
    </p:spTree>
    <p:extLst>
      <p:ext uri="{BB962C8B-B14F-4D97-AF65-F5344CB8AC3E}">
        <p14:creationId xmlns:p14="http://schemas.microsoft.com/office/powerpoint/2010/main" val="14823903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C59D3-CAC8-BA86-35F6-C3BA03F4544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5C5A16-5582-7DE8-4FBF-C1BECAAC27A8}"/>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Kako narediti vsak korak enostaven in prijeten</a:t>
            </a:r>
          </a:p>
          <a:p>
            <a:pPr>
              <a:lnSpc>
                <a:spcPts val="3720"/>
              </a:lnSpc>
            </a:pPr>
            <a:endParaRPr lang="en-US" dirty="0"/>
          </a:p>
        </p:txBody>
      </p:sp>
      <p:cxnSp>
        <p:nvCxnSpPr>
          <p:cNvPr id="10" name="Straight Connector 9">
            <a:extLst>
              <a:ext uri="{FF2B5EF4-FFF2-40B4-BE49-F238E27FC236}">
                <a16:creationId xmlns:a16="http://schemas.microsoft.com/office/drawing/2014/main" id="{2D46B51D-22AC-60CF-7DBE-05E2D7BFBB33}"/>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26C013C-8020-C863-4A64-8650A7BD42D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24</a:t>
            </a:fld>
            <a:endParaRPr lang="fr-CA" sz="1200" dirty="0"/>
          </a:p>
        </p:txBody>
      </p:sp>
      <p:sp>
        <p:nvSpPr>
          <p:cNvPr id="4" name="Text Placeholder 5">
            <a:extLst>
              <a:ext uri="{FF2B5EF4-FFF2-40B4-BE49-F238E27FC236}">
                <a16:creationId xmlns:a16="http://schemas.microsoft.com/office/drawing/2014/main" id="{EE8B1A88-3254-25BC-D2CD-EC0840171D21}"/>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165AF458-63D5-BEE7-00F8-5F3B1400DCDD}"/>
              </a:ext>
            </a:extLst>
          </p:cNvPr>
          <p:cNvSpPr txBox="1">
            <a:spLocks/>
          </p:cNvSpPr>
          <p:nvPr/>
        </p:nvSpPr>
        <p:spPr>
          <a:xfrm>
            <a:off x="629644" y="1825039"/>
            <a:ext cx="6698197"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Poskrbite za nemoten prihod: </a:t>
            </a:r>
            <a:r>
              <a:rPr lang="en-GB" sz="2200" dirty="0">
                <a:solidFill>
                  <a:srgbClr val="414141"/>
                </a:solidFill>
              </a:rPr>
              <a:t>po možnosti ponudite samostojno prijavo (sef za ključe, pametna ključavnica) in pošljite podrobna navodila.</a:t>
            </a:r>
          </a:p>
          <a:p>
            <a:pPr marL="342900" indent="-342900">
              <a:lnSpc>
                <a:spcPts val="2240"/>
              </a:lnSpc>
              <a:buClr>
                <a:srgbClr val="459597"/>
              </a:buClr>
              <a:buFont typeface="Arial" panose="020B0604020202020204" pitchFamily="34" charset="0"/>
              <a:buChar char="•"/>
            </a:pPr>
            <a:r>
              <a:rPr lang="en-GB" sz="2200" b="1" dirty="0">
                <a:solidFill>
                  <a:srgbClr val="414141"/>
                </a:solidFill>
              </a:rPr>
              <a:t>Pripravite preprosto, prijazno </a:t>
            </a:r>
            <a:r>
              <a:rPr lang="en-GB" sz="2200" b="1" dirty="0" err="1">
                <a:solidFill>
                  <a:srgbClr val="414141"/>
                </a:solidFill>
              </a:rPr>
              <a:t>dobrodošlico</a:t>
            </a:r>
            <a:r>
              <a:rPr lang="en-GB" sz="2200" b="1"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majhen</a:t>
            </a:r>
            <a:r>
              <a:rPr lang="en-GB" sz="2200" dirty="0">
                <a:solidFill>
                  <a:srgbClr val="414141"/>
                </a:solidFill>
              </a:rPr>
              <a:t> </a:t>
            </a:r>
            <a:r>
              <a:rPr lang="en-GB" sz="2200" dirty="0" err="1">
                <a:solidFill>
                  <a:srgbClr val="414141"/>
                </a:solidFill>
              </a:rPr>
              <a:t>lokalni</a:t>
            </a:r>
            <a:r>
              <a:rPr lang="en-GB" sz="2200" dirty="0">
                <a:solidFill>
                  <a:srgbClr val="414141"/>
                </a:solidFill>
              </a:rPr>
              <a:t> </a:t>
            </a:r>
            <a:r>
              <a:rPr lang="en-GB" sz="2200" dirty="0" err="1">
                <a:solidFill>
                  <a:srgbClr val="414141"/>
                </a:solidFill>
              </a:rPr>
              <a:t>prigrizek</a:t>
            </a:r>
            <a:r>
              <a:rPr lang="en-GB" sz="2200" dirty="0">
                <a:solidFill>
                  <a:srgbClr val="414141"/>
                </a:solidFill>
              </a:rPr>
              <a:t>/</a:t>
            </a:r>
            <a:r>
              <a:rPr lang="en-GB" sz="2200" dirty="0" err="1">
                <a:solidFill>
                  <a:srgbClr val="414141"/>
                </a:solidFill>
              </a:rPr>
              <a:t>pijačo</a:t>
            </a:r>
            <a:r>
              <a:rPr lang="en-GB" sz="2200" dirty="0">
                <a:solidFill>
                  <a:srgbClr val="414141"/>
                </a:solidFill>
              </a:rPr>
              <a:t> </a:t>
            </a:r>
            <a:r>
              <a:rPr lang="en-GB" sz="2200" dirty="0" err="1">
                <a:solidFill>
                  <a:srgbClr val="414141"/>
                </a:solidFill>
              </a:rPr>
              <a:t>kot</a:t>
            </a:r>
            <a:r>
              <a:rPr lang="en-GB" sz="2200" dirty="0">
                <a:solidFill>
                  <a:srgbClr val="414141"/>
                </a:solidFill>
              </a:rPr>
              <a:t> </a:t>
            </a:r>
            <a:r>
              <a:rPr lang="en-GB" sz="2200" dirty="0" err="1">
                <a:solidFill>
                  <a:srgbClr val="414141"/>
                </a:solidFill>
              </a:rPr>
              <a:t>gesto</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Zagotovite jasne oznake </a:t>
            </a:r>
            <a:r>
              <a:rPr lang="en-GB" sz="2200" dirty="0">
                <a:solidFill>
                  <a:srgbClr val="414141"/>
                </a:solidFill>
              </a:rPr>
              <a:t>(npr. koda za Wi-Fi, navodila za odlaganje smeti, navodila za ogrevanje) znotraj objekta.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7" name="Freeform 16">
            <a:extLst>
              <a:ext uri="{FF2B5EF4-FFF2-40B4-BE49-F238E27FC236}">
                <a16:creationId xmlns:a16="http://schemas.microsoft.com/office/drawing/2014/main" id="{613AC102-9CDF-EDB5-CE97-74B8612B9482}"/>
              </a:ext>
            </a:extLst>
          </p:cNvPr>
          <p:cNvSpPr/>
          <p:nvPr/>
        </p:nvSpPr>
        <p:spPr>
          <a:xfrm rot="10800000">
            <a:off x="7535017" y="1331211"/>
            <a:ext cx="4656982" cy="4650232"/>
          </a:xfrm>
          <a:custGeom>
            <a:avLst/>
            <a:gdLst>
              <a:gd name="connsiteX0" fmla="*/ 4226014 w 4594159"/>
              <a:gd name="connsiteY0" fmla="*/ 3878463 h 3878463"/>
              <a:gd name="connsiteX1" fmla="*/ 3814577 w 4594159"/>
              <a:gd name="connsiteY1" fmla="*/ 3878463 h 3878463"/>
              <a:gd name="connsiteX2" fmla="*/ 3708843 w 4594159"/>
              <a:gd name="connsiteY2" fmla="*/ 3878463 h 3878463"/>
              <a:gd name="connsiteX3" fmla="*/ 3543541 w 4594159"/>
              <a:gd name="connsiteY3" fmla="*/ 3878463 h 3878463"/>
              <a:gd name="connsiteX4" fmla="*/ 3297407 w 4594159"/>
              <a:gd name="connsiteY4" fmla="*/ 3878463 h 3878463"/>
              <a:gd name="connsiteX5" fmla="*/ 3132104 w 4594159"/>
              <a:gd name="connsiteY5" fmla="*/ 3878463 h 3878463"/>
              <a:gd name="connsiteX6" fmla="*/ 3026371 w 4594159"/>
              <a:gd name="connsiteY6" fmla="*/ 3878463 h 3878463"/>
              <a:gd name="connsiteX7" fmla="*/ 2614934 w 4594159"/>
              <a:gd name="connsiteY7" fmla="*/ 3878463 h 3878463"/>
              <a:gd name="connsiteX8" fmla="*/ 2221967 w 4594159"/>
              <a:gd name="connsiteY8" fmla="*/ 3878463 h 3878463"/>
              <a:gd name="connsiteX9" fmla="*/ 2221965 w 4594159"/>
              <a:gd name="connsiteY9" fmla="*/ 3878463 h 3878463"/>
              <a:gd name="connsiteX10" fmla="*/ 2013626 w 4594159"/>
              <a:gd name="connsiteY10" fmla="*/ 3878463 h 3878463"/>
              <a:gd name="connsiteX11" fmla="*/ 1810531 w 4594159"/>
              <a:gd name="connsiteY11" fmla="*/ 3878463 h 3878463"/>
              <a:gd name="connsiteX12" fmla="*/ 1810527 w 4594159"/>
              <a:gd name="connsiteY12" fmla="*/ 3878463 h 3878463"/>
              <a:gd name="connsiteX13" fmla="*/ 1704798 w 4594159"/>
              <a:gd name="connsiteY13" fmla="*/ 3878463 h 3878463"/>
              <a:gd name="connsiteX14" fmla="*/ 1704796 w 4594159"/>
              <a:gd name="connsiteY14" fmla="*/ 3878463 h 3878463"/>
              <a:gd name="connsiteX15" fmla="*/ 1602189 w 4594159"/>
              <a:gd name="connsiteY15" fmla="*/ 3878463 h 3878463"/>
              <a:gd name="connsiteX16" fmla="*/ 1539495 w 4594159"/>
              <a:gd name="connsiteY16" fmla="*/ 3878463 h 3878463"/>
              <a:gd name="connsiteX17" fmla="*/ 1539492 w 4594159"/>
              <a:gd name="connsiteY17" fmla="*/ 3878463 h 3878463"/>
              <a:gd name="connsiteX18" fmla="*/ 1496455 w 4594159"/>
              <a:gd name="connsiteY18" fmla="*/ 3878463 h 3878463"/>
              <a:gd name="connsiteX19" fmla="*/ 1331153 w 4594159"/>
              <a:gd name="connsiteY19" fmla="*/ 3878463 h 3878463"/>
              <a:gd name="connsiteX20" fmla="*/ 1293361 w 4594159"/>
              <a:gd name="connsiteY20" fmla="*/ 3878463 h 3878463"/>
              <a:gd name="connsiteX21" fmla="*/ 1293359 w 4594159"/>
              <a:gd name="connsiteY21" fmla="*/ 3878463 h 3878463"/>
              <a:gd name="connsiteX22" fmla="*/ 1128058 w 4594159"/>
              <a:gd name="connsiteY22" fmla="*/ 3878463 h 3878463"/>
              <a:gd name="connsiteX23" fmla="*/ 1128056 w 4594159"/>
              <a:gd name="connsiteY23" fmla="*/ 3878463 h 3878463"/>
              <a:gd name="connsiteX24" fmla="*/ 1085019 w 4594159"/>
              <a:gd name="connsiteY24" fmla="*/ 3878463 h 3878463"/>
              <a:gd name="connsiteX25" fmla="*/ 1022326 w 4594159"/>
              <a:gd name="connsiteY25" fmla="*/ 3878463 h 3878463"/>
              <a:gd name="connsiteX26" fmla="*/ 1022323 w 4594159"/>
              <a:gd name="connsiteY26" fmla="*/ 3878463 h 3878463"/>
              <a:gd name="connsiteX27" fmla="*/ 919716 w 4594159"/>
              <a:gd name="connsiteY27" fmla="*/ 3878463 h 3878463"/>
              <a:gd name="connsiteX28" fmla="*/ 813983 w 4594159"/>
              <a:gd name="connsiteY28" fmla="*/ 3878463 h 3878463"/>
              <a:gd name="connsiteX29" fmla="*/ 812672 w 4594159"/>
              <a:gd name="connsiteY29" fmla="*/ 3878463 h 3878463"/>
              <a:gd name="connsiteX30" fmla="*/ 610889 w 4594159"/>
              <a:gd name="connsiteY30" fmla="*/ 3878463 h 3878463"/>
              <a:gd name="connsiteX31" fmla="*/ 610887 w 4594159"/>
              <a:gd name="connsiteY31" fmla="*/ 3878463 h 3878463"/>
              <a:gd name="connsiteX32" fmla="*/ 566822 w 4594159"/>
              <a:gd name="connsiteY32" fmla="*/ 3878463 h 3878463"/>
              <a:gd name="connsiteX33" fmla="*/ 402546 w 4594159"/>
              <a:gd name="connsiteY33" fmla="*/ 3878463 h 3878463"/>
              <a:gd name="connsiteX34" fmla="*/ 9579 w 4594159"/>
              <a:gd name="connsiteY34" fmla="*/ 3878463 h 3878463"/>
              <a:gd name="connsiteX35" fmla="*/ 9577 w 4594159"/>
              <a:gd name="connsiteY35" fmla="*/ 3878463 h 3878463"/>
              <a:gd name="connsiteX36" fmla="*/ 0 w 4594159"/>
              <a:gd name="connsiteY36" fmla="*/ 3878463 h 3878463"/>
              <a:gd name="connsiteX37" fmla="*/ 0 w 4594159"/>
              <a:gd name="connsiteY37" fmla="*/ 3423700 h 3878463"/>
              <a:gd name="connsiteX38" fmla="*/ 0 w 4594159"/>
              <a:gd name="connsiteY38" fmla="*/ 3330792 h 3878463"/>
              <a:gd name="connsiteX39" fmla="*/ 0 w 4594159"/>
              <a:gd name="connsiteY39" fmla="*/ 2720024 h 3878463"/>
              <a:gd name="connsiteX40" fmla="*/ 0 w 4594159"/>
              <a:gd name="connsiteY40" fmla="*/ 318993 h 3878463"/>
              <a:gd name="connsiteX41" fmla="*/ 0 w 4594159"/>
              <a:gd name="connsiteY41" fmla="*/ 0 h 3878463"/>
              <a:gd name="connsiteX42" fmla="*/ 377721 w 4594159"/>
              <a:gd name="connsiteY42" fmla="*/ 0 h 3878463"/>
              <a:gd name="connsiteX43" fmla="*/ 377721 w 4594159"/>
              <a:gd name="connsiteY43" fmla="*/ 1 h 3878463"/>
              <a:gd name="connsiteX44" fmla="*/ 566823 w 4594159"/>
              <a:gd name="connsiteY44" fmla="*/ 1 h 3878463"/>
              <a:gd name="connsiteX45" fmla="*/ 566823 w 4594159"/>
              <a:gd name="connsiteY45" fmla="*/ 0 h 3878463"/>
              <a:gd name="connsiteX46" fmla="*/ 812672 w 4594159"/>
              <a:gd name="connsiteY46" fmla="*/ 0 h 3878463"/>
              <a:gd name="connsiteX47" fmla="*/ 979031 w 4594159"/>
              <a:gd name="connsiteY47" fmla="*/ 0 h 3878463"/>
              <a:gd name="connsiteX48" fmla="*/ 1390467 w 4594159"/>
              <a:gd name="connsiteY48" fmla="*/ 0 h 3878463"/>
              <a:gd name="connsiteX49" fmla="*/ 1496200 w 4594159"/>
              <a:gd name="connsiteY49" fmla="*/ 0 h 3878463"/>
              <a:gd name="connsiteX50" fmla="*/ 1661503 w 4594159"/>
              <a:gd name="connsiteY50" fmla="*/ 0 h 3878463"/>
              <a:gd name="connsiteX51" fmla="*/ 1907637 w 4594159"/>
              <a:gd name="connsiteY51" fmla="*/ 0 h 3878463"/>
              <a:gd name="connsiteX52" fmla="*/ 2072940 w 4594159"/>
              <a:gd name="connsiteY52" fmla="*/ 0 h 3878463"/>
              <a:gd name="connsiteX53" fmla="*/ 2178672 w 4594159"/>
              <a:gd name="connsiteY53" fmla="*/ 0 h 3878463"/>
              <a:gd name="connsiteX54" fmla="*/ 2590109 w 4594159"/>
              <a:gd name="connsiteY54" fmla="*/ 0 h 3878463"/>
              <a:gd name="connsiteX55" fmla="*/ 2590109 w 4594159"/>
              <a:gd name="connsiteY55" fmla="*/ 1 h 3878463"/>
              <a:gd name="connsiteX56" fmla="*/ 2983080 w 4594159"/>
              <a:gd name="connsiteY56" fmla="*/ 1 h 3878463"/>
              <a:gd name="connsiteX57" fmla="*/ 3394517 w 4594159"/>
              <a:gd name="connsiteY57" fmla="*/ 1 h 3878463"/>
              <a:gd name="connsiteX58" fmla="*/ 3500249 w 4594159"/>
              <a:gd name="connsiteY58" fmla="*/ 1 h 3878463"/>
              <a:gd name="connsiteX59" fmla="*/ 3665553 w 4594159"/>
              <a:gd name="connsiteY59" fmla="*/ 1 h 3878463"/>
              <a:gd name="connsiteX60" fmla="*/ 3911686 w 4594159"/>
              <a:gd name="connsiteY60" fmla="*/ 1 h 3878463"/>
              <a:gd name="connsiteX61" fmla="*/ 4076990 w 4594159"/>
              <a:gd name="connsiteY61" fmla="*/ 1 h 3878463"/>
              <a:gd name="connsiteX62" fmla="*/ 4182722 w 4594159"/>
              <a:gd name="connsiteY62" fmla="*/ 1 h 3878463"/>
              <a:gd name="connsiteX63" fmla="*/ 4594159 w 4594159"/>
              <a:gd name="connsiteY63" fmla="*/ 1 h 3878463"/>
              <a:gd name="connsiteX64" fmla="*/ 4594159 w 4594159"/>
              <a:gd name="connsiteY64" fmla="*/ 431818 h 3878463"/>
              <a:gd name="connsiteX65" fmla="*/ 4594159 w 4594159"/>
              <a:gd name="connsiteY65" fmla="*/ 497503 h 3878463"/>
              <a:gd name="connsiteX66" fmla="*/ 4594159 w 4594159"/>
              <a:gd name="connsiteY66" fmla="*/ 929320 h 3878463"/>
              <a:gd name="connsiteX67" fmla="*/ 4594159 w 4594159"/>
              <a:gd name="connsiteY67" fmla="*/ 2626862 h 3878463"/>
              <a:gd name="connsiteX68" fmla="*/ 4594159 w 4594159"/>
              <a:gd name="connsiteY68" fmla="*/ 3058679 h 3878463"/>
              <a:gd name="connsiteX69" fmla="*/ 4594159 w 4594159"/>
              <a:gd name="connsiteY69" fmla="*/ 3124365 h 3878463"/>
              <a:gd name="connsiteX70" fmla="*/ 4594159 w 4594159"/>
              <a:gd name="connsiteY70" fmla="*/ 3556182 h 3878463"/>
              <a:gd name="connsiteX71" fmla="*/ 4226014 w 4594159"/>
              <a:gd name="connsiteY71" fmla="*/ 3878463 h 387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594159" h="3878463">
                <a:moveTo>
                  <a:pt x="4226014" y="3878463"/>
                </a:moveTo>
                <a:lnTo>
                  <a:pt x="3814577" y="3878463"/>
                </a:lnTo>
                <a:lnTo>
                  <a:pt x="3708843" y="3878463"/>
                </a:lnTo>
                <a:lnTo>
                  <a:pt x="3543541" y="3878463"/>
                </a:lnTo>
                <a:lnTo>
                  <a:pt x="3297407" y="3878463"/>
                </a:lnTo>
                <a:lnTo>
                  <a:pt x="3132104" y="3878463"/>
                </a:lnTo>
                <a:lnTo>
                  <a:pt x="3026371" y="3878463"/>
                </a:lnTo>
                <a:lnTo>
                  <a:pt x="2614934" y="3878463"/>
                </a:lnTo>
                <a:lnTo>
                  <a:pt x="2221967" y="3878463"/>
                </a:lnTo>
                <a:lnTo>
                  <a:pt x="2221965" y="3878463"/>
                </a:lnTo>
                <a:lnTo>
                  <a:pt x="2013626" y="3878463"/>
                </a:lnTo>
                <a:lnTo>
                  <a:pt x="1810531" y="3878463"/>
                </a:lnTo>
                <a:lnTo>
                  <a:pt x="1810527" y="3878463"/>
                </a:lnTo>
                <a:lnTo>
                  <a:pt x="1704798" y="3878463"/>
                </a:lnTo>
                <a:lnTo>
                  <a:pt x="1704796" y="3878463"/>
                </a:lnTo>
                <a:lnTo>
                  <a:pt x="1602189" y="3878463"/>
                </a:lnTo>
                <a:lnTo>
                  <a:pt x="1539495" y="3878463"/>
                </a:lnTo>
                <a:lnTo>
                  <a:pt x="1539492" y="3878463"/>
                </a:lnTo>
                <a:lnTo>
                  <a:pt x="1496455" y="3878463"/>
                </a:lnTo>
                <a:lnTo>
                  <a:pt x="1331153" y="3878463"/>
                </a:lnTo>
                <a:lnTo>
                  <a:pt x="1293361" y="3878463"/>
                </a:lnTo>
                <a:lnTo>
                  <a:pt x="1293359" y="3878463"/>
                </a:lnTo>
                <a:lnTo>
                  <a:pt x="1128058" y="3878463"/>
                </a:lnTo>
                <a:lnTo>
                  <a:pt x="1128056" y="3878463"/>
                </a:lnTo>
                <a:lnTo>
                  <a:pt x="1085019" y="3878463"/>
                </a:lnTo>
                <a:lnTo>
                  <a:pt x="1022326" y="3878463"/>
                </a:lnTo>
                <a:lnTo>
                  <a:pt x="1022323" y="3878463"/>
                </a:lnTo>
                <a:lnTo>
                  <a:pt x="919716" y="3878463"/>
                </a:lnTo>
                <a:lnTo>
                  <a:pt x="813983" y="3878463"/>
                </a:lnTo>
                <a:lnTo>
                  <a:pt x="812672" y="3878463"/>
                </a:lnTo>
                <a:lnTo>
                  <a:pt x="610889" y="3878463"/>
                </a:lnTo>
                <a:lnTo>
                  <a:pt x="610887" y="3878463"/>
                </a:lnTo>
                <a:lnTo>
                  <a:pt x="566822" y="3878463"/>
                </a:lnTo>
                <a:lnTo>
                  <a:pt x="402546" y="3878463"/>
                </a:lnTo>
                <a:lnTo>
                  <a:pt x="9579" y="3878463"/>
                </a:lnTo>
                <a:lnTo>
                  <a:pt x="9577" y="3878463"/>
                </a:lnTo>
                <a:lnTo>
                  <a:pt x="0" y="3878463"/>
                </a:lnTo>
                <a:lnTo>
                  <a:pt x="0" y="3423700"/>
                </a:lnTo>
                <a:lnTo>
                  <a:pt x="0" y="3330792"/>
                </a:lnTo>
                <a:lnTo>
                  <a:pt x="0" y="2720024"/>
                </a:lnTo>
                <a:lnTo>
                  <a:pt x="0" y="318993"/>
                </a:lnTo>
                <a:lnTo>
                  <a:pt x="0" y="0"/>
                </a:lnTo>
                <a:lnTo>
                  <a:pt x="377721" y="0"/>
                </a:lnTo>
                <a:lnTo>
                  <a:pt x="377721" y="1"/>
                </a:lnTo>
                <a:lnTo>
                  <a:pt x="566823" y="1"/>
                </a:lnTo>
                <a:lnTo>
                  <a:pt x="566823" y="0"/>
                </a:lnTo>
                <a:lnTo>
                  <a:pt x="812672" y="0"/>
                </a:lnTo>
                <a:lnTo>
                  <a:pt x="979031" y="0"/>
                </a:lnTo>
                <a:lnTo>
                  <a:pt x="1390467" y="0"/>
                </a:lnTo>
                <a:lnTo>
                  <a:pt x="1496200" y="0"/>
                </a:lnTo>
                <a:lnTo>
                  <a:pt x="1661503" y="0"/>
                </a:lnTo>
                <a:lnTo>
                  <a:pt x="1907637" y="0"/>
                </a:lnTo>
                <a:lnTo>
                  <a:pt x="2072940" y="0"/>
                </a:lnTo>
                <a:lnTo>
                  <a:pt x="2178672" y="0"/>
                </a:lnTo>
                <a:lnTo>
                  <a:pt x="2590109" y="0"/>
                </a:lnTo>
                <a:lnTo>
                  <a:pt x="2590109" y="1"/>
                </a:lnTo>
                <a:lnTo>
                  <a:pt x="2983080" y="1"/>
                </a:lnTo>
                <a:lnTo>
                  <a:pt x="3394517" y="1"/>
                </a:lnTo>
                <a:lnTo>
                  <a:pt x="3500249" y="1"/>
                </a:lnTo>
                <a:lnTo>
                  <a:pt x="3665553" y="1"/>
                </a:lnTo>
                <a:lnTo>
                  <a:pt x="3911686" y="1"/>
                </a:lnTo>
                <a:lnTo>
                  <a:pt x="4076990" y="1"/>
                </a:lnTo>
                <a:lnTo>
                  <a:pt x="4182722" y="1"/>
                </a:lnTo>
                <a:lnTo>
                  <a:pt x="4594159" y="1"/>
                </a:lnTo>
                <a:lnTo>
                  <a:pt x="4594159" y="431818"/>
                </a:lnTo>
                <a:lnTo>
                  <a:pt x="4594159" y="497503"/>
                </a:lnTo>
                <a:lnTo>
                  <a:pt x="4594159" y="929320"/>
                </a:lnTo>
                <a:lnTo>
                  <a:pt x="4594159" y="2626862"/>
                </a:lnTo>
                <a:lnTo>
                  <a:pt x="4594159" y="3058679"/>
                </a:lnTo>
                <a:lnTo>
                  <a:pt x="4594159" y="3124365"/>
                </a:lnTo>
                <a:lnTo>
                  <a:pt x="4594159" y="3556182"/>
                </a:lnTo>
                <a:cubicBezTo>
                  <a:pt x="4594159" y="3733699"/>
                  <a:pt x="4430001" y="3878463"/>
                  <a:pt x="4226014" y="387846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1" name="Text Placeholder 1">
            <a:extLst>
              <a:ext uri="{FF2B5EF4-FFF2-40B4-BE49-F238E27FC236}">
                <a16:creationId xmlns:a16="http://schemas.microsoft.com/office/drawing/2014/main" id="{F7D23C0A-50FC-78DB-0E3F-870CF557BA39}"/>
              </a:ext>
            </a:extLst>
          </p:cNvPr>
          <p:cNvSpPr txBox="1">
            <a:spLocks/>
          </p:cNvSpPr>
          <p:nvPr/>
        </p:nvSpPr>
        <p:spPr>
          <a:xfrm>
            <a:off x="8121683" y="1562583"/>
            <a:ext cx="3938156" cy="441218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Uporabite Canva za </a:t>
            </a:r>
            <a:r>
              <a:rPr lang="en-IE" sz="2200" dirty="0" err="1"/>
              <a:t>oblikovanje</a:t>
            </a:r>
            <a:r>
              <a:rPr lang="en-IE" sz="2200" dirty="0"/>
              <a:t> </a:t>
            </a:r>
            <a:r>
              <a:rPr lang="en-IE" sz="2200" dirty="0" err="1"/>
              <a:t>natisljive</a:t>
            </a:r>
            <a:r>
              <a:rPr lang="en-IE" sz="2200" dirty="0"/>
              <a:t> </a:t>
            </a:r>
            <a:r>
              <a:rPr lang="en-IE" sz="2200" dirty="0" err="1"/>
              <a:t>dobrodošlice</a:t>
            </a:r>
            <a:r>
              <a:rPr lang="en-IE" sz="2200" dirty="0"/>
              <a:t> z </a:t>
            </a:r>
            <a:r>
              <a:rPr lang="en-IE" sz="2200" dirty="0" err="1"/>
              <a:t>najpomembnejšimi</a:t>
            </a:r>
            <a:r>
              <a:rPr lang="en-IE" sz="2200" dirty="0"/>
              <a:t> informacijami.</a:t>
            </a:r>
          </a:p>
          <a:p>
            <a:pPr marL="342900" indent="-342900" algn="l">
              <a:lnSpc>
                <a:spcPts val="2340"/>
              </a:lnSpc>
              <a:spcBef>
                <a:spcPts val="0"/>
              </a:spcBef>
              <a:buFont typeface="Arial" panose="020B0604020202020204" pitchFamily="34" charset="0"/>
              <a:buChar char="•"/>
            </a:pPr>
            <a:r>
              <a:rPr lang="en-IE" sz="2200" dirty="0"/>
              <a:t>Uporabite QR kode, povezane z online navodili (PDF, Google Drive ali </a:t>
            </a:r>
            <a:r>
              <a:rPr lang="en-IE" sz="2200" dirty="0" err="1"/>
              <a:t>Linktree</a:t>
            </a:r>
            <a:r>
              <a:rPr lang="en-IE" sz="2200" dirty="0"/>
              <a:t>).</a:t>
            </a:r>
          </a:p>
          <a:p>
            <a:pPr marL="342900" indent="-342900" algn="l">
              <a:lnSpc>
                <a:spcPts val="2340"/>
              </a:lnSpc>
              <a:spcBef>
                <a:spcPts val="0"/>
              </a:spcBef>
              <a:buFont typeface="Arial" panose="020B0604020202020204" pitchFamily="34" charset="0"/>
              <a:buChar char="•"/>
            </a:pPr>
            <a:r>
              <a:rPr lang="en-IE" sz="2200" dirty="0"/>
              <a:t>Če je mogoče, navodila pripravite v jeziku(-ih) gostov – pri tem vam lahko pomaga Google Translate.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8" name="Picture 17">
            <a:extLst>
              <a:ext uri="{FF2B5EF4-FFF2-40B4-BE49-F238E27FC236}">
                <a16:creationId xmlns:a16="http://schemas.microsoft.com/office/drawing/2014/main" id="{F7079995-E40A-D90D-6459-040E49E0204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92100" y="3773866"/>
            <a:ext cx="5043479" cy="3323837"/>
          </a:xfrm>
          <a:prstGeom prst="rect">
            <a:avLst/>
          </a:prstGeom>
          <a:noFill/>
        </p:spPr>
      </p:pic>
      <p:pic>
        <p:nvPicPr>
          <p:cNvPr id="19" name="Picture Placeholder 7">
            <a:extLst>
              <a:ext uri="{FF2B5EF4-FFF2-40B4-BE49-F238E27FC236}">
                <a16:creationId xmlns:a16="http://schemas.microsoft.com/office/drawing/2014/main" id="{75F366F5-F3D5-7208-0C3F-14A319F8418A}"/>
              </a:ext>
            </a:extLst>
          </p:cNvPr>
          <p:cNvPicPr>
            <a:picLocks noChangeAspect="1"/>
          </p:cNvPicPr>
          <p:nvPr/>
        </p:nvPicPr>
        <p:blipFill rotWithShape="1">
          <a:blip r:embed="rId3"/>
          <a:srcRect t="10315" b="10315"/>
          <a:stretch/>
        </p:blipFill>
        <p:spPr>
          <a:xfrm>
            <a:off x="4319318" y="4083850"/>
            <a:ext cx="3536942" cy="2111514"/>
          </a:xfrm>
          <a:prstGeom prst="rect">
            <a:avLst/>
          </a:prstGeom>
        </p:spPr>
      </p:pic>
      <p:sp>
        <p:nvSpPr>
          <p:cNvPr id="20" name="Text Placeholder 7">
            <a:extLst>
              <a:ext uri="{FF2B5EF4-FFF2-40B4-BE49-F238E27FC236}">
                <a16:creationId xmlns:a16="http://schemas.microsoft.com/office/drawing/2014/main" id="{1CA92398-FCE6-1B57-308F-82DFCFBD4143}"/>
              </a:ext>
            </a:extLst>
          </p:cNvPr>
          <p:cNvSpPr txBox="1">
            <a:spLocks/>
          </p:cNvSpPr>
          <p:nvPr/>
        </p:nvSpPr>
        <p:spPr>
          <a:xfrm>
            <a:off x="1366521" y="5382559"/>
            <a:ext cx="2953721" cy="452458"/>
          </a:xfrm>
          <a:prstGeom prst="rect">
            <a:avLst/>
          </a:prstGeom>
          <a:solidFill>
            <a:srgbClr val="EC7C6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GB" sz="1200" dirty="0" err="1">
                <a:solidFill>
                  <a:schemeClr val="bg1"/>
                </a:solidFill>
              </a:rPr>
              <a:t>Fotografija</a:t>
            </a:r>
            <a:r>
              <a:rPr lang="en-GB" sz="1200" dirty="0">
                <a:solidFill>
                  <a:schemeClr val="bg1"/>
                </a:solidFill>
              </a:rPr>
              <a:t>: </a:t>
            </a:r>
            <a:r>
              <a:rPr lang="en-US" sz="1200" dirty="0">
                <a:solidFill>
                  <a:schemeClr val="bg1"/>
                </a:solidFill>
              </a:rPr>
              <a:t>The Birdbox, Donegal Treehouse, Irska</a:t>
            </a:r>
            <a:endParaRPr lang="en-GB" sz="1200" dirty="0">
              <a:solidFill>
                <a:schemeClr val="bg1"/>
              </a:solidFill>
            </a:endParaRPr>
          </a:p>
        </p:txBody>
      </p:sp>
    </p:spTree>
    <p:extLst>
      <p:ext uri="{BB962C8B-B14F-4D97-AF65-F5344CB8AC3E}">
        <p14:creationId xmlns:p14="http://schemas.microsoft.com/office/powerpoint/2010/main" val="27869416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C26CA-9F02-3550-CBAC-4D44D750740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F3E671E6-FBE9-444D-C217-A384AC64FD89}"/>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Osebna prijava</a:t>
            </a:r>
          </a:p>
        </p:txBody>
      </p:sp>
      <p:sp>
        <p:nvSpPr>
          <p:cNvPr id="5" name="Text Placeholder 4">
            <a:extLst>
              <a:ext uri="{FF2B5EF4-FFF2-40B4-BE49-F238E27FC236}">
                <a16:creationId xmlns:a16="http://schemas.microsoft.com/office/drawing/2014/main" id="{D6D7246C-0D71-BCCD-4579-39B915DAE2B6}"/>
              </a:ext>
            </a:extLst>
          </p:cNvPr>
          <p:cNvSpPr txBox="1">
            <a:spLocks/>
          </p:cNvSpPr>
          <p:nvPr/>
        </p:nvSpPr>
        <p:spPr>
          <a:xfrm>
            <a:off x="629645" y="1718176"/>
            <a:ext cx="9011896" cy="495952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err="1">
                <a:solidFill>
                  <a:srgbClr val="414141"/>
                </a:solidFill>
                <a:latin typeface="Calibri"/>
                <a:ea typeface="Calibri"/>
                <a:cs typeface="Calibri"/>
              </a:rPr>
              <a:t>Bodite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pripravljeni</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ob</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dogovorjenem</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času</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prihoda</a:t>
            </a:r>
            <a:r>
              <a:rPr lang="en-IE" sz="2200" b="1" dirty="0">
                <a:solidFill>
                  <a:srgbClr val="414141"/>
                </a:solidFill>
                <a:latin typeface="Calibri"/>
                <a:ea typeface="Calibri"/>
                <a:cs typeface="Calibri"/>
              </a:rPr>
              <a:t>.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Nasmehnite se in uporabite ime gosta</a:t>
            </a:r>
            <a:r>
              <a:rPr lang="en-IE" sz="2200" dirty="0">
                <a:solidFill>
                  <a:srgbClr val="414141"/>
                </a:solidFill>
                <a:latin typeface="Calibri" panose="020F0502020204030204" pitchFamily="34" charset="0"/>
                <a:cs typeface="Calibri" panose="020F0502020204030204" pitchFamily="34" charset="0"/>
              </a:rPr>
              <a:t>: »Dobrodošli, gospod in gospa Novak! Veseli smo, da ste pri nas.«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Osebno se prijavite in pridobite več informacij o gostu, </a:t>
            </a:r>
            <a:r>
              <a:rPr lang="en-IE" sz="2200" dirty="0">
                <a:solidFill>
                  <a:srgbClr val="414141"/>
                </a:solidFill>
                <a:latin typeface="Calibri" panose="020F0502020204030204" pitchFamily="34" charset="0"/>
                <a:cs typeface="Calibri" panose="020F0502020204030204" pitchFamily="34" charset="0"/>
              </a:rPr>
              <a:t>ki vam bodo pomagale, da bo njegovo bivanje še prijetnejše. </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Pokažite jim skupne prostore</a:t>
            </a:r>
            <a:r>
              <a:rPr lang="en-IE" sz="2200" dirty="0">
                <a:solidFill>
                  <a:srgbClr val="414141"/>
                </a:solidFill>
                <a:latin typeface="Calibri" panose="020F0502020204030204" pitchFamily="34" charset="0"/>
                <a:cs typeface="Calibri" panose="020F0502020204030204" pitchFamily="34" charset="0"/>
              </a:rPr>
              <a:t>, prostor za zajtrk, vrt, dnevno sobo, wellness cono itd. </a:t>
            </a:r>
          </a:p>
          <a:p>
            <a:pPr marL="457200" indent="-457200">
              <a:lnSpc>
                <a:spcPts val="2340"/>
              </a:lnSpc>
              <a:spcAft>
                <a:spcPts val="1200"/>
              </a:spcAft>
              <a:buClr>
                <a:srgbClr val="459597"/>
              </a:buClr>
              <a:buFont typeface="+mj-lt"/>
              <a:buAutoNum type="arabicPeriod"/>
            </a:pPr>
            <a:r>
              <a:rPr lang="en-IE" sz="2200" b="1" dirty="0" err="1">
                <a:solidFill>
                  <a:srgbClr val="414141"/>
                </a:solidFill>
                <a:latin typeface="Calibri"/>
                <a:ea typeface="Calibri"/>
                <a:cs typeface="Calibri"/>
              </a:rPr>
              <a:t>Jasno</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razložite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vse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dostopne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kode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ključe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ali</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ključavnice</a:t>
            </a:r>
            <a:r>
              <a:rPr lang="en-IE" sz="2200" b="1" dirty="0">
                <a:solidFill>
                  <a:srgbClr val="414141"/>
                </a:solidFill>
                <a:latin typeface="Calibri"/>
                <a:ea typeface="Calibri"/>
                <a:cs typeface="Calibri"/>
              </a:rPr>
              <a:t>.</a:t>
            </a:r>
            <a:endParaRPr lang="en-IE" sz="2200" b="1" dirty="0">
              <a:solidFill>
                <a:srgbClr val="414141"/>
              </a:solidFill>
              <a:latin typeface="Calibri" panose="020F0502020204030204" pitchFamily="34" charset="0"/>
              <a:ea typeface="Calibri"/>
              <a:cs typeface="Calibri" panose="020F0502020204030204" pitchFamily="34" charset="0"/>
            </a:endParaRP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Spremite jih do njihove sobe in jim pokažite</a:t>
            </a:r>
            <a:r>
              <a:rPr lang="en-IE" sz="2200" dirty="0">
                <a:solidFill>
                  <a:srgbClr val="414141"/>
                </a:solidFill>
                <a:latin typeface="Calibri" panose="020F0502020204030204" pitchFamily="34" charset="0"/>
                <a:cs typeface="Calibri" panose="020F0502020204030204" pitchFamily="34" charset="0"/>
              </a:rPr>
              <a:t>: stikala za luči, ogrevanje/klimo, informacije o Wi-Fi-ju, opremo kopalnice in morebitno posebno opremo. </a:t>
            </a: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0C6F9B5F-188C-B149-0EF4-B0AF226C17CE}"/>
              </a:ext>
            </a:extLst>
          </p:cNvPr>
          <p:cNvSpPr txBox="1">
            <a:spLocks/>
          </p:cNvSpPr>
          <p:nvPr/>
        </p:nvSpPr>
        <p:spPr>
          <a:xfrm>
            <a:off x="9479878" y="1212182"/>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C4DCDE9-D299-DD74-43D0-39A157D4F537}"/>
              </a:ext>
            </a:extLst>
          </p:cNvPr>
          <p:cNvGrpSpPr/>
          <p:nvPr/>
        </p:nvGrpSpPr>
        <p:grpSpPr>
          <a:xfrm>
            <a:off x="10404135" y="1680727"/>
            <a:ext cx="1113217" cy="328866"/>
            <a:chOff x="10421069" y="2969505"/>
            <a:chExt cx="1113217" cy="328866"/>
          </a:xfrm>
        </p:grpSpPr>
        <p:sp>
          <p:nvSpPr>
            <p:cNvPr id="8" name="Rectangle 7">
              <a:extLst>
                <a:ext uri="{FF2B5EF4-FFF2-40B4-BE49-F238E27FC236}">
                  <a16:creationId xmlns:a16="http://schemas.microsoft.com/office/drawing/2014/main" id="{B696972F-8E2F-CB4C-BFD8-082835AAA1F0}"/>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4AB1F95-C7BC-46A8-EFDD-925D92C6C731}"/>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FF0F80B3-0B3D-319A-1406-48E99555B308}"/>
              </a:ext>
            </a:extLst>
          </p:cNvPr>
          <p:cNvCxnSpPr>
            <a:cxnSpLocks/>
          </p:cNvCxnSpPr>
          <p:nvPr/>
        </p:nvCxnSpPr>
        <p:spPr>
          <a:xfrm>
            <a:off x="591140" y="2856594"/>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65424BF-27A1-EF95-B900-4136656A51FF}"/>
              </a:ext>
            </a:extLst>
          </p:cNvPr>
          <p:cNvCxnSpPr>
            <a:cxnSpLocks/>
          </p:cNvCxnSpPr>
          <p:nvPr/>
        </p:nvCxnSpPr>
        <p:spPr>
          <a:xfrm>
            <a:off x="591140" y="211351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7A7DCBD-3D14-850C-9EAA-B3690C3D84D1}"/>
              </a:ext>
            </a:extLst>
          </p:cNvPr>
          <p:cNvGrpSpPr/>
          <p:nvPr/>
        </p:nvGrpSpPr>
        <p:grpSpPr>
          <a:xfrm>
            <a:off x="10404135" y="2298186"/>
            <a:ext cx="1113217" cy="328866"/>
            <a:chOff x="10421069" y="2969505"/>
            <a:chExt cx="1113217" cy="328866"/>
          </a:xfrm>
        </p:grpSpPr>
        <p:sp>
          <p:nvSpPr>
            <p:cNvPr id="19" name="Rectangle 18">
              <a:extLst>
                <a:ext uri="{FF2B5EF4-FFF2-40B4-BE49-F238E27FC236}">
                  <a16:creationId xmlns:a16="http://schemas.microsoft.com/office/drawing/2014/main" id="{F9DE41AE-8117-256C-5A28-D8DF49EDF83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9C347EB9-9710-CAFE-9675-76777522AD65}"/>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064C27B-6E01-3DB2-AE52-BE758DBDC57D}"/>
              </a:ext>
            </a:extLst>
          </p:cNvPr>
          <p:cNvGrpSpPr/>
          <p:nvPr/>
        </p:nvGrpSpPr>
        <p:grpSpPr>
          <a:xfrm>
            <a:off x="10404135" y="3055241"/>
            <a:ext cx="1113217" cy="328866"/>
            <a:chOff x="10421069" y="2969505"/>
            <a:chExt cx="1113217" cy="328866"/>
          </a:xfrm>
        </p:grpSpPr>
        <p:sp>
          <p:nvSpPr>
            <p:cNvPr id="22" name="Rectangle 21">
              <a:extLst>
                <a:ext uri="{FF2B5EF4-FFF2-40B4-BE49-F238E27FC236}">
                  <a16:creationId xmlns:a16="http://schemas.microsoft.com/office/drawing/2014/main" id="{7C2540FF-D98C-6620-613F-90F2C082F4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736B011-2198-4AB3-A58B-69C4DD6362A1}"/>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AD5CC746-71EA-15D8-5E00-05C1253FA38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25</a:t>
            </a:fld>
            <a:endParaRPr lang="fr-CA" sz="1200" dirty="0"/>
          </a:p>
        </p:txBody>
      </p:sp>
      <p:cxnSp>
        <p:nvCxnSpPr>
          <p:cNvPr id="2" name="Straight Connector 1">
            <a:extLst>
              <a:ext uri="{FF2B5EF4-FFF2-40B4-BE49-F238E27FC236}">
                <a16:creationId xmlns:a16="http://schemas.microsoft.com/office/drawing/2014/main" id="{27AE50A5-E762-93F9-5351-8CAB177E71CA}"/>
              </a:ext>
            </a:extLst>
          </p:cNvPr>
          <p:cNvCxnSpPr>
            <a:cxnSpLocks/>
          </p:cNvCxnSpPr>
          <p:nvPr/>
        </p:nvCxnSpPr>
        <p:spPr>
          <a:xfrm>
            <a:off x="0" y="1034905"/>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1E63B4A-A8B3-9231-8180-4DFD29825E6F}"/>
              </a:ext>
            </a:extLst>
          </p:cNvPr>
          <p:cNvCxnSpPr>
            <a:cxnSpLocks/>
          </p:cNvCxnSpPr>
          <p:nvPr/>
        </p:nvCxnSpPr>
        <p:spPr>
          <a:xfrm>
            <a:off x="591140" y="3598322"/>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B5B586-388C-782F-F728-FBC7E47CE5D4}"/>
              </a:ext>
            </a:extLst>
          </p:cNvPr>
          <p:cNvCxnSpPr>
            <a:cxnSpLocks/>
          </p:cNvCxnSpPr>
          <p:nvPr/>
        </p:nvCxnSpPr>
        <p:spPr>
          <a:xfrm>
            <a:off x="591140" y="4326806"/>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B87C774-859D-D7C6-6543-861BFCFF4D83}"/>
              </a:ext>
            </a:extLst>
          </p:cNvPr>
          <p:cNvCxnSpPr>
            <a:cxnSpLocks/>
          </p:cNvCxnSpPr>
          <p:nvPr/>
        </p:nvCxnSpPr>
        <p:spPr>
          <a:xfrm>
            <a:off x="591140" y="4779038"/>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D67BADF7-0281-F779-899D-B38CC2E54526}"/>
              </a:ext>
            </a:extLst>
          </p:cNvPr>
          <p:cNvGrpSpPr/>
          <p:nvPr/>
        </p:nvGrpSpPr>
        <p:grpSpPr>
          <a:xfrm>
            <a:off x="10404135" y="3786288"/>
            <a:ext cx="1113217" cy="328866"/>
            <a:chOff x="10421069" y="2969505"/>
            <a:chExt cx="1113217" cy="328866"/>
          </a:xfrm>
        </p:grpSpPr>
        <p:sp>
          <p:nvSpPr>
            <p:cNvPr id="24" name="Rectangle 23">
              <a:extLst>
                <a:ext uri="{FF2B5EF4-FFF2-40B4-BE49-F238E27FC236}">
                  <a16:creationId xmlns:a16="http://schemas.microsoft.com/office/drawing/2014/main" id="{372913B4-5C17-4951-86A7-9EFEEA74142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14EF214-085E-AD79-25E3-59FD7386805C}"/>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998A1DFA-A31F-9CB9-F2F8-9BE522A9BD84}"/>
              </a:ext>
            </a:extLst>
          </p:cNvPr>
          <p:cNvGrpSpPr/>
          <p:nvPr/>
        </p:nvGrpSpPr>
        <p:grpSpPr>
          <a:xfrm>
            <a:off x="10404135" y="4407488"/>
            <a:ext cx="1113217" cy="328866"/>
            <a:chOff x="10421069" y="2969505"/>
            <a:chExt cx="1113217" cy="328866"/>
          </a:xfrm>
        </p:grpSpPr>
        <p:sp>
          <p:nvSpPr>
            <p:cNvPr id="29" name="Rectangle 28">
              <a:extLst>
                <a:ext uri="{FF2B5EF4-FFF2-40B4-BE49-F238E27FC236}">
                  <a16:creationId xmlns:a16="http://schemas.microsoft.com/office/drawing/2014/main" id="{6AB9EBF3-39C5-E261-38E9-90CFAD8B8279}"/>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53BA105A-30AC-4F2C-0438-93A8F3B07BD4}"/>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409395C3-6653-4CF0-F6AE-32DF805ADD3D}"/>
              </a:ext>
            </a:extLst>
          </p:cNvPr>
          <p:cNvGrpSpPr/>
          <p:nvPr/>
        </p:nvGrpSpPr>
        <p:grpSpPr>
          <a:xfrm>
            <a:off x="10404135" y="5028192"/>
            <a:ext cx="1113217" cy="328866"/>
            <a:chOff x="10421069" y="2969505"/>
            <a:chExt cx="1113217" cy="328866"/>
          </a:xfrm>
        </p:grpSpPr>
        <p:sp>
          <p:nvSpPr>
            <p:cNvPr id="32" name="Rectangle 31">
              <a:extLst>
                <a:ext uri="{FF2B5EF4-FFF2-40B4-BE49-F238E27FC236}">
                  <a16:creationId xmlns:a16="http://schemas.microsoft.com/office/drawing/2014/main" id="{945A7946-9404-271C-3BB7-BCAD07C955A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38DCB9F3-0955-F314-1C2D-D324FCC9345A}"/>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35B18A5F-6D21-910C-F446-7F73D70E47AD}"/>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Nadaljuje se na naslednji strani</a:t>
            </a:r>
          </a:p>
          <a:p>
            <a:pPr algn="ctr"/>
            <a:endParaRPr lang="sl-SI" sz="1000" dirty="0">
              <a:solidFill>
                <a:schemeClr val="bg1"/>
              </a:solidFill>
            </a:endParaRPr>
          </a:p>
        </p:txBody>
      </p:sp>
    </p:spTree>
    <p:extLst>
      <p:ext uri="{BB962C8B-B14F-4D97-AF65-F5344CB8AC3E}">
        <p14:creationId xmlns:p14="http://schemas.microsoft.com/office/powerpoint/2010/main" val="22372751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59FAF-1BDD-95D5-EE12-5B320729753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B46A7D-85AD-2606-B833-2261939912E2}"/>
              </a:ext>
            </a:extLst>
          </p:cNvPr>
          <p:cNvSpPr txBox="1">
            <a:spLocks/>
          </p:cNvSpPr>
          <p:nvPr/>
        </p:nvSpPr>
        <p:spPr>
          <a:xfrm>
            <a:off x="575857" y="1508513"/>
            <a:ext cx="9011896" cy="495952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Ponudite svoje storitve, če je kaj potrebno</a:t>
            </a:r>
            <a:r>
              <a:rPr lang="en-IE" sz="2200" dirty="0">
                <a:solidFill>
                  <a:srgbClr val="414141"/>
                </a:solidFill>
                <a:latin typeface="Calibri" panose="020F0502020204030204" pitchFamily="34" charset="0"/>
                <a:cs typeface="Calibri" panose="020F0502020204030204" pitchFamily="34" charset="0"/>
              </a:rPr>
              <a:t>, na primer: »Če želite dodatne blazine ali karkoli drugega, nam samo povejte.« Ponudite majhno dobrodošlico v sobi (kot so voda, sok, vino, domača ali lokalna prigrizek) in vključite nekaj sezonskega (npr. cvetje spomladi, vroč čaj pozimi). </a:t>
            </a: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Če je mogoče</a:t>
            </a:r>
            <a:r>
              <a:rPr lang="en-IE" sz="2200" dirty="0">
                <a:solidFill>
                  <a:srgbClr val="414141"/>
                </a:solidFill>
                <a:latin typeface="Calibri" panose="020F0502020204030204" pitchFamily="34" charset="0"/>
                <a:cs typeface="Calibri" panose="020F0502020204030204" pitchFamily="34" charset="0"/>
              </a:rPr>
              <a:t>, prilo</a:t>
            </a:r>
            <a:r>
              <a:rPr lang="en-IE" sz="2200" b="1" dirty="0">
                <a:solidFill>
                  <a:srgbClr val="414141"/>
                </a:solidFill>
                <a:latin typeface="Calibri" panose="020F0502020204030204" pitchFamily="34" charset="0"/>
                <a:cs typeface="Calibri" panose="020F0502020204030204" pitchFamily="34" charset="0"/>
              </a:rPr>
              <a:t>žite dobrodošlico </a:t>
            </a:r>
            <a:r>
              <a:rPr lang="en-IE" sz="2200" dirty="0">
                <a:solidFill>
                  <a:srgbClr val="414141"/>
                </a:solidFill>
                <a:latin typeface="Calibri" panose="020F0502020204030204" pitchFamily="34" charset="0"/>
                <a:cs typeface="Calibri" panose="020F0502020204030204" pitchFamily="34" charset="0"/>
              </a:rPr>
              <a:t>z osebnimi priporočili (vaša </a:t>
            </a:r>
            <a:r>
              <a:rPr lang="en-IE" sz="2200" dirty="0" err="1">
                <a:solidFill>
                  <a:srgbClr val="414141"/>
                </a:solidFill>
                <a:latin typeface="Calibri" panose="020F0502020204030204" pitchFamily="34" charset="0"/>
                <a:cs typeface="Calibri" panose="020F0502020204030204" pitchFamily="34" charset="0"/>
              </a:rPr>
              <a:t>najljubša </a:t>
            </a:r>
            <a:r>
              <a:rPr lang="en-IE" sz="2200" dirty="0">
                <a:solidFill>
                  <a:srgbClr val="414141"/>
                </a:solidFill>
                <a:latin typeface="Calibri" panose="020F0502020204030204" pitchFamily="34" charset="0"/>
                <a:cs typeface="Calibri" panose="020F0502020204030204" pitchFamily="34" charset="0"/>
              </a:rPr>
              <a:t>kavarna, skriti dragulj v bližini itd.). </a:t>
            </a: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Zaželite prijetno bivanje in ponudite možnost </a:t>
            </a:r>
            <a:r>
              <a:rPr lang="en-IE" sz="2200" b="1" dirty="0" err="1">
                <a:solidFill>
                  <a:srgbClr val="414141"/>
                </a:solidFill>
                <a:latin typeface="Calibri" panose="020F0502020204030204" pitchFamily="34" charset="0"/>
                <a:cs typeface="Calibri" panose="020F0502020204030204" pitchFamily="34" charset="0"/>
              </a:rPr>
              <a:t>ponovnega </a:t>
            </a:r>
            <a:r>
              <a:rPr lang="en-IE" sz="2200" b="1" dirty="0">
                <a:solidFill>
                  <a:srgbClr val="414141"/>
                </a:solidFill>
                <a:latin typeface="Calibri" panose="020F0502020204030204" pitchFamily="34" charset="0"/>
                <a:cs typeface="Calibri" panose="020F0502020204030204" pitchFamily="34" charset="0"/>
              </a:rPr>
              <a:t>bivanja</a:t>
            </a:r>
            <a:r>
              <a:rPr lang="en-IE" sz="2200" dirty="0">
                <a:solidFill>
                  <a:srgbClr val="414141"/>
                </a:solidFill>
                <a:latin typeface="Calibri" panose="020F0502020204030204" pitchFamily="34" charset="0"/>
                <a:cs typeface="Calibri" panose="020F0502020204030204" pitchFamily="34" charset="0"/>
              </a:rPr>
              <a:t>: »Upamo, da boste imeli udobno in prijetno bivanje. Če potrebujete karkoli, se obrnite na nas.«</a:t>
            </a: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sl-SI" sz="2200" b="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40DA7244-1C60-8D6E-AB1D-A48A6556F28E}"/>
              </a:ext>
            </a:extLst>
          </p:cNvPr>
          <p:cNvSpPr txBox="1">
            <a:spLocks/>
          </p:cNvSpPr>
          <p:nvPr/>
        </p:nvSpPr>
        <p:spPr>
          <a:xfrm>
            <a:off x="9426090" y="1002519"/>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CDF194EC-4109-AE92-4140-B4556CAA3A11}"/>
              </a:ext>
            </a:extLst>
          </p:cNvPr>
          <p:cNvGrpSpPr/>
          <p:nvPr/>
        </p:nvGrpSpPr>
        <p:grpSpPr>
          <a:xfrm>
            <a:off x="10350347" y="1623558"/>
            <a:ext cx="1113217" cy="328866"/>
            <a:chOff x="10421069" y="2969505"/>
            <a:chExt cx="1113217" cy="328866"/>
          </a:xfrm>
        </p:grpSpPr>
        <p:sp>
          <p:nvSpPr>
            <p:cNvPr id="8" name="Rectangle 7">
              <a:extLst>
                <a:ext uri="{FF2B5EF4-FFF2-40B4-BE49-F238E27FC236}">
                  <a16:creationId xmlns:a16="http://schemas.microsoft.com/office/drawing/2014/main" id="{D8E2661E-31A8-C68B-8CB8-FE24062E2E3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E9960D5-DB52-263E-AC08-97D36B7AECA8}"/>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03B3670B-52F4-6715-8E91-3290E4EDC75D}"/>
              </a:ext>
            </a:extLst>
          </p:cNvPr>
          <p:cNvCxnSpPr>
            <a:cxnSpLocks/>
          </p:cNvCxnSpPr>
          <p:nvPr/>
        </p:nvCxnSpPr>
        <p:spPr>
          <a:xfrm>
            <a:off x="552211" y="2754507"/>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C806BA6D-BD50-AD07-5627-10506661CE24}"/>
              </a:ext>
            </a:extLst>
          </p:cNvPr>
          <p:cNvGrpSpPr/>
          <p:nvPr/>
        </p:nvGrpSpPr>
        <p:grpSpPr>
          <a:xfrm>
            <a:off x="10350347" y="2912813"/>
            <a:ext cx="1113217" cy="328866"/>
            <a:chOff x="10421069" y="2969505"/>
            <a:chExt cx="1113217" cy="328866"/>
          </a:xfrm>
        </p:grpSpPr>
        <p:sp>
          <p:nvSpPr>
            <p:cNvPr id="22" name="Rectangle 21">
              <a:extLst>
                <a:ext uri="{FF2B5EF4-FFF2-40B4-BE49-F238E27FC236}">
                  <a16:creationId xmlns:a16="http://schemas.microsoft.com/office/drawing/2014/main" id="{D742849A-CD66-9278-FDBD-B739ED895101}"/>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6079BA5-294B-22EE-7A4B-F132901B49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E9B4DA2C-5630-68D1-8833-213A91C44D6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26</a:t>
            </a:fld>
            <a:endParaRPr lang="fr-CA" sz="1200" dirty="0"/>
          </a:p>
        </p:txBody>
      </p:sp>
      <p:cxnSp>
        <p:nvCxnSpPr>
          <p:cNvPr id="7" name="Straight Connector 6">
            <a:extLst>
              <a:ext uri="{FF2B5EF4-FFF2-40B4-BE49-F238E27FC236}">
                <a16:creationId xmlns:a16="http://schemas.microsoft.com/office/drawing/2014/main" id="{42FEDE1D-3B2E-1E78-200F-945D54A4381A}"/>
              </a:ext>
            </a:extLst>
          </p:cNvPr>
          <p:cNvCxnSpPr>
            <a:cxnSpLocks/>
          </p:cNvCxnSpPr>
          <p:nvPr/>
        </p:nvCxnSpPr>
        <p:spPr>
          <a:xfrm>
            <a:off x="701156" y="347301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5CDC7883-5A96-2361-C4EA-A10CB0B1B15F}"/>
              </a:ext>
            </a:extLst>
          </p:cNvPr>
          <p:cNvGrpSpPr/>
          <p:nvPr/>
        </p:nvGrpSpPr>
        <p:grpSpPr>
          <a:xfrm>
            <a:off x="10361851" y="3657307"/>
            <a:ext cx="1113217" cy="328866"/>
            <a:chOff x="10421069" y="2969505"/>
            <a:chExt cx="1113217" cy="328866"/>
          </a:xfrm>
        </p:grpSpPr>
        <p:sp>
          <p:nvSpPr>
            <p:cNvPr id="24" name="Rectangle 23">
              <a:extLst>
                <a:ext uri="{FF2B5EF4-FFF2-40B4-BE49-F238E27FC236}">
                  <a16:creationId xmlns:a16="http://schemas.microsoft.com/office/drawing/2014/main" id="{6A52BE68-C261-9523-CF17-D7C5EAECEB1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0DDAFA-5BEA-7325-C5E7-263E51C369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3">
            <a:extLst>
              <a:ext uri="{FF2B5EF4-FFF2-40B4-BE49-F238E27FC236}">
                <a16:creationId xmlns:a16="http://schemas.microsoft.com/office/drawing/2014/main" id="{AAFD1AFC-8744-A4F2-AA06-B48AFE4C9473}"/>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620"/>
              </a:lnSpc>
            </a:pPr>
            <a:r>
              <a:rPr lang="en-US" dirty="0"/>
              <a:t>Osebno prijavo</a:t>
            </a:r>
          </a:p>
        </p:txBody>
      </p:sp>
      <p:cxnSp>
        <p:nvCxnSpPr>
          <p:cNvPr id="4" name="Straight Connector 3">
            <a:extLst>
              <a:ext uri="{FF2B5EF4-FFF2-40B4-BE49-F238E27FC236}">
                <a16:creationId xmlns:a16="http://schemas.microsoft.com/office/drawing/2014/main" id="{4D96A1C7-E6BF-624F-6B70-398BF855CB2D}"/>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51104EE-E1CA-40F9-B660-9D15F317C39C}"/>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5699874" y="4386186"/>
            <a:ext cx="3580276" cy="2659133"/>
          </a:xfrm>
          <a:prstGeom prst="rect">
            <a:avLst/>
          </a:prstGeom>
        </p:spPr>
      </p:pic>
    </p:spTree>
    <p:extLst>
      <p:ext uri="{BB962C8B-B14F-4D97-AF65-F5344CB8AC3E}">
        <p14:creationId xmlns:p14="http://schemas.microsoft.com/office/powerpoint/2010/main" val="23375699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B880A-D6DC-CE05-41D9-64730FF1B66B}"/>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222A06A-60FC-360F-78AD-6AD430071850}"/>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Samostojna prijava</a:t>
            </a:r>
            <a:endParaRPr lang="sl-SI" dirty="0"/>
          </a:p>
        </p:txBody>
      </p:sp>
      <p:sp>
        <p:nvSpPr>
          <p:cNvPr id="5" name="Text Placeholder 4">
            <a:extLst>
              <a:ext uri="{FF2B5EF4-FFF2-40B4-BE49-F238E27FC236}">
                <a16:creationId xmlns:a16="http://schemas.microsoft.com/office/drawing/2014/main" id="{89618572-9554-719D-2485-7CDA10CDAAC8}"/>
              </a:ext>
            </a:extLst>
          </p:cNvPr>
          <p:cNvSpPr txBox="1">
            <a:spLocks/>
          </p:cNvSpPr>
          <p:nvPr/>
        </p:nvSpPr>
        <p:spPr>
          <a:xfrm>
            <a:off x="564190" y="2646273"/>
            <a:ext cx="9011896" cy="495952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a:ea typeface="Calibri"/>
                <a:cs typeface="Calibri"/>
              </a:rPr>
              <a:t>Izberite zanesljiv sistem za upravljanje nepremičnin (PMS)</a:t>
            </a:r>
            <a:r>
              <a:rPr lang="en-IE" sz="2200" dirty="0">
                <a:solidFill>
                  <a:srgbClr val="414141"/>
                </a:solidFill>
                <a:latin typeface="Calibri"/>
                <a:ea typeface="Calibri"/>
                <a:cs typeface="Calibri"/>
              </a:rPr>
              <a:t>, ki </a:t>
            </a:r>
            <a:r>
              <a:rPr lang="en-IE" sz="2200" dirty="0" err="1">
                <a:solidFill>
                  <a:srgbClr val="414141"/>
                </a:solidFill>
                <a:latin typeface="Calibri"/>
                <a:ea typeface="Calibri"/>
                <a:cs typeface="Calibri"/>
              </a:rPr>
              <a:t>vam</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bo</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pomagal</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pri</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rezervacijah</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spletni</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prijavi</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itd</a:t>
            </a:r>
            <a:r>
              <a:rPr lang="en-IE" sz="2200" dirty="0">
                <a:solidFill>
                  <a:srgbClr val="414141"/>
                </a:solidFill>
                <a:latin typeface="Calibri"/>
                <a:ea typeface="Calibri"/>
                <a:cs typeface="Calibri"/>
              </a:rPr>
              <a:t>.</a:t>
            </a:r>
          </a:p>
          <a:p>
            <a:pPr marL="457200" indent="-457200">
              <a:lnSpc>
                <a:spcPts val="2340"/>
              </a:lnSpc>
              <a:spcAft>
                <a:spcPts val="1200"/>
              </a:spcAft>
              <a:buClr>
                <a:srgbClr val="459597"/>
              </a:buClr>
              <a:buFont typeface="+mj-lt"/>
              <a:buAutoNum type="arabicPeriod"/>
            </a:pPr>
            <a:r>
              <a:rPr lang="en-IE" sz="2200" b="1" dirty="0">
                <a:solidFill>
                  <a:srgbClr val="414141"/>
                </a:solidFill>
                <a:latin typeface="Calibri" panose="020F0502020204030204" pitchFamily="34" charset="0"/>
                <a:cs typeface="Calibri" panose="020F0502020204030204" pitchFamily="34" charset="0"/>
              </a:rPr>
              <a:t>Jasno sporočite navodila za prijavo </a:t>
            </a:r>
            <a:r>
              <a:rPr lang="en-IE" sz="2200" dirty="0">
                <a:solidFill>
                  <a:srgbClr val="414141"/>
                </a:solidFill>
                <a:latin typeface="Calibri" panose="020F0502020204030204" pitchFamily="34" charset="0"/>
                <a:cs typeface="Calibri" panose="020F0502020204030204" pitchFamily="34" charset="0"/>
              </a:rPr>
              <a:t>in gostom </a:t>
            </a:r>
            <a:r>
              <a:rPr lang="en-IE" sz="2200" b="1" dirty="0">
                <a:solidFill>
                  <a:srgbClr val="414141"/>
                </a:solidFill>
                <a:latin typeface="Calibri" panose="020F0502020204030204" pitchFamily="34" charset="0"/>
                <a:cs typeface="Calibri" panose="020F0502020204030204" pitchFamily="34" charset="0"/>
              </a:rPr>
              <a:t>vsaj 24 ur pred </a:t>
            </a:r>
            <a:r>
              <a:rPr lang="en-IE" sz="2200" dirty="0">
                <a:solidFill>
                  <a:srgbClr val="414141"/>
                </a:solidFill>
                <a:latin typeface="Calibri" panose="020F0502020204030204" pitchFamily="34" charset="0"/>
                <a:cs typeface="Calibri" panose="020F0502020204030204" pitchFamily="34" charset="0"/>
              </a:rPr>
              <a:t>prihodom pošljite </a:t>
            </a:r>
            <a:r>
              <a:rPr lang="en-IE" sz="2200" b="1" dirty="0">
                <a:solidFill>
                  <a:srgbClr val="414141"/>
                </a:solidFill>
                <a:latin typeface="Calibri" panose="020F0502020204030204" pitchFamily="34" charset="0"/>
                <a:cs typeface="Calibri" panose="020F0502020204030204" pitchFamily="34" charset="0"/>
              </a:rPr>
              <a:t>podrobna navodila</a:t>
            </a:r>
            <a:r>
              <a:rPr lang="en-IE" sz="2200" dirty="0">
                <a:solidFill>
                  <a:srgbClr val="414141"/>
                </a:solidFill>
                <a:latin typeface="Calibri" panose="020F0502020204030204" pitchFamily="34" charset="0"/>
                <a:cs typeface="Calibri" panose="020F0502020204030204" pitchFamily="34" charset="0"/>
              </a:rPr>
              <a:t>, vključno z natančnim naslovom, navodili za prihod, vašimi kontaktnimi podatki, pravili nastanitve ali hišnimi pravili itd. ter jim sporočite, da se veselite njihovega obiska.</a:t>
            </a: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a:pPr>
            <a:endParaRPr lang="sl-SI" sz="220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92D471C1-E4A7-38E9-0D2A-5C8DD20EE092}"/>
              </a:ext>
            </a:extLst>
          </p:cNvPr>
          <p:cNvSpPr txBox="1">
            <a:spLocks/>
          </p:cNvSpPr>
          <p:nvPr/>
        </p:nvSpPr>
        <p:spPr>
          <a:xfrm>
            <a:off x="9414423" y="2154134"/>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7805817D-96BA-3262-C766-ABEF4B9964BF}"/>
              </a:ext>
            </a:extLst>
          </p:cNvPr>
          <p:cNvGrpSpPr/>
          <p:nvPr/>
        </p:nvGrpSpPr>
        <p:grpSpPr>
          <a:xfrm>
            <a:off x="10338680" y="2622679"/>
            <a:ext cx="1113217" cy="328866"/>
            <a:chOff x="10421069" y="2969505"/>
            <a:chExt cx="1113217" cy="328866"/>
          </a:xfrm>
        </p:grpSpPr>
        <p:sp>
          <p:nvSpPr>
            <p:cNvPr id="8" name="Rectangle 7">
              <a:extLst>
                <a:ext uri="{FF2B5EF4-FFF2-40B4-BE49-F238E27FC236}">
                  <a16:creationId xmlns:a16="http://schemas.microsoft.com/office/drawing/2014/main" id="{9B2B7587-6D47-E656-0EED-2BE17ED0E7B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FF58875-4CE0-7BB5-7DC7-DAC9CECD6F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Connector 16">
            <a:extLst>
              <a:ext uri="{FF2B5EF4-FFF2-40B4-BE49-F238E27FC236}">
                <a16:creationId xmlns:a16="http://schemas.microsoft.com/office/drawing/2014/main" id="{FBF0169A-8AA0-4747-2CF1-FEC2C82B3579}"/>
              </a:ext>
            </a:extLst>
          </p:cNvPr>
          <p:cNvCxnSpPr>
            <a:cxnSpLocks/>
          </p:cNvCxnSpPr>
          <p:nvPr/>
        </p:nvCxnSpPr>
        <p:spPr>
          <a:xfrm>
            <a:off x="525685" y="3374134"/>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68CFC75-0D6D-61CE-F84C-E7162D22EA91}"/>
              </a:ext>
            </a:extLst>
          </p:cNvPr>
          <p:cNvGrpSpPr/>
          <p:nvPr/>
        </p:nvGrpSpPr>
        <p:grpSpPr>
          <a:xfrm>
            <a:off x="10338680" y="3558801"/>
            <a:ext cx="1113217" cy="328866"/>
            <a:chOff x="10421069" y="2969505"/>
            <a:chExt cx="1113217" cy="328866"/>
          </a:xfrm>
        </p:grpSpPr>
        <p:sp>
          <p:nvSpPr>
            <p:cNvPr id="19" name="Rectangle 18">
              <a:extLst>
                <a:ext uri="{FF2B5EF4-FFF2-40B4-BE49-F238E27FC236}">
                  <a16:creationId xmlns:a16="http://schemas.microsoft.com/office/drawing/2014/main" id="{FC96629E-08FB-149F-84F1-8C70743D9668}"/>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B7F116-D42B-6DEC-C158-44C477435EF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A3A49F95-924F-FE2E-DC7E-8C000631F64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27</a:t>
            </a:fld>
            <a:endParaRPr lang="fr-CA" sz="1200" dirty="0"/>
          </a:p>
        </p:txBody>
      </p:sp>
      <p:cxnSp>
        <p:nvCxnSpPr>
          <p:cNvPr id="2" name="Straight Connector 1">
            <a:extLst>
              <a:ext uri="{FF2B5EF4-FFF2-40B4-BE49-F238E27FC236}">
                <a16:creationId xmlns:a16="http://schemas.microsoft.com/office/drawing/2014/main" id="{705EB06A-749E-C5D7-CDC3-52FD81DA90BD}"/>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695DC85-2367-58A1-943A-93B827686E36}"/>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Nadaljuje se na naslednji strani</a:t>
            </a:r>
          </a:p>
          <a:p>
            <a:pPr algn="ctr"/>
            <a:endParaRPr lang="sl-SI" sz="1000" dirty="0">
              <a:solidFill>
                <a:schemeClr val="bg1"/>
              </a:solidFill>
            </a:endParaRPr>
          </a:p>
        </p:txBody>
      </p:sp>
      <p:sp>
        <p:nvSpPr>
          <p:cNvPr id="3" name="TextBox 2">
            <a:extLst>
              <a:ext uri="{FF2B5EF4-FFF2-40B4-BE49-F238E27FC236}">
                <a16:creationId xmlns:a16="http://schemas.microsoft.com/office/drawing/2014/main" id="{2E07553F-60E8-C2A4-22DF-D1CAD0A366D6}"/>
              </a:ext>
            </a:extLst>
          </p:cNvPr>
          <p:cNvSpPr txBox="1"/>
          <p:nvPr/>
        </p:nvSpPr>
        <p:spPr>
          <a:xfrm>
            <a:off x="620120" y="1429993"/>
            <a:ext cx="8900100"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Zagotovite, da imajo gostje </a:t>
            </a:r>
            <a:r>
              <a:rPr lang="sl-SI" sz="2400" b="1" i="0" u="none" strike="noStrike" noProof="0" dirty="0">
                <a:solidFill>
                  <a:srgbClr val="EC7C69"/>
                </a:solidFill>
                <a:latin typeface="Calibri" panose="020F0502020204030204" pitchFamily="34" charset="0"/>
                <a:cs typeface="Calibri" panose="020F0502020204030204" pitchFamily="34" charset="0"/>
              </a:rPr>
              <a:t>varen, enostaven in samostojen dostop do </a:t>
            </a:r>
            <a:r>
              <a:rPr lang="sl-SI" sz="2400" b="0" i="0" u="none" strike="noStrike" noProof="0" dirty="0">
                <a:solidFill>
                  <a:srgbClr val="EC7C69"/>
                </a:solidFill>
                <a:latin typeface="Calibri" panose="020F0502020204030204" pitchFamily="34" charset="0"/>
                <a:cs typeface="Calibri" panose="020F0502020204030204" pitchFamily="34" charset="0"/>
              </a:rPr>
              <a:t>vaše nepremičnine – in da se počutijo podprti tudi brez osebnega stika.</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BFA29109-82FD-15A8-C7C2-8F367A6A3B8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3531108" y="4405605"/>
            <a:ext cx="3580276" cy="2659133"/>
          </a:xfrm>
          <a:prstGeom prst="rect">
            <a:avLst/>
          </a:prstGeom>
        </p:spPr>
      </p:pic>
    </p:spTree>
    <p:extLst>
      <p:ext uri="{BB962C8B-B14F-4D97-AF65-F5344CB8AC3E}">
        <p14:creationId xmlns:p14="http://schemas.microsoft.com/office/powerpoint/2010/main" val="19691091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625F9B-F1B0-1F6B-C250-FF6F1F58C17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B3B59EDF-D42E-A146-F744-374356667512}"/>
              </a:ext>
            </a:extLst>
          </p:cNvPr>
          <p:cNvSpPr txBox="1">
            <a:spLocks/>
          </p:cNvSpPr>
          <p:nvPr/>
        </p:nvSpPr>
        <p:spPr>
          <a:xfrm>
            <a:off x="629645" y="462291"/>
            <a:ext cx="686036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Samostojna prijava</a:t>
            </a:r>
            <a:endParaRPr lang="sl-SI" dirty="0"/>
          </a:p>
        </p:txBody>
      </p:sp>
      <p:sp>
        <p:nvSpPr>
          <p:cNvPr id="5" name="Text Placeholder 4">
            <a:extLst>
              <a:ext uri="{FF2B5EF4-FFF2-40B4-BE49-F238E27FC236}">
                <a16:creationId xmlns:a16="http://schemas.microsoft.com/office/drawing/2014/main" id="{4EFFE6C0-85E9-01B0-C9CB-4C46A649C636}"/>
              </a:ext>
            </a:extLst>
          </p:cNvPr>
          <p:cNvSpPr txBox="1">
            <a:spLocks/>
          </p:cNvSpPr>
          <p:nvPr/>
        </p:nvSpPr>
        <p:spPr>
          <a:xfrm>
            <a:off x="564190" y="2493871"/>
            <a:ext cx="8275010" cy="495952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3"/>
            </a:pPr>
            <a:r>
              <a:rPr lang="en-IE" sz="2200" b="1" dirty="0">
                <a:solidFill>
                  <a:srgbClr val="414141"/>
                </a:solidFill>
                <a:latin typeface="Calibri" panose="020F0502020204030204" pitchFamily="34" charset="0"/>
                <a:cs typeface="Calibri" panose="020F0502020204030204" pitchFamily="34" charset="0"/>
              </a:rPr>
              <a:t>Vključi:</a:t>
            </a:r>
          </a:p>
          <a:p>
            <a:pPr marL="845820" indent="-436245">
              <a:lnSpc>
                <a:spcPts val="2340"/>
              </a:lnSpc>
              <a:buClr>
                <a:srgbClr val="459597"/>
              </a:buClr>
              <a:buFont typeface="Arial" panose="020B0604020202020204" pitchFamily="34" charset="0"/>
              <a:buChar char="•"/>
            </a:pPr>
            <a:r>
              <a:rPr lang="en-IE" sz="2200" dirty="0">
                <a:solidFill>
                  <a:srgbClr val="414141"/>
                </a:solidFill>
                <a:latin typeface="Calibri"/>
                <a:ea typeface="Calibri"/>
                <a:cs typeface="Calibri"/>
              </a:rPr>
              <a:t>vrsto in lokacijo sistema za vstop (npr. »Črna ključavnica je na levem stebru vrat«),</a:t>
            </a:r>
            <a:endParaRPr lang="en-IE" sz="2200" dirty="0">
              <a:solidFill>
                <a:srgbClr val="414141"/>
              </a:solidFill>
              <a:latin typeface="Calibri" panose="020F0502020204030204" pitchFamily="34" charset="0"/>
              <a:ea typeface="Calibri"/>
              <a:cs typeface="Calibri" panose="020F0502020204030204" pitchFamily="34" charset="0"/>
            </a:endParaRPr>
          </a:p>
          <a:p>
            <a:pPr marL="845820" indent="-436245">
              <a:lnSpc>
                <a:spcPts val="2340"/>
              </a:lnSpc>
              <a:buClr>
                <a:srgbClr val="459597"/>
              </a:buClr>
              <a:buFont typeface="Arial" panose="020B0604020202020204" pitchFamily="34" charset="0"/>
              <a:buChar char="•"/>
            </a:pPr>
            <a:r>
              <a:rPr lang="en-IE" sz="2200" dirty="0">
                <a:solidFill>
                  <a:srgbClr val="414141"/>
                </a:solidFill>
                <a:latin typeface="Calibri"/>
                <a:ea typeface="Calibri"/>
                <a:cs typeface="Calibri"/>
              </a:rPr>
              <a:t>kodo za dostop in čas, ko postane aktivna (npr. »Koda 5932 deluje od 15. ure«),</a:t>
            </a:r>
            <a:endParaRPr lang="en-IE" sz="2200" dirty="0">
              <a:solidFill>
                <a:srgbClr val="414141"/>
              </a:solidFill>
              <a:latin typeface="Calibri" panose="020F0502020204030204" pitchFamily="34" charset="0"/>
              <a:ea typeface="Calibri"/>
              <a:cs typeface="Calibri" panose="020F0502020204030204" pitchFamily="34" charset="0"/>
            </a:endParaRPr>
          </a:p>
          <a:p>
            <a:pPr marL="845820" indent="-436245">
              <a:lnSpc>
                <a:spcPts val="2340"/>
              </a:lnSpc>
              <a:buClr>
                <a:srgbClr val="459597"/>
              </a:buClr>
              <a:buFont typeface="Arial" panose="020B0604020202020204" pitchFamily="34" charset="0"/>
              <a:buChar char="•"/>
            </a:pPr>
            <a:r>
              <a:rPr lang="en-IE" sz="2200" dirty="0">
                <a:solidFill>
                  <a:srgbClr val="414141"/>
                </a:solidFill>
                <a:latin typeface="Calibri"/>
                <a:ea typeface="Calibri"/>
                <a:cs typeface="Calibri"/>
              </a:rPr>
              <a:t>številko sobe in nadstropje, informacije o brezžičnem internetu, telefonsko številko za nujne primere (za pomoč ob </a:t>
            </a:r>
            <a:r>
              <a:rPr lang="en-IE" sz="2200" dirty="0" err="1">
                <a:solidFill>
                  <a:srgbClr val="414141"/>
                </a:solidFill>
                <a:latin typeface="Calibri"/>
                <a:ea typeface="Calibri"/>
                <a:cs typeface="Calibri"/>
              </a:rPr>
              <a:t>prihodu</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hišna</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pravila</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možnosti</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parkiranja</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itd</a:t>
            </a:r>
            <a:r>
              <a:rPr lang="en-IE" sz="2200" dirty="0">
                <a:solidFill>
                  <a:srgbClr val="414141"/>
                </a:solidFill>
                <a:latin typeface="Calibri"/>
                <a:ea typeface="Calibri"/>
                <a:cs typeface="Calibri"/>
              </a:rPr>
              <a:t>.,</a:t>
            </a:r>
            <a:endParaRPr lang="en-IE" sz="2200" dirty="0">
              <a:solidFill>
                <a:srgbClr val="414141"/>
              </a:solidFill>
              <a:latin typeface="Calibri" panose="020F0502020204030204" pitchFamily="34" charset="0"/>
              <a:ea typeface="Calibri"/>
              <a:cs typeface="Calibri" panose="020F0502020204030204" pitchFamily="34" charset="0"/>
            </a:endParaRPr>
          </a:p>
          <a:p>
            <a:pPr marL="845820" indent="-436245">
              <a:lnSpc>
                <a:spcPts val="2340"/>
              </a:lnSpc>
              <a:buClr>
                <a:srgbClr val="459597"/>
              </a:buClr>
              <a:buFont typeface="Arial" panose="020B0604020202020204" pitchFamily="34" charset="0"/>
              <a:buChar char="•"/>
            </a:pPr>
            <a:r>
              <a:rPr lang="en-IE" sz="2200" dirty="0">
                <a:solidFill>
                  <a:srgbClr val="414141"/>
                </a:solidFill>
                <a:latin typeface="Calibri"/>
                <a:ea typeface="Calibri"/>
                <a:cs typeface="Calibri"/>
              </a:rPr>
              <a:t>dodajte fotografije ali </a:t>
            </a:r>
            <a:r>
              <a:rPr lang="en-IE" sz="2200" dirty="0" err="1">
                <a:solidFill>
                  <a:srgbClr val="414141"/>
                </a:solidFill>
                <a:latin typeface="Calibri"/>
                <a:ea typeface="Calibri"/>
                <a:cs typeface="Calibri"/>
              </a:rPr>
              <a:t>kratek</a:t>
            </a:r>
            <a:r>
              <a:rPr lang="en-IE" sz="2200" dirty="0">
                <a:solidFill>
                  <a:srgbClr val="414141"/>
                </a:solidFill>
                <a:latin typeface="Calibri"/>
                <a:ea typeface="Calibri"/>
                <a:cs typeface="Calibri"/>
              </a:rPr>
              <a:t> </a:t>
            </a:r>
            <a:r>
              <a:rPr lang="en-IE" sz="2200" b="1" dirty="0">
                <a:solidFill>
                  <a:srgbClr val="414141"/>
                </a:solidFill>
                <a:latin typeface="Calibri"/>
                <a:ea typeface="Calibri"/>
                <a:cs typeface="Calibri"/>
              </a:rPr>
              <a:t>video ogled,</a:t>
            </a:r>
            <a:endParaRPr lang="en-IE" sz="2200" b="1" dirty="0">
              <a:solidFill>
                <a:srgbClr val="414141"/>
              </a:solidFill>
              <a:latin typeface="Calibri" panose="020F0502020204030204" pitchFamily="34" charset="0"/>
              <a:ea typeface="Calibri"/>
              <a:cs typeface="Calibri" panose="020F0502020204030204" pitchFamily="34" charset="0"/>
            </a:endParaRPr>
          </a:p>
          <a:p>
            <a:pPr marL="845820" indent="-436245">
              <a:lnSpc>
                <a:spcPts val="2340"/>
              </a:lnSpc>
              <a:buClr>
                <a:srgbClr val="459597"/>
              </a:buClr>
              <a:buFont typeface="Arial" panose="020B0604020202020204" pitchFamily="34" charset="0"/>
              <a:buChar char="•"/>
            </a:pPr>
            <a:r>
              <a:rPr lang="en-IE" sz="2200" dirty="0">
                <a:solidFill>
                  <a:srgbClr val="414141"/>
                </a:solidFill>
                <a:latin typeface="Calibri"/>
                <a:ea typeface="Calibri"/>
                <a:cs typeface="Calibri"/>
              </a:rPr>
              <a:t>uporabite varen sistem za sporočanje rezervacijske platforme (Airbnb, Booking.com) </a:t>
            </a:r>
            <a:r>
              <a:rPr lang="en-IE" sz="2200" dirty="0" err="1">
                <a:solidFill>
                  <a:srgbClr val="414141"/>
                </a:solidFill>
                <a:latin typeface="Calibri"/>
                <a:ea typeface="Calibri"/>
                <a:cs typeface="Calibri"/>
              </a:rPr>
              <a:t>ali</a:t>
            </a:r>
            <a:r>
              <a:rPr lang="en-IE" sz="2200" dirty="0">
                <a:solidFill>
                  <a:srgbClr val="414141"/>
                </a:solidFill>
                <a:latin typeface="Calibri"/>
                <a:ea typeface="Calibri"/>
                <a:cs typeface="Calibri"/>
              </a:rPr>
              <a:t> e-</a:t>
            </a:r>
            <a:r>
              <a:rPr lang="en-IE" sz="2200" dirty="0" err="1">
                <a:solidFill>
                  <a:srgbClr val="414141"/>
                </a:solidFill>
                <a:latin typeface="Calibri"/>
                <a:ea typeface="Calibri"/>
                <a:cs typeface="Calibri"/>
              </a:rPr>
              <a:t>pošto</a:t>
            </a:r>
            <a:r>
              <a:rPr lang="en-IE" sz="2200" dirty="0">
                <a:solidFill>
                  <a:srgbClr val="414141"/>
                </a:solidFill>
                <a:latin typeface="Calibri"/>
                <a:ea typeface="Calibri"/>
                <a:cs typeface="Calibri"/>
              </a:rPr>
              <a:t>.</a:t>
            </a:r>
            <a:endParaRPr lang="en-IE" sz="2200" dirty="0">
              <a:solidFill>
                <a:srgbClr val="414141"/>
              </a:solidFill>
              <a:latin typeface="Calibri" panose="020F0502020204030204" pitchFamily="34" charset="0"/>
              <a:ea typeface="Calibri"/>
              <a:cs typeface="Calibri" panose="020F0502020204030204" pitchFamily="34" charset="0"/>
            </a:endParaRPr>
          </a:p>
        </p:txBody>
      </p:sp>
      <p:sp>
        <p:nvSpPr>
          <p:cNvPr id="6" name="Text Placeholder 4">
            <a:extLst>
              <a:ext uri="{FF2B5EF4-FFF2-40B4-BE49-F238E27FC236}">
                <a16:creationId xmlns:a16="http://schemas.microsoft.com/office/drawing/2014/main" id="{C318A848-5419-9FF5-32EE-83754EE6EB5C}"/>
              </a:ext>
            </a:extLst>
          </p:cNvPr>
          <p:cNvSpPr txBox="1">
            <a:spLocks/>
          </p:cNvSpPr>
          <p:nvPr/>
        </p:nvSpPr>
        <p:spPr>
          <a:xfrm>
            <a:off x="9414423" y="2209552"/>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0D031C82-879A-EDDC-3A48-6C7CA8C842DB}"/>
              </a:ext>
            </a:extLst>
          </p:cNvPr>
          <p:cNvGrpSpPr/>
          <p:nvPr/>
        </p:nvGrpSpPr>
        <p:grpSpPr>
          <a:xfrm>
            <a:off x="10338680" y="2705807"/>
            <a:ext cx="1113217" cy="328866"/>
            <a:chOff x="10421069" y="2969505"/>
            <a:chExt cx="1113217" cy="328866"/>
          </a:xfrm>
        </p:grpSpPr>
        <p:sp>
          <p:nvSpPr>
            <p:cNvPr id="8" name="Rectangle 7">
              <a:extLst>
                <a:ext uri="{FF2B5EF4-FFF2-40B4-BE49-F238E27FC236}">
                  <a16:creationId xmlns:a16="http://schemas.microsoft.com/office/drawing/2014/main" id="{899FA171-5A2A-CDD0-E5B7-11E7CB0A4B3D}"/>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8A128B2-E2DE-7D10-4147-0BA8392416BE}"/>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448E3CC3-E579-0D08-F00F-39C58058E32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28</a:t>
            </a:fld>
            <a:endParaRPr lang="fr-CA" sz="1200" dirty="0"/>
          </a:p>
        </p:txBody>
      </p:sp>
      <p:cxnSp>
        <p:nvCxnSpPr>
          <p:cNvPr id="2" name="Straight Connector 1">
            <a:extLst>
              <a:ext uri="{FF2B5EF4-FFF2-40B4-BE49-F238E27FC236}">
                <a16:creationId xmlns:a16="http://schemas.microsoft.com/office/drawing/2014/main" id="{B5536444-6B98-3057-20CD-E712850D0BB6}"/>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F3CEB0FE-B799-D399-D555-D10D709AE3C6}"/>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Nadaljuje se na naslednji strani</a:t>
            </a:r>
          </a:p>
          <a:p>
            <a:pPr algn="ctr"/>
            <a:endParaRPr lang="sl-SI" sz="1000" dirty="0">
              <a:solidFill>
                <a:schemeClr val="bg1"/>
              </a:solidFill>
            </a:endParaRPr>
          </a:p>
        </p:txBody>
      </p:sp>
      <p:sp>
        <p:nvSpPr>
          <p:cNvPr id="3" name="TextBox 2">
            <a:extLst>
              <a:ext uri="{FF2B5EF4-FFF2-40B4-BE49-F238E27FC236}">
                <a16:creationId xmlns:a16="http://schemas.microsoft.com/office/drawing/2014/main" id="{06C41A86-BF66-C411-9F1A-3528850D7C51}"/>
              </a:ext>
            </a:extLst>
          </p:cNvPr>
          <p:cNvSpPr txBox="1"/>
          <p:nvPr/>
        </p:nvSpPr>
        <p:spPr>
          <a:xfrm>
            <a:off x="561505" y="1498377"/>
            <a:ext cx="10482715" cy="712183"/>
          </a:xfrm>
          <a:prstGeom prst="rect">
            <a:avLst/>
          </a:prstGeom>
          <a:noFill/>
        </p:spPr>
        <p:txBody>
          <a:bodyPr wrap="square" lIns="91440" tIns="45720" rIns="91440" bIns="45720" anchor="t">
            <a:spAutoFit/>
          </a:bodyPr>
          <a:lstStyle/>
          <a:p>
            <a:pPr>
              <a:lnSpc>
                <a:spcPts val="2360"/>
              </a:lnSpc>
            </a:pPr>
            <a:r>
              <a:rPr lang="sl-SI" sz="2400" b="0" i="0" u="none" strike="noStrike" noProof="0" dirty="0">
                <a:solidFill>
                  <a:srgbClr val="EC7C69"/>
                </a:solidFill>
                <a:latin typeface="Calibri"/>
                <a:ea typeface="Calibri"/>
                <a:cs typeface="Calibri"/>
              </a:rPr>
              <a:t>Zagotovite, da imajo gostje </a:t>
            </a:r>
            <a:r>
              <a:rPr lang="sl-SI" sz="2400" b="1" i="0" u="none" strike="noStrike" noProof="0" dirty="0">
                <a:solidFill>
                  <a:srgbClr val="EC7C69"/>
                </a:solidFill>
                <a:latin typeface="Calibri"/>
                <a:ea typeface="Calibri"/>
                <a:cs typeface="Calibri"/>
              </a:rPr>
              <a:t>varen, enostaven in neodvisen dostop do </a:t>
            </a:r>
            <a:r>
              <a:rPr lang="sl-SI" sz="2400" b="0" i="0" u="none" strike="noStrike" noProof="0" dirty="0">
                <a:solidFill>
                  <a:srgbClr val="EC7C69"/>
                </a:solidFill>
                <a:latin typeface="Calibri"/>
                <a:ea typeface="Calibri"/>
                <a:cs typeface="Calibri"/>
              </a:rPr>
              <a:t>vaše nepremičnine – in da se počutijo podprti tudi brez osebnega stika.</a:t>
            </a:r>
            <a:endParaRPr lang="sl-SI" sz="2400" dirty="0">
              <a:solidFill>
                <a:srgbClr val="EC7C69"/>
              </a:solidFill>
              <a:latin typeface="Calibri"/>
              <a:ea typeface="Calibri"/>
              <a:cs typeface="Calibri"/>
            </a:endParaRPr>
          </a:p>
        </p:txBody>
      </p:sp>
    </p:spTree>
    <p:extLst>
      <p:ext uri="{BB962C8B-B14F-4D97-AF65-F5344CB8AC3E}">
        <p14:creationId xmlns:p14="http://schemas.microsoft.com/office/powerpoint/2010/main" val="3400920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66D87-CBD5-D8E7-782D-4A7952016ED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EC823AD-CE17-9AF6-1E44-17103E8A866F}"/>
              </a:ext>
            </a:extLst>
          </p:cNvPr>
          <p:cNvSpPr txBox="1">
            <a:spLocks/>
          </p:cNvSpPr>
          <p:nvPr/>
        </p:nvSpPr>
        <p:spPr>
          <a:xfrm>
            <a:off x="629645" y="462291"/>
            <a:ext cx="6860367"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Samostojna</a:t>
            </a:r>
            <a:r>
              <a:rPr lang="en-US" dirty="0"/>
              <a:t> </a:t>
            </a:r>
            <a:r>
              <a:rPr lang="en-US" dirty="0" err="1"/>
              <a:t>prijava</a:t>
            </a:r>
            <a:endParaRPr lang="sl-SI" dirty="0" err="1"/>
          </a:p>
        </p:txBody>
      </p:sp>
      <p:sp>
        <p:nvSpPr>
          <p:cNvPr id="5" name="Text Placeholder 4">
            <a:extLst>
              <a:ext uri="{FF2B5EF4-FFF2-40B4-BE49-F238E27FC236}">
                <a16:creationId xmlns:a16="http://schemas.microsoft.com/office/drawing/2014/main" id="{2CA0B8AE-262C-1D06-816D-904512E76112}"/>
              </a:ext>
            </a:extLst>
          </p:cNvPr>
          <p:cNvSpPr txBox="1">
            <a:spLocks/>
          </p:cNvSpPr>
          <p:nvPr/>
        </p:nvSpPr>
        <p:spPr>
          <a:xfrm>
            <a:off x="564190" y="2493871"/>
            <a:ext cx="9011896" cy="495952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Preizkusite sistem sami </a:t>
            </a:r>
            <a:r>
              <a:rPr lang="en-IE" sz="2200" dirty="0">
                <a:solidFill>
                  <a:srgbClr val="414141"/>
                </a:solidFill>
                <a:latin typeface="Calibri" panose="020F0502020204030204" pitchFamily="34" charset="0"/>
                <a:cs typeface="Calibri" panose="020F0502020204030204" pitchFamily="34" charset="0"/>
              </a:rPr>
              <a:t>(če koda deluje, se ključavnica zlahka odpre, vrata se zaprejo in zaklenejo pravilno, gost lahko pride do objekta iz parkirišča, dvigala, stopnic itd.) in uporabite enaka navodila, kot jih bo dobil gost, ter poskusite opraviti prijavo, kot da bi bili vi gost.</a:t>
            </a:r>
          </a:p>
          <a:p>
            <a:pPr marL="457200" indent="-457200">
              <a:lnSpc>
                <a:spcPts val="2340"/>
              </a:lnSpc>
              <a:spcAft>
                <a:spcPts val="1200"/>
              </a:spcAft>
              <a:buClr>
                <a:srgbClr val="459597"/>
              </a:buClr>
              <a:buFont typeface="+mj-lt"/>
              <a:buAutoNum type="arabicPeriod" startAt="4"/>
            </a:pPr>
            <a:r>
              <a:rPr lang="en-IE" sz="2200" b="1" dirty="0">
                <a:solidFill>
                  <a:srgbClr val="414141"/>
                </a:solidFill>
                <a:latin typeface="Calibri" panose="020F0502020204030204" pitchFamily="34" charset="0"/>
                <a:cs typeface="Calibri" panose="020F0502020204030204" pitchFamily="34" charset="0"/>
              </a:rPr>
              <a:t>Pripravite objekt za nemoten prihod in pustite luči </a:t>
            </a:r>
            <a:r>
              <a:rPr lang="en-IE" sz="2200" dirty="0">
                <a:solidFill>
                  <a:srgbClr val="414141"/>
                </a:solidFill>
                <a:latin typeface="Calibri" panose="020F0502020204030204" pitchFamily="34" charset="0"/>
                <a:cs typeface="Calibri" panose="020F0502020204030204" pitchFamily="34" charset="0"/>
              </a:rPr>
              <a:t>prižgane, če gostje pridejo po mraku, v sobo postavite </a:t>
            </a:r>
            <a:r>
              <a:rPr lang="en-IE" sz="2200" b="1" dirty="0">
                <a:solidFill>
                  <a:srgbClr val="414141"/>
                </a:solidFill>
                <a:latin typeface="Calibri" panose="020F0502020204030204" pitchFamily="34" charset="0"/>
                <a:cs typeface="Calibri" panose="020F0502020204030204" pitchFamily="34" charset="0"/>
              </a:rPr>
              <a:t>dobrodošlico </a:t>
            </a:r>
            <a:r>
              <a:rPr lang="en-IE" sz="2200" dirty="0">
                <a:solidFill>
                  <a:srgbClr val="414141"/>
                </a:solidFill>
                <a:latin typeface="Calibri" panose="020F0502020204030204" pitchFamily="34" charset="0"/>
                <a:cs typeface="Calibri" panose="020F0502020204030204" pitchFamily="34" charset="0"/>
              </a:rPr>
              <a:t>z imenom gosta (neobvezno, vendar osebno) itd.</a:t>
            </a:r>
          </a:p>
          <a:p>
            <a:pPr marL="457200" indent="-457200">
              <a:lnSpc>
                <a:spcPts val="2340"/>
              </a:lnSpc>
              <a:spcAft>
                <a:spcPts val="1200"/>
              </a:spcAft>
              <a:buClr>
                <a:srgbClr val="459597"/>
              </a:buClr>
              <a:buFont typeface="+mj-lt"/>
              <a:buAutoNum type="arabicPeriod" startAt="4"/>
            </a:pPr>
            <a:r>
              <a:rPr lang="en-IE" sz="2200" b="1" dirty="0">
                <a:solidFill>
                  <a:srgbClr val="414141"/>
                </a:solidFill>
                <a:latin typeface="Calibri"/>
                <a:ea typeface="Calibri"/>
                <a:cs typeface="Calibri"/>
              </a:rPr>
              <a:t>Bodite </a:t>
            </a:r>
            <a:r>
              <a:rPr lang="en-IE" sz="2200" b="1" dirty="0" err="1">
                <a:solidFill>
                  <a:srgbClr val="414141"/>
                </a:solidFill>
                <a:latin typeface="Calibri"/>
                <a:ea typeface="Calibri"/>
                <a:cs typeface="Calibri"/>
              </a:rPr>
              <a:t>dosegljivi</a:t>
            </a:r>
            <a:r>
              <a:rPr lang="en-IE" sz="2200" b="1" dirty="0">
                <a:solidFill>
                  <a:srgbClr val="414141"/>
                </a:solidFill>
                <a:latin typeface="Calibri"/>
                <a:ea typeface="Calibri"/>
                <a:cs typeface="Calibri"/>
              </a:rPr>
              <a:t> po </a:t>
            </a:r>
            <a:r>
              <a:rPr lang="en-IE" sz="2200" b="1" dirty="0" err="1">
                <a:solidFill>
                  <a:srgbClr val="414141"/>
                </a:solidFill>
                <a:latin typeface="Calibri"/>
                <a:ea typeface="Calibri"/>
                <a:cs typeface="Calibri"/>
              </a:rPr>
              <a:t>telefonu</a:t>
            </a:r>
            <a:r>
              <a:rPr lang="en-IE" sz="2200" b="1" dirty="0">
                <a:solidFill>
                  <a:srgbClr val="414141"/>
                </a:solidFill>
                <a:latin typeface="Calibri"/>
                <a:ea typeface="Calibri"/>
                <a:cs typeface="Calibri"/>
              </a:rPr>
              <a:t>, </a:t>
            </a:r>
            <a:r>
              <a:rPr lang="en-IE" sz="2200" dirty="0" err="1">
                <a:solidFill>
                  <a:srgbClr val="414141"/>
                </a:solidFill>
                <a:latin typeface="Calibri"/>
                <a:ea typeface="Calibri"/>
                <a:cs typeface="Calibri"/>
              </a:rPr>
              <a:t>gostom</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povejte</a:t>
            </a:r>
            <a:r>
              <a:rPr lang="en-IE" sz="2200" dirty="0">
                <a:solidFill>
                  <a:srgbClr val="414141"/>
                </a:solidFill>
                <a:latin typeface="Calibri"/>
                <a:ea typeface="Calibri"/>
                <a:cs typeface="Calibri"/>
              </a:rPr>
              <a:t>, da vas </a:t>
            </a:r>
            <a:r>
              <a:rPr lang="en-IE" sz="2200" dirty="0" err="1">
                <a:solidFill>
                  <a:srgbClr val="414141"/>
                </a:solidFill>
                <a:latin typeface="Calibri"/>
                <a:ea typeface="Calibri"/>
                <a:cs typeface="Calibri"/>
              </a:rPr>
              <a:t>lahko</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kadar</a:t>
            </a:r>
            <a:r>
              <a:rPr lang="en-IE" sz="2200" dirty="0">
                <a:solidFill>
                  <a:srgbClr val="414141"/>
                </a:solidFill>
                <a:latin typeface="Calibri"/>
                <a:ea typeface="Calibri"/>
                <a:cs typeface="Calibri"/>
              </a:rPr>
              <a:t> </a:t>
            </a:r>
            <a:r>
              <a:rPr lang="en-IE" sz="2200" dirty="0" err="1">
                <a:solidFill>
                  <a:srgbClr val="414141"/>
                </a:solidFill>
                <a:latin typeface="Calibri"/>
                <a:ea typeface="Calibri"/>
                <a:cs typeface="Calibri"/>
              </a:rPr>
              <a:t>koli</a:t>
            </a:r>
            <a:r>
              <a:rPr lang="en-IE" sz="2200" dirty="0">
                <a:solidFill>
                  <a:srgbClr val="414141"/>
                </a:solidFill>
                <a:latin typeface="Calibri"/>
                <a:ea typeface="Calibri"/>
                <a:cs typeface="Calibri"/>
              </a:rPr>
              <a:t> med </a:t>
            </a:r>
            <a:r>
              <a:rPr lang="en-IE" sz="2200" dirty="0" err="1">
                <a:solidFill>
                  <a:srgbClr val="414141"/>
                </a:solidFill>
                <a:latin typeface="Calibri"/>
                <a:ea typeface="Calibri"/>
                <a:cs typeface="Calibri"/>
              </a:rPr>
              <a:t>prijavo</a:t>
            </a:r>
            <a:r>
              <a:rPr lang="en-IE" sz="2200" dirty="0">
                <a:solidFill>
                  <a:srgbClr val="414141"/>
                </a:solidFill>
                <a:latin typeface="Calibri"/>
                <a:ea typeface="Calibri"/>
                <a:cs typeface="Calibri"/>
              </a:rPr>
              <a:t> </a:t>
            </a:r>
            <a:r>
              <a:rPr lang="en-IE" sz="2200" b="1" dirty="0" err="1">
                <a:solidFill>
                  <a:srgbClr val="414141"/>
                </a:solidFill>
                <a:latin typeface="Calibri"/>
                <a:ea typeface="Calibri"/>
                <a:cs typeface="Calibri"/>
              </a:rPr>
              <a:t>pokličejo</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pošljejo</a:t>
            </a:r>
            <a:r>
              <a:rPr lang="en-IE" sz="2200" b="1" dirty="0">
                <a:solidFill>
                  <a:srgbClr val="414141"/>
                </a:solidFill>
                <a:latin typeface="Calibri"/>
                <a:ea typeface="Calibri"/>
                <a:cs typeface="Calibri"/>
              </a:rPr>
              <a:t> SMS </a:t>
            </a:r>
            <a:r>
              <a:rPr lang="en-IE" sz="2200" b="1" dirty="0" err="1">
                <a:solidFill>
                  <a:srgbClr val="414141"/>
                </a:solidFill>
                <a:latin typeface="Calibri"/>
                <a:ea typeface="Calibri"/>
                <a:cs typeface="Calibri"/>
              </a:rPr>
              <a:t>ali</a:t>
            </a:r>
            <a:r>
              <a:rPr lang="en-IE" sz="2200" b="1" dirty="0">
                <a:solidFill>
                  <a:srgbClr val="414141"/>
                </a:solidFill>
                <a:latin typeface="Calibri"/>
                <a:ea typeface="Calibri"/>
                <a:cs typeface="Calibri"/>
              </a:rPr>
              <a:t> sporočilo.</a:t>
            </a: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4"/>
            </a:pPr>
            <a:endParaRPr lang="sl-SI" sz="220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4"/>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43B4FECC-E942-D573-11D2-B06609E77547}"/>
              </a:ext>
            </a:extLst>
          </p:cNvPr>
          <p:cNvSpPr txBox="1">
            <a:spLocks/>
          </p:cNvSpPr>
          <p:nvPr/>
        </p:nvSpPr>
        <p:spPr>
          <a:xfrm>
            <a:off x="9414423" y="1987877"/>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57ED954D-4D19-5971-CFE0-5502D7454F78}"/>
              </a:ext>
            </a:extLst>
          </p:cNvPr>
          <p:cNvGrpSpPr/>
          <p:nvPr/>
        </p:nvGrpSpPr>
        <p:grpSpPr>
          <a:xfrm>
            <a:off x="10338680" y="2567262"/>
            <a:ext cx="1113217" cy="328866"/>
            <a:chOff x="10421069" y="2969505"/>
            <a:chExt cx="1113217" cy="328866"/>
          </a:xfrm>
        </p:grpSpPr>
        <p:sp>
          <p:nvSpPr>
            <p:cNvPr id="8" name="Rectangle 7">
              <a:extLst>
                <a:ext uri="{FF2B5EF4-FFF2-40B4-BE49-F238E27FC236}">
                  <a16:creationId xmlns:a16="http://schemas.microsoft.com/office/drawing/2014/main" id="{5B11C07E-BF6D-6CCE-0B0A-0DEEA5E6B38F}"/>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15DB933-475A-F2C5-F887-34556B33BBD7}"/>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78D6CF2A-D400-4A64-3430-0B638A3252D4}"/>
              </a:ext>
            </a:extLst>
          </p:cNvPr>
          <p:cNvCxnSpPr>
            <a:cxnSpLocks/>
          </p:cNvCxnSpPr>
          <p:nvPr/>
        </p:nvCxnSpPr>
        <p:spPr>
          <a:xfrm>
            <a:off x="525685" y="3756984"/>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28A05A69-A459-1451-1689-7B5CF4EC8FEB}"/>
              </a:ext>
            </a:extLst>
          </p:cNvPr>
          <p:cNvGrpSpPr/>
          <p:nvPr/>
        </p:nvGrpSpPr>
        <p:grpSpPr>
          <a:xfrm>
            <a:off x="10338680" y="3955631"/>
            <a:ext cx="1113217" cy="328866"/>
            <a:chOff x="10421069" y="2969505"/>
            <a:chExt cx="1113217" cy="328866"/>
          </a:xfrm>
        </p:grpSpPr>
        <p:sp>
          <p:nvSpPr>
            <p:cNvPr id="22" name="Rectangle 21">
              <a:extLst>
                <a:ext uri="{FF2B5EF4-FFF2-40B4-BE49-F238E27FC236}">
                  <a16:creationId xmlns:a16="http://schemas.microsoft.com/office/drawing/2014/main" id="{5CEBAA39-34E7-F051-0239-5580BE7FAF0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88A269C-5602-FED9-26B8-C6CD7C190E13}"/>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65879798-D936-4653-FB7B-F4FA156B46E1}"/>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29</a:t>
            </a:fld>
            <a:endParaRPr lang="fr-CA" sz="1200" dirty="0"/>
          </a:p>
        </p:txBody>
      </p:sp>
      <p:cxnSp>
        <p:nvCxnSpPr>
          <p:cNvPr id="2" name="Straight Connector 1">
            <a:extLst>
              <a:ext uri="{FF2B5EF4-FFF2-40B4-BE49-F238E27FC236}">
                <a16:creationId xmlns:a16="http://schemas.microsoft.com/office/drawing/2014/main" id="{DF021A63-18D8-CB16-FD32-FD1232E2CC34}"/>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893A87E-BB8F-BF37-DBC3-E0706AA875D8}"/>
              </a:ext>
            </a:extLst>
          </p:cNvPr>
          <p:cNvCxnSpPr>
            <a:cxnSpLocks/>
          </p:cNvCxnSpPr>
          <p:nvPr/>
        </p:nvCxnSpPr>
        <p:spPr>
          <a:xfrm>
            <a:off x="525685" y="4817365"/>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32A7FF10-7DF1-0A08-539A-1407ECD8775F}"/>
              </a:ext>
            </a:extLst>
          </p:cNvPr>
          <p:cNvGrpSpPr/>
          <p:nvPr/>
        </p:nvGrpSpPr>
        <p:grpSpPr>
          <a:xfrm>
            <a:off x="10338680" y="5005331"/>
            <a:ext cx="1113217" cy="328866"/>
            <a:chOff x="10421069" y="2969505"/>
            <a:chExt cx="1113217" cy="328866"/>
          </a:xfrm>
        </p:grpSpPr>
        <p:sp>
          <p:nvSpPr>
            <p:cNvPr id="24" name="Rectangle 23">
              <a:extLst>
                <a:ext uri="{FF2B5EF4-FFF2-40B4-BE49-F238E27FC236}">
                  <a16:creationId xmlns:a16="http://schemas.microsoft.com/office/drawing/2014/main" id="{9562C0C0-D564-5C09-860E-E31B3E8323E4}"/>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6D011ED-49CB-06DC-B7B5-1FD2E9C2A683}"/>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a:extLst>
              <a:ext uri="{FF2B5EF4-FFF2-40B4-BE49-F238E27FC236}">
                <a16:creationId xmlns:a16="http://schemas.microsoft.com/office/drawing/2014/main" id="{FC68B7FD-3FD5-69BE-5550-A00AB5FFB30C}"/>
              </a:ext>
            </a:extLst>
          </p:cNvPr>
          <p:cNvSpPr txBox="1"/>
          <p:nvPr/>
        </p:nvSpPr>
        <p:spPr>
          <a:xfrm>
            <a:off x="7613059" y="6290914"/>
            <a:ext cx="3814321" cy="584775"/>
          </a:xfrm>
          <a:prstGeom prst="rect">
            <a:avLst/>
          </a:prstGeom>
          <a:solidFill>
            <a:srgbClr val="EC7C69"/>
          </a:solidFill>
        </p:spPr>
        <p:txBody>
          <a:bodyPr wrap="square">
            <a:spAutoFit/>
          </a:bodyPr>
          <a:lstStyle/>
          <a:p>
            <a:pPr algn="ctr"/>
            <a:r>
              <a:rPr lang="sl-SI" sz="2200" b="0" i="0" u="none" strike="noStrike" noProof="0" dirty="0">
                <a:solidFill>
                  <a:schemeClr val="bg1"/>
                </a:solidFill>
              </a:rPr>
              <a:t>Nadaljuje se na naslednji strani</a:t>
            </a:r>
          </a:p>
          <a:p>
            <a:pPr algn="ctr"/>
            <a:endParaRPr lang="sl-SI" sz="1000" dirty="0">
              <a:solidFill>
                <a:schemeClr val="bg1"/>
              </a:solidFill>
            </a:endParaRPr>
          </a:p>
        </p:txBody>
      </p:sp>
      <p:sp>
        <p:nvSpPr>
          <p:cNvPr id="3" name="TextBox 2">
            <a:extLst>
              <a:ext uri="{FF2B5EF4-FFF2-40B4-BE49-F238E27FC236}">
                <a16:creationId xmlns:a16="http://schemas.microsoft.com/office/drawing/2014/main" id="{451A3A54-8BF5-3C66-545B-BE97EDBFF74A}"/>
              </a:ext>
            </a:extLst>
          </p:cNvPr>
          <p:cNvSpPr txBox="1"/>
          <p:nvPr/>
        </p:nvSpPr>
        <p:spPr>
          <a:xfrm>
            <a:off x="629889" y="1429993"/>
            <a:ext cx="10258023"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Zagotovite, da imajo gostje </a:t>
            </a:r>
            <a:r>
              <a:rPr lang="sl-SI" sz="2400" b="1" i="0" u="none" strike="noStrike" noProof="0" dirty="0">
                <a:solidFill>
                  <a:srgbClr val="EC7C69"/>
                </a:solidFill>
                <a:latin typeface="Calibri" panose="020F0502020204030204" pitchFamily="34" charset="0"/>
                <a:cs typeface="Calibri" panose="020F0502020204030204" pitchFamily="34" charset="0"/>
              </a:rPr>
              <a:t>varen, enostaven in samostojen dostop do </a:t>
            </a:r>
            <a:r>
              <a:rPr lang="sl-SI" sz="2400" b="0" i="0" u="none" strike="noStrike" noProof="0" dirty="0">
                <a:solidFill>
                  <a:srgbClr val="EC7C69"/>
                </a:solidFill>
                <a:latin typeface="Calibri" panose="020F0502020204030204" pitchFamily="34" charset="0"/>
                <a:cs typeface="Calibri" panose="020F0502020204030204" pitchFamily="34" charset="0"/>
              </a:rPr>
              <a:t>vaše nepremičnine – in da se počutijo podprti tudi brez osebnega stika.</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2603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35332716-96CE-5898-5483-AC9370A46FAC}"/>
              </a:ext>
            </a:extLst>
          </p:cNvPr>
          <p:cNvSpPr>
            <a:spLocks noGrp="1"/>
          </p:cNvSpPr>
          <p:nvPr>
            <p:ph type="body" sz="quarter" idx="15"/>
          </p:nvPr>
        </p:nvSpPr>
        <p:spPr>
          <a:xfrm>
            <a:off x="5744879" y="960858"/>
            <a:ext cx="700387" cy="689518"/>
          </a:xfrm>
        </p:spPr>
        <p:txBody>
          <a:bodyPr anchor="b"/>
          <a:lstStyle/>
          <a:p>
            <a:r>
              <a:rPr lang="en-US" sz="3600" b="1" dirty="0"/>
              <a:t>01</a:t>
            </a:r>
          </a:p>
        </p:txBody>
      </p:sp>
      <p:sp>
        <p:nvSpPr>
          <p:cNvPr id="6" name="Text Placeholder 5">
            <a:extLst>
              <a:ext uri="{FF2B5EF4-FFF2-40B4-BE49-F238E27FC236}">
                <a16:creationId xmlns:a16="http://schemas.microsoft.com/office/drawing/2014/main" id="{43D63E27-25D9-4919-8DFB-F33F333C3548}"/>
              </a:ext>
            </a:extLst>
          </p:cNvPr>
          <p:cNvSpPr>
            <a:spLocks noGrp="1"/>
          </p:cNvSpPr>
          <p:nvPr>
            <p:ph type="body" sz="quarter" idx="14"/>
          </p:nvPr>
        </p:nvSpPr>
        <p:spPr>
          <a:xfrm>
            <a:off x="6679764" y="960858"/>
            <a:ext cx="4415332" cy="689519"/>
          </a:xfrm>
        </p:spPr>
        <p:txBody>
          <a:bodyPr anchor="t"/>
          <a:lstStyle/>
          <a:p>
            <a:pPr>
              <a:lnSpc>
                <a:spcPts val="2240"/>
              </a:lnSpc>
            </a:pPr>
            <a:r>
              <a:rPr lang="en-GB" b="1" kern="1200" dirty="0">
                <a:solidFill>
                  <a:srgbClr val="EC7C69"/>
                </a:solidFill>
                <a:latin typeface="+mn-lt"/>
                <a:ea typeface="+mn-ea"/>
                <a:cs typeface="+mn-cs"/>
              </a:rPr>
              <a:t>Upravljanje potovanja gostov – pred, med in po bivanju</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4F1B31DF-1CFE-D018-6B75-87CD9C17B018}"/>
              </a:ext>
            </a:extLst>
          </p:cNvPr>
          <p:cNvSpPr>
            <a:spLocks noGrp="1"/>
          </p:cNvSpPr>
          <p:nvPr>
            <p:ph type="body" sz="quarter" idx="28"/>
          </p:nvPr>
        </p:nvSpPr>
        <p:spPr>
          <a:xfrm>
            <a:off x="506218" y="1305618"/>
            <a:ext cx="5235446" cy="4246763"/>
          </a:xfrm>
        </p:spPr>
        <p:txBody>
          <a:bodyPr/>
          <a:lstStyle/>
          <a:p>
            <a:pPr marL="0" indent="0">
              <a:lnSpc>
                <a:spcPts val="2180"/>
              </a:lnSpc>
            </a:pPr>
            <a:r>
              <a:rPr lang="en-US" sz="2200" b="0" dirty="0"/>
              <a:t>Ta modul raziskuje, kako oblikovati in zagotoviti </a:t>
            </a:r>
            <a:r>
              <a:rPr lang="en-US" sz="2200" dirty="0"/>
              <a:t>gostom izkušnjo</a:t>
            </a:r>
            <a:r>
              <a:rPr lang="en-US" sz="2200" b="0" dirty="0"/>
              <a:t>,</a:t>
            </a:r>
            <a:r>
              <a:rPr lang="en-US" sz="2200" dirty="0"/>
              <a:t> ki presega samo bivanje</a:t>
            </a:r>
            <a:r>
              <a:rPr lang="en-US" sz="2200" b="0" dirty="0"/>
              <a:t>, tako da se obiskovalci počutijo cenjeni, negovani in želijo se vrniti. Povezuje </a:t>
            </a:r>
            <a:r>
              <a:rPr lang="en-US" sz="2200" dirty="0"/>
              <a:t>potovanje gostov, operativne sisteme </a:t>
            </a:r>
            <a:r>
              <a:rPr lang="en-US" sz="2200" b="0" dirty="0"/>
              <a:t>in </a:t>
            </a:r>
            <a:r>
              <a:rPr lang="en-US" sz="2200" dirty="0"/>
              <a:t>dolgoročne strategije rasti </a:t>
            </a:r>
            <a:r>
              <a:rPr lang="en-US" sz="2200" b="0" dirty="0"/>
              <a:t>v eno jasno pot za trajnostni uspeh.</a:t>
            </a:r>
          </a:p>
          <a:p>
            <a:pPr marL="0" indent="0">
              <a:lnSpc>
                <a:spcPts val="2180"/>
              </a:lnSpc>
            </a:pPr>
            <a:endParaRPr lang="en-US" sz="2200" b="0" dirty="0"/>
          </a:p>
          <a:p>
            <a:pPr marL="0" indent="0">
              <a:lnSpc>
                <a:spcPts val="2180"/>
              </a:lnSpc>
            </a:pPr>
            <a:r>
              <a:rPr lang="en-US" sz="2200" b="0" dirty="0"/>
              <a:t>Potovanje se začne z </a:t>
            </a:r>
            <a:r>
              <a:rPr lang="en-US" sz="2200" dirty="0"/>
              <a:t>upravljanjem potovanja gostov </a:t>
            </a:r>
            <a:r>
              <a:rPr lang="en-US" sz="2200" b="0" dirty="0"/>
              <a:t>– pred, med in po bivanju, kjer udeleženci odkrijejo, kako ustvariti pozitivne vtise že ob prvem stiku, zagotoviti toplino in pozornost med bivanjem ter ohraniti odnose po odhodu. S pomočjo močne komunikacije in majhnih osebnih dotikov lahko gostitelji gradijo zvestobo in ponovne posle.</a:t>
            </a:r>
          </a:p>
        </p:txBody>
      </p:sp>
      <p:sp>
        <p:nvSpPr>
          <p:cNvPr id="11" name="Text Placeholder 10">
            <a:extLst>
              <a:ext uri="{FF2B5EF4-FFF2-40B4-BE49-F238E27FC236}">
                <a16:creationId xmlns:a16="http://schemas.microsoft.com/office/drawing/2014/main" id="{0D4384D8-C9BE-3A21-3637-568A04D30488}"/>
              </a:ext>
            </a:extLst>
          </p:cNvPr>
          <p:cNvSpPr>
            <a:spLocks noGrp="1"/>
          </p:cNvSpPr>
          <p:nvPr>
            <p:ph type="body" sz="quarter" idx="30"/>
          </p:nvPr>
        </p:nvSpPr>
        <p:spPr>
          <a:xfrm>
            <a:off x="6679764" y="1651246"/>
            <a:ext cx="4938958" cy="311554"/>
          </a:xfrm>
        </p:spPr>
        <p:txBody>
          <a:bodyPr anchor="t"/>
          <a:lstStyle/>
          <a:p>
            <a:pPr marL="342900" indent="-342900">
              <a:spcAft>
                <a:spcPts val="600"/>
              </a:spcAft>
              <a:buFont typeface="Arial" panose="020B0604020202020204" pitchFamily="34" charset="0"/>
              <a:buChar char="•"/>
            </a:pPr>
            <a:r>
              <a:rPr lang="en-US" sz="2000" dirty="0">
                <a:solidFill>
                  <a:srgbClr val="414141"/>
                </a:solidFill>
              </a:rPr>
              <a:t>Naučite se, kako </a:t>
            </a:r>
            <a:r>
              <a:rPr lang="en-GB" sz="2000" b="1" dirty="0">
                <a:solidFill>
                  <a:srgbClr val="414141"/>
                </a:solidFill>
              </a:rPr>
              <a:t>ustvariti odlično izkušnjo gostov od začetka do konca</a:t>
            </a:r>
            <a:r>
              <a:rPr lang="en-GB" sz="2000" dirty="0">
                <a:solidFill>
                  <a:srgbClr val="414141"/>
                </a:solidFill>
              </a:rPr>
              <a:t>. </a:t>
            </a:r>
          </a:p>
          <a:p>
            <a:pPr marL="342900" indent="-342900">
              <a:spcAft>
                <a:spcPts val="600"/>
              </a:spcAft>
              <a:buFont typeface="Arial" panose="020B0604020202020204" pitchFamily="34" charset="0"/>
              <a:buChar char="•"/>
            </a:pPr>
            <a:r>
              <a:rPr lang="en-US" sz="2000" dirty="0">
                <a:solidFill>
                  <a:srgbClr val="414141"/>
                </a:solidFill>
              </a:rPr>
              <a:t>Načrtujte faze </a:t>
            </a:r>
            <a:r>
              <a:rPr lang="en-US" sz="2000" b="1" dirty="0">
                <a:solidFill>
                  <a:srgbClr val="414141"/>
                </a:solidFill>
              </a:rPr>
              <a:t>potovanja gostov </a:t>
            </a:r>
            <a:r>
              <a:rPr lang="en-US" sz="2000" dirty="0">
                <a:solidFill>
                  <a:srgbClr val="414141"/>
                </a:solidFill>
              </a:rPr>
              <a:t>in </a:t>
            </a:r>
            <a:r>
              <a:rPr lang="en-US" sz="2000" b="1" dirty="0">
                <a:solidFill>
                  <a:srgbClr val="414141"/>
                </a:solidFill>
              </a:rPr>
              <a:t>identificirajte priložnosti </a:t>
            </a:r>
            <a:r>
              <a:rPr lang="en-US" sz="2000" dirty="0">
                <a:solidFill>
                  <a:srgbClr val="414141"/>
                </a:solidFill>
              </a:rPr>
              <a:t>za </a:t>
            </a:r>
            <a:r>
              <a:rPr lang="en-US" sz="2000" b="1" dirty="0">
                <a:solidFill>
                  <a:srgbClr val="414141"/>
                </a:solidFill>
              </a:rPr>
              <a:t>izboljšanje izkušnje.</a:t>
            </a:r>
          </a:p>
          <a:p>
            <a:pPr marL="342900" indent="-342900">
              <a:spcAft>
                <a:spcPts val="600"/>
              </a:spcAft>
              <a:buFont typeface="Arial" panose="020B0604020202020204" pitchFamily="34" charset="0"/>
              <a:buChar char="•"/>
            </a:pPr>
            <a:r>
              <a:rPr lang="en-US" sz="2000" b="1" dirty="0">
                <a:solidFill>
                  <a:srgbClr val="414141"/>
                </a:solidFill>
              </a:rPr>
              <a:t>Uporabite učinkovito komunikacijo </a:t>
            </a:r>
            <a:r>
              <a:rPr lang="en-US" sz="2000" dirty="0">
                <a:solidFill>
                  <a:srgbClr val="414141"/>
                </a:solidFill>
              </a:rPr>
              <a:t>pred, med in po bivanju, da zgradite zaupanje in zadovoljstvo.</a:t>
            </a:r>
          </a:p>
          <a:p>
            <a:pPr marL="342900" indent="-342900">
              <a:spcAft>
                <a:spcPts val="600"/>
              </a:spcAft>
              <a:buFont typeface="Arial" panose="020B0604020202020204" pitchFamily="34" charset="0"/>
              <a:buChar char="•"/>
            </a:pPr>
            <a:r>
              <a:rPr lang="en-US" sz="2000" dirty="0">
                <a:solidFill>
                  <a:srgbClr val="414141"/>
                </a:solidFill>
              </a:rPr>
              <a:t>Uporabite </a:t>
            </a:r>
            <a:r>
              <a:rPr lang="en-US" sz="2000" b="1" dirty="0">
                <a:solidFill>
                  <a:srgbClr val="414141"/>
                </a:solidFill>
              </a:rPr>
              <a:t>osebne dotike, </a:t>
            </a:r>
            <a:r>
              <a:rPr lang="en-US" sz="2000" dirty="0">
                <a:solidFill>
                  <a:srgbClr val="414141"/>
                </a:solidFill>
              </a:rPr>
              <a:t>da se </a:t>
            </a:r>
            <a:r>
              <a:rPr lang="en-US" sz="2000" b="1" dirty="0">
                <a:solidFill>
                  <a:srgbClr val="414141"/>
                </a:solidFill>
              </a:rPr>
              <a:t>gostje počutijo dobrodošli in cenjeni.</a:t>
            </a:r>
          </a:p>
          <a:p>
            <a:pPr marL="342900" indent="-342900">
              <a:spcAft>
                <a:spcPts val="600"/>
              </a:spcAft>
              <a:buFont typeface="Arial" panose="020B0604020202020204" pitchFamily="34" charset="0"/>
              <a:buChar char="•"/>
            </a:pPr>
            <a:r>
              <a:rPr lang="en-US" sz="2000" dirty="0">
                <a:solidFill>
                  <a:srgbClr val="414141"/>
                </a:solidFill>
              </a:rPr>
              <a:t>Izvajajte strategije, ki </a:t>
            </a:r>
            <a:r>
              <a:rPr lang="en-US" sz="2000" b="1" dirty="0">
                <a:solidFill>
                  <a:srgbClr val="414141"/>
                </a:solidFill>
              </a:rPr>
              <a:t>spodbujajo zvestobo gostov </a:t>
            </a:r>
            <a:r>
              <a:rPr lang="en-US" sz="2000" dirty="0">
                <a:solidFill>
                  <a:srgbClr val="414141"/>
                </a:solidFill>
              </a:rPr>
              <a:t>in ponovne rezervacije.</a:t>
            </a:r>
          </a:p>
          <a:p>
            <a:pPr marL="342900" indent="-342900">
              <a:spcAft>
                <a:spcPts val="600"/>
              </a:spcAft>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9E008C6E-21CE-8F0D-9175-2244D18D2709}"/>
              </a:ext>
            </a:extLst>
          </p:cNvPr>
          <p:cNvSpPr>
            <a:spLocks noGrp="1"/>
          </p:cNvSpPr>
          <p:nvPr>
            <p:ph type="body" sz="quarter" idx="27"/>
          </p:nvPr>
        </p:nvSpPr>
        <p:spPr>
          <a:xfrm>
            <a:off x="470315" y="352593"/>
            <a:ext cx="5041923" cy="720752"/>
          </a:xfrm>
        </p:spPr>
        <p:txBody>
          <a:bodyPr lIns="91440" tIns="45720" rIns="91440" bIns="45720" anchor="ctr">
            <a:noAutofit/>
          </a:bodyPr>
          <a:lstStyle/>
          <a:p>
            <a:r>
              <a:rPr lang="en-US" b="1" dirty="0"/>
              <a:t>Pregled modula 5</a:t>
            </a:r>
          </a:p>
        </p:txBody>
      </p:sp>
      <p:cxnSp>
        <p:nvCxnSpPr>
          <p:cNvPr id="34" name="Straight Connector 33">
            <a:extLst>
              <a:ext uri="{FF2B5EF4-FFF2-40B4-BE49-F238E27FC236}">
                <a16:creationId xmlns:a16="http://schemas.microsoft.com/office/drawing/2014/main" id="{AE91B2BC-7D76-4B4D-B897-64B7D14505D7}"/>
              </a:ext>
            </a:extLst>
          </p:cNvPr>
          <p:cNvCxnSpPr>
            <a:cxnSpLocks/>
          </p:cNvCxnSpPr>
          <p:nvPr/>
        </p:nvCxnSpPr>
        <p:spPr>
          <a:xfrm flipH="1">
            <a:off x="5775159" y="1649420"/>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FB0E8D8A-89C8-479B-851C-E0591AE7D7E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3</a:t>
            </a:fld>
            <a:endParaRPr lang="fr-CA" sz="1200" dirty="0"/>
          </a:p>
        </p:txBody>
      </p:sp>
      <p:pic>
        <p:nvPicPr>
          <p:cNvPr id="16" name="Picture 15">
            <a:extLst>
              <a:ext uri="{FF2B5EF4-FFF2-40B4-BE49-F238E27FC236}">
                <a16:creationId xmlns:a16="http://schemas.microsoft.com/office/drawing/2014/main" id="{DCA9F3E8-C2BE-ABB8-F726-1FD6A11DF63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2" name="Text Placeholder 5">
            <a:extLst>
              <a:ext uri="{FF2B5EF4-FFF2-40B4-BE49-F238E27FC236}">
                <a16:creationId xmlns:a16="http://schemas.microsoft.com/office/drawing/2014/main" id="{9F1B5339-4A6C-61A5-1898-59F5DB59093C}"/>
              </a:ext>
            </a:extLst>
          </p:cNvPr>
          <p:cNvSpPr txBox="1">
            <a:spLocks/>
          </p:cNvSpPr>
          <p:nvPr/>
        </p:nvSpPr>
        <p:spPr>
          <a:xfrm>
            <a:off x="6708063" y="383826"/>
            <a:ext cx="4415332" cy="68951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3200" b="1" dirty="0"/>
              <a:t>Učni izidi</a:t>
            </a:r>
          </a:p>
          <a:p>
            <a:pPr>
              <a:lnSpc>
                <a:spcPts val="2240"/>
              </a:lnSpc>
            </a:pPr>
            <a:endParaRPr lang="en-GB" sz="3200" b="1" dirty="0"/>
          </a:p>
        </p:txBody>
      </p:sp>
    </p:spTree>
    <p:extLst>
      <p:ext uri="{BB962C8B-B14F-4D97-AF65-F5344CB8AC3E}">
        <p14:creationId xmlns:p14="http://schemas.microsoft.com/office/powerpoint/2010/main" val="6481647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CDD39C-3303-CB26-D460-9A5A338AC43E}"/>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8982785-4511-BE4E-11FB-1C7AB2DA548F}"/>
              </a:ext>
            </a:extLst>
          </p:cNvPr>
          <p:cNvSpPr txBox="1">
            <a:spLocks/>
          </p:cNvSpPr>
          <p:nvPr/>
        </p:nvSpPr>
        <p:spPr>
          <a:xfrm>
            <a:off x="629645" y="462291"/>
            <a:ext cx="6860367"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err="1"/>
              <a:t>Samostojna</a:t>
            </a:r>
            <a:r>
              <a:rPr lang="en-US" dirty="0"/>
              <a:t> </a:t>
            </a:r>
            <a:r>
              <a:rPr lang="en-US" dirty="0" err="1"/>
              <a:t>prijava</a:t>
            </a:r>
            <a:endParaRPr lang="sl-SI" dirty="0" err="1"/>
          </a:p>
        </p:txBody>
      </p:sp>
      <p:sp>
        <p:nvSpPr>
          <p:cNvPr id="5" name="Text Placeholder 4">
            <a:extLst>
              <a:ext uri="{FF2B5EF4-FFF2-40B4-BE49-F238E27FC236}">
                <a16:creationId xmlns:a16="http://schemas.microsoft.com/office/drawing/2014/main" id="{435A7A9A-55CD-A116-ABCC-03A6CB3F2F0E}"/>
              </a:ext>
            </a:extLst>
          </p:cNvPr>
          <p:cNvSpPr txBox="1">
            <a:spLocks/>
          </p:cNvSpPr>
          <p:nvPr/>
        </p:nvSpPr>
        <p:spPr>
          <a:xfrm>
            <a:off x="632575" y="2464563"/>
            <a:ext cx="9011896" cy="495952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ts val="2340"/>
              </a:lnSpc>
              <a:spcAft>
                <a:spcPts val="1200"/>
              </a:spcAft>
              <a:buClr>
                <a:srgbClr val="459597"/>
              </a:buClr>
              <a:buFont typeface="+mj-lt"/>
              <a:buAutoNum type="arabicPeriod" startAt="7"/>
            </a:pPr>
            <a:r>
              <a:rPr lang="en-IE" sz="2200" dirty="0">
                <a:solidFill>
                  <a:srgbClr val="414141"/>
                </a:solidFill>
                <a:latin typeface="Calibri"/>
                <a:ea typeface="Calibri"/>
                <a:cs typeface="Calibri"/>
              </a:rPr>
              <a:t>Pripravite rezervni načrt za primer okvare sistema (koda ne deluje, gost ne najde ključavnice), bodite pripravljeni, da jim po telefonu pomagate pri postopku, ponudite alternativni način vstopa (npr. ključ pri </a:t>
            </a:r>
            <a:r>
              <a:rPr lang="en-IE" sz="2200" dirty="0" err="1">
                <a:solidFill>
                  <a:srgbClr val="414141"/>
                </a:solidFill>
                <a:latin typeface="Calibri"/>
                <a:ea typeface="Calibri"/>
                <a:cs typeface="Calibri"/>
              </a:rPr>
              <a:t>sosedu</a:t>
            </a:r>
            <a:r>
              <a:rPr lang="en-IE" sz="2200" dirty="0">
                <a:solidFill>
                  <a:srgbClr val="414141"/>
                </a:solidFill>
                <a:latin typeface="Calibri"/>
                <a:ea typeface="Calibri"/>
                <a:cs typeface="Calibri"/>
              </a:rPr>
              <a:t> ali v ključavnici) ali se kot skrajni ukrep osebno zglasite na kraju samem.</a:t>
            </a:r>
          </a:p>
          <a:p>
            <a:pPr marL="457200" indent="-457200">
              <a:lnSpc>
                <a:spcPts val="2340"/>
              </a:lnSpc>
              <a:spcAft>
                <a:spcPts val="1200"/>
              </a:spcAft>
              <a:buClr>
                <a:srgbClr val="459597"/>
              </a:buClr>
              <a:buFont typeface="+mj-lt"/>
              <a:buAutoNum type="arabicPeriod" startAt="7"/>
            </a:pPr>
            <a:r>
              <a:rPr lang="en-IE" sz="2200" b="1" dirty="0" err="1">
                <a:solidFill>
                  <a:srgbClr val="414141"/>
                </a:solidFill>
                <a:latin typeface="Calibri"/>
                <a:ea typeface="Calibri"/>
                <a:cs typeface="Calibri"/>
              </a:rPr>
              <a:t>Kmalu</a:t>
            </a:r>
            <a:r>
              <a:rPr lang="en-IE" sz="2200" b="1" dirty="0">
                <a:solidFill>
                  <a:srgbClr val="414141"/>
                </a:solidFill>
                <a:latin typeface="Calibri"/>
                <a:ea typeface="Calibri"/>
                <a:cs typeface="Calibri"/>
              </a:rPr>
              <a:t> po </a:t>
            </a:r>
            <a:r>
              <a:rPr lang="en-IE" sz="2200" b="1" dirty="0" err="1">
                <a:solidFill>
                  <a:srgbClr val="414141"/>
                </a:solidFill>
                <a:latin typeface="Calibri"/>
                <a:ea typeface="Calibri"/>
                <a:cs typeface="Calibri"/>
              </a:rPr>
              <a:t>prijavi</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pošljite</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sporočilo</a:t>
            </a:r>
            <a:r>
              <a:rPr lang="en-IE" sz="2200" b="1" dirty="0">
                <a:solidFill>
                  <a:srgbClr val="414141"/>
                </a:solidFill>
                <a:latin typeface="Calibri"/>
                <a:ea typeface="Calibri"/>
                <a:cs typeface="Calibri"/>
              </a:rPr>
              <a:t> »</a:t>
            </a:r>
            <a:r>
              <a:rPr lang="en-IE" sz="2200" b="1" dirty="0" err="1">
                <a:solidFill>
                  <a:srgbClr val="414141"/>
                </a:solidFill>
                <a:latin typeface="Calibri"/>
                <a:ea typeface="Calibri"/>
                <a:cs typeface="Calibri"/>
              </a:rPr>
              <a:t>Dobrodošli</a:t>
            </a:r>
            <a:r>
              <a:rPr lang="en-IE" sz="2200" b="1" dirty="0">
                <a:solidFill>
                  <a:srgbClr val="414141"/>
                </a:solidFill>
                <a:latin typeface="Calibri"/>
                <a:ea typeface="Calibri"/>
                <a:cs typeface="Calibri"/>
              </a:rPr>
              <a:t>«.</a:t>
            </a:r>
            <a:endParaRPr lang="en-IE" sz="2200" b="1" dirty="0">
              <a:solidFill>
                <a:srgbClr val="414141"/>
              </a:solidFill>
              <a:latin typeface="Calibri" panose="020F0502020204030204" pitchFamily="34" charset="0"/>
              <a:ea typeface="Calibri"/>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b="1"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r>
              <a:rPr lang="en-IE" sz="2200" b="1" dirty="0">
                <a:solidFill>
                  <a:srgbClr val="414141"/>
                </a:solidFill>
                <a:latin typeface="Calibri" panose="020F0502020204030204" pitchFamily="34" charset="0"/>
                <a:cs typeface="Calibri" panose="020F0502020204030204" pitchFamily="34" charset="0"/>
              </a:rPr>
              <a:t>Varnostni nasveti: </a:t>
            </a:r>
            <a:r>
              <a:rPr lang="en-IE" sz="2200" dirty="0">
                <a:solidFill>
                  <a:srgbClr val="414141"/>
                </a:solidFill>
                <a:latin typeface="Calibri" panose="020F0502020204030204" pitchFamily="34" charset="0"/>
                <a:cs typeface="Calibri" panose="020F0502020204030204" pitchFamily="34" charset="0"/>
              </a:rPr>
              <a:t>po vsakem bivanju spremenite </a:t>
            </a:r>
            <a:r>
              <a:rPr lang="en-IE" sz="2200" b="1" dirty="0">
                <a:solidFill>
                  <a:srgbClr val="414141"/>
                </a:solidFill>
                <a:latin typeface="Calibri" panose="020F0502020204030204" pitchFamily="34" charset="0"/>
                <a:cs typeface="Calibri" panose="020F0502020204030204" pitchFamily="34" charset="0"/>
              </a:rPr>
              <a:t>PIN kode </a:t>
            </a:r>
            <a:r>
              <a:rPr lang="en-IE" sz="2200" dirty="0">
                <a:solidFill>
                  <a:srgbClr val="414141"/>
                </a:solidFill>
                <a:latin typeface="Calibri" panose="020F0502020204030204" pitchFamily="34" charset="0"/>
                <a:cs typeface="Calibri" panose="020F0502020204030204" pitchFamily="34" charset="0"/>
              </a:rPr>
              <a:t>(pametne ključavnice lahko to opravijo samodejno), nikoli ne zapisujte dostopne kode na </a:t>
            </a:r>
            <a:r>
              <a:rPr lang="en-IE" sz="2200" b="1" dirty="0">
                <a:solidFill>
                  <a:srgbClr val="414141"/>
                </a:solidFill>
                <a:latin typeface="Calibri" panose="020F0502020204030204" pitchFamily="34" charset="0"/>
                <a:cs typeface="Calibri" panose="020F0502020204030204" pitchFamily="34" charset="0"/>
              </a:rPr>
              <a:t>javni oglasni deski</a:t>
            </a:r>
            <a:r>
              <a:rPr lang="en-IE" sz="2200" dirty="0">
                <a:solidFill>
                  <a:srgbClr val="414141"/>
                </a:solidFill>
                <a:latin typeface="Calibri" panose="020F0502020204030204" pitchFamily="34" charset="0"/>
                <a:cs typeface="Calibri" panose="020F0502020204030204" pitchFamily="34" charset="0"/>
              </a:rPr>
              <a:t>, poskrbite, da </a:t>
            </a:r>
            <a:r>
              <a:rPr lang="en-IE" sz="2200" b="1" dirty="0">
                <a:solidFill>
                  <a:srgbClr val="414141"/>
                </a:solidFill>
                <a:latin typeface="Calibri" panose="020F0502020204030204" pitchFamily="34" charset="0"/>
                <a:cs typeface="Calibri" panose="020F0502020204030204" pitchFamily="34" charset="0"/>
              </a:rPr>
              <a:t>so vstopne točke dobro osvetljene in jasno označene</a:t>
            </a:r>
            <a:r>
              <a:rPr lang="en-IE" sz="2200" dirty="0">
                <a:solidFill>
                  <a:srgbClr val="414141"/>
                </a:solidFill>
                <a:latin typeface="Calibri" panose="020F0502020204030204" pitchFamily="34" charset="0"/>
                <a:cs typeface="Calibri" panose="020F0502020204030204" pitchFamily="34" charset="0"/>
              </a:rPr>
              <a:t>, v primeru tehnične napake imejte v bližini</a:t>
            </a:r>
            <a:r>
              <a:rPr lang="en-IE" sz="2200" b="1" dirty="0">
                <a:solidFill>
                  <a:srgbClr val="414141"/>
                </a:solidFill>
                <a:latin typeface="Calibri" panose="020F0502020204030204" pitchFamily="34" charset="0"/>
                <a:cs typeface="Calibri" panose="020F0502020204030204" pitchFamily="34" charset="0"/>
              </a:rPr>
              <a:t> rezervni ključ</a:t>
            </a:r>
            <a:r>
              <a:rPr lang="en-IE" sz="2200" dirty="0">
                <a:solidFill>
                  <a:srgbClr val="414141"/>
                </a:solidFill>
                <a:latin typeface="Calibri" panose="020F0502020204030204" pitchFamily="34" charset="0"/>
                <a:cs typeface="Calibri" panose="020F0502020204030204" pitchFamily="34" charset="0"/>
              </a:rPr>
              <a:t>, vendar na varnem mestu.</a:t>
            </a: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en-IE" sz="2200" dirty="0">
              <a:solidFill>
                <a:srgbClr val="414141"/>
              </a:solidFill>
              <a:latin typeface="Calibri" panose="020F0502020204030204" pitchFamily="34" charset="0"/>
              <a:cs typeface="Calibri" panose="020F0502020204030204" pitchFamily="34" charset="0"/>
            </a:endParaRPr>
          </a:p>
          <a:p>
            <a:pPr marL="457200" indent="-457200">
              <a:lnSpc>
                <a:spcPts val="2340"/>
              </a:lnSpc>
              <a:spcAft>
                <a:spcPts val="1200"/>
              </a:spcAft>
              <a:buClr>
                <a:srgbClr val="459597"/>
              </a:buClr>
              <a:buFont typeface="+mj-lt"/>
              <a:buAutoNum type="arabicPeriod" startAt="7"/>
            </a:pPr>
            <a:endParaRPr lang="sl-SI" sz="2200" i="0" u="none" strike="noStrike" noProof="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GB" sz="2200" dirty="0">
              <a:solidFill>
                <a:srgbClr val="414141"/>
              </a:solidFill>
              <a:latin typeface="Calibri" panose="020F0502020204030204" pitchFamily="34" charset="0"/>
              <a:cs typeface="Calibri" panose="020F0502020204030204" pitchFamily="34" charset="0"/>
            </a:endParaRPr>
          </a:p>
          <a:p>
            <a:pPr marL="457200" lvl="0" indent="-457200">
              <a:lnSpc>
                <a:spcPts val="2340"/>
              </a:lnSpc>
              <a:spcAft>
                <a:spcPts val="1200"/>
              </a:spcAft>
              <a:buClr>
                <a:srgbClr val="459597"/>
              </a:buClr>
              <a:buFont typeface="+mj-lt"/>
              <a:buAutoNum type="arabicPeriod" startAt="7"/>
            </a:pPr>
            <a:endParaRPr lang="en-US" sz="2200" dirty="0">
              <a:solidFill>
                <a:srgbClr val="414141"/>
              </a:solidFill>
              <a:latin typeface="Calibri" panose="020F0502020204030204" pitchFamily="34" charset="0"/>
              <a:cs typeface="Calibri" panose="020F0502020204030204" pitchFamily="34" charset="0"/>
            </a:endParaRPr>
          </a:p>
        </p:txBody>
      </p:sp>
      <p:sp>
        <p:nvSpPr>
          <p:cNvPr id="6" name="Text Placeholder 4">
            <a:extLst>
              <a:ext uri="{FF2B5EF4-FFF2-40B4-BE49-F238E27FC236}">
                <a16:creationId xmlns:a16="http://schemas.microsoft.com/office/drawing/2014/main" id="{A59C4C8B-18D3-C3A2-3B4B-C3FD2060CF94}"/>
              </a:ext>
            </a:extLst>
          </p:cNvPr>
          <p:cNvSpPr txBox="1">
            <a:spLocks/>
          </p:cNvSpPr>
          <p:nvPr/>
        </p:nvSpPr>
        <p:spPr>
          <a:xfrm>
            <a:off x="9414423" y="1987877"/>
            <a:ext cx="2176912" cy="430886"/>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indent="0" algn="r">
              <a:lnSpc>
                <a:spcPts val="2340"/>
              </a:lnSpc>
              <a:spcAft>
                <a:spcPts val="600"/>
              </a:spcAft>
              <a:buClr>
                <a:srgbClr val="459597"/>
              </a:buClr>
            </a:pPr>
            <a:r>
              <a:rPr lang="en-IE" sz="2600" b="1" dirty="0">
                <a:solidFill>
                  <a:srgbClr val="EC7C69"/>
                </a:solidFill>
                <a:latin typeface="Calibri" panose="020F0502020204030204" pitchFamily="34" charset="0"/>
                <a:cs typeface="Calibri" panose="020F0502020204030204" pitchFamily="34" charset="0"/>
              </a:rPr>
              <a:t>Da     Ne</a:t>
            </a:r>
          </a:p>
          <a:p>
            <a:pPr lvl="0" indent="0" algn="r">
              <a:lnSpc>
                <a:spcPts val="2340"/>
              </a:lnSpc>
              <a:spcAft>
                <a:spcPts val="600"/>
              </a:spcAft>
              <a:buClr>
                <a:srgbClr val="459597"/>
              </a:buClr>
            </a:pPr>
            <a:endParaRPr lang="en-IE" sz="2800" b="1" dirty="0">
              <a:solidFill>
                <a:srgbClr val="EC7C69"/>
              </a:solidFill>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99314DA7-73D5-50E4-47B0-4F7CB4D299C0}"/>
              </a:ext>
            </a:extLst>
          </p:cNvPr>
          <p:cNvGrpSpPr/>
          <p:nvPr/>
        </p:nvGrpSpPr>
        <p:grpSpPr>
          <a:xfrm>
            <a:off x="10338680" y="2567261"/>
            <a:ext cx="1113217" cy="328866"/>
            <a:chOff x="10421069" y="2969505"/>
            <a:chExt cx="1113217" cy="328866"/>
          </a:xfrm>
        </p:grpSpPr>
        <p:sp>
          <p:nvSpPr>
            <p:cNvPr id="8" name="Rectangle 7">
              <a:extLst>
                <a:ext uri="{FF2B5EF4-FFF2-40B4-BE49-F238E27FC236}">
                  <a16:creationId xmlns:a16="http://schemas.microsoft.com/office/drawing/2014/main" id="{83C41639-4A4E-1B8D-E71A-329C0606A36E}"/>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B09BD48-E7E6-D65D-8305-DE4464787020}"/>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8F9C4757-5CEB-1B31-3ADE-2051D243DCFC}"/>
              </a:ext>
            </a:extLst>
          </p:cNvPr>
          <p:cNvCxnSpPr>
            <a:cxnSpLocks/>
          </p:cNvCxnSpPr>
          <p:nvPr/>
        </p:nvCxnSpPr>
        <p:spPr>
          <a:xfrm>
            <a:off x="525685" y="3770836"/>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51DB76F9-8CE3-8F43-DC42-820E49AB8275}"/>
              </a:ext>
            </a:extLst>
          </p:cNvPr>
          <p:cNvGrpSpPr/>
          <p:nvPr/>
        </p:nvGrpSpPr>
        <p:grpSpPr>
          <a:xfrm>
            <a:off x="10338680" y="3983338"/>
            <a:ext cx="1113217" cy="328866"/>
            <a:chOff x="10421069" y="2969505"/>
            <a:chExt cx="1113217" cy="328866"/>
          </a:xfrm>
        </p:grpSpPr>
        <p:sp>
          <p:nvSpPr>
            <p:cNvPr id="22" name="Rectangle 21">
              <a:extLst>
                <a:ext uri="{FF2B5EF4-FFF2-40B4-BE49-F238E27FC236}">
                  <a16:creationId xmlns:a16="http://schemas.microsoft.com/office/drawing/2014/main" id="{9ACB30C5-7B68-9336-8113-4FF6219ACCFA}"/>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560F667-C5CB-25E1-3930-7D5BCA6630FF}"/>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Slide Number Placeholder 5">
            <a:extLst>
              <a:ext uri="{FF2B5EF4-FFF2-40B4-BE49-F238E27FC236}">
                <a16:creationId xmlns:a16="http://schemas.microsoft.com/office/drawing/2014/main" id="{1F16333B-136F-34C8-5FD5-71061771597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30</a:t>
            </a:fld>
            <a:endParaRPr lang="fr-CA" sz="1200" dirty="0"/>
          </a:p>
        </p:txBody>
      </p:sp>
      <p:cxnSp>
        <p:nvCxnSpPr>
          <p:cNvPr id="2" name="Straight Connector 1">
            <a:extLst>
              <a:ext uri="{FF2B5EF4-FFF2-40B4-BE49-F238E27FC236}">
                <a16:creationId xmlns:a16="http://schemas.microsoft.com/office/drawing/2014/main" id="{DF1F34E4-0F78-D66E-8056-72EC84CE345C}"/>
              </a:ext>
            </a:extLst>
          </p:cNvPr>
          <p:cNvCxnSpPr>
            <a:cxnSpLocks/>
          </p:cNvCxnSpPr>
          <p:nvPr/>
        </p:nvCxnSpPr>
        <p:spPr>
          <a:xfrm>
            <a:off x="0" y="1122828"/>
            <a:ext cx="4572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C45007-360C-DA4C-D58D-2DF9C4B3ABDF}"/>
              </a:ext>
            </a:extLst>
          </p:cNvPr>
          <p:cNvCxnSpPr>
            <a:cxnSpLocks/>
          </p:cNvCxnSpPr>
          <p:nvPr/>
        </p:nvCxnSpPr>
        <p:spPr>
          <a:xfrm>
            <a:off x="525685" y="4595689"/>
            <a:ext cx="10980000" cy="0"/>
          </a:xfrm>
          <a:prstGeom prst="line">
            <a:avLst/>
          </a:prstGeom>
          <a:ln w="19050">
            <a:solidFill>
              <a:srgbClr val="414141"/>
            </a:solidFill>
            <a:prstDash val="sysDot"/>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DC826C0-3B77-69EB-80B4-7BA68F96DC2A}"/>
              </a:ext>
            </a:extLst>
          </p:cNvPr>
          <p:cNvGrpSpPr/>
          <p:nvPr/>
        </p:nvGrpSpPr>
        <p:grpSpPr>
          <a:xfrm>
            <a:off x="10338680" y="4783655"/>
            <a:ext cx="1113217" cy="328866"/>
            <a:chOff x="10421069" y="2969505"/>
            <a:chExt cx="1113217" cy="328866"/>
          </a:xfrm>
        </p:grpSpPr>
        <p:sp>
          <p:nvSpPr>
            <p:cNvPr id="24" name="Rectangle 23">
              <a:extLst>
                <a:ext uri="{FF2B5EF4-FFF2-40B4-BE49-F238E27FC236}">
                  <a16:creationId xmlns:a16="http://schemas.microsoft.com/office/drawing/2014/main" id="{16D3956E-2279-2F5B-9D2C-1D9F0BE53C1C}"/>
                </a:ext>
              </a:extLst>
            </p:cNvPr>
            <p:cNvSpPr/>
            <p:nvPr/>
          </p:nvSpPr>
          <p:spPr>
            <a:xfrm>
              <a:off x="10421069"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C858A05-C1C7-5AD5-43BC-7720B8043E97}"/>
                </a:ext>
              </a:extLst>
            </p:cNvPr>
            <p:cNvSpPr/>
            <p:nvPr/>
          </p:nvSpPr>
          <p:spPr>
            <a:xfrm>
              <a:off x="11205420" y="2969505"/>
              <a:ext cx="328866" cy="328866"/>
            </a:xfrm>
            <a:prstGeom prst="rect">
              <a:avLst/>
            </a:prstGeom>
            <a:noFill/>
            <a:ln>
              <a:solidFill>
                <a:srgbClr val="45959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40B88CF-C37E-E1D8-B291-FE84E867C4FD}"/>
              </a:ext>
            </a:extLst>
          </p:cNvPr>
          <p:cNvSpPr txBox="1"/>
          <p:nvPr/>
        </p:nvSpPr>
        <p:spPr>
          <a:xfrm>
            <a:off x="629889" y="1429993"/>
            <a:ext cx="9701177" cy="1016560"/>
          </a:xfrm>
          <a:prstGeom prst="rect">
            <a:avLst/>
          </a:prstGeom>
          <a:noFill/>
        </p:spPr>
        <p:txBody>
          <a:bodyPr wrap="square">
            <a:spAutoFit/>
          </a:bodyPr>
          <a:lstStyle/>
          <a:p>
            <a:pPr>
              <a:lnSpc>
                <a:spcPts val="2360"/>
              </a:lnSpc>
            </a:pPr>
            <a:r>
              <a:rPr lang="sl-SI" sz="2400" b="0" i="0" u="none" strike="noStrike" noProof="0" dirty="0">
                <a:solidFill>
                  <a:srgbClr val="EC7C69"/>
                </a:solidFill>
                <a:latin typeface="Calibri" panose="020F0502020204030204" pitchFamily="34" charset="0"/>
                <a:cs typeface="Calibri" panose="020F0502020204030204" pitchFamily="34" charset="0"/>
              </a:rPr>
              <a:t>Zagotovite, da imajo gostje </a:t>
            </a:r>
            <a:r>
              <a:rPr lang="sl-SI" sz="2400" b="1" i="0" u="none" strike="noStrike" noProof="0" dirty="0">
                <a:solidFill>
                  <a:srgbClr val="EC7C69"/>
                </a:solidFill>
                <a:latin typeface="Calibri" panose="020F0502020204030204" pitchFamily="34" charset="0"/>
                <a:cs typeface="Calibri" panose="020F0502020204030204" pitchFamily="34" charset="0"/>
              </a:rPr>
              <a:t>varen, enostaven in samostojen dostop do </a:t>
            </a:r>
            <a:r>
              <a:rPr lang="sl-SI" sz="2400" b="0" i="0" u="none" strike="noStrike" noProof="0" dirty="0">
                <a:solidFill>
                  <a:srgbClr val="EC7C69"/>
                </a:solidFill>
                <a:latin typeface="Calibri" panose="020F0502020204030204" pitchFamily="34" charset="0"/>
                <a:cs typeface="Calibri" panose="020F0502020204030204" pitchFamily="34" charset="0"/>
              </a:rPr>
              <a:t>vaše nepremičnine – in da se počutijo podprti tudi brez osebnega stika.</a:t>
            </a:r>
            <a:endParaRPr lang="sl-SI" sz="2400" dirty="0">
              <a:solidFill>
                <a:srgbClr val="EC7C69"/>
              </a:solidFill>
              <a:latin typeface="Calibri" panose="020F0502020204030204" pitchFamily="34" charset="0"/>
              <a:cs typeface="Calibri" panose="020F0502020204030204" pitchFamily="34" charset="0"/>
            </a:endParaRPr>
          </a:p>
          <a:p>
            <a:pPr>
              <a:lnSpc>
                <a:spcPts val="2360"/>
              </a:lnSpc>
            </a:pPr>
            <a:endParaRPr lang="sl-SI" sz="2300" dirty="0">
              <a:solidFill>
                <a:srgbClr val="EC7C69"/>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5988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F0E64-B5EF-6218-FEC6-EBD8CDAB3254}"/>
            </a:ext>
          </a:extLst>
        </p:cNvPr>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F39F1966-E6A3-EEF6-E454-CBFE62BB8198}"/>
              </a:ext>
            </a:extLst>
          </p:cNvPr>
          <p:cNvCxnSpPr>
            <a:cxnSpLocks/>
          </p:cNvCxnSpPr>
          <p:nvPr/>
        </p:nvCxnSpPr>
        <p:spPr>
          <a:xfrm>
            <a:off x="1204537" y="0"/>
            <a:ext cx="0" cy="685800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5D1CA883-9822-28BC-F692-588EEDF815A5}"/>
              </a:ext>
            </a:extLst>
          </p:cNvPr>
          <p:cNvSpPr txBox="1">
            <a:spLocks/>
          </p:cNvSpPr>
          <p:nvPr/>
        </p:nvSpPr>
        <p:spPr>
          <a:xfrm rot="16200000">
            <a:off x="-2014450" y="2879898"/>
            <a:ext cx="5577458" cy="62357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lnSpc>
                <a:spcPts val="3720"/>
              </a:lnSpc>
            </a:pPr>
            <a:r>
              <a:rPr lang="en-US" dirty="0">
                <a:solidFill>
                  <a:srgbClr val="EC7C69"/>
                </a:solidFill>
              </a:rPr>
              <a:t>Primer: </a:t>
            </a:r>
            <a:r>
              <a:rPr lang="en-US" dirty="0"/>
              <a:t>Samostojna prijava</a:t>
            </a:r>
          </a:p>
        </p:txBody>
      </p:sp>
      <p:sp>
        <p:nvSpPr>
          <p:cNvPr id="8" name="Text Placeholder 3">
            <a:extLst>
              <a:ext uri="{FF2B5EF4-FFF2-40B4-BE49-F238E27FC236}">
                <a16:creationId xmlns:a16="http://schemas.microsoft.com/office/drawing/2014/main" id="{99C07962-A954-909F-0379-13A975277A87}"/>
              </a:ext>
            </a:extLst>
          </p:cNvPr>
          <p:cNvSpPr txBox="1">
            <a:spLocks/>
          </p:cNvSpPr>
          <p:nvPr/>
        </p:nvSpPr>
        <p:spPr>
          <a:xfrm>
            <a:off x="1593435" y="256417"/>
            <a:ext cx="10248116" cy="2641497"/>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120"/>
              </a:lnSpc>
            </a:pPr>
            <a:r>
              <a:rPr lang="en-US" sz="2100" b="1" dirty="0">
                <a:latin typeface="Calibri"/>
                <a:ea typeface="+mn-lt"/>
                <a:cs typeface="Calibri"/>
              </a:rPr>
              <a:t>Spoštovani </a:t>
            </a:r>
            <a:r>
              <a:rPr lang="en-US" sz="2100" b="1" dirty="0" err="1">
                <a:latin typeface="Calibri"/>
                <a:ea typeface="+mn-lt"/>
                <a:cs typeface="Calibri"/>
              </a:rPr>
              <a:t>gospod</a:t>
            </a:r>
            <a:r>
              <a:rPr lang="en-US" sz="2100" b="1" dirty="0">
                <a:latin typeface="Calibri"/>
                <a:ea typeface="+mn-lt"/>
                <a:cs typeface="Calibri"/>
              </a:rPr>
              <a:t> Marko,</a:t>
            </a:r>
            <a:endParaRPr lang="sl-SI" sz="2100" b="1" dirty="0">
              <a:latin typeface="Calibri"/>
              <a:ea typeface="Calibri"/>
              <a:cs typeface="Calibri"/>
            </a:endParaRPr>
          </a:p>
          <a:p>
            <a:endParaRPr lang="en-US" sz="800" dirty="0">
              <a:latin typeface="Calibri" panose="020F0502020204030204" pitchFamily="34" charset="0"/>
              <a:ea typeface="+mn-lt"/>
              <a:cs typeface="Calibri" panose="020F0502020204030204" pitchFamily="34" charset="0"/>
            </a:endParaRPr>
          </a:p>
          <a:p>
            <a:pPr>
              <a:lnSpc>
                <a:spcPts val="2120"/>
              </a:lnSpc>
            </a:pPr>
            <a:r>
              <a:rPr lang="en-US" sz="2100">
                <a:latin typeface="Calibri"/>
                <a:ea typeface="+mn-lt"/>
                <a:cs typeface="Calibri"/>
              </a:rPr>
              <a:t>z veseljem vas pozdravljamo na </a:t>
            </a:r>
            <a:r>
              <a:rPr lang="sl-SI" sz="2100">
                <a:latin typeface="Calibri"/>
                <a:ea typeface="+mn-lt"/>
                <a:cs typeface="Calibri"/>
              </a:rPr>
              <a:t>družinskem posestvu, Skrita cesta 25, 2000 Maribor, Slovenija </a:t>
            </a:r>
            <a:r>
              <a:rPr lang="sl-SI" sz="2100" dirty="0">
                <a:latin typeface="Calibri"/>
                <a:ea typeface="+mn-lt"/>
                <a:cs typeface="Calibri"/>
              </a:rPr>
              <a:t>– [povezava do Google Maps], kjer smo za vas že pripravili </a:t>
            </a:r>
            <a:r>
              <a:rPr lang="sl-SI" sz="2100" b="1" dirty="0">
                <a:latin typeface="Calibri"/>
                <a:ea typeface="+mn-lt"/>
                <a:cs typeface="Calibri"/>
              </a:rPr>
              <a:t>apartma št. 2</a:t>
            </a:r>
            <a:r>
              <a:rPr lang="sl-SI" sz="2100" dirty="0">
                <a:latin typeface="Calibri"/>
                <a:ea typeface="+mn-lt"/>
                <a:cs typeface="Calibri"/>
              </a:rPr>
              <a:t>.</a:t>
            </a:r>
            <a:endParaRPr lang="en-US" sz="2100" dirty="0">
              <a:latin typeface="Calibri" panose="020F0502020204030204" pitchFamily="34" charset="0"/>
              <a:ea typeface="+mn-lt"/>
              <a:cs typeface="Calibri" panose="020F0502020204030204" pitchFamily="34" charset="0"/>
            </a:endParaRPr>
          </a:p>
          <a:p>
            <a:endParaRPr lang="en-US" sz="800" dirty="0">
              <a:latin typeface="Calibri" panose="020F0502020204030204" pitchFamily="34" charset="0"/>
              <a:ea typeface="+mn-lt"/>
              <a:cs typeface="Calibri" panose="020F0502020204030204" pitchFamily="34" charset="0"/>
            </a:endParaRPr>
          </a:p>
          <a:p>
            <a:pPr>
              <a:lnSpc>
                <a:spcPts val="2120"/>
              </a:lnSpc>
            </a:pPr>
            <a:r>
              <a:rPr lang="en-US" sz="2100" dirty="0">
                <a:latin typeface="Calibri" panose="020F0502020204030204" pitchFamily="34" charset="0"/>
                <a:ea typeface="+mn-lt"/>
                <a:cs typeface="Calibri" panose="020F0502020204030204" pitchFamily="34" charset="0"/>
              </a:rPr>
              <a:t>Spodaj najdete podatke za dostop:</a:t>
            </a:r>
            <a:endParaRPr lang="en-US" sz="2100" dirty="0">
              <a:latin typeface="Calibri" panose="020F0502020204030204" pitchFamily="34" charset="0"/>
              <a:ea typeface="Calibri"/>
              <a:cs typeface="Calibri" panose="020F0502020204030204" pitchFamily="34" charset="0"/>
            </a:endParaRPr>
          </a:p>
          <a:p>
            <a:pPr marL="285750" indent="-285750">
              <a:lnSpc>
                <a:spcPts val="2120"/>
              </a:lnSpc>
              <a:buFont typeface="Arial"/>
              <a:buChar char="•"/>
            </a:pPr>
            <a:r>
              <a:rPr lang="en-US" sz="2100" b="1" dirty="0">
                <a:latin typeface="Calibri"/>
                <a:ea typeface="+mn-lt"/>
                <a:cs typeface="Calibri"/>
              </a:rPr>
              <a:t>Dostop do parkirišča: </a:t>
            </a:r>
            <a:r>
              <a:rPr lang="en-US" sz="2100" dirty="0">
                <a:latin typeface="Calibri"/>
                <a:ea typeface="+mn-lt"/>
                <a:cs typeface="Calibri"/>
              </a:rPr>
              <a:t>pokličite</a:t>
            </a:r>
            <a:r>
              <a:rPr lang="en-US" sz="2100" b="1" dirty="0">
                <a:latin typeface="Calibri"/>
                <a:ea typeface="+mn-lt"/>
                <a:cs typeface="Calibri"/>
              </a:rPr>
              <a:t> </a:t>
            </a:r>
            <a:r>
              <a:rPr lang="en-US" sz="2100" dirty="0">
                <a:latin typeface="Calibri"/>
                <a:ea typeface="+mn-lt"/>
                <a:cs typeface="Calibri"/>
              </a:rPr>
              <a:t>številko</a:t>
            </a:r>
            <a:r>
              <a:rPr lang="en-US" sz="2100" b="1" dirty="0">
                <a:latin typeface="Calibri"/>
                <a:ea typeface="+mn-lt"/>
                <a:cs typeface="Calibri"/>
              </a:rPr>
              <a:t> 00386 40 000 00X </a:t>
            </a:r>
            <a:r>
              <a:rPr lang="en-US" sz="2100" dirty="0">
                <a:latin typeface="Calibri"/>
                <a:ea typeface="+mn-lt"/>
                <a:cs typeface="Calibri"/>
              </a:rPr>
              <a:t>s svojim mobilnim telefonom. S </a:t>
            </a:r>
            <a:r>
              <a:rPr lang="en-US" sz="2100">
                <a:latin typeface="Calibri"/>
                <a:ea typeface="+mn-lt"/>
                <a:cs typeface="Calibri"/>
              </a:rPr>
              <a:t>klicem na to številko se odklenejo glavna vhodna vrata. Če tipkovnica začasno ne odgovarja, </a:t>
            </a:r>
            <a:r>
              <a:rPr lang="en-US" sz="2100" dirty="0">
                <a:latin typeface="Calibri"/>
                <a:ea typeface="+mn-lt"/>
                <a:cs typeface="Calibri"/>
              </a:rPr>
              <a:t>počakajte trenutek in poskusite znova.</a:t>
            </a:r>
            <a:endParaRPr lang="en-US" sz="2100" dirty="0">
              <a:latin typeface="Calibri"/>
              <a:ea typeface="Calibri"/>
              <a:cs typeface="Calibri"/>
            </a:endParaRPr>
          </a:p>
          <a:p>
            <a:pPr marL="285750" indent="-285750">
              <a:lnSpc>
                <a:spcPts val="2120"/>
              </a:lnSpc>
              <a:buFont typeface="Arial"/>
              <a:buChar char="•"/>
            </a:pPr>
            <a:r>
              <a:rPr lang="en-US" sz="2100" b="1" dirty="0">
                <a:latin typeface="Calibri" panose="020F0502020204030204" pitchFamily="34" charset="0"/>
                <a:ea typeface="+mn-lt"/>
                <a:cs typeface="Calibri" panose="020F0502020204030204" pitchFamily="34" charset="0"/>
              </a:rPr>
              <a:t>Recepcija: </a:t>
            </a:r>
            <a:r>
              <a:rPr lang="en-US" sz="2100" dirty="0">
                <a:latin typeface="Calibri" panose="020F0502020204030204" pitchFamily="34" charset="0"/>
                <a:ea typeface="+mn-lt"/>
                <a:cs typeface="Calibri" panose="020F0502020204030204" pitchFamily="34" charset="0"/>
              </a:rPr>
              <a:t>ob prihodu ni potrebno obiskati recepcije. Vse formalnosti so bile urejene vnaprej (plačilo in spletna prijava).</a:t>
            </a:r>
          </a:p>
          <a:p>
            <a:pPr marL="285750" indent="-285750">
              <a:lnSpc>
                <a:spcPts val="2120"/>
              </a:lnSpc>
              <a:buFont typeface="Arial"/>
              <a:buChar char="•"/>
            </a:pPr>
            <a:r>
              <a:rPr lang="en-US" sz="2100" b="1" dirty="0">
                <a:latin typeface="Calibri" panose="020F0502020204030204" pitchFamily="34" charset="0"/>
                <a:ea typeface="+mn-lt"/>
                <a:cs typeface="Calibri" panose="020F0502020204030204" pitchFamily="34" charset="0"/>
              </a:rPr>
              <a:t>Koda za dostop do apartmaja:</a:t>
            </a:r>
            <a:r>
              <a:rPr lang="en-US" sz="2100" dirty="0">
                <a:latin typeface="Calibri" panose="020F0502020204030204" pitchFamily="34" charset="0"/>
                <a:ea typeface="+mn-lt"/>
                <a:cs typeface="Calibri" panose="020F0502020204030204" pitchFamily="34" charset="0"/>
              </a:rPr>
              <a:t> 52426. S to kodo boste lahko vstopili v </a:t>
            </a:r>
            <a:r>
              <a:rPr lang="en-US" sz="2100" b="1" dirty="0">
                <a:latin typeface="Calibri" panose="020F0502020204030204" pitchFamily="34" charset="0"/>
                <a:ea typeface="+mn-lt"/>
                <a:cs typeface="Calibri" panose="020F0502020204030204" pitchFamily="34" charset="0"/>
              </a:rPr>
              <a:t>apartma št. 2 </a:t>
            </a:r>
            <a:r>
              <a:rPr lang="en-US" sz="2100" dirty="0">
                <a:latin typeface="Calibri" panose="020F0502020204030204" pitchFamily="34" charset="0"/>
                <a:ea typeface="+mn-lt"/>
                <a:cs typeface="Calibri" panose="020F0502020204030204" pitchFamily="34" charset="0"/>
              </a:rPr>
              <a:t>(pritličje).</a:t>
            </a:r>
            <a:r>
              <a:rPr lang="en-US" sz="2100" b="1" dirty="0">
                <a:latin typeface="Calibri" panose="020F0502020204030204" pitchFamily="34" charset="0"/>
                <a:ea typeface="+mn-lt"/>
                <a:cs typeface="Calibri" panose="020F0502020204030204" pitchFamily="34" charset="0"/>
              </a:rPr>
              <a:t> </a:t>
            </a:r>
            <a:endParaRPr lang="en-US" sz="2100" dirty="0">
              <a:latin typeface="Calibri" panose="020F0502020204030204" pitchFamily="34" charset="0"/>
              <a:ea typeface="+mn-lt"/>
              <a:cs typeface="Calibri" panose="020F0502020204030204" pitchFamily="34" charset="0"/>
            </a:endParaRPr>
          </a:p>
          <a:p>
            <a:pPr marL="285750" indent="-285750">
              <a:buFont typeface="Arial"/>
              <a:buChar char="•"/>
            </a:pPr>
            <a:endParaRPr lang="en-US" sz="800" dirty="0">
              <a:latin typeface="Calibri" panose="020F0502020204030204" pitchFamily="34" charset="0"/>
              <a:ea typeface="+mn-lt"/>
              <a:cs typeface="Calibri" panose="020F0502020204030204" pitchFamily="34" charset="0"/>
            </a:endParaRPr>
          </a:p>
          <a:p>
            <a:pPr indent="0">
              <a:lnSpc>
                <a:spcPts val="2120"/>
              </a:lnSpc>
            </a:pPr>
            <a:r>
              <a:rPr lang="sl-SI" sz="2100" dirty="0">
                <a:latin typeface="Calibri"/>
                <a:ea typeface="+mn-lt"/>
                <a:cs typeface="Calibri"/>
              </a:rPr>
              <a:t>Če boste potrebovali dodatno pomoč, nas pokličite na 00386 41 000 000. Veselimo </a:t>
            </a:r>
            <a:r>
              <a:rPr lang="sl-SI" sz="2400" dirty="0">
                <a:ea typeface="+mn-lt"/>
                <a:cs typeface="+mn-lt"/>
              </a:rPr>
              <a:t>se </a:t>
            </a:r>
            <a:r>
              <a:rPr lang="sl-SI" sz="2100" dirty="0">
                <a:ea typeface="+mn-lt"/>
                <a:cs typeface="+mn-lt"/>
              </a:rPr>
              <a:t>vašega obiska na naši družinski posesti!</a:t>
            </a:r>
          </a:p>
          <a:p>
            <a:pPr indent="0"/>
            <a:endParaRPr lang="sl-SI" sz="800" dirty="0">
              <a:ea typeface="Calibri"/>
              <a:cs typeface="Calibri"/>
            </a:endParaRPr>
          </a:p>
          <a:p>
            <a:pPr indent="0"/>
            <a:endParaRPr lang="sl-SI" sz="800" dirty="0">
              <a:ea typeface="Calibri"/>
              <a:cs typeface="Calibri"/>
            </a:endParaRPr>
          </a:p>
          <a:p>
            <a:pPr indent="0">
              <a:lnSpc>
                <a:spcPts val="2120"/>
              </a:lnSpc>
            </a:pPr>
            <a:r>
              <a:rPr lang="sl-SI" sz="2100" dirty="0">
                <a:ea typeface="+mn-lt"/>
                <a:cs typeface="+mn-lt"/>
              </a:rPr>
              <a:t>Lep pozdrav, </a:t>
            </a:r>
          </a:p>
          <a:p>
            <a:pPr indent="0">
              <a:lnSpc>
                <a:spcPts val="2120"/>
              </a:lnSpc>
            </a:pPr>
            <a:r>
              <a:rPr lang="sl-SI" sz="2100" dirty="0">
                <a:ea typeface="+mn-lt"/>
                <a:cs typeface="+mn-lt"/>
              </a:rPr>
              <a:t>Tanja in Luka</a:t>
            </a:r>
          </a:p>
          <a:p>
            <a:pPr marL="361950"/>
            <a:endParaRPr lang="sl-SI" sz="800" dirty="0">
              <a:ea typeface="+mn-lt"/>
              <a:cs typeface="+mn-lt"/>
            </a:endParaRPr>
          </a:p>
          <a:p>
            <a:pPr marL="361950"/>
            <a:endParaRPr lang="sl-SI" sz="800" dirty="0">
              <a:ea typeface="+mn-lt"/>
              <a:cs typeface="+mn-lt"/>
            </a:endParaRPr>
          </a:p>
          <a:p>
            <a:pPr marL="269875">
              <a:lnSpc>
                <a:spcPts val="2120"/>
              </a:lnSpc>
            </a:pPr>
            <a:r>
              <a:rPr lang="sl-SI" sz="2100" dirty="0">
                <a:ea typeface="+mn-lt"/>
                <a:cs typeface="+mn-lt"/>
              </a:rPr>
              <a:t>Tel: [vstavite]              E-pošta: [vstavite]                Spletna stran: [vstavite] </a:t>
            </a:r>
          </a:p>
          <a:p>
            <a:pPr marL="269875"/>
            <a:endParaRPr lang="sl-SI" sz="800" dirty="0">
              <a:ea typeface="+mn-lt"/>
              <a:cs typeface="+mn-lt"/>
            </a:endParaRPr>
          </a:p>
          <a:p>
            <a:pPr marL="269875"/>
            <a:endParaRPr lang="sl-SI" sz="800" dirty="0">
              <a:ea typeface="+mn-lt"/>
              <a:cs typeface="+mn-lt"/>
            </a:endParaRPr>
          </a:p>
          <a:p>
            <a:pPr indent="0">
              <a:lnSpc>
                <a:spcPts val="2140"/>
              </a:lnSpc>
            </a:pPr>
            <a:r>
              <a:rPr lang="sl-SI" sz="2100" b="1" dirty="0">
                <a:ea typeface="+mn-lt"/>
                <a:cs typeface="+mn-lt"/>
              </a:rPr>
              <a:t>Priložene datoteke:</a:t>
            </a:r>
            <a:endParaRPr lang="sl-SI" sz="2100" b="1" dirty="0"/>
          </a:p>
          <a:p>
            <a:pPr marL="342900" indent="-342900">
              <a:lnSpc>
                <a:spcPts val="2140"/>
              </a:lnSpc>
              <a:buClr>
                <a:srgbClr val="459597"/>
              </a:buClr>
              <a:buFont typeface="Arial" panose="020B0604020202020204" pitchFamily="34" charset="0"/>
              <a:buChar char="•"/>
            </a:pPr>
            <a:r>
              <a:rPr lang="sl-SI" sz="2100" dirty="0">
                <a:ea typeface="+mn-lt"/>
                <a:cs typeface="+mn-lt"/>
              </a:rPr>
              <a:t>pravila lastništva ali hišna pravila</a:t>
            </a:r>
          </a:p>
          <a:p>
            <a:pPr marL="342900" indent="-342900">
              <a:lnSpc>
                <a:spcPts val="2140"/>
              </a:lnSpc>
              <a:buClr>
                <a:srgbClr val="459597"/>
              </a:buClr>
              <a:buFont typeface="Arial" panose="020B0604020202020204" pitchFamily="34" charset="0"/>
              <a:buChar char="•"/>
            </a:pPr>
            <a:r>
              <a:rPr lang="sl-SI" sz="2100" dirty="0">
                <a:ea typeface="+mn-lt"/>
                <a:cs typeface="+mn-lt"/>
              </a:rPr>
              <a:t>možnosti za dodatne aktivnosti na destinaciji, dodatne ponudbe itd.</a:t>
            </a: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marL="342900" indent="-342900">
              <a:lnSpc>
                <a:spcPts val="2140"/>
              </a:lnSpc>
              <a:buClr>
                <a:srgbClr val="459597"/>
              </a:buClr>
              <a:buFont typeface="Arial" panose="020B0604020202020204" pitchFamily="34" charset="0"/>
              <a:buChar char="•"/>
            </a:pPr>
            <a:endParaRPr lang="sl-SI" sz="2100" dirty="0">
              <a:ea typeface="Calibri"/>
              <a:cs typeface="Calibri"/>
            </a:endParaRPr>
          </a:p>
          <a:p>
            <a:pPr>
              <a:lnSpc>
                <a:spcPts val="2140"/>
              </a:lnSpc>
            </a:pPr>
            <a:endParaRPr lang="sl-SI" sz="2100" dirty="0">
              <a:ea typeface="Calibri"/>
              <a:cs typeface="Calibri"/>
            </a:endParaRPr>
          </a:p>
          <a:p>
            <a:pPr indent="0">
              <a:lnSpc>
                <a:spcPts val="2140"/>
              </a:lnSpc>
            </a:pPr>
            <a:endParaRPr lang="sl-SI" sz="2100" dirty="0">
              <a:ea typeface="Calibri"/>
              <a:cs typeface="Calibri"/>
            </a:endParaRPr>
          </a:p>
          <a:p>
            <a:pPr>
              <a:lnSpc>
                <a:spcPts val="2140"/>
              </a:lnSpc>
            </a:pPr>
            <a:endParaRPr lang="sl-SI" sz="2100" dirty="0">
              <a:ea typeface="Calibri"/>
              <a:cs typeface="Calibri"/>
            </a:endParaRPr>
          </a:p>
          <a:p>
            <a:pPr marL="269875">
              <a:lnSpc>
                <a:spcPts val="2120"/>
              </a:lnSpc>
            </a:pPr>
            <a:endParaRPr lang="sl-SI" sz="2100" dirty="0">
              <a:ea typeface="Calibri"/>
              <a:cs typeface="Calibri"/>
            </a:endParaRPr>
          </a:p>
          <a:p>
            <a:pPr>
              <a:lnSpc>
                <a:spcPts val="2120"/>
              </a:lnSpc>
            </a:pPr>
            <a:endParaRPr lang="sl-SI" sz="2100" dirty="0">
              <a:ea typeface="Calibri"/>
              <a:cs typeface="Calibri"/>
            </a:endParaRPr>
          </a:p>
        </p:txBody>
      </p:sp>
      <p:pic>
        <p:nvPicPr>
          <p:cNvPr id="14" name="Graphic 13" descr="Open envelope outline">
            <a:extLst>
              <a:ext uri="{FF2B5EF4-FFF2-40B4-BE49-F238E27FC236}">
                <a16:creationId xmlns:a16="http://schemas.microsoft.com/office/drawing/2014/main" id="{EF62404B-430B-39DD-71C9-9239AE14F11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9148" y="5245221"/>
            <a:ext cx="344808" cy="344808"/>
          </a:xfrm>
          <a:prstGeom prst="rect">
            <a:avLst/>
          </a:prstGeom>
        </p:spPr>
      </p:pic>
      <p:pic>
        <p:nvPicPr>
          <p:cNvPr id="16" name="Graphic 15" descr="Internet outline">
            <a:extLst>
              <a:ext uri="{FF2B5EF4-FFF2-40B4-BE49-F238E27FC236}">
                <a16:creationId xmlns:a16="http://schemas.microsoft.com/office/drawing/2014/main" id="{7C9FA53A-2EE8-FCE4-D395-8A62F83874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21188" y="5189025"/>
            <a:ext cx="457200" cy="457200"/>
          </a:xfrm>
          <a:prstGeom prst="rect">
            <a:avLst/>
          </a:prstGeom>
        </p:spPr>
      </p:pic>
      <p:pic>
        <p:nvPicPr>
          <p:cNvPr id="18" name="Graphic 17" descr="Smart Phone outline">
            <a:extLst>
              <a:ext uri="{FF2B5EF4-FFF2-40B4-BE49-F238E27FC236}">
                <a16:creationId xmlns:a16="http://schemas.microsoft.com/office/drawing/2014/main" id="{C3FC227A-126D-6988-7D7A-EBF6FEEB41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595018" y="5245221"/>
            <a:ext cx="344808" cy="344808"/>
          </a:xfrm>
          <a:prstGeom prst="rect">
            <a:avLst/>
          </a:prstGeom>
        </p:spPr>
      </p:pic>
      <p:sp>
        <p:nvSpPr>
          <p:cNvPr id="2" name="Slide Number Placeholder 5">
            <a:extLst>
              <a:ext uri="{FF2B5EF4-FFF2-40B4-BE49-F238E27FC236}">
                <a16:creationId xmlns:a16="http://schemas.microsoft.com/office/drawing/2014/main" id="{76FFA997-3A47-9B81-1168-B73941325A22}"/>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31</a:t>
            </a:fld>
            <a:endParaRPr lang="fr-CA" sz="1200" dirty="0"/>
          </a:p>
        </p:txBody>
      </p:sp>
    </p:spTree>
    <p:extLst>
      <p:ext uri="{BB962C8B-B14F-4D97-AF65-F5344CB8AC3E}">
        <p14:creationId xmlns:p14="http://schemas.microsoft.com/office/powerpoint/2010/main" val="40931793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Vinsko posestvo </a:t>
            </a:r>
            <a:r>
              <a:rPr lang="en-US" dirty="0" err="1"/>
              <a:t>Pikol </a:t>
            </a:r>
            <a:r>
              <a:rPr lang="en-US" dirty="0"/>
              <a:t>Lake Village, Slovenija</a:t>
            </a:r>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Primer</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452851" y="2019050"/>
            <a:ext cx="5944597" cy="405038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buClr>
                <a:srgbClr val="EC7C69"/>
              </a:buClr>
            </a:pPr>
            <a:r>
              <a:rPr lang="en-IE" sz="3000" b="1" dirty="0">
                <a:solidFill>
                  <a:srgbClr val="EC7C69"/>
                </a:solidFill>
              </a:rPr>
              <a:t>Informacije za dostop </a:t>
            </a:r>
          </a:p>
          <a:p>
            <a:pPr>
              <a:lnSpc>
                <a:spcPts val="2340"/>
              </a:lnSpc>
              <a:buClr>
                <a:srgbClr val="EC7C69"/>
              </a:buClr>
            </a:pPr>
            <a:r>
              <a:rPr lang="en-IE" sz="3000" b="1" dirty="0">
                <a:solidFill>
                  <a:srgbClr val="EC7C69"/>
                </a:solidFill>
              </a:rPr>
              <a:t>Vaš apartma</a:t>
            </a:r>
          </a:p>
          <a:p>
            <a:pPr>
              <a:lnSpc>
                <a:spcPts val="2340"/>
              </a:lnSpc>
              <a:buClr>
                <a:srgbClr val="EC7C69"/>
              </a:buClr>
            </a:pPr>
            <a:endParaRPr lang="en-IE" dirty="0"/>
          </a:p>
          <a:p>
            <a:pPr>
              <a:lnSpc>
                <a:spcPts val="2340"/>
              </a:lnSpc>
              <a:buClr>
                <a:srgbClr val="EC7C69"/>
              </a:buClr>
            </a:pPr>
            <a:r>
              <a:rPr lang="en-IE"/>
              <a:t>Samostojna prijava v eni od vil z uporabo sistema </a:t>
            </a:r>
            <a:r>
              <a:rPr lang="en-IE" dirty="0"/>
              <a:t>za upravljanje </a:t>
            </a:r>
            <a:r>
              <a:rPr lang="en-IE" dirty="0" err="1"/>
              <a:t>nepremičnin</a:t>
            </a:r>
            <a:r>
              <a:rPr lang="en-IE" dirty="0"/>
              <a:t> (PMS) </a:t>
            </a:r>
            <a:r>
              <a:rPr lang="en-IE" dirty="0" err="1"/>
              <a:t>Bentral</a:t>
            </a:r>
            <a:r>
              <a:rPr lang="en-IE" dirty="0"/>
              <a:t> </a:t>
            </a:r>
          </a:p>
          <a:p>
            <a:pPr>
              <a:lnSpc>
                <a:spcPts val="2340"/>
              </a:lnSpc>
              <a:buClr>
                <a:srgbClr val="EC7C69"/>
              </a:buClr>
            </a:pPr>
            <a:r>
              <a:rPr lang="en-IE" dirty="0"/>
              <a:t>v PIKOL Lake Village Wine Estate</a:t>
            </a:r>
          </a:p>
          <a:p>
            <a:pPr>
              <a:lnSpc>
                <a:spcPts val="2340"/>
              </a:lnSpc>
              <a:buClr>
                <a:srgbClr val="EC7C69"/>
              </a:buClr>
            </a:pPr>
            <a:endParaRPr lang="en-IE" dirty="0"/>
          </a:p>
          <a:p>
            <a:pPr>
              <a:lnSpc>
                <a:spcPts val="2340"/>
              </a:lnSpc>
              <a:buClr>
                <a:srgbClr val="EC7C69"/>
              </a:buClr>
            </a:pPr>
            <a:endParaRPr lang="en-IE" i="1" dirty="0"/>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32</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485403" y="613375"/>
            <a:ext cx="473925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Prvi plavajoči glamping v Sloveniji</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451231"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5055" y="2779050"/>
            <a:ext cx="5840450" cy="3845012"/>
          </a:xfrm>
          <a:prstGeom prst="rect">
            <a:avLst/>
          </a:prstGeom>
          <a:noFill/>
        </p:spPr>
      </p:pic>
      <p:pic>
        <p:nvPicPr>
          <p:cNvPr id="8" name="Picture Placeholder 8" descr="Slika, ki vsebuje besede rastlina, drevo, hiša, stavba&#10;&#10;Vsebina, ustvarjena z UI, morda ni pravilna.">
            <a:extLst>
              <a:ext uri="{FF2B5EF4-FFF2-40B4-BE49-F238E27FC236}">
                <a16:creationId xmlns:a16="http://schemas.microsoft.com/office/drawing/2014/main" id="{6F5A1468-5DBC-48F5-B6C7-FB2943868265}"/>
              </a:ext>
            </a:extLst>
          </p:cNvPr>
          <p:cNvPicPr>
            <a:picLocks noChangeAspect="1"/>
          </p:cNvPicPr>
          <p:nvPr/>
        </p:nvPicPr>
        <p:blipFill rotWithShape="1">
          <a:blip r:embed="rId4"/>
          <a:srcRect l="3493" r="3493"/>
          <a:stretch/>
        </p:blipFill>
        <p:spPr>
          <a:xfrm>
            <a:off x="663476" y="3219247"/>
            <a:ext cx="4130197" cy="2486130"/>
          </a:xfrm>
          <a:prstGeom prst="rect">
            <a:avLst/>
          </a:prstGeom>
        </p:spPr>
      </p:pic>
      <p:sp>
        <p:nvSpPr>
          <p:cNvPr id="9" name="Oval 8">
            <a:extLst>
              <a:ext uri="{FF2B5EF4-FFF2-40B4-BE49-F238E27FC236}">
                <a16:creationId xmlns:a16="http://schemas.microsoft.com/office/drawing/2014/main" id="{6E80E4CE-1EE8-FD13-F7C7-1F7F418FF89B}"/>
              </a:ext>
            </a:extLst>
          </p:cNvPr>
          <p:cNvSpPr/>
          <p:nvPr/>
        </p:nvSpPr>
        <p:spPr>
          <a:xfrm>
            <a:off x="3886837" y="4707005"/>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D864281-E3BE-185C-AEF8-D89053C62FD9}"/>
              </a:ext>
            </a:extLst>
          </p:cNvPr>
          <p:cNvSpPr/>
          <p:nvPr/>
        </p:nvSpPr>
        <p:spPr>
          <a:xfrm>
            <a:off x="3787261" y="4702227"/>
            <a:ext cx="1862748"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5">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pic>
        <p:nvPicPr>
          <p:cNvPr id="11" name="Picture 10">
            <a:extLst>
              <a:ext uri="{FF2B5EF4-FFF2-40B4-BE49-F238E27FC236}">
                <a16:creationId xmlns:a16="http://schemas.microsoft.com/office/drawing/2014/main" id="{B71BFA05-278A-CBDB-90AF-F301F31436B7}"/>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855618" y="4112041"/>
            <a:ext cx="3580276" cy="2659133"/>
          </a:xfrm>
          <a:prstGeom prst="rect">
            <a:avLst/>
          </a:prstGeom>
        </p:spPr>
      </p:pic>
    </p:spTree>
    <p:extLst>
      <p:ext uri="{BB962C8B-B14F-4D97-AF65-F5344CB8AC3E}">
        <p14:creationId xmlns:p14="http://schemas.microsoft.com/office/powerpoint/2010/main" val="14581623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46FBB-3898-2B18-8377-74D0956D69AE}"/>
            </a:ext>
          </a:extLst>
        </p:cNvPr>
        <p:cNvGrpSpPr/>
        <p:nvPr/>
      </p:nvGrpSpPr>
      <p:grpSpPr>
        <a:xfrm>
          <a:off x="0" y="0"/>
          <a:ext cx="0" cy="0"/>
          <a:chOff x="0" y="0"/>
          <a:chExt cx="0" cy="0"/>
        </a:xfrm>
      </p:grpSpPr>
      <p:sp>
        <p:nvSpPr>
          <p:cNvPr id="6" name="Freeform 5">
            <a:extLst>
              <a:ext uri="{FF2B5EF4-FFF2-40B4-BE49-F238E27FC236}">
                <a16:creationId xmlns:a16="http://schemas.microsoft.com/office/drawing/2014/main" id="{36452537-EDC1-D8A6-1F4E-2D2B1AC50BC2}"/>
              </a:ext>
            </a:extLst>
          </p:cNvPr>
          <p:cNvSpPr/>
          <p:nvPr/>
        </p:nvSpPr>
        <p:spPr>
          <a:xfrm rot="10800000">
            <a:off x="6359237" y="1915081"/>
            <a:ext cx="4656982" cy="4942919"/>
          </a:xfrm>
          <a:custGeom>
            <a:avLst/>
            <a:gdLst>
              <a:gd name="connsiteX0" fmla="*/ 4283803 w 4656982"/>
              <a:gd name="connsiteY0" fmla="*/ 4942919 h 4942919"/>
              <a:gd name="connsiteX1" fmla="*/ 3866740 w 4656982"/>
              <a:gd name="connsiteY1" fmla="*/ 4942919 h 4942919"/>
              <a:gd name="connsiteX2" fmla="*/ 3759560 w 4656982"/>
              <a:gd name="connsiteY2" fmla="*/ 4942919 h 4942919"/>
              <a:gd name="connsiteX3" fmla="*/ 3591997 w 4656982"/>
              <a:gd name="connsiteY3" fmla="*/ 4942919 h 4942919"/>
              <a:gd name="connsiteX4" fmla="*/ 3342498 w 4656982"/>
              <a:gd name="connsiteY4" fmla="*/ 4942919 h 4942919"/>
              <a:gd name="connsiteX5" fmla="*/ 3174934 w 4656982"/>
              <a:gd name="connsiteY5" fmla="*/ 4942919 h 4942919"/>
              <a:gd name="connsiteX6" fmla="*/ 3067755 w 4656982"/>
              <a:gd name="connsiteY6" fmla="*/ 4942919 h 4942919"/>
              <a:gd name="connsiteX7" fmla="*/ 2650692 w 4656982"/>
              <a:gd name="connsiteY7" fmla="*/ 4942919 h 4942919"/>
              <a:gd name="connsiteX8" fmla="*/ 2252351 w 4656982"/>
              <a:gd name="connsiteY8" fmla="*/ 4942919 h 4942919"/>
              <a:gd name="connsiteX9" fmla="*/ 2252349 w 4656982"/>
              <a:gd name="connsiteY9" fmla="*/ 4942919 h 4942919"/>
              <a:gd name="connsiteX10" fmla="*/ 2041161 w 4656982"/>
              <a:gd name="connsiteY10" fmla="*/ 4942919 h 4942919"/>
              <a:gd name="connsiteX11" fmla="*/ 1835289 w 4656982"/>
              <a:gd name="connsiteY11" fmla="*/ 4942919 h 4942919"/>
              <a:gd name="connsiteX12" fmla="*/ 1835285 w 4656982"/>
              <a:gd name="connsiteY12" fmla="*/ 4942919 h 4942919"/>
              <a:gd name="connsiteX13" fmla="*/ 1728110 w 4656982"/>
              <a:gd name="connsiteY13" fmla="*/ 4942919 h 4942919"/>
              <a:gd name="connsiteX14" fmla="*/ 1728108 w 4656982"/>
              <a:gd name="connsiteY14" fmla="*/ 4942919 h 4942919"/>
              <a:gd name="connsiteX15" fmla="*/ 1624098 w 4656982"/>
              <a:gd name="connsiteY15" fmla="*/ 4942919 h 4942919"/>
              <a:gd name="connsiteX16" fmla="*/ 1560547 w 4656982"/>
              <a:gd name="connsiteY16" fmla="*/ 4942919 h 4942919"/>
              <a:gd name="connsiteX17" fmla="*/ 1560544 w 4656982"/>
              <a:gd name="connsiteY17" fmla="*/ 4942919 h 4942919"/>
              <a:gd name="connsiteX18" fmla="*/ 1516918 w 4656982"/>
              <a:gd name="connsiteY18" fmla="*/ 4942919 h 4942919"/>
              <a:gd name="connsiteX19" fmla="*/ 1349356 w 4656982"/>
              <a:gd name="connsiteY19" fmla="*/ 4942919 h 4942919"/>
              <a:gd name="connsiteX20" fmla="*/ 1311047 w 4656982"/>
              <a:gd name="connsiteY20" fmla="*/ 4942919 h 4942919"/>
              <a:gd name="connsiteX21" fmla="*/ 1311045 w 4656982"/>
              <a:gd name="connsiteY21" fmla="*/ 4942919 h 4942919"/>
              <a:gd name="connsiteX22" fmla="*/ 1143484 w 4656982"/>
              <a:gd name="connsiteY22" fmla="*/ 4942919 h 4942919"/>
              <a:gd name="connsiteX23" fmla="*/ 1143482 w 4656982"/>
              <a:gd name="connsiteY23" fmla="*/ 4942919 h 4942919"/>
              <a:gd name="connsiteX24" fmla="*/ 1099856 w 4656982"/>
              <a:gd name="connsiteY24" fmla="*/ 4942919 h 4942919"/>
              <a:gd name="connsiteX25" fmla="*/ 1036306 w 4656982"/>
              <a:gd name="connsiteY25" fmla="*/ 4942919 h 4942919"/>
              <a:gd name="connsiteX26" fmla="*/ 1036303 w 4656982"/>
              <a:gd name="connsiteY26" fmla="*/ 4942919 h 4942919"/>
              <a:gd name="connsiteX27" fmla="*/ 932293 w 4656982"/>
              <a:gd name="connsiteY27" fmla="*/ 4942919 h 4942919"/>
              <a:gd name="connsiteX28" fmla="*/ 825114 w 4656982"/>
              <a:gd name="connsiteY28" fmla="*/ 4942919 h 4942919"/>
              <a:gd name="connsiteX29" fmla="*/ 823785 w 4656982"/>
              <a:gd name="connsiteY29" fmla="*/ 4942919 h 4942919"/>
              <a:gd name="connsiteX30" fmla="*/ 619243 w 4656982"/>
              <a:gd name="connsiteY30" fmla="*/ 4942919 h 4942919"/>
              <a:gd name="connsiteX31" fmla="*/ 619241 w 4656982"/>
              <a:gd name="connsiteY31" fmla="*/ 4942919 h 4942919"/>
              <a:gd name="connsiteX32" fmla="*/ 574573 w 4656982"/>
              <a:gd name="connsiteY32" fmla="*/ 4942919 h 4942919"/>
              <a:gd name="connsiteX33" fmla="*/ 408051 w 4656982"/>
              <a:gd name="connsiteY33" fmla="*/ 4942919 h 4942919"/>
              <a:gd name="connsiteX34" fmla="*/ 9710 w 4656982"/>
              <a:gd name="connsiteY34" fmla="*/ 4942919 h 4942919"/>
              <a:gd name="connsiteX35" fmla="*/ 9708 w 4656982"/>
              <a:gd name="connsiteY35" fmla="*/ 4942919 h 4942919"/>
              <a:gd name="connsiteX36" fmla="*/ 0 w 4656982"/>
              <a:gd name="connsiteY36" fmla="*/ 4942919 h 4942919"/>
              <a:gd name="connsiteX37" fmla="*/ 0 w 4656982"/>
              <a:gd name="connsiteY37" fmla="*/ 4488156 h 4942919"/>
              <a:gd name="connsiteX38" fmla="*/ 0 w 4656982"/>
              <a:gd name="connsiteY38" fmla="*/ 4395248 h 4942919"/>
              <a:gd name="connsiteX39" fmla="*/ 0 w 4656982"/>
              <a:gd name="connsiteY39" fmla="*/ 3878463 h 4942919"/>
              <a:gd name="connsiteX40" fmla="*/ 0 w 4656982"/>
              <a:gd name="connsiteY40" fmla="*/ 3784480 h 4942919"/>
              <a:gd name="connsiteX41" fmla="*/ 0 w 4656982"/>
              <a:gd name="connsiteY41" fmla="*/ 3423700 h 4942919"/>
              <a:gd name="connsiteX42" fmla="*/ 0 w 4656982"/>
              <a:gd name="connsiteY42" fmla="*/ 3330792 h 4942919"/>
              <a:gd name="connsiteX43" fmla="*/ 0 w 4656982"/>
              <a:gd name="connsiteY43" fmla="*/ 2720024 h 4942919"/>
              <a:gd name="connsiteX44" fmla="*/ 0 w 4656982"/>
              <a:gd name="connsiteY44" fmla="*/ 1383449 h 4942919"/>
              <a:gd name="connsiteX45" fmla="*/ 0 w 4656982"/>
              <a:gd name="connsiteY45" fmla="*/ 1064456 h 4942919"/>
              <a:gd name="connsiteX46" fmla="*/ 0 w 4656982"/>
              <a:gd name="connsiteY46" fmla="*/ 318993 h 4942919"/>
              <a:gd name="connsiteX47" fmla="*/ 0 w 4656982"/>
              <a:gd name="connsiteY47" fmla="*/ 0 h 4942919"/>
              <a:gd name="connsiteX48" fmla="*/ 382886 w 4656982"/>
              <a:gd name="connsiteY48" fmla="*/ 0 h 4942919"/>
              <a:gd name="connsiteX49" fmla="*/ 382886 w 4656982"/>
              <a:gd name="connsiteY49" fmla="*/ 1 h 4942919"/>
              <a:gd name="connsiteX50" fmla="*/ 574574 w 4656982"/>
              <a:gd name="connsiteY50" fmla="*/ 1 h 4942919"/>
              <a:gd name="connsiteX51" fmla="*/ 574574 w 4656982"/>
              <a:gd name="connsiteY51" fmla="*/ 0 h 4942919"/>
              <a:gd name="connsiteX52" fmla="*/ 823785 w 4656982"/>
              <a:gd name="connsiteY52" fmla="*/ 0 h 4942919"/>
              <a:gd name="connsiteX53" fmla="*/ 992419 w 4656982"/>
              <a:gd name="connsiteY53" fmla="*/ 0 h 4942919"/>
              <a:gd name="connsiteX54" fmla="*/ 1409481 w 4656982"/>
              <a:gd name="connsiteY54" fmla="*/ 0 h 4942919"/>
              <a:gd name="connsiteX55" fmla="*/ 1516660 w 4656982"/>
              <a:gd name="connsiteY55" fmla="*/ 0 h 4942919"/>
              <a:gd name="connsiteX56" fmla="*/ 1684223 w 4656982"/>
              <a:gd name="connsiteY56" fmla="*/ 0 h 4942919"/>
              <a:gd name="connsiteX57" fmla="*/ 1933723 w 4656982"/>
              <a:gd name="connsiteY57" fmla="*/ 0 h 4942919"/>
              <a:gd name="connsiteX58" fmla="*/ 2101287 w 4656982"/>
              <a:gd name="connsiteY58" fmla="*/ 0 h 4942919"/>
              <a:gd name="connsiteX59" fmla="*/ 2208464 w 4656982"/>
              <a:gd name="connsiteY59" fmla="*/ 0 h 4942919"/>
              <a:gd name="connsiteX60" fmla="*/ 2625527 w 4656982"/>
              <a:gd name="connsiteY60" fmla="*/ 0 h 4942919"/>
              <a:gd name="connsiteX61" fmla="*/ 2625527 w 4656982"/>
              <a:gd name="connsiteY61" fmla="*/ 1 h 4942919"/>
              <a:gd name="connsiteX62" fmla="*/ 3023872 w 4656982"/>
              <a:gd name="connsiteY62" fmla="*/ 1 h 4942919"/>
              <a:gd name="connsiteX63" fmla="*/ 3440936 w 4656982"/>
              <a:gd name="connsiteY63" fmla="*/ 1 h 4942919"/>
              <a:gd name="connsiteX64" fmla="*/ 3548113 w 4656982"/>
              <a:gd name="connsiteY64" fmla="*/ 1 h 4942919"/>
              <a:gd name="connsiteX65" fmla="*/ 3715678 w 4656982"/>
              <a:gd name="connsiteY65" fmla="*/ 1 h 4942919"/>
              <a:gd name="connsiteX66" fmla="*/ 3965177 w 4656982"/>
              <a:gd name="connsiteY66" fmla="*/ 1 h 4942919"/>
              <a:gd name="connsiteX67" fmla="*/ 4132741 w 4656982"/>
              <a:gd name="connsiteY67" fmla="*/ 1 h 4942919"/>
              <a:gd name="connsiteX68" fmla="*/ 4239919 w 4656982"/>
              <a:gd name="connsiteY68" fmla="*/ 1 h 4942919"/>
              <a:gd name="connsiteX69" fmla="*/ 4656982 w 4656982"/>
              <a:gd name="connsiteY69" fmla="*/ 1 h 4942919"/>
              <a:gd name="connsiteX70" fmla="*/ 4656982 w 4656982"/>
              <a:gd name="connsiteY70" fmla="*/ 431818 h 4942919"/>
              <a:gd name="connsiteX71" fmla="*/ 4656982 w 4656982"/>
              <a:gd name="connsiteY71" fmla="*/ 497503 h 4942919"/>
              <a:gd name="connsiteX72" fmla="*/ 4656982 w 4656982"/>
              <a:gd name="connsiteY72" fmla="*/ 929320 h 4942919"/>
              <a:gd name="connsiteX73" fmla="*/ 4656982 w 4656982"/>
              <a:gd name="connsiteY73" fmla="*/ 1064457 h 4942919"/>
              <a:gd name="connsiteX74" fmla="*/ 4656982 w 4656982"/>
              <a:gd name="connsiteY74" fmla="*/ 1496274 h 4942919"/>
              <a:gd name="connsiteX75" fmla="*/ 4656982 w 4656982"/>
              <a:gd name="connsiteY75" fmla="*/ 1561959 h 4942919"/>
              <a:gd name="connsiteX76" fmla="*/ 4656982 w 4656982"/>
              <a:gd name="connsiteY76" fmla="*/ 1993776 h 4942919"/>
              <a:gd name="connsiteX77" fmla="*/ 4656982 w 4656982"/>
              <a:gd name="connsiteY77" fmla="*/ 2626862 h 4942919"/>
              <a:gd name="connsiteX78" fmla="*/ 4656982 w 4656982"/>
              <a:gd name="connsiteY78" fmla="*/ 3058679 h 4942919"/>
              <a:gd name="connsiteX79" fmla="*/ 4656982 w 4656982"/>
              <a:gd name="connsiteY79" fmla="*/ 3124365 h 4942919"/>
              <a:gd name="connsiteX80" fmla="*/ 4656982 w 4656982"/>
              <a:gd name="connsiteY80" fmla="*/ 3556182 h 4942919"/>
              <a:gd name="connsiteX81" fmla="*/ 4656982 w 4656982"/>
              <a:gd name="connsiteY81" fmla="*/ 3691318 h 4942919"/>
              <a:gd name="connsiteX82" fmla="*/ 4656982 w 4656982"/>
              <a:gd name="connsiteY82" fmla="*/ 4123135 h 4942919"/>
              <a:gd name="connsiteX83" fmla="*/ 4656982 w 4656982"/>
              <a:gd name="connsiteY83" fmla="*/ 4188821 h 4942919"/>
              <a:gd name="connsiteX84" fmla="*/ 4656982 w 4656982"/>
              <a:gd name="connsiteY84" fmla="*/ 4620638 h 4942919"/>
              <a:gd name="connsiteX85" fmla="*/ 4283803 w 4656982"/>
              <a:gd name="connsiteY85" fmla="*/ 4942919 h 4942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656982" h="4942919">
                <a:moveTo>
                  <a:pt x="4283803" y="4942919"/>
                </a:moveTo>
                <a:lnTo>
                  <a:pt x="3866740" y="4942919"/>
                </a:lnTo>
                <a:lnTo>
                  <a:pt x="3759560" y="4942919"/>
                </a:lnTo>
                <a:lnTo>
                  <a:pt x="3591997" y="4942919"/>
                </a:lnTo>
                <a:lnTo>
                  <a:pt x="3342498" y="4942919"/>
                </a:lnTo>
                <a:lnTo>
                  <a:pt x="3174934" y="4942919"/>
                </a:lnTo>
                <a:lnTo>
                  <a:pt x="3067755" y="4942919"/>
                </a:lnTo>
                <a:lnTo>
                  <a:pt x="2650692" y="4942919"/>
                </a:lnTo>
                <a:lnTo>
                  <a:pt x="2252351" y="4942919"/>
                </a:lnTo>
                <a:lnTo>
                  <a:pt x="2252349" y="4942919"/>
                </a:lnTo>
                <a:lnTo>
                  <a:pt x="2041161" y="4942919"/>
                </a:lnTo>
                <a:lnTo>
                  <a:pt x="1835289" y="4942919"/>
                </a:lnTo>
                <a:lnTo>
                  <a:pt x="1835285" y="4942919"/>
                </a:lnTo>
                <a:lnTo>
                  <a:pt x="1728110" y="4942919"/>
                </a:lnTo>
                <a:lnTo>
                  <a:pt x="1728108" y="4942919"/>
                </a:lnTo>
                <a:lnTo>
                  <a:pt x="1624098" y="4942919"/>
                </a:lnTo>
                <a:lnTo>
                  <a:pt x="1560547" y="4942919"/>
                </a:lnTo>
                <a:lnTo>
                  <a:pt x="1560544" y="4942919"/>
                </a:lnTo>
                <a:lnTo>
                  <a:pt x="1516918" y="4942919"/>
                </a:lnTo>
                <a:lnTo>
                  <a:pt x="1349356" y="4942919"/>
                </a:lnTo>
                <a:lnTo>
                  <a:pt x="1311047" y="4942919"/>
                </a:lnTo>
                <a:lnTo>
                  <a:pt x="1311045" y="4942919"/>
                </a:lnTo>
                <a:lnTo>
                  <a:pt x="1143484" y="4942919"/>
                </a:lnTo>
                <a:lnTo>
                  <a:pt x="1143482" y="4942919"/>
                </a:lnTo>
                <a:lnTo>
                  <a:pt x="1099856" y="4942919"/>
                </a:lnTo>
                <a:lnTo>
                  <a:pt x="1036306" y="4942919"/>
                </a:lnTo>
                <a:lnTo>
                  <a:pt x="1036303" y="4942919"/>
                </a:lnTo>
                <a:lnTo>
                  <a:pt x="932293" y="4942919"/>
                </a:lnTo>
                <a:lnTo>
                  <a:pt x="825114" y="4942919"/>
                </a:lnTo>
                <a:lnTo>
                  <a:pt x="823785" y="4942919"/>
                </a:lnTo>
                <a:lnTo>
                  <a:pt x="619243" y="4942919"/>
                </a:lnTo>
                <a:lnTo>
                  <a:pt x="619241" y="4942919"/>
                </a:lnTo>
                <a:lnTo>
                  <a:pt x="574573" y="4942919"/>
                </a:lnTo>
                <a:lnTo>
                  <a:pt x="408051" y="4942919"/>
                </a:lnTo>
                <a:lnTo>
                  <a:pt x="9710" y="4942919"/>
                </a:lnTo>
                <a:lnTo>
                  <a:pt x="9708" y="4942919"/>
                </a:lnTo>
                <a:lnTo>
                  <a:pt x="0" y="4942919"/>
                </a:lnTo>
                <a:lnTo>
                  <a:pt x="0" y="4488156"/>
                </a:lnTo>
                <a:lnTo>
                  <a:pt x="0" y="4395248"/>
                </a:lnTo>
                <a:lnTo>
                  <a:pt x="0" y="3878463"/>
                </a:lnTo>
                <a:lnTo>
                  <a:pt x="0" y="3784480"/>
                </a:lnTo>
                <a:lnTo>
                  <a:pt x="0" y="3423700"/>
                </a:lnTo>
                <a:lnTo>
                  <a:pt x="0" y="3330792"/>
                </a:lnTo>
                <a:lnTo>
                  <a:pt x="0" y="2720024"/>
                </a:lnTo>
                <a:lnTo>
                  <a:pt x="0" y="1383449"/>
                </a:lnTo>
                <a:lnTo>
                  <a:pt x="0" y="1064456"/>
                </a:lnTo>
                <a:lnTo>
                  <a:pt x="0" y="318993"/>
                </a:lnTo>
                <a:lnTo>
                  <a:pt x="0" y="0"/>
                </a:lnTo>
                <a:lnTo>
                  <a:pt x="382886" y="0"/>
                </a:lnTo>
                <a:lnTo>
                  <a:pt x="382886" y="1"/>
                </a:lnTo>
                <a:lnTo>
                  <a:pt x="574574" y="1"/>
                </a:lnTo>
                <a:lnTo>
                  <a:pt x="574574" y="0"/>
                </a:lnTo>
                <a:lnTo>
                  <a:pt x="823785" y="0"/>
                </a:lnTo>
                <a:lnTo>
                  <a:pt x="992419" y="0"/>
                </a:lnTo>
                <a:lnTo>
                  <a:pt x="1409481" y="0"/>
                </a:lnTo>
                <a:lnTo>
                  <a:pt x="1516660" y="0"/>
                </a:lnTo>
                <a:lnTo>
                  <a:pt x="1684223" y="0"/>
                </a:lnTo>
                <a:lnTo>
                  <a:pt x="1933723" y="0"/>
                </a:lnTo>
                <a:lnTo>
                  <a:pt x="2101287" y="0"/>
                </a:lnTo>
                <a:lnTo>
                  <a:pt x="2208464" y="0"/>
                </a:lnTo>
                <a:lnTo>
                  <a:pt x="2625527" y="0"/>
                </a:lnTo>
                <a:lnTo>
                  <a:pt x="2625527" y="1"/>
                </a:lnTo>
                <a:lnTo>
                  <a:pt x="3023872" y="1"/>
                </a:lnTo>
                <a:lnTo>
                  <a:pt x="3440936" y="1"/>
                </a:lnTo>
                <a:lnTo>
                  <a:pt x="3548113" y="1"/>
                </a:lnTo>
                <a:lnTo>
                  <a:pt x="3715678" y="1"/>
                </a:lnTo>
                <a:lnTo>
                  <a:pt x="3965177" y="1"/>
                </a:lnTo>
                <a:lnTo>
                  <a:pt x="4132741" y="1"/>
                </a:lnTo>
                <a:lnTo>
                  <a:pt x="4239919" y="1"/>
                </a:lnTo>
                <a:lnTo>
                  <a:pt x="4656982" y="1"/>
                </a:lnTo>
                <a:lnTo>
                  <a:pt x="4656982" y="431818"/>
                </a:lnTo>
                <a:lnTo>
                  <a:pt x="4656982" y="497503"/>
                </a:lnTo>
                <a:lnTo>
                  <a:pt x="4656982" y="929320"/>
                </a:lnTo>
                <a:lnTo>
                  <a:pt x="4656982" y="1064457"/>
                </a:lnTo>
                <a:lnTo>
                  <a:pt x="4656982" y="1496274"/>
                </a:lnTo>
                <a:lnTo>
                  <a:pt x="4656982" y="1561959"/>
                </a:lnTo>
                <a:lnTo>
                  <a:pt x="4656982" y="1993776"/>
                </a:lnTo>
                <a:lnTo>
                  <a:pt x="4656982" y="2626862"/>
                </a:lnTo>
                <a:lnTo>
                  <a:pt x="4656982" y="3058679"/>
                </a:lnTo>
                <a:lnTo>
                  <a:pt x="4656982" y="3124365"/>
                </a:lnTo>
                <a:lnTo>
                  <a:pt x="4656982" y="3556182"/>
                </a:lnTo>
                <a:lnTo>
                  <a:pt x="4656982" y="3691318"/>
                </a:lnTo>
                <a:lnTo>
                  <a:pt x="4656982" y="4123135"/>
                </a:lnTo>
                <a:lnTo>
                  <a:pt x="4656982" y="4188821"/>
                </a:lnTo>
                <a:lnTo>
                  <a:pt x="4656982" y="4620638"/>
                </a:lnTo>
                <a:cubicBezTo>
                  <a:pt x="4656982" y="4798155"/>
                  <a:pt x="4490579" y="4942919"/>
                  <a:pt x="4283803" y="494291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E8F26C47-9360-3366-556F-D340BDF1AC91}"/>
              </a:ext>
            </a:extLst>
          </p:cNvPr>
          <p:cNvSpPr txBox="1">
            <a:spLocks/>
          </p:cNvSpPr>
          <p:nvPr/>
        </p:nvSpPr>
        <p:spPr>
          <a:xfrm>
            <a:off x="609623" y="49319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Primer: </a:t>
            </a:r>
            <a:r>
              <a:rPr lang="en-US" dirty="0">
                <a:solidFill>
                  <a:srgbClr val="EC7C69"/>
                </a:solidFill>
              </a:rPr>
              <a:t>Trajni vtisi</a:t>
            </a:r>
          </a:p>
          <a:p>
            <a:pPr>
              <a:lnSpc>
                <a:spcPts val="3720"/>
              </a:lnSpc>
            </a:pPr>
            <a:endParaRPr lang="en-US" dirty="0"/>
          </a:p>
        </p:txBody>
      </p:sp>
      <p:cxnSp>
        <p:nvCxnSpPr>
          <p:cNvPr id="10" name="Straight Connector 9">
            <a:extLst>
              <a:ext uri="{FF2B5EF4-FFF2-40B4-BE49-F238E27FC236}">
                <a16:creationId xmlns:a16="http://schemas.microsoft.com/office/drawing/2014/main" id="{D7243FF7-F3EB-E622-1510-6CF4BD4B8276}"/>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AFD8B64E-5E04-5D54-AC01-7725BE9A18B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33</a:t>
            </a:fld>
            <a:endParaRPr lang="fr-CA" sz="1200" dirty="0"/>
          </a:p>
        </p:txBody>
      </p:sp>
      <p:sp>
        <p:nvSpPr>
          <p:cNvPr id="4" name="Text Placeholder 5">
            <a:extLst>
              <a:ext uri="{FF2B5EF4-FFF2-40B4-BE49-F238E27FC236}">
                <a16:creationId xmlns:a16="http://schemas.microsoft.com/office/drawing/2014/main" id="{AD9510A4-8EE2-778B-45FD-D535050A50FF}"/>
              </a:ext>
            </a:extLst>
          </p:cNvPr>
          <p:cNvSpPr txBox="1">
            <a:spLocks/>
          </p:cNvSpPr>
          <p:nvPr/>
        </p:nvSpPr>
        <p:spPr>
          <a:xfrm>
            <a:off x="610106" y="171736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D4B51BCB-42B7-F1F0-EA7E-9D85F133E4F1}"/>
              </a:ext>
            </a:extLst>
          </p:cNvPr>
          <p:cNvSpPr txBox="1">
            <a:spLocks/>
          </p:cNvSpPr>
          <p:nvPr/>
        </p:nvSpPr>
        <p:spPr>
          <a:xfrm>
            <a:off x="610106" y="2433473"/>
            <a:ext cx="520312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Bodite dosledni: </a:t>
            </a:r>
            <a:r>
              <a:rPr lang="en-GB" sz="2200" dirty="0">
                <a:solidFill>
                  <a:srgbClr val="414141"/>
                </a:solidFill>
              </a:rPr>
              <a:t>izpolnite obljube iz oglasa.</a:t>
            </a:r>
          </a:p>
          <a:p>
            <a:pPr marL="342900" indent="-342900">
              <a:lnSpc>
                <a:spcPts val="2240"/>
              </a:lnSpc>
              <a:buClr>
                <a:srgbClr val="459597"/>
              </a:buClr>
              <a:buFont typeface="Arial" panose="020B0604020202020204" pitchFamily="34" charset="0"/>
              <a:buChar char="•"/>
            </a:pPr>
            <a:r>
              <a:rPr lang="en-GB" sz="2200" b="1" dirty="0">
                <a:solidFill>
                  <a:srgbClr val="EC7C69"/>
                </a:solidFill>
              </a:rPr>
              <a:t>Pokažite, da vam je mar: hitro odgovarjajte </a:t>
            </a:r>
            <a:r>
              <a:rPr lang="en-GB" sz="2200" dirty="0">
                <a:solidFill>
                  <a:srgbClr val="414141"/>
                </a:solidFill>
              </a:rPr>
              <a:t>na sporočila gostov, četudi samo z besedami: »Preveril bom in se vam javil.«</a:t>
            </a:r>
          </a:p>
          <a:p>
            <a:pPr marL="342900" indent="-342900">
              <a:lnSpc>
                <a:spcPts val="2240"/>
              </a:lnSpc>
              <a:buClr>
                <a:srgbClr val="459597"/>
              </a:buClr>
              <a:buFont typeface="Arial" panose="020B0604020202020204" pitchFamily="34" charset="0"/>
              <a:buChar char="•"/>
            </a:pPr>
            <a:r>
              <a:rPr lang="en-GB" sz="2200" b="1" dirty="0">
                <a:solidFill>
                  <a:srgbClr val="EC7C69"/>
                </a:solidFill>
              </a:rPr>
              <a:t>Bodite osebni: </a:t>
            </a:r>
            <a:r>
              <a:rPr lang="en-GB" sz="2200" dirty="0">
                <a:solidFill>
                  <a:srgbClr val="414141"/>
                </a:solidFill>
              </a:rPr>
              <a:t>omenite njihovo ime, sklicujte se na razlog njihovega potovanja, če ga poznate, ali ponudite prilagojene predloge (npr. bližnjo vegansko kavarno, če so vprašali za hrano).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1" name="Text Placeholder 1">
            <a:extLst>
              <a:ext uri="{FF2B5EF4-FFF2-40B4-BE49-F238E27FC236}">
                <a16:creationId xmlns:a16="http://schemas.microsoft.com/office/drawing/2014/main" id="{F3CA5C7F-BBB1-9274-8BB9-1978E122F282}"/>
              </a:ext>
            </a:extLst>
          </p:cNvPr>
          <p:cNvSpPr txBox="1">
            <a:spLocks/>
          </p:cNvSpPr>
          <p:nvPr/>
        </p:nvSpPr>
        <p:spPr>
          <a:xfrm>
            <a:off x="6655278" y="2017801"/>
            <a:ext cx="406796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Uporabite predloge sporočil z možnostjo osebne prilagoditve (</a:t>
            </a:r>
            <a:r>
              <a:rPr lang="en-IE" sz="2200" i="1" dirty="0"/>
              <a:t>npr. »Pozdravljeni [ime], želim vam prijetno bivanje v Mariboru – vreme je </a:t>
            </a:r>
            <a:r>
              <a:rPr lang="en-IE" sz="2200" dirty="0"/>
              <a:t>danes </a:t>
            </a:r>
            <a:r>
              <a:rPr lang="en-IE" sz="2200" i="1" dirty="0"/>
              <a:t>idealno </a:t>
            </a:r>
            <a:r>
              <a:rPr lang="en-IE" sz="2200" dirty="0"/>
              <a:t>za raziskovanje!«).</a:t>
            </a:r>
          </a:p>
          <a:p>
            <a:pPr marL="342900" indent="-342900" algn="l">
              <a:lnSpc>
                <a:spcPts val="2340"/>
              </a:lnSpc>
              <a:spcBef>
                <a:spcPts val="0"/>
              </a:spcBef>
              <a:buFont typeface="Arial" panose="020B0604020202020204" pitchFamily="34" charset="0"/>
              <a:buChar char="•"/>
            </a:pPr>
            <a:r>
              <a:rPr lang="en-IE" sz="2200" dirty="0"/>
              <a:t>Prosite za iskreno mnenje in ukrepajte v skladu z njim, da pokažete izboljšanje.</a:t>
            </a:r>
          </a:p>
          <a:p>
            <a:pPr marL="342900" indent="-342900" algn="l">
              <a:lnSpc>
                <a:spcPts val="2340"/>
              </a:lnSpc>
              <a:spcBef>
                <a:spcPts val="0"/>
              </a:spcBef>
              <a:buFont typeface="Arial" panose="020B0604020202020204" pitchFamily="34" charset="0"/>
              <a:buChar char="•"/>
            </a:pPr>
            <a:r>
              <a:rPr lang="en-IE" sz="2200" dirty="0"/>
              <a:t>Na kraju samem imejte majhno knjigo gostov ali kartico za povratne informacije.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spTree>
    <p:extLst>
      <p:ext uri="{BB962C8B-B14F-4D97-AF65-F5344CB8AC3E}">
        <p14:creationId xmlns:p14="http://schemas.microsoft.com/office/powerpoint/2010/main" val="636059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A96B-E497-1DA6-6BA9-1788A978AAC1}"/>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8602243A-A8E5-D728-1D5C-8669FAB7A978}"/>
              </a:ext>
            </a:extLst>
          </p:cNvPr>
          <p:cNvSpPr/>
          <p:nvPr/>
        </p:nvSpPr>
        <p:spPr>
          <a:xfrm>
            <a:off x="5444836" y="-9524"/>
            <a:ext cx="6747166" cy="5896454"/>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459597"/>
          </a:solidFill>
          <a:ln w="9534" cap="flat">
            <a:noFill/>
            <a:prstDash val="solid"/>
            <a:miter/>
          </a:ln>
        </p:spPr>
        <p:txBody>
          <a:bodyPr wrap="square" rtlCol="0" anchor="ctr">
            <a:noAutofit/>
          </a:bodyPr>
          <a:lstStyle/>
          <a:p>
            <a:endParaRPr lang="en-US"/>
          </a:p>
        </p:txBody>
      </p:sp>
      <p:sp>
        <p:nvSpPr>
          <p:cNvPr id="11" name="Freeform 10">
            <a:extLst>
              <a:ext uri="{FF2B5EF4-FFF2-40B4-BE49-F238E27FC236}">
                <a16:creationId xmlns:a16="http://schemas.microsoft.com/office/drawing/2014/main" id="{C87718EF-CFD5-30D9-A65C-A9CB4939073E}"/>
              </a:ext>
            </a:extLst>
          </p:cNvPr>
          <p:cNvSpPr/>
          <p:nvPr/>
        </p:nvSpPr>
        <p:spPr>
          <a:xfrm>
            <a:off x="2591100" y="1874559"/>
            <a:ext cx="4591442" cy="5185062"/>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FCA4B01C-1D93-BC60-1D18-469926E7EE02}"/>
              </a:ext>
            </a:extLst>
          </p:cNvPr>
          <p:cNvSpPr txBox="1">
            <a:spLocks/>
          </p:cNvSpPr>
          <p:nvPr/>
        </p:nvSpPr>
        <p:spPr>
          <a:xfrm>
            <a:off x="7572143" y="895020"/>
            <a:ext cx="3311237" cy="120219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„Dragi James, odlično vprašanje – bom </a:t>
            </a:r>
            <a:r>
              <a:rPr lang="en-GB" sz="3200" i="1" dirty="0" err="1">
                <a:solidFill>
                  <a:schemeClr val="bg1"/>
                </a:solidFill>
              </a:rPr>
              <a:t>še</a:t>
            </a:r>
            <a:r>
              <a:rPr lang="en-GB" sz="3200" i="1" dirty="0">
                <a:solidFill>
                  <a:schemeClr val="bg1"/>
                </a:solidFill>
              </a:rPr>
              <a:t> </a:t>
            </a:r>
            <a:r>
              <a:rPr lang="en-GB" sz="3200" i="1" dirty="0" err="1">
                <a:solidFill>
                  <a:schemeClr val="bg1"/>
                </a:solidFill>
              </a:rPr>
              <a:t>enkrat</a:t>
            </a:r>
            <a:r>
              <a:rPr lang="en-GB" sz="3200" i="1" dirty="0">
                <a:solidFill>
                  <a:schemeClr val="bg1"/>
                </a:solidFill>
              </a:rPr>
              <a:t> </a:t>
            </a:r>
            <a:r>
              <a:rPr lang="en-GB" sz="3200" i="1" dirty="0" err="1">
                <a:solidFill>
                  <a:schemeClr val="bg1"/>
                </a:solidFill>
              </a:rPr>
              <a:t>preverila</a:t>
            </a:r>
            <a:r>
              <a:rPr lang="en-GB" sz="3200" i="1" dirty="0">
                <a:solidFill>
                  <a:schemeClr val="bg1"/>
                </a:solidFill>
              </a:rPr>
              <a:t> in </a:t>
            </a:r>
            <a:r>
              <a:rPr lang="en-GB" sz="3200" i="1" dirty="0" err="1">
                <a:solidFill>
                  <a:schemeClr val="bg1"/>
                </a:solidFill>
              </a:rPr>
              <a:t>ti</a:t>
            </a:r>
            <a:r>
              <a:rPr lang="en-GB" sz="3200" i="1" dirty="0">
                <a:solidFill>
                  <a:schemeClr val="bg1"/>
                </a:solidFill>
              </a:rPr>
              <a:t> </a:t>
            </a:r>
            <a:r>
              <a:rPr lang="en-GB" sz="3200" i="1" dirty="0" err="1">
                <a:solidFill>
                  <a:schemeClr val="bg1"/>
                </a:solidFill>
              </a:rPr>
              <a:t>odgovorila</a:t>
            </a:r>
            <a:r>
              <a:rPr lang="en-GB" sz="3200" i="1" dirty="0">
                <a:solidFill>
                  <a:schemeClr val="bg1"/>
                </a:solidFill>
              </a:rPr>
              <a:t> v </a:t>
            </a:r>
            <a:r>
              <a:rPr lang="en-GB" sz="3200" i="1" dirty="0" err="1">
                <a:solidFill>
                  <a:schemeClr val="bg1"/>
                </a:solidFill>
              </a:rPr>
              <a:t>roku</a:t>
            </a:r>
            <a:r>
              <a:rPr lang="en-GB" sz="3200" i="1" dirty="0">
                <a:solidFill>
                  <a:schemeClr val="bg1"/>
                </a:solidFill>
              </a:rPr>
              <a:t> ene ure.“</a:t>
            </a:r>
          </a:p>
        </p:txBody>
      </p:sp>
      <p:sp>
        <p:nvSpPr>
          <p:cNvPr id="17" name="Text Placeholder 5">
            <a:extLst>
              <a:ext uri="{FF2B5EF4-FFF2-40B4-BE49-F238E27FC236}">
                <a16:creationId xmlns:a16="http://schemas.microsoft.com/office/drawing/2014/main" id="{68FED026-5331-385E-30D3-143404CEDD34}"/>
              </a:ext>
            </a:extLst>
          </p:cNvPr>
          <p:cNvSpPr txBox="1">
            <a:spLocks/>
          </p:cNvSpPr>
          <p:nvPr/>
        </p:nvSpPr>
        <p:spPr>
          <a:xfrm>
            <a:off x="3372843" y="3549692"/>
            <a:ext cx="30279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900"/>
              </a:lnSpc>
            </a:pPr>
            <a:r>
              <a:rPr lang="en-US" dirty="0">
                <a:solidFill>
                  <a:schemeClr val="bg1"/>
                </a:solidFill>
              </a:rPr>
              <a:t>Hitra in skrbna komunikacija: </a:t>
            </a:r>
          </a:p>
        </p:txBody>
      </p:sp>
      <p:sp>
        <p:nvSpPr>
          <p:cNvPr id="18" name="Text Placeholder 4">
            <a:extLst>
              <a:ext uri="{FF2B5EF4-FFF2-40B4-BE49-F238E27FC236}">
                <a16:creationId xmlns:a16="http://schemas.microsoft.com/office/drawing/2014/main" id="{8BF1EEB8-9808-E469-C1AA-8577BC80BB5D}"/>
              </a:ext>
            </a:extLst>
          </p:cNvPr>
          <p:cNvSpPr txBox="1">
            <a:spLocks/>
          </p:cNvSpPr>
          <p:nvPr/>
        </p:nvSpPr>
        <p:spPr>
          <a:xfrm>
            <a:off x="3372844" y="4425733"/>
            <a:ext cx="317951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2240"/>
              </a:lnSpc>
              <a:buClr>
                <a:srgbClr val="459597"/>
              </a:buClr>
            </a:pPr>
            <a:r>
              <a:rPr lang="en-GB" sz="2200" dirty="0">
                <a:solidFill>
                  <a:schemeClr val="bg1"/>
                </a:solidFill>
              </a:rPr>
              <a:t>Sara odgovori na vsa sporočila gostov v roku ene ure. Če nima takojšnjega odgovora, odgovori z:</a:t>
            </a:r>
          </a:p>
          <a:p>
            <a:pPr indent="0" algn="ctr">
              <a:lnSpc>
                <a:spcPts val="2240"/>
              </a:lnSpc>
              <a:buClr>
                <a:srgbClr val="459597"/>
              </a:buClr>
            </a:pPr>
            <a:endParaRPr lang="en-GB" sz="2200" dirty="0">
              <a:solidFill>
                <a:schemeClr val="bg1"/>
              </a:solidFill>
            </a:endParaRPr>
          </a:p>
          <a:p>
            <a:pPr indent="0" algn="ctr">
              <a:lnSpc>
                <a:spcPts val="2240"/>
              </a:lnSpc>
              <a:buClr>
                <a:srgbClr val="459597"/>
              </a:buClr>
            </a:pPr>
            <a:endParaRPr lang="en-GB" sz="2200" dirty="0">
              <a:solidFill>
                <a:schemeClr val="bg1"/>
              </a:solidFill>
            </a:endParaRPr>
          </a:p>
        </p:txBody>
      </p:sp>
      <p:sp>
        <p:nvSpPr>
          <p:cNvPr id="19" name="Text Placeholder 3">
            <a:extLst>
              <a:ext uri="{FF2B5EF4-FFF2-40B4-BE49-F238E27FC236}">
                <a16:creationId xmlns:a16="http://schemas.microsoft.com/office/drawing/2014/main" id="{422EA20D-FD4B-67B9-809A-C60B366A655F}"/>
              </a:ext>
            </a:extLst>
          </p:cNvPr>
          <p:cNvSpPr txBox="1">
            <a:spLocks/>
          </p:cNvSpPr>
          <p:nvPr/>
        </p:nvSpPr>
        <p:spPr>
          <a:xfrm>
            <a:off x="609624" y="493193"/>
            <a:ext cx="4253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Gradnja zaupanja in trajnih vtisov</a:t>
            </a:r>
          </a:p>
        </p:txBody>
      </p:sp>
      <p:cxnSp>
        <p:nvCxnSpPr>
          <p:cNvPr id="20" name="Straight Connector 19">
            <a:extLst>
              <a:ext uri="{FF2B5EF4-FFF2-40B4-BE49-F238E27FC236}">
                <a16:creationId xmlns:a16="http://schemas.microsoft.com/office/drawing/2014/main" id="{C9727771-F721-CA5F-9117-226F6160BBEB}"/>
              </a:ext>
            </a:extLst>
          </p:cNvPr>
          <p:cNvCxnSpPr>
            <a:cxnSpLocks/>
          </p:cNvCxnSpPr>
          <p:nvPr/>
        </p:nvCxnSpPr>
        <p:spPr>
          <a:xfrm>
            <a:off x="0" y="1665608"/>
            <a:ext cx="48629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BD512EFB-9945-51A2-D856-BE4EDC09FF59}"/>
              </a:ext>
            </a:extLst>
          </p:cNvPr>
          <p:cNvSpPr txBox="1"/>
          <p:nvPr/>
        </p:nvSpPr>
        <p:spPr>
          <a:xfrm>
            <a:off x="7034781" y="5886929"/>
            <a:ext cx="4028708" cy="660502"/>
          </a:xfrm>
          <a:prstGeom prst="rect">
            <a:avLst/>
          </a:prstGeom>
          <a:noFill/>
        </p:spPr>
        <p:txBody>
          <a:bodyPr wrap="square" anchor="ctr">
            <a:spAutoFit/>
          </a:bodyPr>
          <a:lstStyle/>
          <a:p>
            <a:pPr indent="0">
              <a:lnSpc>
                <a:spcPts val="2240"/>
              </a:lnSpc>
              <a:buClr>
                <a:srgbClr val="459597"/>
              </a:buClr>
            </a:pPr>
            <a:r>
              <a:rPr lang="en-IE" sz="2200" dirty="0">
                <a:solidFill>
                  <a:srgbClr val="414141"/>
                </a:solidFill>
              </a:rPr>
              <a:t>To gradi zaupanje in goste prepriča, da so njihove potrebe pomembne.</a:t>
            </a:r>
            <a:endParaRPr lang="en-GB" sz="2200" dirty="0">
              <a:solidFill>
                <a:srgbClr val="414141"/>
              </a:solidFill>
            </a:endParaRPr>
          </a:p>
        </p:txBody>
      </p:sp>
      <p:sp>
        <p:nvSpPr>
          <p:cNvPr id="34" name="Slide Number Placeholder 5">
            <a:extLst>
              <a:ext uri="{FF2B5EF4-FFF2-40B4-BE49-F238E27FC236}">
                <a16:creationId xmlns:a16="http://schemas.microsoft.com/office/drawing/2014/main" id="{7B940AD4-3A79-0CC8-DF56-8F4601B85E7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34</a:t>
            </a:fld>
            <a:endParaRPr lang="fr-CA" sz="1200" dirty="0"/>
          </a:p>
        </p:txBody>
      </p:sp>
      <p:pic>
        <p:nvPicPr>
          <p:cNvPr id="36" name="Picture 35">
            <a:extLst>
              <a:ext uri="{FF2B5EF4-FFF2-40B4-BE49-F238E27FC236}">
                <a16:creationId xmlns:a16="http://schemas.microsoft.com/office/drawing/2014/main" id="{B825F0D6-00B9-3C8C-7BF6-6101BA770E21}"/>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1505274" y="5302967"/>
            <a:ext cx="3580276" cy="2123680"/>
          </a:xfrm>
          <a:prstGeom prst="rect">
            <a:avLst/>
          </a:prstGeom>
        </p:spPr>
      </p:pic>
    </p:spTree>
    <p:extLst>
      <p:ext uri="{BB962C8B-B14F-4D97-AF65-F5344CB8AC3E}">
        <p14:creationId xmlns:p14="http://schemas.microsoft.com/office/powerpoint/2010/main" val="34467817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EFDB3-28A2-E133-4B8C-D6BD16A56C03}"/>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0F862C2A-CB8C-E9A1-9A1D-1CEFF6E6C515}"/>
              </a:ext>
            </a:extLst>
          </p:cNvPr>
          <p:cNvSpPr/>
          <p:nvPr/>
        </p:nvSpPr>
        <p:spPr>
          <a:xfrm>
            <a:off x="5444836" y="-9524"/>
            <a:ext cx="6747166" cy="5896454"/>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459597"/>
          </a:solidFill>
          <a:ln w="9534" cap="flat">
            <a:noFill/>
            <a:prstDash val="solid"/>
            <a:miter/>
          </a:ln>
        </p:spPr>
        <p:txBody>
          <a:bodyPr wrap="square" rtlCol="0" anchor="ctr">
            <a:noAutofit/>
          </a:bodyPr>
          <a:lstStyle/>
          <a:p>
            <a:endParaRPr lang="en-US"/>
          </a:p>
        </p:txBody>
      </p:sp>
      <p:sp>
        <p:nvSpPr>
          <p:cNvPr id="11" name="Freeform 10">
            <a:extLst>
              <a:ext uri="{FF2B5EF4-FFF2-40B4-BE49-F238E27FC236}">
                <a16:creationId xmlns:a16="http://schemas.microsoft.com/office/drawing/2014/main" id="{6F41A5B2-C60C-3392-22FD-3F79ED87FCFA}"/>
              </a:ext>
            </a:extLst>
          </p:cNvPr>
          <p:cNvSpPr/>
          <p:nvPr/>
        </p:nvSpPr>
        <p:spPr>
          <a:xfrm rot="17100000">
            <a:off x="2111268" y="1792078"/>
            <a:ext cx="4591442" cy="5185062"/>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AC167498-05AE-5FB8-47EF-60C639BD65AE}"/>
              </a:ext>
            </a:extLst>
          </p:cNvPr>
          <p:cNvSpPr txBox="1">
            <a:spLocks/>
          </p:cNvSpPr>
          <p:nvPr/>
        </p:nvSpPr>
        <p:spPr>
          <a:xfrm>
            <a:off x="6758609" y="895020"/>
            <a:ext cx="4124771" cy="120219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„Pozdravljena Lena in Marco, čestitke! V </a:t>
            </a:r>
            <a:r>
              <a:rPr lang="en-GB" sz="3200" i="1" dirty="0" err="1">
                <a:solidFill>
                  <a:schemeClr val="bg1"/>
                </a:solidFill>
              </a:rPr>
              <a:t>hladilniku</a:t>
            </a:r>
            <a:r>
              <a:rPr lang="en-GB" sz="3200" i="1" dirty="0">
                <a:solidFill>
                  <a:schemeClr val="bg1"/>
                </a:solidFill>
              </a:rPr>
              <a:t> </a:t>
            </a:r>
            <a:r>
              <a:rPr lang="en-GB" sz="3200" i="1" dirty="0" err="1">
                <a:solidFill>
                  <a:schemeClr val="bg1"/>
                </a:solidFill>
              </a:rPr>
              <a:t>sem</a:t>
            </a:r>
            <a:r>
              <a:rPr lang="en-GB" sz="3200" i="1" dirty="0">
                <a:solidFill>
                  <a:schemeClr val="bg1"/>
                </a:solidFill>
              </a:rPr>
              <a:t> </a:t>
            </a:r>
            <a:r>
              <a:rPr lang="en-GB" sz="3200" i="1" dirty="0" err="1">
                <a:solidFill>
                  <a:schemeClr val="bg1"/>
                </a:solidFill>
              </a:rPr>
              <a:t>vamapustila</a:t>
            </a:r>
            <a:r>
              <a:rPr lang="en-GB" sz="3200" i="1" dirty="0">
                <a:solidFill>
                  <a:schemeClr val="bg1"/>
                </a:solidFill>
              </a:rPr>
              <a:t> </a:t>
            </a:r>
            <a:r>
              <a:rPr lang="en-GB" sz="3200" i="1" dirty="0" err="1">
                <a:solidFill>
                  <a:schemeClr val="bg1"/>
                </a:solidFill>
              </a:rPr>
              <a:t>majhno</a:t>
            </a:r>
            <a:r>
              <a:rPr lang="en-GB" sz="3200" i="1" dirty="0">
                <a:solidFill>
                  <a:schemeClr val="bg1"/>
                </a:solidFill>
              </a:rPr>
              <a:t> </a:t>
            </a:r>
            <a:r>
              <a:rPr lang="en-GB" sz="3200" i="1" dirty="0" err="1">
                <a:solidFill>
                  <a:schemeClr val="bg1"/>
                </a:solidFill>
              </a:rPr>
              <a:t>steklenico</a:t>
            </a:r>
            <a:r>
              <a:rPr lang="en-GB" sz="3200" i="1" dirty="0">
                <a:solidFill>
                  <a:schemeClr val="bg1"/>
                </a:solidFill>
              </a:rPr>
              <a:t> </a:t>
            </a:r>
            <a:r>
              <a:rPr lang="en-GB" sz="3200" i="1" dirty="0" err="1">
                <a:solidFill>
                  <a:schemeClr val="bg1"/>
                </a:solidFill>
              </a:rPr>
              <a:t>penečega</a:t>
            </a:r>
            <a:r>
              <a:rPr lang="en-GB" sz="3200" i="1" dirty="0">
                <a:solidFill>
                  <a:schemeClr val="bg1"/>
                </a:solidFill>
              </a:rPr>
              <a:t> vina. Uživajta v Mariboru!“</a:t>
            </a:r>
          </a:p>
          <a:p>
            <a:pPr indent="0" algn="ctr">
              <a:lnSpc>
                <a:spcPts val="3240"/>
              </a:lnSpc>
              <a:buClr>
                <a:srgbClr val="459597"/>
              </a:buClr>
            </a:pPr>
            <a:endParaRPr lang="en-GB" sz="3200" i="1" dirty="0">
              <a:solidFill>
                <a:schemeClr val="bg1"/>
              </a:solidFill>
            </a:endParaRPr>
          </a:p>
        </p:txBody>
      </p:sp>
      <p:sp>
        <p:nvSpPr>
          <p:cNvPr id="17" name="Text Placeholder 5">
            <a:extLst>
              <a:ext uri="{FF2B5EF4-FFF2-40B4-BE49-F238E27FC236}">
                <a16:creationId xmlns:a16="http://schemas.microsoft.com/office/drawing/2014/main" id="{3CF3FE18-90DB-F0ED-8DEA-E80AA42E2A44}"/>
              </a:ext>
            </a:extLst>
          </p:cNvPr>
          <p:cNvSpPr txBox="1">
            <a:spLocks/>
          </p:cNvSpPr>
          <p:nvPr/>
        </p:nvSpPr>
        <p:spPr>
          <a:xfrm>
            <a:off x="3068044" y="3340557"/>
            <a:ext cx="30279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900"/>
              </a:lnSpc>
            </a:pPr>
            <a:r>
              <a:rPr lang="en-US" dirty="0">
                <a:solidFill>
                  <a:schemeClr val="bg1"/>
                </a:solidFill>
              </a:rPr>
              <a:t>Osebni dotiki:</a:t>
            </a:r>
          </a:p>
        </p:txBody>
      </p:sp>
      <p:sp>
        <p:nvSpPr>
          <p:cNvPr id="18" name="Text Placeholder 4">
            <a:extLst>
              <a:ext uri="{FF2B5EF4-FFF2-40B4-BE49-F238E27FC236}">
                <a16:creationId xmlns:a16="http://schemas.microsoft.com/office/drawing/2014/main" id="{F94765D8-21AC-A3DA-783D-1F8BEB6156A3}"/>
              </a:ext>
            </a:extLst>
          </p:cNvPr>
          <p:cNvSpPr txBox="1">
            <a:spLocks/>
          </p:cNvSpPr>
          <p:nvPr/>
        </p:nvSpPr>
        <p:spPr>
          <a:xfrm>
            <a:off x="3068045" y="4216598"/>
            <a:ext cx="317951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2240"/>
              </a:lnSpc>
              <a:buClr>
                <a:srgbClr val="459597"/>
              </a:buClr>
            </a:pPr>
            <a:r>
              <a:rPr lang="en-GB" sz="2200" dirty="0">
                <a:solidFill>
                  <a:schemeClr val="bg1"/>
                </a:solidFill>
              </a:rPr>
              <a:t>Ko Sara vidi, da je gost rezerviral apartma za medene tedne, napiše:</a:t>
            </a:r>
          </a:p>
          <a:p>
            <a:pPr indent="0" algn="ctr">
              <a:lnSpc>
                <a:spcPts val="2240"/>
              </a:lnSpc>
              <a:buClr>
                <a:srgbClr val="459597"/>
              </a:buClr>
            </a:pPr>
            <a:endParaRPr lang="en-GB" sz="2200" dirty="0">
              <a:solidFill>
                <a:schemeClr val="bg1"/>
              </a:solidFill>
            </a:endParaRPr>
          </a:p>
          <a:p>
            <a:pPr indent="0" algn="ctr">
              <a:lnSpc>
                <a:spcPts val="2240"/>
              </a:lnSpc>
              <a:buClr>
                <a:srgbClr val="459597"/>
              </a:buClr>
            </a:pPr>
            <a:endParaRPr lang="en-GB" sz="2200" dirty="0">
              <a:solidFill>
                <a:schemeClr val="bg1"/>
              </a:solidFill>
            </a:endParaRPr>
          </a:p>
        </p:txBody>
      </p:sp>
      <p:sp>
        <p:nvSpPr>
          <p:cNvPr id="19" name="Text Placeholder 3">
            <a:extLst>
              <a:ext uri="{FF2B5EF4-FFF2-40B4-BE49-F238E27FC236}">
                <a16:creationId xmlns:a16="http://schemas.microsoft.com/office/drawing/2014/main" id="{F84ACF40-6AC5-447B-3C5B-6CCEE53F4E36}"/>
              </a:ext>
            </a:extLst>
          </p:cNvPr>
          <p:cNvSpPr txBox="1">
            <a:spLocks/>
          </p:cNvSpPr>
          <p:nvPr/>
        </p:nvSpPr>
        <p:spPr>
          <a:xfrm>
            <a:off x="609624" y="493193"/>
            <a:ext cx="4253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Gradnja zaupanja in trajnih vtisov</a:t>
            </a:r>
          </a:p>
        </p:txBody>
      </p:sp>
      <p:cxnSp>
        <p:nvCxnSpPr>
          <p:cNvPr id="20" name="Straight Connector 19">
            <a:extLst>
              <a:ext uri="{FF2B5EF4-FFF2-40B4-BE49-F238E27FC236}">
                <a16:creationId xmlns:a16="http://schemas.microsoft.com/office/drawing/2014/main" id="{51640911-4186-7763-38B7-A13DF897C158}"/>
              </a:ext>
            </a:extLst>
          </p:cNvPr>
          <p:cNvCxnSpPr>
            <a:cxnSpLocks/>
          </p:cNvCxnSpPr>
          <p:nvPr/>
        </p:nvCxnSpPr>
        <p:spPr>
          <a:xfrm>
            <a:off x="0" y="1665608"/>
            <a:ext cx="48629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BEFE01A6-BD9E-2B88-317F-10688EBB8E1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35</a:t>
            </a:fld>
            <a:endParaRPr lang="fr-CA" sz="1200" dirty="0"/>
          </a:p>
        </p:txBody>
      </p:sp>
      <p:pic>
        <p:nvPicPr>
          <p:cNvPr id="4" name="Picture 3">
            <a:extLst>
              <a:ext uri="{FF2B5EF4-FFF2-40B4-BE49-F238E27FC236}">
                <a16:creationId xmlns:a16="http://schemas.microsoft.com/office/drawing/2014/main" id="{AF33EB38-8938-C2CD-D634-C8C729CC3D2A}"/>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594308" y="5109122"/>
            <a:ext cx="3580276" cy="2123680"/>
          </a:xfrm>
          <a:prstGeom prst="rect">
            <a:avLst/>
          </a:prstGeom>
        </p:spPr>
      </p:pic>
    </p:spTree>
    <p:extLst>
      <p:ext uri="{BB962C8B-B14F-4D97-AF65-F5344CB8AC3E}">
        <p14:creationId xmlns:p14="http://schemas.microsoft.com/office/powerpoint/2010/main" val="4175293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C2829-EE36-81DD-F287-02A06E4F0E2C}"/>
            </a:ext>
          </a:extLst>
        </p:cNvPr>
        <p:cNvGrpSpPr/>
        <p:nvPr/>
      </p:nvGrpSpPr>
      <p:grpSpPr>
        <a:xfrm>
          <a:off x="0" y="0"/>
          <a:ext cx="0" cy="0"/>
          <a:chOff x="0" y="0"/>
          <a:chExt cx="0" cy="0"/>
        </a:xfrm>
      </p:grpSpPr>
      <p:sp>
        <p:nvSpPr>
          <p:cNvPr id="27" name="Freeform 26">
            <a:extLst>
              <a:ext uri="{FF2B5EF4-FFF2-40B4-BE49-F238E27FC236}">
                <a16:creationId xmlns:a16="http://schemas.microsoft.com/office/drawing/2014/main" id="{C2B7AAC6-701C-660A-917A-6BA6389E5BA7}"/>
              </a:ext>
            </a:extLst>
          </p:cNvPr>
          <p:cNvSpPr/>
          <p:nvPr/>
        </p:nvSpPr>
        <p:spPr>
          <a:xfrm>
            <a:off x="5444836" y="-9524"/>
            <a:ext cx="6747166" cy="5896454"/>
          </a:xfrm>
          <a:custGeom>
            <a:avLst/>
            <a:gdLst>
              <a:gd name="connsiteX0" fmla="*/ 100484 w 6747166"/>
              <a:gd name="connsiteY0" fmla="*/ 0 h 5896454"/>
              <a:gd name="connsiteX1" fmla="*/ 6747165 w 6747166"/>
              <a:gd name="connsiteY1" fmla="*/ 0 h 5896454"/>
              <a:gd name="connsiteX2" fmla="*/ 6747166 w 6747166"/>
              <a:gd name="connsiteY2" fmla="*/ 4370799 h 5896454"/>
              <a:gd name="connsiteX3" fmla="*/ 6701832 w 6747166"/>
              <a:gd name="connsiteY3" fmla="*/ 4426118 h 5896454"/>
              <a:gd name="connsiteX4" fmla="*/ 3980302 w 6747166"/>
              <a:gd name="connsiteY4" fmla="*/ 5895522 h 5896454"/>
              <a:gd name="connsiteX5" fmla="*/ 3891611 w 6747166"/>
              <a:gd name="connsiteY5" fmla="*/ 5664719 h 5896454"/>
              <a:gd name="connsiteX6" fmla="*/ 4734676 w 6747166"/>
              <a:gd name="connsiteY6" fmla="*/ 4870808 h 5896454"/>
              <a:gd name="connsiteX7" fmla="*/ 4576536 w 6747166"/>
              <a:gd name="connsiteY7" fmla="*/ 4607950 h 5896454"/>
              <a:gd name="connsiteX8" fmla="*/ 3526179 w 6747166"/>
              <a:gd name="connsiteY8" fmla="*/ 4670991 h 5896454"/>
              <a:gd name="connsiteX9" fmla="*/ 11799 w 6747166"/>
              <a:gd name="connsiteY9" fmla="*/ 564654 h 5896454"/>
              <a:gd name="connsiteX10" fmla="*/ 12868 w 6747166"/>
              <a:gd name="connsiteY10" fmla="*/ 564654 h 5896454"/>
              <a:gd name="connsiteX11" fmla="*/ 96749 w 6747166"/>
              <a:gd name="connsiteY11" fmla="*/ 14098 h 589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747166" h="5896454">
                <a:moveTo>
                  <a:pt x="100484" y="0"/>
                </a:moveTo>
                <a:lnTo>
                  <a:pt x="6747165" y="0"/>
                </a:lnTo>
                <a:lnTo>
                  <a:pt x="6747166" y="4370799"/>
                </a:lnTo>
                <a:lnTo>
                  <a:pt x="6701832" y="4426118"/>
                </a:lnTo>
                <a:cubicBezTo>
                  <a:pt x="5982782" y="5252804"/>
                  <a:pt x="5010092" y="5783327"/>
                  <a:pt x="3980302" y="5895522"/>
                </a:cubicBezTo>
                <a:cubicBezTo>
                  <a:pt x="3848870" y="5910480"/>
                  <a:pt x="3784758" y="5741655"/>
                  <a:pt x="3891611" y="5664719"/>
                </a:cubicBezTo>
                <a:cubicBezTo>
                  <a:pt x="4200414" y="5441398"/>
                  <a:pt x="4484642" y="5174268"/>
                  <a:pt x="4734676" y="4870808"/>
                </a:cubicBezTo>
                <a:cubicBezTo>
                  <a:pt x="4831912" y="4753270"/>
                  <a:pt x="4727200" y="4578033"/>
                  <a:pt x="4576536" y="4607950"/>
                </a:cubicBezTo>
                <a:cubicBezTo>
                  <a:pt x="4238882" y="4675270"/>
                  <a:pt x="3886268" y="4698775"/>
                  <a:pt x="3526179" y="4670991"/>
                </a:cubicBezTo>
                <a:cubicBezTo>
                  <a:pt x="1423320" y="4508579"/>
                  <a:pt x="-152753" y="2667512"/>
                  <a:pt x="11799" y="564654"/>
                </a:cubicBezTo>
                <a:lnTo>
                  <a:pt x="12868" y="564654"/>
                </a:lnTo>
                <a:cubicBezTo>
                  <a:pt x="27829" y="376595"/>
                  <a:pt x="56145" y="192808"/>
                  <a:pt x="96749" y="14098"/>
                </a:cubicBezTo>
                <a:close/>
              </a:path>
            </a:pathLst>
          </a:custGeom>
          <a:solidFill>
            <a:srgbClr val="459597"/>
          </a:solidFill>
          <a:ln w="9534" cap="flat">
            <a:noFill/>
            <a:prstDash val="solid"/>
            <a:miter/>
          </a:ln>
        </p:spPr>
        <p:txBody>
          <a:bodyPr wrap="square" rtlCol="0" anchor="ctr">
            <a:noAutofit/>
          </a:bodyPr>
          <a:lstStyle/>
          <a:p>
            <a:endParaRPr lang="en-US"/>
          </a:p>
        </p:txBody>
      </p:sp>
      <p:sp>
        <p:nvSpPr>
          <p:cNvPr id="11" name="Freeform 10">
            <a:extLst>
              <a:ext uri="{FF2B5EF4-FFF2-40B4-BE49-F238E27FC236}">
                <a16:creationId xmlns:a16="http://schemas.microsoft.com/office/drawing/2014/main" id="{F947289D-3192-ED31-129D-4AF2982F02EA}"/>
              </a:ext>
            </a:extLst>
          </p:cNvPr>
          <p:cNvSpPr/>
          <p:nvPr/>
        </p:nvSpPr>
        <p:spPr>
          <a:xfrm>
            <a:off x="2591100" y="1874559"/>
            <a:ext cx="4591442" cy="5185062"/>
          </a:xfrm>
          <a:custGeom>
            <a:avLst/>
            <a:gdLst>
              <a:gd name="connsiteX0" fmla="*/ 3618309 w 5411373"/>
              <a:gd name="connsiteY0" fmla="*/ 5935901 h 6111001"/>
              <a:gd name="connsiteX1" fmla="*/ 1967854 w 5411373"/>
              <a:gd name="connsiteY1" fmla="*/ 6011224 h 6111001"/>
              <a:gd name="connsiteX2" fmla="*/ 132427 w 5411373"/>
              <a:gd name="connsiteY2" fmla="*/ 2275534 h 6111001"/>
              <a:gd name="connsiteX3" fmla="*/ 2682956 w 5411373"/>
              <a:gd name="connsiteY3" fmla="*/ 557 h 6111001"/>
              <a:gd name="connsiteX4" fmla="*/ 2743022 w 5411373"/>
              <a:gd name="connsiteY4" fmla="*/ 158834 h 6111001"/>
              <a:gd name="connsiteX5" fmla="*/ 2165219 w 5411373"/>
              <a:gd name="connsiteY5" fmla="*/ 703265 h 6111001"/>
              <a:gd name="connsiteX6" fmla="*/ 2273919 w 5411373"/>
              <a:gd name="connsiteY6" fmla="*/ 883470 h 6111001"/>
              <a:gd name="connsiteX7" fmla="*/ 2993787 w 5411373"/>
              <a:gd name="connsiteY7" fmla="*/ 839609 h 6111001"/>
              <a:gd name="connsiteX8" fmla="*/ 5403200 w 5411373"/>
              <a:gd name="connsiteY8" fmla="*/ 3655206 h 6111001"/>
              <a:gd name="connsiteX9" fmla="*/ 3617355 w 5411373"/>
              <a:gd name="connsiteY9" fmla="*/ 5935901 h 611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11373" h="6111001">
                <a:moveTo>
                  <a:pt x="3618309" y="5935901"/>
                </a:moveTo>
                <a:cubicBezTo>
                  <a:pt x="3096760" y="6133270"/>
                  <a:pt x="2525633" y="6171409"/>
                  <a:pt x="1967854" y="6011224"/>
                </a:cubicBezTo>
                <a:cubicBezTo>
                  <a:pt x="483301" y="5584071"/>
                  <a:pt x="-337636" y="3911688"/>
                  <a:pt x="132427" y="2275534"/>
                </a:cubicBezTo>
                <a:cubicBezTo>
                  <a:pt x="498558" y="1001699"/>
                  <a:pt x="1539748" y="125462"/>
                  <a:pt x="2682956" y="557"/>
                </a:cubicBezTo>
                <a:cubicBezTo>
                  <a:pt x="2772581" y="-8978"/>
                  <a:pt x="2816441" y="106393"/>
                  <a:pt x="2743022" y="158834"/>
                </a:cubicBezTo>
                <a:cubicBezTo>
                  <a:pt x="2531355" y="312343"/>
                  <a:pt x="2336844" y="494454"/>
                  <a:pt x="2165219" y="703265"/>
                </a:cubicBezTo>
                <a:cubicBezTo>
                  <a:pt x="2098477" y="784310"/>
                  <a:pt x="2169987" y="904446"/>
                  <a:pt x="2273919" y="883470"/>
                </a:cubicBezTo>
                <a:cubicBezTo>
                  <a:pt x="2505610" y="836751"/>
                  <a:pt x="2746835" y="820540"/>
                  <a:pt x="2993787" y="839609"/>
                </a:cubicBezTo>
                <a:cubicBezTo>
                  <a:pt x="4435430" y="950213"/>
                  <a:pt x="5516662" y="2213559"/>
                  <a:pt x="5403200" y="3655206"/>
                </a:cubicBezTo>
                <a:cubicBezTo>
                  <a:pt x="5318343" y="4737393"/>
                  <a:pt x="4587030" y="5614584"/>
                  <a:pt x="3617355" y="5935901"/>
                </a:cubicBezTo>
                <a:close/>
              </a:path>
            </a:pathLst>
          </a:custGeom>
          <a:solidFill>
            <a:srgbClr val="EC7C69"/>
          </a:solidFill>
          <a:ln w="9534" cap="flat">
            <a:noFill/>
            <a:prstDash val="solid"/>
            <a:miter/>
          </a:ln>
        </p:spPr>
        <p:txBody>
          <a:bodyPr rtlCol="0" anchor="ctr"/>
          <a:lstStyle/>
          <a:p>
            <a:endParaRPr lang="en-US"/>
          </a:p>
        </p:txBody>
      </p:sp>
      <p:sp>
        <p:nvSpPr>
          <p:cNvPr id="15" name="Text Placeholder 4">
            <a:extLst>
              <a:ext uri="{FF2B5EF4-FFF2-40B4-BE49-F238E27FC236}">
                <a16:creationId xmlns:a16="http://schemas.microsoft.com/office/drawing/2014/main" id="{FAD95DF1-6CA1-337A-CFD3-09AC400DAFE5}"/>
              </a:ext>
            </a:extLst>
          </p:cNvPr>
          <p:cNvSpPr txBox="1">
            <a:spLocks/>
          </p:cNvSpPr>
          <p:nvPr/>
        </p:nvSpPr>
        <p:spPr>
          <a:xfrm>
            <a:off x="6934938" y="895020"/>
            <a:ext cx="4124771" cy="1202192"/>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3240"/>
              </a:lnSpc>
              <a:buClr>
                <a:srgbClr val="459597"/>
              </a:buClr>
            </a:pPr>
            <a:r>
              <a:rPr lang="en-GB" sz="3200" i="1" dirty="0">
                <a:solidFill>
                  <a:schemeClr val="bg1"/>
                </a:solidFill>
              </a:rPr>
              <a:t> „Le 5 minut hoje stran je odlična veganska kavarna z </a:t>
            </a:r>
            <a:r>
              <a:rPr lang="en-GB" sz="3200" i="1" dirty="0" err="1">
                <a:solidFill>
                  <a:schemeClr val="bg1"/>
                </a:solidFill>
              </a:rPr>
              <a:t>imenom</a:t>
            </a:r>
            <a:r>
              <a:rPr lang="en-GB" sz="3200" i="1" dirty="0">
                <a:solidFill>
                  <a:schemeClr val="bg1"/>
                </a:solidFill>
              </a:rPr>
              <a:t> </a:t>
            </a:r>
            <a:r>
              <a:rPr lang="en-GB" sz="3200" i="1" dirty="0" err="1">
                <a:solidFill>
                  <a:schemeClr val="bg1"/>
                </a:solidFill>
              </a:rPr>
              <a:t>Rustika</a:t>
            </a:r>
            <a:r>
              <a:rPr lang="en-GB" sz="3200" i="1" dirty="0">
                <a:solidFill>
                  <a:schemeClr val="bg1"/>
                </a:solidFill>
              </a:rPr>
              <a:t>. </a:t>
            </a:r>
            <a:r>
              <a:rPr lang="en-GB" sz="3200" i="1" dirty="0" err="1">
                <a:solidFill>
                  <a:schemeClr val="bg1"/>
                </a:solidFill>
              </a:rPr>
              <a:t>Označila</a:t>
            </a:r>
            <a:r>
              <a:rPr lang="en-GB" sz="3200" i="1" dirty="0">
                <a:solidFill>
                  <a:schemeClr val="bg1"/>
                </a:solidFill>
              </a:rPr>
              <a:t> </a:t>
            </a:r>
            <a:r>
              <a:rPr lang="en-GB" sz="3200" i="1" dirty="0" err="1">
                <a:solidFill>
                  <a:schemeClr val="bg1"/>
                </a:solidFill>
              </a:rPr>
              <a:t>sem</a:t>
            </a:r>
            <a:r>
              <a:rPr lang="en-GB" sz="3200" i="1" dirty="0">
                <a:solidFill>
                  <a:schemeClr val="bg1"/>
                </a:solidFill>
              </a:rPr>
              <a:t> jo za vas na zemljevidu.“</a:t>
            </a:r>
          </a:p>
          <a:p>
            <a:pPr indent="0" algn="ctr">
              <a:lnSpc>
                <a:spcPts val="3240"/>
              </a:lnSpc>
              <a:buClr>
                <a:srgbClr val="459597"/>
              </a:buClr>
            </a:pPr>
            <a:endParaRPr lang="en-GB" sz="3200" i="1" dirty="0">
              <a:solidFill>
                <a:schemeClr val="bg1"/>
              </a:solidFill>
            </a:endParaRPr>
          </a:p>
        </p:txBody>
      </p:sp>
      <p:sp>
        <p:nvSpPr>
          <p:cNvPr id="17" name="Text Placeholder 5">
            <a:extLst>
              <a:ext uri="{FF2B5EF4-FFF2-40B4-BE49-F238E27FC236}">
                <a16:creationId xmlns:a16="http://schemas.microsoft.com/office/drawing/2014/main" id="{A39E281B-EAF9-BC1C-6347-F07F47F84064}"/>
              </a:ext>
            </a:extLst>
          </p:cNvPr>
          <p:cNvSpPr txBox="1">
            <a:spLocks/>
          </p:cNvSpPr>
          <p:nvPr/>
        </p:nvSpPr>
        <p:spPr>
          <a:xfrm>
            <a:off x="3372843" y="3549692"/>
            <a:ext cx="3027956"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900"/>
              </a:lnSpc>
            </a:pPr>
            <a:r>
              <a:rPr lang="en-US" dirty="0">
                <a:solidFill>
                  <a:schemeClr val="bg1"/>
                </a:solidFill>
              </a:rPr>
              <a:t>Osebni dotiki: </a:t>
            </a:r>
          </a:p>
        </p:txBody>
      </p:sp>
      <p:sp>
        <p:nvSpPr>
          <p:cNvPr id="18" name="Text Placeholder 4">
            <a:extLst>
              <a:ext uri="{FF2B5EF4-FFF2-40B4-BE49-F238E27FC236}">
                <a16:creationId xmlns:a16="http://schemas.microsoft.com/office/drawing/2014/main" id="{B4F10847-9315-57B6-3B2A-09876CF2E867}"/>
              </a:ext>
            </a:extLst>
          </p:cNvPr>
          <p:cNvSpPr txBox="1">
            <a:spLocks/>
          </p:cNvSpPr>
          <p:nvPr/>
        </p:nvSpPr>
        <p:spPr>
          <a:xfrm>
            <a:off x="3372844" y="4425733"/>
            <a:ext cx="3179510"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lnSpc>
                <a:spcPts val="2240"/>
              </a:lnSpc>
              <a:buClr>
                <a:srgbClr val="459597"/>
              </a:buClr>
            </a:pPr>
            <a:r>
              <a:rPr lang="en-GB" sz="2200" dirty="0">
                <a:solidFill>
                  <a:schemeClr val="bg1"/>
                </a:solidFill>
              </a:rPr>
              <a:t>Za vegansko </a:t>
            </a:r>
            <a:r>
              <a:rPr lang="en-GB" sz="2200" dirty="0" err="1">
                <a:solidFill>
                  <a:schemeClr val="bg1"/>
                </a:solidFill>
              </a:rPr>
              <a:t>popotnico</a:t>
            </a:r>
            <a:r>
              <a:rPr lang="en-GB" sz="2200" dirty="0">
                <a:solidFill>
                  <a:schemeClr val="bg1"/>
                </a:solidFill>
              </a:rPr>
              <a:t>, ki je povprašala o možnostih prehrane, doda:</a:t>
            </a:r>
          </a:p>
          <a:p>
            <a:pPr indent="0" algn="ctr">
              <a:lnSpc>
                <a:spcPts val="2240"/>
              </a:lnSpc>
              <a:buClr>
                <a:srgbClr val="459597"/>
              </a:buClr>
            </a:pPr>
            <a:endParaRPr lang="en-GB" sz="2200" dirty="0">
              <a:solidFill>
                <a:schemeClr val="bg1"/>
              </a:solidFill>
            </a:endParaRPr>
          </a:p>
        </p:txBody>
      </p:sp>
      <p:sp>
        <p:nvSpPr>
          <p:cNvPr id="19" name="Text Placeholder 3">
            <a:extLst>
              <a:ext uri="{FF2B5EF4-FFF2-40B4-BE49-F238E27FC236}">
                <a16:creationId xmlns:a16="http://schemas.microsoft.com/office/drawing/2014/main" id="{E8C11C65-B94C-A938-8AD2-B37454A83EE8}"/>
              </a:ext>
            </a:extLst>
          </p:cNvPr>
          <p:cNvSpPr txBox="1">
            <a:spLocks/>
          </p:cNvSpPr>
          <p:nvPr/>
        </p:nvSpPr>
        <p:spPr>
          <a:xfrm>
            <a:off x="609624" y="493193"/>
            <a:ext cx="425332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Gradnja zaupanja in trajnih vtisov</a:t>
            </a:r>
          </a:p>
        </p:txBody>
      </p:sp>
      <p:cxnSp>
        <p:nvCxnSpPr>
          <p:cNvPr id="20" name="Straight Connector 19">
            <a:extLst>
              <a:ext uri="{FF2B5EF4-FFF2-40B4-BE49-F238E27FC236}">
                <a16:creationId xmlns:a16="http://schemas.microsoft.com/office/drawing/2014/main" id="{063B14EB-DE22-3B2A-8205-8056DCCEC77B}"/>
              </a:ext>
            </a:extLst>
          </p:cNvPr>
          <p:cNvCxnSpPr>
            <a:cxnSpLocks/>
          </p:cNvCxnSpPr>
          <p:nvPr/>
        </p:nvCxnSpPr>
        <p:spPr>
          <a:xfrm>
            <a:off x="0" y="1665608"/>
            <a:ext cx="4862946"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0A1DDE7C-E68A-AE9F-C32B-10E9526C44B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36</a:t>
            </a:fld>
            <a:endParaRPr lang="fr-CA" sz="1200" dirty="0"/>
          </a:p>
        </p:txBody>
      </p:sp>
      <p:pic>
        <p:nvPicPr>
          <p:cNvPr id="4" name="Picture 3">
            <a:extLst>
              <a:ext uri="{FF2B5EF4-FFF2-40B4-BE49-F238E27FC236}">
                <a16:creationId xmlns:a16="http://schemas.microsoft.com/office/drawing/2014/main" id="{BD302049-54C6-323E-F086-6D2A07D1078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3594308" y="5109122"/>
            <a:ext cx="3580276" cy="2123680"/>
          </a:xfrm>
          <a:prstGeom prst="rect">
            <a:avLst/>
          </a:prstGeom>
        </p:spPr>
      </p:pic>
    </p:spTree>
    <p:extLst>
      <p:ext uri="{BB962C8B-B14F-4D97-AF65-F5344CB8AC3E}">
        <p14:creationId xmlns:p14="http://schemas.microsoft.com/office/powerpoint/2010/main" val="7710839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86AF-6E26-8FB0-B8FC-270C8DAEEF5E}"/>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832C9BE7-B36B-081D-3910-E6FA17601F7C}"/>
              </a:ext>
            </a:extLst>
          </p:cNvPr>
          <p:cNvSpPr>
            <a:spLocks noGrp="1"/>
          </p:cNvSpPr>
          <p:nvPr>
            <p:ph type="body" sz="quarter" idx="18"/>
          </p:nvPr>
        </p:nvSpPr>
        <p:spPr>
          <a:xfrm>
            <a:off x="615337" y="1548294"/>
            <a:ext cx="2975564" cy="1049221"/>
          </a:xfrm>
          <a:prstGeom prst="rect">
            <a:avLst/>
          </a:prstGeom>
        </p:spPr>
        <p:txBody>
          <a:bodyPr/>
          <a:lstStyle/>
          <a:p>
            <a:r>
              <a:rPr lang="fr-FR" sz="2800" dirty="0" err="1">
                <a:latin typeface="Calibri"/>
                <a:ea typeface="Open Sans"/>
                <a:cs typeface="Calibri"/>
              </a:rPr>
              <a:t>Turistična kmetija </a:t>
            </a:r>
            <a:r>
              <a:rPr lang="fr-FR" sz="2800" dirty="0">
                <a:latin typeface="Calibri"/>
                <a:ea typeface="Open Sans"/>
                <a:cs typeface="Calibri"/>
              </a:rPr>
              <a:t>Weiss, </a:t>
            </a:r>
            <a:r>
              <a:rPr lang="en-US" sz="2800" dirty="0">
                <a:latin typeface="Calibri"/>
                <a:ea typeface="Open Sans"/>
                <a:cs typeface="Calibri"/>
              </a:rPr>
              <a:t>Slovenija</a:t>
            </a:r>
            <a:endParaRPr lang="en-GB" sz="2800" dirty="0">
              <a:latin typeface="Calibri"/>
              <a:ea typeface="Open Sans"/>
              <a:cs typeface="Calibri"/>
            </a:endParaRPr>
          </a:p>
          <a:p>
            <a:endParaRPr lang="en-US" dirty="0"/>
          </a:p>
        </p:txBody>
      </p:sp>
      <p:sp>
        <p:nvSpPr>
          <p:cNvPr id="15" name="Text Placeholder 3">
            <a:extLst>
              <a:ext uri="{FF2B5EF4-FFF2-40B4-BE49-F238E27FC236}">
                <a16:creationId xmlns:a16="http://schemas.microsoft.com/office/drawing/2014/main" id="{D6CC4B07-AB4B-6FB0-4721-FF5F5664FFD9}"/>
              </a:ext>
            </a:extLst>
          </p:cNvPr>
          <p:cNvSpPr>
            <a:spLocks noGrp="1"/>
          </p:cNvSpPr>
          <p:nvPr>
            <p:ph type="body" sz="quarter" idx="19"/>
          </p:nvPr>
        </p:nvSpPr>
        <p:spPr>
          <a:xfrm>
            <a:off x="632136" y="613375"/>
            <a:ext cx="2958765" cy="385564"/>
          </a:xfrm>
          <a:prstGeom prst="rect">
            <a:avLst/>
          </a:prstGeom>
        </p:spPr>
        <p:txBody>
          <a:bodyPr/>
          <a:lstStyle/>
          <a:p>
            <a:r>
              <a:rPr lang="en-GB" dirty="0"/>
              <a:t>Primer</a:t>
            </a:r>
          </a:p>
        </p:txBody>
      </p:sp>
      <p:sp>
        <p:nvSpPr>
          <p:cNvPr id="16" name="Text Placeholder 4">
            <a:extLst>
              <a:ext uri="{FF2B5EF4-FFF2-40B4-BE49-F238E27FC236}">
                <a16:creationId xmlns:a16="http://schemas.microsoft.com/office/drawing/2014/main" id="{80E01363-3586-BEDB-467B-7D5B5B30A6F4}"/>
              </a:ext>
            </a:extLst>
          </p:cNvPr>
          <p:cNvSpPr txBox="1">
            <a:spLocks/>
          </p:cNvSpPr>
          <p:nvPr/>
        </p:nvSpPr>
        <p:spPr>
          <a:xfrm>
            <a:off x="5251838" y="1404794"/>
            <a:ext cx="6662142" cy="4050389"/>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340"/>
              </a:lnSpc>
              <a:buClr>
                <a:srgbClr val="EC7C69"/>
              </a:buClr>
              <a:buFont typeface="Arial" panose="020B0604020202020204" pitchFamily="34" charset="0"/>
              <a:buChar char="•"/>
            </a:pPr>
            <a:r>
              <a:rPr lang="en-IE" b="1"/>
              <a:t>Bodite dosledni.</a:t>
            </a:r>
            <a:r>
              <a:rPr lang="en-IE" dirty="0"/>
              <a:t> Na svoji spletni strani obljubljajo domačo hrano, pristno vzdušje in tradicionalno opremo – in glede na ocene gostov to tudi dosledno izpolnjujejo.</a:t>
            </a:r>
          </a:p>
          <a:p>
            <a:pPr marL="342900" indent="-342900">
              <a:lnSpc>
                <a:spcPts val="2340"/>
              </a:lnSpc>
              <a:buClr>
                <a:srgbClr val="EC7C69"/>
              </a:buClr>
              <a:buFont typeface="Arial" panose="020B0604020202020204" pitchFamily="34" charset="0"/>
              <a:buChar char="•"/>
            </a:pPr>
            <a:r>
              <a:rPr lang="en-IE" b="1"/>
              <a:t>Pokazati, da vam je mar. </a:t>
            </a:r>
            <a:r>
              <a:rPr lang="en-IE" dirty="0"/>
              <a:t>Maja in Roman sta pohvaljena za hitre odgovore, natančno pozornost do podrobnosti in proaktivno pomoč pri lokalnih aktivnostih.</a:t>
            </a:r>
          </a:p>
          <a:p>
            <a:pPr marL="342900" indent="-342900">
              <a:lnSpc>
                <a:spcPts val="2340"/>
              </a:lnSpc>
              <a:buClr>
                <a:srgbClr val="EC7C69"/>
              </a:buClr>
              <a:buFont typeface="Arial" panose="020B0604020202020204" pitchFamily="34" charset="0"/>
              <a:buChar char="•"/>
            </a:pPr>
            <a:r>
              <a:rPr lang="en-IE" b="1"/>
              <a:t>Bodite osebni. </a:t>
            </a:r>
            <a:r>
              <a:rPr lang="en-IE" dirty="0"/>
              <a:t>Goste pozdravljata po imenu, vsak dan pripravljata zajtrk po meri in priporočata kolesarske poti ali enodnevne izlete glede na njihova zanimanja.</a:t>
            </a:r>
          </a:p>
          <a:p>
            <a:pPr marL="342900" lvl="0" indent="-342900">
              <a:lnSpc>
                <a:spcPts val="2340"/>
              </a:lnSpc>
              <a:buClr>
                <a:srgbClr val="EC7C69"/>
              </a:buClr>
              <a:buFont typeface="Arial" panose="020B0604020202020204" pitchFamily="34" charset="0"/>
              <a:buChar char="•"/>
            </a:pPr>
            <a:r>
              <a:rPr lang="en-IE" b="1" dirty="0"/>
              <a:t>Orodja in povratne informacije </a:t>
            </a:r>
            <a:r>
              <a:rPr lang="en-IE" dirty="0"/>
              <a:t>– spodbujata povratne informacije prek ocen in osebnih interakcij. Vsaka podrobnost – kot so možnosti savne, čistoča sob in odzivna komunikacija – je izboljšana na podlagi povratnih informacij gostov.</a:t>
            </a:r>
          </a:p>
          <a:p>
            <a:pPr marL="342900" lvl="0" indent="-342900">
              <a:lnSpc>
                <a:spcPts val="2340"/>
              </a:lnSpc>
              <a:buClr>
                <a:srgbClr val="EC7C69"/>
              </a:buClr>
              <a:buFont typeface="Arial" panose="020B0604020202020204" pitchFamily="34" charset="0"/>
              <a:buChar char="•"/>
            </a:pPr>
            <a:endParaRPr lang="en-IE" i="1" dirty="0"/>
          </a:p>
        </p:txBody>
      </p:sp>
      <p:sp>
        <p:nvSpPr>
          <p:cNvPr id="19" name="Slide Number Placeholder 5">
            <a:extLst>
              <a:ext uri="{FF2B5EF4-FFF2-40B4-BE49-F238E27FC236}">
                <a16:creationId xmlns:a16="http://schemas.microsoft.com/office/drawing/2014/main" id="{DA3AE65A-993D-3405-CBAB-26EAF6B794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37</a:t>
            </a:fld>
            <a:endParaRPr lang="fr-CA" sz="1200" dirty="0"/>
          </a:p>
        </p:txBody>
      </p:sp>
      <p:sp>
        <p:nvSpPr>
          <p:cNvPr id="3" name="Text Placeholder 3">
            <a:extLst>
              <a:ext uri="{FF2B5EF4-FFF2-40B4-BE49-F238E27FC236}">
                <a16:creationId xmlns:a16="http://schemas.microsoft.com/office/drawing/2014/main" id="{68D1B32B-480B-B1A8-D808-7E645F6E2BB8}"/>
              </a:ext>
            </a:extLst>
          </p:cNvPr>
          <p:cNvSpPr txBox="1">
            <a:spLocks/>
          </p:cNvSpPr>
          <p:nvPr/>
        </p:nvSpPr>
        <p:spPr>
          <a:xfrm>
            <a:off x="5253242" y="216825"/>
            <a:ext cx="6212794"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Kako to uporablja turistična kmetija Weiss</a:t>
            </a:r>
          </a:p>
          <a:p>
            <a:pPr>
              <a:lnSpc>
                <a:spcPts val="3720"/>
              </a:lnSpc>
            </a:pPr>
            <a:endParaRPr lang="en-US" dirty="0"/>
          </a:p>
        </p:txBody>
      </p:sp>
      <p:cxnSp>
        <p:nvCxnSpPr>
          <p:cNvPr id="4" name="Straight Connector 3">
            <a:extLst>
              <a:ext uri="{FF2B5EF4-FFF2-40B4-BE49-F238E27FC236}">
                <a16:creationId xmlns:a16="http://schemas.microsoft.com/office/drawing/2014/main" id="{A248AD39-B5C5-AAF0-8E10-6E23B6BAD672}"/>
              </a:ext>
            </a:extLst>
          </p:cNvPr>
          <p:cNvCxnSpPr>
            <a:cxnSpLocks/>
          </p:cNvCxnSpPr>
          <p:nvPr/>
        </p:nvCxnSpPr>
        <p:spPr>
          <a:xfrm>
            <a:off x="5416552" y="1266956"/>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45230C6-26AC-3AB8-D2A8-F627ED108F7F}"/>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9BC1399F-CB1B-1E47-2673-B1030F401CD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3209" y="2857204"/>
            <a:ext cx="5840450" cy="3845012"/>
          </a:xfrm>
          <a:prstGeom prst="rect">
            <a:avLst/>
          </a:prstGeom>
          <a:noFill/>
        </p:spPr>
      </p:pic>
      <p:pic>
        <p:nvPicPr>
          <p:cNvPr id="5" name="Picture Placeholder 11" descr="Slika, ki vsebuje besede na prostem, oblak, drevo, nebo&#10;&#10;Vsebina, ustvarjena z UI, morda ni pravilna.">
            <a:extLst>
              <a:ext uri="{FF2B5EF4-FFF2-40B4-BE49-F238E27FC236}">
                <a16:creationId xmlns:a16="http://schemas.microsoft.com/office/drawing/2014/main" id="{C4A10E92-8A3A-1769-F987-4609075B6F60}"/>
              </a:ext>
            </a:extLst>
          </p:cNvPr>
          <p:cNvPicPr>
            <a:picLocks noChangeAspect="1"/>
          </p:cNvPicPr>
          <p:nvPr/>
        </p:nvPicPr>
        <p:blipFill>
          <a:blip r:embed="rId4"/>
          <a:srcRect l="792" r="792"/>
          <a:stretch/>
        </p:blipFill>
        <p:spPr>
          <a:xfrm>
            <a:off x="540362" y="3211295"/>
            <a:ext cx="4369616" cy="2498247"/>
          </a:xfrm>
          <a:prstGeom prst="rect">
            <a:avLst/>
          </a:prstGeom>
        </p:spPr>
      </p:pic>
      <p:sp>
        <p:nvSpPr>
          <p:cNvPr id="6" name="Oval 5">
            <a:extLst>
              <a:ext uri="{FF2B5EF4-FFF2-40B4-BE49-F238E27FC236}">
                <a16:creationId xmlns:a16="http://schemas.microsoft.com/office/drawing/2014/main" id="{66DC4E72-2306-FD08-088F-481E232B98BF}"/>
              </a:ext>
            </a:extLst>
          </p:cNvPr>
          <p:cNvSpPr/>
          <p:nvPr/>
        </p:nvSpPr>
        <p:spPr>
          <a:xfrm>
            <a:off x="3471483" y="2700897"/>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lowchart: Connector 21">
            <a:extLst>
              <a:ext uri="{FF2B5EF4-FFF2-40B4-BE49-F238E27FC236}">
                <a16:creationId xmlns:a16="http://schemas.microsoft.com/office/drawing/2014/main" id="{F2C36E30-46A2-FF2C-5ACA-86F599D45B02}"/>
              </a:ext>
            </a:extLst>
          </p:cNvPr>
          <p:cNvSpPr/>
          <p:nvPr/>
        </p:nvSpPr>
        <p:spPr>
          <a:xfrm>
            <a:off x="3342599" y="2725426"/>
            <a:ext cx="1911592" cy="1600452"/>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5">
                  <a:extLst>
                    <a:ext uri="{A12FA001-AC4F-418D-AE19-62706E023703}">
                      <ahyp:hlinkClr xmlns:ahyp="http://schemas.microsoft.com/office/drawing/2018/hyperlinkcolor" val="tx"/>
                    </a:ext>
                  </a:extLst>
                </a:hlinkClick>
              </a:rPr>
              <a:t>obisk</a:t>
            </a:r>
            <a:endParaRPr lang="en-IE" sz="2800" b="1" dirty="0">
              <a:solidFill>
                <a:schemeClr val="bg1"/>
              </a:solidFill>
            </a:endParaRPr>
          </a:p>
        </p:txBody>
      </p:sp>
      <p:sp>
        <p:nvSpPr>
          <p:cNvPr id="17" name="TextBox 16">
            <a:extLst>
              <a:ext uri="{FF2B5EF4-FFF2-40B4-BE49-F238E27FC236}">
                <a16:creationId xmlns:a16="http://schemas.microsoft.com/office/drawing/2014/main" id="{514F598F-0BE2-3CDB-357E-FCFE4C118DC2}"/>
              </a:ext>
            </a:extLst>
          </p:cNvPr>
          <p:cNvSpPr txBox="1"/>
          <p:nvPr/>
        </p:nvSpPr>
        <p:spPr>
          <a:xfrm>
            <a:off x="6141056" y="6367131"/>
            <a:ext cx="5418872" cy="348813"/>
          </a:xfrm>
          <a:prstGeom prst="rect">
            <a:avLst/>
          </a:prstGeom>
          <a:noFill/>
        </p:spPr>
        <p:txBody>
          <a:bodyPr wrap="square" lIns="91440" tIns="45720" rIns="91440" bIns="45720" anchor="t">
            <a:spAutoFit/>
          </a:bodyPr>
          <a:lstStyle/>
          <a:p>
            <a:pPr>
              <a:lnSpc>
                <a:spcPts val="1960"/>
              </a:lnSpc>
            </a:pPr>
            <a:r>
              <a:rPr lang="en-IE" b="1" dirty="0">
                <a:solidFill>
                  <a:srgbClr val="414141"/>
                </a:solidFill>
              </a:rPr>
              <a:t>Vir</a:t>
            </a:r>
            <a:r>
              <a:rPr lang="en-IE" b="1" dirty="0">
                <a:solidFill>
                  <a:srgbClr val="414141"/>
                </a:solidFill>
                <a:cs typeface="Calibri"/>
              </a:rPr>
              <a:t>: </a:t>
            </a:r>
            <a:r>
              <a:rPr lang="en-IE" dirty="0">
                <a:solidFill>
                  <a:srgbClr val="459597"/>
                </a:solidFill>
                <a:ea typeface="Calibri" panose="020F0502020204030204"/>
                <a:cs typeface="Calibri" panose="020F0502020204030204"/>
                <a:hlinkClick r:id="rId6">
                  <a:extLst>
                    <a:ext uri="{A12FA001-AC4F-418D-AE19-62706E023703}">
                      <ahyp:hlinkClr xmlns:ahyp="http://schemas.microsoft.com/office/drawing/2018/hyperlinkcolor" val="tx"/>
                    </a:ext>
                  </a:extLst>
                </a:hlinkClick>
              </a:rPr>
              <a:t>  Booking.com – Turistična kmetija Weiss </a:t>
            </a:r>
            <a:r>
              <a:rPr lang="en-IE" dirty="0">
                <a:solidFill>
                  <a:srgbClr val="459597"/>
                </a:solidFill>
                <a:ea typeface="Calibri" panose="020F0502020204030204"/>
                <a:cs typeface="Calibri" panose="020F0502020204030204"/>
              </a:rPr>
              <a:t>   </a:t>
            </a:r>
            <a:endParaRPr lang="en-IE" dirty="0">
              <a:solidFill>
                <a:srgbClr val="459597"/>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27359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BC53D-0819-CF28-21A8-18EAC6E29A1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2E5384B-BDC8-E88E-E460-A8738EB892DB}"/>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E4A04BE2-D4E1-B941-BC0D-815493B51A4A}"/>
              </a:ext>
            </a:extLst>
          </p:cNvPr>
          <p:cNvSpPr>
            <a:spLocks noGrp="1"/>
          </p:cNvSpPr>
          <p:nvPr>
            <p:ph type="body" sz="quarter" idx="19"/>
          </p:nvPr>
        </p:nvSpPr>
        <p:spPr>
          <a:xfrm>
            <a:off x="423358" y="941779"/>
            <a:ext cx="1197303" cy="385564"/>
          </a:xfrm>
        </p:spPr>
        <p:txBody>
          <a:bodyPr/>
          <a:lstStyle/>
          <a:p>
            <a:r>
              <a:rPr lang="en-US" dirty="0"/>
              <a:t>02</a:t>
            </a:r>
          </a:p>
        </p:txBody>
      </p:sp>
      <p:sp>
        <p:nvSpPr>
          <p:cNvPr id="7" name="Text Placeholder 6">
            <a:extLst>
              <a:ext uri="{FF2B5EF4-FFF2-40B4-BE49-F238E27FC236}">
                <a16:creationId xmlns:a16="http://schemas.microsoft.com/office/drawing/2014/main" id="{13083FC7-241C-7EEA-B15D-5475F74C1BCB}"/>
              </a:ext>
            </a:extLst>
          </p:cNvPr>
          <p:cNvSpPr>
            <a:spLocks noGrp="1"/>
          </p:cNvSpPr>
          <p:nvPr>
            <p:ph type="body" sz="quarter" idx="16"/>
          </p:nvPr>
        </p:nvSpPr>
        <p:spPr>
          <a:xfrm>
            <a:off x="4335481" y="827416"/>
            <a:ext cx="6695704" cy="803654"/>
          </a:xfrm>
          <a:prstGeom prst="rect">
            <a:avLst/>
          </a:prstGeom>
        </p:spPr>
        <p:txBody>
          <a:bodyPr/>
          <a:lstStyle/>
          <a:p>
            <a:pPr>
              <a:lnSpc>
                <a:spcPts val="2960"/>
              </a:lnSpc>
            </a:pPr>
            <a:r>
              <a:rPr lang="en-GB" dirty="0"/>
              <a:t>Vzpostavitev jasne in pravočasne komunikacije</a:t>
            </a:r>
          </a:p>
          <a:p>
            <a:pPr>
              <a:lnSpc>
                <a:spcPts val="2960"/>
              </a:lnSpc>
            </a:pPr>
            <a:endParaRPr lang="en-GB" dirty="0"/>
          </a:p>
        </p:txBody>
      </p:sp>
      <p:sp>
        <p:nvSpPr>
          <p:cNvPr id="4" name="Text Placeholder 3">
            <a:extLst>
              <a:ext uri="{FF2B5EF4-FFF2-40B4-BE49-F238E27FC236}">
                <a16:creationId xmlns:a16="http://schemas.microsoft.com/office/drawing/2014/main" id="{078DE5BA-3CC1-6C01-61AC-6D48696976B6}"/>
              </a:ext>
            </a:extLst>
          </p:cNvPr>
          <p:cNvSpPr>
            <a:spLocks noGrp="1"/>
          </p:cNvSpPr>
          <p:nvPr>
            <p:ph type="body" sz="quarter" idx="21"/>
          </p:nvPr>
        </p:nvSpPr>
        <p:spPr>
          <a:xfrm>
            <a:off x="4335481" y="1927759"/>
            <a:ext cx="7036480" cy="3773184"/>
          </a:xfrm>
          <a:prstGeom prst="rect">
            <a:avLst/>
          </a:prstGeom>
        </p:spPr>
        <p:txBody>
          <a:bodyPr lIns="91440" tIns="45720" rIns="91440" bIns="45720" anchor="t"/>
          <a:lstStyle/>
          <a:p>
            <a:pPr>
              <a:lnSpc>
                <a:spcPts val="2340"/>
              </a:lnSpc>
            </a:pPr>
            <a:r>
              <a:rPr lang="en-GB" b="0" i="0" dirty="0">
                <a:effectLst/>
                <a:latin typeface="Calibri"/>
                <a:ea typeface="Calibri"/>
                <a:cs typeface="Calibri"/>
              </a:rPr>
              <a:t>Dobra komunikacija je eden najpomembnejših delov gostiteljstva. Ni vam treba pisati dolgih e-poštnih sporočil – samo posredujte prave informacije v pravem trenutku. Orodja, kot so predloge sporočil ali načrtovani odgovori, vam lahko prihranijo čas.</a:t>
            </a:r>
          </a:p>
          <a:p>
            <a:pPr>
              <a:lnSpc>
                <a:spcPts val="2340"/>
              </a:lnSpc>
            </a:pPr>
            <a:br>
              <a:rPr lang="en-GB" b="0" i="0" dirty="0">
                <a:effectLst/>
                <a:latin typeface="Calibri"/>
                <a:ea typeface="Calibri"/>
                <a:cs typeface="Calibri"/>
              </a:rPr>
            </a:br>
            <a:r>
              <a:rPr lang="en-GB" b="0" i="0" dirty="0">
                <a:effectLst/>
                <a:latin typeface="Calibri"/>
                <a:ea typeface="Calibri"/>
                <a:cs typeface="Calibri"/>
              </a:rPr>
              <a:t>V tem delu bomo pogledali nasvete in orodja za nemoteno komunikacijo. Jasna sporočila pomenijo manj vprašanj, boljše bivanje in zadovoljnejše goste.</a:t>
            </a:r>
          </a:p>
          <a:p>
            <a:pPr>
              <a:lnSpc>
                <a:spcPts val="2340"/>
              </a:lnSpc>
            </a:pPr>
            <a:endParaRPr lang="en-US" sz="2200" dirty="0"/>
          </a:p>
        </p:txBody>
      </p:sp>
      <p:sp>
        <p:nvSpPr>
          <p:cNvPr id="11" name="Slide Number Placeholder 5">
            <a:extLst>
              <a:ext uri="{FF2B5EF4-FFF2-40B4-BE49-F238E27FC236}">
                <a16:creationId xmlns:a16="http://schemas.microsoft.com/office/drawing/2014/main" id="{CA175973-EA29-615C-377A-E1BF238C791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38</a:t>
            </a:fld>
            <a:endParaRPr lang="fr-CA" sz="1200" dirty="0"/>
          </a:p>
        </p:txBody>
      </p:sp>
      <p:pic>
        <p:nvPicPr>
          <p:cNvPr id="2" name="Picture 1">
            <a:extLst>
              <a:ext uri="{FF2B5EF4-FFF2-40B4-BE49-F238E27FC236}">
                <a16:creationId xmlns:a16="http://schemas.microsoft.com/office/drawing/2014/main" id="{F2BEC4EC-AD49-7F82-F4AB-2ED4D4265D65}"/>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630216" y="3941530"/>
            <a:ext cx="3580276" cy="2659133"/>
          </a:xfrm>
          <a:prstGeom prst="rect">
            <a:avLst/>
          </a:prstGeom>
        </p:spPr>
      </p:pic>
    </p:spTree>
    <p:extLst>
      <p:ext uri="{BB962C8B-B14F-4D97-AF65-F5344CB8AC3E}">
        <p14:creationId xmlns:p14="http://schemas.microsoft.com/office/powerpoint/2010/main" val="13414726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D7EA80-DF18-54D4-BB28-B7282BCAD6D0}"/>
              </a:ext>
            </a:extLst>
          </p:cNvPr>
          <p:cNvSpPr>
            <a:spLocks noGrp="1"/>
          </p:cNvSpPr>
          <p:nvPr>
            <p:ph type="body" sz="quarter" idx="13"/>
          </p:nvPr>
        </p:nvSpPr>
        <p:spPr>
          <a:xfrm>
            <a:off x="429270" y="842737"/>
            <a:ext cx="4802284" cy="4556399"/>
          </a:xfrm>
        </p:spPr>
        <p:txBody>
          <a:bodyPr lIns="91440" tIns="45720" rIns="91440" bIns="45720" anchor="ctr">
            <a:normAutofit/>
          </a:bodyPr>
          <a:lstStyle/>
          <a:p>
            <a:pPr>
              <a:lnSpc>
                <a:spcPts val="2760"/>
              </a:lnSpc>
            </a:pPr>
            <a:r>
              <a:rPr lang="en-US" b="1" dirty="0"/>
              <a:t>"Najpomembnejša stvar v komunikaciji je slišati tisto, kar ni izrečeno." </a:t>
            </a:r>
            <a:r>
              <a:rPr lang="en-US" dirty="0"/>
              <a:t>— </a:t>
            </a:r>
          </a:p>
          <a:p>
            <a:pPr>
              <a:lnSpc>
                <a:spcPts val="2760"/>
              </a:lnSpc>
            </a:pPr>
            <a:r>
              <a:rPr lang="en-US" dirty="0"/>
              <a:t>Peter Drucker</a:t>
            </a:r>
            <a:endParaRPr lang="sl-SI" dirty="0"/>
          </a:p>
          <a:p>
            <a:endParaRPr lang="sl-SI" dirty="0"/>
          </a:p>
          <a:p>
            <a:endParaRPr lang="sl-SI" dirty="0"/>
          </a:p>
          <a:p>
            <a:pPr>
              <a:lnSpc>
                <a:spcPts val="2340"/>
              </a:lnSpc>
            </a:pPr>
            <a:r>
              <a:rPr lang="en-US" sz="2400" dirty="0"/>
              <a:t>Ta citat poudarja moč digitalnih in neverbalnih signalov — kot so pogovori po e-pošti, govorica telesa, izraz obraza in ton glasu — pri učinkovitem reševanju problemov in razumevanju vprašanj, ki so pogosto pomembnejši od samih besed. </a:t>
            </a:r>
            <a:endParaRPr lang="en-GB" sz="2400" dirty="0"/>
          </a:p>
        </p:txBody>
      </p:sp>
      <p:pic>
        <p:nvPicPr>
          <p:cNvPr id="7" name="Picture Placeholder 6">
            <a:extLst>
              <a:ext uri="{FF2B5EF4-FFF2-40B4-BE49-F238E27FC236}">
                <a16:creationId xmlns:a16="http://schemas.microsoft.com/office/drawing/2014/main" id="{DDE8E84C-FE4F-66F5-8906-5F0E95EBF707}"/>
              </a:ext>
            </a:extLst>
          </p:cNvPr>
          <p:cNvPicPr>
            <a:picLocks noGrp="1" noChangeAspect="1"/>
          </p:cNvPicPr>
          <p:nvPr>
            <p:ph type="pic" sz="quarter" idx="19"/>
          </p:nvPr>
        </p:nvPicPr>
        <p:blipFill>
          <a:blip r:embed="rId2"/>
          <a:srcRect l="2197" r="2197"/>
          <a:stretch>
            <a:fillRect/>
          </a:stretch>
        </p:blipFill>
        <p:spPr/>
      </p:pic>
      <p:sp>
        <p:nvSpPr>
          <p:cNvPr id="4" name="Text Placeholder 3">
            <a:extLst>
              <a:ext uri="{FF2B5EF4-FFF2-40B4-BE49-F238E27FC236}">
                <a16:creationId xmlns:a16="http://schemas.microsoft.com/office/drawing/2014/main" id="{B8ABA7A9-18A2-7CF6-F78A-CE4C039898B2}"/>
              </a:ext>
            </a:extLst>
          </p:cNvPr>
          <p:cNvSpPr>
            <a:spLocks noGrp="1"/>
          </p:cNvSpPr>
          <p:nvPr>
            <p:ph type="body" sz="quarter" idx="65"/>
          </p:nvPr>
        </p:nvSpPr>
        <p:spPr/>
        <p:txBody>
          <a:bodyPr lIns="91440" tIns="45720" rIns="91440" bIns="45720" anchor="ctr">
            <a:noAutofit/>
          </a:bodyPr>
          <a:lstStyle/>
          <a:p>
            <a:pPr algn="ctr"/>
            <a:r>
              <a:rPr lang="en-GB" sz="1200" dirty="0" err="1">
                <a:latin typeface="Calibri"/>
                <a:ea typeface="Calibri"/>
                <a:cs typeface="Calibri"/>
              </a:rPr>
              <a:t>Fotografija</a:t>
            </a:r>
            <a:r>
              <a:rPr lang="en-GB" sz="1200" dirty="0">
                <a:latin typeface="Calibri"/>
                <a:ea typeface="Calibri"/>
                <a:cs typeface="Calibri"/>
              </a:rPr>
              <a:t>: Amsterdam, </a:t>
            </a:r>
            <a:r>
              <a:rPr lang="en-GB" sz="1200" dirty="0" err="1">
                <a:latin typeface="Calibri"/>
                <a:ea typeface="Calibri"/>
                <a:cs typeface="Calibri"/>
              </a:rPr>
              <a:t>čoln</a:t>
            </a:r>
            <a:r>
              <a:rPr lang="en-GB" sz="1200" dirty="0">
                <a:latin typeface="Calibri"/>
                <a:ea typeface="Calibri"/>
                <a:cs typeface="Calibri"/>
              </a:rPr>
              <a:t>, </a:t>
            </a:r>
            <a:r>
              <a:rPr lang="en-GB" sz="1200" dirty="0" err="1">
                <a:latin typeface="Calibri"/>
                <a:ea typeface="Calibri"/>
                <a:cs typeface="Calibri"/>
              </a:rPr>
              <a:t>Nizozemska</a:t>
            </a:r>
            <a:endParaRPr lang="en-GB" sz="1200">
              <a:latin typeface="Calibri"/>
              <a:ea typeface="Calibri"/>
              <a:cs typeface="Calibri"/>
            </a:endParaRPr>
          </a:p>
        </p:txBody>
      </p:sp>
      <p:sp>
        <p:nvSpPr>
          <p:cNvPr id="5" name="Freeform 4">
            <a:extLst>
              <a:ext uri="{FF2B5EF4-FFF2-40B4-BE49-F238E27FC236}">
                <a16:creationId xmlns:a16="http://schemas.microsoft.com/office/drawing/2014/main" id="{CEB5F2D8-978B-52FA-7566-47DD3B617177}"/>
              </a:ext>
            </a:extLst>
          </p:cNvPr>
          <p:cNvSpPr/>
          <p:nvPr/>
        </p:nvSpPr>
        <p:spPr>
          <a:xfrm>
            <a:off x="5032550" y="1749336"/>
            <a:ext cx="1894725" cy="1371600"/>
          </a:xfrm>
          <a:custGeom>
            <a:avLst/>
            <a:gdLst>
              <a:gd name="connsiteX0" fmla="*/ 355667 w 1522388"/>
              <a:gd name="connsiteY0" fmla="*/ 1102064 h 1102064"/>
              <a:gd name="connsiteX1" fmla="*/ 331425 w 1522388"/>
              <a:gd name="connsiteY1" fmla="*/ 1101167 h 1102064"/>
              <a:gd name="connsiteX2" fmla="*/ 67016 w 1522388"/>
              <a:gd name="connsiteY2" fmla="*/ 970589 h 1102064"/>
              <a:gd name="connsiteX3" fmla="*/ 67016 w 1522388"/>
              <a:gd name="connsiteY3" fmla="*/ 970589 h 1102064"/>
              <a:gd name="connsiteX4" fmla="*/ 1475 w 1522388"/>
              <a:gd name="connsiteY4" fmla="*/ 694624 h 1102064"/>
              <a:gd name="connsiteX5" fmla="*/ 69261 w 1522388"/>
              <a:gd name="connsiteY5" fmla="*/ 411030 h 1102064"/>
              <a:gd name="connsiteX6" fmla="*/ 449489 w 1522388"/>
              <a:gd name="connsiteY6" fmla="*/ 6282 h 1102064"/>
              <a:gd name="connsiteX7" fmla="*/ 460712 w 1522388"/>
              <a:gd name="connsiteY7" fmla="*/ 449 h 1102064"/>
              <a:gd name="connsiteX8" fmla="*/ 582367 w 1522388"/>
              <a:gd name="connsiteY8" fmla="*/ 221221 h 1102064"/>
              <a:gd name="connsiteX9" fmla="*/ 568451 w 1522388"/>
              <a:gd name="connsiteY9" fmla="*/ 226605 h 1102064"/>
              <a:gd name="connsiteX10" fmla="*/ 340853 w 1522388"/>
              <a:gd name="connsiteY10" fmla="*/ 463531 h 1102064"/>
              <a:gd name="connsiteX11" fmla="*/ 346688 w 1522388"/>
              <a:gd name="connsiteY11" fmla="*/ 463531 h 1102064"/>
              <a:gd name="connsiteX12" fmla="*/ 597181 w 1522388"/>
              <a:gd name="connsiteY12" fmla="*/ 555520 h 1102064"/>
              <a:gd name="connsiteX13" fmla="*/ 685617 w 1522388"/>
              <a:gd name="connsiteY13" fmla="*/ 781676 h 1102064"/>
              <a:gd name="connsiteX14" fmla="*/ 597630 w 1522388"/>
              <a:gd name="connsiteY14" fmla="*/ 1007384 h 1102064"/>
              <a:gd name="connsiteX15" fmla="*/ 355667 w 1522388"/>
              <a:gd name="connsiteY15" fmla="*/ 1102064 h 1102064"/>
              <a:gd name="connsiteX16" fmla="*/ 87217 w 1522388"/>
              <a:gd name="connsiteY16" fmla="*/ 954883 h 1102064"/>
              <a:gd name="connsiteX17" fmla="*/ 332772 w 1522388"/>
              <a:gd name="connsiteY17" fmla="*/ 1075590 h 1102064"/>
              <a:gd name="connsiteX18" fmla="*/ 579225 w 1522388"/>
              <a:gd name="connsiteY18" fmla="*/ 989883 h 1102064"/>
              <a:gd name="connsiteX19" fmla="*/ 660029 w 1522388"/>
              <a:gd name="connsiteY19" fmla="*/ 781676 h 1102064"/>
              <a:gd name="connsiteX20" fmla="*/ 579225 w 1522388"/>
              <a:gd name="connsiteY20" fmla="*/ 573469 h 1102064"/>
              <a:gd name="connsiteX21" fmla="*/ 346688 w 1522388"/>
              <a:gd name="connsiteY21" fmla="*/ 488660 h 1102064"/>
              <a:gd name="connsiteX22" fmla="*/ 304940 w 1522388"/>
              <a:gd name="connsiteY22" fmla="*/ 488660 h 1102064"/>
              <a:gd name="connsiteX23" fmla="*/ 310776 w 1522388"/>
              <a:gd name="connsiteY23" fmla="*/ 471608 h 1102064"/>
              <a:gd name="connsiteX24" fmla="*/ 546005 w 1522388"/>
              <a:gd name="connsiteY24" fmla="*/ 207759 h 1102064"/>
              <a:gd name="connsiteX25" fmla="*/ 450387 w 1522388"/>
              <a:gd name="connsiteY25" fmla="*/ 34103 h 1102064"/>
              <a:gd name="connsiteX26" fmla="*/ 93053 w 1522388"/>
              <a:gd name="connsiteY26" fmla="*/ 419556 h 1102064"/>
              <a:gd name="connsiteX27" fmla="*/ 87217 w 1522388"/>
              <a:gd name="connsiteY27" fmla="*/ 954883 h 1102064"/>
              <a:gd name="connsiteX28" fmla="*/ 1190194 w 1522388"/>
              <a:gd name="connsiteY28" fmla="*/ 1101616 h 1102064"/>
              <a:gd name="connsiteX29" fmla="*/ 1166402 w 1522388"/>
              <a:gd name="connsiteY29" fmla="*/ 1100718 h 1102064"/>
              <a:gd name="connsiteX30" fmla="*/ 904237 w 1522388"/>
              <a:gd name="connsiteY30" fmla="*/ 970140 h 1102064"/>
              <a:gd name="connsiteX31" fmla="*/ 904237 w 1522388"/>
              <a:gd name="connsiteY31" fmla="*/ 970140 h 1102064"/>
              <a:gd name="connsiteX32" fmla="*/ 902441 w 1522388"/>
              <a:gd name="connsiteY32" fmla="*/ 411030 h 1102064"/>
              <a:gd name="connsiteX33" fmla="*/ 1286710 w 1522388"/>
              <a:gd name="connsiteY33" fmla="*/ 5834 h 1102064"/>
              <a:gd name="connsiteX34" fmla="*/ 1297933 w 1522388"/>
              <a:gd name="connsiteY34" fmla="*/ 0 h 1102064"/>
              <a:gd name="connsiteX35" fmla="*/ 1419588 w 1522388"/>
              <a:gd name="connsiteY35" fmla="*/ 220772 h 1102064"/>
              <a:gd name="connsiteX36" fmla="*/ 1405671 w 1522388"/>
              <a:gd name="connsiteY36" fmla="*/ 226157 h 1102064"/>
              <a:gd name="connsiteX37" fmla="*/ 1178073 w 1522388"/>
              <a:gd name="connsiteY37" fmla="*/ 463083 h 1102064"/>
              <a:gd name="connsiteX38" fmla="*/ 1183909 w 1522388"/>
              <a:gd name="connsiteY38" fmla="*/ 463083 h 1102064"/>
              <a:gd name="connsiteX39" fmla="*/ 1430362 w 1522388"/>
              <a:gd name="connsiteY39" fmla="*/ 555071 h 1102064"/>
              <a:gd name="connsiteX40" fmla="*/ 1522389 w 1522388"/>
              <a:gd name="connsiteY40" fmla="*/ 781227 h 1102064"/>
              <a:gd name="connsiteX41" fmla="*/ 1429913 w 1522388"/>
              <a:gd name="connsiteY41" fmla="*/ 1007384 h 1102064"/>
              <a:gd name="connsiteX42" fmla="*/ 1190194 w 1522388"/>
              <a:gd name="connsiteY42" fmla="*/ 1101616 h 1102064"/>
              <a:gd name="connsiteX43" fmla="*/ 923989 w 1522388"/>
              <a:gd name="connsiteY43" fmla="*/ 954883 h 1102064"/>
              <a:gd name="connsiteX44" fmla="*/ 1167748 w 1522388"/>
              <a:gd name="connsiteY44" fmla="*/ 1075590 h 1102064"/>
              <a:gd name="connsiteX45" fmla="*/ 1411956 w 1522388"/>
              <a:gd name="connsiteY45" fmla="*/ 989883 h 1102064"/>
              <a:gd name="connsiteX46" fmla="*/ 1496801 w 1522388"/>
              <a:gd name="connsiteY46" fmla="*/ 781676 h 1102064"/>
              <a:gd name="connsiteX47" fmla="*/ 1412405 w 1522388"/>
              <a:gd name="connsiteY47" fmla="*/ 573917 h 1102064"/>
              <a:gd name="connsiteX48" fmla="*/ 1411956 w 1522388"/>
              <a:gd name="connsiteY48" fmla="*/ 573469 h 1102064"/>
              <a:gd name="connsiteX49" fmla="*/ 1183909 w 1522388"/>
              <a:gd name="connsiteY49" fmla="*/ 489108 h 1102064"/>
              <a:gd name="connsiteX50" fmla="*/ 1142160 w 1522388"/>
              <a:gd name="connsiteY50" fmla="*/ 489108 h 1102064"/>
              <a:gd name="connsiteX51" fmla="*/ 1147996 w 1522388"/>
              <a:gd name="connsiteY51" fmla="*/ 472057 h 1102064"/>
              <a:gd name="connsiteX52" fmla="*/ 1383226 w 1522388"/>
              <a:gd name="connsiteY52" fmla="*/ 208208 h 1102064"/>
              <a:gd name="connsiteX53" fmla="*/ 1287608 w 1522388"/>
              <a:gd name="connsiteY53" fmla="*/ 34552 h 1102064"/>
              <a:gd name="connsiteX54" fmla="*/ 926234 w 1522388"/>
              <a:gd name="connsiteY54" fmla="*/ 420454 h 1102064"/>
              <a:gd name="connsiteX55" fmla="*/ 923989 w 1522388"/>
              <a:gd name="connsiteY55" fmla="*/ 954883 h 1102064"/>
              <a:gd name="connsiteX56" fmla="*/ 923989 w 1522388"/>
              <a:gd name="connsiteY56" fmla="*/ 954883 h 110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522388" h="1102064">
                <a:moveTo>
                  <a:pt x="355667" y="1102064"/>
                </a:moveTo>
                <a:cubicBezTo>
                  <a:pt x="347586" y="1102064"/>
                  <a:pt x="339506" y="1101616"/>
                  <a:pt x="331425" y="1101167"/>
                </a:cubicBezTo>
                <a:cubicBezTo>
                  <a:pt x="225033" y="1094885"/>
                  <a:pt x="126273" y="1045974"/>
                  <a:pt x="67016" y="970589"/>
                </a:cubicBezTo>
                <a:lnTo>
                  <a:pt x="67016" y="970589"/>
                </a:lnTo>
                <a:cubicBezTo>
                  <a:pt x="15840" y="902382"/>
                  <a:pt x="-6156" y="809946"/>
                  <a:pt x="1475" y="694624"/>
                </a:cubicBezTo>
                <a:cubicBezTo>
                  <a:pt x="7311" y="606674"/>
                  <a:pt x="31552" y="505711"/>
                  <a:pt x="69261" y="411030"/>
                </a:cubicBezTo>
                <a:cubicBezTo>
                  <a:pt x="134353" y="242311"/>
                  <a:pt x="265884" y="102309"/>
                  <a:pt x="449489" y="6282"/>
                </a:cubicBezTo>
                <a:lnTo>
                  <a:pt x="460712" y="449"/>
                </a:lnTo>
                <a:lnTo>
                  <a:pt x="582367" y="221221"/>
                </a:lnTo>
                <a:lnTo>
                  <a:pt x="568451" y="226605"/>
                </a:lnTo>
                <a:cubicBezTo>
                  <a:pt x="461610" y="266990"/>
                  <a:pt x="384846" y="346863"/>
                  <a:pt x="340853" y="463531"/>
                </a:cubicBezTo>
                <a:lnTo>
                  <a:pt x="346688" y="463531"/>
                </a:lnTo>
                <a:cubicBezTo>
                  <a:pt x="453081" y="463531"/>
                  <a:pt x="535231" y="493596"/>
                  <a:pt x="597181" y="555520"/>
                </a:cubicBezTo>
                <a:cubicBezTo>
                  <a:pt x="655540" y="613854"/>
                  <a:pt x="685617" y="690137"/>
                  <a:pt x="685617" y="781676"/>
                </a:cubicBezTo>
                <a:cubicBezTo>
                  <a:pt x="685617" y="869177"/>
                  <a:pt x="655989" y="945011"/>
                  <a:pt x="597630" y="1007384"/>
                </a:cubicBezTo>
                <a:cubicBezTo>
                  <a:pt x="537027" y="1068410"/>
                  <a:pt x="449938" y="1102064"/>
                  <a:pt x="355667" y="1102064"/>
                </a:cubicBezTo>
                <a:close/>
                <a:moveTo>
                  <a:pt x="87217" y="954883"/>
                </a:moveTo>
                <a:cubicBezTo>
                  <a:pt x="141985" y="1024435"/>
                  <a:pt x="233563" y="1069756"/>
                  <a:pt x="332772" y="1075590"/>
                </a:cubicBezTo>
                <a:cubicBezTo>
                  <a:pt x="428839" y="1081423"/>
                  <a:pt x="518622" y="1050013"/>
                  <a:pt x="579225" y="989883"/>
                </a:cubicBezTo>
                <a:cubicBezTo>
                  <a:pt x="632645" y="932447"/>
                  <a:pt x="660029" y="862446"/>
                  <a:pt x="660029" y="781676"/>
                </a:cubicBezTo>
                <a:cubicBezTo>
                  <a:pt x="660029" y="697316"/>
                  <a:pt x="632645" y="626867"/>
                  <a:pt x="579225" y="573469"/>
                </a:cubicBezTo>
                <a:cubicBezTo>
                  <a:pt x="522213" y="516480"/>
                  <a:pt x="446347" y="488660"/>
                  <a:pt x="346688" y="488660"/>
                </a:cubicBezTo>
                <a:lnTo>
                  <a:pt x="304940" y="488660"/>
                </a:lnTo>
                <a:lnTo>
                  <a:pt x="310776" y="471608"/>
                </a:lnTo>
                <a:cubicBezTo>
                  <a:pt x="354769" y="343273"/>
                  <a:pt x="434226" y="254875"/>
                  <a:pt x="546005" y="207759"/>
                </a:cubicBezTo>
                <a:lnTo>
                  <a:pt x="450387" y="34103"/>
                </a:lnTo>
                <a:cubicBezTo>
                  <a:pt x="278005" y="126989"/>
                  <a:pt x="155003" y="260260"/>
                  <a:pt x="93053" y="419556"/>
                </a:cubicBezTo>
                <a:cubicBezTo>
                  <a:pt x="24819" y="591418"/>
                  <a:pt x="-12890" y="821612"/>
                  <a:pt x="87217" y="954883"/>
                </a:cubicBezTo>
                <a:close/>
                <a:moveTo>
                  <a:pt x="1190194" y="1101616"/>
                </a:moveTo>
                <a:cubicBezTo>
                  <a:pt x="1182562" y="1101616"/>
                  <a:pt x="1174482" y="1101167"/>
                  <a:pt x="1166402" y="1100718"/>
                </a:cubicBezTo>
                <a:cubicBezTo>
                  <a:pt x="1061356" y="1094436"/>
                  <a:pt x="963044" y="1045525"/>
                  <a:pt x="904237" y="970140"/>
                </a:cubicBezTo>
                <a:lnTo>
                  <a:pt x="904237" y="970140"/>
                </a:lnTo>
                <a:cubicBezTo>
                  <a:pt x="775399" y="804561"/>
                  <a:pt x="859795" y="523660"/>
                  <a:pt x="902441" y="411030"/>
                </a:cubicBezTo>
                <a:cubicBezTo>
                  <a:pt x="972023" y="241413"/>
                  <a:pt x="1104901" y="101411"/>
                  <a:pt x="1286710" y="5834"/>
                </a:cubicBezTo>
                <a:lnTo>
                  <a:pt x="1297933" y="0"/>
                </a:lnTo>
                <a:lnTo>
                  <a:pt x="1419588" y="220772"/>
                </a:lnTo>
                <a:lnTo>
                  <a:pt x="1405671" y="226157"/>
                </a:lnTo>
                <a:cubicBezTo>
                  <a:pt x="1298831" y="266542"/>
                  <a:pt x="1222067" y="346415"/>
                  <a:pt x="1178073" y="463083"/>
                </a:cubicBezTo>
                <a:lnTo>
                  <a:pt x="1183909" y="463083"/>
                </a:lnTo>
                <a:cubicBezTo>
                  <a:pt x="1290301" y="463083"/>
                  <a:pt x="1372901" y="494044"/>
                  <a:pt x="1430362" y="555071"/>
                </a:cubicBezTo>
                <a:cubicBezTo>
                  <a:pt x="1492311" y="612956"/>
                  <a:pt x="1522389" y="686995"/>
                  <a:pt x="1522389" y="781227"/>
                </a:cubicBezTo>
                <a:cubicBezTo>
                  <a:pt x="1522389" y="870075"/>
                  <a:pt x="1491414" y="946358"/>
                  <a:pt x="1429913" y="1007384"/>
                </a:cubicBezTo>
                <a:cubicBezTo>
                  <a:pt x="1369759" y="1068410"/>
                  <a:pt x="1283119" y="1101616"/>
                  <a:pt x="1190194" y="1101616"/>
                </a:cubicBezTo>
                <a:close/>
                <a:moveTo>
                  <a:pt x="923989" y="954883"/>
                </a:moveTo>
                <a:cubicBezTo>
                  <a:pt x="978756" y="1024435"/>
                  <a:pt x="1069885" y="1069756"/>
                  <a:pt x="1167748" y="1075590"/>
                </a:cubicBezTo>
                <a:cubicBezTo>
                  <a:pt x="1262469" y="1081423"/>
                  <a:pt x="1351802" y="1050013"/>
                  <a:pt x="1411956" y="989883"/>
                </a:cubicBezTo>
                <a:cubicBezTo>
                  <a:pt x="1468968" y="932896"/>
                  <a:pt x="1496801" y="864690"/>
                  <a:pt x="1496801" y="781676"/>
                </a:cubicBezTo>
                <a:cubicBezTo>
                  <a:pt x="1496801" y="694624"/>
                  <a:pt x="1468968" y="626867"/>
                  <a:pt x="1412405" y="573917"/>
                </a:cubicBezTo>
                <a:lnTo>
                  <a:pt x="1411956" y="573469"/>
                </a:lnTo>
                <a:cubicBezTo>
                  <a:pt x="1359434" y="517378"/>
                  <a:pt x="1282670" y="489108"/>
                  <a:pt x="1183909" y="489108"/>
                </a:cubicBezTo>
                <a:lnTo>
                  <a:pt x="1142160" y="489108"/>
                </a:lnTo>
                <a:lnTo>
                  <a:pt x="1147996" y="472057"/>
                </a:lnTo>
                <a:cubicBezTo>
                  <a:pt x="1191989" y="343722"/>
                  <a:pt x="1271447" y="255324"/>
                  <a:pt x="1383226" y="208208"/>
                </a:cubicBezTo>
                <a:lnTo>
                  <a:pt x="1287608" y="34552"/>
                </a:lnTo>
                <a:cubicBezTo>
                  <a:pt x="1116572" y="126989"/>
                  <a:pt x="991775" y="259811"/>
                  <a:pt x="926234" y="420454"/>
                </a:cubicBezTo>
                <a:cubicBezTo>
                  <a:pt x="885383" y="529045"/>
                  <a:pt x="803232" y="799176"/>
                  <a:pt x="923989" y="954883"/>
                </a:cubicBezTo>
                <a:lnTo>
                  <a:pt x="923989" y="954883"/>
                </a:lnTo>
                <a:close/>
              </a:path>
            </a:pathLst>
          </a:custGeom>
          <a:solidFill>
            <a:schemeClr val="bg1"/>
          </a:solidFill>
          <a:ln w="4485" cap="flat">
            <a:noFill/>
            <a:prstDash val="solid"/>
            <a:miter/>
          </a:ln>
        </p:spPr>
        <p:txBody>
          <a:bodyPr rtlCol="0" anchor="ctr"/>
          <a:lstStyle/>
          <a:p>
            <a:endParaRPr lang="en-US"/>
          </a:p>
        </p:txBody>
      </p:sp>
      <p:sp>
        <p:nvSpPr>
          <p:cNvPr id="3" name="Slide Number Placeholder 5">
            <a:extLst>
              <a:ext uri="{FF2B5EF4-FFF2-40B4-BE49-F238E27FC236}">
                <a16:creationId xmlns:a16="http://schemas.microsoft.com/office/drawing/2014/main" id="{EA92514A-06EE-F809-64EB-1200864D8594}"/>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39</a:t>
            </a:fld>
            <a:endParaRPr lang="fr-CA" sz="1200" dirty="0"/>
          </a:p>
        </p:txBody>
      </p:sp>
    </p:spTree>
    <p:extLst>
      <p:ext uri="{BB962C8B-B14F-4D97-AF65-F5344CB8AC3E}">
        <p14:creationId xmlns:p14="http://schemas.microsoft.com/office/powerpoint/2010/main" val="41181867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C5DD5-9E28-0485-AF10-C3227E47CFA1}"/>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9B26CCF2-4A4C-E1AD-652E-289325730406}"/>
              </a:ext>
            </a:extLst>
          </p:cNvPr>
          <p:cNvSpPr>
            <a:spLocks noGrp="1"/>
          </p:cNvSpPr>
          <p:nvPr>
            <p:ph type="body" sz="quarter" idx="15"/>
          </p:nvPr>
        </p:nvSpPr>
        <p:spPr>
          <a:xfrm>
            <a:off x="5910956" y="1073345"/>
            <a:ext cx="700387" cy="689518"/>
          </a:xfrm>
        </p:spPr>
        <p:txBody>
          <a:bodyPr anchor="b"/>
          <a:lstStyle/>
          <a:p>
            <a:r>
              <a:rPr lang="en-US" sz="3600" b="1" dirty="0"/>
              <a:t>02</a:t>
            </a:r>
          </a:p>
        </p:txBody>
      </p:sp>
      <p:sp>
        <p:nvSpPr>
          <p:cNvPr id="6" name="Text Placeholder 5">
            <a:extLst>
              <a:ext uri="{FF2B5EF4-FFF2-40B4-BE49-F238E27FC236}">
                <a16:creationId xmlns:a16="http://schemas.microsoft.com/office/drawing/2014/main" id="{FDF3E9C7-2198-75C9-78C6-4F8002402391}"/>
              </a:ext>
            </a:extLst>
          </p:cNvPr>
          <p:cNvSpPr>
            <a:spLocks noGrp="1"/>
          </p:cNvSpPr>
          <p:nvPr>
            <p:ph type="body" sz="quarter" idx="14"/>
          </p:nvPr>
        </p:nvSpPr>
        <p:spPr>
          <a:xfrm>
            <a:off x="6679764" y="1073345"/>
            <a:ext cx="4415332" cy="689519"/>
          </a:xfrm>
        </p:spPr>
        <p:txBody>
          <a:bodyPr anchor="t"/>
          <a:lstStyle/>
          <a:p>
            <a:pPr>
              <a:lnSpc>
                <a:spcPts val="2240"/>
              </a:lnSpc>
            </a:pPr>
            <a:r>
              <a:rPr lang="en-US" b="1" kern="1200" dirty="0">
                <a:solidFill>
                  <a:srgbClr val="EC7C69"/>
                </a:solidFill>
                <a:latin typeface="+mn-lt"/>
                <a:ea typeface="+mn-ea"/>
                <a:cs typeface="+mn-cs"/>
              </a:rPr>
              <a:t>Orodja in sistemi za učinkovito delovanje</a:t>
            </a:r>
          </a:p>
          <a:p>
            <a:pPr>
              <a:lnSpc>
                <a:spcPts val="2240"/>
              </a:lnSpc>
            </a:pP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EE89ECEB-888E-DCE3-4D08-92982163BB44}"/>
              </a:ext>
            </a:extLst>
          </p:cNvPr>
          <p:cNvSpPr>
            <a:spLocks noGrp="1"/>
          </p:cNvSpPr>
          <p:nvPr>
            <p:ph type="body" sz="quarter" idx="28"/>
          </p:nvPr>
        </p:nvSpPr>
        <p:spPr>
          <a:xfrm>
            <a:off x="476910" y="1588926"/>
            <a:ext cx="5235446" cy="4246763"/>
          </a:xfrm>
        </p:spPr>
        <p:txBody>
          <a:bodyPr lIns="91440" tIns="45720" rIns="91440" bIns="45720" anchor="t"/>
          <a:lstStyle/>
          <a:p>
            <a:pPr marL="0" indent="0">
              <a:lnSpc>
                <a:spcPts val="2180"/>
              </a:lnSpc>
            </a:pPr>
            <a:r>
              <a:rPr lang="en-US" sz="2200" b="0" dirty="0"/>
              <a:t>V nadaljevanju modul predstavlja </a:t>
            </a:r>
            <a:r>
              <a:rPr lang="en-US" sz="2200" dirty="0"/>
              <a:t>orodja in sisteme za učinkovito delovanje ter </a:t>
            </a:r>
            <a:r>
              <a:rPr lang="en-US" sz="2200" b="0" dirty="0"/>
              <a:t>poudarja</a:t>
            </a:r>
            <a:r>
              <a:rPr lang="en-US" sz="2200" dirty="0"/>
              <a:t>,</a:t>
            </a:r>
            <a:r>
              <a:rPr lang="en-US" sz="2200" b="0" dirty="0"/>
              <a:t> kako lahko cenovno dostopne digitalne rešitve in avtomatizacija zmanjšajo stres, prihranijo čas in zagotovijo dosledno raven storitev. </a:t>
            </a:r>
          </a:p>
          <a:p>
            <a:pPr marL="0" indent="0">
              <a:lnSpc>
                <a:spcPts val="2180"/>
              </a:lnSpc>
            </a:pPr>
            <a:endParaRPr lang="en-US" sz="2200" b="0" dirty="0"/>
          </a:p>
          <a:p>
            <a:pPr marL="0" indent="0">
              <a:lnSpc>
                <a:spcPts val="2180"/>
              </a:lnSpc>
            </a:pPr>
            <a:r>
              <a:rPr lang="en-US" sz="2200" b="0" dirty="0" err="1"/>
              <a:t>Študenti</a:t>
            </a:r>
            <a:r>
              <a:rPr lang="en-US" sz="2200" b="0" dirty="0"/>
              <a:t> </a:t>
            </a:r>
            <a:r>
              <a:rPr lang="en-US" sz="2200" b="0" dirty="0" err="1"/>
              <a:t>bodo</a:t>
            </a:r>
            <a:r>
              <a:rPr lang="en-US" sz="2200" b="0" dirty="0"/>
              <a:t> </a:t>
            </a:r>
            <a:r>
              <a:rPr lang="en-US" sz="2200" b="0" dirty="0" err="1"/>
              <a:t>spoznali</a:t>
            </a:r>
            <a:r>
              <a:rPr lang="en-US" sz="2200" b="0" dirty="0"/>
              <a:t>, </a:t>
            </a:r>
            <a:r>
              <a:rPr lang="en-US" sz="2200" b="0" dirty="0" err="1"/>
              <a:t>kako</a:t>
            </a:r>
            <a:r>
              <a:rPr lang="en-US" sz="2200" b="0" dirty="0"/>
              <a:t> </a:t>
            </a:r>
            <a:r>
              <a:rPr lang="en-US" sz="2200" b="0" dirty="0" err="1"/>
              <a:t>jim</a:t>
            </a:r>
            <a:r>
              <a:rPr lang="en-US" sz="2200" b="0" dirty="0"/>
              <a:t> </a:t>
            </a:r>
            <a:r>
              <a:rPr lang="en-US" sz="2200" b="0" dirty="0" err="1"/>
              <a:t>učinkoviti</a:t>
            </a:r>
            <a:r>
              <a:rPr lang="en-US" sz="2200" b="0" dirty="0"/>
              <a:t> </a:t>
            </a:r>
            <a:r>
              <a:rPr lang="en-US" sz="2200" b="0" dirty="0" err="1"/>
              <a:t>sistemi</a:t>
            </a:r>
            <a:r>
              <a:rPr lang="en-US" sz="2200" b="0" dirty="0"/>
              <a:t> </a:t>
            </a:r>
            <a:r>
              <a:rPr lang="en-US" sz="2200" b="0" dirty="0" err="1"/>
              <a:t>omogočajo</a:t>
            </a:r>
            <a:r>
              <a:rPr lang="en-US" sz="2200" b="0" dirty="0"/>
              <a:t>, da se osredotočijo na najpomembnejše – ustvarjanje nepozabnih izkušenj za goste.</a:t>
            </a:r>
          </a:p>
        </p:txBody>
      </p:sp>
      <p:sp>
        <p:nvSpPr>
          <p:cNvPr id="11" name="Text Placeholder 10">
            <a:extLst>
              <a:ext uri="{FF2B5EF4-FFF2-40B4-BE49-F238E27FC236}">
                <a16:creationId xmlns:a16="http://schemas.microsoft.com/office/drawing/2014/main" id="{8DCD2C7B-2B9F-8C77-4662-84F71B106E1D}"/>
              </a:ext>
            </a:extLst>
          </p:cNvPr>
          <p:cNvSpPr>
            <a:spLocks noGrp="1"/>
          </p:cNvSpPr>
          <p:nvPr>
            <p:ph type="body" sz="quarter" idx="30"/>
          </p:nvPr>
        </p:nvSpPr>
        <p:spPr>
          <a:xfrm>
            <a:off x="6679764" y="1763733"/>
            <a:ext cx="4938958" cy="311554"/>
          </a:xfrm>
        </p:spPr>
        <p:txBody>
          <a:bodyPr anchor="t"/>
          <a:lstStyle/>
          <a:p>
            <a:pPr marL="342900" indent="-342900">
              <a:spcAft>
                <a:spcPts val="600"/>
              </a:spcAft>
              <a:buFont typeface="Arial" panose="020B0604020202020204" pitchFamily="34" charset="0"/>
              <a:buChar char="•"/>
            </a:pPr>
            <a:r>
              <a:rPr lang="en-US" sz="2000" dirty="0">
                <a:solidFill>
                  <a:srgbClr val="414141"/>
                </a:solidFill>
              </a:rPr>
              <a:t>Uporabite preprosta orodja, da boste </a:t>
            </a:r>
            <a:r>
              <a:rPr lang="en-US" sz="2000" b="1" dirty="0">
                <a:solidFill>
                  <a:srgbClr val="414141"/>
                </a:solidFill>
              </a:rPr>
              <a:t>ostali </a:t>
            </a:r>
            <a:r>
              <a:rPr lang="en-US" sz="2000" b="1" dirty="0" err="1">
                <a:solidFill>
                  <a:srgbClr val="414141"/>
                </a:solidFill>
              </a:rPr>
              <a:t>organizirani</a:t>
            </a:r>
            <a:r>
              <a:rPr lang="en-US" sz="2000" b="1" dirty="0">
                <a:solidFill>
                  <a:srgbClr val="414141"/>
                </a:solidFill>
              </a:rPr>
              <a:t>. </a:t>
            </a:r>
          </a:p>
          <a:p>
            <a:pPr marL="342900" indent="-342900">
              <a:spcAft>
                <a:spcPts val="600"/>
              </a:spcAft>
              <a:buFont typeface="Arial" panose="020B0604020202020204" pitchFamily="34" charset="0"/>
              <a:buChar char="•"/>
            </a:pPr>
            <a:r>
              <a:rPr lang="en-US" sz="2000" dirty="0">
                <a:solidFill>
                  <a:srgbClr val="414141"/>
                </a:solidFill>
              </a:rPr>
              <a:t>Poiščite cenovno dostopna orodja, ki </a:t>
            </a:r>
            <a:r>
              <a:rPr lang="en-US" sz="2000" b="1" dirty="0">
                <a:solidFill>
                  <a:srgbClr val="414141"/>
                </a:solidFill>
              </a:rPr>
              <a:t>poenostavljajo vsakodnevne naloge gostitelja</a:t>
            </a:r>
            <a:r>
              <a:rPr lang="en-US" sz="2000" dirty="0">
                <a:solidFill>
                  <a:srgbClr val="414141"/>
                </a:solidFill>
              </a:rPr>
              <a:t>.</a:t>
            </a:r>
          </a:p>
          <a:p>
            <a:pPr marL="342900" indent="-342900">
              <a:spcAft>
                <a:spcPts val="600"/>
              </a:spcAft>
              <a:buFont typeface="Arial" panose="020B0604020202020204" pitchFamily="34" charset="0"/>
              <a:buChar char="•"/>
            </a:pPr>
            <a:r>
              <a:rPr lang="en-US" sz="2000" b="1" dirty="0">
                <a:solidFill>
                  <a:srgbClr val="414141"/>
                </a:solidFill>
              </a:rPr>
              <a:t>Avtomatizirajte rutinske procese, </a:t>
            </a:r>
            <a:r>
              <a:rPr lang="en-US" sz="2000" dirty="0">
                <a:solidFill>
                  <a:srgbClr val="414141"/>
                </a:solidFill>
              </a:rPr>
              <a:t>kot so navodila za prijavo, opomniki in zahteve za ocene.</a:t>
            </a:r>
          </a:p>
          <a:p>
            <a:pPr marL="342900" indent="-342900">
              <a:spcAft>
                <a:spcPts val="600"/>
              </a:spcAft>
              <a:buFont typeface="Arial" panose="020B0604020202020204" pitchFamily="34" charset="0"/>
              <a:buChar char="•"/>
            </a:pPr>
            <a:r>
              <a:rPr lang="en-US" sz="2000" dirty="0">
                <a:solidFill>
                  <a:srgbClr val="414141"/>
                </a:solidFill>
              </a:rPr>
              <a:t>Učinkovito </a:t>
            </a:r>
            <a:r>
              <a:rPr lang="en-US" sz="2000" dirty="0" err="1">
                <a:solidFill>
                  <a:srgbClr val="414141"/>
                </a:solidFill>
              </a:rPr>
              <a:t>organizirajte </a:t>
            </a:r>
            <a:r>
              <a:rPr lang="en-US" sz="2000" dirty="0">
                <a:solidFill>
                  <a:srgbClr val="414141"/>
                </a:solidFill>
              </a:rPr>
              <a:t>poslovanje, </a:t>
            </a:r>
            <a:r>
              <a:rPr lang="en-US" sz="2000" b="1" dirty="0">
                <a:solidFill>
                  <a:srgbClr val="414141"/>
                </a:solidFill>
              </a:rPr>
              <a:t>da prihranite čas in zmanjšate stres.</a:t>
            </a:r>
          </a:p>
          <a:p>
            <a:pPr marL="342900" indent="-342900">
              <a:spcAft>
                <a:spcPts val="600"/>
              </a:spcAft>
              <a:buFont typeface="Arial" panose="020B0604020202020204" pitchFamily="34" charset="0"/>
              <a:buChar char="•"/>
            </a:pPr>
            <a:r>
              <a:rPr lang="en-US" sz="2000" dirty="0">
                <a:solidFill>
                  <a:srgbClr val="414141"/>
                </a:solidFill>
              </a:rPr>
              <a:t>Uravnotežite avtomatizacijo z osebnim pristopom, da ohranite </a:t>
            </a:r>
            <a:r>
              <a:rPr lang="en-US" sz="2000" b="1" dirty="0">
                <a:solidFill>
                  <a:srgbClr val="414141"/>
                </a:solidFill>
              </a:rPr>
              <a:t>visoko kakovostno izkušnjo gostov.</a:t>
            </a:r>
          </a:p>
          <a:p>
            <a:pPr marL="342900" indent="-342900">
              <a:spcAft>
                <a:spcPts val="600"/>
              </a:spcAft>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36AD0CAE-C7BE-39E2-3933-B1E3E8483915}"/>
              </a:ext>
            </a:extLst>
          </p:cNvPr>
          <p:cNvSpPr>
            <a:spLocks noGrp="1"/>
          </p:cNvSpPr>
          <p:nvPr>
            <p:ph type="body" sz="quarter" idx="27"/>
          </p:nvPr>
        </p:nvSpPr>
        <p:spPr>
          <a:xfrm>
            <a:off x="675469" y="352593"/>
            <a:ext cx="5041923" cy="720752"/>
          </a:xfrm>
        </p:spPr>
        <p:txBody>
          <a:bodyPr lIns="91440" tIns="45720" rIns="91440" bIns="45720" anchor="ctr">
            <a:noAutofit/>
          </a:bodyPr>
          <a:lstStyle/>
          <a:p>
            <a:r>
              <a:rPr lang="en-US" b="1" dirty="0"/>
              <a:t>Pregled modula 5</a:t>
            </a:r>
          </a:p>
        </p:txBody>
      </p:sp>
      <p:cxnSp>
        <p:nvCxnSpPr>
          <p:cNvPr id="34" name="Straight Connector 33">
            <a:extLst>
              <a:ext uri="{FF2B5EF4-FFF2-40B4-BE49-F238E27FC236}">
                <a16:creationId xmlns:a16="http://schemas.microsoft.com/office/drawing/2014/main" id="{86B8D434-90D2-06A8-ED69-342AFABB41E2}"/>
              </a:ext>
            </a:extLst>
          </p:cNvPr>
          <p:cNvCxnSpPr>
            <a:cxnSpLocks/>
          </p:cNvCxnSpPr>
          <p:nvPr/>
        </p:nvCxnSpPr>
        <p:spPr>
          <a:xfrm flipH="1">
            <a:off x="6009620" y="1713061"/>
            <a:ext cx="590400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CAC5A78D-68E6-9F3C-04B9-45BE7EA2E4AB}"/>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4</a:t>
            </a:fld>
            <a:endParaRPr lang="fr-CA" sz="1200" dirty="0"/>
          </a:p>
        </p:txBody>
      </p:sp>
      <p:pic>
        <p:nvPicPr>
          <p:cNvPr id="16" name="Picture 15">
            <a:extLst>
              <a:ext uri="{FF2B5EF4-FFF2-40B4-BE49-F238E27FC236}">
                <a16:creationId xmlns:a16="http://schemas.microsoft.com/office/drawing/2014/main" id="{71BA04FB-6C9D-19B8-82B2-C0FA17BFDBD8}"/>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 name="Text Placeholder 5">
            <a:extLst>
              <a:ext uri="{FF2B5EF4-FFF2-40B4-BE49-F238E27FC236}">
                <a16:creationId xmlns:a16="http://schemas.microsoft.com/office/drawing/2014/main" id="{2816CF39-7BE1-6994-46CA-E2068089E5BA}"/>
              </a:ext>
            </a:extLst>
          </p:cNvPr>
          <p:cNvSpPr txBox="1">
            <a:spLocks/>
          </p:cNvSpPr>
          <p:nvPr/>
        </p:nvSpPr>
        <p:spPr>
          <a:xfrm>
            <a:off x="6708063" y="383826"/>
            <a:ext cx="4415332" cy="68951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3200" b="1" dirty="0"/>
              <a:t>Učni izidi</a:t>
            </a:r>
          </a:p>
          <a:p>
            <a:pPr>
              <a:lnSpc>
                <a:spcPts val="2240"/>
              </a:lnSpc>
            </a:pPr>
            <a:endParaRPr lang="en-GB" sz="3200" b="1" dirty="0"/>
          </a:p>
        </p:txBody>
      </p:sp>
    </p:spTree>
    <p:extLst>
      <p:ext uri="{BB962C8B-B14F-4D97-AF65-F5344CB8AC3E}">
        <p14:creationId xmlns:p14="http://schemas.microsoft.com/office/powerpoint/2010/main" val="10181297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C712F-59D8-0D13-35CB-83B9BCE3BFA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2877BE4-BCD9-69DF-6D20-3B6D85DB9C12}"/>
              </a:ext>
            </a:extLst>
          </p:cNvPr>
          <p:cNvSpPr txBox="1">
            <a:spLocks/>
          </p:cNvSpPr>
          <p:nvPr/>
        </p:nvSpPr>
        <p:spPr>
          <a:xfrm>
            <a:off x="629645" y="307773"/>
            <a:ext cx="631648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Potrditev rezervacije po e-pošti – </a:t>
            </a:r>
            <a:r>
              <a:rPr lang="en-US" dirty="0">
                <a:solidFill>
                  <a:srgbClr val="EC7C69"/>
                </a:solidFill>
              </a:rPr>
              <a:t>določite pričakovanja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45E6E8A9-BC70-9544-9863-C23DFC80EDF3}"/>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40857E91-9A1B-57D1-CC13-9D9663631C5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40</a:t>
            </a:fld>
            <a:endParaRPr lang="fr-CA" sz="1200" dirty="0"/>
          </a:p>
        </p:txBody>
      </p:sp>
      <p:sp>
        <p:nvSpPr>
          <p:cNvPr id="5" name="Text Placeholder 4">
            <a:extLst>
              <a:ext uri="{FF2B5EF4-FFF2-40B4-BE49-F238E27FC236}">
                <a16:creationId xmlns:a16="http://schemas.microsoft.com/office/drawing/2014/main" id="{25609A00-5A3C-C845-5B04-D0E8FA182F75}"/>
              </a:ext>
            </a:extLst>
          </p:cNvPr>
          <p:cNvSpPr txBox="1">
            <a:spLocks/>
          </p:cNvSpPr>
          <p:nvPr/>
        </p:nvSpPr>
        <p:spPr>
          <a:xfrm>
            <a:off x="4226395" y="1890002"/>
            <a:ext cx="6648594"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80"/>
              </a:lnSpc>
              <a:buClr>
                <a:srgbClr val="459597"/>
              </a:buClr>
            </a:pPr>
            <a:r>
              <a:rPr lang="en-GB" sz="2200" b="1">
                <a:solidFill>
                  <a:srgbClr val="EC7C69"/>
                </a:solidFill>
              </a:rPr>
              <a:t>Pred </a:t>
            </a:r>
            <a:r>
              <a:rPr lang="en-GB" sz="2200" b="1" err="1">
                <a:solidFill>
                  <a:srgbClr val="EC7C69"/>
                </a:solidFill>
              </a:rPr>
              <a:t>bivanjem</a:t>
            </a:r>
            <a:r>
              <a:rPr lang="en-GB" sz="2200" b="1">
                <a:solidFill>
                  <a:srgbClr val="EC7C69"/>
                </a:solidFill>
              </a:rPr>
              <a:t> </a:t>
            </a:r>
            <a:endParaRPr lang="en-GB" sz="2200">
              <a:solidFill>
                <a:srgbClr val="EC7C69"/>
              </a:solidFill>
            </a:endParaRPr>
          </a:p>
          <a:p>
            <a:pPr marL="285750" indent="-285750">
              <a:lnSpc>
                <a:spcPts val="2380"/>
              </a:lnSpc>
              <a:buClr>
                <a:srgbClr val="459597"/>
              </a:buClr>
              <a:buFont typeface="Arial,Sans-Serif"/>
              <a:buChar char="•"/>
            </a:pPr>
            <a:r>
              <a:rPr lang="sl-SI" sz="2200" b="1" dirty="0">
                <a:solidFill>
                  <a:srgbClr val="414141"/>
                </a:solidFill>
                <a:ea typeface="+mn-lt"/>
                <a:cs typeface="+mn-lt"/>
              </a:rPr>
              <a:t>Rezervacija potrjena: </a:t>
            </a:r>
            <a:r>
              <a:rPr lang="sl-SI" sz="2200" dirty="0">
                <a:solidFill>
                  <a:srgbClr val="414141"/>
                </a:solidFill>
                <a:ea typeface="+mn-lt"/>
                <a:cs typeface="+mn-lt"/>
              </a:rPr>
              <a:t>Rezervirali smo vam mesto – pripravite </a:t>
            </a:r>
            <a:r>
              <a:rPr lang="sl-SI" sz="2200" dirty="0">
                <a:solidFill>
                  <a:srgbClr val="414141"/>
                </a:solidFill>
                <a:ea typeface="Calibri"/>
                <a:cs typeface="Calibri"/>
              </a:rPr>
              <a:t>se </a:t>
            </a:r>
            <a:r>
              <a:rPr lang="sl-SI" sz="2200" dirty="0">
                <a:solidFill>
                  <a:srgbClr val="414141"/>
                </a:solidFill>
                <a:ea typeface="+mn-lt"/>
                <a:cs typeface="+mn-lt"/>
              </a:rPr>
              <a:t>na čudovito doživetje.</a:t>
            </a:r>
          </a:p>
          <a:p>
            <a:pPr marL="285750" indent="-285750">
              <a:lnSpc>
                <a:spcPts val="2380"/>
              </a:lnSpc>
              <a:buClr>
                <a:srgbClr val="459597"/>
              </a:buClr>
              <a:buFont typeface="Arial,Sans-Serif"/>
              <a:buChar char="•"/>
            </a:pPr>
            <a:r>
              <a:rPr lang="sl-SI" sz="2200" b="1" dirty="0">
                <a:solidFill>
                  <a:srgbClr val="414141"/>
                </a:solidFill>
                <a:ea typeface="+mn-lt"/>
                <a:cs typeface="+mn-lt"/>
              </a:rPr>
              <a:t>Prijava: </a:t>
            </a:r>
            <a:r>
              <a:rPr lang="sl-SI" sz="2200" dirty="0">
                <a:solidFill>
                  <a:srgbClr val="414141"/>
                </a:solidFill>
                <a:ea typeface="+mn-lt"/>
                <a:cs typeface="+mn-lt"/>
              </a:rPr>
              <a:t>[Čas, npr. 15:00] – Podrobnosti o samostojni prijavi vam bomo poslali po e-pošti ali SMS-sporočilu.</a:t>
            </a:r>
          </a:p>
          <a:p>
            <a:pPr marL="285750" indent="-285750">
              <a:lnSpc>
                <a:spcPts val="2380"/>
              </a:lnSpc>
              <a:buClr>
                <a:srgbClr val="459597"/>
              </a:buClr>
              <a:buFont typeface="Arial,Sans-Serif"/>
              <a:buChar char="•"/>
            </a:pPr>
            <a:r>
              <a:rPr lang="sl-SI" sz="2200" b="1" dirty="0">
                <a:solidFill>
                  <a:srgbClr val="414141"/>
                </a:solidFill>
                <a:ea typeface="+mn-lt"/>
                <a:cs typeface="+mn-lt"/>
              </a:rPr>
              <a:t>3 dni pred </a:t>
            </a:r>
            <a:r>
              <a:rPr lang="sl-SI" sz="2200" b="1" dirty="0">
                <a:solidFill>
                  <a:srgbClr val="414141"/>
                </a:solidFill>
                <a:ea typeface="Calibri"/>
                <a:cs typeface="Calibri"/>
              </a:rPr>
              <a:t>prihodom: </a:t>
            </a:r>
            <a:r>
              <a:rPr lang="sl-SI" sz="2200" dirty="0">
                <a:solidFill>
                  <a:srgbClr val="414141"/>
                </a:solidFill>
                <a:ea typeface="Calibri"/>
                <a:cs typeface="Calibri"/>
              </a:rPr>
              <a:t>Prejeli boste </a:t>
            </a:r>
            <a:r>
              <a:rPr lang="sl-SI" sz="2200" dirty="0">
                <a:solidFill>
                  <a:srgbClr val="414141"/>
                </a:solidFill>
                <a:ea typeface="+mn-lt"/>
                <a:cs typeface="+mn-lt"/>
              </a:rPr>
              <a:t>navodila</a:t>
            </a:r>
            <a:r>
              <a:rPr lang="sl-SI" sz="2200" dirty="0">
                <a:solidFill>
                  <a:srgbClr val="414141"/>
                </a:solidFill>
                <a:ea typeface="Calibri"/>
                <a:cs typeface="Calibri"/>
              </a:rPr>
              <a:t> za prijavo in dodatne podrobnosti.</a:t>
            </a:r>
          </a:p>
          <a:p>
            <a:pPr marL="285750" indent="-285750">
              <a:lnSpc>
                <a:spcPts val="2380"/>
              </a:lnSpc>
              <a:buClr>
                <a:srgbClr val="459597"/>
              </a:buClr>
              <a:buFont typeface="Arial,Sans-Serif"/>
              <a:buChar char="•"/>
            </a:pPr>
            <a:r>
              <a:rPr lang="sl-SI" sz="2200" b="1" dirty="0">
                <a:solidFill>
                  <a:srgbClr val="414141"/>
                </a:solidFill>
                <a:ea typeface="Calibri"/>
                <a:cs typeface="Calibri"/>
              </a:rPr>
              <a:t>1 dan pred prihodom: </a:t>
            </a:r>
            <a:r>
              <a:rPr lang="sl-SI" sz="2200" dirty="0">
                <a:solidFill>
                  <a:srgbClr val="414141"/>
                </a:solidFill>
                <a:ea typeface="Calibri"/>
                <a:cs typeface="Calibri"/>
              </a:rPr>
              <a:t>Opomnik z navodili, informacijami o parkiranju in lokalnimi nasveti</a:t>
            </a:r>
            <a:r>
              <a:rPr lang="sl-SI" sz="2200" dirty="0">
                <a:solidFill>
                  <a:srgbClr val="414141"/>
                </a:solidFill>
                <a:ea typeface="+mn-lt"/>
                <a:cs typeface="+mn-lt"/>
              </a:rPr>
              <a:t>.</a:t>
            </a:r>
            <a:endParaRPr lang="sl-SI" sz="2200" dirty="0">
              <a:solidFill>
                <a:srgbClr val="414141"/>
              </a:solidFill>
              <a:ea typeface="Calibri"/>
              <a:cs typeface="Calibri"/>
            </a:endParaRPr>
          </a:p>
          <a:p>
            <a:pPr marL="285750" indent="-285750">
              <a:lnSpc>
                <a:spcPts val="2380"/>
              </a:lnSpc>
              <a:buClr>
                <a:srgbClr val="459597"/>
              </a:buClr>
              <a:buFont typeface="Arial,Sans-Serif"/>
              <a:buChar char="•"/>
            </a:pPr>
            <a:endParaRPr lang="sl-SI" sz="2200" dirty="0">
              <a:solidFill>
                <a:srgbClr val="414141"/>
              </a:solidFill>
              <a:ea typeface="Calibri"/>
              <a:cs typeface="Calibri"/>
            </a:endParaRPr>
          </a:p>
          <a:p>
            <a:pPr indent="0">
              <a:lnSpc>
                <a:spcPts val="2380"/>
              </a:lnSpc>
              <a:buClr>
                <a:srgbClr val="459597"/>
              </a:buClr>
            </a:pPr>
            <a:r>
              <a:rPr lang="sl-SI" sz="2200" b="1" dirty="0">
                <a:solidFill>
                  <a:srgbClr val="EC7C69"/>
                </a:solidFill>
                <a:ea typeface="Calibri"/>
                <a:cs typeface="Calibri"/>
              </a:rPr>
              <a:t>Med bivanjem</a:t>
            </a:r>
            <a:endParaRPr lang="sl-SI" sz="2200" dirty="0">
              <a:solidFill>
                <a:srgbClr val="EC7C69"/>
              </a:solidFill>
              <a:ea typeface="Calibri"/>
              <a:cs typeface="Calibri"/>
            </a:endParaRPr>
          </a:p>
          <a:p>
            <a:pPr marL="285750" indent="-285750">
              <a:lnSpc>
                <a:spcPts val="2380"/>
              </a:lnSpc>
              <a:buClr>
                <a:srgbClr val="459597"/>
              </a:buClr>
              <a:buFont typeface="Arial,Sans-Serif"/>
              <a:buChar char="•"/>
            </a:pPr>
            <a:r>
              <a:rPr lang="sl-SI" sz="2200" b="1" dirty="0">
                <a:solidFill>
                  <a:srgbClr val="414141"/>
                </a:solidFill>
                <a:ea typeface="Calibri"/>
                <a:cs typeface="Calibri"/>
              </a:rPr>
              <a:t>Podpora med bivanjem: </a:t>
            </a:r>
            <a:r>
              <a:rPr lang="sl-SI" sz="2200" dirty="0">
                <a:solidFill>
                  <a:srgbClr val="414141"/>
                </a:solidFill>
                <a:ea typeface="Calibri"/>
                <a:cs typeface="Calibri"/>
              </a:rPr>
              <a:t>Potrebujete kaj? Pišite nam kadar koli na [e-pošta] ali [telefonska številka]</a:t>
            </a:r>
          </a:p>
          <a:p>
            <a:pPr marL="285750" indent="-285750">
              <a:lnSpc>
                <a:spcPts val="2380"/>
              </a:lnSpc>
              <a:buClr>
                <a:srgbClr val="459597"/>
              </a:buClr>
              <a:buFont typeface="Arial,Sans-Serif"/>
              <a:buChar char="•"/>
            </a:pPr>
            <a:r>
              <a:rPr lang="sl-SI" sz="2200" b="1" dirty="0">
                <a:solidFill>
                  <a:srgbClr val="414141"/>
                </a:solidFill>
                <a:ea typeface="+mn-lt"/>
                <a:cs typeface="+mn-lt"/>
              </a:rPr>
              <a:t>Lokalna priporočila: </a:t>
            </a:r>
            <a:r>
              <a:rPr lang="sl-SI" sz="2200" dirty="0">
                <a:solidFill>
                  <a:srgbClr val="414141"/>
                </a:solidFill>
                <a:ea typeface="+mn-lt"/>
                <a:cs typeface="+mn-lt"/>
              </a:rPr>
              <a:t>Raziskujte izbrane vodiče in ekskluzivne ugodnosti za goste.</a:t>
            </a:r>
            <a:endParaRPr lang="sl-SI" sz="2200" dirty="0">
              <a:solidFill>
                <a:srgbClr val="414141"/>
              </a:solidFill>
              <a:ea typeface="Calibri"/>
              <a:cs typeface="Calibri"/>
            </a:endParaRPr>
          </a:p>
          <a:p>
            <a:pPr>
              <a:lnSpc>
                <a:spcPts val="2380"/>
              </a:lnSpc>
              <a:buClr>
                <a:srgbClr val="459597"/>
              </a:buClr>
            </a:pPr>
            <a:endParaRPr lang="en-US" sz="2200" dirty="0">
              <a:solidFill>
                <a:srgbClr val="414141"/>
              </a:solidFill>
            </a:endParaRPr>
          </a:p>
        </p:txBody>
      </p:sp>
      <p:sp>
        <p:nvSpPr>
          <p:cNvPr id="13" name="Freeform 12">
            <a:extLst>
              <a:ext uri="{FF2B5EF4-FFF2-40B4-BE49-F238E27FC236}">
                <a16:creationId xmlns:a16="http://schemas.microsoft.com/office/drawing/2014/main" id="{7F116803-ED11-9561-4620-A0A2ADC4AC63}"/>
              </a:ext>
            </a:extLst>
          </p:cNvPr>
          <p:cNvSpPr/>
          <p:nvPr/>
        </p:nvSpPr>
        <p:spPr>
          <a:xfrm rot="5400000" flipH="1">
            <a:off x="-366118" y="2543963"/>
            <a:ext cx="5037047" cy="3591023"/>
          </a:xfrm>
          <a:custGeom>
            <a:avLst/>
            <a:gdLst>
              <a:gd name="connsiteX0" fmla="*/ 4812577 w 4812577"/>
              <a:gd name="connsiteY0" fmla="*/ 3145894 h 3430993"/>
              <a:gd name="connsiteX1" fmla="*/ 4812577 w 4812577"/>
              <a:gd name="connsiteY1" fmla="*/ 2763897 h 3430993"/>
              <a:gd name="connsiteX2" fmla="*/ 4812577 w 4812577"/>
              <a:gd name="connsiteY2" fmla="*/ 2705790 h 3430993"/>
              <a:gd name="connsiteX3" fmla="*/ 4812577 w 4812577"/>
              <a:gd name="connsiteY3" fmla="*/ 2323793 h 3430993"/>
              <a:gd name="connsiteX4" fmla="*/ 4812577 w 4812577"/>
              <a:gd name="connsiteY4" fmla="*/ 822101 h 3430993"/>
              <a:gd name="connsiteX5" fmla="*/ 4812577 w 4812577"/>
              <a:gd name="connsiteY5" fmla="*/ 440104 h 3430993"/>
              <a:gd name="connsiteX6" fmla="*/ 4812577 w 4812577"/>
              <a:gd name="connsiteY6" fmla="*/ 381997 h 3430993"/>
              <a:gd name="connsiteX7" fmla="*/ 4812577 w 4812577"/>
              <a:gd name="connsiteY7" fmla="*/ 1 h 3430993"/>
              <a:gd name="connsiteX8" fmla="*/ 4440516 w 4812577"/>
              <a:gd name="connsiteY8" fmla="*/ 1 h 3430993"/>
              <a:gd name="connsiteX9" fmla="*/ 4344904 w 4812577"/>
              <a:gd name="connsiteY9" fmla="*/ 1 h 3430993"/>
              <a:gd name="connsiteX10" fmla="*/ 4195420 w 4812577"/>
              <a:gd name="connsiteY10" fmla="*/ 1 h 3430993"/>
              <a:gd name="connsiteX11" fmla="*/ 3972843 w 4812577"/>
              <a:gd name="connsiteY11" fmla="*/ 1 h 3430993"/>
              <a:gd name="connsiteX12" fmla="*/ 3823359 w 4812577"/>
              <a:gd name="connsiteY12" fmla="*/ 1 h 3430993"/>
              <a:gd name="connsiteX13" fmla="*/ 3727747 w 4812577"/>
              <a:gd name="connsiteY13" fmla="*/ 1 h 3430993"/>
              <a:gd name="connsiteX14" fmla="*/ 3641902 w 4812577"/>
              <a:gd name="connsiteY14" fmla="*/ 1 h 3430993"/>
              <a:gd name="connsiteX15" fmla="*/ 3355686 w 4812577"/>
              <a:gd name="connsiteY15" fmla="*/ 1 h 3430993"/>
              <a:gd name="connsiteX16" fmla="*/ 3269841 w 4812577"/>
              <a:gd name="connsiteY16" fmla="*/ 1 h 3430993"/>
              <a:gd name="connsiteX17" fmla="*/ 3174229 w 4812577"/>
              <a:gd name="connsiteY17" fmla="*/ 1 h 3430993"/>
              <a:gd name="connsiteX18" fmla="*/ 3024745 w 4812577"/>
              <a:gd name="connsiteY18" fmla="*/ 1 h 3430993"/>
              <a:gd name="connsiteX19" fmla="*/ 3000324 w 4812577"/>
              <a:gd name="connsiteY19" fmla="*/ 1 h 3430993"/>
              <a:gd name="connsiteX20" fmla="*/ 3000324 w 4812577"/>
              <a:gd name="connsiteY20" fmla="*/ 0 h 3430993"/>
              <a:gd name="connsiteX21" fmla="*/ 2628264 w 4812577"/>
              <a:gd name="connsiteY21" fmla="*/ 0 h 3430993"/>
              <a:gd name="connsiteX22" fmla="*/ 2532651 w 4812577"/>
              <a:gd name="connsiteY22" fmla="*/ 0 h 3430993"/>
              <a:gd name="connsiteX23" fmla="*/ 2383168 w 4812577"/>
              <a:gd name="connsiteY23" fmla="*/ 0 h 3430993"/>
              <a:gd name="connsiteX24" fmla="*/ 2160590 w 4812577"/>
              <a:gd name="connsiteY24" fmla="*/ 0 h 3430993"/>
              <a:gd name="connsiteX25" fmla="*/ 2011107 w 4812577"/>
              <a:gd name="connsiteY25" fmla="*/ 0 h 3430993"/>
              <a:gd name="connsiteX26" fmla="*/ 1915494 w 4812577"/>
              <a:gd name="connsiteY26" fmla="*/ 0 h 3430993"/>
              <a:gd name="connsiteX27" fmla="*/ 1829649 w 4812577"/>
              <a:gd name="connsiteY27" fmla="*/ 0 h 3430993"/>
              <a:gd name="connsiteX28" fmla="*/ 1543434 w 4812577"/>
              <a:gd name="connsiteY28" fmla="*/ 0 h 3430993"/>
              <a:gd name="connsiteX29" fmla="*/ 1457589 w 4812577"/>
              <a:gd name="connsiteY29" fmla="*/ 0 h 3430993"/>
              <a:gd name="connsiteX30" fmla="*/ 1392997 w 4812577"/>
              <a:gd name="connsiteY30" fmla="*/ 0 h 3430993"/>
              <a:gd name="connsiteX31" fmla="*/ 1361976 w 4812577"/>
              <a:gd name="connsiteY31" fmla="*/ 0 h 3430993"/>
              <a:gd name="connsiteX32" fmla="*/ 1212493 w 4812577"/>
              <a:gd name="connsiteY32" fmla="*/ 0 h 3430993"/>
              <a:gd name="connsiteX33" fmla="*/ 1170676 w 4812577"/>
              <a:gd name="connsiteY33" fmla="*/ 0 h 3430993"/>
              <a:gd name="connsiteX34" fmla="*/ 989915 w 4812577"/>
              <a:gd name="connsiteY34" fmla="*/ 0 h 3430993"/>
              <a:gd name="connsiteX35" fmla="*/ 840432 w 4812577"/>
              <a:gd name="connsiteY35" fmla="*/ 0 h 3430993"/>
              <a:gd name="connsiteX36" fmla="*/ 744819 w 4812577"/>
              <a:gd name="connsiteY36" fmla="*/ 0 h 3430993"/>
              <a:gd name="connsiteX37" fmla="*/ 372759 w 4812577"/>
              <a:gd name="connsiteY37" fmla="*/ 0 h 3430993"/>
              <a:gd name="connsiteX38" fmla="*/ 222322 w 4812577"/>
              <a:gd name="connsiteY38" fmla="*/ 0 h 3430993"/>
              <a:gd name="connsiteX39" fmla="*/ 1 w 4812577"/>
              <a:gd name="connsiteY39" fmla="*/ 0 h 3430993"/>
              <a:gd name="connsiteX40" fmla="*/ 1 w 4812577"/>
              <a:gd name="connsiteY40" fmla="*/ 209543 h 3430993"/>
              <a:gd name="connsiteX41" fmla="*/ 1 w 4812577"/>
              <a:gd name="connsiteY41" fmla="*/ 573511 h 3430993"/>
              <a:gd name="connsiteX42" fmla="*/ 1 w 4812577"/>
              <a:gd name="connsiteY42" fmla="*/ 720676 h 3430993"/>
              <a:gd name="connsiteX43" fmla="*/ 1 w 4812577"/>
              <a:gd name="connsiteY43" fmla="*/ 1084644 h 3430993"/>
              <a:gd name="connsiteX44" fmla="*/ 1 w 4812577"/>
              <a:gd name="connsiteY44" fmla="*/ 1178178 h 3430993"/>
              <a:gd name="connsiteX45" fmla="*/ 1 w 4812577"/>
              <a:gd name="connsiteY45" fmla="*/ 1324410 h 3430993"/>
              <a:gd name="connsiteX46" fmla="*/ 1 w 4812577"/>
              <a:gd name="connsiteY46" fmla="*/ 1542147 h 3430993"/>
              <a:gd name="connsiteX47" fmla="*/ 1 w 4812577"/>
              <a:gd name="connsiteY47" fmla="*/ 1688378 h 3430993"/>
              <a:gd name="connsiteX48" fmla="*/ 1 w 4812577"/>
              <a:gd name="connsiteY48" fmla="*/ 1781911 h 3430993"/>
              <a:gd name="connsiteX49" fmla="*/ 1 w 4812577"/>
              <a:gd name="connsiteY49" fmla="*/ 2145880 h 3430993"/>
              <a:gd name="connsiteX50" fmla="*/ 0 w 4812577"/>
              <a:gd name="connsiteY50" fmla="*/ 2145880 h 3430993"/>
              <a:gd name="connsiteX51" fmla="*/ 0 w 4812577"/>
              <a:gd name="connsiteY51" fmla="*/ 2493512 h 3430993"/>
              <a:gd name="connsiteX52" fmla="*/ 0 w 4812577"/>
              <a:gd name="connsiteY52" fmla="*/ 2857481 h 3430993"/>
              <a:gd name="connsiteX53" fmla="*/ 0 w 4812577"/>
              <a:gd name="connsiteY53" fmla="*/ 2951014 h 3430993"/>
              <a:gd name="connsiteX54" fmla="*/ 0 w 4812577"/>
              <a:gd name="connsiteY54" fmla="*/ 3097246 h 3430993"/>
              <a:gd name="connsiteX55" fmla="*/ 0 w 4812577"/>
              <a:gd name="connsiteY55" fmla="*/ 3314982 h 3430993"/>
              <a:gd name="connsiteX56" fmla="*/ 0 w 4812577"/>
              <a:gd name="connsiteY56" fmla="*/ 3430993 h 3430993"/>
              <a:gd name="connsiteX57" fmla="*/ 39848 w 4812577"/>
              <a:gd name="connsiteY57" fmla="*/ 3430993 h 3430993"/>
              <a:gd name="connsiteX58" fmla="*/ 39850 w 4812577"/>
              <a:gd name="connsiteY58" fmla="*/ 3430993 h 3430993"/>
              <a:gd name="connsiteX59" fmla="*/ 222322 w 4812577"/>
              <a:gd name="connsiteY59" fmla="*/ 3430993 h 3430993"/>
              <a:gd name="connsiteX60" fmla="*/ 411908 w 4812577"/>
              <a:gd name="connsiteY60" fmla="*/ 3430993 h 3430993"/>
              <a:gd name="connsiteX61" fmla="*/ 411911 w 4812577"/>
              <a:gd name="connsiteY61" fmla="*/ 3430993 h 3430993"/>
              <a:gd name="connsiteX62" fmla="*/ 507521 w 4812577"/>
              <a:gd name="connsiteY62" fmla="*/ 3430993 h 3430993"/>
              <a:gd name="connsiteX63" fmla="*/ 507523 w 4812577"/>
              <a:gd name="connsiteY63" fmla="*/ 3430993 h 3430993"/>
              <a:gd name="connsiteX64" fmla="*/ 657004 w 4812577"/>
              <a:gd name="connsiteY64" fmla="*/ 3430993 h 3430993"/>
              <a:gd name="connsiteX65" fmla="*/ 657006 w 4812577"/>
              <a:gd name="connsiteY65" fmla="*/ 3430993 h 3430993"/>
              <a:gd name="connsiteX66" fmla="*/ 879581 w 4812577"/>
              <a:gd name="connsiteY66" fmla="*/ 3430993 h 3430993"/>
              <a:gd name="connsiteX67" fmla="*/ 879584 w 4812577"/>
              <a:gd name="connsiteY67" fmla="*/ 3430993 h 3430993"/>
              <a:gd name="connsiteX68" fmla="*/ 1029065 w 4812577"/>
              <a:gd name="connsiteY68" fmla="*/ 3430993 h 3430993"/>
              <a:gd name="connsiteX69" fmla="*/ 1029067 w 4812577"/>
              <a:gd name="connsiteY69" fmla="*/ 3430993 h 3430993"/>
              <a:gd name="connsiteX70" fmla="*/ 1124677 w 4812577"/>
              <a:gd name="connsiteY70" fmla="*/ 3430993 h 3430993"/>
              <a:gd name="connsiteX71" fmla="*/ 1124680 w 4812577"/>
              <a:gd name="connsiteY71" fmla="*/ 3430993 h 3430993"/>
              <a:gd name="connsiteX72" fmla="*/ 1170675 w 4812577"/>
              <a:gd name="connsiteY72" fmla="*/ 3430993 h 3430993"/>
              <a:gd name="connsiteX73" fmla="*/ 1210523 w 4812577"/>
              <a:gd name="connsiteY73" fmla="*/ 3430993 h 3430993"/>
              <a:gd name="connsiteX74" fmla="*/ 1210525 w 4812577"/>
              <a:gd name="connsiteY74" fmla="*/ 3430993 h 3430993"/>
              <a:gd name="connsiteX75" fmla="*/ 1392997 w 4812577"/>
              <a:gd name="connsiteY75" fmla="*/ 3430993 h 3430993"/>
              <a:gd name="connsiteX76" fmla="*/ 1496738 w 4812577"/>
              <a:gd name="connsiteY76" fmla="*/ 3430993 h 3430993"/>
              <a:gd name="connsiteX77" fmla="*/ 1496741 w 4812577"/>
              <a:gd name="connsiteY77" fmla="*/ 3430993 h 3430993"/>
              <a:gd name="connsiteX78" fmla="*/ 1582583 w 4812577"/>
              <a:gd name="connsiteY78" fmla="*/ 3430993 h 3430993"/>
              <a:gd name="connsiteX79" fmla="*/ 1582586 w 4812577"/>
              <a:gd name="connsiteY79" fmla="*/ 3430993 h 3430993"/>
              <a:gd name="connsiteX80" fmla="*/ 1678196 w 4812577"/>
              <a:gd name="connsiteY80" fmla="*/ 3430993 h 3430993"/>
              <a:gd name="connsiteX81" fmla="*/ 1678198 w 4812577"/>
              <a:gd name="connsiteY81" fmla="*/ 3430993 h 3430993"/>
              <a:gd name="connsiteX82" fmla="*/ 1827679 w 4812577"/>
              <a:gd name="connsiteY82" fmla="*/ 3430993 h 3430993"/>
              <a:gd name="connsiteX83" fmla="*/ 1827681 w 4812577"/>
              <a:gd name="connsiteY83" fmla="*/ 3430993 h 3430993"/>
              <a:gd name="connsiteX84" fmla="*/ 1852098 w 4812577"/>
              <a:gd name="connsiteY84" fmla="*/ 3430993 h 3430993"/>
              <a:gd name="connsiteX85" fmla="*/ 2050256 w 4812577"/>
              <a:gd name="connsiteY85" fmla="*/ 3430993 h 3430993"/>
              <a:gd name="connsiteX86" fmla="*/ 2050259 w 4812577"/>
              <a:gd name="connsiteY86" fmla="*/ 3430993 h 3430993"/>
              <a:gd name="connsiteX87" fmla="*/ 2199740 w 4812577"/>
              <a:gd name="connsiteY87" fmla="*/ 3430993 h 3430993"/>
              <a:gd name="connsiteX88" fmla="*/ 2199742 w 4812577"/>
              <a:gd name="connsiteY88" fmla="*/ 3430993 h 3430993"/>
              <a:gd name="connsiteX89" fmla="*/ 2224159 w 4812577"/>
              <a:gd name="connsiteY89" fmla="*/ 3430993 h 3430993"/>
              <a:gd name="connsiteX90" fmla="*/ 2295352 w 4812577"/>
              <a:gd name="connsiteY90" fmla="*/ 3430993 h 3430993"/>
              <a:gd name="connsiteX91" fmla="*/ 2295355 w 4812577"/>
              <a:gd name="connsiteY91" fmla="*/ 3430993 h 3430993"/>
              <a:gd name="connsiteX92" fmla="*/ 2319773 w 4812577"/>
              <a:gd name="connsiteY92" fmla="*/ 3430993 h 3430993"/>
              <a:gd name="connsiteX93" fmla="*/ 2469255 w 4812577"/>
              <a:gd name="connsiteY93" fmla="*/ 3430993 h 3430993"/>
              <a:gd name="connsiteX94" fmla="*/ 2667413 w 4812577"/>
              <a:gd name="connsiteY94" fmla="*/ 3430993 h 3430993"/>
              <a:gd name="connsiteX95" fmla="*/ 2667415 w 4812577"/>
              <a:gd name="connsiteY95" fmla="*/ 3430993 h 3430993"/>
              <a:gd name="connsiteX96" fmla="*/ 2691833 w 4812577"/>
              <a:gd name="connsiteY96" fmla="*/ 3430993 h 3430993"/>
              <a:gd name="connsiteX97" fmla="*/ 2841315 w 4812577"/>
              <a:gd name="connsiteY97" fmla="*/ 3430993 h 3430993"/>
              <a:gd name="connsiteX98" fmla="*/ 2936929 w 4812577"/>
              <a:gd name="connsiteY98" fmla="*/ 3430993 h 3430993"/>
              <a:gd name="connsiteX99" fmla="*/ 3022773 w 4812577"/>
              <a:gd name="connsiteY99" fmla="*/ 3430993 h 3430993"/>
              <a:gd name="connsiteX100" fmla="*/ 3308990 w 4812577"/>
              <a:gd name="connsiteY100" fmla="*/ 3430993 h 3430993"/>
              <a:gd name="connsiteX101" fmla="*/ 3394834 w 4812577"/>
              <a:gd name="connsiteY101" fmla="*/ 3430993 h 3430993"/>
              <a:gd name="connsiteX102" fmla="*/ 3490447 w 4812577"/>
              <a:gd name="connsiteY102" fmla="*/ 3430993 h 3430993"/>
              <a:gd name="connsiteX103" fmla="*/ 3639930 w 4812577"/>
              <a:gd name="connsiteY103" fmla="*/ 3430993 h 3430993"/>
              <a:gd name="connsiteX104" fmla="*/ 3862508 w 4812577"/>
              <a:gd name="connsiteY104" fmla="*/ 3430993 h 3430993"/>
              <a:gd name="connsiteX105" fmla="*/ 4011990 w 4812577"/>
              <a:gd name="connsiteY105" fmla="*/ 3430993 h 3430993"/>
              <a:gd name="connsiteX106" fmla="*/ 4107604 w 4812577"/>
              <a:gd name="connsiteY106" fmla="*/ 3430993 h 3430993"/>
              <a:gd name="connsiteX107" fmla="*/ 4479665 w 4812577"/>
              <a:gd name="connsiteY107" fmla="*/ 3430993 h 3430993"/>
              <a:gd name="connsiteX108" fmla="*/ 4812577 w 4812577"/>
              <a:gd name="connsiteY108" fmla="*/ 3145894 h 343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812577" h="3430993">
                <a:moveTo>
                  <a:pt x="4812577" y="3145894"/>
                </a:moveTo>
                <a:lnTo>
                  <a:pt x="4812577" y="2763897"/>
                </a:lnTo>
                <a:lnTo>
                  <a:pt x="4812577" y="2705790"/>
                </a:lnTo>
                <a:lnTo>
                  <a:pt x="4812577" y="2323793"/>
                </a:lnTo>
                <a:lnTo>
                  <a:pt x="4812577" y="822101"/>
                </a:lnTo>
                <a:lnTo>
                  <a:pt x="4812577" y="440104"/>
                </a:lnTo>
                <a:lnTo>
                  <a:pt x="4812577" y="381997"/>
                </a:lnTo>
                <a:lnTo>
                  <a:pt x="4812577" y="1"/>
                </a:lnTo>
                <a:lnTo>
                  <a:pt x="4440516" y="1"/>
                </a:lnTo>
                <a:lnTo>
                  <a:pt x="4344904" y="1"/>
                </a:lnTo>
                <a:lnTo>
                  <a:pt x="4195420" y="1"/>
                </a:lnTo>
                <a:lnTo>
                  <a:pt x="3972843" y="1"/>
                </a:lnTo>
                <a:lnTo>
                  <a:pt x="3823359" y="1"/>
                </a:lnTo>
                <a:lnTo>
                  <a:pt x="3727747" y="1"/>
                </a:lnTo>
                <a:lnTo>
                  <a:pt x="3641902" y="1"/>
                </a:lnTo>
                <a:lnTo>
                  <a:pt x="3355686" y="1"/>
                </a:lnTo>
                <a:lnTo>
                  <a:pt x="3269841" y="1"/>
                </a:lnTo>
                <a:lnTo>
                  <a:pt x="3174229" y="1"/>
                </a:lnTo>
                <a:lnTo>
                  <a:pt x="3024745" y="1"/>
                </a:lnTo>
                <a:lnTo>
                  <a:pt x="3000324" y="1"/>
                </a:lnTo>
                <a:lnTo>
                  <a:pt x="3000324" y="0"/>
                </a:lnTo>
                <a:lnTo>
                  <a:pt x="2628264" y="0"/>
                </a:lnTo>
                <a:lnTo>
                  <a:pt x="2532651" y="0"/>
                </a:lnTo>
                <a:lnTo>
                  <a:pt x="2383168" y="0"/>
                </a:lnTo>
                <a:lnTo>
                  <a:pt x="2160590" y="0"/>
                </a:lnTo>
                <a:lnTo>
                  <a:pt x="2011107" y="0"/>
                </a:lnTo>
                <a:lnTo>
                  <a:pt x="1915494" y="0"/>
                </a:lnTo>
                <a:lnTo>
                  <a:pt x="1829649" y="0"/>
                </a:lnTo>
                <a:lnTo>
                  <a:pt x="1543434" y="0"/>
                </a:lnTo>
                <a:lnTo>
                  <a:pt x="1457589" y="0"/>
                </a:lnTo>
                <a:lnTo>
                  <a:pt x="1392997" y="0"/>
                </a:lnTo>
                <a:lnTo>
                  <a:pt x="1361976" y="0"/>
                </a:lnTo>
                <a:lnTo>
                  <a:pt x="1212493" y="0"/>
                </a:lnTo>
                <a:lnTo>
                  <a:pt x="1170676" y="0"/>
                </a:lnTo>
                <a:lnTo>
                  <a:pt x="989915" y="0"/>
                </a:lnTo>
                <a:lnTo>
                  <a:pt x="840432" y="0"/>
                </a:lnTo>
                <a:lnTo>
                  <a:pt x="744819" y="0"/>
                </a:lnTo>
                <a:lnTo>
                  <a:pt x="372759" y="0"/>
                </a:lnTo>
                <a:lnTo>
                  <a:pt x="222322" y="0"/>
                </a:lnTo>
                <a:lnTo>
                  <a:pt x="1" y="0"/>
                </a:lnTo>
                <a:lnTo>
                  <a:pt x="1" y="209543"/>
                </a:lnTo>
                <a:lnTo>
                  <a:pt x="1" y="573511"/>
                </a:lnTo>
                <a:lnTo>
                  <a:pt x="1" y="720676"/>
                </a:lnTo>
                <a:lnTo>
                  <a:pt x="1" y="1084644"/>
                </a:lnTo>
                <a:lnTo>
                  <a:pt x="1" y="1178178"/>
                </a:lnTo>
                <a:lnTo>
                  <a:pt x="1" y="1324410"/>
                </a:lnTo>
                <a:lnTo>
                  <a:pt x="1" y="1542147"/>
                </a:lnTo>
                <a:lnTo>
                  <a:pt x="1" y="1688378"/>
                </a:lnTo>
                <a:lnTo>
                  <a:pt x="1" y="1781911"/>
                </a:lnTo>
                <a:lnTo>
                  <a:pt x="1" y="2145880"/>
                </a:lnTo>
                <a:lnTo>
                  <a:pt x="0" y="2145880"/>
                </a:lnTo>
                <a:lnTo>
                  <a:pt x="0" y="2493512"/>
                </a:lnTo>
                <a:lnTo>
                  <a:pt x="0" y="2857481"/>
                </a:lnTo>
                <a:lnTo>
                  <a:pt x="0" y="2951014"/>
                </a:lnTo>
                <a:lnTo>
                  <a:pt x="0" y="3097246"/>
                </a:lnTo>
                <a:lnTo>
                  <a:pt x="0" y="3314982"/>
                </a:lnTo>
                <a:lnTo>
                  <a:pt x="0" y="3430993"/>
                </a:lnTo>
                <a:lnTo>
                  <a:pt x="39848" y="3430993"/>
                </a:lnTo>
                <a:lnTo>
                  <a:pt x="39850" y="3430993"/>
                </a:lnTo>
                <a:lnTo>
                  <a:pt x="222322" y="3430993"/>
                </a:lnTo>
                <a:lnTo>
                  <a:pt x="411908" y="3430993"/>
                </a:lnTo>
                <a:lnTo>
                  <a:pt x="411911" y="3430993"/>
                </a:lnTo>
                <a:lnTo>
                  <a:pt x="507521" y="3430993"/>
                </a:lnTo>
                <a:lnTo>
                  <a:pt x="507523" y="3430993"/>
                </a:lnTo>
                <a:lnTo>
                  <a:pt x="657004" y="3430993"/>
                </a:lnTo>
                <a:lnTo>
                  <a:pt x="657006" y="3430993"/>
                </a:lnTo>
                <a:lnTo>
                  <a:pt x="879581" y="3430993"/>
                </a:lnTo>
                <a:lnTo>
                  <a:pt x="879584" y="3430993"/>
                </a:lnTo>
                <a:lnTo>
                  <a:pt x="1029065" y="3430993"/>
                </a:lnTo>
                <a:lnTo>
                  <a:pt x="1029067" y="3430993"/>
                </a:lnTo>
                <a:lnTo>
                  <a:pt x="1124677" y="3430993"/>
                </a:lnTo>
                <a:lnTo>
                  <a:pt x="1124680" y="3430993"/>
                </a:lnTo>
                <a:lnTo>
                  <a:pt x="1170675" y="3430993"/>
                </a:lnTo>
                <a:lnTo>
                  <a:pt x="1210523" y="3430993"/>
                </a:lnTo>
                <a:lnTo>
                  <a:pt x="1210525" y="3430993"/>
                </a:lnTo>
                <a:lnTo>
                  <a:pt x="1392997" y="3430993"/>
                </a:lnTo>
                <a:lnTo>
                  <a:pt x="1496738" y="3430993"/>
                </a:lnTo>
                <a:lnTo>
                  <a:pt x="1496741" y="3430993"/>
                </a:lnTo>
                <a:lnTo>
                  <a:pt x="1582583" y="3430993"/>
                </a:lnTo>
                <a:lnTo>
                  <a:pt x="1582586" y="3430993"/>
                </a:lnTo>
                <a:lnTo>
                  <a:pt x="1678196" y="3430993"/>
                </a:lnTo>
                <a:lnTo>
                  <a:pt x="1678198" y="3430993"/>
                </a:lnTo>
                <a:lnTo>
                  <a:pt x="1827679" y="3430993"/>
                </a:lnTo>
                <a:lnTo>
                  <a:pt x="1827681" y="3430993"/>
                </a:lnTo>
                <a:lnTo>
                  <a:pt x="1852098" y="3430993"/>
                </a:lnTo>
                <a:lnTo>
                  <a:pt x="2050256" y="3430993"/>
                </a:lnTo>
                <a:lnTo>
                  <a:pt x="2050259" y="3430993"/>
                </a:lnTo>
                <a:lnTo>
                  <a:pt x="2199740" y="3430993"/>
                </a:lnTo>
                <a:lnTo>
                  <a:pt x="2199742" y="3430993"/>
                </a:lnTo>
                <a:lnTo>
                  <a:pt x="2224159" y="3430993"/>
                </a:lnTo>
                <a:lnTo>
                  <a:pt x="2295352" y="3430993"/>
                </a:lnTo>
                <a:lnTo>
                  <a:pt x="2295355" y="3430993"/>
                </a:lnTo>
                <a:lnTo>
                  <a:pt x="2319773" y="3430993"/>
                </a:lnTo>
                <a:lnTo>
                  <a:pt x="2469255" y="3430993"/>
                </a:lnTo>
                <a:lnTo>
                  <a:pt x="2667413" y="3430993"/>
                </a:lnTo>
                <a:lnTo>
                  <a:pt x="2667415" y="3430993"/>
                </a:lnTo>
                <a:lnTo>
                  <a:pt x="2691833" y="3430993"/>
                </a:lnTo>
                <a:lnTo>
                  <a:pt x="2841315" y="3430993"/>
                </a:lnTo>
                <a:lnTo>
                  <a:pt x="2936929" y="3430993"/>
                </a:lnTo>
                <a:lnTo>
                  <a:pt x="3022773" y="3430993"/>
                </a:lnTo>
                <a:lnTo>
                  <a:pt x="3308990" y="3430993"/>
                </a:lnTo>
                <a:lnTo>
                  <a:pt x="3394834" y="3430993"/>
                </a:lnTo>
                <a:lnTo>
                  <a:pt x="3490447" y="3430993"/>
                </a:lnTo>
                <a:lnTo>
                  <a:pt x="3639930" y="3430993"/>
                </a:lnTo>
                <a:lnTo>
                  <a:pt x="3862508" y="3430993"/>
                </a:lnTo>
                <a:lnTo>
                  <a:pt x="4011990" y="3430993"/>
                </a:lnTo>
                <a:lnTo>
                  <a:pt x="4107604" y="3430993"/>
                </a:lnTo>
                <a:lnTo>
                  <a:pt x="4479665" y="3430993"/>
                </a:lnTo>
                <a:cubicBezTo>
                  <a:pt x="4664130" y="3430993"/>
                  <a:pt x="4812577" y="3302931"/>
                  <a:pt x="4812577" y="3145894"/>
                </a:cubicBezTo>
                <a:close/>
              </a:path>
            </a:pathLst>
          </a:custGeom>
          <a:solidFill>
            <a:srgbClr val="EC7C69"/>
          </a:solidFill>
          <a:ln w="24491" cap="flat">
            <a:noFill/>
            <a:prstDash val="solid"/>
            <a:miter/>
          </a:ln>
        </p:spPr>
        <p:txBody>
          <a:bodyPr wrap="square" rtlCol="0" anchor="ctr">
            <a:noAutofit/>
          </a:bodyPr>
          <a:lstStyle/>
          <a:p>
            <a:endParaRPr lang="en-US" dirty="0"/>
          </a:p>
        </p:txBody>
      </p:sp>
      <p:sp>
        <p:nvSpPr>
          <p:cNvPr id="8" name="Text Placeholder 1">
            <a:extLst>
              <a:ext uri="{FF2B5EF4-FFF2-40B4-BE49-F238E27FC236}">
                <a16:creationId xmlns:a16="http://schemas.microsoft.com/office/drawing/2014/main" id="{C8170554-A968-55A5-6C08-360CB56483F7}"/>
              </a:ext>
            </a:extLst>
          </p:cNvPr>
          <p:cNvSpPr txBox="1">
            <a:spLocks/>
          </p:cNvSpPr>
          <p:nvPr/>
        </p:nvSpPr>
        <p:spPr>
          <a:xfrm>
            <a:off x="659947" y="2234744"/>
            <a:ext cx="265049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t>V potrditev rezervacije vključite nekaj od naslednjih primerov. To pomaga oblikovati pričakovanja in izboljšati izkušnjo gostov pred, med in po bivanju. </a:t>
            </a:r>
          </a:p>
          <a:p>
            <a:pPr algn="l">
              <a:lnSpc>
                <a:spcPts val="2340"/>
              </a:lnSpc>
              <a:spcBef>
                <a:spcPts val="0"/>
              </a:spcBef>
            </a:pPr>
            <a:endParaRPr lang="en-US" sz="2200" dirty="0">
              <a:solidFill>
                <a:srgbClr val="414141"/>
              </a:solidFill>
            </a:endParaRPr>
          </a:p>
        </p:txBody>
      </p:sp>
      <p:pic>
        <p:nvPicPr>
          <p:cNvPr id="11" name="Picture 10">
            <a:extLst>
              <a:ext uri="{FF2B5EF4-FFF2-40B4-BE49-F238E27FC236}">
                <a16:creationId xmlns:a16="http://schemas.microsoft.com/office/drawing/2014/main" id="{040657C9-8F61-BBEF-F7DA-2ED67032AAD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659947" y="5037048"/>
            <a:ext cx="3580276" cy="2123680"/>
          </a:xfrm>
          <a:prstGeom prst="rect">
            <a:avLst/>
          </a:prstGeom>
        </p:spPr>
      </p:pic>
    </p:spTree>
    <p:extLst>
      <p:ext uri="{BB962C8B-B14F-4D97-AF65-F5344CB8AC3E}">
        <p14:creationId xmlns:p14="http://schemas.microsoft.com/office/powerpoint/2010/main" val="26156919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058AC-A51C-EE7F-08FF-3368953912E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839912D-CEAC-88D4-A3A0-388344B95250}"/>
              </a:ext>
            </a:extLst>
          </p:cNvPr>
          <p:cNvSpPr txBox="1">
            <a:spLocks/>
          </p:cNvSpPr>
          <p:nvPr/>
        </p:nvSpPr>
        <p:spPr>
          <a:xfrm>
            <a:off x="658952" y="307773"/>
            <a:ext cx="868064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Potrditveno e-sporočilo o rezervaciji – </a:t>
            </a:r>
            <a:r>
              <a:rPr lang="en-US" dirty="0">
                <a:solidFill>
                  <a:srgbClr val="EC7C69"/>
                </a:solidFill>
              </a:rPr>
              <a:t>določite pričakovanja</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03709C02-005B-BD0D-7DA3-F246946F98E8}"/>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6B2A99B2-CB46-18F8-D884-60893A8AF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41</a:t>
            </a:fld>
            <a:endParaRPr lang="fr-CA" sz="1200" dirty="0"/>
          </a:p>
        </p:txBody>
      </p:sp>
      <p:sp>
        <p:nvSpPr>
          <p:cNvPr id="5" name="Text Placeholder 4">
            <a:extLst>
              <a:ext uri="{FF2B5EF4-FFF2-40B4-BE49-F238E27FC236}">
                <a16:creationId xmlns:a16="http://schemas.microsoft.com/office/drawing/2014/main" id="{BA751F17-550F-1CE8-F383-41FA8850FE00}"/>
              </a:ext>
            </a:extLst>
          </p:cNvPr>
          <p:cNvSpPr txBox="1">
            <a:spLocks/>
          </p:cNvSpPr>
          <p:nvPr/>
        </p:nvSpPr>
        <p:spPr>
          <a:xfrm>
            <a:off x="4370774" y="2194810"/>
            <a:ext cx="5864089"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80"/>
              </a:lnSpc>
              <a:buClr>
                <a:srgbClr val="459597"/>
              </a:buClr>
            </a:pPr>
            <a:r>
              <a:rPr lang="sl-SI" sz="2200" b="1" dirty="0">
                <a:solidFill>
                  <a:srgbClr val="EC7C69"/>
                </a:solidFill>
                <a:ea typeface="Calibri"/>
                <a:cs typeface="Calibri"/>
              </a:rPr>
              <a:t>Po bivanju</a:t>
            </a:r>
            <a:endParaRPr lang="sl-SI" sz="2200" dirty="0">
              <a:solidFill>
                <a:srgbClr val="EC7C69"/>
              </a:solidFill>
              <a:ea typeface="Calibri"/>
              <a:cs typeface="Calibri"/>
            </a:endParaRPr>
          </a:p>
          <a:p>
            <a:pPr marL="285750" indent="-285750">
              <a:lnSpc>
                <a:spcPts val="2380"/>
              </a:lnSpc>
              <a:buClr>
                <a:srgbClr val="459597"/>
              </a:buClr>
              <a:buFont typeface="Arial,Sans-Serif"/>
              <a:buChar char="•"/>
            </a:pPr>
            <a:r>
              <a:rPr lang="sl-SI" sz="2200" b="1" dirty="0">
                <a:solidFill>
                  <a:srgbClr val="414141"/>
                </a:solidFill>
                <a:ea typeface="+mn-lt"/>
                <a:cs typeface="+mn-lt"/>
              </a:rPr>
              <a:t>Odjava: </a:t>
            </a:r>
            <a:r>
              <a:rPr lang="sl-SI" sz="2200" dirty="0">
                <a:solidFill>
                  <a:srgbClr val="414141"/>
                </a:solidFill>
                <a:ea typeface="+mn-lt"/>
                <a:cs typeface="+mn-lt"/>
              </a:rPr>
              <a:t>[Čas, npr. 11:00] - Samo zaklenite in odidite.</a:t>
            </a:r>
          </a:p>
          <a:p>
            <a:pPr marL="285750" indent="-285750">
              <a:lnSpc>
                <a:spcPts val="2380"/>
              </a:lnSpc>
              <a:buClr>
                <a:srgbClr val="459597"/>
              </a:buClr>
              <a:buFont typeface="Arial,Sans-Serif"/>
              <a:buChar char="•"/>
            </a:pPr>
            <a:r>
              <a:rPr lang="sl-SI" sz="2200" b="1" dirty="0">
                <a:solidFill>
                  <a:srgbClr val="414141"/>
                </a:solidFill>
                <a:ea typeface="+mn-lt"/>
                <a:cs typeface="+mn-lt"/>
              </a:rPr>
              <a:t>Zahvala in prošnja za povratne informacije: </a:t>
            </a:r>
            <a:r>
              <a:rPr lang="sl-SI" sz="2200" dirty="0">
                <a:solidFill>
                  <a:srgbClr val="414141"/>
                </a:solidFill>
                <a:ea typeface="+mn-lt"/>
                <a:cs typeface="+mn-lt"/>
              </a:rPr>
              <a:t>Po vašem odhodu vas bomo prosili, da izpolnite kratek vprašalnik, da bomo izvedeli, kako ste bili zadovoljni z našimi storitvami.</a:t>
            </a:r>
          </a:p>
          <a:p>
            <a:pPr marL="285750" indent="-285750">
              <a:lnSpc>
                <a:spcPts val="2380"/>
              </a:lnSpc>
              <a:buClr>
                <a:srgbClr val="459597"/>
              </a:buClr>
              <a:buFont typeface="Arial,Sans-Serif"/>
              <a:buChar char="•"/>
            </a:pPr>
            <a:r>
              <a:rPr lang="sl-SI" sz="2200" b="1" dirty="0">
                <a:solidFill>
                  <a:srgbClr val="414141"/>
                </a:solidFill>
                <a:ea typeface="+mn-lt"/>
                <a:cs typeface="+mn-lt"/>
              </a:rPr>
              <a:t>Zvestobne ugodnosti: </a:t>
            </a:r>
            <a:r>
              <a:rPr lang="sl-SI" sz="2200" dirty="0">
                <a:solidFill>
                  <a:srgbClr val="414141"/>
                </a:solidFill>
                <a:ea typeface="+mn-lt"/>
                <a:cs typeface="+mn-lt"/>
              </a:rPr>
              <a:t>Ponovni gostje prejmejo [X] % popusta na prihodnje bivanje.</a:t>
            </a:r>
            <a:endParaRPr lang="sl-SI" sz="2200" dirty="0">
              <a:solidFill>
                <a:srgbClr val="414141"/>
              </a:solidFill>
              <a:ea typeface="Calibri"/>
              <a:cs typeface="Calibri"/>
            </a:endParaRPr>
          </a:p>
          <a:p>
            <a:pPr>
              <a:lnSpc>
                <a:spcPts val="2380"/>
              </a:lnSpc>
              <a:buClr>
                <a:srgbClr val="459597"/>
              </a:buClr>
            </a:pPr>
            <a:endParaRPr lang="en-US" sz="2200" dirty="0">
              <a:solidFill>
                <a:srgbClr val="414141"/>
              </a:solidFill>
            </a:endParaRPr>
          </a:p>
        </p:txBody>
      </p:sp>
      <p:sp>
        <p:nvSpPr>
          <p:cNvPr id="13" name="Freeform 12">
            <a:extLst>
              <a:ext uri="{FF2B5EF4-FFF2-40B4-BE49-F238E27FC236}">
                <a16:creationId xmlns:a16="http://schemas.microsoft.com/office/drawing/2014/main" id="{55C96397-C56E-63E8-2F73-80FEAF9F44BD}"/>
              </a:ext>
            </a:extLst>
          </p:cNvPr>
          <p:cNvSpPr/>
          <p:nvPr/>
        </p:nvSpPr>
        <p:spPr>
          <a:xfrm rot="5400000" flipH="1">
            <a:off x="-366118" y="2543963"/>
            <a:ext cx="5037047" cy="3591023"/>
          </a:xfrm>
          <a:custGeom>
            <a:avLst/>
            <a:gdLst>
              <a:gd name="connsiteX0" fmla="*/ 4812577 w 4812577"/>
              <a:gd name="connsiteY0" fmla="*/ 3145894 h 3430993"/>
              <a:gd name="connsiteX1" fmla="*/ 4812577 w 4812577"/>
              <a:gd name="connsiteY1" fmla="*/ 2763897 h 3430993"/>
              <a:gd name="connsiteX2" fmla="*/ 4812577 w 4812577"/>
              <a:gd name="connsiteY2" fmla="*/ 2705790 h 3430993"/>
              <a:gd name="connsiteX3" fmla="*/ 4812577 w 4812577"/>
              <a:gd name="connsiteY3" fmla="*/ 2323793 h 3430993"/>
              <a:gd name="connsiteX4" fmla="*/ 4812577 w 4812577"/>
              <a:gd name="connsiteY4" fmla="*/ 822101 h 3430993"/>
              <a:gd name="connsiteX5" fmla="*/ 4812577 w 4812577"/>
              <a:gd name="connsiteY5" fmla="*/ 440104 h 3430993"/>
              <a:gd name="connsiteX6" fmla="*/ 4812577 w 4812577"/>
              <a:gd name="connsiteY6" fmla="*/ 381997 h 3430993"/>
              <a:gd name="connsiteX7" fmla="*/ 4812577 w 4812577"/>
              <a:gd name="connsiteY7" fmla="*/ 1 h 3430993"/>
              <a:gd name="connsiteX8" fmla="*/ 4440516 w 4812577"/>
              <a:gd name="connsiteY8" fmla="*/ 1 h 3430993"/>
              <a:gd name="connsiteX9" fmla="*/ 4344904 w 4812577"/>
              <a:gd name="connsiteY9" fmla="*/ 1 h 3430993"/>
              <a:gd name="connsiteX10" fmla="*/ 4195420 w 4812577"/>
              <a:gd name="connsiteY10" fmla="*/ 1 h 3430993"/>
              <a:gd name="connsiteX11" fmla="*/ 3972843 w 4812577"/>
              <a:gd name="connsiteY11" fmla="*/ 1 h 3430993"/>
              <a:gd name="connsiteX12" fmla="*/ 3823359 w 4812577"/>
              <a:gd name="connsiteY12" fmla="*/ 1 h 3430993"/>
              <a:gd name="connsiteX13" fmla="*/ 3727747 w 4812577"/>
              <a:gd name="connsiteY13" fmla="*/ 1 h 3430993"/>
              <a:gd name="connsiteX14" fmla="*/ 3641902 w 4812577"/>
              <a:gd name="connsiteY14" fmla="*/ 1 h 3430993"/>
              <a:gd name="connsiteX15" fmla="*/ 3355686 w 4812577"/>
              <a:gd name="connsiteY15" fmla="*/ 1 h 3430993"/>
              <a:gd name="connsiteX16" fmla="*/ 3269841 w 4812577"/>
              <a:gd name="connsiteY16" fmla="*/ 1 h 3430993"/>
              <a:gd name="connsiteX17" fmla="*/ 3174229 w 4812577"/>
              <a:gd name="connsiteY17" fmla="*/ 1 h 3430993"/>
              <a:gd name="connsiteX18" fmla="*/ 3024745 w 4812577"/>
              <a:gd name="connsiteY18" fmla="*/ 1 h 3430993"/>
              <a:gd name="connsiteX19" fmla="*/ 3000324 w 4812577"/>
              <a:gd name="connsiteY19" fmla="*/ 1 h 3430993"/>
              <a:gd name="connsiteX20" fmla="*/ 3000324 w 4812577"/>
              <a:gd name="connsiteY20" fmla="*/ 0 h 3430993"/>
              <a:gd name="connsiteX21" fmla="*/ 2628264 w 4812577"/>
              <a:gd name="connsiteY21" fmla="*/ 0 h 3430993"/>
              <a:gd name="connsiteX22" fmla="*/ 2532651 w 4812577"/>
              <a:gd name="connsiteY22" fmla="*/ 0 h 3430993"/>
              <a:gd name="connsiteX23" fmla="*/ 2383168 w 4812577"/>
              <a:gd name="connsiteY23" fmla="*/ 0 h 3430993"/>
              <a:gd name="connsiteX24" fmla="*/ 2160590 w 4812577"/>
              <a:gd name="connsiteY24" fmla="*/ 0 h 3430993"/>
              <a:gd name="connsiteX25" fmla="*/ 2011107 w 4812577"/>
              <a:gd name="connsiteY25" fmla="*/ 0 h 3430993"/>
              <a:gd name="connsiteX26" fmla="*/ 1915494 w 4812577"/>
              <a:gd name="connsiteY26" fmla="*/ 0 h 3430993"/>
              <a:gd name="connsiteX27" fmla="*/ 1829649 w 4812577"/>
              <a:gd name="connsiteY27" fmla="*/ 0 h 3430993"/>
              <a:gd name="connsiteX28" fmla="*/ 1543434 w 4812577"/>
              <a:gd name="connsiteY28" fmla="*/ 0 h 3430993"/>
              <a:gd name="connsiteX29" fmla="*/ 1457589 w 4812577"/>
              <a:gd name="connsiteY29" fmla="*/ 0 h 3430993"/>
              <a:gd name="connsiteX30" fmla="*/ 1392997 w 4812577"/>
              <a:gd name="connsiteY30" fmla="*/ 0 h 3430993"/>
              <a:gd name="connsiteX31" fmla="*/ 1361976 w 4812577"/>
              <a:gd name="connsiteY31" fmla="*/ 0 h 3430993"/>
              <a:gd name="connsiteX32" fmla="*/ 1212493 w 4812577"/>
              <a:gd name="connsiteY32" fmla="*/ 0 h 3430993"/>
              <a:gd name="connsiteX33" fmla="*/ 1170676 w 4812577"/>
              <a:gd name="connsiteY33" fmla="*/ 0 h 3430993"/>
              <a:gd name="connsiteX34" fmla="*/ 989915 w 4812577"/>
              <a:gd name="connsiteY34" fmla="*/ 0 h 3430993"/>
              <a:gd name="connsiteX35" fmla="*/ 840432 w 4812577"/>
              <a:gd name="connsiteY35" fmla="*/ 0 h 3430993"/>
              <a:gd name="connsiteX36" fmla="*/ 744819 w 4812577"/>
              <a:gd name="connsiteY36" fmla="*/ 0 h 3430993"/>
              <a:gd name="connsiteX37" fmla="*/ 372759 w 4812577"/>
              <a:gd name="connsiteY37" fmla="*/ 0 h 3430993"/>
              <a:gd name="connsiteX38" fmla="*/ 222322 w 4812577"/>
              <a:gd name="connsiteY38" fmla="*/ 0 h 3430993"/>
              <a:gd name="connsiteX39" fmla="*/ 1 w 4812577"/>
              <a:gd name="connsiteY39" fmla="*/ 0 h 3430993"/>
              <a:gd name="connsiteX40" fmla="*/ 1 w 4812577"/>
              <a:gd name="connsiteY40" fmla="*/ 209543 h 3430993"/>
              <a:gd name="connsiteX41" fmla="*/ 1 w 4812577"/>
              <a:gd name="connsiteY41" fmla="*/ 573511 h 3430993"/>
              <a:gd name="connsiteX42" fmla="*/ 1 w 4812577"/>
              <a:gd name="connsiteY42" fmla="*/ 720676 h 3430993"/>
              <a:gd name="connsiteX43" fmla="*/ 1 w 4812577"/>
              <a:gd name="connsiteY43" fmla="*/ 1084644 h 3430993"/>
              <a:gd name="connsiteX44" fmla="*/ 1 w 4812577"/>
              <a:gd name="connsiteY44" fmla="*/ 1178178 h 3430993"/>
              <a:gd name="connsiteX45" fmla="*/ 1 w 4812577"/>
              <a:gd name="connsiteY45" fmla="*/ 1324410 h 3430993"/>
              <a:gd name="connsiteX46" fmla="*/ 1 w 4812577"/>
              <a:gd name="connsiteY46" fmla="*/ 1542147 h 3430993"/>
              <a:gd name="connsiteX47" fmla="*/ 1 w 4812577"/>
              <a:gd name="connsiteY47" fmla="*/ 1688378 h 3430993"/>
              <a:gd name="connsiteX48" fmla="*/ 1 w 4812577"/>
              <a:gd name="connsiteY48" fmla="*/ 1781911 h 3430993"/>
              <a:gd name="connsiteX49" fmla="*/ 1 w 4812577"/>
              <a:gd name="connsiteY49" fmla="*/ 2145880 h 3430993"/>
              <a:gd name="connsiteX50" fmla="*/ 0 w 4812577"/>
              <a:gd name="connsiteY50" fmla="*/ 2145880 h 3430993"/>
              <a:gd name="connsiteX51" fmla="*/ 0 w 4812577"/>
              <a:gd name="connsiteY51" fmla="*/ 2493512 h 3430993"/>
              <a:gd name="connsiteX52" fmla="*/ 0 w 4812577"/>
              <a:gd name="connsiteY52" fmla="*/ 2857481 h 3430993"/>
              <a:gd name="connsiteX53" fmla="*/ 0 w 4812577"/>
              <a:gd name="connsiteY53" fmla="*/ 2951014 h 3430993"/>
              <a:gd name="connsiteX54" fmla="*/ 0 w 4812577"/>
              <a:gd name="connsiteY54" fmla="*/ 3097246 h 3430993"/>
              <a:gd name="connsiteX55" fmla="*/ 0 w 4812577"/>
              <a:gd name="connsiteY55" fmla="*/ 3314982 h 3430993"/>
              <a:gd name="connsiteX56" fmla="*/ 0 w 4812577"/>
              <a:gd name="connsiteY56" fmla="*/ 3430993 h 3430993"/>
              <a:gd name="connsiteX57" fmla="*/ 39848 w 4812577"/>
              <a:gd name="connsiteY57" fmla="*/ 3430993 h 3430993"/>
              <a:gd name="connsiteX58" fmla="*/ 39850 w 4812577"/>
              <a:gd name="connsiteY58" fmla="*/ 3430993 h 3430993"/>
              <a:gd name="connsiteX59" fmla="*/ 222322 w 4812577"/>
              <a:gd name="connsiteY59" fmla="*/ 3430993 h 3430993"/>
              <a:gd name="connsiteX60" fmla="*/ 411908 w 4812577"/>
              <a:gd name="connsiteY60" fmla="*/ 3430993 h 3430993"/>
              <a:gd name="connsiteX61" fmla="*/ 411911 w 4812577"/>
              <a:gd name="connsiteY61" fmla="*/ 3430993 h 3430993"/>
              <a:gd name="connsiteX62" fmla="*/ 507521 w 4812577"/>
              <a:gd name="connsiteY62" fmla="*/ 3430993 h 3430993"/>
              <a:gd name="connsiteX63" fmla="*/ 507523 w 4812577"/>
              <a:gd name="connsiteY63" fmla="*/ 3430993 h 3430993"/>
              <a:gd name="connsiteX64" fmla="*/ 657004 w 4812577"/>
              <a:gd name="connsiteY64" fmla="*/ 3430993 h 3430993"/>
              <a:gd name="connsiteX65" fmla="*/ 657006 w 4812577"/>
              <a:gd name="connsiteY65" fmla="*/ 3430993 h 3430993"/>
              <a:gd name="connsiteX66" fmla="*/ 879581 w 4812577"/>
              <a:gd name="connsiteY66" fmla="*/ 3430993 h 3430993"/>
              <a:gd name="connsiteX67" fmla="*/ 879584 w 4812577"/>
              <a:gd name="connsiteY67" fmla="*/ 3430993 h 3430993"/>
              <a:gd name="connsiteX68" fmla="*/ 1029065 w 4812577"/>
              <a:gd name="connsiteY68" fmla="*/ 3430993 h 3430993"/>
              <a:gd name="connsiteX69" fmla="*/ 1029067 w 4812577"/>
              <a:gd name="connsiteY69" fmla="*/ 3430993 h 3430993"/>
              <a:gd name="connsiteX70" fmla="*/ 1124677 w 4812577"/>
              <a:gd name="connsiteY70" fmla="*/ 3430993 h 3430993"/>
              <a:gd name="connsiteX71" fmla="*/ 1124680 w 4812577"/>
              <a:gd name="connsiteY71" fmla="*/ 3430993 h 3430993"/>
              <a:gd name="connsiteX72" fmla="*/ 1170675 w 4812577"/>
              <a:gd name="connsiteY72" fmla="*/ 3430993 h 3430993"/>
              <a:gd name="connsiteX73" fmla="*/ 1210523 w 4812577"/>
              <a:gd name="connsiteY73" fmla="*/ 3430993 h 3430993"/>
              <a:gd name="connsiteX74" fmla="*/ 1210525 w 4812577"/>
              <a:gd name="connsiteY74" fmla="*/ 3430993 h 3430993"/>
              <a:gd name="connsiteX75" fmla="*/ 1392997 w 4812577"/>
              <a:gd name="connsiteY75" fmla="*/ 3430993 h 3430993"/>
              <a:gd name="connsiteX76" fmla="*/ 1496738 w 4812577"/>
              <a:gd name="connsiteY76" fmla="*/ 3430993 h 3430993"/>
              <a:gd name="connsiteX77" fmla="*/ 1496741 w 4812577"/>
              <a:gd name="connsiteY77" fmla="*/ 3430993 h 3430993"/>
              <a:gd name="connsiteX78" fmla="*/ 1582583 w 4812577"/>
              <a:gd name="connsiteY78" fmla="*/ 3430993 h 3430993"/>
              <a:gd name="connsiteX79" fmla="*/ 1582586 w 4812577"/>
              <a:gd name="connsiteY79" fmla="*/ 3430993 h 3430993"/>
              <a:gd name="connsiteX80" fmla="*/ 1678196 w 4812577"/>
              <a:gd name="connsiteY80" fmla="*/ 3430993 h 3430993"/>
              <a:gd name="connsiteX81" fmla="*/ 1678198 w 4812577"/>
              <a:gd name="connsiteY81" fmla="*/ 3430993 h 3430993"/>
              <a:gd name="connsiteX82" fmla="*/ 1827679 w 4812577"/>
              <a:gd name="connsiteY82" fmla="*/ 3430993 h 3430993"/>
              <a:gd name="connsiteX83" fmla="*/ 1827681 w 4812577"/>
              <a:gd name="connsiteY83" fmla="*/ 3430993 h 3430993"/>
              <a:gd name="connsiteX84" fmla="*/ 1852098 w 4812577"/>
              <a:gd name="connsiteY84" fmla="*/ 3430993 h 3430993"/>
              <a:gd name="connsiteX85" fmla="*/ 2050256 w 4812577"/>
              <a:gd name="connsiteY85" fmla="*/ 3430993 h 3430993"/>
              <a:gd name="connsiteX86" fmla="*/ 2050259 w 4812577"/>
              <a:gd name="connsiteY86" fmla="*/ 3430993 h 3430993"/>
              <a:gd name="connsiteX87" fmla="*/ 2199740 w 4812577"/>
              <a:gd name="connsiteY87" fmla="*/ 3430993 h 3430993"/>
              <a:gd name="connsiteX88" fmla="*/ 2199742 w 4812577"/>
              <a:gd name="connsiteY88" fmla="*/ 3430993 h 3430993"/>
              <a:gd name="connsiteX89" fmla="*/ 2224159 w 4812577"/>
              <a:gd name="connsiteY89" fmla="*/ 3430993 h 3430993"/>
              <a:gd name="connsiteX90" fmla="*/ 2295352 w 4812577"/>
              <a:gd name="connsiteY90" fmla="*/ 3430993 h 3430993"/>
              <a:gd name="connsiteX91" fmla="*/ 2295355 w 4812577"/>
              <a:gd name="connsiteY91" fmla="*/ 3430993 h 3430993"/>
              <a:gd name="connsiteX92" fmla="*/ 2319773 w 4812577"/>
              <a:gd name="connsiteY92" fmla="*/ 3430993 h 3430993"/>
              <a:gd name="connsiteX93" fmla="*/ 2469255 w 4812577"/>
              <a:gd name="connsiteY93" fmla="*/ 3430993 h 3430993"/>
              <a:gd name="connsiteX94" fmla="*/ 2667413 w 4812577"/>
              <a:gd name="connsiteY94" fmla="*/ 3430993 h 3430993"/>
              <a:gd name="connsiteX95" fmla="*/ 2667415 w 4812577"/>
              <a:gd name="connsiteY95" fmla="*/ 3430993 h 3430993"/>
              <a:gd name="connsiteX96" fmla="*/ 2691833 w 4812577"/>
              <a:gd name="connsiteY96" fmla="*/ 3430993 h 3430993"/>
              <a:gd name="connsiteX97" fmla="*/ 2841315 w 4812577"/>
              <a:gd name="connsiteY97" fmla="*/ 3430993 h 3430993"/>
              <a:gd name="connsiteX98" fmla="*/ 2936929 w 4812577"/>
              <a:gd name="connsiteY98" fmla="*/ 3430993 h 3430993"/>
              <a:gd name="connsiteX99" fmla="*/ 3022773 w 4812577"/>
              <a:gd name="connsiteY99" fmla="*/ 3430993 h 3430993"/>
              <a:gd name="connsiteX100" fmla="*/ 3308990 w 4812577"/>
              <a:gd name="connsiteY100" fmla="*/ 3430993 h 3430993"/>
              <a:gd name="connsiteX101" fmla="*/ 3394834 w 4812577"/>
              <a:gd name="connsiteY101" fmla="*/ 3430993 h 3430993"/>
              <a:gd name="connsiteX102" fmla="*/ 3490447 w 4812577"/>
              <a:gd name="connsiteY102" fmla="*/ 3430993 h 3430993"/>
              <a:gd name="connsiteX103" fmla="*/ 3639930 w 4812577"/>
              <a:gd name="connsiteY103" fmla="*/ 3430993 h 3430993"/>
              <a:gd name="connsiteX104" fmla="*/ 3862508 w 4812577"/>
              <a:gd name="connsiteY104" fmla="*/ 3430993 h 3430993"/>
              <a:gd name="connsiteX105" fmla="*/ 4011990 w 4812577"/>
              <a:gd name="connsiteY105" fmla="*/ 3430993 h 3430993"/>
              <a:gd name="connsiteX106" fmla="*/ 4107604 w 4812577"/>
              <a:gd name="connsiteY106" fmla="*/ 3430993 h 3430993"/>
              <a:gd name="connsiteX107" fmla="*/ 4479665 w 4812577"/>
              <a:gd name="connsiteY107" fmla="*/ 3430993 h 3430993"/>
              <a:gd name="connsiteX108" fmla="*/ 4812577 w 4812577"/>
              <a:gd name="connsiteY108" fmla="*/ 3145894 h 3430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4812577" h="3430993">
                <a:moveTo>
                  <a:pt x="4812577" y="3145894"/>
                </a:moveTo>
                <a:lnTo>
                  <a:pt x="4812577" y="2763897"/>
                </a:lnTo>
                <a:lnTo>
                  <a:pt x="4812577" y="2705790"/>
                </a:lnTo>
                <a:lnTo>
                  <a:pt x="4812577" y="2323793"/>
                </a:lnTo>
                <a:lnTo>
                  <a:pt x="4812577" y="822101"/>
                </a:lnTo>
                <a:lnTo>
                  <a:pt x="4812577" y="440104"/>
                </a:lnTo>
                <a:lnTo>
                  <a:pt x="4812577" y="381997"/>
                </a:lnTo>
                <a:lnTo>
                  <a:pt x="4812577" y="1"/>
                </a:lnTo>
                <a:lnTo>
                  <a:pt x="4440516" y="1"/>
                </a:lnTo>
                <a:lnTo>
                  <a:pt x="4344904" y="1"/>
                </a:lnTo>
                <a:lnTo>
                  <a:pt x="4195420" y="1"/>
                </a:lnTo>
                <a:lnTo>
                  <a:pt x="3972843" y="1"/>
                </a:lnTo>
                <a:lnTo>
                  <a:pt x="3823359" y="1"/>
                </a:lnTo>
                <a:lnTo>
                  <a:pt x="3727747" y="1"/>
                </a:lnTo>
                <a:lnTo>
                  <a:pt x="3641902" y="1"/>
                </a:lnTo>
                <a:lnTo>
                  <a:pt x="3355686" y="1"/>
                </a:lnTo>
                <a:lnTo>
                  <a:pt x="3269841" y="1"/>
                </a:lnTo>
                <a:lnTo>
                  <a:pt x="3174229" y="1"/>
                </a:lnTo>
                <a:lnTo>
                  <a:pt x="3024745" y="1"/>
                </a:lnTo>
                <a:lnTo>
                  <a:pt x="3000324" y="1"/>
                </a:lnTo>
                <a:lnTo>
                  <a:pt x="3000324" y="0"/>
                </a:lnTo>
                <a:lnTo>
                  <a:pt x="2628264" y="0"/>
                </a:lnTo>
                <a:lnTo>
                  <a:pt x="2532651" y="0"/>
                </a:lnTo>
                <a:lnTo>
                  <a:pt x="2383168" y="0"/>
                </a:lnTo>
                <a:lnTo>
                  <a:pt x="2160590" y="0"/>
                </a:lnTo>
                <a:lnTo>
                  <a:pt x="2011107" y="0"/>
                </a:lnTo>
                <a:lnTo>
                  <a:pt x="1915494" y="0"/>
                </a:lnTo>
                <a:lnTo>
                  <a:pt x="1829649" y="0"/>
                </a:lnTo>
                <a:lnTo>
                  <a:pt x="1543434" y="0"/>
                </a:lnTo>
                <a:lnTo>
                  <a:pt x="1457589" y="0"/>
                </a:lnTo>
                <a:lnTo>
                  <a:pt x="1392997" y="0"/>
                </a:lnTo>
                <a:lnTo>
                  <a:pt x="1361976" y="0"/>
                </a:lnTo>
                <a:lnTo>
                  <a:pt x="1212493" y="0"/>
                </a:lnTo>
                <a:lnTo>
                  <a:pt x="1170676" y="0"/>
                </a:lnTo>
                <a:lnTo>
                  <a:pt x="989915" y="0"/>
                </a:lnTo>
                <a:lnTo>
                  <a:pt x="840432" y="0"/>
                </a:lnTo>
                <a:lnTo>
                  <a:pt x="744819" y="0"/>
                </a:lnTo>
                <a:lnTo>
                  <a:pt x="372759" y="0"/>
                </a:lnTo>
                <a:lnTo>
                  <a:pt x="222322" y="0"/>
                </a:lnTo>
                <a:lnTo>
                  <a:pt x="1" y="0"/>
                </a:lnTo>
                <a:lnTo>
                  <a:pt x="1" y="209543"/>
                </a:lnTo>
                <a:lnTo>
                  <a:pt x="1" y="573511"/>
                </a:lnTo>
                <a:lnTo>
                  <a:pt x="1" y="720676"/>
                </a:lnTo>
                <a:lnTo>
                  <a:pt x="1" y="1084644"/>
                </a:lnTo>
                <a:lnTo>
                  <a:pt x="1" y="1178178"/>
                </a:lnTo>
                <a:lnTo>
                  <a:pt x="1" y="1324410"/>
                </a:lnTo>
                <a:lnTo>
                  <a:pt x="1" y="1542147"/>
                </a:lnTo>
                <a:lnTo>
                  <a:pt x="1" y="1688378"/>
                </a:lnTo>
                <a:lnTo>
                  <a:pt x="1" y="1781911"/>
                </a:lnTo>
                <a:lnTo>
                  <a:pt x="1" y="2145880"/>
                </a:lnTo>
                <a:lnTo>
                  <a:pt x="0" y="2145880"/>
                </a:lnTo>
                <a:lnTo>
                  <a:pt x="0" y="2493512"/>
                </a:lnTo>
                <a:lnTo>
                  <a:pt x="0" y="2857481"/>
                </a:lnTo>
                <a:lnTo>
                  <a:pt x="0" y="2951014"/>
                </a:lnTo>
                <a:lnTo>
                  <a:pt x="0" y="3097246"/>
                </a:lnTo>
                <a:lnTo>
                  <a:pt x="0" y="3314982"/>
                </a:lnTo>
                <a:lnTo>
                  <a:pt x="0" y="3430993"/>
                </a:lnTo>
                <a:lnTo>
                  <a:pt x="39848" y="3430993"/>
                </a:lnTo>
                <a:lnTo>
                  <a:pt x="39850" y="3430993"/>
                </a:lnTo>
                <a:lnTo>
                  <a:pt x="222322" y="3430993"/>
                </a:lnTo>
                <a:lnTo>
                  <a:pt x="411908" y="3430993"/>
                </a:lnTo>
                <a:lnTo>
                  <a:pt x="411911" y="3430993"/>
                </a:lnTo>
                <a:lnTo>
                  <a:pt x="507521" y="3430993"/>
                </a:lnTo>
                <a:lnTo>
                  <a:pt x="507523" y="3430993"/>
                </a:lnTo>
                <a:lnTo>
                  <a:pt x="657004" y="3430993"/>
                </a:lnTo>
                <a:lnTo>
                  <a:pt x="657006" y="3430993"/>
                </a:lnTo>
                <a:lnTo>
                  <a:pt x="879581" y="3430993"/>
                </a:lnTo>
                <a:lnTo>
                  <a:pt x="879584" y="3430993"/>
                </a:lnTo>
                <a:lnTo>
                  <a:pt x="1029065" y="3430993"/>
                </a:lnTo>
                <a:lnTo>
                  <a:pt x="1029067" y="3430993"/>
                </a:lnTo>
                <a:lnTo>
                  <a:pt x="1124677" y="3430993"/>
                </a:lnTo>
                <a:lnTo>
                  <a:pt x="1124680" y="3430993"/>
                </a:lnTo>
                <a:lnTo>
                  <a:pt x="1170675" y="3430993"/>
                </a:lnTo>
                <a:lnTo>
                  <a:pt x="1210523" y="3430993"/>
                </a:lnTo>
                <a:lnTo>
                  <a:pt x="1210525" y="3430993"/>
                </a:lnTo>
                <a:lnTo>
                  <a:pt x="1392997" y="3430993"/>
                </a:lnTo>
                <a:lnTo>
                  <a:pt x="1496738" y="3430993"/>
                </a:lnTo>
                <a:lnTo>
                  <a:pt x="1496741" y="3430993"/>
                </a:lnTo>
                <a:lnTo>
                  <a:pt x="1582583" y="3430993"/>
                </a:lnTo>
                <a:lnTo>
                  <a:pt x="1582586" y="3430993"/>
                </a:lnTo>
                <a:lnTo>
                  <a:pt x="1678196" y="3430993"/>
                </a:lnTo>
                <a:lnTo>
                  <a:pt x="1678198" y="3430993"/>
                </a:lnTo>
                <a:lnTo>
                  <a:pt x="1827679" y="3430993"/>
                </a:lnTo>
                <a:lnTo>
                  <a:pt x="1827681" y="3430993"/>
                </a:lnTo>
                <a:lnTo>
                  <a:pt x="1852098" y="3430993"/>
                </a:lnTo>
                <a:lnTo>
                  <a:pt x="2050256" y="3430993"/>
                </a:lnTo>
                <a:lnTo>
                  <a:pt x="2050259" y="3430993"/>
                </a:lnTo>
                <a:lnTo>
                  <a:pt x="2199740" y="3430993"/>
                </a:lnTo>
                <a:lnTo>
                  <a:pt x="2199742" y="3430993"/>
                </a:lnTo>
                <a:lnTo>
                  <a:pt x="2224159" y="3430993"/>
                </a:lnTo>
                <a:lnTo>
                  <a:pt x="2295352" y="3430993"/>
                </a:lnTo>
                <a:lnTo>
                  <a:pt x="2295355" y="3430993"/>
                </a:lnTo>
                <a:lnTo>
                  <a:pt x="2319773" y="3430993"/>
                </a:lnTo>
                <a:lnTo>
                  <a:pt x="2469255" y="3430993"/>
                </a:lnTo>
                <a:lnTo>
                  <a:pt x="2667413" y="3430993"/>
                </a:lnTo>
                <a:lnTo>
                  <a:pt x="2667415" y="3430993"/>
                </a:lnTo>
                <a:lnTo>
                  <a:pt x="2691833" y="3430993"/>
                </a:lnTo>
                <a:lnTo>
                  <a:pt x="2841315" y="3430993"/>
                </a:lnTo>
                <a:lnTo>
                  <a:pt x="2936929" y="3430993"/>
                </a:lnTo>
                <a:lnTo>
                  <a:pt x="3022773" y="3430993"/>
                </a:lnTo>
                <a:lnTo>
                  <a:pt x="3308990" y="3430993"/>
                </a:lnTo>
                <a:lnTo>
                  <a:pt x="3394834" y="3430993"/>
                </a:lnTo>
                <a:lnTo>
                  <a:pt x="3490447" y="3430993"/>
                </a:lnTo>
                <a:lnTo>
                  <a:pt x="3639930" y="3430993"/>
                </a:lnTo>
                <a:lnTo>
                  <a:pt x="3862508" y="3430993"/>
                </a:lnTo>
                <a:lnTo>
                  <a:pt x="4011990" y="3430993"/>
                </a:lnTo>
                <a:lnTo>
                  <a:pt x="4107604" y="3430993"/>
                </a:lnTo>
                <a:lnTo>
                  <a:pt x="4479665" y="3430993"/>
                </a:lnTo>
                <a:cubicBezTo>
                  <a:pt x="4664130" y="3430993"/>
                  <a:pt x="4812577" y="3302931"/>
                  <a:pt x="4812577" y="3145894"/>
                </a:cubicBezTo>
                <a:close/>
              </a:path>
            </a:pathLst>
          </a:custGeom>
          <a:solidFill>
            <a:srgbClr val="EC7C69"/>
          </a:solidFill>
          <a:ln w="24491" cap="flat">
            <a:noFill/>
            <a:prstDash val="solid"/>
            <a:miter/>
          </a:ln>
        </p:spPr>
        <p:txBody>
          <a:bodyPr wrap="square" rtlCol="0" anchor="ctr">
            <a:noAutofit/>
          </a:bodyPr>
          <a:lstStyle/>
          <a:p>
            <a:endParaRPr lang="en-US" dirty="0"/>
          </a:p>
        </p:txBody>
      </p:sp>
      <p:sp>
        <p:nvSpPr>
          <p:cNvPr id="8" name="Text Placeholder 1">
            <a:extLst>
              <a:ext uri="{FF2B5EF4-FFF2-40B4-BE49-F238E27FC236}">
                <a16:creationId xmlns:a16="http://schemas.microsoft.com/office/drawing/2014/main" id="{718AC01E-C0E6-D4CD-1ABF-EFAE77114E10}"/>
              </a:ext>
            </a:extLst>
          </p:cNvPr>
          <p:cNvSpPr txBox="1">
            <a:spLocks/>
          </p:cNvSpPr>
          <p:nvPr/>
        </p:nvSpPr>
        <p:spPr>
          <a:xfrm>
            <a:off x="659947" y="2234744"/>
            <a:ext cx="265049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sz="2200" dirty="0"/>
              <a:t>V potrditev rezervacije vključite nekaj od naslednjih primerov. To pomaga oblikovati pričakovanja in izboljšati izkušnjo gostov pred, med in po bivanju. </a:t>
            </a:r>
          </a:p>
          <a:p>
            <a:pPr algn="l">
              <a:lnSpc>
                <a:spcPts val="2340"/>
              </a:lnSpc>
              <a:spcBef>
                <a:spcPts val="0"/>
              </a:spcBef>
            </a:pPr>
            <a:endParaRPr lang="en-US" sz="2200" dirty="0">
              <a:solidFill>
                <a:srgbClr val="414141"/>
              </a:solidFill>
            </a:endParaRPr>
          </a:p>
        </p:txBody>
      </p:sp>
      <p:pic>
        <p:nvPicPr>
          <p:cNvPr id="11" name="Picture 10">
            <a:extLst>
              <a:ext uri="{FF2B5EF4-FFF2-40B4-BE49-F238E27FC236}">
                <a16:creationId xmlns:a16="http://schemas.microsoft.com/office/drawing/2014/main" id="{2AD66284-55AF-FF4C-A956-0D46893D89D3}"/>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659947" y="5037048"/>
            <a:ext cx="3580276" cy="2123680"/>
          </a:xfrm>
          <a:prstGeom prst="rect">
            <a:avLst/>
          </a:prstGeom>
        </p:spPr>
      </p:pic>
    </p:spTree>
    <p:extLst>
      <p:ext uri="{BB962C8B-B14F-4D97-AF65-F5344CB8AC3E}">
        <p14:creationId xmlns:p14="http://schemas.microsoft.com/office/powerpoint/2010/main" val="3041685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5F240-11A1-04D6-5497-E53FB9B6AF84}"/>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703B31C8-D9CB-54C3-0125-AF6E856C47A9}"/>
              </a:ext>
            </a:extLst>
          </p:cNvPr>
          <p:cNvSpPr>
            <a:spLocks noGrp="1"/>
          </p:cNvSpPr>
          <p:nvPr>
            <p:ph type="body" sz="quarter" idx="4294967295"/>
          </p:nvPr>
        </p:nvSpPr>
        <p:spPr>
          <a:xfrm>
            <a:off x="937708" y="763768"/>
            <a:ext cx="10409846" cy="720752"/>
          </a:xfrm>
          <a:prstGeom prst="rect">
            <a:avLst/>
          </a:prstGeom>
        </p:spPr>
        <p:txBody>
          <a:bodyPr/>
          <a:lstStyle/>
          <a:p>
            <a:pPr marL="0" indent="0">
              <a:lnSpc>
                <a:spcPts val="3720"/>
              </a:lnSpc>
              <a:spcBef>
                <a:spcPts val="0"/>
              </a:spcBef>
              <a:buNone/>
            </a:pPr>
            <a:r>
              <a:rPr lang="en-US" sz="3600" b="1" dirty="0">
                <a:solidFill>
                  <a:srgbClr val="EC7C69"/>
                </a:solidFill>
              </a:rPr>
              <a:t>Praktična vaja: </a:t>
            </a:r>
            <a:r>
              <a:rPr lang="en-US" sz="3600" b="1" dirty="0">
                <a:solidFill>
                  <a:srgbClr val="459597"/>
                </a:solidFill>
              </a:rPr>
              <a:t>Kartiranje poti gosta</a:t>
            </a: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EDED4B4A-AA94-DDE0-2425-AB9D029C53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590D5724-A22C-0A77-FF02-EDE5A2E1BF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42</a:t>
            </a:fld>
            <a:endParaRPr lang="fr-CA" sz="1200" dirty="0">
              <a:solidFill>
                <a:schemeClr val="bg1"/>
              </a:solidFill>
            </a:endParaRPr>
          </a:p>
        </p:txBody>
      </p:sp>
      <p:sp>
        <p:nvSpPr>
          <p:cNvPr id="2" name="Freeform 1">
            <a:extLst>
              <a:ext uri="{FF2B5EF4-FFF2-40B4-BE49-F238E27FC236}">
                <a16:creationId xmlns:a16="http://schemas.microsoft.com/office/drawing/2014/main" id="{39DEDE19-AB47-6AC1-8CE5-40DDD6671196}"/>
              </a:ext>
            </a:extLst>
          </p:cNvPr>
          <p:cNvSpPr/>
          <p:nvPr/>
        </p:nvSpPr>
        <p:spPr>
          <a:xfrm rot="5400000" flipH="1">
            <a:off x="631538" y="2283593"/>
            <a:ext cx="5069731" cy="4261960"/>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4" name="Text Placeholder 1">
            <a:extLst>
              <a:ext uri="{FF2B5EF4-FFF2-40B4-BE49-F238E27FC236}">
                <a16:creationId xmlns:a16="http://schemas.microsoft.com/office/drawing/2014/main" id="{4B86102C-D060-5398-5137-6500DF922A38}"/>
              </a:ext>
            </a:extLst>
          </p:cNvPr>
          <p:cNvSpPr txBox="1">
            <a:spLocks/>
          </p:cNvSpPr>
          <p:nvPr/>
        </p:nvSpPr>
        <p:spPr>
          <a:xfrm>
            <a:off x="5612176" y="2186948"/>
            <a:ext cx="557640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a:lnSpc>
                <a:spcPct val="150000"/>
              </a:lnSpc>
              <a:spcBef>
                <a:spcPts val="0"/>
              </a:spcBef>
              <a:buClr>
                <a:srgbClr val="459597"/>
              </a:buClr>
              <a:buFont typeface="Wingdings" pitchFamily="2" charset="2"/>
              <a:buChar char="q"/>
            </a:pPr>
            <a:r>
              <a:rPr lang="en-IE" sz="2200" dirty="0" err="1">
                <a:solidFill>
                  <a:srgbClr val="414141"/>
                </a:solidFill>
              </a:rPr>
              <a:t>Pošljite</a:t>
            </a:r>
            <a:r>
              <a:rPr lang="en-IE" sz="2200" dirty="0">
                <a:solidFill>
                  <a:srgbClr val="414141"/>
                </a:solidFill>
              </a:rPr>
              <a:t> </a:t>
            </a:r>
            <a:r>
              <a:rPr lang="en-IE" sz="2200" dirty="0" err="1">
                <a:solidFill>
                  <a:srgbClr val="414141"/>
                </a:solidFill>
              </a:rPr>
              <a:t>navodila</a:t>
            </a:r>
            <a:r>
              <a:rPr lang="en-IE" sz="2200" dirty="0">
                <a:solidFill>
                  <a:srgbClr val="414141"/>
                </a:solidFill>
              </a:rPr>
              <a:t> za </a:t>
            </a:r>
            <a:r>
              <a:rPr lang="en-IE" sz="2200" dirty="0" err="1">
                <a:solidFill>
                  <a:srgbClr val="414141"/>
                </a:solidFill>
              </a:rPr>
              <a:t>prijavo</a:t>
            </a:r>
            <a:r>
              <a:rPr lang="en-IE" sz="2200" dirty="0">
                <a:solidFill>
                  <a:srgbClr val="414141"/>
                </a:solidFill>
              </a:rPr>
              <a:t>.</a:t>
            </a:r>
          </a:p>
          <a:p>
            <a:pPr marL="457200" indent="-457200" algn="l">
              <a:lnSpc>
                <a:spcPct val="150000"/>
              </a:lnSpc>
              <a:spcBef>
                <a:spcPts val="0"/>
              </a:spcBef>
              <a:buClr>
                <a:srgbClr val="459597"/>
              </a:buClr>
              <a:buFont typeface="Wingdings" pitchFamily="2" charset="2"/>
              <a:buChar char="q"/>
            </a:pPr>
            <a:r>
              <a:rPr lang="en-IE" sz="2200" dirty="0" err="1">
                <a:solidFill>
                  <a:srgbClr val="414141"/>
                </a:solidFill>
              </a:rPr>
              <a:t>Zahvalite</a:t>
            </a:r>
            <a:r>
              <a:rPr lang="en-IE" sz="2200" dirty="0">
                <a:solidFill>
                  <a:srgbClr val="414141"/>
                </a:solidFill>
              </a:rPr>
              <a:t> se </a:t>
            </a:r>
            <a:r>
              <a:rPr lang="en-IE" sz="2200" dirty="0" err="1">
                <a:solidFill>
                  <a:srgbClr val="414141"/>
                </a:solidFill>
              </a:rPr>
              <a:t>gostu</a:t>
            </a:r>
            <a:r>
              <a:rPr lang="en-IE" sz="2200" dirty="0">
                <a:solidFill>
                  <a:srgbClr val="414141"/>
                </a:solidFill>
              </a:rPr>
              <a:t> za </a:t>
            </a:r>
            <a:r>
              <a:rPr lang="en-IE" sz="2200" dirty="0" err="1">
                <a:solidFill>
                  <a:srgbClr val="414141"/>
                </a:solidFill>
              </a:rPr>
              <a:t>bivanje</a:t>
            </a:r>
            <a:r>
              <a:rPr lang="en-IE" sz="2200" dirty="0">
                <a:solidFill>
                  <a:srgbClr val="414141"/>
                </a:solidFill>
              </a:rPr>
              <a:t>.</a:t>
            </a:r>
            <a:endParaRPr lang="en-IE" sz="2200">
              <a:solidFill>
                <a:srgbClr val="414141"/>
              </a:solidFill>
              <a:ea typeface="Calibri"/>
              <a:cs typeface="Calibri"/>
            </a:endParaRPr>
          </a:p>
          <a:p>
            <a:pPr marL="457200" indent="-457200" algn="l">
              <a:lnSpc>
                <a:spcPct val="150000"/>
              </a:lnSpc>
              <a:spcBef>
                <a:spcPts val="0"/>
              </a:spcBef>
              <a:buClr>
                <a:srgbClr val="459597"/>
              </a:buClr>
              <a:buFont typeface="Wingdings" pitchFamily="2" charset="2"/>
              <a:buChar char="q"/>
            </a:pPr>
            <a:r>
              <a:rPr lang="en-IE" sz="2200">
                <a:solidFill>
                  <a:srgbClr val="414141"/>
                </a:solidFill>
              </a:rPr>
              <a:t>Pripravite </a:t>
            </a:r>
            <a:r>
              <a:rPr lang="en-IE" sz="2200" err="1">
                <a:solidFill>
                  <a:srgbClr val="414141"/>
                </a:solidFill>
              </a:rPr>
              <a:t>košarico</a:t>
            </a:r>
            <a:r>
              <a:rPr lang="en-IE" sz="2200">
                <a:solidFill>
                  <a:srgbClr val="414141"/>
                </a:solidFill>
              </a:rPr>
              <a:t> za </a:t>
            </a:r>
            <a:r>
              <a:rPr lang="en-IE" sz="2200" err="1">
                <a:solidFill>
                  <a:srgbClr val="414141"/>
                </a:solidFill>
              </a:rPr>
              <a:t>dobrodošlico</a:t>
            </a:r>
            <a:r>
              <a:rPr lang="en-IE" sz="2200">
                <a:solidFill>
                  <a:srgbClr val="414141"/>
                </a:solidFill>
              </a:rPr>
              <a:t>.</a:t>
            </a:r>
            <a:endParaRPr lang="en-IE" sz="2200">
              <a:solidFill>
                <a:srgbClr val="414141"/>
              </a:solidFill>
              <a:ea typeface="Calibri" panose="020F0502020204030204"/>
              <a:cs typeface="Calibri" panose="020F0502020204030204"/>
            </a:endParaRPr>
          </a:p>
          <a:p>
            <a:pPr marL="457200" indent="-457200" algn="l">
              <a:lnSpc>
                <a:spcPct val="150000"/>
              </a:lnSpc>
              <a:spcBef>
                <a:spcPts val="0"/>
              </a:spcBef>
              <a:buClr>
                <a:srgbClr val="459597"/>
              </a:buClr>
              <a:buFont typeface="Wingdings" pitchFamily="2" charset="2"/>
              <a:buChar char="q"/>
            </a:pPr>
            <a:r>
              <a:rPr lang="en-IE" sz="2200" err="1">
                <a:solidFill>
                  <a:srgbClr val="414141"/>
                </a:solidFill>
              </a:rPr>
              <a:t>Prosite</a:t>
            </a:r>
            <a:r>
              <a:rPr lang="en-IE" sz="2200">
                <a:solidFill>
                  <a:srgbClr val="414141"/>
                </a:solidFill>
              </a:rPr>
              <a:t> za </a:t>
            </a:r>
            <a:r>
              <a:rPr lang="en-IE" sz="2200" err="1">
                <a:solidFill>
                  <a:srgbClr val="414141"/>
                </a:solidFill>
              </a:rPr>
              <a:t>oceno</a:t>
            </a:r>
            <a:r>
              <a:rPr lang="en-IE" sz="2200">
                <a:solidFill>
                  <a:srgbClr val="414141"/>
                </a:solidFill>
              </a:rPr>
              <a:t>.</a:t>
            </a:r>
            <a:endParaRPr lang="en-IE" sz="2200">
              <a:solidFill>
                <a:srgbClr val="414141"/>
              </a:solidFill>
              <a:ea typeface="Calibri" panose="020F0502020204030204"/>
              <a:cs typeface="Calibri" panose="020F0502020204030204"/>
            </a:endParaRPr>
          </a:p>
          <a:p>
            <a:pPr marL="457200" indent="-457200" algn="l">
              <a:lnSpc>
                <a:spcPct val="150000"/>
              </a:lnSpc>
              <a:spcBef>
                <a:spcPts val="0"/>
              </a:spcBef>
              <a:buClr>
                <a:srgbClr val="459597"/>
              </a:buClr>
              <a:buFont typeface="Wingdings" pitchFamily="2" charset="2"/>
              <a:buChar char="q"/>
            </a:pPr>
            <a:r>
              <a:rPr lang="en-IE" sz="2200" err="1">
                <a:solidFill>
                  <a:srgbClr val="414141"/>
                </a:solidFill>
              </a:rPr>
              <a:t>Potrdite</a:t>
            </a:r>
            <a:r>
              <a:rPr lang="en-IE" sz="2200">
                <a:solidFill>
                  <a:srgbClr val="414141"/>
                </a:solidFill>
              </a:rPr>
              <a:t> </a:t>
            </a:r>
            <a:r>
              <a:rPr lang="en-IE" sz="2200" err="1">
                <a:solidFill>
                  <a:srgbClr val="414141"/>
                </a:solidFill>
              </a:rPr>
              <a:t>rezervacijo</a:t>
            </a:r>
            <a:r>
              <a:rPr lang="en-IE" sz="2200">
                <a:solidFill>
                  <a:srgbClr val="414141"/>
                </a:solidFill>
              </a:rPr>
              <a:t>.</a:t>
            </a:r>
            <a:endParaRPr lang="en-IE" sz="2200">
              <a:solidFill>
                <a:srgbClr val="414141"/>
              </a:solidFill>
              <a:ea typeface="Calibri" panose="020F0502020204030204"/>
              <a:cs typeface="Calibri" panose="020F0502020204030204"/>
            </a:endParaRPr>
          </a:p>
          <a:p>
            <a:pPr marL="457200" indent="-457200" algn="l">
              <a:lnSpc>
                <a:spcPct val="150000"/>
              </a:lnSpc>
              <a:spcBef>
                <a:spcPts val="0"/>
              </a:spcBef>
              <a:buClr>
                <a:srgbClr val="459597"/>
              </a:buClr>
              <a:buFont typeface="Wingdings" pitchFamily="2" charset="2"/>
              <a:buChar char="q"/>
            </a:pPr>
            <a:r>
              <a:rPr lang="en-IE" sz="2200" dirty="0" err="1">
                <a:solidFill>
                  <a:srgbClr val="414141"/>
                </a:solidFill>
              </a:rPr>
              <a:t>Ponudite</a:t>
            </a:r>
            <a:r>
              <a:rPr lang="en-IE" sz="2200" dirty="0">
                <a:solidFill>
                  <a:srgbClr val="414141"/>
                </a:solidFill>
              </a:rPr>
              <a:t> </a:t>
            </a:r>
            <a:r>
              <a:rPr lang="en-IE" sz="2200" dirty="0" err="1">
                <a:solidFill>
                  <a:srgbClr val="414141"/>
                </a:solidFill>
              </a:rPr>
              <a:t>lokalna</a:t>
            </a:r>
            <a:r>
              <a:rPr lang="en-IE" sz="2200" dirty="0">
                <a:solidFill>
                  <a:srgbClr val="414141"/>
                </a:solidFill>
              </a:rPr>
              <a:t> </a:t>
            </a:r>
            <a:r>
              <a:rPr lang="en-IE" sz="2200" dirty="0" err="1">
                <a:solidFill>
                  <a:srgbClr val="414141"/>
                </a:solidFill>
              </a:rPr>
              <a:t>priporočila</a:t>
            </a:r>
            <a:r>
              <a:rPr lang="en-IE" sz="2200" dirty="0">
                <a:solidFill>
                  <a:srgbClr val="414141"/>
                </a:solidFill>
              </a:rPr>
              <a:t>.</a:t>
            </a:r>
          </a:p>
          <a:p>
            <a:pPr marL="457200" indent="-457200" algn="l">
              <a:lnSpc>
                <a:spcPct val="150000"/>
              </a:lnSpc>
              <a:spcBef>
                <a:spcPts val="0"/>
              </a:spcBef>
              <a:buClr>
                <a:srgbClr val="459597"/>
              </a:buClr>
              <a:buFont typeface="Wingdings" pitchFamily="2" charset="2"/>
              <a:buChar char="q"/>
            </a:pPr>
            <a:endParaRPr lang="en-IE" sz="2400" dirty="0">
              <a:solidFill>
                <a:srgbClr val="414141"/>
              </a:solidFill>
            </a:endParaRPr>
          </a:p>
          <a:p>
            <a:pPr marL="342900" indent="-342900" algn="l">
              <a:lnSpc>
                <a:spcPct val="150000"/>
              </a:lnSpc>
              <a:spcBef>
                <a:spcPts val="0"/>
              </a:spcBef>
              <a:buFont typeface="Wingdings" pitchFamily="2" charset="2"/>
              <a:buChar char="q"/>
            </a:pPr>
            <a:endParaRPr lang="en-US" sz="2400" dirty="0">
              <a:solidFill>
                <a:srgbClr val="414141"/>
              </a:solidFill>
            </a:endParaRPr>
          </a:p>
        </p:txBody>
      </p:sp>
      <p:sp>
        <p:nvSpPr>
          <p:cNvPr id="7" name="Text Placeholder 1">
            <a:extLst>
              <a:ext uri="{FF2B5EF4-FFF2-40B4-BE49-F238E27FC236}">
                <a16:creationId xmlns:a16="http://schemas.microsoft.com/office/drawing/2014/main" id="{79FB8C90-AEEE-D204-11D9-E444711B446F}"/>
              </a:ext>
            </a:extLst>
          </p:cNvPr>
          <p:cNvSpPr txBox="1">
            <a:spLocks/>
          </p:cNvSpPr>
          <p:nvPr/>
        </p:nvSpPr>
        <p:spPr>
          <a:xfrm>
            <a:off x="1494814" y="2186948"/>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Opis naloge:</a:t>
            </a:r>
          </a:p>
          <a:p>
            <a:pPr algn="l">
              <a:lnSpc>
                <a:spcPts val="2340"/>
              </a:lnSpc>
              <a:spcBef>
                <a:spcPts val="0"/>
              </a:spcBef>
              <a:spcAft>
                <a:spcPts val="1200"/>
              </a:spcAft>
            </a:pPr>
            <a:br>
              <a:rPr lang="en-IE" sz="2200" dirty="0"/>
            </a:br>
            <a:r>
              <a:rPr lang="en-IE" sz="2200" dirty="0"/>
              <a:t>Navedite naslednje ukrepe v pravilnem vrstnem redu glede na potek bivanja gosta (pred bivanjem, med bivanjem, po bivanju). V kvadratke vpišite zaporedne številke (od 1 do 6).</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2443112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F47CA-A033-AEAC-93AB-2AEF78804988}"/>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641F0D99-961E-128F-8939-7F558B26A923}"/>
              </a:ext>
            </a:extLst>
          </p:cNvPr>
          <p:cNvSpPr txBox="1">
            <a:spLocks/>
          </p:cNvSpPr>
          <p:nvPr/>
        </p:nvSpPr>
        <p:spPr>
          <a:xfrm>
            <a:off x="629646" y="307773"/>
            <a:ext cx="9270082"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Preprosta orodja za prihranek časa in ohranjanje profesionalnosti</a:t>
            </a:r>
          </a:p>
          <a:p>
            <a:pPr>
              <a:lnSpc>
                <a:spcPts val="3720"/>
              </a:lnSpc>
            </a:pPr>
            <a:endParaRPr lang="en-US" dirty="0"/>
          </a:p>
        </p:txBody>
      </p:sp>
      <p:cxnSp>
        <p:nvCxnSpPr>
          <p:cNvPr id="10" name="Straight Connector 9">
            <a:extLst>
              <a:ext uri="{FF2B5EF4-FFF2-40B4-BE49-F238E27FC236}">
                <a16:creationId xmlns:a16="http://schemas.microsoft.com/office/drawing/2014/main" id="{76024B02-2B62-1ACF-06DA-5AAA7E5FAE9B}"/>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CF79275-0C9D-B90B-F82E-29792F8835F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43</a:t>
            </a:fld>
            <a:endParaRPr lang="fr-CA" sz="1200" dirty="0"/>
          </a:p>
        </p:txBody>
      </p:sp>
      <p:sp>
        <p:nvSpPr>
          <p:cNvPr id="4" name="Text Placeholder 5">
            <a:extLst>
              <a:ext uri="{FF2B5EF4-FFF2-40B4-BE49-F238E27FC236}">
                <a16:creationId xmlns:a16="http://schemas.microsoft.com/office/drawing/2014/main" id="{790C0FBA-1E4A-1029-968A-60948B6BF5DE}"/>
              </a:ext>
            </a:extLst>
          </p:cNvPr>
          <p:cNvSpPr txBox="1">
            <a:spLocks/>
          </p:cNvSpPr>
          <p:nvPr/>
        </p:nvSpPr>
        <p:spPr>
          <a:xfrm>
            <a:off x="629645" y="2202045"/>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DBA8F7DA-1E37-64E9-BE42-0C86245F02BF}"/>
              </a:ext>
            </a:extLst>
          </p:cNvPr>
          <p:cNvSpPr txBox="1">
            <a:spLocks/>
          </p:cNvSpPr>
          <p:nvPr/>
        </p:nvSpPr>
        <p:spPr>
          <a:xfrm>
            <a:off x="629645" y="2882750"/>
            <a:ext cx="5442220"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240"/>
              </a:lnSpc>
              <a:buClr>
                <a:srgbClr val="459597"/>
              </a:buClr>
              <a:buFont typeface="Arial" panose="020B0604020202020204" pitchFamily="34" charset="0"/>
              <a:buChar char="•"/>
            </a:pPr>
            <a:r>
              <a:rPr lang="en-GB" sz="2200" b="1" dirty="0">
                <a:solidFill>
                  <a:srgbClr val="EC7C69"/>
                </a:solidFill>
              </a:rPr>
              <a:t>Napišite in shranite </a:t>
            </a:r>
            <a:r>
              <a:rPr lang="en-GB" sz="2200" dirty="0">
                <a:solidFill>
                  <a:srgbClr val="414141"/>
                </a:solidFill>
              </a:rPr>
              <a:t>predloge</a:t>
            </a:r>
            <a:r>
              <a:rPr lang="en-GB" sz="2200" b="1" dirty="0">
                <a:solidFill>
                  <a:srgbClr val="EC7C69"/>
                </a:solidFill>
              </a:rPr>
              <a:t> kratkih sporočil </a:t>
            </a:r>
            <a:r>
              <a:rPr lang="en-GB" sz="2200" dirty="0">
                <a:solidFill>
                  <a:srgbClr val="414141"/>
                </a:solidFill>
              </a:rPr>
              <a:t>za pogoste situacije (rezervacije, navodila, hišna pravila, opomniki za odhod).</a:t>
            </a:r>
          </a:p>
          <a:p>
            <a:pPr marL="342900" lvl="0" indent="-342900">
              <a:lnSpc>
                <a:spcPts val="2240"/>
              </a:lnSpc>
              <a:buClr>
                <a:srgbClr val="459597"/>
              </a:buClr>
              <a:buFont typeface="Arial" panose="020B0604020202020204" pitchFamily="34" charset="0"/>
              <a:buChar char="•"/>
            </a:pPr>
            <a:r>
              <a:rPr lang="en-GB" sz="2200" b="1" dirty="0">
                <a:solidFill>
                  <a:srgbClr val="EC7C69"/>
                </a:solidFill>
              </a:rPr>
              <a:t>Avtomatizirajte, kar je smiselno</a:t>
            </a:r>
            <a:r>
              <a:rPr lang="en-GB" sz="2200" dirty="0">
                <a:solidFill>
                  <a:srgbClr val="414141"/>
                </a:solidFill>
              </a:rPr>
              <a:t>: navodila za prijavo, zahvalna pisma, prošnje za ocene.</a:t>
            </a:r>
          </a:p>
          <a:p>
            <a:pPr marL="342900" lvl="0" indent="-342900">
              <a:lnSpc>
                <a:spcPts val="2240"/>
              </a:lnSpc>
              <a:buClr>
                <a:srgbClr val="459597"/>
              </a:buClr>
              <a:buFont typeface="Arial" panose="020B0604020202020204" pitchFamily="34" charset="0"/>
              <a:buChar char="•"/>
            </a:pPr>
            <a:r>
              <a:rPr lang="en-GB" sz="2200" b="1" dirty="0">
                <a:solidFill>
                  <a:srgbClr val="EC7C69"/>
                </a:solidFill>
              </a:rPr>
              <a:t>Vedno ohranjajte prijazen</a:t>
            </a:r>
            <a:r>
              <a:rPr lang="en-GB" sz="2200" dirty="0">
                <a:solidFill>
                  <a:srgbClr val="414141"/>
                </a:solidFill>
              </a:rPr>
              <a:t>, koristen in jasen </a:t>
            </a:r>
            <a:r>
              <a:rPr lang="en-GB" sz="2200" b="1" dirty="0">
                <a:solidFill>
                  <a:srgbClr val="EC7C69"/>
                </a:solidFill>
              </a:rPr>
              <a:t>ton </a:t>
            </a:r>
            <a:r>
              <a:rPr lang="en-GB" sz="2200" dirty="0">
                <a:solidFill>
                  <a:srgbClr val="414141"/>
                </a:solidFill>
              </a:rPr>
              <a:t>– ne preveč formalen, a </a:t>
            </a:r>
            <a:r>
              <a:rPr lang="en-GB" sz="2200" dirty="0" err="1">
                <a:solidFill>
                  <a:srgbClr val="414141"/>
                </a:solidFill>
              </a:rPr>
              <a:t>tudi</a:t>
            </a:r>
            <a:r>
              <a:rPr lang="en-GB" sz="2200" dirty="0">
                <a:solidFill>
                  <a:srgbClr val="414141"/>
                </a:solidFill>
              </a:rPr>
              <a:t> ne </a:t>
            </a:r>
            <a:r>
              <a:rPr lang="en-GB" sz="2200" dirty="0" err="1">
                <a:solidFill>
                  <a:srgbClr val="414141"/>
                </a:solidFill>
              </a:rPr>
              <a:t>preveč</a:t>
            </a:r>
            <a:r>
              <a:rPr lang="en-GB" sz="2200" dirty="0">
                <a:solidFill>
                  <a:srgbClr val="414141"/>
                </a:solidFill>
              </a:rPr>
              <a:t> </a:t>
            </a:r>
            <a:r>
              <a:rPr lang="en-GB" sz="2200" dirty="0" err="1">
                <a:solidFill>
                  <a:srgbClr val="414141"/>
                </a:solidFill>
              </a:rPr>
              <a:t>neformalen</a:t>
            </a:r>
            <a:r>
              <a:rPr lang="en-GB" sz="2200" dirty="0">
                <a:solidFill>
                  <a:srgbClr val="414141"/>
                </a:solidFill>
              </a:rPr>
              <a:t>.</a:t>
            </a:r>
            <a:endParaRPr lang="en-GB" sz="2200" dirty="0">
              <a:solidFill>
                <a:srgbClr val="414141"/>
              </a:solidFill>
              <a:ea typeface="Calibri"/>
              <a:cs typeface="Calibri"/>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6" name="Freeform 15">
            <a:extLst>
              <a:ext uri="{FF2B5EF4-FFF2-40B4-BE49-F238E27FC236}">
                <a16:creationId xmlns:a16="http://schemas.microsoft.com/office/drawing/2014/main" id="{C7854E72-AD4D-95C8-7819-B8AC1CC28C32}"/>
              </a:ext>
            </a:extLst>
          </p:cNvPr>
          <p:cNvSpPr/>
          <p:nvPr/>
        </p:nvSpPr>
        <p:spPr>
          <a:xfrm rot="5400000" flipH="1">
            <a:off x="6476707" y="1997218"/>
            <a:ext cx="4975609" cy="4791681"/>
          </a:xfrm>
          <a:custGeom>
            <a:avLst/>
            <a:gdLst>
              <a:gd name="connsiteX0" fmla="*/ 4975609 w 4975609"/>
              <a:gd name="connsiteY0" fmla="*/ 4393516 h 4791681"/>
              <a:gd name="connsiteX1" fmla="*/ 4975609 w 4975609"/>
              <a:gd name="connsiteY1" fmla="*/ 3860024 h 4791681"/>
              <a:gd name="connsiteX2" fmla="*/ 4975609 w 4975609"/>
              <a:gd name="connsiteY2" fmla="*/ 3778871 h 4791681"/>
              <a:gd name="connsiteX3" fmla="*/ 4975609 w 4975609"/>
              <a:gd name="connsiteY3" fmla="*/ 3245380 h 4791681"/>
              <a:gd name="connsiteX4" fmla="*/ 4975609 w 4975609"/>
              <a:gd name="connsiteY4" fmla="*/ 1148136 h 4791681"/>
              <a:gd name="connsiteX5" fmla="*/ 4975609 w 4975609"/>
              <a:gd name="connsiteY5" fmla="*/ 614644 h 4791681"/>
              <a:gd name="connsiteX6" fmla="*/ 4975609 w 4975609"/>
              <a:gd name="connsiteY6" fmla="*/ 533493 h 4791681"/>
              <a:gd name="connsiteX7" fmla="*/ 4975609 w 4975609"/>
              <a:gd name="connsiteY7" fmla="*/ 1 h 4791681"/>
              <a:gd name="connsiteX8" fmla="*/ 4467295 w 4975609"/>
              <a:gd name="connsiteY8" fmla="*/ 1 h 4791681"/>
              <a:gd name="connsiteX9" fmla="*/ 4336668 w 4975609"/>
              <a:gd name="connsiteY9" fmla="*/ 1 h 4791681"/>
              <a:gd name="connsiteX10" fmla="*/ 4132442 w 4975609"/>
              <a:gd name="connsiteY10" fmla="*/ 1 h 4791681"/>
              <a:gd name="connsiteX11" fmla="*/ 3828354 w 4975609"/>
              <a:gd name="connsiteY11" fmla="*/ 1 h 4791681"/>
              <a:gd name="connsiteX12" fmla="*/ 3624128 w 4975609"/>
              <a:gd name="connsiteY12" fmla="*/ 1 h 4791681"/>
              <a:gd name="connsiteX13" fmla="*/ 3493501 w 4975609"/>
              <a:gd name="connsiteY13" fmla="*/ 1 h 4791681"/>
              <a:gd name="connsiteX14" fmla="*/ 2985187 w 4975609"/>
              <a:gd name="connsiteY14" fmla="*/ 1 h 4791681"/>
              <a:gd name="connsiteX15" fmla="*/ 2499688 w 4975609"/>
              <a:gd name="connsiteY15" fmla="*/ 1 h 4791681"/>
              <a:gd name="connsiteX16" fmla="*/ 2499688 w 4975609"/>
              <a:gd name="connsiteY16" fmla="*/ 0 h 4791681"/>
              <a:gd name="connsiteX17" fmla="*/ 1991374 w 4975609"/>
              <a:gd name="connsiteY17" fmla="*/ 0 h 4791681"/>
              <a:gd name="connsiteX18" fmla="*/ 1860747 w 4975609"/>
              <a:gd name="connsiteY18" fmla="*/ 0 h 4791681"/>
              <a:gd name="connsiteX19" fmla="*/ 1656522 w 4975609"/>
              <a:gd name="connsiteY19" fmla="*/ 0 h 4791681"/>
              <a:gd name="connsiteX20" fmla="*/ 1352433 w 4975609"/>
              <a:gd name="connsiteY20" fmla="*/ 0 h 4791681"/>
              <a:gd name="connsiteX21" fmla="*/ 1148208 w 4975609"/>
              <a:gd name="connsiteY21" fmla="*/ 0 h 4791681"/>
              <a:gd name="connsiteX22" fmla="*/ 1017580 w 4975609"/>
              <a:gd name="connsiteY22" fmla="*/ 0 h 4791681"/>
              <a:gd name="connsiteX23" fmla="*/ 509267 w 4975609"/>
              <a:gd name="connsiteY23" fmla="*/ 0 h 4791681"/>
              <a:gd name="connsiteX24" fmla="*/ 303738 w 4975609"/>
              <a:gd name="connsiteY24" fmla="*/ 0 h 4791681"/>
              <a:gd name="connsiteX25" fmla="*/ 1 w 4975609"/>
              <a:gd name="connsiteY25" fmla="*/ 0 h 4791681"/>
              <a:gd name="connsiteX26" fmla="*/ 1 w 4975609"/>
              <a:gd name="connsiteY26" fmla="*/ 292645 h 4791681"/>
              <a:gd name="connsiteX27" fmla="*/ 1 w 4975609"/>
              <a:gd name="connsiteY27" fmla="*/ 800958 h 4791681"/>
              <a:gd name="connsiteX28" fmla="*/ 1 w 4975609"/>
              <a:gd name="connsiteY28" fmla="*/ 1006487 h 4791681"/>
              <a:gd name="connsiteX29" fmla="*/ 1 w 4975609"/>
              <a:gd name="connsiteY29" fmla="*/ 1514800 h 4791681"/>
              <a:gd name="connsiteX30" fmla="*/ 1 w 4975609"/>
              <a:gd name="connsiteY30" fmla="*/ 1645428 h 4791681"/>
              <a:gd name="connsiteX31" fmla="*/ 1 w 4975609"/>
              <a:gd name="connsiteY31" fmla="*/ 1849654 h 4791681"/>
              <a:gd name="connsiteX32" fmla="*/ 1 w 4975609"/>
              <a:gd name="connsiteY32" fmla="*/ 2153742 h 4791681"/>
              <a:gd name="connsiteX33" fmla="*/ 1 w 4975609"/>
              <a:gd name="connsiteY33" fmla="*/ 2357967 h 4791681"/>
              <a:gd name="connsiteX34" fmla="*/ 1 w 4975609"/>
              <a:gd name="connsiteY34" fmla="*/ 2488594 h 4791681"/>
              <a:gd name="connsiteX35" fmla="*/ 1 w 4975609"/>
              <a:gd name="connsiteY35" fmla="*/ 2996908 h 4791681"/>
              <a:gd name="connsiteX36" fmla="*/ 0 w 4975609"/>
              <a:gd name="connsiteY36" fmla="*/ 2996908 h 4791681"/>
              <a:gd name="connsiteX37" fmla="*/ 0 w 4975609"/>
              <a:gd name="connsiteY37" fmla="*/ 3482407 h 4791681"/>
              <a:gd name="connsiteX38" fmla="*/ 0 w 4975609"/>
              <a:gd name="connsiteY38" fmla="*/ 3990721 h 4791681"/>
              <a:gd name="connsiteX39" fmla="*/ 0 w 4975609"/>
              <a:gd name="connsiteY39" fmla="*/ 4121348 h 4791681"/>
              <a:gd name="connsiteX40" fmla="*/ 0 w 4975609"/>
              <a:gd name="connsiteY40" fmla="*/ 4325574 h 4791681"/>
              <a:gd name="connsiteX41" fmla="*/ 0 w 4975609"/>
              <a:gd name="connsiteY41" fmla="*/ 4629662 h 4791681"/>
              <a:gd name="connsiteX42" fmla="*/ 0 w 4975609"/>
              <a:gd name="connsiteY42" fmla="*/ 4791681 h 4791681"/>
              <a:gd name="connsiteX43" fmla="*/ 54440 w 4975609"/>
              <a:gd name="connsiteY43" fmla="*/ 4791681 h 4791681"/>
              <a:gd name="connsiteX44" fmla="*/ 54443 w 4975609"/>
              <a:gd name="connsiteY44" fmla="*/ 4791681 h 4791681"/>
              <a:gd name="connsiteX45" fmla="*/ 303738 w 4975609"/>
              <a:gd name="connsiteY45" fmla="*/ 4791681 h 4791681"/>
              <a:gd name="connsiteX46" fmla="*/ 562753 w 4975609"/>
              <a:gd name="connsiteY46" fmla="*/ 4791681 h 4791681"/>
              <a:gd name="connsiteX47" fmla="*/ 562757 w 4975609"/>
              <a:gd name="connsiteY47" fmla="*/ 4791681 h 4791681"/>
              <a:gd name="connsiteX48" fmla="*/ 693381 w 4975609"/>
              <a:gd name="connsiteY48" fmla="*/ 4791681 h 4791681"/>
              <a:gd name="connsiteX49" fmla="*/ 693384 w 4975609"/>
              <a:gd name="connsiteY49" fmla="*/ 4791681 h 4791681"/>
              <a:gd name="connsiteX50" fmla="*/ 897606 w 4975609"/>
              <a:gd name="connsiteY50" fmla="*/ 4791681 h 4791681"/>
              <a:gd name="connsiteX51" fmla="*/ 897609 w 4975609"/>
              <a:gd name="connsiteY51" fmla="*/ 4791681 h 4791681"/>
              <a:gd name="connsiteX52" fmla="*/ 1201694 w 4975609"/>
              <a:gd name="connsiteY52" fmla="*/ 4791681 h 4791681"/>
              <a:gd name="connsiteX53" fmla="*/ 1201698 w 4975609"/>
              <a:gd name="connsiteY53" fmla="*/ 4791681 h 4791681"/>
              <a:gd name="connsiteX54" fmla="*/ 1405920 w 4975609"/>
              <a:gd name="connsiteY54" fmla="*/ 4791681 h 4791681"/>
              <a:gd name="connsiteX55" fmla="*/ 1405923 w 4975609"/>
              <a:gd name="connsiteY55" fmla="*/ 4791681 h 4791681"/>
              <a:gd name="connsiteX56" fmla="*/ 1536547 w 4975609"/>
              <a:gd name="connsiteY56" fmla="*/ 4791681 h 4791681"/>
              <a:gd name="connsiteX57" fmla="*/ 1536551 w 4975609"/>
              <a:gd name="connsiteY57" fmla="*/ 4791681 h 4791681"/>
              <a:gd name="connsiteX58" fmla="*/ 2044861 w 4975609"/>
              <a:gd name="connsiteY58" fmla="*/ 4791681 h 4791681"/>
              <a:gd name="connsiteX59" fmla="*/ 2044864 w 4975609"/>
              <a:gd name="connsiteY59" fmla="*/ 4791681 h 4791681"/>
              <a:gd name="connsiteX60" fmla="*/ 2530358 w 4975609"/>
              <a:gd name="connsiteY60" fmla="*/ 4791681 h 4791681"/>
              <a:gd name="connsiteX61" fmla="*/ 3038672 w 4975609"/>
              <a:gd name="connsiteY61" fmla="*/ 4791681 h 4791681"/>
              <a:gd name="connsiteX62" fmla="*/ 3169300 w 4975609"/>
              <a:gd name="connsiteY62" fmla="*/ 4791681 h 4791681"/>
              <a:gd name="connsiteX63" fmla="*/ 3373525 w 4975609"/>
              <a:gd name="connsiteY63" fmla="*/ 4791681 h 4791681"/>
              <a:gd name="connsiteX64" fmla="*/ 3677614 w 4975609"/>
              <a:gd name="connsiteY64" fmla="*/ 4791681 h 4791681"/>
              <a:gd name="connsiteX65" fmla="*/ 3881838 w 4975609"/>
              <a:gd name="connsiteY65" fmla="*/ 4791681 h 4791681"/>
              <a:gd name="connsiteX66" fmla="*/ 4012467 w 4975609"/>
              <a:gd name="connsiteY66" fmla="*/ 4791681 h 4791681"/>
              <a:gd name="connsiteX67" fmla="*/ 4520781 w 4975609"/>
              <a:gd name="connsiteY67" fmla="*/ 4791681 h 4791681"/>
              <a:gd name="connsiteX68" fmla="*/ 4975609 w 4975609"/>
              <a:gd name="connsiteY68" fmla="*/ 4393516 h 479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4975609" h="4791681">
                <a:moveTo>
                  <a:pt x="4975609" y="4393516"/>
                </a:moveTo>
                <a:lnTo>
                  <a:pt x="4975609" y="3860024"/>
                </a:lnTo>
                <a:lnTo>
                  <a:pt x="4975609" y="3778871"/>
                </a:lnTo>
                <a:lnTo>
                  <a:pt x="4975609" y="3245380"/>
                </a:lnTo>
                <a:lnTo>
                  <a:pt x="4975609" y="1148136"/>
                </a:lnTo>
                <a:lnTo>
                  <a:pt x="4975609" y="614644"/>
                </a:lnTo>
                <a:lnTo>
                  <a:pt x="4975609" y="533493"/>
                </a:lnTo>
                <a:lnTo>
                  <a:pt x="4975609" y="1"/>
                </a:lnTo>
                <a:lnTo>
                  <a:pt x="4467295" y="1"/>
                </a:lnTo>
                <a:lnTo>
                  <a:pt x="4336668" y="1"/>
                </a:lnTo>
                <a:lnTo>
                  <a:pt x="4132442" y="1"/>
                </a:lnTo>
                <a:lnTo>
                  <a:pt x="3828354" y="1"/>
                </a:lnTo>
                <a:lnTo>
                  <a:pt x="3624128" y="1"/>
                </a:lnTo>
                <a:lnTo>
                  <a:pt x="3493501" y="1"/>
                </a:lnTo>
                <a:lnTo>
                  <a:pt x="2985187" y="1"/>
                </a:lnTo>
                <a:lnTo>
                  <a:pt x="2499688" y="1"/>
                </a:lnTo>
                <a:lnTo>
                  <a:pt x="2499688" y="0"/>
                </a:lnTo>
                <a:lnTo>
                  <a:pt x="1991374" y="0"/>
                </a:lnTo>
                <a:lnTo>
                  <a:pt x="1860747" y="0"/>
                </a:lnTo>
                <a:lnTo>
                  <a:pt x="1656522" y="0"/>
                </a:lnTo>
                <a:lnTo>
                  <a:pt x="1352433" y="0"/>
                </a:lnTo>
                <a:lnTo>
                  <a:pt x="1148208" y="0"/>
                </a:lnTo>
                <a:lnTo>
                  <a:pt x="1017580" y="0"/>
                </a:lnTo>
                <a:lnTo>
                  <a:pt x="509267" y="0"/>
                </a:lnTo>
                <a:lnTo>
                  <a:pt x="303738" y="0"/>
                </a:lnTo>
                <a:lnTo>
                  <a:pt x="1" y="0"/>
                </a:lnTo>
                <a:lnTo>
                  <a:pt x="1" y="292645"/>
                </a:lnTo>
                <a:lnTo>
                  <a:pt x="1" y="800958"/>
                </a:lnTo>
                <a:lnTo>
                  <a:pt x="1" y="1006487"/>
                </a:lnTo>
                <a:lnTo>
                  <a:pt x="1" y="1514800"/>
                </a:lnTo>
                <a:lnTo>
                  <a:pt x="1" y="1645428"/>
                </a:lnTo>
                <a:lnTo>
                  <a:pt x="1" y="1849654"/>
                </a:lnTo>
                <a:lnTo>
                  <a:pt x="1" y="2153742"/>
                </a:lnTo>
                <a:lnTo>
                  <a:pt x="1" y="2357967"/>
                </a:lnTo>
                <a:lnTo>
                  <a:pt x="1" y="2488594"/>
                </a:lnTo>
                <a:lnTo>
                  <a:pt x="1" y="2996908"/>
                </a:lnTo>
                <a:lnTo>
                  <a:pt x="0" y="2996908"/>
                </a:lnTo>
                <a:lnTo>
                  <a:pt x="0" y="3482407"/>
                </a:lnTo>
                <a:lnTo>
                  <a:pt x="0" y="3990721"/>
                </a:lnTo>
                <a:lnTo>
                  <a:pt x="0" y="4121348"/>
                </a:lnTo>
                <a:lnTo>
                  <a:pt x="0" y="4325574"/>
                </a:lnTo>
                <a:lnTo>
                  <a:pt x="0" y="4629662"/>
                </a:lnTo>
                <a:lnTo>
                  <a:pt x="0" y="4791681"/>
                </a:lnTo>
                <a:lnTo>
                  <a:pt x="54440" y="4791681"/>
                </a:lnTo>
                <a:lnTo>
                  <a:pt x="54443" y="4791681"/>
                </a:lnTo>
                <a:lnTo>
                  <a:pt x="303738" y="4791681"/>
                </a:lnTo>
                <a:lnTo>
                  <a:pt x="562753" y="4791681"/>
                </a:lnTo>
                <a:lnTo>
                  <a:pt x="562757" y="4791681"/>
                </a:lnTo>
                <a:lnTo>
                  <a:pt x="693381" y="4791681"/>
                </a:lnTo>
                <a:lnTo>
                  <a:pt x="693384" y="4791681"/>
                </a:lnTo>
                <a:lnTo>
                  <a:pt x="897606" y="4791681"/>
                </a:lnTo>
                <a:lnTo>
                  <a:pt x="897609" y="4791681"/>
                </a:lnTo>
                <a:lnTo>
                  <a:pt x="1201694" y="4791681"/>
                </a:lnTo>
                <a:lnTo>
                  <a:pt x="1201698" y="4791681"/>
                </a:lnTo>
                <a:lnTo>
                  <a:pt x="1405920" y="4791681"/>
                </a:lnTo>
                <a:lnTo>
                  <a:pt x="1405923" y="4791681"/>
                </a:lnTo>
                <a:lnTo>
                  <a:pt x="1536547" y="4791681"/>
                </a:lnTo>
                <a:lnTo>
                  <a:pt x="1536551" y="4791681"/>
                </a:lnTo>
                <a:lnTo>
                  <a:pt x="2044861" y="4791681"/>
                </a:lnTo>
                <a:lnTo>
                  <a:pt x="2044864" y="4791681"/>
                </a:lnTo>
                <a:lnTo>
                  <a:pt x="2530358" y="4791681"/>
                </a:lnTo>
                <a:lnTo>
                  <a:pt x="3038672" y="4791681"/>
                </a:lnTo>
                <a:lnTo>
                  <a:pt x="3169300" y="4791681"/>
                </a:lnTo>
                <a:lnTo>
                  <a:pt x="3373525" y="4791681"/>
                </a:lnTo>
                <a:lnTo>
                  <a:pt x="3677614" y="4791681"/>
                </a:lnTo>
                <a:lnTo>
                  <a:pt x="3881838" y="4791681"/>
                </a:lnTo>
                <a:lnTo>
                  <a:pt x="4012467" y="4791681"/>
                </a:lnTo>
                <a:lnTo>
                  <a:pt x="4520781" y="4791681"/>
                </a:lnTo>
                <a:cubicBezTo>
                  <a:pt x="4772799" y="4791681"/>
                  <a:pt x="4975609" y="4612831"/>
                  <a:pt x="4975609" y="4393516"/>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23B7AAF6-7680-4E3D-971B-6AA7FA58EE95}"/>
              </a:ext>
            </a:extLst>
          </p:cNvPr>
          <p:cNvSpPr txBox="1">
            <a:spLocks/>
          </p:cNvSpPr>
          <p:nvPr/>
        </p:nvSpPr>
        <p:spPr>
          <a:xfrm>
            <a:off x="6946132" y="2268204"/>
            <a:ext cx="410902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lvl="0" indent="-342900" algn="l">
              <a:lnSpc>
                <a:spcPts val="2340"/>
              </a:lnSpc>
              <a:spcBef>
                <a:spcPts val="0"/>
              </a:spcBef>
              <a:buFont typeface="Arial" panose="020B0604020202020204" pitchFamily="34" charset="0"/>
              <a:buChar char="•"/>
            </a:pPr>
            <a:r>
              <a:rPr lang="en-IE" sz="2200" dirty="0"/>
              <a:t>Google Sheets: preprost sistem za sledenje opravljenih nalog za poslana sporočila.</a:t>
            </a:r>
          </a:p>
          <a:p>
            <a:pPr marL="342900" indent="-342900" algn="l">
              <a:lnSpc>
                <a:spcPts val="2340"/>
              </a:lnSpc>
              <a:spcBef>
                <a:spcPts val="0"/>
              </a:spcBef>
              <a:buFont typeface="Arial" panose="020B0604020202020204" pitchFamily="34" charset="0"/>
              <a:buChar char="•"/>
            </a:pPr>
            <a:r>
              <a:rPr lang="en-IE" sz="2200" dirty="0"/>
              <a:t>Airbnb/Booking.com </a:t>
            </a:r>
            <a:r>
              <a:rPr lang="en-IE" sz="2200" dirty="0" err="1"/>
              <a:t>avtomatski</a:t>
            </a:r>
            <a:r>
              <a:rPr lang="en-IE" sz="2200" dirty="0"/>
              <a:t> </a:t>
            </a:r>
            <a:r>
              <a:rPr lang="en-IE" sz="2200" dirty="0" err="1"/>
              <a:t>odgovori</a:t>
            </a:r>
            <a:r>
              <a:rPr lang="en-IE" sz="2200" dirty="0"/>
              <a:t> </a:t>
            </a:r>
            <a:r>
              <a:rPr lang="en-IE" sz="2200" dirty="0" err="1"/>
              <a:t>ali</a:t>
            </a:r>
            <a:r>
              <a:rPr lang="en-IE" sz="2200" dirty="0"/>
              <a:t> </a:t>
            </a:r>
            <a:r>
              <a:rPr lang="en-IE" sz="2200" dirty="0" err="1"/>
              <a:t>načrtovana</a:t>
            </a:r>
            <a:r>
              <a:rPr lang="en-IE" sz="2200" dirty="0"/>
              <a:t> sporočila.</a:t>
            </a:r>
          </a:p>
          <a:p>
            <a:pPr marL="342900" lvl="0" indent="-342900" algn="l">
              <a:lnSpc>
                <a:spcPts val="2340"/>
              </a:lnSpc>
              <a:spcBef>
                <a:spcPts val="0"/>
              </a:spcBef>
              <a:buFont typeface="Arial" panose="020B0604020202020204" pitchFamily="34" charset="0"/>
              <a:buChar char="•"/>
            </a:pPr>
            <a:r>
              <a:rPr lang="en-IE" sz="2200" dirty="0"/>
              <a:t>Za shranjevanje standardnih besedil ali pogostih vprašanj uporabite orodja, kot sta Notion ali Trello.</a:t>
            </a:r>
          </a:p>
          <a:p>
            <a:pPr algn="l">
              <a:lnSpc>
                <a:spcPts val="2340"/>
              </a:lnSpc>
              <a:spcBef>
                <a:spcPts val="0"/>
              </a:spcBef>
            </a:pPr>
            <a:endParaRPr lang="en-US" sz="2200" dirty="0">
              <a:solidFill>
                <a:srgbClr val="414141"/>
              </a:solidFill>
            </a:endParaRPr>
          </a:p>
        </p:txBody>
      </p:sp>
      <p:pic>
        <p:nvPicPr>
          <p:cNvPr id="3" name="Picture 2">
            <a:extLst>
              <a:ext uri="{FF2B5EF4-FFF2-40B4-BE49-F238E27FC236}">
                <a16:creationId xmlns:a16="http://schemas.microsoft.com/office/drawing/2014/main" id="{C24CE298-3AC1-AF0E-4613-A9DD051DE2FD}"/>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6640936" y="4221730"/>
            <a:ext cx="3580276" cy="2659133"/>
          </a:xfrm>
          <a:prstGeom prst="rect">
            <a:avLst/>
          </a:prstGeom>
        </p:spPr>
      </p:pic>
    </p:spTree>
    <p:extLst>
      <p:ext uri="{BB962C8B-B14F-4D97-AF65-F5344CB8AC3E}">
        <p14:creationId xmlns:p14="http://schemas.microsoft.com/office/powerpoint/2010/main" val="30594820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D9394-527D-F613-5553-3EDE30F784F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EA3621DC-C92F-177E-5CAC-614225EBF1AB}"/>
              </a:ext>
            </a:extLst>
          </p:cNvPr>
          <p:cNvSpPr txBox="1">
            <a:spLocks/>
          </p:cNvSpPr>
          <p:nvPr/>
        </p:nvSpPr>
        <p:spPr>
          <a:xfrm>
            <a:off x="629645" y="307773"/>
            <a:ext cx="111979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Obravnavanje vprašanj in problemov s komunikacijo Verbalna komunikacija</a:t>
            </a:r>
          </a:p>
          <a:p>
            <a:pPr>
              <a:lnSpc>
                <a:spcPts val="3720"/>
              </a:lnSpc>
            </a:pPr>
            <a:endParaRPr lang="en-US" dirty="0"/>
          </a:p>
        </p:txBody>
      </p:sp>
      <p:cxnSp>
        <p:nvCxnSpPr>
          <p:cNvPr id="10" name="Straight Connector 9">
            <a:extLst>
              <a:ext uri="{FF2B5EF4-FFF2-40B4-BE49-F238E27FC236}">
                <a16:creationId xmlns:a16="http://schemas.microsoft.com/office/drawing/2014/main" id="{AA5B9526-0E0E-FBBD-383D-DDE1F1EE8B5A}"/>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A0C9249-26AE-093C-9130-58F5F18CA6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44</a:t>
            </a:fld>
            <a:endParaRPr lang="fr-CA" sz="1200" dirty="0"/>
          </a:p>
        </p:txBody>
      </p:sp>
      <p:sp>
        <p:nvSpPr>
          <p:cNvPr id="4" name="Text Placeholder 5">
            <a:extLst>
              <a:ext uri="{FF2B5EF4-FFF2-40B4-BE49-F238E27FC236}">
                <a16:creationId xmlns:a16="http://schemas.microsoft.com/office/drawing/2014/main" id="{5138A689-E8E3-0BB2-C033-F7FDFE637F3D}"/>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7F172B2E-CE35-F0D3-F1FF-82E859E5A26B}"/>
              </a:ext>
            </a:extLst>
          </p:cNvPr>
          <p:cNvSpPr txBox="1">
            <a:spLocks/>
          </p:cNvSpPr>
          <p:nvPr/>
        </p:nvSpPr>
        <p:spPr>
          <a:xfrm>
            <a:off x="629644" y="2892627"/>
            <a:ext cx="3888567"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EC7C69"/>
                </a:solidFill>
              </a:rPr>
              <a:t>Hitro odgovorite </a:t>
            </a:r>
            <a:r>
              <a:rPr lang="en-GB" sz="2200" dirty="0">
                <a:solidFill>
                  <a:srgbClr val="414141"/>
                </a:solidFill>
              </a:rPr>
              <a:t>– že </a:t>
            </a:r>
            <a:r>
              <a:rPr lang="en-GB" sz="2200" dirty="0" err="1">
                <a:solidFill>
                  <a:srgbClr val="414141"/>
                </a:solidFill>
              </a:rPr>
              <a:t>kratka</a:t>
            </a:r>
            <a:r>
              <a:rPr lang="en-GB" sz="2200" dirty="0">
                <a:solidFill>
                  <a:srgbClr val="414141"/>
                </a:solidFill>
              </a:rPr>
              <a:t> </a:t>
            </a:r>
            <a:r>
              <a:rPr lang="en-GB" sz="2200" dirty="0" err="1">
                <a:solidFill>
                  <a:srgbClr val="414141"/>
                </a:solidFill>
              </a:rPr>
              <a:t>izjava</a:t>
            </a:r>
            <a:r>
              <a:rPr lang="en-GB" sz="2200" dirty="0">
                <a:solidFill>
                  <a:srgbClr val="414141"/>
                </a:solidFill>
              </a:rPr>
              <a:t> »</a:t>
            </a:r>
            <a:r>
              <a:rPr lang="en-GB" sz="2200" dirty="0" err="1">
                <a:solidFill>
                  <a:srgbClr val="414141"/>
                </a:solidFill>
              </a:rPr>
              <a:t>Pogledam</a:t>
            </a:r>
            <a:r>
              <a:rPr lang="en-GB" sz="2200" dirty="0">
                <a:solidFill>
                  <a:srgbClr val="414141"/>
                </a:solidFill>
              </a:rPr>
              <a:t>, </a:t>
            </a:r>
            <a:r>
              <a:rPr lang="en-GB" sz="2200" dirty="0" err="1">
                <a:solidFill>
                  <a:srgbClr val="414141"/>
                </a:solidFill>
              </a:rPr>
              <a:t>kaj</a:t>
            </a:r>
            <a:r>
              <a:rPr lang="en-GB" sz="2200" dirty="0">
                <a:solidFill>
                  <a:srgbClr val="414141"/>
                </a:solidFill>
              </a:rPr>
              <a:t> se dogaja« vzbuja zaupanje.</a:t>
            </a:r>
          </a:p>
          <a:p>
            <a:pPr marL="342900" indent="-342900">
              <a:lnSpc>
                <a:spcPts val="2240"/>
              </a:lnSpc>
              <a:buClr>
                <a:srgbClr val="459597"/>
              </a:buClr>
              <a:buFont typeface="Arial" panose="020B0604020202020204" pitchFamily="34" charset="0"/>
              <a:buChar char="•"/>
            </a:pPr>
            <a:r>
              <a:rPr lang="en-GB" sz="2200" b="1" dirty="0">
                <a:solidFill>
                  <a:srgbClr val="EC7C69"/>
                </a:solidFill>
              </a:rPr>
              <a:t>Ostanite mirni in vljudni, </a:t>
            </a:r>
            <a:r>
              <a:rPr lang="en-GB" sz="2200" dirty="0">
                <a:solidFill>
                  <a:srgbClr val="414141"/>
                </a:solidFill>
              </a:rPr>
              <a:t>če so gostje razburjeni ali zmedeni.</a:t>
            </a:r>
          </a:p>
          <a:p>
            <a:pPr marL="342900" indent="-342900">
              <a:lnSpc>
                <a:spcPts val="2240"/>
              </a:lnSpc>
              <a:buClr>
                <a:srgbClr val="459597"/>
              </a:buClr>
              <a:buFont typeface="Arial" panose="020B0604020202020204" pitchFamily="34" charset="0"/>
              <a:buChar char="•"/>
            </a:pPr>
            <a:r>
              <a:rPr lang="en-GB" sz="2200" b="1" dirty="0">
                <a:solidFill>
                  <a:srgbClr val="EC7C69"/>
                </a:solidFill>
              </a:rPr>
              <a:t>Postavljajte jasna dodatna vprašanja, </a:t>
            </a:r>
            <a:r>
              <a:rPr lang="en-GB" sz="2200" dirty="0">
                <a:solidFill>
                  <a:srgbClr val="414141"/>
                </a:solidFill>
              </a:rPr>
              <a:t>da v celoti razumete problem, preden odgovorite z rešitvijo.</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B0E2EB30-3098-D74A-E8F7-110CF0DA9F3A}"/>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B54C0F2C-EB0A-3705-5FD5-D51B184771AF}"/>
              </a:ext>
            </a:extLst>
          </p:cNvPr>
          <p:cNvSpPr txBox="1">
            <a:spLocks/>
          </p:cNvSpPr>
          <p:nvPr/>
        </p:nvSpPr>
        <p:spPr>
          <a:xfrm>
            <a:off x="6002163" y="2290151"/>
            <a:ext cx="49591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b="1" dirty="0"/>
              <a:t>Uporabite pomirjujoč jezik: </a:t>
            </a:r>
            <a:r>
              <a:rPr lang="en-IE" sz="2200" dirty="0"/>
              <a:t>„Hvala, da ste me obvestili“, „Razumem, da je to lahko frustrirajoče“, „Poiščimo rešitev“.</a:t>
            </a:r>
          </a:p>
          <a:p>
            <a:pPr marL="342900" indent="-342900" algn="l">
              <a:lnSpc>
                <a:spcPts val="2340"/>
              </a:lnSpc>
              <a:spcBef>
                <a:spcPts val="0"/>
              </a:spcBef>
              <a:buFont typeface="Arial" panose="020B0604020202020204" pitchFamily="34" charset="0"/>
              <a:buChar char="•"/>
            </a:pPr>
            <a:r>
              <a:rPr lang="en-IE" sz="2200" b="1" dirty="0"/>
              <a:t>Vodite evidenco preteklih vprašanj ali težav, </a:t>
            </a:r>
            <a:r>
              <a:rPr lang="en-IE" sz="2200" dirty="0"/>
              <a:t>da boste v prihodnje lahko delili boljše informacije.</a:t>
            </a:r>
          </a:p>
          <a:p>
            <a:pPr marL="342900" indent="-342900" algn="l">
              <a:lnSpc>
                <a:spcPts val="2340"/>
              </a:lnSpc>
              <a:spcBef>
                <a:spcPts val="0"/>
              </a:spcBef>
              <a:buFont typeface="Arial" panose="020B0604020202020204" pitchFamily="34" charset="0"/>
              <a:buChar char="•"/>
            </a:pPr>
            <a:r>
              <a:rPr lang="en-IE" sz="2200" b="1" dirty="0"/>
              <a:t>Določite meje komunikacije </a:t>
            </a:r>
            <a:r>
              <a:rPr lang="en-IE" sz="2200" dirty="0"/>
              <a:t>(npr. »Običajno </a:t>
            </a:r>
            <a:r>
              <a:rPr lang="en-IE" sz="2200" dirty="0" err="1"/>
              <a:t>odgovarjam</a:t>
            </a:r>
            <a:r>
              <a:rPr lang="en-IE" sz="2200" dirty="0"/>
              <a:t> med 8.00 in 20.00«) in </a:t>
            </a:r>
            <a:r>
              <a:rPr lang="en-IE" sz="2200" dirty="0" err="1"/>
              <a:t>jih</a:t>
            </a:r>
            <a:r>
              <a:rPr lang="en-IE" sz="2200" dirty="0"/>
              <a:t> vključite v svoj vodnik za goste.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8E8C038-E147-5C3F-C083-3DC3D74D25D8}"/>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6396367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3C0B1B-8D95-7021-F21C-65B4BDAA08EA}"/>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B30BD4F-3995-9AE0-35AB-427B18954896}"/>
              </a:ext>
            </a:extLst>
          </p:cNvPr>
          <p:cNvSpPr txBox="1">
            <a:spLocks/>
          </p:cNvSpPr>
          <p:nvPr/>
        </p:nvSpPr>
        <p:spPr>
          <a:xfrm>
            <a:off x="629646" y="307773"/>
            <a:ext cx="10425510"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Obravnavanje vprašanj in problemov s komunikacijo Neverbalna komunikacija</a:t>
            </a:r>
          </a:p>
          <a:p>
            <a:pPr>
              <a:lnSpc>
                <a:spcPts val="3720"/>
              </a:lnSpc>
            </a:pPr>
            <a:endParaRPr lang="en-US" dirty="0"/>
          </a:p>
        </p:txBody>
      </p:sp>
      <p:cxnSp>
        <p:nvCxnSpPr>
          <p:cNvPr id="10" name="Straight Connector 9">
            <a:extLst>
              <a:ext uri="{FF2B5EF4-FFF2-40B4-BE49-F238E27FC236}">
                <a16:creationId xmlns:a16="http://schemas.microsoft.com/office/drawing/2014/main" id="{BCC99864-4474-4AE2-F01E-B0530FAF6F87}"/>
              </a:ext>
            </a:extLst>
          </p:cNvPr>
          <p:cNvCxnSpPr>
            <a:cxnSpLocks/>
          </p:cNvCxnSpPr>
          <p:nvPr/>
        </p:nvCxnSpPr>
        <p:spPr>
          <a:xfrm>
            <a:off x="0" y="1500714"/>
            <a:ext cx="9587753"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D4877CA3-8BB4-334A-F8CD-DEBA129CB68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45</a:t>
            </a:fld>
            <a:endParaRPr lang="fr-CA" sz="1200" dirty="0"/>
          </a:p>
        </p:txBody>
      </p:sp>
      <p:sp>
        <p:nvSpPr>
          <p:cNvPr id="5" name="Text Placeholder 4">
            <a:extLst>
              <a:ext uri="{FF2B5EF4-FFF2-40B4-BE49-F238E27FC236}">
                <a16:creationId xmlns:a16="http://schemas.microsoft.com/office/drawing/2014/main" id="{3F292763-97E1-C312-7936-4CC0D227A3A8}"/>
              </a:ext>
            </a:extLst>
          </p:cNvPr>
          <p:cNvSpPr txBox="1">
            <a:spLocks/>
          </p:cNvSpPr>
          <p:nvPr/>
        </p:nvSpPr>
        <p:spPr>
          <a:xfrm>
            <a:off x="629647" y="1795379"/>
            <a:ext cx="10813800" cy="6168292"/>
          </a:xfrm>
          <a:prstGeom prst="rect">
            <a:avLst/>
          </a:prstGeom>
        </p:spPr>
        <p:txBody>
          <a:bodyPr lIns="91440" tIns="45720" rIns="91440" bIns="45720" numCol="2" spcCol="288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EC7C69"/>
                </a:solidFill>
              </a:rPr>
              <a:t>Pozitivna govorica telesa</a:t>
            </a:r>
          </a:p>
          <a:p>
            <a:pPr marL="342900" indent="-342900">
              <a:lnSpc>
                <a:spcPts val="2240"/>
              </a:lnSpc>
              <a:buClr>
                <a:srgbClr val="459597"/>
              </a:buClr>
              <a:buFont typeface="Arial" panose="020B0604020202020204" pitchFamily="34" charset="0"/>
              <a:buChar char="•"/>
            </a:pPr>
            <a:r>
              <a:rPr lang="en-GB" sz="2200" dirty="0">
                <a:solidFill>
                  <a:srgbClr val="414141"/>
                </a:solidFill>
              </a:rPr>
              <a:t>Ohranjajte odprto držo (</a:t>
            </a:r>
            <a:r>
              <a:rPr lang="en-GB" sz="2200" err="1">
                <a:solidFill>
                  <a:srgbClr val="414141"/>
                </a:solidFill>
              </a:rPr>
              <a:t>izogibajte</a:t>
            </a:r>
            <a:r>
              <a:rPr lang="en-GB" sz="2200" dirty="0">
                <a:solidFill>
                  <a:srgbClr val="414141"/>
                </a:solidFill>
              </a:rPr>
              <a:t> se </a:t>
            </a:r>
            <a:r>
              <a:rPr lang="en-GB" sz="2200" err="1">
                <a:solidFill>
                  <a:srgbClr val="414141"/>
                </a:solidFill>
              </a:rPr>
              <a:t>prekrižanim</a:t>
            </a:r>
            <a:r>
              <a:rPr lang="en-GB" sz="2200" dirty="0">
                <a:solidFill>
                  <a:srgbClr val="414141"/>
                </a:solidFill>
              </a:rPr>
              <a:t> </a:t>
            </a:r>
            <a:r>
              <a:rPr lang="en-GB" sz="2200" err="1">
                <a:solidFill>
                  <a:srgbClr val="414141"/>
                </a:solidFill>
              </a:rPr>
              <a:t>rokam</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Nasmehnite se naravno in </a:t>
            </a:r>
            <a:r>
              <a:rPr lang="en-GB" sz="2200" err="1">
                <a:solidFill>
                  <a:srgbClr val="414141"/>
                </a:solidFill>
              </a:rPr>
              <a:t>vzpostavite</a:t>
            </a:r>
            <a:r>
              <a:rPr lang="en-GB" sz="2200" dirty="0">
                <a:solidFill>
                  <a:srgbClr val="414141"/>
                </a:solidFill>
              </a:rPr>
              <a:t> </a:t>
            </a:r>
            <a:r>
              <a:rPr lang="en-GB" sz="2200" err="1">
                <a:solidFill>
                  <a:srgbClr val="414141"/>
                </a:solidFill>
              </a:rPr>
              <a:t>primeren</a:t>
            </a:r>
            <a:r>
              <a:rPr lang="en-GB" sz="2200" dirty="0">
                <a:solidFill>
                  <a:srgbClr val="414141"/>
                </a:solidFill>
              </a:rPr>
              <a:t> </a:t>
            </a:r>
            <a:r>
              <a:rPr lang="en-GB" sz="2200" err="1">
                <a:solidFill>
                  <a:srgbClr val="414141"/>
                </a:solidFill>
              </a:rPr>
              <a:t>očesni</a:t>
            </a:r>
            <a:r>
              <a:rPr lang="en-GB" sz="2200" dirty="0">
                <a:solidFill>
                  <a:srgbClr val="414141"/>
                </a:solidFill>
              </a:rPr>
              <a:t> </a:t>
            </a:r>
            <a:r>
              <a:rPr lang="en-GB" sz="2200" err="1">
                <a:solidFill>
                  <a:srgbClr val="414141"/>
                </a:solidFill>
              </a:rPr>
              <a:t>stik</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Občasno prikimavajte, da </a:t>
            </a:r>
            <a:r>
              <a:rPr lang="en-GB" sz="2200" err="1">
                <a:solidFill>
                  <a:srgbClr val="414141"/>
                </a:solidFill>
              </a:rPr>
              <a:t>pokažete</a:t>
            </a:r>
            <a:r>
              <a:rPr lang="en-GB" sz="2200" dirty="0">
                <a:solidFill>
                  <a:srgbClr val="414141"/>
                </a:solidFill>
              </a:rPr>
              <a:t> </a:t>
            </a:r>
            <a:r>
              <a:rPr lang="en-GB" sz="2200" err="1">
                <a:solidFill>
                  <a:srgbClr val="414141"/>
                </a:solidFill>
              </a:rPr>
              <a:t>razumevanje</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Geste in </a:t>
            </a:r>
            <a:r>
              <a:rPr lang="en-GB" sz="2200" b="1" dirty="0" err="1">
                <a:solidFill>
                  <a:srgbClr val="EC7C69"/>
                </a:solidFill>
              </a:rPr>
              <a:t>gibanje</a:t>
            </a:r>
            <a:endParaRPr lang="en-GB" sz="2200" b="1" dirty="0" err="1">
              <a:solidFill>
                <a:srgbClr val="EC7C69"/>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Uporabljajte mirne, počasne </a:t>
            </a:r>
            <a:r>
              <a:rPr lang="en-GB" sz="2200" err="1">
                <a:solidFill>
                  <a:srgbClr val="414141"/>
                </a:solidFill>
              </a:rPr>
              <a:t>geste</a:t>
            </a:r>
            <a:r>
              <a:rPr lang="en-GB" sz="2200" dirty="0">
                <a:solidFill>
                  <a:srgbClr val="414141"/>
                </a:solidFill>
              </a:rPr>
              <a:t>, da </a:t>
            </a:r>
            <a:r>
              <a:rPr lang="en-GB" sz="2200" err="1">
                <a:solidFill>
                  <a:srgbClr val="414141"/>
                </a:solidFill>
              </a:rPr>
              <a:t>pojasnite</a:t>
            </a:r>
            <a:r>
              <a:rPr lang="en-GB" sz="2200" dirty="0">
                <a:solidFill>
                  <a:srgbClr val="414141"/>
                </a:solidFill>
              </a:rPr>
              <a:t> </a:t>
            </a:r>
            <a:r>
              <a:rPr lang="en-GB" sz="2200" err="1">
                <a:solidFill>
                  <a:srgbClr val="414141"/>
                </a:solidFill>
              </a:rPr>
              <a:t>navodila</a:t>
            </a:r>
            <a:r>
              <a:rPr lang="en-GB" sz="2200" dirty="0">
                <a:solidFill>
                  <a:srgbClr val="414141"/>
                </a:solidFill>
              </a:rPr>
              <a:t> </a:t>
            </a:r>
            <a:r>
              <a:rPr lang="en-GB" sz="2200" err="1">
                <a:solidFill>
                  <a:srgbClr val="414141"/>
                </a:solidFill>
              </a:rPr>
              <a:t>ali</a:t>
            </a:r>
            <a:r>
              <a:rPr lang="en-GB" sz="2200" dirty="0">
                <a:solidFill>
                  <a:srgbClr val="414141"/>
                </a:solidFill>
              </a:rPr>
              <a:t> </a:t>
            </a:r>
            <a:r>
              <a:rPr lang="en-GB" sz="2200" err="1">
                <a:solidFill>
                  <a:srgbClr val="414141"/>
                </a:solidFill>
              </a:rPr>
              <a:t>nekaj</a:t>
            </a:r>
            <a:r>
              <a:rPr lang="en-GB" sz="2200" dirty="0">
                <a:solidFill>
                  <a:srgbClr val="414141"/>
                </a:solidFill>
              </a:rPr>
              <a:t> </a:t>
            </a:r>
            <a:r>
              <a:rPr lang="en-GB" sz="2200" err="1">
                <a:solidFill>
                  <a:srgbClr val="414141"/>
                </a:solidFill>
              </a:rPr>
              <a:t>pokažete</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Izogibajte se nenadnim ali preveč izrazitim gibom, ki bi lahko zmedli </a:t>
            </a:r>
            <a:r>
              <a:rPr lang="en-GB" sz="2200" err="1">
                <a:solidFill>
                  <a:srgbClr val="414141"/>
                </a:solidFill>
              </a:rPr>
              <a:t>ali</a:t>
            </a:r>
            <a:r>
              <a:rPr lang="en-GB" sz="2200" dirty="0">
                <a:solidFill>
                  <a:srgbClr val="414141"/>
                </a:solidFill>
              </a:rPr>
              <a:t> </a:t>
            </a:r>
            <a:r>
              <a:rPr lang="en-GB" sz="2200" err="1">
                <a:solidFill>
                  <a:srgbClr val="414141"/>
                </a:solidFill>
              </a:rPr>
              <a:t>prestrašili</a:t>
            </a:r>
            <a:r>
              <a:rPr lang="en-GB" sz="2200" dirty="0">
                <a:solidFill>
                  <a:srgbClr val="414141"/>
                </a:solidFill>
              </a:rPr>
              <a:t> </a:t>
            </a:r>
            <a:r>
              <a:rPr lang="en-GB" sz="2200" err="1">
                <a:solidFill>
                  <a:srgbClr val="414141"/>
                </a:solidFill>
              </a:rPr>
              <a:t>gosta</a:t>
            </a:r>
            <a:r>
              <a:rPr lang="en-GB" sz="2200" dirty="0">
                <a:solidFill>
                  <a:srgbClr val="414141"/>
                </a:solidFill>
              </a:rPr>
              <a: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Char char="•"/>
            </a:pPr>
            <a:endParaRPr lang="en-GB" sz="2200" dirty="0">
              <a:solidFill>
                <a:srgbClr val="414141"/>
              </a:solidFill>
              <a:ea typeface="Calibri" panose="020F0502020204030204"/>
              <a:cs typeface="Calibri" panose="020F0502020204030204"/>
            </a:endParaRPr>
          </a:p>
          <a:p>
            <a:pPr marL="342900" indent="-342900">
              <a:lnSpc>
                <a:spcPts val="2240"/>
              </a:lnSpc>
              <a:buClr>
                <a:srgbClr val="459597"/>
              </a:buClr>
              <a:buChar char="•"/>
            </a:pPr>
            <a:endParaRPr lang="en-GB" sz="2200" dirty="0">
              <a:solidFill>
                <a:srgbClr val="414141"/>
              </a:solidFill>
              <a:ea typeface="Calibri" panose="020F0502020204030204"/>
              <a:cs typeface="Calibri" panose="020F0502020204030204"/>
            </a:endParaRPr>
          </a:p>
          <a:p>
            <a:pPr marL="342900" indent="-342900">
              <a:lnSpc>
                <a:spcPts val="2240"/>
              </a:lnSpc>
              <a:buClr>
                <a:srgbClr val="459597"/>
              </a:buClr>
              <a:buChar char="•"/>
            </a:pPr>
            <a:endParaRPr lang="en-GB" sz="2200" dirty="0">
              <a:solidFill>
                <a:srgbClr val="414141"/>
              </a:solidFill>
              <a:ea typeface="Calibri" panose="020F0502020204030204"/>
              <a:cs typeface="Calibri" panose="020F0502020204030204"/>
            </a:endParaRPr>
          </a:p>
          <a:p>
            <a:pPr marL="342900" indent="-342900">
              <a:lnSpc>
                <a:spcPts val="2240"/>
              </a:lnSpc>
              <a:buClr>
                <a:srgbClr val="459597"/>
              </a:buClr>
              <a:buChar char="•"/>
            </a:pPr>
            <a:endParaRPr lang="en-GB" sz="2200" dirty="0">
              <a:solidFill>
                <a:srgbClr val="414141"/>
              </a:solidFill>
              <a:ea typeface="Calibri" panose="020F0502020204030204"/>
              <a:cs typeface="Calibri" panose="020F0502020204030204"/>
            </a:endParaRPr>
          </a:p>
          <a:p>
            <a:pPr marL="342900" indent="-342900">
              <a:lnSpc>
                <a:spcPts val="2240"/>
              </a:lnSpc>
              <a:buClr>
                <a:srgbClr val="459597"/>
              </a:buClr>
              <a:buChar char="•"/>
            </a:pPr>
            <a:endParaRPr lang="en-GB" sz="2200" dirty="0">
              <a:solidFill>
                <a:srgbClr val="414141"/>
              </a:solidFill>
              <a:ea typeface="Calibri" panose="020F0502020204030204"/>
              <a:cs typeface="Calibri" panose="020F0502020204030204"/>
            </a:endParaRPr>
          </a:p>
          <a:p>
            <a:pPr indent="0">
              <a:lnSpc>
                <a:spcPts val="2240"/>
              </a:lnSpc>
              <a:buClr>
                <a:srgbClr val="459597"/>
              </a:buClr>
            </a:pPr>
            <a:endParaRPr lang="en-GB" sz="2200" dirty="0">
              <a:solidFill>
                <a:srgbClr val="414141"/>
              </a:solidFill>
              <a:ea typeface="Calibri" panose="020F0502020204030204"/>
              <a:cs typeface="Calibri" panose="020F0502020204030204"/>
            </a:endParaRPr>
          </a:p>
          <a:p>
            <a:pPr indent="0">
              <a:lnSpc>
                <a:spcPts val="2240"/>
              </a:lnSpc>
              <a:buClr>
                <a:srgbClr val="459597"/>
              </a:buClr>
            </a:pPr>
            <a:r>
              <a:rPr lang="en-GB" sz="2200" b="1" dirty="0">
                <a:solidFill>
                  <a:srgbClr val="EC7C69"/>
                </a:solidFill>
              </a:rPr>
              <a:t>Izrazi na obrazu</a:t>
            </a:r>
          </a:p>
          <a:p>
            <a:pPr marL="342900" indent="-342900">
              <a:lnSpc>
                <a:spcPts val="2240"/>
              </a:lnSpc>
              <a:buClr>
                <a:srgbClr val="459597"/>
              </a:buClr>
              <a:buFont typeface="Arial" panose="020B0604020202020204" pitchFamily="34" charset="0"/>
              <a:buChar char="•"/>
            </a:pPr>
            <a:r>
              <a:rPr lang="en-GB" sz="2200" dirty="0" err="1">
                <a:solidFill>
                  <a:srgbClr val="414141"/>
                </a:solidFill>
              </a:rPr>
              <a:t>Ohranjajte</a:t>
            </a:r>
            <a:r>
              <a:rPr lang="en-GB" sz="2200" dirty="0">
                <a:solidFill>
                  <a:srgbClr val="414141"/>
                </a:solidFill>
              </a:rPr>
              <a:t> </a:t>
            </a:r>
            <a:r>
              <a:rPr lang="en-GB" sz="2200" dirty="0" err="1">
                <a:solidFill>
                  <a:srgbClr val="414141"/>
                </a:solidFill>
              </a:rPr>
              <a:t>prijazen</a:t>
            </a:r>
            <a:r>
              <a:rPr lang="en-GB" sz="2200" dirty="0">
                <a:solidFill>
                  <a:srgbClr val="414141"/>
                </a:solidFill>
              </a:rPr>
              <a:t> in </a:t>
            </a:r>
            <a:r>
              <a:rPr lang="en-GB" sz="2200" dirty="0" err="1">
                <a:solidFill>
                  <a:srgbClr val="414141"/>
                </a:solidFill>
              </a:rPr>
              <a:t>miren</a:t>
            </a:r>
            <a:r>
              <a:rPr lang="en-GB" sz="2200" dirty="0">
                <a:solidFill>
                  <a:srgbClr val="414141"/>
                </a:solidFill>
              </a:rPr>
              <a:t> </a:t>
            </a:r>
            <a:r>
              <a:rPr lang="en-GB" sz="2200" dirty="0" err="1">
                <a:solidFill>
                  <a:srgbClr val="414141"/>
                </a:solidFill>
              </a:rPr>
              <a:t>izraz</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a:solidFill>
                  <a:srgbClr val="414141"/>
                </a:solidFill>
              </a:rPr>
              <a:t>Izogibajte se namrščanju obrvi ali raztresenemu pogledu.</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Osebni prostor</a:t>
            </a:r>
          </a:p>
          <a:p>
            <a:pPr marL="342900" indent="-342900">
              <a:lnSpc>
                <a:spcPts val="2240"/>
              </a:lnSpc>
              <a:buClr>
                <a:srgbClr val="459597"/>
              </a:buClr>
              <a:buFont typeface="Arial" panose="020B0604020202020204" pitchFamily="34" charset="0"/>
              <a:buChar char="•"/>
            </a:pPr>
            <a:r>
              <a:rPr lang="en-GB" sz="2200" dirty="0">
                <a:solidFill>
                  <a:srgbClr val="414141"/>
                </a:solidFill>
              </a:rPr>
              <a:t>Spoštujte gostovo cono udobja.</a:t>
            </a:r>
          </a:p>
          <a:p>
            <a:pPr marL="342900" indent="-342900">
              <a:lnSpc>
                <a:spcPts val="2240"/>
              </a:lnSpc>
              <a:buClr>
                <a:srgbClr val="459597"/>
              </a:buClr>
              <a:buFont typeface="Arial" panose="020B0604020202020204" pitchFamily="34" charset="0"/>
              <a:buChar char="•"/>
            </a:pPr>
            <a:r>
              <a:rPr lang="en-GB" sz="2200" dirty="0">
                <a:solidFill>
                  <a:srgbClr val="414141"/>
                </a:solidFill>
              </a:rPr>
              <a:t>Ne </a:t>
            </a:r>
            <a:r>
              <a:rPr lang="en-GB" sz="2200" err="1">
                <a:solidFill>
                  <a:srgbClr val="414141"/>
                </a:solidFill>
              </a:rPr>
              <a:t>stojte</a:t>
            </a:r>
            <a:r>
              <a:rPr lang="en-GB" sz="2200" dirty="0">
                <a:solidFill>
                  <a:srgbClr val="414141"/>
                </a:solidFill>
              </a:rPr>
              <a:t> </a:t>
            </a:r>
            <a:r>
              <a:rPr lang="en-GB" sz="2200" err="1">
                <a:solidFill>
                  <a:srgbClr val="414141"/>
                </a:solidFill>
              </a:rPr>
              <a:t>preblizu</a:t>
            </a:r>
            <a:r>
              <a:rPr lang="en-GB" sz="2200" dirty="0">
                <a:solidFill>
                  <a:srgbClr val="414141"/>
                </a:solidFill>
              </a:rPr>
              <a:t> </a:t>
            </a:r>
            <a:r>
              <a:rPr lang="en-GB" sz="2200" err="1">
                <a:solidFill>
                  <a:srgbClr val="414141"/>
                </a:solidFill>
              </a:rPr>
              <a:t>gostu</a:t>
            </a:r>
            <a:r>
              <a:rPr lang="en-GB" sz="2200" dirty="0">
                <a:solidFill>
                  <a:srgbClr val="414141"/>
                </a:solidFill>
              </a:rPr>
              <a:t>, </a:t>
            </a:r>
            <a:r>
              <a:rPr lang="en-GB" sz="2200" err="1">
                <a:solidFill>
                  <a:srgbClr val="414141"/>
                </a:solidFill>
              </a:rPr>
              <a:t>razen</a:t>
            </a:r>
            <a:r>
              <a:rPr lang="en-GB" sz="2200" dirty="0">
                <a:solidFill>
                  <a:srgbClr val="414141"/>
                </a:solidFill>
              </a:rPr>
              <a:t> </a:t>
            </a:r>
            <a:r>
              <a:rPr lang="en-GB" sz="2200" err="1">
                <a:solidFill>
                  <a:srgbClr val="414141"/>
                </a:solidFill>
              </a:rPr>
              <a:t>če</a:t>
            </a:r>
            <a:r>
              <a:rPr lang="en-GB" sz="2200" dirty="0">
                <a:solidFill>
                  <a:srgbClr val="414141"/>
                </a:solidFill>
              </a:rPr>
              <a:t> </a:t>
            </a:r>
            <a:r>
              <a:rPr lang="en-GB" sz="2200" err="1">
                <a:solidFill>
                  <a:srgbClr val="414141"/>
                </a:solidFill>
              </a:rPr>
              <a:t>ni</a:t>
            </a:r>
            <a:r>
              <a:rPr lang="en-GB" sz="2200" dirty="0">
                <a:solidFill>
                  <a:srgbClr val="414141"/>
                </a:solidFill>
              </a:rPr>
              <a:t> </a:t>
            </a:r>
            <a:r>
              <a:rPr lang="en-GB" sz="2200" err="1">
                <a:solidFill>
                  <a:srgbClr val="414141"/>
                </a:solidFill>
              </a:rPr>
              <a:t>nujno</a:t>
            </a:r>
            <a:r>
              <a:rPr lang="en-GB" sz="2200" dirty="0">
                <a:solidFill>
                  <a:srgbClr val="414141"/>
                </a:solidFill>
              </a:rPr>
              <a:t> </a:t>
            </a:r>
            <a:r>
              <a:rPr lang="en-GB" sz="2200" err="1">
                <a:solidFill>
                  <a:srgbClr val="414141"/>
                </a:solidFill>
              </a:rPr>
              <a:t>potrebno</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indent="0">
              <a:lnSpc>
                <a:spcPts val="2240"/>
              </a:lnSpc>
              <a:buClr>
                <a:srgbClr val="459597"/>
              </a:buClr>
            </a:pPr>
            <a:r>
              <a:rPr lang="en-GB" sz="2200" b="1" dirty="0">
                <a:solidFill>
                  <a:srgbClr val="EC7C69"/>
                </a:solidFill>
              </a:rPr>
              <a:t>Ton in odnos</a:t>
            </a:r>
          </a:p>
          <a:p>
            <a:pPr marL="342900" indent="-342900">
              <a:lnSpc>
                <a:spcPts val="2240"/>
              </a:lnSpc>
              <a:buClr>
                <a:srgbClr val="459597"/>
              </a:buClr>
              <a:buFont typeface="Arial" panose="020B0604020202020204" pitchFamily="34" charset="0"/>
              <a:buChar char="•"/>
            </a:pPr>
            <a:r>
              <a:rPr lang="en-GB" sz="2200" dirty="0">
                <a:solidFill>
                  <a:srgbClr val="414141"/>
                </a:solidFill>
              </a:rPr>
              <a:t>Vaš odnos se kaže v drži in </a:t>
            </a:r>
            <a:r>
              <a:rPr lang="en-GB" sz="2200" err="1">
                <a:solidFill>
                  <a:srgbClr val="414141"/>
                </a:solidFill>
              </a:rPr>
              <a:t>izrazu</a:t>
            </a:r>
            <a:r>
              <a:rPr lang="en-GB" sz="2200" dirty="0">
                <a:solidFill>
                  <a:srgbClr val="414141"/>
                </a:solidFill>
              </a:rPr>
              <a:t> </a:t>
            </a:r>
            <a:r>
              <a:rPr lang="en-GB" sz="2200" err="1">
                <a:solidFill>
                  <a:srgbClr val="414141"/>
                </a:solidFill>
              </a:rPr>
              <a:t>obraza</a:t>
            </a:r>
            <a:r>
              <a:rPr lang="en-GB" sz="2200" dirty="0">
                <a:solidFill>
                  <a:srgbClr val="414141"/>
                </a:solidFill>
              </a:rPr>
              <a:t>, </a:t>
            </a:r>
            <a:r>
              <a:rPr lang="en-GB" sz="2200" err="1">
                <a:solidFill>
                  <a:srgbClr val="414141"/>
                </a:solidFill>
              </a:rPr>
              <a:t>tudi</a:t>
            </a:r>
            <a:r>
              <a:rPr lang="en-GB" sz="2200" dirty="0">
                <a:solidFill>
                  <a:srgbClr val="414141"/>
                </a:solidFill>
              </a:rPr>
              <a:t> </a:t>
            </a:r>
            <a:r>
              <a:rPr lang="en-GB" sz="2200" err="1">
                <a:solidFill>
                  <a:srgbClr val="414141"/>
                </a:solidFill>
              </a:rPr>
              <a:t>brez</a:t>
            </a:r>
            <a:r>
              <a:rPr lang="en-GB" sz="2200" dirty="0">
                <a:solidFill>
                  <a:srgbClr val="414141"/>
                </a:solidFill>
              </a:rPr>
              <a:t> </a:t>
            </a:r>
            <a:r>
              <a:rPr lang="en-GB" sz="2200" err="1">
                <a:solidFill>
                  <a:srgbClr val="414141"/>
                </a:solidFill>
              </a:rPr>
              <a:t>besed</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dirty="0" err="1">
                <a:solidFill>
                  <a:srgbClr val="414141"/>
                </a:solidFill>
              </a:rPr>
              <a:t>Bodite</a:t>
            </a:r>
            <a:r>
              <a:rPr lang="en-GB" sz="2200" dirty="0">
                <a:solidFill>
                  <a:srgbClr val="414141"/>
                </a:solidFill>
              </a:rPr>
              <a:t> </a:t>
            </a:r>
            <a:r>
              <a:rPr lang="en-GB" sz="2200" dirty="0" err="1">
                <a:solidFill>
                  <a:srgbClr val="414141"/>
                </a:solidFill>
              </a:rPr>
              <a:t>dostopni</a:t>
            </a:r>
            <a:r>
              <a:rPr lang="en-GB" sz="2200" dirty="0">
                <a:solidFill>
                  <a:srgbClr val="414141"/>
                </a:solidFill>
              </a:rPr>
              <a:t> in </a:t>
            </a:r>
            <a:r>
              <a:rPr lang="en-GB" sz="2200" dirty="0" err="1">
                <a:solidFill>
                  <a:srgbClr val="414141"/>
                </a:solidFill>
              </a:rPr>
              <a:t>pozorni</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US" sz="2200" dirty="0">
              <a:solidFill>
                <a:srgbClr val="414141"/>
              </a:solidFill>
            </a:endParaRPr>
          </a:p>
        </p:txBody>
      </p:sp>
    </p:spTree>
    <p:extLst>
      <p:ext uri="{BB962C8B-B14F-4D97-AF65-F5344CB8AC3E}">
        <p14:creationId xmlns:p14="http://schemas.microsoft.com/office/powerpoint/2010/main" val="7216413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5B984A-809C-CF28-811D-839BC4BB21A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4921783B-13AE-A537-C64E-9350B2127753}"/>
              </a:ext>
            </a:extLst>
          </p:cNvPr>
          <p:cNvSpPr>
            <a:spLocks noGrp="1"/>
          </p:cNvSpPr>
          <p:nvPr>
            <p:ph type="body" sz="quarter" idx="4294967295"/>
          </p:nvPr>
        </p:nvSpPr>
        <p:spPr>
          <a:xfrm>
            <a:off x="1035400" y="539076"/>
            <a:ext cx="9293004" cy="720752"/>
          </a:xfrm>
          <a:prstGeom prst="rect">
            <a:avLst/>
          </a:prstGeom>
        </p:spPr>
        <p:txBody>
          <a:bodyPr lIns="91440" tIns="45720" rIns="91440" bIns="45720" anchor="t"/>
          <a:lstStyle/>
          <a:p>
            <a:pPr marL="0" indent="0">
              <a:lnSpc>
                <a:spcPts val="3720"/>
              </a:lnSpc>
              <a:spcBef>
                <a:spcPts val="0"/>
              </a:spcBef>
              <a:buNone/>
            </a:pPr>
            <a:r>
              <a:rPr lang="en-US" sz="3600" b="1" dirty="0" err="1">
                <a:solidFill>
                  <a:srgbClr val="EC7C69"/>
                </a:solidFill>
              </a:rPr>
              <a:t>Praktična</a:t>
            </a:r>
            <a:r>
              <a:rPr lang="en-US" sz="3600" b="1" dirty="0">
                <a:solidFill>
                  <a:srgbClr val="EC7C69"/>
                </a:solidFill>
              </a:rPr>
              <a:t> </a:t>
            </a:r>
            <a:r>
              <a:rPr lang="en-US" sz="3600" b="1" dirty="0" err="1">
                <a:solidFill>
                  <a:srgbClr val="EC7C69"/>
                </a:solidFill>
              </a:rPr>
              <a:t>vaja</a:t>
            </a:r>
            <a:r>
              <a:rPr lang="en-US" sz="3600" b="1" dirty="0">
                <a:solidFill>
                  <a:srgbClr val="EC7C69"/>
                </a:solidFill>
              </a:rPr>
              <a:t>: </a:t>
            </a:r>
            <a:r>
              <a:rPr lang="en-US" sz="3600" b="1" dirty="0" err="1">
                <a:solidFill>
                  <a:srgbClr val="459597"/>
                </a:solidFill>
              </a:rPr>
              <a:t>Oblikujte</a:t>
            </a:r>
            <a:r>
              <a:rPr lang="en-US" sz="3600" b="1" dirty="0">
                <a:solidFill>
                  <a:srgbClr val="459597"/>
                </a:solidFill>
              </a:rPr>
              <a:t> </a:t>
            </a:r>
            <a:r>
              <a:rPr lang="en-US" sz="3600" b="1" dirty="0" err="1">
                <a:solidFill>
                  <a:srgbClr val="459597"/>
                </a:solidFill>
              </a:rPr>
              <a:t>svoj</a:t>
            </a:r>
            <a:r>
              <a:rPr lang="en-US" sz="3600" b="1" dirty="0">
                <a:solidFill>
                  <a:srgbClr val="459597"/>
                </a:solidFill>
              </a:rPr>
              <a:t> </a:t>
            </a:r>
            <a:r>
              <a:rPr lang="en-US" sz="3600" b="1" dirty="0" err="1">
                <a:solidFill>
                  <a:srgbClr val="459597"/>
                </a:solidFill>
              </a:rPr>
              <a:t>komplet</a:t>
            </a:r>
            <a:r>
              <a:rPr lang="en-US" sz="3600" b="1" dirty="0">
                <a:solidFill>
                  <a:srgbClr val="459597"/>
                </a:solidFill>
              </a:rPr>
              <a:t> </a:t>
            </a:r>
            <a:r>
              <a:rPr lang="en-US" sz="3600" b="1" dirty="0" err="1">
                <a:solidFill>
                  <a:srgbClr val="459597"/>
                </a:solidFill>
              </a:rPr>
              <a:t>orodij</a:t>
            </a:r>
            <a:r>
              <a:rPr lang="en-US" sz="3600" b="1" dirty="0">
                <a:solidFill>
                  <a:srgbClr val="459597"/>
                </a:solidFill>
              </a:rPr>
              <a:t> za </a:t>
            </a:r>
            <a:r>
              <a:rPr lang="en-US" sz="3600" b="1" dirty="0" err="1">
                <a:solidFill>
                  <a:srgbClr val="459597"/>
                </a:solidFill>
              </a:rPr>
              <a:t>komunikacijo</a:t>
            </a:r>
            <a:r>
              <a:rPr lang="en-US" sz="3600" b="1" dirty="0">
                <a:solidFill>
                  <a:srgbClr val="459597"/>
                </a:solidFill>
              </a:rPr>
              <a:t> z </a:t>
            </a:r>
            <a:r>
              <a:rPr lang="en-US" sz="3600" b="1" dirty="0" err="1">
                <a:solidFill>
                  <a:srgbClr val="459597"/>
                </a:solidFill>
              </a:rPr>
              <a:t>gostitelji</a:t>
            </a:r>
            <a:endParaRPr lang="en-US" sz="3600" b="1" dirty="0">
              <a:solidFill>
                <a:srgbClr val="459597"/>
              </a:solidFill>
              <a:ea typeface="Calibri"/>
              <a:cs typeface="Calibri"/>
            </a:endParaRP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017E4942-D4BC-2B2C-1B24-1648E4C2EC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AAC4C9F0-3094-F48F-A6C7-291C126C7DA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46</a:t>
            </a:fld>
            <a:endParaRPr lang="fr-CA" sz="1200" dirty="0">
              <a:solidFill>
                <a:schemeClr val="bg1"/>
              </a:solidFill>
            </a:endParaRPr>
          </a:p>
        </p:txBody>
      </p:sp>
      <p:sp>
        <p:nvSpPr>
          <p:cNvPr id="3" name="Text Placeholder 1">
            <a:extLst>
              <a:ext uri="{FF2B5EF4-FFF2-40B4-BE49-F238E27FC236}">
                <a16:creationId xmlns:a16="http://schemas.microsoft.com/office/drawing/2014/main" id="{77CB7A40-3833-53F4-091E-A78645A69227}"/>
              </a:ext>
            </a:extLst>
          </p:cNvPr>
          <p:cNvSpPr txBox="1">
            <a:spLocks/>
          </p:cNvSpPr>
          <p:nvPr/>
        </p:nvSpPr>
        <p:spPr>
          <a:xfrm>
            <a:off x="5171913" y="2136606"/>
            <a:ext cx="566664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Korak 1:  Predloge</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dirty="0">
                <a:solidFill>
                  <a:srgbClr val="414141"/>
                </a:solidFill>
              </a:rPr>
              <a:t>Napišite tri predloge kratkih sporočil, ki bi jih uporabljali v vsakdanjem delu:</a:t>
            </a:r>
          </a:p>
          <a:p>
            <a:pPr marL="457200" indent="-457200" algn="l">
              <a:lnSpc>
                <a:spcPts val="2340"/>
              </a:lnSpc>
              <a:spcBef>
                <a:spcPts val="0"/>
              </a:spcBef>
              <a:buClr>
                <a:srgbClr val="459597"/>
              </a:buClr>
              <a:buFont typeface="+mj-lt"/>
              <a:buAutoNum type="arabicPeriod"/>
            </a:pPr>
            <a:r>
              <a:rPr lang="en-IE" sz="2200" dirty="0">
                <a:solidFill>
                  <a:srgbClr val="414141"/>
                </a:solidFill>
              </a:rPr>
              <a:t>Sporočilo o potrditvi rezervacije</a:t>
            </a:r>
          </a:p>
          <a:p>
            <a:pPr marL="457200" indent="-457200" algn="l">
              <a:lnSpc>
                <a:spcPts val="2340"/>
              </a:lnSpc>
              <a:spcBef>
                <a:spcPts val="0"/>
              </a:spcBef>
              <a:buClr>
                <a:srgbClr val="459597"/>
              </a:buClr>
              <a:buFont typeface="+mj-lt"/>
              <a:buAutoNum type="arabicPeriod"/>
            </a:pPr>
            <a:r>
              <a:rPr lang="en-IE" sz="2200" dirty="0">
                <a:solidFill>
                  <a:srgbClr val="414141"/>
                </a:solidFill>
              </a:rPr>
              <a:t>Navodila za prijavo</a:t>
            </a:r>
          </a:p>
          <a:p>
            <a:pPr marL="457200" indent="-457200" algn="l">
              <a:lnSpc>
                <a:spcPts val="2340"/>
              </a:lnSpc>
              <a:spcBef>
                <a:spcPts val="0"/>
              </a:spcBef>
              <a:buClr>
                <a:srgbClr val="459597"/>
              </a:buClr>
              <a:buFont typeface="+mj-lt"/>
              <a:buAutoNum type="arabicPeriod"/>
            </a:pPr>
            <a:r>
              <a:rPr lang="en-IE" sz="2200" dirty="0">
                <a:solidFill>
                  <a:srgbClr val="414141"/>
                </a:solidFill>
              </a:rPr>
              <a:t>Zahvala in prošnja za oceno</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algn="l">
              <a:lnSpc>
                <a:spcPts val="2340"/>
              </a:lnSpc>
              <a:spcBef>
                <a:spcPts val="0"/>
              </a:spcBef>
              <a:buClr>
                <a:srgbClr val="459597"/>
              </a:buClr>
            </a:pPr>
            <a:r>
              <a:rPr lang="en-IE" sz="2200" b="1" dirty="0">
                <a:solidFill>
                  <a:srgbClr val="414141"/>
                </a:solidFill>
              </a:rPr>
              <a:t>Nasvet</a:t>
            </a:r>
            <a:r>
              <a:rPr lang="en-IE" sz="2200" dirty="0">
                <a:solidFill>
                  <a:srgbClr val="414141"/>
                </a:solidFill>
              </a:rPr>
              <a:t>: Uporabite prijazen, koristen in jasen ton (ne preveč formalno, ne preveč neformalno).</a:t>
            </a: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5" name="Freeform 4">
            <a:extLst>
              <a:ext uri="{FF2B5EF4-FFF2-40B4-BE49-F238E27FC236}">
                <a16:creationId xmlns:a16="http://schemas.microsoft.com/office/drawing/2014/main" id="{F8E08334-38E3-88EB-AEC0-B89F118EE8EA}"/>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341DE2A4-76AF-71AE-3B25-9995EC7FA7FB}"/>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Opis naloge:</a:t>
            </a:r>
          </a:p>
          <a:p>
            <a:pPr algn="l">
              <a:lnSpc>
                <a:spcPts val="2340"/>
              </a:lnSpc>
              <a:spcBef>
                <a:spcPts val="0"/>
              </a:spcBef>
              <a:spcAft>
                <a:spcPts val="1200"/>
              </a:spcAft>
            </a:pPr>
            <a:br>
              <a:rPr lang="en-IE" sz="2200" dirty="0"/>
            </a:br>
            <a:r>
              <a:rPr lang="en-IE" sz="2200" dirty="0"/>
              <a:t>Ste </a:t>
            </a:r>
            <a:r>
              <a:rPr lang="en-IE" sz="2200" dirty="0" err="1"/>
              <a:t>gostitelj</a:t>
            </a:r>
            <a:r>
              <a:rPr lang="en-IE" sz="2200" dirty="0"/>
              <a:t> </a:t>
            </a:r>
            <a:r>
              <a:rPr lang="en-IE" sz="2200" dirty="0" err="1"/>
              <a:t>majhnega</a:t>
            </a:r>
            <a:r>
              <a:rPr lang="en-IE" sz="2200" dirty="0"/>
              <a:t> </a:t>
            </a:r>
            <a:r>
              <a:rPr lang="en-IE" sz="2200" dirty="0" err="1"/>
              <a:t>podeželskega</a:t>
            </a:r>
            <a:r>
              <a:rPr lang="en-IE" sz="2200" dirty="0"/>
              <a:t> </a:t>
            </a:r>
            <a:r>
              <a:rPr lang="en-IE" sz="2200" dirty="0" err="1"/>
              <a:t>gostišča</a:t>
            </a:r>
            <a:r>
              <a:rPr lang="en-IE" sz="2200" dirty="0"/>
              <a:t>. Da bi ostali organizirani in prihranili čas, morate vzpostaviti preprost komunikacijski sistem z uporabo digitalnih orodij, navedenih v predstavitvi.</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13930945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B5BCDE-571C-FEF2-0562-439271C91F3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F9E6E42D-9837-62C7-0945-8F3BAC8926CD}"/>
              </a:ext>
            </a:extLst>
          </p:cNvPr>
          <p:cNvSpPr>
            <a:spLocks noGrp="1"/>
          </p:cNvSpPr>
          <p:nvPr>
            <p:ph type="body" sz="quarter" idx="4294967295"/>
          </p:nvPr>
        </p:nvSpPr>
        <p:spPr>
          <a:xfrm>
            <a:off x="1035424" y="591168"/>
            <a:ext cx="10045235" cy="720752"/>
          </a:xfrm>
          <a:prstGeom prst="rect">
            <a:avLst/>
          </a:prstGeom>
        </p:spPr>
        <p:txBody>
          <a:bodyPr lIns="91440" tIns="45720" rIns="91440" bIns="45720" anchor="t"/>
          <a:lstStyle/>
          <a:p>
            <a:pPr marL="0" indent="0">
              <a:lnSpc>
                <a:spcPts val="3720"/>
              </a:lnSpc>
              <a:spcBef>
                <a:spcPts val="0"/>
              </a:spcBef>
              <a:buNone/>
            </a:pPr>
            <a:r>
              <a:rPr lang="en-US" sz="3600" b="1" dirty="0" err="1">
                <a:solidFill>
                  <a:srgbClr val="EC7C69"/>
                </a:solidFill>
              </a:rPr>
              <a:t>Praktična</a:t>
            </a:r>
            <a:r>
              <a:rPr lang="en-US" sz="3600" b="1" dirty="0">
                <a:solidFill>
                  <a:srgbClr val="EC7C69"/>
                </a:solidFill>
              </a:rPr>
              <a:t> </a:t>
            </a:r>
            <a:r>
              <a:rPr lang="en-US" sz="3600" b="1" dirty="0" err="1">
                <a:solidFill>
                  <a:srgbClr val="EC7C69"/>
                </a:solidFill>
              </a:rPr>
              <a:t>vaja</a:t>
            </a:r>
            <a:r>
              <a:rPr lang="en-US" sz="3600" b="1" dirty="0">
                <a:solidFill>
                  <a:srgbClr val="EC7C69"/>
                </a:solidFill>
              </a:rPr>
              <a:t>: </a:t>
            </a:r>
            <a:r>
              <a:rPr lang="en-US" sz="3600" b="1" dirty="0" err="1">
                <a:solidFill>
                  <a:srgbClr val="459597"/>
                </a:solidFill>
              </a:rPr>
              <a:t>Oblikujte</a:t>
            </a:r>
            <a:r>
              <a:rPr lang="en-US" sz="3600" b="1" dirty="0">
                <a:solidFill>
                  <a:srgbClr val="459597"/>
                </a:solidFill>
              </a:rPr>
              <a:t> </a:t>
            </a:r>
            <a:r>
              <a:rPr lang="en-US" sz="3600" b="1" dirty="0" err="1">
                <a:solidFill>
                  <a:srgbClr val="459597"/>
                </a:solidFill>
              </a:rPr>
              <a:t>svoj</a:t>
            </a:r>
            <a:r>
              <a:rPr lang="en-US" sz="3600" b="1" dirty="0">
                <a:solidFill>
                  <a:srgbClr val="459597"/>
                </a:solidFill>
              </a:rPr>
              <a:t> </a:t>
            </a:r>
            <a:r>
              <a:rPr lang="en-US" sz="3600" b="1" dirty="0" err="1">
                <a:solidFill>
                  <a:srgbClr val="459597"/>
                </a:solidFill>
              </a:rPr>
              <a:t>komplet</a:t>
            </a:r>
            <a:r>
              <a:rPr lang="en-US" sz="3600" b="1" dirty="0">
                <a:solidFill>
                  <a:srgbClr val="459597"/>
                </a:solidFill>
              </a:rPr>
              <a:t> </a:t>
            </a:r>
            <a:r>
              <a:rPr lang="en-US" sz="3600" b="1" dirty="0" err="1">
                <a:solidFill>
                  <a:srgbClr val="459597"/>
                </a:solidFill>
              </a:rPr>
              <a:t>orodij</a:t>
            </a:r>
            <a:r>
              <a:rPr lang="en-US" sz="3600" b="1" dirty="0">
                <a:solidFill>
                  <a:srgbClr val="459597"/>
                </a:solidFill>
              </a:rPr>
              <a:t> za </a:t>
            </a:r>
            <a:r>
              <a:rPr lang="en-US" sz="3600" b="1" dirty="0" err="1">
                <a:solidFill>
                  <a:srgbClr val="459597"/>
                </a:solidFill>
              </a:rPr>
              <a:t>komunikacijo</a:t>
            </a:r>
            <a:r>
              <a:rPr lang="en-US" sz="3600" b="1" dirty="0">
                <a:solidFill>
                  <a:srgbClr val="459597"/>
                </a:solidFill>
              </a:rPr>
              <a:t> z </a:t>
            </a:r>
            <a:r>
              <a:rPr lang="en-US" sz="3600" b="1" dirty="0" err="1">
                <a:solidFill>
                  <a:srgbClr val="459597"/>
                </a:solidFill>
              </a:rPr>
              <a:t>gostitelji</a:t>
            </a:r>
            <a:endParaRPr lang="en-US" sz="3600" b="1" err="1">
              <a:solidFill>
                <a:srgbClr val="459597"/>
              </a:solidFill>
              <a:ea typeface="Calibri"/>
              <a:cs typeface="Calibri"/>
            </a:endParaRP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9D4F00BC-93ED-5540-BD7C-AC1EFE986E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485041FE-C085-AAB3-432B-5FC7D28E9D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47</a:t>
            </a:fld>
            <a:endParaRPr lang="fr-CA" sz="1200" dirty="0">
              <a:solidFill>
                <a:schemeClr val="bg1"/>
              </a:solidFill>
            </a:endParaRPr>
          </a:p>
        </p:txBody>
      </p:sp>
      <p:sp>
        <p:nvSpPr>
          <p:cNvPr id="3" name="Text Placeholder 1">
            <a:extLst>
              <a:ext uri="{FF2B5EF4-FFF2-40B4-BE49-F238E27FC236}">
                <a16:creationId xmlns:a16="http://schemas.microsoft.com/office/drawing/2014/main" id="{79B8AD77-04E1-DCEC-0BB2-04D348EA59FE}"/>
              </a:ext>
            </a:extLst>
          </p:cNvPr>
          <p:cNvSpPr txBox="1">
            <a:spLocks/>
          </p:cNvSpPr>
          <p:nvPr/>
        </p:nvSpPr>
        <p:spPr>
          <a:xfrm>
            <a:off x="4918655" y="1903722"/>
            <a:ext cx="644815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Korak 2:  Uredite svoja orodja</a:t>
            </a:r>
          </a:p>
          <a:p>
            <a:pPr algn="l">
              <a:lnSpc>
                <a:spcPct val="100000"/>
              </a:lnSpc>
              <a:spcBef>
                <a:spcPts val="0"/>
              </a:spcBef>
              <a:buClr>
                <a:srgbClr val="459597"/>
              </a:buClr>
            </a:pPr>
            <a:endParaRPr lang="en-IE" sz="800" b="1" dirty="0">
              <a:solidFill>
                <a:srgbClr val="EC7C69"/>
              </a:solidFill>
            </a:endParaRPr>
          </a:p>
          <a:p>
            <a:pPr algn="l">
              <a:lnSpc>
                <a:spcPts val="2340"/>
              </a:lnSpc>
              <a:spcBef>
                <a:spcPts val="0"/>
              </a:spcBef>
              <a:buClr>
                <a:srgbClr val="459597"/>
              </a:buClr>
            </a:pPr>
            <a:r>
              <a:rPr lang="en-IE" sz="2200" dirty="0">
                <a:solidFill>
                  <a:srgbClr val="414141"/>
                </a:solidFill>
              </a:rPr>
              <a:t>Izberite dve orodji iz spodnjega seznama in pojasnite, kako bi ju uporabili za upravljanje komunikacije:</a:t>
            </a: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ct val="100000"/>
              </a:lnSpc>
              <a:spcBef>
                <a:spcPts val="0"/>
              </a:spcBef>
              <a:buClr>
                <a:srgbClr val="459597"/>
              </a:buClr>
            </a:pPr>
            <a:endParaRPr lang="en-IE" sz="14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ts val="2340"/>
              </a:lnSpc>
              <a:spcBef>
                <a:spcPts val="0"/>
              </a:spcBef>
              <a:buClr>
                <a:srgbClr val="459597"/>
              </a:buClr>
            </a:pPr>
            <a:endParaRPr lang="en-IE" sz="2200" dirty="0">
              <a:solidFill>
                <a:srgbClr val="414141"/>
              </a:solidFill>
            </a:endParaRPr>
          </a:p>
          <a:p>
            <a:pPr algn="l">
              <a:lnSpc>
                <a:spcPct val="100000"/>
              </a:lnSpc>
              <a:spcBef>
                <a:spcPts val="0"/>
              </a:spcBef>
              <a:buClr>
                <a:srgbClr val="459597"/>
              </a:buClr>
            </a:pPr>
            <a:endParaRPr lang="en-IE" sz="800" dirty="0">
              <a:solidFill>
                <a:srgbClr val="414141"/>
              </a:solidFill>
            </a:endParaRPr>
          </a:p>
          <a:p>
            <a:pPr algn="l">
              <a:lnSpc>
                <a:spcPct val="100000"/>
              </a:lnSpc>
              <a:spcBef>
                <a:spcPts val="0"/>
              </a:spcBef>
              <a:buClr>
                <a:srgbClr val="459597"/>
              </a:buClr>
            </a:pPr>
            <a:endParaRPr lang="en-IE" sz="800" b="1" dirty="0">
              <a:solidFill>
                <a:srgbClr val="414141"/>
              </a:solidFill>
            </a:endParaRPr>
          </a:p>
          <a:p>
            <a:pPr algn="l">
              <a:lnSpc>
                <a:spcPts val="2340"/>
              </a:lnSpc>
              <a:spcBef>
                <a:spcPts val="0"/>
              </a:spcBef>
              <a:buClr>
                <a:srgbClr val="459597"/>
              </a:buClr>
            </a:pPr>
            <a:r>
              <a:rPr lang="en-IE" sz="2200" b="1" dirty="0">
                <a:solidFill>
                  <a:srgbClr val="414141"/>
                </a:solidFill>
              </a:rPr>
              <a:t>Nasvet: </a:t>
            </a:r>
            <a:r>
              <a:rPr lang="en-IE" sz="2200" dirty="0">
                <a:solidFill>
                  <a:srgbClr val="414141"/>
                </a:solidFill>
              </a:rPr>
              <a:t>Ohranite prijazen, koristen in jasen ton (ne preveč formalno, ne preveč neformalno).</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5" name="Freeform 4">
            <a:extLst>
              <a:ext uri="{FF2B5EF4-FFF2-40B4-BE49-F238E27FC236}">
                <a16:creationId xmlns:a16="http://schemas.microsoft.com/office/drawing/2014/main" id="{2E7C7A46-C270-3790-3A9F-FC4BA3437AA0}"/>
              </a:ext>
            </a:extLst>
          </p:cNvPr>
          <p:cNvSpPr/>
          <p:nvPr/>
        </p:nvSpPr>
        <p:spPr>
          <a:xfrm rot="5400000" flipH="1">
            <a:off x="226872" y="2282617"/>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EFDBAEFC-97E6-F310-9096-33CE44ABE9A5}"/>
              </a:ext>
            </a:extLst>
          </p:cNvPr>
          <p:cNvSpPr txBox="1">
            <a:spLocks/>
          </p:cNvSpPr>
          <p:nvPr/>
        </p:nvSpPr>
        <p:spPr>
          <a:xfrm>
            <a:off x="1127590" y="2306322"/>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Opis naloge:</a:t>
            </a:r>
          </a:p>
          <a:p>
            <a:pPr algn="l">
              <a:lnSpc>
                <a:spcPts val="2340"/>
              </a:lnSpc>
              <a:spcBef>
                <a:spcPts val="0"/>
              </a:spcBef>
              <a:spcAft>
                <a:spcPts val="1200"/>
              </a:spcAft>
            </a:pPr>
            <a:br>
              <a:rPr lang="en-IE" sz="2200" dirty="0"/>
            </a:br>
            <a:r>
              <a:rPr lang="en-IE" sz="2200" dirty="0"/>
              <a:t>Ste </a:t>
            </a:r>
            <a:r>
              <a:rPr lang="en-IE" sz="2200" dirty="0" err="1"/>
              <a:t>gostitelj</a:t>
            </a:r>
            <a:r>
              <a:rPr lang="en-IE" sz="2200" dirty="0"/>
              <a:t> </a:t>
            </a:r>
            <a:r>
              <a:rPr lang="en-IE" sz="2200" dirty="0" err="1"/>
              <a:t>majhnega</a:t>
            </a:r>
            <a:r>
              <a:rPr lang="en-IE" sz="2200" dirty="0"/>
              <a:t> </a:t>
            </a:r>
            <a:r>
              <a:rPr lang="en-IE" sz="2200" dirty="0" err="1"/>
              <a:t>podeželskega</a:t>
            </a:r>
            <a:r>
              <a:rPr lang="en-IE" sz="2200" dirty="0"/>
              <a:t> </a:t>
            </a:r>
            <a:r>
              <a:rPr lang="en-IE" sz="2200" dirty="0" err="1"/>
              <a:t>gostišča</a:t>
            </a:r>
            <a:r>
              <a:rPr lang="en-IE" sz="2200" dirty="0"/>
              <a:t>. Da bi </a:t>
            </a:r>
            <a:r>
              <a:rPr lang="en-IE" sz="2200" dirty="0" err="1"/>
              <a:t>ostali</a:t>
            </a:r>
            <a:r>
              <a:rPr lang="en-IE" sz="2200" dirty="0"/>
              <a:t> </a:t>
            </a:r>
            <a:r>
              <a:rPr lang="en-IE" sz="2200" dirty="0" err="1"/>
              <a:t>organizirani</a:t>
            </a:r>
            <a:r>
              <a:rPr lang="en-IE" sz="2200" dirty="0"/>
              <a:t> in prihranili čas, morate zgraditi preprost komunikacijski sistem z uporabo digitalnih orodij, navedenih v predstavitvi.</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graphicFrame>
        <p:nvGraphicFramePr>
          <p:cNvPr id="2" name="Tabela 1">
            <a:extLst>
              <a:ext uri="{FF2B5EF4-FFF2-40B4-BE49-F238E27FC236}">
                <a16:creationId xmlns:a16="http://schemas.microsoft.com/office/drawing/2014/main" id="{0733F273-3F57-E998-9D18-06F304E1B7BD}"/>
              </a:ext>
            </a:extLst>
          </p:cNvPr>
          <p:cNvGraphicFramePr>
            <a:graphicFrameLocks noGrp="1"/>
          </p:cNvGraphicFramePr>
          <p:nvPr>
            <p:extLst>
              <p:ext uri="{D42A27DB-BD31-4B8C-83A1-F6EECF244321}">
                <p14:modId xmlns:p14="http://schemas.microsoft.com/office/powerpoint/2010/main" val="2813484938"/>
              </p:ext>
            </p:extLst>
          </p:nvPr>
        </p:nvGraphicFramePr>
        <p:xfrm>
          <a:off x="4994049" y="3087326"/>
          <a:ext cx="6297366" cy="2180747"/>
        </p:xfrm>
        <a:graphic>
          <a:graphicData uri="http://schemas.openxmlformats.org/drawingml/2006/table">
            <a:tbl>
              <a:tblPr>
                <a:tableStyleId>{35758FB7-9AC5-4552-8A53-C91805E547FA}</a:tableStyleId>
              </a:tblPr>
              <a:tblGrid>
                <a:gridCol w="2603500">
                  <a:extLst>
                    <a:ext uri="{9D8B030D-6E8A-4147-A177-3AD203B41FA5}">
                      <a16:colId xmlns:a16="http://schemas.microsoft.com/office/drawing/2014/main" val="2606307863"/>
                    </a:ext>
                  </a:extLst>
                </a:gridCol>
                <a:gridCol w="3693866">
                  <a:extLst>
                    <a:ext uri="{9D8B030D-6E8A-4147-A177-3AD203B41FA5}">
                      <a16:colId xmlns:a16="http://schemas.microsoft.com/office/drawing/2014/main" val="57734428"/>
                    </a:ext>
                  </a:extLst>
                </a:gridCol>
              </a:tblGrid>
              <a:tr h="448340">
                <a:tc>
                  <a:txBody>
                    <a:bodyPr/>
                    <a:lstStyle/>
                    <a:p>
                      <a:pPr>
                        <a:lnSpc>
                          <a:spcPts val="1940"/>
                        </a:lnSpc>
                      </a:pPr>
                      <a:r>
                        <a:rPr lang="sl-SI" sz="1900" b="1" dirty="0">
                          <a:solidFill>
                            <a:schemeClr val="bg1"/>
                          </a:solidFill>
                        </a:rPr>
                        <a:t>Orodje</a:t>
                      </a:r>
                    </a:p>
                  </a:txBody>
                  <a:tcPr anchor="b">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rgbClr val="EC7C69"/>
                    </a:solidFill>
                  </a:tcPr>
                </a:tc>
                <a:tc>
                  <a:txBody>
                    <a:bodyPr/>
                    <a:lstStyle/>
                    <a:p>
                      <a:pPr>
                        <a:lnSpc>
                          <a:spcPts val="1940"/>
                        </a:lnSpc>
                      </a:pPr>
                      <a:r>
                        <a:rPr lang="sl-SI" sz="1900" b="1" dirty="0">
                          <a:solidFill>
                            <a:schemeClr val="bg1"/>
                          </a:solidFill>
                        </a:rPr>
                        <a:t>Primer uporabe</a:t>
                      </a:r>
                    </a:p>
                  </a:txBody>
                  <a:tcPr anchor="b">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rgbClr val="EC7C69"/>
                    </a:solidFill>
                  </a:tcPr>
                </a:tc>
                <a:extLst>
                  <a:ext uri="{0D108BD9-81ED-4DB2-BD59-A6C34878D82A}">
                    <a16:rowId xmlns:a16="http://schemas.microsoft.com/office/drawing/2014/main" val="2020131226"/>
                  </a:ext>
                </a:extLst>
              </a:tr>
              <a:tr h="576000">
                <a:tc>
                  <a:txBody>
                    <a:bodyPr/>
                    <a:lstStyle/>
                    <a:p>
                      <a:pPr>
                        <a:lnSpc>
                          <a:spcPts val="1940"/>
                        </a:lnSpc>
                      </a:pPr>
                      <a:r>
                        <a:rPr lang="sl-SI" sz="1900" dirty="0">
                          <a:solidFill>
                            <a:srgbClr val="414141"/>
                          </a:solidFill>
                        </a:rPr>
                        <a:t>Google Sheets</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40"/>
                        </a:lnSpc>
                      </a:pPr>
                      <a:r>
                        <a:rPr lang="en-US" sz="1900" dirty="0">
                          <a:solidFill>
                            <a:srgbClr val="414141"/>
                          </a:solidFill>
                        </a:rPr>
                        <a:t>Sledenje, kateri gostje so prejeli katera sporočila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026019042"/>
                  </a:ext>
                </a:extLst>
              </a:tr>
              <a:tr h="576000">
                <a:tc>
                  <a:txBody>
                    <a:bodyPr/>
                    <a:lstStyle/>
                    <a:p>
                      <a:pPr>
                        <a:lnSpc>
                          <a:spcPts val="1940"/>
                        </a:lnSpc>
                      </a:pPr>
                      <a:r>
                        <a:rPr lang="sl-SI" sz="1900" err="1">
                          <a:solidFill>
                            <a:srgbClr val="414141"/>
                          </a:solidFill>
                        </a:rPr>
                        <a:t>Trello</a:t>
                      </a:r>
                      <a:r>
                        <a:rPr lang="sl-SI" sz="1900" dirty="0">
                          <a:solidFill>
                            <a:srgbClr val="414141"/>
                          </a:solidFill>
                        </a:rPr>
                        <a:t> ali </a:t>
                      </a:r>
                      <a:r>
                        <a:rPr lang="sl-SI" sz="1900" err="1">
                          <a:solidFill>
                            <a:srgbClr val="414141"/>
                          </a:solidFill>
                        </a:rPr>
                        <a:t>Notion</a:t>
                      </a:r>
                      <a:endParaRPr lang="sl-SI" sz="1900">
                        <a:solidFill>
                          <a:srgbClr val="414141"/>
                        </a:solidFill>
                      </a:endParaRP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40"/>
                        </a:lnSpc>
                      </a:pPr>
                      <a:r>
                        <a:rPr lang="en-US" sz="1900" dirty="0">
                          <a:solidFill>
                            <a:srgbClr val="414141"/>
                          </a:solidFill>
                        </a:rPr>
                        <a:t>Shranjevanje predlog za sporočila ali odgovore na pogosta vprašanja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1764102087"/>
                  </a:ext>
                </a:extLst>
              </a:tr>
              <a:tr h="576000">
                <a:tc>
                  <a:txBody>
                    <a:bodyPr/>
                    <a:lstStyle/>
                    <a:p>
                      <a:pPr>
                        <a:lnSpc>
                          <a:spcPts val="1940"/>
                        </a:lnSpc>
                      </a:pPr>
                      <a:r>
                        <a:rPr lang="sl-SI" sz="1900" dirty="0">
                          <a:solidFill>
                            <a:srgbClr val="414141"/>
                          </a:solidFill>
                        </a:rPr>
                        <a:t>Airbnb/Booking Avtomatska odgovora</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tc>
                  <a:txBody>
                    <a:bodyPr/>
                    <a:lstStyle/>
                    <a:p>
                      <a:pPr>
                        <a:lnSpc>
                          <a:spcPts val="1940"/>
                        </a:lnSpc>
                      </a:pPr>
                      <a:r>
                        <a:rPr lang="en-US" sz="1900" dirty="0">
                          <a:solidFill>
                            <a:srgbClr val="414141"/>
                          </a:solidFill>
                        </a:rPr>
                        <a:t>Načrtovanje zahtevkov za ocene in sporočil ob prijavi</a:t>
                      </a:r>
                    </a:p>
                  </a:txBody>
                  <a:tcPr>
                    <a:lnL w="12700" cap="flat" cmpd="sng" algn="ctr">
                      <a:solidFill>
                        <a:srgbClr val="459597"/>
                      </a:solidFill>
                      <a:prstDash val="solid"/>
                      <a:round/>
                      <a:headEnd type="none" w="med" len="med"/>
                      <a:tailEnd type="none" w="med" len="med"/>
                    </a:lnL>
                    <a:lnR w="12700" cap="flat" cmpd="sng" algn="ctr">
                      <a:solidFill>
                        <a:srgbClr val="459597"/>
                      </a:solidFill>
                      <a:prstDash val="solid"/>
                      <a:round/>
                      <a:headEnd type="none" w="med" len="med"/>
                      <a:tailEnd type="none" w="med" len="med"/>
                    </a:lnR>
                    <a:lnT w="12700" cap="flat" cmpd="sng" algn="ctr">
                      <a:solidFill>
                        <a:srgbClr val="459597"/>
                      </a:solidFill>
                      <a:prstDash val="solid"/>
                      <a:round/>
                      <a:headEnd type="none" w="med" len="med"/>
                      <a:tailEnd type="none" w="med" len="med"/>
                    </a:lnT>
                    <a:lnB w="12700" cap="flat" cmpd="sng" algn="ctr">
                      <a:solidFill>
                        <a:srgbClr val="459597"/>
                      </a:solidFill>
                      <a:prstDash val="solid"/>
                      <a:round/>
                      <a:headEnd type="none" w="med" len="med"/>
                      <a:tailEnd type="none" w="med" len="med"/>
                    </a:lnB>
                    <a:solidFill>
                      <a:schemeClr val="bg1"/>
                    </a:solidFill>
                  </a:tcPr>
                </a:tc>
                <a:extLst>
                  <a:ext uri="{0D108BD9-81ED-4DB2-BD59-A6C34878D82A}">
                    <a16:rowId xmlns:a16="http://schemas.microsoft.com/office/drawing/2014/main" val="3316746786"/>
                  </a:ext>
                </a:extLst>
              </a:tr>
            </a:tbl>
          </a:graphicData>
        </a:graphic>
      </p:graphicFrame>
    </p:spTree>
    <p:extLst>
      <p:ext uri="{BB962C8B-B14F-4D97-AF65-F5344CB8AC3E}">
        <p14:creationId xmlns:p14="http://schemas.microsoft.com/office/powerpoint/2010/main" val="36618504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02D636-D182-5557-9422-65ECE107964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5E82801-4A0C-3EA0-2D97-067873ADBF96}"/>
              </a:ext>
            </a:extLst>
          </p:cNvPr>
          <p:cNvSpPr>
            <a:spLocks noGrp="1"/>
          </p:cNvSpPr>
          <p:nvPr>
            <p:ph type="body" sz="quarter" idx="4294967295"/>
          </p:nvPr>
        </p:nvSpPr>
        <p:spPr>
          <a:xfrm>
            <a:off x="1035400" y="558614"/>
            <a:ext cx="9742389" cy="720752"/>
          </a:xfrm>
          <a:prstGeom prst="rect">
            <a:avLst/>
          </a:prstGeom>
        </p:spPr>
        <p:txBody>
          <a:bodyPr lIns="91440" tIns="45720" rIns="91440" bIns="45720" anchor="t"/>
          <a:lstStyle/>
          <a:p>
            <a:pPr marL="0" indent="0">
              <a:lnSpc>
                <a:spcPts val="3720"/>
              </a:lnSpc>
              <a:spcBef>
                <a:spcPts val="0"/>
              </a:spcBef>
              <a:buNone/>
            </a:pPr>
            <a:r>
              <a:rPr lang="en-US" sz="3600" b="1" dirty="0" err="1">
                <a:solidFill>
                  <a:srgbClr val="EC7C69"/>
                </a:solidFill>
              </a:rPr>
              <a:t>Praktična</a:t>
            </a:r>
            <a:r>
              <a:rPr lang="en-US" sz="3600" b="1" dirty="0">
                <a:solidFill>
                  <a:srgbClr val="EC7C69"/>
                </a:solidFill>
              </a:rPr>
              <a:t> </a:t>
            </a:r>
            <a:r>
              <a:rPr lang="en-US" sz="3600" b="1" dirty="0" err="1">
                <a:solidFill>
                  <a:srgbClr val="EC7C69"/>
                </a:solidFill>
              </a:rPr>
              <a:t>vaja</a:t>
            </a:r>
            <a:r>
              <a:rPr lang="en-US" sz="3600" b="1" dirty="0">
                <a:solidFill>
                  <a:srgbClr val="EC7C69"/>
                </a:solidFill>
              </a:rPr>
              <a:t>: </a:t>
            </a:r>
            <a:r>
              <a:rPr lang="en-US" sz="3600" b="1" dirty="0" err="1">
                <a:solidFill>
                  <a:srgbClr val="459597"/>
                </a:solidFill>
              </a:rPr>
              <a:t>Oblikujte</a:t>
            </a:r>
            <a:r>
              <a:rPr lang="en-US" sz="3600" b="1" dirty="0">
                <a:solidFill>
                  <a:srgbClr val="459597"/>
                </a:solidFill>
              </a:rPr>
              <a:t> </a:t>
            </a:r>
            <a:r>
              <a:rPr lang="en-US" sz="3600" b="1" dirty="0" err="1">
                <a:solidFill>
                  <a:srgbClr val="459597"/>
                </a:solidFill>
              </a:rPr>
              <a:t>svoj</a:t>
            </a:r>
            <a:r>
              <a:rPr lang="en-US" sz="3600" b="1" dirty="0">
                <a:solidFill>
                  <a:srgbClr val="459597"/>
                </a:solidFill>
              </a:rPr>
              <a:t> </a:t>
            </a:r>
            <a:r>
              <a:rPr lang="en-US" sz="3600" b="1" dirty="0" err="1">
                <a:solidFill>
                  <a:srgbClr val="459597"/>
                </a:solidFill>
              </a:rPr>
              <a:t>komplet</a:t>
            </a:r>
            <a:r>
              <a:rPr lang="en-US" sz="3600" b="1" dirty="0">
                <a:solidFill>
                  <a:srgbClr val="459597"/>
                </a:solidFill>
              </a:rPr>
              <a:t> </a:t>
            </a:r>
            <a:r>
              <a:rPr lang="en-US" sz="3600" b="1" dirty="0" err="1">
                <a:solidFill>
                  <a:srgbClr val="459597"/>
                </a:solidFill>
              </a:rPr>
              <a:t>orodij</a:t>
            </a:r>
            <a:r>
              <a:rPr lang="en-US" sz="3600" b="1" dirty="0">
                <a:solidFill>
                  <a:srgbClr val="459597"/>
                </a:solidFill>
              </a:rPr>
              <a:t> za </a:t>
            </a:r>
            <a:r>
              <a:rPr lang="en-US" sz="3600" b="1" dirty="0" err="1">
                <a:solidFill>
                  <a:srgbClr val="459597"/>
                </a:solidFill>
              </a:rPr>
              <a:t>komunikacijo</a:t>
            </a:r>
            <a:r>
              <a:rPr lang="en-US" sz="3600" b="1" dirty="0">
                <a:solidFill>
                  <a:srgbClr val="459597"/>
                </a:solidFill>
              </a:rPr>
              <a:t> z </a:t>
            </a:r>
            <a:r>
              <a:rPr lang="en-US" sz="3600" b="1" dirty="0" err="1">
                <a:solidFill>
                  <a:srgbClr val="459597"/>
                </a:solidFill>
              </a:rPr>
              <a:t>gostitelji</a:t>
            </a:r>
            <a:endParaRPr lang="en-US" sz="3600" b="1" err="1">
              <a:solidFill>
                <a:srgbClr val="459597"/>
              </a:solidFill>
              <a:ea typeface="Calibri"/>
              <a:cs typeface="Calibri"/>
            </a:endParaRPr>
          </a:p>
          <a:p>
            <a:pPr marL="0" indent="0">
              <a:lnSpc>
                <a:spcPts val="3720"/>
              </a:lnSpc>
              <a:spcBef>
                <a:spcPts val="0"/>
              </a:spcBef>
              <a:buNone/>
            </a:pPr>
            <a:endParaRPr lang="en-US" sz="3600" b="1" dirty="0">
              <a:solidFill>
                <a:srgbClr val="EC7C69"/>
              </a:solidFill>
            </a:endParaRPr>
          </a:p>
        </p:txBody>
      </p:sp>
      <p:pic>
        <p:nvPicPr>
          <p:cNvPr id="10" name="Graphic 9" descr="Signature with solid fill">
            <a:extLst>
              <a:ext uri="{FF2B5EF4-FFF2-40B4-BE49-F238E27FC236}">
                <a16:creationId xmlns:a16="http://schemas.microsoft.com/office/drawing/2014/main" id="{A84C5C4E-FC88-C91F-6402-E66E8E2372B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0374B0C7-C9F3-44B4-D1EE-A236E8537FE5}"/>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48</a:t>
            </a:fld>
            <a:endParaRPr lang="fr-CA" sz="1200" dirty="0">
              <a:solidFill>
                <a:schemeClr val="bg1"/>
              </a:solidFill>
            </a:endParaRPr>
          </a:p>
        </p:txBody>
      </p:sp>
      <p:sp>
        <p:nvSpPr>
          <p:cNvPr id="3" name="Text Placeholder 1">
            <a:extLst>
              <a:ext uri="{FF2B5EF4-FFF2-40B4-BE49-F238E27FC236}">
                <a16:creationId xmlns:a16="http://schemas.microsoft.com/office/drawing/2014/main" id="{BCA567A6-9AFB-3D6F-CE77-E068EF50E049}"/>
              </a:ext>
            </a:extLst>
          </p:cNvPr>
          <p:cNvSpPr txBox="1">
            <a:spLocks/>
          </p:cNvSpPr>
          <p:nvPr/>
        </p:nvSpPr>
        <p:spPr>
          <a:xfrm>
            <a:off x="5201221" y="2537144"/>
            <a:ext cx="5666645"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buClr>
                <a:srgbClr val="459597"/>
              </a:buClr>
            </a:pPr>
            <a:r>
              <a:rPr lang="en-IE" sz="2400" b="1" dirty="0">
                <a:solidFill>
                  <a:srgbClr val="EC7C69"/>
                </a:solidFill>
              </a:rPr>
              <a:t>Korak 3:  Razmislek</a:t>
            </a:r>
          </a:p>
          <a:p>
            <a:pPr algn="l">
              <a:lnSpc>
                <a:spcPts val="2340"/>
              </a:lnSpc>
              <a:spcBef>
                <a:spcPts val="0"/>
              </a:spcBef>
              <a:buClr>
                <a:srgbClr val="459597"/>
              </a:buClr>
            </a:pPr>
            <a:endParaRPr lang="en-IE" sz="2400" b="1" dirty="0">
              <a:solidFill>
                <a:srgbClr val="EC7C69"/>
              </a:solidFill>
            </a:endParaRPr>
          </a:p>
          <a:p>
            <a:pPr algn="l">
              <a:lnSpc>
                <a:spcPts val="2340"/>
              </a:lnSpc>
              <a:spcBef>
                <a:spcPts val="0"/>
              </a:spcBef>
              <a:buClr>
                <a:srgbClr val="459597"/>
              </a:buClr>
            </a:pPr>
            <a:r>
              <a:rPr lang="en-IE" sz="2200" b="1" dirty="0">
                <a:solidFill>
                  <a:srgbClr val="414141"/>
                </a:solidFill>
              </a:rPr>
              <a:t>Kratko odgovorite:</a:t>
            </a:r>
          </a:p>
          <a:p>
            <a:pPr marL="457200" indent="-457200" algn="l">
              <a:lnSpc>
                <a:spcPts val="2340"/>
              </a:lnSpc>
              <a:spcBef>
                <a:spcPts val="0"/>
              </a:spcBef>
              <a:buClr>
                <a:srgbClr val="459597"/>
              </a:buClr>
              <a:buFont typeface="+mj-lt"/>
              <a:buAutoNum type="arabicPeriod"/>
            </a:pPr>
            <a:r>
              <a:rPr lang="en-IE" sz="2200" dirty="0">
                <a:solidFill>
                  <a:srgbClr val="414141"/>
                </a:solidFill>
              </a:rPr>
              <a:t>Kakšne so prednosti avtomatizacije nekaterih od teh nalog?</a:t>
            </a:r>
          </a:p>
          <a:p>
            <a:pPr marL="457200" indent="-457200" algn="l">
              <a:lnSpc>
                <a:spcPts val="2340"/>
              </a:lnSpc>
              <a:spcBef>
                <a:spcPts val="0"/>
              </a:spcBef>
              <a:buClr>
                <a:srgbClr val="459597"/>
              </a:buClr>
              <a:buFont typeface="+mj-lt"/>
              <a:buAutoNum type="arabicPeriod"/>
            </a:pPr>
            <a:r>
              <a:rPr lang="en-IE" sz="2200" dirty="0">
                <a:solidFill>
                  <a:srgbClr val="414141"/>
                </a:solidFill>
              </a:rPr>
              <a:t>Kakšna so tveganja, če avtomatizacija ni izvedena pravilno?</a:t>
            </a:r>
          </a:p>
          <a:p>
            <a:pPr algn="l">
              <a:lnSpc>
                <a:spcPts val="2340"/>
              </a:lnSpc>
              <a:spcBef>
                <a:spcPts val="0"/>
              </a:spcBef>
              <a:buClr>
                <a:srgbClr val="459597"/>
              </a:buClr>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200" dirty="0">
              <a:solidFill>
                <a:srgbClr val="414141"/>
              </a:solidFill>
            </a:endParaRPr>
          </a:p>
          <a:p>
            <a:pPr marL="457200" indent="-457200" algn="l">
              <a:lnSpc>
                <a:spcPts val="2340"/>
              </a:lnSpc>
              <a:spcBef>
                <a:spcPts val="0"/>
              </a:spcBef>
              <a:buClr>
                <a:srgbClr val="459597"/>
              </a:buClr>
              <a:buFont typeface="+mj-lt"/>
              <a:buAutoNum type="arabicPeriod"/>
            </a:pPr>
            <a:endParaRPr lang="en-IE" sz="2400" dirty="0">
              <a:solidFill>
                <a:srgbClr val="414141"/>
              </a:solidFill>
            </a:endParaRPr>
          </a:p>
          <a:p>
            <a:pPr algn="l">
              <a:lnSpc>
                <a:spcPts val="2540"/>
              </a:lnSpc>
              <a:spcBef>
                <a:spcPts val="0"/>
              </a:spcBef>
            </a:pPr>
            <a:endParaRPr lang="en-US" sz="2400" dirty="0">
              <a:solidFill>
                <a:srgbClr val="414141"/>
              </a:solidFill>
            </a:endParaRPr>
          </a:p>
        </p:txBody>
      </p:sp>
      <p:sp>
        <p:nvSpPr>
          <p:cNvPr id="5" name="Freeform 4">
            <a:extLst>
              <a:ext uri="{FF2B5EF4-FFF2-40B4-BE49-F238E27FC236}">
                <a16:creationId xmlns:a16="http://schemas.microsoft.com/office/drawing/2014/main" id="{C83D32A0-C014-F48C-F47A-DE55FE571004}"/>
              </a:ext>
            </a:extLst>
          </p:cNvPr>
          <p:cNvSpPr/>
          <p:nvPr/>
        </p:nvSpPr>
        <p:spPr>
          <a:xfrm rot="5400000" flipH="1">
            <a:off x="302266" y="2513439"/>
            <a:ext cx="4756025" cy="3998237"/>
          </a:xfrm>
          <a:custGeom>
            <a:avLst/>
            <a:gdLst>
              <a:gd name="connsiteX0" fmla="*/ 5069731 w 5069731"/>
              <a:gd name="connsiteY0" fmla="*/ 3902947 h 4261960"/>
              <a:gd name="connsiteX1" fmla="*/ 5069731 w 5069731"/>
              <a:gd name="connsiteY1" fmla="*/ 3429024 h 4261960"/>
              <a:gd name="connsiteX2" fmla="*/ 5069731 w 5069731"/>
              <a:gd name="connsiteY2" fmla="*/ 3356933 h 4261960"/>
              <a:gd name="connsiteX3" fmla="*/ 5069731 w 5069731"/>
              <a:gd name="connsiteY3" fmla="*/ 2883010 h 4261960"/>
              <a:gd name="connsiteX4" fmla="*/ 5069731 w 5069731"/>
              <a:gd name="connsiteY4" fmla="*/ 1019939 h 4261960"/>
              <a:gd name="connsiteX5" fmla="*/ 5069731 w 5069731"/>
              <a:gd name="connsiteY5" fmla="*/ 546015 h 4261960"/>
              <a:gd name="connsiteX6" fmla="*/ 5069731 w 5069731"/>
              <a:gd name="connsiteY6" fmla="*/ 473924 h 4261960"/>
              <a:gd name="connsiteX7" fmla="*/ 5069731 w 5069731"/>
              <a:gd name="connsiteY7" fmla="*/ 1 h 4261960"/>
              <a:gd name="connsiteX8" fmla="*/ 4502132 w 5069731"/>
              <a:gd name="connsiteY8" fmla="*/ 1 h 4261960"/>
              <a:gd name="connsiteX9" fmla="*/ 2870264 w 5069731"/>
              <a:gd name="connsiteY9" fmla="*/ 1 h 4261960"/>
              <a:gd name="connsiteX10" fmla="*/ 2870264 w 5069731"/>
              <a:gd name="connsiteY10" fmla="*/ 0 h 4261960"/>
              <a:gd name="connsiteX11" fmla="*/ 2302667 w 5069731"/>
              <a:gd name="connsiteY11" fmla="*/ 0 h 4261960"/>
              <a:gd name="connsiteX12" fmla="*/ 919509 w 5069731"/>
              <a:gd name="connsiteY12" fmla="*/ 0 h 4261960"/>
              <a:gd name="connsiteX13" fmla="*/ 919509 w 5069731"/>
              <a:gd name="connsiteY13" fmla="*/ 5305 h 4261960"/>
              <a:gd name="connsiteX14" fmla="*/ 0 w 5069731"/>
              <a:gd name="connsiteY14" fmla="*/ 5305 h 4261960"/>
              <a:gd name="connsiteX15" fmla="*/ 0 w 5069731"/>
              <a:gd name="connsiteY15" fmla="*/ 479229 h 4261960"/>
              <a:gd name="connsiteX16" fmla="*/ 0 w 5069731"/>
              <a:gd name="connsiteY16" fmla="*/ 924189 h 4261960"/>
              <a:gd name="connsiteX17" fmla="*/ 0 w 5069731"/>
              <a:gd name="connsiteY17" fmla="*/ 924192 h 4261960"/>
              <a:gd name="connsiteX18" fmla="*/ 0 w 5069731"/>
              <a:gd name="connsiteY18" fmla="*/ 1398113 h 4261960"/>
              <a:gd name="connsiteX19" fmla="*/ 0 w 5069731"/>
              <a:gd name="connsiteY19" fmla="*/ 1398116 h 4261960"/>
              <a:gd name="connsiteX20" fmla="*/ 0 w 5069731"/>
              <a:gd name="connsiteY20" fmla="*/ 1491788 h 4261960"/>
              <a:gd name="connsiteX21" fmla="*/ 0 w 5069731"/>
              <a:gd name="connsiteY21" fmla="*/ 1491791 h 4261960"/>
              <a:gd name="connsiteX22" fmla="*/ 0 w 5069731"/>
              <a:gd name="connsiteY22" fmla="*/ 1965712 h 4261960"/>
              <a:gd name="connsiteX23" fmla="*/ 0 w 5069731"/>
              <a:gd name="connsiteY23" fmla="*/ 1965715 h 4261960"/>
              <a:gd name="connsiteX24" fmla="*/ 0 w 5069731"/>
              <a:gd name="connsiteY24" fmla="*/ 3788036 h 4261960"/>
              <a:gd name="connsiteX25" fmla="*/ 0 w 5069731"/>
              <a:gd name="connsiteY25" fmla="*/ 4261960 h 4261960"/>
              <a:gd name="connsiteX26" fmla="*/ 979115 w 5069731"/>
              <a:gd name="connsiteY26" fmla="*/ 4261960 h 4261960"/>
              <a:gd name="connsiteX27" fmla="*/ 979118 w 5069731"/>
              <a:gd name="connsiteY27" fmla="*/ 4261960 h 4261960"/>
              <a:gd name="connsiteX28" fmla="*/ 1546714 w 5069731"/>
              <a:gd name="connsiteY28" fmla="*/ 4261960 h 4261960"/>
              <a:gd name="connsiteX29" fmla="*/ 1546717 w 5069731"/>
              <a:gd name="connsiteY29" fmla="*/ 4261960 h 4261960"/>
              <a:gd name="connsiteX30" fmla="*/ 3178579 w 5069731"/>
              <a:gd name="connsiteY30" fmla="*/ 4261960 h 4261960"/>
              <a:gd name="connsiteX31" fmla="*/ 3746178 w 5069731"/>
              <a:gd name="connsiteY31" fmla="*/ 4261960 h 4261960"/>
              <a:gd name="connsiteX32" fmla="*/ 3806269 w 5069731"/>
              <a:gd name="connsiteY32" fmla="*/ 4256655 h 4261960"/>
              <a:gd name="connsiteX33" fmla="*/ 4098088 w 5069731"/>
              <a:gd name="connsiteY33" fmla="*/ 4256655 h 4261960"/>
              <a:gd name="connsiteX34" fmla="*/ 4665687 w 5069731"/>
              <a:gd name="connsiteY34" fmla="*/ 4256655 h 4261960"/>
              <a:gd name="connsiteX35" fmla="*/ 5069731 w 5069731"/>
              <a:gd name="connsiteY35" fmla="*/ 3902947 h 426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069731" h="4261960">
                <a:moveTo>
                  <a:pt x="5069731" y="3902947"/>
                </a:moveTo>
                <a:lnTo>
                  <a:pt x="5069731" y="3429024"/>
                </a:lnTo>
                <a:lnTo>
                  <a:pt x="5069731" y="3356933"/>
                </a:lnTo>
                <a:lnTo>
                  <a:pt x="5069731" y="2883010"/>
                </a:lnTo>
                <a:lnTo>
                  <a:pt x="5069731" y="1019939"/>
                </a:lnTo>
                <a:lnTo>
                  <a:pt x="5069731" y="546015"/>
                </a:lnTo>
                <a:lnTo>
                  <a:pt x="5069731" y="473924"/>
                </a:lnTo>
                <a:lnTo>
                  <a:pt x="5069731" y="1"/>
                </a:lnTo>
                <a:lnTo>
                  <a:pt x="4502132" y="1"/>
                </a:lnTo>
                <a:lnTo>
                  <a:pt x="2870264" y="1"/>
                </a:lnTo>
                <a:lnTo>
                  <a:pt x="2870264" y="0"/>
                </a:lnTo>
                <a:lnTo>
                  <a:pt x="2302667" y="0"/>
                </a:lnTo>
                <a:lnTo>
                  <a:pt x="919509" y="0"/>
                </a:lnTo>
                <a:lnTo>
                  <a:pt x="919509" y="5305"/>
                </a:lnTo>
                <a:lnTo>
                  <a:pt x="0" y="5305"/>
                </a:lnTo>
                <a:lnTo>
                  <a:pt x="0" y="479229"/>
                </a:lnTo>
                <a:lnTo>
                  <a:pt x="0" y="924189"/>
                </a:lnTo>
                <a:lnTo>
                  <a:pt x="0" y="924192"/>
                </a:lnTo>
                <a:lnTo>
                  <a:pt x="0" y="1398113"/>
                </a:lnTo>
                <a:lnTo>
                  <a:pt x="0" y="1398116"/>
                </a:lnTo>
                <a:lnTo>
                  <a:pt x="0" y="1491788"/>
                </a:lnTo>
                <a:lnTo>
                  <a:pt x="0" y="1491791"/>
                </a:lnTo>
                <a:lnTo>
                  <a:pt x="0" y="1965712"/>
                </a:lnTo>
                <a:lnTo>
                  <a:pt x="0" y="1965715"/>
                </a:lnTo>
                <a:lnTo>
                  <a:pt x="0" y="3788036"/>
                </a:lnTo>
                <a:lnTo>
                  <a:pt x="0" y="4261960"/>
                </a:lnTo>
                <a:lnTo>
                  <a:pt x="979115" y="4261960"/>
                </a:lnTo>
                <a:lnTo>
                  <a:pt x="979118" y="4261960"/>
                </a:lnTo>
                <a:lnTo>
                  <a:pt x="1546714" y="4261960"/>
                </a:lnTo>
                <a:lnTo>
                  <a:pt x="1546717" y="4261960"/>
                </a:lnTo>
                <a:lnTo>
                  <a:pt x="3178579" y="4261960"/>
                </a:lnTo>
                <a:lnTo>
                  <a:pt x="3746178" y="4261960"/>
                </a:lnTo>
                <a:lnTo>
                  <a:pt x="3806269" y="4256655"/>
                </a:lnTo>
                <a:lnTo>
                  <a:pt x="4098088" y="4256655"/>
                </a:lnTo>
                <a:lnTo>
                  <a:pt x="4665687" y="4256655"/>
                </a:lnTo>
                <a:cubicBezTo>
                  <a:pt x="4889567" y="4256655"/>
                  <a:pt x="5069731" y="4097776"/>
                  <a:pt x="5069731" y="3902947"/>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8" name="Text Placeholder 1">
            <a:extLst>
              <a:ext uri="{FF2B5EF4-FFF2-40B4-BE49-F238E27FC236}">
                <a16:creationId xmlns:a16="http://schemas.microsoft.com/office/drawing/2014/main" id="{23728696-37C6-843B-0BC1-7B8B806BEA8E}"/>
              </a:ext>
            </a:extLst>
          </p:cNvPr>
          <p:cNvSpPr txBox="1">
            <a:spLocks/>
          </p:cNvSpPr>
          <p:nvPr/>
        </p:nvSpPr>
        <p:spPr>
          <a:xfrm>
            <a:off x="1202984" y="2537144"/>
            <a:ext cx="3337874"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Opis naloge:</a:t>
            </a:r>
          </a:p>
          <a:p>
            <a:pPr algn="l">
              <a:lnSpc>
                <a:spcPts val="2340"/>
              </a:lnSpc>
              <a:spcBef>
                <a:spcPts val="0"/>
              </a:spcBef>
              <a:spcAft>
                <a:spcPts val="1200"/>
              </a:spcAft>
            </a:pPr>
            <a:br>
              <a:rPr lang="en-IE" sz="2200" dirty="0"/>
            </a:br>
            <a:r>
              <a:rPr lang="en-IE" sz="2200" dirty="0"/>
              <a:t>Ste </a:t>
            </a:r>
            <a:r>
              <a:rPr lang="en-IE" sz="2200" dirty="0" err="1"/>
              <a:t>lastnik</a:t>
            </a:r>
            <a:r>
              <a:rPr lang="en-IE" sz="2200" dirty="0"/>
              <a:t> </a:t>
            </a:r>
            <a:r>
              <a:rPr lang="en-IE" sz="2200" dirty="0" err="1"/>
              <a:t>majhnega</a:t>
            </a:r>
            <a:r>
              <a:rPr lang="en-IE" sz="2200" dirty="0"/>
              <a:t> </a:t>
            </a:r>
            <a:r>
              <a:rPr lang="en-IE" sz="2200" dirty="0" err="1"/>
              <a:t>podeželskega</a:t>
            </a:r>
            <a:r>
              <a:rPr lang="en-IE" sz="2200" dirty="0"/>
              <a:t> </a:t>
            </a:r>
            <a:r>
              <a:rPr lang="en-IE" sz="2200" dirty="0" err="1"/>
              <a:t>gostišča</a:t>
            </a:r>
            <a:r>
              <a:rPr lang="en-IE" sz="2200" dirty="0"/>
              <a:t>. Da bi ohranili red in prihranili čas, morate vzpostaviti preprost komunikacijski sistem z uporabo digitalnih orodij, navedenih v predstavitvi.</a:t>
            </a:r>
          </a:p>
          <a:p>
            <a:pPr algn="l">
              <a:lnSpc>
                <a:spcPts val="2340"/>
              </a:lnSpc>
              <a:spcBef>
                <a:spcPts val="0"/>
              </a:spcBef>
              <a:spcAft>
                <a:spcPts val="1200"/>
              </a:spcAft>
            </a:pPr>
            <a:endParaRPr lang="en-IE" sz="2200" dirty="0"/>
          </a:p>
          <a:p>
            <a:pPr marL="492125" indent="-492125" algn="l">
              <a:lnSpc>
                <a:spcPts val="2340"/>
              </a:lnSpc>
              <a:spcBef>
                <a:spcPts val="0"/>
              </a:spcBef>
              <a:spcAft>
                <a:spcPts val="1200"/>
              </a:spcAft>
              <a:buFont typeface="Wingdings" panose="05000000000000000000" pitchFamily="2" charset="2"/>
              <a:buChar char="q"/>
            </a:pPr>
            <a:endParaRPr lang="en-US" sz="2200" dirty="0">
              <a:solidFill>
                <a:srgbClr val="414141"/>
              </a:solidFill>
            </a:endParaRPr>
          </a:p>
        </p:txBody>
      </p:sp>
    </p:spTree>
    <p:extLst>
      <p:ext uri="{BB962C8B-B14F-4D97-AF65-F5344CB8AC3E}">
        <p14:creationId xmlns:p14="http://schemas.microsoft.com/office/powerpoint/2010/main" val="32223922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6C637-C2F3-40E6-4199-6061F87379D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723D788-F9FA-1289-D5C6-265D531EEEEC}"/>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D84577FE-922E-26C7-AE70-76D8F33A89B5}"/>
              </a:ext>
            </a:extLst>
          </p:cNvPr>
          <p:cNvSpPr>
            <a:spLocks noGrp="1"/>
          </p:cNvSpPr>
          <p:nvPr>
            <p:ph type="body" sz="quarter" idx="19"/>
          </p:nvPr>
        </p:nvSpPr>
        <p:spPr>
          <a:xfrm>
            <a:off x="423358" y="941779"/>
            <a:ext cx="1197303" cy="385564"/>
          </a:xfrm>
        </p:spPr>
        <p:txBody>
          <a:bodyPr/>
          <a:lstStyle/>
          <a:p>
            <a:r>
              <a:rPr lang="en-US" dirty="0"/>
              <a:t>03</a:t>
            </a:r>
          </a:p>
        </p:txBody>
      </p:sp>
      <p:sp>
        <p:nvSpPr>
          <p:cNvPr id="7" name="Text Placeholder 6">
            <a:extLst>
              <a:ext uri="{FF2B5EF4-FFF2-40B4-BE49-F238E27FC236}">
                <a16:creationId xmlns:a16="http://schemas.microsoft.com/office/drawing/2014/main" id="{86D72953-939E-2EE5-3603-AC209AEA3BB4}"/>
              </a:ext>
            </a:extLst>
          </p:cNvPr>
          <p:cNvSpPr>
            <a:spLocks noGrp="1"/>
          </p:cNvSpPr>
          <p:nvPr>
            <p:ph type="body" sz="quarter" idx="16"/>
          </p:nvPr>
        </p:nvSpPr>
        <p:spPr>
          <a:xfrm>
            <a:off x="4061943" y="544108"/>
            <a:ext cx="6238020" cy="803654"/>
          </a:xfrm>
          <a:prstGeom prst="rect">
            <a:avLst/>
          </a:prstGeom>
        </p:spPr>
        <p:txBody>
          <a:bodyPr lIns="91440" tIns="45720" rIns="91440" bIns="45720" anchor="t">
            <a:noAutofit/>
          </a:bodyPr>
          <a:lstStyle/>
          <a:p>
            <a:pPr>
              <a:lnSpc>
                <a:spcPts val="2960"/>
              </a:lnSpc>
            </a:pPr>
            <a:r>
              <a:rPr lang="en-GB" dirty="0" err="1"/>
              <a:t>Dodajanje</a:t>
            </a:r>
            <a:r>
              <a:rPr lang="en-GB" dirty="0"/>
              <a:t> </a:t>
            </a:r>
            <a:r>
              <a:rPr lang="en-GB" dirty="0" err="1"/>
              <a:t>osebne</a:t>
            </a:r>
            <a:r>
              <a:rPr lang="en-GB" dirty="0"/>
              <a:t> note</a:t>
            </a:r>
          </a:p>
          <a:p>
            <a:pPr>
              <a:lnSpc>
                <a:spcPts val="2960"/>
              </a:lnSpc>
            </a:pPr>
            <a:endParaRPr lang="en-GB" sz="2800" dirty="0"/>
          </a:p>
        </p:txBody>
      </p:sp>
      <p:sp>
        <p:nvSpPr>
          <p:cNvPr id="4" name="Text Placeholder 3">
            <a:extLst>
              <a:ext uri="{FF2B5EF4-FFF2-40B4-BE49-F238E27FC236}">
                <a16:creationId xmlns:a16="http://schemas.microsoft.com/office/drawing/2014/main" id="{BA9102F0-F3DE-CB6E-1E6D-EBA64EB77B8E}"/>
              </a:ext>
            </a:extLst>
          </p:cNvPr>
          <p:cNvSpPr>
            <a:spLocks noGrp="1"/>
          </p:cNvSpPr>
          <p:nvPr>
            <p:ph type="body" sz="quarter" idx="21"/>
          </p:nvPr>
        </p:nvSpPr>
        <p:spPr>
          <a:xfrm>
            <a:off x="4061943" y="1540101"/>
            <a:ext cx="7515172" cy="4779414"/>
          </a:xfrm>
          <a:prstGeom prst="rect">
            <a:avLst/>
          </a:prstGeom>
        </p:spPr>
        <p:txBody>
          <a:bodyPr lIns="91440" tIns="45720" rIns="91440" bIns="45720" anchor="t"/>
          <a:lstStyle/>
          <a:p>
            <a:pPr>
              <a:lnSpc>
                <a:spcPts val="2340"/>
              </a:lnSpc>
            </a:pPr>
            <a:r>
              <a:rPr lang="en-GB" err="1">
                <a:latin typeface="Calibri"/>
                <a:ea typeface="Calibri"/>
                <a:cs typeface="Calibri"/>
              </a:rPr>
              <a:t>Majhna</a:t>
            </a:r>
            <a:r>
              <a:rPr lang="en-GB">
                <a:latin typeface="Calibri"/>
                <a:ea typeface="Calibri"/>
                <a:cs typeface="Calibri"/>
              </a:rPr>
              <a:t> </a:t>
            </a:r>
            <a:r>
              <a:rPr lang="en-GB" err="1">
                <a:latin typeface="Calibri"/>
                <a:ea typeface="Calibri"/>
                <a:cs typeface="Calibri"/>
              </a:rPr>
              <a:t>osebna</a:t>
            </a:r>
            <a:r>
              <a:rPr lang="en-GB">
                <a:latin typeface="Calibri"/>
                <a:ea typeface="Calibri"/>
                <a:cs typeface="Calibri"/>
              </a:rPr>
              <a:t> nota </a:t>
            </a:r>
            <a:r>
              <a:rPr lang="en-GB" b="0" i="0" err="1">
                <a:effectLst/>
                <a:latin typeface="Calibri"/>
                <a:ea typeface="Calibri"/>
                <a:cs typeface="Calibri"/>
              </a:rPr>
              <a:t>lahko</a:t>
            </a:r>
            <a:r>
              <a:rPr lang="en-GB" b="0" i="0">
                <a:effectLst/>
                <a:latin typeface="Calibri"/>
                <a:ea typeface="Calibri"/>
                <a:cs typeface="Calibri"/>
              </a:rPr>
              <a:t> naredi veliko razliko. Gosti se pogosto spominjajo </a:t>
            </a:r>
            <a:r>
              <a:rPr lang="en-GB" b="0" i="0" dirty="0">
                <a:effectLst/>
                <a:latin typeface="Calibri"/>
                <a:ea typeface="Calibri"/>
                <a:cs typeface="Calibri"/>
              </a:rPr>
              <a:t>stvari, kot so ročno napisana sporočila, nasveti o </a:t>
            </a:r>
            <a:r>
              <a:rPr lang="en-GB" b="0" i="0">
                <a:effectLst/>
                <a:latin typeface="Calibri"/>
                <a:ea typeface="Calibri"/>
                <a:cs typeface="Calibri"/>
              </a:rPr>
              <a:t>lokalni hrani ali prijetna darila za dobrodošlico. </a:t>
            </a:r>
            <a:r>
              <a:rPr lang="en-GB">
                <a:latin typeface="Calibri"/>
                <a:ea typeface="Calibri"/>
                <a:cs typeface="Calibri"/>
              </a:rPr>
              <a:t>Te</a:t>
            </a:r>
            <a:r>
              <a:rPr lang="en-GB" b="0" i="0">
                <a:effectLst/>
                <a:latin typeface="Calibri"/>
                <a:ea typeface="Calibri"/>
                <a:cs typeface="Calibri"/>
              </a:rPr>
              <a:t> podrobnosti </a:t>
            </a:r>
            <a:r>
              <a:rPr lang="en-GB" b="0" i="0" dirty="0">
                <a:effectLst/>
                <a:latin typeface="Calibri"/>
                <a:ea typeface="Calibri"/>
                <a:cs typeface="Calibri"/>
              </a:rPr>
              <a:t>pomagajo pokazati vašo osebnost in tisto, kar vaš objekt naredi posebnega. Pomagajo tudi gostom, da se počutijo, kot da bivajo na edinstvenem mestu, ne pa v kateri koli sobi.  Ni vam treba porabiti veliko denarja – preprosti, premišljeni dodatki imajo velik učinek. Že uporaba imena </a:t>
            </a:r>
            <a:r>
              <a:rPr lang="en-GB" b="0" i="0" dirty="0" err="1">
                <a:effectLst/>
                <a:latin typeface="Calibri"/>
                <a:ea typeface="Calibri"/>
                <a:cs typeface="Calibri"/>
              </a:rPr>
              <a:t>gosta</a:t>
            </a:r>
            <a:r>
              <a:rPr lang="en-GB" b="0" i="0" dirty="0">
                <a:effectLst/>
                <a:latin typeface="Calibri"/>
                <a:ea typeface="Calibri"/>
                <a:cs typeface="Calibri"/>
              </a:rPr>
              <a:t> </a:t>
            </a:r>
            <a:r>
              <a:rPr lang="en-GB" b="0" i="0" dirty="0" err="1">
                <a:effectLst/>
                <a:latin typeface="Calibri"/>
                <a:ea typeface="Calibri"/>
                <a:cs typeface="Calibri"/>
              </a:rPr>
              <a:t>ali</a:t>
            </a:r>
            <a:r>
              <a:rPr lang="en-GB" b="0" i="0" dirty="0">
                <a:effectLst/>
                <a:latin typeface="Calibri"/>
                <a:ea typeface="Calibri"/>
                <a:cs typeface="Calibri"/>
              </a:rPr>
              <a:t> </a:t>
            </a:r>
            <a:r>
              <a:rPr lang="en-GB" b="0" i="0" dirty="0" err="1">
                <a:effectLst/>
                <a:latin typeface="Calibri"/>
                <a:ea typeface="Calibri"/>
                <a:cs typeface="Calibri"/>
              </a:rPr>
              <a:t>priporočilo</a:t>
            </a:r>
            <a:r>
              <a:rPr lang="en-GB" b="0" i="0" dirty="0">
                <a:effectLst/>
                <a:latin typeface="Calibri"/>
                <a:ea typeface="Calibri"/>
                <a:cs typeface="Calibri"/>
              </a:rPr>
              <a:t> </a:t>
            </a:r>
            <a:r>
              <a:rPr lang="en-GB" b="0" i="0" dirty="0" err="1">
                <a:effectLst/>
                <a:latin typeface="Calibri"/>
                <a:ea typeface="Calibri"/>
                <a:cs typeface="Calibri"/>
              </a:rPr>
              <a:t>vašega</a:t>
            </a:r>
            <a:r>
              <a:rPr lang="en-GB" b="0" i="0" dirty="0">
                <a:effectLst/>
                <a:latin typeface="Calibri"/>
                <a:ea typeface="Calibri"/>
                <a:cs typeface="Calibri"/>
              </a:rPr>
              <a:t> </a:t>
            </a:r>
            <a:r>
              <a:rPr lang="en-GB" b="0" i="0" dirty="0" err="1">
                <a:effectLst/>
                <a:latin typeface="Calibri"/>
                <a:ea typeface="Calibri"/>
                <a:cs typeface="Calibri"/>
              </a:rPr>
              <a:t>najljubšega</a:t>
            </a:r>
            <a:r>
              <a:rPr lang="en-GB" b="0" i="0" dirty="0">
                <a:effectLst/>
                <a:latin typeface="Calibri"/>
                <a:ea typeface="Calibri"/>
                <a:cs typeface="Calibri"/>
              </a:rPr>
              <a:t> </a:t>
            </a:r>
            <a:r>
              <a:rPr lang="en-GB" b="0" i="0" dirty="0" err="1">
                <a:effectLst/>
                <a:latin typeface="Calibri"/>
                <a:ea typeface="Calibri"/>
                <a:cs typeface="Calibri"/>
              </a:rPr>
              <a:t>sprehoda</a:t>
            </a:r>
            <a:r>
              <a:rPr lang="en-GB" b="0" i="0" dirty="0">
                <a:effectLst/>
                <a:latin typeface="Calibri"/>
                <a:ea typeface="Calibri"/>
                <a:cs typeface="Calibri"/>
              </a:rPr>
              <a:t> v </a:t>
            </a:r>
            <a:r>
              <a:rPr lang="en-GB" b="0" i="0" dirty="0" err="1">
                <a:effectLst/>
                <a:latin typeface="Calibri"/>
                <a:ea typeface="Calibri"/>
                <a:cs typeface="Calibri"/>
              </a:rPr>
              <a:t>bližini</a:t>
            </a:r>
            <a:r>
              <a:rPr lang="en-GB" b="0" i="0" dirty="0">
                <a:effectLst/>
                <a:latin typeface="Calibri"/>
                <a:ea typeface="Calibri"/>
                <a:cs typeface="Calibri"/>
              </a:rPr>
              <a:t> lahko goste nasmeji.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V tem delu boste izvedeli, kako dodati te dodatke na </a:t>
            </a:r>
            <a:r>
              <a:rPr lang="en-GB" b="0" i="0" dirty="0" err="1">
                <a:effectLst/>
                <a:latin typeface="Calibri"/>
                <a:ea typeface="Calibri"/>
                <a:cs typeface="Calibri"/>
              </a:rPr>
              <a:t>način</a:t>
            </a:r>
            <a:r>
              <a:rPr lang="en-GB" b="0" i="0" dirty="0">
                <a:effectLst/>
                <a:latin typeface="Calibri"/>
                <a:ea typeface="Calibri"/>
                <a:cs typeface="Calibri"/>
              </a:rPr>
              <a:t>, ki </a:t>
            </a:r>
            <a:r>
              <a:rPr lang="en-GB" b="0" i="0" err="1">
                <a:effectLst/>
                <a:latin typeface="Calibri"/>
                <a:ea typeface="Calibri"/>
                <a:cs typeface="Calibri"/>
              </a:rPr>
              <a:t>ustreza</a:t>
            </a:r>
            <a:r>
              <a:rPr lang="en-GB" b="0" i="0">
                <a:effectLst/>
                <a:latin typeface="Calibri"/>
                <a:ea typeface="Calibri"/>
                <a:cs typeface="Calibri"/>
              </a:rPr>
              <a:t> </a:t>
            </a:r>
            <a:r>
              <a:rPr lang="en-GB" b="0" i="0" err="1">
                <a:effectLst/>
                <a:latin typeface="Calibri"/>
                <a:ea typeface="Calibri"/>
                <a:cs typeface="Calibri"/>
              </a:rPr>
              <a:t>vašemu</a:t>
            </a:r>
            <a:r>
              <a:rPr lang="en-GB" b="0" i="0">
                <a:effectLst/>
                <a:latin typeface="Calibri"/>
                <a:ea typeface="Calibri"/>
                <a:cs typeface="Calibri"/>
              </a:rPr>
              <a:t> </a:t>
            </a:r>
            <a:r>
              <a:rPr lang="en-GB" b="0" i="0" err="1">
                <a:effectLst/>
                <a:latin typeface="Calibri"/>
                <a:ea typeface="Calibri"/>
                <a:cs typeface="Calibri"/>
              </a:rPr>
              <a:t>času</a:t>
            </a:r>
            <a:r>
              <a:rPr lang="en-GB" b="0" i="0">
                <a:effectLst/>
                <a:latin typeface="Calibri"/>
                <a:ea typeface="Calibri"/>
                <a:cs typeface="Calibri"/>
              </a:rPr>
              <a:t> in </a:t>
            </a:r>
            <a:r>
              <a:rPr lang="en-GB" b="0" i="0" err="1">
                <a:effectLst/>
                <a:latin typeface="Calibri"/>
                <a:ea typeface="Calibri"/>
                <a:cs typeface="Calibri"/>
              </a:rPr>
              <a:t>proračunu</a:t>
            </a:r>
            <a:r>
              <a:rPr lang="en-GB" b="0" i="0">
                <a:effectLst/>
                <a:latin typeface="Calibri"/>
                <a:ea typeface="Calibri"/>
                <a:cs typeface="Calibri"/>
              </a:rPr>
              <a:t>. </a:t>
            </a:r>
            <a:r>
              <a:rPr lang="en-GB" err="1">
                <a:latin typeface="Calibri"/>
                <a:ea typeface="Calibri"/>
                <a:cs typeface="Calibri"/>
              </a:rPr>
              <a:t>Osebne</a:t>
            </a:r>
            <a:r>
              <a:rPr lang="en-GB">
                <a:latin typeface="Calibri"/>
                <a:ea typeface="Calibri"/>
                <a:cs typeface="Calibri"/>
              </a:rPr>
              <a:t> note </a:t>
            </a:r>
            <a:r>
              <a:rPr lang="en-GB" b="0" i="0">
                <a:effectLst/>
                <a:latin typeface="Calibri"/>
                <a:ea typeface="Calibri"/>
                <a:cs typeface="Calibri"/>
              </a:rPr>
              <a:t>lahko odražajo </a:t>
            </a:r>
            <a:r>
              <a:rPr lang="en-GB" b="0" i="0" dirty="0">
                <a:effectLst/>
                <a:latin typeface="Calibri"/>
                <a:ea typeface="Calibri"/>
                <a:cs typeface="Calibri"/>
              </a:rPr>
              <a:t>vašo okolico, vaše vrednote ali vaš stil. Pomagajo gostom, da se povežejo z vami in z lokalno izkušnjo. Ta povezava je pogosto tisto, kar bivanje spremeni v spomin.</a:t>
            </a:r>
          </a:p>
          <a:p>
            <a:pPr>
              <a:lnSpc>
                <a:spcPts val="2340"/>
              </a:lnSpc>
            </a:pPr>
            <a:endParaRPr lang="en-US" sz="2200" dirty="0"/>
          </a:p>
        </p:txBody>
      </p:sp>
      <p:sp>
        <p:nvSpPr>
          <p:cNvPr id="11" name="Slide Number Placeholder 5">
            <a:extLst>
              <a:ext uri="{FF2B5EF4-FFF2-40B4-BE49-F238E27FC236}">
                <a16:creationId xmlns:a16="http://schemas.microsoft.com/office/drawing/2014/main" id="{62C2724A-436D-1577-2885-21DD64A7C9E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49</a:t>
            </a:fld>
            <a:endParaRPr lang="fr-CA" sz="1200" dirty="0"/>
          </a:p>
        </p:txBody>
      </p:sp>
      <p:pic>
        <p:nvPicPr>
          <p:cNvPr id="2" name="Picture 1">
            <a:extLst>
              <a:ext uri="{FF2B5EF4-FFF2-40B4-BE49-F238E27FC236}">
                <a16:creationId xmlns:a16="http://schemas.microsoft.com/office/drawing/2014/main" id="{15A0BBDD-E142-453B-2AA8-41E0AA025CB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0500" y="3863376"/>
            <a:ext cx="3580276" cy="2659133"/>
          </a:xfrm>
          <a:prstGeom prst="rect">
            <a:avLst/>
          </a:prstGeom>
        </p:spPr>
      </p:pic>
    </p:spTree>
    <p:extLst>
      <p:ext uri="{BB962C8B-B14F-4D97-AF65-F5344CB8AC3E}">
        <p14:creationId xmlns:p14="http://schemas.microsoft.com/office/powerpoint/2010/main" val="38237059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B3E8AD-411F-DF6A-BC7F-31C4380F8E92}"/>
            </a:ext>
          </a:extLst>
        </p:cNvPr>
        <p:cNvGrpSpPr/>
        <p:nvPr/>
      </p:nvGrpSpPr>
      <p:grpSpPr>
        <a:xfrm>
          <a:off x="0" y="0"/>
          <a:ext cx="0" cy="0"/>
          <a:chOff x="0" y="0"/>
          <a:chExt cx="0" cy="0"/>
        </a:xfrm>
      </p:grpSpPr>
      <p:sp>
        <p:nvSpPr>
          <p:cNvPr id="7" name="Text Placeholder 6">
            <a:extLst>
              <a:ext uri="{FF2B5EF4-FFF2-40B4-BE49-F238E27FC236}">
                <a16:creationId xmlns:a16="http://schemas.microsoft.com/office/drawing/2014/main" id="{BC6DC8E0-AE11-0B4C-E055-73BE9E2C62F6}"/>
              </a:ext>
            </a:extLst>
          </p:cNvPr>
          <p:cNvSpPr>
            <a:spLocks noGrp="1"/>
          </p:cNvSpPr>
          <p:nvPr>
            <p:ph type="body" sz="quarter" idx="15"/>
          </p:nvPr>
        </p:nvSpPr>
        <p:spPr>
          <a:xfrm>
            <a:off x="5842571" y="1073345"/>
            <a:ext cx="700387" cy="689518"/>
          </a:xfrm>
        </p:spPr>
        <p:txBody>
          <a:bodyPr anchor="b"/>
          <a:lstStyle/>
          <a:p>
            <a:r>
              <a:rPr lang="en-US" sz="3600" b="1" dirty="0"/>
              <a:t>03</a:t>
            </a:r>
          </a:p>
        </p:txBody>
      </p:sp>
      <p:sp>
        <p:nvSpPr>
          <p:cNvPr id="6" name="Text Placeholder 5">
            <a:extLst>
              <a:ext uri="{FF2B5EF4-FFF2-40B4-BE49-F238E27FC236}">
                <a16:creationId xmlns:a16="http://schemas.microsoft.com/office/drawing/2014/main" id="{86AA1835-DC6B-CCB6-57FC-71ECD590E4CB}"/>
              </a:ext>
            </a:extLst>
          </p:cNvPr>
          <p:cNvSpPr>
            <a:spLocks noGrp="1"/>
          </p:cNvSpPr>
          <p:nvPr>
            <p:ph type="body" sz="quarter" idx="14"/>
          </p:nvPr>
        </p:nvSpPr>
        <p:spPr>
          <a:xfrm>
            <a:off x="6709071" y="1073345"/>
            <a:ext cx="5353178" cy="689519"/>
          </a:xfrm>
        </p:spPr>
        <p:txBody>
          <a:bodyPr anchor="t"/>
          <a:lstStyle/>
          <a:p>
            <a:pPr>
              <a:lnSpc>
                <a:spcPts val="2240"/>
              </a:lnSpc>
            </a:pPr>
            <a:r>
              <a:rPr lang="en-US" b="1" kern="1200" dirty="0">
                <a:solidFill>
                  <a:srgbClr val="EC7C69"/>
                </a:solidFill>
                <a:latin typeface="+mn-lt"/>
                <a:ea typeface="+mn-ea"/>
                <a:cs typeface="+mn-cs"/>
              </a:rPr>
              <a:t>Pametna rast – partnerstva, dodatna prodaja in dolgoročno načrtovanje</a:t>
            </a:r>
            <a:endParaRPr lang="en-GB" b="1" kern="1200" dirty="0">
              <a:solidFill>
                <a:srgbClr val="EC7C69"/>
              </a:solidFill>
              <a:latin typeface="+mn-lt"/>
              <a:ea typeface="+mn-ea"/>
              <a:cs typeface="+mn-cs"/>
            </a:endParaRPr>
          </a:p>
        </p:txBody>
      </p:sp>
      <p:sp>
        <p:nvSpPr>
          <p:cNvPr id="9" name="Text Placeholder 8">
            <a:extLst>
              <a:ext uri="{FF2B5EF4-FFF2-40B4-BE49-F238E27FC236}">
                <a16:creationId xmlns:a16="http://schemas.microsoft.com/office/drawing/2014/main" id="{26F7DC88-EFF5-C239-9628-85F23052E8B2}"/>
              </a:ext>
            </a:extLst>
          </p:cNvPr>
          <p:cNvSpPr>
            <a:spLocks noGrp="1"/>
          </p:cNvSpPr>
          <p:nvPr>
            <p:ph type="body" sz="quarter" idx="28"/>
          </p:nvPr>
        </p:nvSpPr>
        <p:spPr>
          <a:xfrm>
            <a:off x="428064" y="1217695"/>
            <a:ext cx="5411292" cy="4246763"/>
          </a:xfrm>
        </p:spPr>
        <p:txBody>
          <a:bodyPr/>
          <a:lstStyle/>
          <a:p>
            <a:pPr marL="0" indent="0">
              <a:lnSpc>
                <a:spcPts val="2180"/>
              </a:lnSpc>
            </a:pPr>
            <a:r>
              <a:rPr lang="en-US" sz="2200" b="0" dirty="0"/>
              <a:t>Nazadnje se udeleženci premaknejo k </a:t>
            </a:r>
            <a:r>
              <a:rPr lang="en-US" sz="2200" dirty="0"/>
              <a:t>pametni rasti – partnerstvom, dodatnim prodajam in dolgoročnemu načrtovanju</a:t>
            </a:r>
            <a:r>
              <a:rPr lang="en-US" sz="2200" b="0" dirty="0"/>
              <a:t>, kjer raziskujejo, kako razširiti svoje poslovanje na načine, ki so tako donosni kot smiselni. S sodelovanjem z lokalnimi podjetji, ponujanjem storitev z dodano vrednostjo in strateškim načrtovanjem za prihodnost lahko gostitelji trajnostno rastejo in hkrati prispevajo k svojim skupnostim.</a:t>
            </a:r>
          </a:p>
          <a:p>
            <a:pPr marL="0" indent="0">
              <a:lnSpc>
                <a:spcPts val="2180"/>
              </a:lnSpc>
            </a:pPr>
            <a:endParaRPr lang="en-US" sz="2200" b="0" dirty="0"/>
          </a:p>
          <a:p>
            <a:pPr marL="0" indent="0">
              <a:lnSpc>
                <a:spcPts val="2180"/>
              </a:lnSpc>
            </a:pPr>
            <a:r>
              <a:rPr lang="en-US" sz="2200" b="0" dirty="0"/>
              <a:t>Ti trije sklopi skupaj kažejo, da </a:t>
            </a:r>
            <a:r>
              <a:rPr lang="en-US" sz="2200" dirty="0"/>
              <a:t>gostinska izkušnja ni le dobra gostoljubnost, </a:t>
            </a:r>
            <a:r>
              <a:rPr lang="en-US" sz="2200" b="0" dirty="0"/>
              <a:t>ampak tudi </a:t>
            </a:r>
            <a:r>
              <a:rPr lang="en-US" sz="2200" dirty="0"/>
              <a:t>pametno poslovanje in napredno razmišljanje o rasti</a:t>
            </a:r>
            <a:r>
              <a:rPr lang="en-US" sz="2200" b="0" dirty="0"/>
              <a:t>, kar alternativnim nastanitvenim podjetjem omogoča uspešno delovanje z dušo, vplivom in dolgoročno uspešnostjo.</a:t>
            </a:r>
          </a:p>
        </p:txBody>
      </p:sp>
      <p:sp>
        <p:nvSpPr>
          <p:cNvPr id="11" name="Text Placeholder 10">
            <a:extLst>
              <a:ext uri="{FF2B5EF4-FFF2-40B4-BE49-F238E27FC236}">
                <a16:creationId xmlns:a16="http://schemas.microsoft.com/office/drawing/2014/main" id="{3565E3EF-C307-B569-54A2-2C98CA868697}"/>
              </a:ext>
            </a:extLst>
          </p:cNvPr>
          <p:cNvSpPr>
            <a:spLocks noGrp="1"/>
          </p:cNvSpPr>
          <p:nvPr>
            <p:ph type="body" sz="quarter" idx="30"/>
          </p:nvPr>
        </p:nvSpPr>
        <p:spPr>
          <a:xfrm>
            <a:off x="6679764" y="1763733"/>
            <a:ext cx="4938958" cy="311554"/>
          </a:xfrm>
        </p:spPr>
        <p:txBody>
          <a:bodyPr lIns="91440" tIns="45720" rIns="91440" bIns="45720" anchor="t">
            <a:noAutofit/>
          </a:bodyPr>
          <a:lstStyle/>
          <a:p>
            <a:pPr marL="342900" indent="-342900">
              <a:spcAft>
                <a:spcPts val="600"/>
              </a:spcAft>
              <a:buFont typeface="Arial" panose="020B0604020202020204" pitchFamily="34" charset="0"/>
              <a:buChar char="•"/>
            </a:pPr>
            <a:r>
              <a:rPr lang="en-GB" sz="2000" b="1" dirty="0">
                <a:solidFill>
                  <a:srgbClr val="414141"/>
                </a:solidFill>
              </a:rPr>
              <a:t>Trajnostno razvijajte svoje podjetje </a:t>
            </a:r>
            <a:r>
              <a:rPr lang="en-GB" sz="2000" dirty="0">
                <a:solidFill>
                  <a:srgbClr val="414141"/>
                </a:solidFill>
              </a:rPr>
              <a:t>s pametnimi potezami in </a:t>
            </a:r>
            <a:r>
              <a:rPr lang="en-GB" sz="2000" b="1" dirty="0">
                <a:solidFill>
                  <a:srgbClr val="414141"/>
                </a:solidFill>
              </a:rPr>
              <a:t>lokalnimi partnerstvi. </a:t>
            </a:r>
          </a:p>
          <a:p>
            <a:pPr marL="342900" indent="-342900">
              <a:spcAft>
                <a:spcPts val="600"/>
              </a:spcAft>
              <a:buFont typeface="Arial" panose="020B0604020202020204" pitchFamily="34" charset="0"/>
              <a:buChar char="•"/>
            </a:pPr>
            <a:r>
              <a:rPr lang="en-US" sz="2000" dirty="0">
                <a:solidFill>
                  <a:srgbClr val="414141"/>
                </a:solidFill>
              </a:rPr>
              <a:t>Sodelujte z lokalnimi podjetji in ustvarite partnerstva, ki </a:t>
            </a:r>
            <a:r>
              <a:rPr lang="en-US" sz="2000" b="1" dirty="0">
                <a:solidFill>
                  <a:srgbClr val="414141"/>
                </a:solidFill>
              </a:rPr>
              <a:t>gostom prinašajo dodano vrednost</a:t>
            </a:r>
            <a:r>
              <a:rPr lang="en-US" sz="2000" dirty="0">
                <a:solidFill>
                  <a:srgbClr val="414141"/>
                </a:solidFill>
              </a:rPr>
              <a:t>.</a:t>
            </a:r>
          </a:p>
          <a:p>
            <a:pPr marL="342900" indent="-342900">
              <a:spcAft>
                <a:spcPts val="600"/>
              </a:spcAft>
              <a:buFont typeface="Arial" panose="020B0604020202020204" pitchFamily="34" charset="0"/>
              <a:buChar char="•"/>
            </a:pPr>
            <a:r>
              <a:rPr lang="en-US" sz="2000" dirty="0" err="1">
                <a:solidFill>
                  <a:srgbClr val="414141"/>
                </a:solidFill>
              </a:rPr>
              <a:t>Oblikujte</a:t>
            </a:r>
            <a:r>
              <a:rPr lang="en-US" sz="2000" dirty="0">
                <a:solidFill>
                  <a:srgbClr val="414141"/>
                </a:solidFill>
              </a:rPr>
              <a:t> </a:t>
            </a:r>
            <a:r>
              <a:rPr lang="en-US" sz="2000" b="1" dirty="0" err="1">
                <a:solidFill>
                  <a:srgbClr val="414141"/>
                </a:solidFill>
              </a:rPr>
              <a:t>priložnosti</a:t>
            </a:r>
            <a:r>
              <a:rPr lang="en-US" sz="2000" b="1" dirty="0">
                <a:solidFill>
                  <a:srgbClr val="414141"/>
                </a:solidFill>
              </a:rPr>
              <a:t> za </a:t>
            </a:r>
            <a:r>
              <a:rPr lang="en-US" sz="2000" b="1" dirty="0" err="1">
                <a:solidFill>
                  <a:srgbClr val="414141"/>
                </a:solidFill>
              </a:rPr>
              <a:t>dodatno</a:t>
            </a:r>
            <a:r>
              <a:rPr lang="en-US" sz="2000" b="1" dirty="0">
                <a:solidFill>
                  <a:srgbClr val="414141"/>
                </a:solidFill>
              </a:rPr>
              <a:t> prodajo, </a:t>
            </a:r>
            <a:r>
              <a:rPr lang="en-US" sz="2000" dirty="0">
                <a:solidFill>
                  <a:srgbClr val="414141"/>
                </a:solidFill>
              </a:rPr>
              <a:t>ki povečajo prihodke in hkrati izboljšajo izkušnjo gostov.</a:t>
            </a:r>
          </a:p>
          <a:p>
            <a:pPr marL="342900" indent="-342900">
              <a:spcAft>
                <a:spcPts val="600"/>
              </a:spcAft>
              <a:buFont typeface="Arial" panose="020B0604020202020204" pitchFamily="34" charset="0"/>
              <a:buChar char="•"/>
            </a:pPr>
            <a:r>
              <a:rPr lang="en-US" sz="2000" dirty="0">
                <a:solidFill>
                  <a:srgbClr val="414141"/>
                </a:solidFill>
              </a:rPr>
              <a:t>Uporabite </a:t>
            </a:r>
            <a:r>
              <a:rPr lang="en-US" sz="2000" b="1" dirty="0">
                <a:solidFill>
                  <a:srgbClr val="414141"/>
                </a:solidFill>
              </a:rPr>
              <a:t>tehnike dolgoročnega načrtovanja, </a:t>
            </a:r>
            <a:r>
              <a:rPr lang="en-US" sz="2000" dirty="0">
                <a:solidFill>
                  <a:srgbClr val="414141"/>
                </a:solidFill>
              </a:rPr>
              <a:t>ki usklajujejo rast podjetja z osebnimi cilji in vplivom na skupnost.</a:t>
            </a:r>
            <a:endParaRPr lang="en-GB" sz="2000" dirty="0">
              <a:solidFill>
                <a:srgbClr val="414141"/>
              </a:solidFill>
            </a:endParaRPr>
          </a:p>
          <a:p>
            <a:pPr marL="342900" indent="-342900">
              <a:spcAft>
                <a:spcPts val="600"/>
              </a:spcAft>
              <a:buFont typeface="Arial" panose="020B0604020202020204" pitchFamily="34" charset="0"/>
              <a:buChar char="•"/>
            </a:pPr>
            <a:endParaRPr lang="en-GB" sz="2000" dirty="0">
              <a:solidFill>
                <a:srgbClr val="414141"/>
              </a:solidFill>
            </a:endParaRPr>
          </a:p>
        </p:txBody>
      </p:sp>
      <p:sp>
        <p:nvSpPr>
          <p:cNvPr id="8" name="Text Placeholder 7">
            <a:extLst>
              <a:ext uri="{FF2B5EF4-FFF2-40B4-BE49-F238E27FC236}">
                <a16:creationId xmlns:a16="http://schemas.microsoft.com/office/drawing/2014/main" id="{BF966DF3-DDBB-0691-A08D-B9C4B55754DE}"/>
              </a:ext>
            </a:extLst>
          </p:cNvPr>
          <p:cNvSpPr>
            <a:spLocks noGrp="1"/>
          </p:cNvSpPr>
          <p:nvPr>
            <p:ph type="body" sz="quarter" idx="27"/>
          </p:nvPr>
        </p:nvSpPr>
        <p:spPr>
          <a:xfrm>
            <a:off x="441008" y="235362"/>
            <a:ext cx="5041923" cy="720752"/>
          </a:xfrm>
        </p:spPr>
        <p:txBody>
          <a:bodyPr lIns="91440" tIns="45720" rIns="91440" bIns="45720" anchor="ctr">
            <a:noAutofit/>
          </a:bodyPr>
          <a:lstStyle/>
          <a:p>
            <a:r>
              <a:rPr lang="en-US" b="1" dirty="0"/>
              <a:t>Pregled modula 5</a:t>
            </a:r>
          </a:p>
        </p:txBody>
      </p:sp>
      <p:cxnSp>
        <p:nvCxnSpPr>
          <p:cNvPr id="34" name="Straight Connector 33">
            <a:extLst>
              <a:ext uri="{FF2B5EF4-FFF2-40B4-BE49-F238E27FC236}">
                <a16:creationId xmlns:a16="http://schemas.microsoft.com/office/drawing/2014/main" id="{85A7DC77-FDF9-510D-8D5F-7EFB2E86A121}"/>
              </a:ext>
            </a:extLst>
          </p:cNvPr>
          <p:cNvCxnSpPr>
            <a:cxnSpLocks/>
          </p:cNvCxnSpPr>
          <p:nvPr/>
        </p:nvCxnSpPr>
        <p:spPr>
          <a:xfrm flipH="1">
            <a:off x="5843545" y="1742369"/>
            <a:ext cx="6900460" cy="29307"/>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59192E2D-5B22-7530-D9F7-002A3A73AD4F}"/>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a:t>
            </a:fld>
            <a:endParaRPr lang="fr-CA" sz="1200" dirty="0"/>
          </a:p>
        </p:txBody>
      </p:sp>
      <p:pic>
        <p:nvPicPr>
          <p:cNvPr id="16" name="Picture 15">
            <a:extLst>
              <a:ext uri="{FF2B5EF4-FFF2-40B4-BE49-F238E27FC236}">
                <a16:creationId xmlns:a16="http://schemas.microsoft.com/office/drawing/2014/main" id="{8C4D350B-6C3C-E07E-453F-E431811C02D6}"/>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3155" r="5047" b="59990"/>
          <a:stretch/>
        </p:blipFill>
        <p:spPr>
          <a:xfrm>
            <a:off x="2003122" y="4955651"/>
            <a:ext cx="3580276" cy="2123680"/>
          </a:xfrm>
          <a:prstGeom prst="rect">
            <a:avLst/>
          </a:prstGeom>
        </p:spPr>
      </p:pic>
      <p:sp>
        <p:nvSpPr>
          <p:cNvPr id="2" name="Text Placeholder 5">
            <a:extLst>
              <a:ext uri="{FF2B5EF4-FFF2-40B4-BE49-F238E27FC236}">
                <a16:creationId xmlns:a16="http://schemas.microsoft.com/office/drawing/2014/main" id="{D6A45B87-11C8-E0E3-CEA0-1083851EE662}"/>
              </a:ext>
            </a:extLst>
          </p:cNvPr>
          <p:cNvSpPr txBox="1">
            <a:spLocks/>
          </p:cNvSpPr>
          <p:nvPr/>
        </p:nvSpPr>
        <p:spPr>
          <a:xfrm>
            <a:off x="6708063" y="383826"/>
            <a:ext cx="4415332" cy="689519"/>
          </a:xfrm>
          <a:prstGeom prst="rect">
            <a:avLst/>
          </a:prstGeom>
        </p:spPr>
        <p:txBody>
          <a:bodyPr anchor="t">
            <a:noAutofit/>
          </a:bodyPr>
          <a:lstStyle>
            <a:lvl1pPr marL="0" indent="0" algn="l" defTabSz="914400" rtl="0" eaLnBrk="1" latinLnBrk="0" hangingPunct="1">
              <a:lnSpc>
                <a:spcPct val="100000"/>
              </a:lnSpc>
              <a:spcBef>
                <a:spcPts val="0"/>
              </a:spcBef>
              <a:buFont typeface="Arial" panose="020B0604020202020204" pitchFamily="34" charset="0"/>
              <a:buNone/>
              <a:defRPr sz="2400" kern="1200" baseline="0">
                <a:solidFill>
                  <a:srgbClr val="459597"/>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2400" kern="1200">
                <a:solidFill>
                  <a:srgbClr val="4D4D4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240"/>
              </a:lnSpc>
            </a:pPr>
            <a:r>
              <a:rPr lang="en-GB" sz="3200" b="1" dirty="0"/>
              <a:t>Učni izidi</a:t>
            </a:r>
          </a:p>
          <a:p>
            <a:pPr>
              <a:lnSpc>
                <a:spcPts val="2240"/>
              </a:lnSpc>
            </a:pPr>
            <a:endParaRPr lang="en-GB" sz="3200" b="1" dirty="0"/>
          </a:p>
        </p:txBody>
      </p:sp>
    </p:spTree>
    <p:extLst>
      <p:ext uri="{BB962C8B-B14F-4D97-AF65-F5344CB8AC3E}">
        <p14:creationId xmlns:p14="http://schemas.microsoft.com/office/powerpoint/2010/main" val="34544239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5D17EC51-EDA1-756D-E256-A59176A18C9C}"/>
              </a:ext>
            </a:extLst>
          </p:cNvPr>
          <p:cNvSpPr>
            <a:spLocks noGrp="1"/>
          </p:cNvSpPr>
          <p:nvPr>
            <p:ph type="body" sz="quarter" idx="65"/>
          </p:nvPr>
        </p:nvSpPr>
        <p:spPr/>
        <p:txBody>
          <a:bodyPr lIns="91440" tIns="45720" rIns="91440" bIns="45720" anchor="ctr">
            <a:noAutofit/>
          </a:bodyPr>
          <a:lstStyle/>
          <a:p>
            <a:pPr algn="ctr"/>
            <a:r>
              <a:rPr lang="en-GB" sz="1200" dirty="0">
                <a:latin typeface="Calibri"/>
                <a:ea typeface="Calibri"/>
                <a:cs typeface="Calibri"/>
              </a:rPr>
              <a:t>Avtor fotografije: Gregor Jamnik</a:t>
            </a:r>
            <a:endParaRPr lang="en-US" sz="1200" dirty="0">
              <a:latin typeface="Calibri"/>
              <a:ea typeface="Calibri"/>
              <a:cs typeface="Calibri"/>
            </a:endParaRPr>
          </a:p>
        </p:txBody>
      </p:sp>
      <p:pic>
        <p:nvPicPr>
          <p:cNvPr id="18" name="Picture Placeholder 17" descr="Slika, ki vsebuje besede vaza, zaprt prostor, cvetje, miza&#10;&#10;Vsebina, ustvarjena z UI, morda ni pravilna.">
            <a:extLst>
              <a:ext uri="{FF2B5EF4-FFF2-40B4-BE49-F238E27FC236}">
                <a16:creationId xmlns:a16="http://schemas.microsoft.com/office/drawing/2014/main" id="{3EDB0E00-81C9-CBEC-D19C-4FB40BF8C96C}"/>
              </a:ext>
            </a:extLst>
          </p:cNvPr>
          <p:cNvPicPr>
            <a:picLocks noGrp="1" noChangeAspect="1"/>
          </p:cNvPicPr>
          <p:nvPr>
            <p:ph type="pic" sz="quarter" idx="13"/>
          </p:nvPr>
        </p:nvPicPr>
        <p:blipFill>
          <a:blip r:embed="rId2"/>
          <a:srcRect t="12147" b="12147"/>
          <a:stretch/>
        </p:blipFill>
        <p:spPr/>
      </p:pic>
      <p:sp>
        <p:nvSpPr>
          <p:cNvPr id="6" name="Text Placeholder 3">
            <a:extLst>
              <a:ext uri="{FF2B5EF4-FFF2-40B4-BE49-F238E27FC236}">
                <a16:creationId xmlns:a16="http://schemas.microsoft.com/office/drawing/2014/main" id="{759014E2-E877-0249-49AE-5CE0CD2FD493}"/>
              </a:ext>
            </a:extLst>
          </p:cNvPr>
          <p:cNvSpPr txBox="1">
            <a:spLocks/>
          </p:cNvSpPr>
          <p:nvPr/>
        </p:nvSpPr>
        <p:spPr>
          <a:xfrm>
            <a:off x="629646" y="493388"/>
            <a:ext cx="8506195"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Primer: </a:t>
            </a:r>
            <a:r>
              <a:rPr lang="en-US" dirty="0" err="1"/>
              <a:t>Osebna</a:t>
            </a:r>
            <a:r>
              <a:rPr lang="en-US" dirty="0"/>
              <a:t> nota za </a:t>
            </a:r>
            <a:r>
              <a:rPr lang="en-US" dirty="0" err="1"/>
              <a:t>praznike</a:t>
            </a:r>
          </a:p>
          <a:p>
            <a:pPr>
              <a:lnSpc>
                <a:spcPts val="3720"/>
              </a:lnSpc>
            </a:pPr>
            <a:endParaRPr lang="en-US" dirty="0"/>
          </a:p>
        </p:txBody>
      </p:sp>
      <p:cxnSp>
        <p:nvCxnSpPr>
          <p:cNvPr id="7" name="Straight Connector 6">
            <a:extLst>
              <a:ext uri="{FF2B5EF4-FFF2-40B4-BE49-F238E27FC236}">
                <a16:creationId xmlns:a16="http://schemas.microsoft.com/office/drawing/2014/main" id="{C03E6327-8DC1-BB03-D308-B02BA789DE3A}"/>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A28F8077-4532-2B50-FDA8-F6040B3A38F6}"/>
              </a:ext>
            </a:extLst>
          </p:cNvPr>
          <p:cNvSpPr txBox="1">
            <a:spLocks/>
          </p:cNvSpPr>
          <p:nvPr/>
        </p:nvSpPr>
        <p:spPr>
          <a:xfrm>
            <a:off x="629644" y="2098629"/>
            <a:ext cx="5321451" cy="4451598"/>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V telefonskem pogovoru gost omenja, da bosta z ženo med počitnicami praznovala obletnico poroke. Zabeležite si to informacijo in med bivanjem izvedite več podrobnosti v neformalnem pogovoru, da ju boste lahko presenetili na ta dan.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Če sta redna gosta, s katerima ste že vzpostavili osebni odnos, ju lahko spremljate tudi na družbenih omrežjih. Če gostite goste druge vere med njihovimi prazniki, ju presenetite z </a:t>
            </a:r>
            <a:r>
              <a:rPr lang="en-GB" sz="2200" dirty="0" err="1">
                <a:solidFill>
                  <a:srgbClr val="414141"/>
                </a:solidFill>
              </a:rPr>
              <a:t>majhno</a:t>
            </a:r>
            <a:r>
              <a:rPr lang="en-GB" sz="2200" dirty="0">
                <a:solidFill>
                  <a:srgbClr val="414141"/>
                </a:solidFill>
              </a:rPr>
              <a:t> </a:t>
            </a:r>
            <a:r>
              <a:rPr lang="en-GB" sz="2200" dirty="0" err="1">
                <a:solidFill>
                  <a:srgbClr val="414141"/>
                </a:solidFill>
              </a:rPr>
              <a:t>gesto</a:t>
            </a:r>
            <a:r>
              <a:rPr lang="en-GB" sz="2200" dirty="0">
                <a:solidFill>
                  <a:srgbClr val="414141"/>
                </a:solidFill>
              </a:rPr>
              <a:t> (</a:t>
            </a:r>
            <a:r>
              <a:rPr lang="en-GB" sz="2200" dirty="0" err="1">
                <a:solidFill>
                  <a:srgbClr val="414141"/>
                </a:solidFill>
              </a:rPr>
              <a:t>na</a:t>
            </a:r>
            <a:r>
              <a:rPr lang="en-GB" sz="2200" dirty="0">
                <a:solidFill>
                  <a:srgbClr val="414141"/>
                </a:solidFill>
              </a:rPr>
              <a:t> primer s torto v sobi), da pokažete, da vam je mar. </a:t>
            </a:r>
          </a:p>
          <a:p>
            <a:pPr indent="0">
              <a:lnSpc>
                <a:spcPts val="2240"/>
              </a:lnSpc>
              <a:buClr>
                <a:srgbClr val="459597"/>
              </a:buClr>
            </a:pPr>
            <a:endParaRPr lang="en-US" sz="2200" dirty="0">
              <a:solidFill>
                <a:srgbClr val="414141"/>
              </a:solidFill>
            </a:endParaRPr>
          </a:p>
        </p:txBody>
      </p:sp>
      <p:sp>
        <p:nvSpPr>
          <p:cNvPr id="14" name="Slide Number Placeholder 5">
            <a:extLst>
              <a:ext uri="{FF2B5EF4-FFF2-40B4-BE49-F238E27FC236}">
                <a16:creationId xmlns:a16="http://schemas.microsoft.com/office/drawing/2014/main" id="{C7BCA156-F6AD-C8AF-C075-74FE88F11254}"/>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50</a:t>
            </a:fld>
            <a:endParaRPr lang="fr-CA" sz="1200" dirty="0"/>
          </a:p>
        </p:txBody>
      </p:sp>
    </p:spTree>
    <p:extLst>
      <p:ext uri="{BB962C8B-B14F-4D97-AF65-F5344CB8AC3E}">
        <p14:creationId xmlns:p14="http://schemas.microsoft.com/office/powerpoint/2010/main" val="33115717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BFF07-BA4E-ED91-289F-AAEE909E3A3D}"/>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55AB393E-EBF6-8470-D2C8-A4DEA51A189F}"/>
              </a:ext>
            </a:extLst>
          </p:cNvPr>
          <p:cNvSpPr txBox="1">
            <a:spLocks/>
          </p:cNvSpPr>
          <p:nvPr/>
        </p:nvSpPr>
        <p:spPr>
          <a:xfrm>
            <a:off x="619876" y="561773"/>
            <a:ext cx="909660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Zakaj so majhni detajli pomembni za goste</a:t>
            </a:r>
          </a:p>
          <a:p>
            <a:pPr>
              <a:lnSpc>
                <a:spcPts val="3720"/>
              </a:lnSpc>
            </a:pPr>
            <a:endParaRPr lang="en-US" dirty="0"/>
          </a:p>
        </p:txBody>
      </p:sp>
      <p:cxnSp>
        <p:nvCxnSpPr>
          <p:cNvPr id="10" name="Straight Connector 9">
            <a:extLst>
              <a:ext uri="{FF2B5EF4-FFF2-40B4-BE49-F238E27FC236}">
                <a16:creationId xmlns:a16="http://schemas.microsoft.com/office/drawing/2014/main" id="{788FEB66-AA50-F8EB-93F2-22A2BB75F620}"/>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8B3AC1E4-D139-D09D-4E9F-128A09B99C7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51</a:t>
            </a:fld>
            <a:endParaRPr lang="fr-CA" sz="1200" dirty="0"/>
          </a:p>
        </p:txBody>
      </p:sp>
      <p:sp>
        <p:nvSpPr>
          <p:cNvPr id="4" name="Text Placeholder 5">
            <a:extLst>
              <a:ext uri="{FF2B5EF4-FFF2-40B4-BE49-F238E27FC236}">
                <a16:creationId xmlns:a16="http://schemas.microsoft.com/office/drawing/2014/main" id="{A60BD44D-7E7C-8230-0B32-363B573A17EC}"/>
              </a:ext>
            </a:extLst>
          </p:cNvPr>
          <p:cNvSpPr txBox="1">
            <a:spLocks/>
          </p:cNvSpPr>
          <p:nvPr/>
        </p:nvSpPr>
        <p:spPr>
          <a:xfrm>
            <a:off x="629645" y="2188598"/>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10037A03-2936-D6B5-5C1A-C1798BAF138F}"/>
              </a:ext>
            </a:extLst>
          </p:cNvPr>
          <p:cNvSpPr txBox="1">
            <a:spLocks/>
          </p:cNvSpPr>
          <p:nvPr/>
        </p:nvSpPr>
        <p:spPr>
          <a:xfrm>
            <a:off x="629644" y="2892627"/>
            <a:ext cx="4541963"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Gosti se spominjajo občutka</a:t>
            </a:r>
            <a:r>
              <a:rPr lang="en-GB" sz="2200" dirty="0">
                <a:solidFill>
                  <a:srgbClr val="414141"/>
                </a:solidFill>
              </a:rPr>
              <a:t>, ne le pohištva.</a:t>
            </a:r>
          </a:p>
          <a:p>
            <a:pPr marL="342900" indent="-342900">
              <a:lnSpc>
                <a:spcPts val="2240"/>
              </a:lnSpc>
              <a:buClr>
                <a:srgbClr val="459597"/>
              </a:buClr>
              <a:buFont typeface="Arial" panose="020B0604020202020204" pitchFamily="34" charset="0"/>
              <a:buChar char="•"/>
            </a:pPr>
            <a:r>
              <a:rPr lang="en-GB" sz="2200" b="1" dirty="0" err="1">
                <a:solidFill>
                  <a:srgbClr val="414141"/>
                </a:solidFill>
              </a:rPr>
              <a:t>Ročno</a:t>
            </a:r>
            <a:r>
              <a:rPr lang="en-GB" sz="2200" b="1" dirty="0">
                <a:solidFill>
                  <a:srgbClr val="414141"/>
                </a:solidFill>
              </a:rPr>
              <a:t> </a:t>
            </a:r>
            <a:r>
              <a:rPr lang="en-GB" sz="2200" b="1" dirty="0" err="1">
                <a:solidFill>
                  <a:srgbClr val="414141"/>
                </a:solidFill>
              </a:rPr>
              <a:t>napisana</a:t>
            </a:r>
            <a:r>
              <a:rPr lang="en-GB" sz="2200" b="1" dirty="0">
                <a:solidFill>
                  <a:srgbClr val="414141"/>
                </a:solidFill>
              </a:rPr>
              <a:t> </a:t>
            </a:r>
            <a:r>
              <a:rPr lang="en-GB" sz="2200" b="1" dirty="0" err="1">
                <a:solidFill>
                  <a:srgbClr val="414141"/>
                </a:solidFill>
              </a:rPr>
              <a:t>sporočilca</a:t>
            </a:r>
            <a:r>
              <a:rPr lang="en-GB" sz="2200" dirty="0">
                <a:solidFill>
                  <a:srgbClr val="414141"/>
                </a:solidFill>
              </a:rPr>
              <a:t>, </a:t>
            </a:r>
            <a:r>
              <a:rPr lang="en-GB" sz="2200" dirty="0" err="1">
                <a:solidFill>
                  <a:srgbClr val="414141"/>
                </a:solidFill>
              </a:rPr>
              <a:t>lokalne</a:t>
            </a:r>
            <a:r>
              <a:rPr lang="en-GB" sz="2200" dirty="0">
                <a:solidFill>
                  <a:srgbClr val="414141"/>
                </a:solidFill>
              </a:rPr>
              <a:t> </a:t>
            </a:r>
            <a:r>
              <a:rPr lang="en-GB" sz="2200" dirty="0" err="1">
                <a:solidFill>
                  <a:srgbClr val="414141"/>
                </a:solidFill>
              </a:rPr>
              <a:t>dobrote</a:t>
            </a:r>
            <a:r>
              <a:rPr lang="en-GB" sz="2200" dirty="0">
                <a:solidFill>
                  <a:srgbClr val="414141"/>
                </a:solidFill>
              </a:rPr>
              <a:t> </a:t>
            </a:r>
            <a:r>
              <a:rPr lang="en-GB" sz="2200" dirty="0" err="1">
                <a:solidFill>
                  <a:srgbClr val="414141"/>
                </a:solidFill>
              </a:rPr>
              <a:t>ali</a:t>
            </a:r>
            <a:r>
              <a:rPr lang="en-GB" sz="2200" dirty="0">
                <a:solidFill>
                  <a:srgbClr val="414141"/>
                </a:solidFill>
              </a:rPr>
              <a:t> sveže cvetje lahko ustvarijo toplo in prijetno vzdušje.</a:t>
            </a:r>
          </a:p>
          <a:p>
            <a:pPr marL="342900" indent="-342900">
              <a:lnSpc>
                <a:spcPts val="2240"/>
              </a:lnSpc>
              <a:buClr>
                <a:srgbClr val="459597"/>
              </a:buClr>
              <a:buFont typeface="Arial" panose="020B0604020202020204" pitchFamily="34" charset="0"/>
              <a:buChar char="•"/>
            </a:pPr>
            <a:r>
              <a:rPr lang="en-GB" sz="2200" b="1" dirty="0">
                <a:solidFill>
                  <a:srgbClr val="414141"/>
                </a:solidFill>
              </a:rPr>
              <a:t>Osebni dotiki </a:t>
            </a:r>
            <a:r>
              <a:rPr lang="en-GB" sz="2200" dirty="0">
                <a:solidFill>
                  <a:srgbClr val="414141"/>
                </a:solidFill>
              </a:rPr>
              <a:t>ustvarjajo čustveno povezavo, kar vodi do boljših ocen in ponovnih obiskov.</a:t>
            </a:r>
          </a:p>
          <a:p>
            <a:pPr marL="342900" indent="-342900">
              <a:lnSpc>
                <a:spcPts val="2240"/>
              </a:lnSpc>
              <a:buClr>
                <a:srgbClr val="459597"/>
              </a:buClr>
              <a:buFont typeface="Arial" panose="020B0604020202020204" pitchFamily="34" charset="0"/>
              <a:buChar char="•"/>
            </a:pPr>
            <a:r>
              <a:rPr lang="en-GB" sz="2200" b="1" dirty="0">
                <a:solidFill>
                  <a:srgbClr val="414141"/>
                </a:solidFill>
              </a:rPr>
              <a:t>Gostom pokažite, </a:t>
            </a:r>
            <a:r>
              <a:rPr lang="en-GB" sz="2200" dirty="0">
                <a:solidFill>
                  <a:srgbClr val="414141"/>
                </a:solidFill>
              </a:rPr>
              <a:t>da so več kot le rezervacija.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66EF3A68-CDEE-DB41-6784-5093F236FEBC}"/>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D4CF2A4D-1ABC-AC65-17A9-2435263C7F27}"/>
              </a:ext>
            </a:extLst>
          </p:cNvPr>
          <p:cNvSpPr txBox="1">
            <a:spLocks/>
          </p:cNvSpPr>
          <p:nvPr/>
        </p:nvSpPr>
        <p:spPr>
          <a:xfrm>
            <a:off x="6099856" y="2456228"/>
            <a:ext cx="4970292"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Za sporočila uporabite recikliran papir ali majhne lokalne razglednice.</a:t>
            </a:r>
          </a:p>
          <a:p>
            <a:pPr marL="342900" indent="-342900" algn="l">
              <a:lnSpc>
                <a:spcPts val="2340"/>
              </a:lnSpc>
              <a:spcBef>
                <a:spcPts val="0"/>
              </a:spcBef>
              <a:buFont typeface="Arial" panose="020B0604020202020204" pitchFamily="34" charset="0"/>
              <a:buChar char="•"/>
            </a:pPr>
            <a:r>
              <a:rPr lang="en-IE" sz="2200" dirty="0"/>
              <a:t>Dodajte lokalni izraz (npr. </a:t>
            </a:r>
            <a:r>
              <a:rPr lang="en-IE" sz="2200" dirty="0" err="1"/>
              <a:t>»Dobrodošli</a:t>
            </a:r>
            <a:r>
              <a:rPr lang="en-IE" sz="2200" dirty="0"/>
              <a:t>!« ali »Dobrodošli v Mariboru!«).</a:t>
            </a:r>
          </a:p>
          <a:p>
            <a:pPr marL="342900" indent="-342900" algn="l">
              <a:lnSpc>
                <a:spcPts val="2340"/>
              </a:lnSpc>
              <a:spcBef>
                <a:spcPts val="0"/>
              </a:spcBef>
              <a:buFont typeface="Arial" panose="020B0604020202020204" pitchFamily="34" charset="0"/>
              <a:buChar char="•"/>
            </a:pPr>
            <a:r>
              <a:rPr lang="en-IE" sz="2200" dirty="0"/>
              <a:t>Pripravite košarico z majhnimi sezonskimi izdelki – zeliščnim čajem, domačo marmelado ali suhim sadjem iz regije.</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494C000D-6D87-7563-A628-093624E01C0D}"/>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7290828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0BB9-D46B-7969-B284-7DB4107F712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463E3F9C-49A9-5C52-5F04-89FBE9E5A2FF}"/>
              </a:ext>
            </a:extLst>
          </p:cNvPr>
          <p:cNvSpPr txBox="1">
            <a:spLocks/>
          </p:cNvSpPr>
          <p:nvPr/>
        </p:nvSpPr>
        <p:spPr>
          <a:xfrm>
            <a:off x="629645" y="757158"/>
            <a:ext cx="737562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Primer: </a:t>
            </a:r>
            <a:r>
              <a:rPr lang="en-US" dirty="0"/>
              <a:t>S pozdravi za redne goste</a:t>
            </a:r>
          </a:p>
          <a:p>
            <a:pPr>
              <a:lnSpc>
                <a:spcPts val="3720"/>
              </a:lnSpc>
            </a:pPr>
            <a:endParaRPr lang="en-US" dirty="0"/>
          </a:p>
        </p:txBody>
      </p:sp>
      <p:cxnSp>
        <p:nvCxnSpPr>
          <p:cNvPr id="10" name="Straight Connector 9">
            <a:extLst>
              <a:ext uri="{FF2B5EF4-FFF2-40B4-BE49-F238E27FC236}">
                <a16:creationId xmlns:a16="http://schemas.microsoft.com/office/drawing/2014/main" id="{2310155E-C852-C0EE-12C9-91B66AB02FA3}"/>
              </a:ext>
            </a:extLst>
          </p:cNvPr>
          <p:cNvCxnSpPr>
            <a:cxnSpLocks/>
          </p:cNvCxnSpPr>
          <p:nvPr/>
        </p:nvCxnSpPr>
        <p:spPr>
          <a:xfrm>
            <a:off x="0" y="2010379"/>
            <a:ext cx="4557010"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E33C5CE-E032-2E53-0011-A0B2032AFA2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52</a:t>
            </a:fld>
            <a:endParaRPr lang="fr-CA" sz="1200" dirty="0"/>
          </a:p>
        </p:txBody>
      </p:sp>
      <p:sp>
        <p:nvSpPr>
          <p:cNvPr id="5" name="Text Placeholder 4">
            <a:extLst>
              <a:ext uri="{FF2B5EF4-FFF2-40B4-BE49-F238E27FC236}">
                <a16:creationId xmlns:a16="http://schemas.microsoft.com/office/drawing/2014/main" id="{9EE294C6-E85D-950E-B72C-3ACC8AAD15E3}"/>
              </a:ext>
            </a:extLst>
          </p:cNvPr>
          <p:cNvSpPr txBox="1">
            <a:spLocks/>
          </p:cNvSpPr>
          <p:nvPr/>
        </p:nvSpPr>
        <p:spPr>
          <a:xfrm>
            <a:off x="629644" y="2892627"/>
            <a:ext cx="3807445"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Ročno napisana kartica bo še dodatno izrazila vašo iskrenost in hvaležnost za ponovni obisk. </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Dodajte svojemu posvetilu pozornost, ki prihaja iz srca, ki jo je mogoče porabiti ali shraniti kot spomin. </a:t>
            </a:r>
          </a:p>
          <a:p>
            <a:pPr indent="0">
              <a:lnSpc>
                <a:spcPts val="2240"/>
              </a:lnSpc>
              <a:buClr>
                <a:srgbClr val="459597"/>
              </a:buClr>
            </a:pPr>
            <a:endParaRPr lang="en-US" sz="2200" dirty="0">
              <a:solidFill>
                <a:srgbClr val="414141"/>
              </a:solidFill>
            </a:endParaRPr>
          </a:p>
        </p:txBody>
      </p:sp>
      <p:pic>
        <p:nvPicPr>
          <p:cNvPr id="3" name="Picture 2">
            <a:extLst>
              <a:ext uri="{FF2B5EF4-FFF2-40B4-BE49-F238E27FC236}">
                <a16:creationId xmlns:a16="http://schemas.microsoft.com/office/drawing/2014/main" id="{CC3462F9-72EE-2919-E69A-2511F3A23E7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67266" y="1256818"/>
            <a:ext cx="8024734" cy="5283017"/>
          </a:xfrm>
          <a:prstGeom prst="rect">
            <a:avLst/>
          </a:prstGeom>
          <a:noFill/>
        </p:spPr>
      </p:pic>
      <p:sp>
        <p:nvSpPr>
          <p:cNvPr id="13" name="Rectangle 12">
            <a:extLst>
              <a:ext uri="{FF2B5EF4-FFF2-40B4-BE49-F238E27FC236}">
                <a16:creationId xmlns:a16="http://schemas.microsoft.com/office/drawing/2014/main" id="{3D01F6A0-1643-451D-6769-8240299DD886}"/>
              </a:ext>
            </a:extLst>
          </p:cNvPr>
          <p:cNvSpPr/>
          <p:nvPr/>
        </p:nvSpPr>
        <p:spPr>
          <a:xfrm>
            <a:off x="5276400" y="1828800"/>
            <a:ext cx="5756361" cy="32378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Slika 4" descr="Slika, ki vsebuje besede besedilo, rokopis, pisava, posnetek zaslona&#10;&#10;Vsebina, ustvarjena z UI, morda ni pravilna.">
            <a:extLst>
              <a:ext uri="{FF2B5EF4-FFF2-40B4-BE49-F238E27FC236}">
                <a16:creationId xmlns:a16="http://schemas.microsoft.com/office/drawing/2014/main" id="{01DCCFD4-4BC6-18C8-C8DD-5455BC53549A}"/>
              </a:ext>
            </a:extLst>
          </p:cNvPr>
          <p:cNvPicPr>
            <a:picLocks noChangeAspect="1"/>
          </p:cNvPicPr>
          <p:nvPr/>
        </p:nvPicPr>
        <p:blipFill>
          <a:blip r:embed="rId3"/>
          <a:srcRect l="14667" t="10471" r="7369" b="13456"/>
          <a:stretch/>
        </p:blipFill>
        <p:spPr>
          <a:xfrm>
            <a:off x="5546223" y="2339006"/>
            <a:ext cx="5151371" cy="2446145"/>
          </a:xfrm>
          <a:prstGeom prst="rect">
            <a:avLst/>
          </a:prstGeom>
        </p:spPr>
      </p:pic>
      <p:pic>
        <p:nvPicPr>
          <p:cNvPr id="15" name="Slika 4" descr="Slika, ki vsebuje besede besedilo, rokopis, pisava, posnetek zaslona&#10;&#10;Vsebina, ustvarjena z UI, morda ni pravilna.">
            <a:extLst>
              <a:ext uri="{FF2B5EF4-FFF2-40B4-BE49-F238E27FC236}">
                <a16:creationId xmlns:a16="http://schemas.microsoft.com/office/drawing/2014/main" id="{072FBE63-EA3C-E113-1397-557A3B4565E4}"/>
              </a:ext>
            </a:extLst>
          </p:cNvPr>
          <p:cNvPicPr>
            <a:picLocks noChangeAspect="1"/>
          </p:cNvPicPr>
          <p:nvPr/>
        </p:nvPicPr>
        <p:blipFill>
          <a:blip r:embed="rId3"/>
          <a:srcRect l="576" t="7958" r="85077" b="63769"/>
          <a:stretch/>
        </p:blipFill>
        <p:spPr>
          <a:xfrm>
            <a:off x="9927830" y="1895692"/>
            <a:ext cx="1039587" cy="996935"/>
          </a:xfrm>
          <a:prstGeom prst="rect">
            <a:avLst/>
          </a:prstGeom>
        </p:spPr>
      </p:pic>
    </p:spTree>
    <p:extLst>
      <p:ext uri="{BB962C8B-B14F-4D97-AF65-F5344CB8AC3E}">
        <p14:creationId xmlns:p14="http://schemas.microsoft.com/office/powerpoint/2010/main" val="40928339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4A313C-7F74-92B0-19CA-532DFA7F9B96}"/>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C21C60D6-2622-F028-A959-9278F3780C47}"/>
              </a:ext>
            </a:extLst>
          </p:cNvPr>
          <p:cNvSpPr txBox="1">
            <a:spLocks/>
          </p:cNvSpPr>
          <p:nvPr/>
        </p:nvSpPr>
        <p:spPr>
          <a:xfrm>
            <a:off x="629645" y="307773"/>
            <a:ext cx="6335931"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"Enostavne ideje za </a:t>
            </a:r>
            <a:r>
              <a:rPr lang="en-US" dirty="0" err="1"/>
              <a:t>osebne</a:t>
            </a:r>
            <a:r>
              <a:rPr lang="en-US" dirty="0"/>
              <a:t> </a:t>
            </a:r>
            <a:r>
              <a:rPr lang="en-US" dirty="0" err="1"/>
              <a:t>dodatke</a:t>
            </a:r>
            <a:r>
              <a:rPr lang="en-US" dirty="0"/>
              <a:t>, ki ne </a:t>
            </a:r>
            <a:r>
              <a:rPr lang="en-US" dirty="0" err="1"/>
              <a:t>stanejo</a:t>
            </a:r>
            <a:r>
              <a:rPr lang="en-US" dirty="0"/>
              <a:t> </a:t>
            </a:r>
            <a:r>
              <a:rPr lang="en-US" dirty="0" err="1"/>
              <a:t>veliko</a:t>
            </a:r>
            <a:r>
              <a:rPr lang="en-US" dirty="0"/>
              <a:t>."</a:t>
            </a:r>
          </a:p>
          <a:p>
            <a:pPr>
              <a:lnSpc>
                <a:spcPts val="3720"/>
              </a:lnSpc>
            </a:pPr>
            <a:endParaRPr lang="en-US" dirty="0"/>
          </a:p>
        </p:txBody>
      </p:sp>
      <p:cxnSp>
        <p:nvCxnSpPr>
          <p:cNvPr id="10" name="Straight Connector 9">
            <a:extLst>
              <a:ext uri="{FF2B5EF4-FFF2-40B4-BE49-F238E27FC236}">
                <a16:creationId xmlns:a16="http://schemas.microsoft.com/office/drawing/2014/main" id="{42B89DCB-74DD-CA73-B42B-D7EEC2E58ED8}"/>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B5983EB-7F02-FF3F-4601-17C7B815ED0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53</a:t>
            </a:fld>
            <a:endParaRPr lang="fr-CA" sz="1200" dirty="0"/>
          </a:p>
        </p:txBody>
      </p:sp>
      <p:sp>
        <p:nvSpPr>
          <p:cNvPr id="4" name="Text Placeholder 5">
            <a:extLst>
              <a:ext uri="{FF2B5EF4-FFF2-40B4-BE49-F238E27FC236}">
                <a16:creationId xmlns:a16="http://schemas.microsoft.com/office/drawing/2014/main" id="{D1131F13-FF0D-597E-4DD2-F0483DA220CF}"/>
              </a:ext>
            </a:extLst>
          </p:cNvPr>
          <p:cNvSpPr txBox="1">
            <a:spLocks/>
          </p:cNvSpPr>
          <p:nvPr/>
        </p:nvSpPr>
        <p:spPr>
          <a:xfrm>
            <a:off x="629645" y="1709906"/>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2D2EEECD-7303-1561-1006-DD1E59EBFCDD}"/>
              </a:ext>
            </a:extLst>
          </p:cNvPr>
          <p:cNvSpPr txBox="1">
            <a:spLocks/>
          </p:cNvSpPr>
          <p:nvPr/>
        </p:nvSpPr>
        <p:spPr>
          <a:xfrm>
            <a:off x="629644" y="2384627"/>
            <a:ext cx="430542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Pustite kratek seznam </a:t>
            </a:r>
            <a:r>
              <a:rPr lang="en-GB" sz="2200" dirty="0">
                <a:solidFill>
                  <a:srgbClr val="414141"/>
                </a:solidFill>
              </a:rPr>
              <a:t>svojih </a:t>
            </a:r>
            <a:r>
              <a:rPr lang="en-GB" sz="2200" dirty="0" err="1">
                <a:solidFill>
                  <a:srgbClr val="414141"/>
                </a:solidFill>
              </a:rPr>
              <a:t>najljubših </a:t>
            </a:r>
            <a:r>
              <a:rPr lang="en-GB" sz="2200" dirty="0">
                <a:solidFill>
                  <a:srgbClr val="414141"/>
                </a:solidFill>
              </a:rPr>
              <a:t>kavarn, tržnic ali sprehajališč v bližini.</a:t>
            </a:r>
          </a:p>
          <a:p>
            <a:pPr marL="342900" indent="-342900">
              <a:lnSpc>
                <a:spcPts val="2240"/>
              </a:lnSpc>
              <a:buClr>
                <a:srgbClr val="459597"/>
              </a:buClr>
              <a:buFont typeface="Arial" panose="020B0604020202020204" pitchFamily="34" charset="0"/>
              <a:buChar char="•"/>
            </a:pPr>
            <a:r>
              <a:rPr lang="en-GB" sz="2200" b="1" dirty="0">
                <a:solidFill>
                  <a:srgbClr val="414141"/>
                </a:solidFill>
              </a:rPr>
              <a:t>Uporabite vonj: </a:t>
            </a:r>
            <a:r>
              <a:rPr lang="en-GB" sz="2200" dirty="0">
                <a:solidFill>
                  <a:srgbClr val="414141"/>
                </a:solidFill>
              </a:rPr>
              <a:t>lahka vrečka sivke, sveži citrus v kuhinji ali pomirjujoča zeliščna mešanica.</a:t>
            </a:r>
          </a:p>
          <a:p>
            <a:pPr marL="342900" indent="-342900">
              <a:lnSpc>
                <a:spcPts val="2240"/>
              </a:lnSpc>
              <a:buClr>
                <a:srgbClr val="459597"/>
              </a:buClr>
              <a:buFont typeface="Arial" panose="020B0604020202020204" pitchFamily="34" charset="0"/>
              <a:buChar char="•"/>
            </a:pPr>
            <a:r>
              <a:rPr lang="en-GB" sz="2200" b="1" dirty="0">
                <a:solidFill>
                  <a:srgbClr val="414141"/>
                </a:solidFill>
              </a:rPr>
              <a:t>Ponudite </a:t>
            </a:r>
            <a:r>
              <a:rPr lang="en-GB" sz="2200" dirty="0">
                <a:solidFill>
                  <a:srgbClr val="414141"/>
                </a:solidFill>
              </a:rPr>
              <a:t>gostom </a:t>
            </a:r>
            <a:r>
              <a:rPr lang="en-GB" sz="2200" b="1" dirty="0">
                <a:solidFill>
                  <a:srgbClr val="414141"/>
                </a:solidFill>
              </a:rPr>
              <a:t>ponovno </a:t>
            </a:r>
            <a:r>
              <a:rPr lang="en-GB" sz="2200" dirty="0">
                <a:solidFill>
                  <a:srgbClr val="414141"/>
                </a:solidFill>
              </a:rPr>
              <a:t>uporabno</a:t>
            </a:r>
            <a:r>
              <a:rPr lang="en-GB" sz="2200" b="1" dirty="0">
                <a:solidFill>
                  <a:srgbClr val="414141"/>
                </a:solidFill>
              </a:rPr>
              <a:t> nakupovalno vrečko </a:t>
            </a:r>
            <a:r>
              <a:rPr lang="en-GB" sz="2200" dirty="0">
                <a:solidFill>
                  <a:srgbClr val="414141"/>
                </a:solidFill>
              </a:rPr>
              <a:t>ali dežnik.</a:t>
            </a:r>
          </a:p>
          <a:p>
            <a:pPr marL="342900" indent="-342900">
              <a:lnSpc>
                <a:spcPts val="2240"/>
              </a:lnSpc>
              <a:buClr>
                <a:srgbClr val="459597"/>
              </a:buClr>
              <a:buFont typeface="Arial" panose="020B0604020202020204" pitchFamily="34" charset="0"/>
              <a:buChar char="•"/>
            </a:pPr>
            <a:r>
              <a:rPr lang="en-GB" sz="2200" b="1" dirty="0">
                <a:solidFill>
                  <a:srgbClr val="414141"/>
                </a:solidFill>
              </a:rPr>
              <a:t>Praznujte posebne trenutke </a:t>
            </a:r>
            <a:r>
              <a:rPr lang="en-GB" sz="2200" dirty="0">
                <a:solidFill>
                  <a:srgbClr val="414141"/>
                </a:solidFill>
              </a:rPr>
              <a:t>– vprašajte, ali praznujejo kaj posebnega, in pustite sporočilo ali majhno pozornost.</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8FD07853-CD11-0848-10B0-D2A63235320C}"/>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A247ED23-EDC3-8F96-153F-EF9DADE51CAC}"/>
              </a:ext>
            </a:extLst>
          </p:cNvPr>
          <p:cNvSpPr txBox="1">
            <a:spLocks/>
          </p:cNvSpPr>
          <p:nvPr/>
        </p:nvSpPr>
        <p:spPr>
          <a:xfrm>
            <a:off x="6002164" y="2290151"/>
            <a:ext cx="4647908"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Ustvarite preprosto, ponovno uporabno dobrodošlico s pomočjo Canva.</a:t>
            </a:r>
          </a:p>
          <a:p>
            <a:pPr marL="342900" indent="-342900" algn="l">
              <a:lnSpc>
                <a:spcPts val="2340"/>
              </a:lnSpc>
              <a:spcBef>
                <a:spcPts val="0"/>
              </a:spcBef>
              <a:buFont typeface="Arial" panose="020B0604020202020204" pitchFamily="34" charset="0"/>
              <a:buChar char="•"/>
            </a:pPr>
            <a:r>
              <a:rPr lang="en-IE" sz="2200" dirty="0"/>
              <a:t>QR-koda, ki povezuje na </a:t>
            </a:r>
            <a:r>
              <a:rPr lang="en-IE" sz="2200" dirty="0" err="1"/>
              <a:t>vaš</a:t>
            </a:r>
            <a:r>
              <a:rPr lang="en-IE" sz="2200" dirty="0"/>
              <a:t> </a:t>
            </a:r>
            <a:r>
              <a:rPr lang="en-IE" sz="2200" dirty="0" err="1"/>
              <a:t>osebni</a:t>
            </a:r>
            <a:r>
              <a:rPr lang="en-IE" sz="2200" dirty="0"/>
              <a:t> Google Map s </a:t>
            </a:r>
            <a:r>
              <a:rPr lang="en-IE" sz="2200" dirty="0" err="1"/>
              <a:t>priporočili</a:t>
            </a:r>
            <a:r>
              <a:rPr lang="en-IE" sz="2200" dirty="0"/>
              <a:t>.</a:t>
            </a:r>
            <a:endParaRPr lang="en-IE" sz="2200" dirty="0">
              <a:ea typeface="Calibri"/>
              <a:cs typeface="Calibri"/>
            </a:endParaRPr>
          </a:p>
          <a:p>
            <a:pPr marL="342900" indent="-342900" algn="l">
              <a:lnSpc>
                <a:spcPts val="2340"/>
              </a:lnSpc>
              <a:spcBef>
                <a:spcPts val="0"/>
              </a:spcBef>
              <a:buFont typeface="Arial" panose="020B0604020202020204" pitchFamily="34" charset="0"/>
              <a:buChar char="•"/>
            </a:pPr>
            <a:r>
              <a:rPr lang="en-IE" sz="2200" dirty="0"/>
              <a:t>Uporabite predloge za sporočila gostom, ki vključujejo toplo dobrodošlico, prilagojeno sezoni ali prazniku.</a:t>
            </a:r>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E31C9999-A1B6-45D4-542D-751D24A29EE9}"/>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23026259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1256-86F4-A6BB-F62E-CF2D08D27E02}"/>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9F4DEBBB-392E-AAA5-C297-16BF88B2772E}"/>
              </a:ext>
            </a:extLst>
          </p:cNvPr>
          <p:cNvSpPr txBox="1">
            <a:spLocks/>
          </p:cNvSpPr>
          <p:nvPr/>
        </p:nvSpPr>
        <p:spPr>
          <a:xfrm>
            <a:off x="629645" y="485239"/>
            <a:ext cx="6990355"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"Da se bo vaš </a:t>
            </a:r>
            <a:r>
              <a:rPr lang="en-US" dirty="0" err="1"/>
              <a:t>prostor</a:t>
            </a:r>
            <a:r>
              <a:rPr lang="en-US" dirty="0"/>
              <a:t> </a:t>
            </a:r>
            <a:r>
              <a:rPr lang="en-US" dirty="0" err="1"/>
              <a:t>počutil</a:t>
            </a:r>
            <a:r>
              <a:rPr lang="en-US" dirty="0"/>
              <a:t> </a:t>
            </a:r>
            <a:r>
              <a:rPr lang="en-US" dirty="0" err="1"/>
              <a:t>posebnega</a:t>
            </a:r>
            <a:r>
              <a:rPr lang="en-US" dirty="0"/>
              <a:t> in </a:t>
            </a:r>
            <a:r>
              <a:rPr lang="en-US" dirty="0" err="1"/>
              <a:t>nepozabnega</a:t>
            </a:r>
            <a:r>
              <a:rPr lang="en-US" dirty="0"/>
              <a:t>."</a:t>
            </a:r>
          </a:p>
          <a:p>
            <a:pPr>
              <a:lnSpc>
                <a:spcPts val="3720"/>
              </a:lnSpc>
            </a:pPr>
            <a:endParaRPr lang="en-US" dirty="0"/>
          </a:p>
        </p:txBody>
      </p:sp>
      <p:cxnSp>
        <p:nvCxnSpPr>
          <p:cNvPr id="10" name="Straight Connector 9">
            <a:extLst>
              <a:ext uri="{FF2B5EF4-FFF2-40B4-BE49-F238E27FC236}">
                <a16:creationId xmlns:a16="http://schemas.microsoft.com/office/drawing/2014/main" id="{1F72C8F7-D1F3-A016-76C8-8787B9729E0A}"/>
              </a:ext>
            </a:extLst>
          </p:cNvPr>
          <p:cNvCxnSpPr>
            <a:cxnSpLocks/>
          </p:cNvCxnSpPr>
          <p:nvPr/>
        </p:nvCxnSpPr>
        <p:spPr>
          <a:xfrm>
            <a:off x="0" y="1678180"/>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12F01D42-C204-D8D0-D62D-084FAF5B5EF2}"/>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54</a:t>
            </a:fld>
            <a:endParaRPr lang="fr-CA" sz="1200" dirty="0"/>
          </a:p>
        </p:txBody>
      </p:sp>
      <p:sp>
        <p:nvSpPr>
          <p:cNvPr id="4" name="Text Placeholder 5">
            <a:extLst>
              <a:ext uri="{FF2B5EF4-FFF2-40B4-BE49-F238E27FC236}">
                <a16:creationId xmlns:a16="http://schemas.microsoft.com/office/drawing/2014/main" id="{F712B895-692F-7EE4-8EF1-805182E46F1F}"/>
              </a:ext>
            </a:extLst>
          </p:cNvPr>
          <p:cNvSpPr txBox="1">
            <a:spLocks/>
          </p:cNvSpPr>
          <p:nvPr/>
        </p:nvSpPr>
        <p:spPr>
          <a:xfrm>
            <a:off x="629645" y="1924829"/>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A7E60AD6-CFD0-6C30-B688-657BDE4D632C}"/>
              </a:ext>
            </a:extLst>
          </p:cNvPr>
          <p:cNvSpPr txBox="1">
            <a:spLocks/>
          </p:cNvSpPr>
          <p:nvPr/>
        </p:nvSpPr>
        <p:spPr>
          <a:xfrm>
            <a:off x="629644" y="2498421"/>
            <a:ext cx="4711224"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Dodajte majhne predmete, ki odražajo vašo regijo</a:t>
            </a:r>
            <a:r>
              <a:rPr lang="en-GB" sz="2200" dirty="0">
                <a:solidFill>
                  <a:srgbClr val="414141"/>
                </a:solidFill>
              </a:rPr>
              <a:t>: lokalne izdelke, rastline ali zgodovinske fotografije.</a:t>
            </a:r>
          </a:p>
          <a:p>
            <a:pPr marL="342900" indent="-342900">
              <a:lnSpc>
                <a:spcPts val="2240"/>
              </a:lnSpc>
              <a:buClr>
                <a:srgbClr val="459597"/>
              </a:buClr>
              <a:buFont typeface="Arial" panose="020B0604020202020204" pitchFamily="34" charset="0"/>
              <a:buChar char="•"/>
            </a:pPr>
            <a:r>
              <a:rPr lang="en-GB" sz="2200" b="1" dirty="0">
                <a:solidFill>
                  <a:srgbClr val="414141"/>
                </a:solidFill>
              </a:rPr>
              <a:t>Vključite knjigo gostov, </a:t>
            </a:r>
            <a:r>
              <a:rPr lang="en-GB" sz="2200" dirty="0">
                <a:solidFill>
                  <a:srgbClr val="414141"/>
                </a:solidFill>
              </a:rPr>
              <a:t>v katero lahko obiskovalci vpišejo komentarje, risbe ali potovalne nasvete.</a:t>
            </a:r>
          </a:p>
          <a:p>
            <a:pPr marL="342900" indent="-342900">
              <a:lnSpc>
                <a:spcPts val="2240"/>
              </a:lnSpc>
              <a:buClr>
                <a:srgbClr val="459597"/>
              </a:buClr>
              <a:buFont typeface="Arial" panose="020B0604020202020204" pitchFamily="34" charset="0"/>
              <a:buChar char="•"/>
            </a:pPr>
            <a:r>
              <a:rPr lang="en-GB" sz="2200" b="1" dirty="0">
                <a:solidFill>
                  <a:srgbClr val="414141"/>
                </a:solidFill>
              </a:rPr>
              <a:t>Prilagodite jo glede na to, kdo prihaja </a:t>
            </a:r>
            <a:r>
              <a:rPr lang="en-GB" sz="2200" dirty="0">
                <a:solidFill>
                  <a:srgbClr val="414141"/>
                </a:solidFill>
              </a:rPr>
              <a:t>(npr. družina z otroki → </a:t>
            </a:r>
            <a:r>
              <a:rPr lang="en-GB" sz="2200" dirty="0" err="1">
                <a:solidFill>
                  <a:srgbClr val="414141"/>
                </a:solidFill>
              </a:rPr>
              <a:t>barvne </a:t>
            </a:r>
            <a:r>
              <a:rPr lang="en-GB" sz="2200" dirty="0">
                <a:solidFill>
                  <a:srgbClr val="414141"/>
                </a:solidFill>
              </a:rPr>
              <a:t>slike in barvice, poslovni </a:t>
            </a:r>
            <a:r>
              <a:rPr lang="en-GB" sz="2200" dirty="0" err="1">
                <a:solidFill>
                  <a:srgbClr val="414141"/>
                </a:solidFill>
              </a:rPr>
              <a:t>potnik </a:t>
            </a:r>
            <a:r>
              <a:rPr lang="en-GB" sz="2200" dirty="0">
                <a:solidFill>
                  <a:srgbClr val="414141"/>
                </a:solidFill>
              </a:rPr>
              <a:t>→ zvezek in pero).</a:t>
            </a:r>
          </a:p>
          <a:p>
            <a:pPr marL="342900" indent="-342900">
              <a:lnSpc>
                <a:spcPts val="2240"/>
              </a:lnSpc>
              <a:buClr>
                <a:srgbClr val="459597"/>
              </a:buClr>
              <a:buFont typeface="Arial" panose="020B0604020202020204" pitchFamily="34" charset="0"/>
              <a:buChar char="•"/>
            </a:pPr>
            <a:r>
              <a:rPr lang="en-GB" sz="2200" b="1" dirty="0">
                <a:solidFill>
                  <a:srgbClr val="414141"/>
                </a:solidFill>
              </a:rPr>
              <a:t>Delite kratko zgodbo </a:t>
            </a:r>
            <a:r>
              <a:rPr lang="en-GB" sz="2200" dirty="0">
                <a:solidFill>
                  <a:srgbClr val="414141"/>
                </a:solidFill>
              </a:rPr>
              <a:t>o prostoru ali vaši poti kot gostitelj.</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546A8E2B-5482-33F9-A945-BADE3B489BD5}"/>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B5F88157-402A-56D8-9B62-7B88DE540D50}"/>
              </a:ext>
            </a:extLst>
          </p:cNvPr>
          <p:cNvSpPr txBox="1">
            <a:spLocks/>
          </p:cNvSpPr>
          <p:nvPr/>
        </p:nvSpPr>
        <p:spPr>
          <a:xfrm>
            <a:off x="6002163" y="2290151"/>
            <a:ext cx="4959157"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Hranite mapo ali knjižico z zgodbami gostov, lokalnimi dogodki in majhnimi presenečenji.</a:t>
            </a:r>
          </a:p>
          <a:p>
            <a:pPr marL="342900" indent="-342900" algn="l">
              <a:lnSpc>
                <a:spcPts val="2340"/>
              </a:lnSpc>
              <a:spcBef>
                <a:spcPts val="0"/>
              </a:spcBef>
              <a:buFont typeface="Arial" panose="020B0604020202020204" pitchFamily="34" charset="0"/>
              <a:buChar char="•"/>
            </a:pPr>
            <a:r>
              <a:rPr lang="en-IE" sz="2200" dirty="0" err="1"/>
              <a:t>Uporabite</a:t>
            </a:r>
            <a:r>
              <a:rPr lang="en-IE" sz="2200" dirty="0"/>
              <a:t> </a:t>
            </a:r>
            <a:r>
              <a:rPr lang="en-IE" sz="2200" dirty="0" err="1"/>
              <a:t>blagovno</a:t>
            </a:r>
            <a:r>
              <a:rPr lang="en-IE" sz="2200" dirty="0"/>
              <a:t> </a:t>
            </a:r>
            <a:r>
              <a:rPr lang="en-IE" sz="2200" dirty="0" err="1"/>
              <a:t>znamko</a:t>
            </a:r>
            <a:r>
              <a:rPr lang="en-IE" sz="2200" dirty="0"/>
              <a:t> dobrodošlice ali natisnite svojo gostiteljsko ime/logotip, če ga imate.</a:t>
            </a:r>
          </a:p>
          <a:p>
            <a:pPr marL="342900" indent="-342900" algn="l">
              <a:lnSpc>
                <a:spcPts val="2340"/>
              </a:lnSpc>
              <a:spcBef>
                <a:spcPts val="0"/>
              </a:spcBef>
              <a:buFont typeface="Arial" panose="020B0604020202020204" pitchFamily="34" charset="0"/>
              <a:buChar char="•"/>
            </a:pPr>
            <a:r>
              <a:rPr lang="en-IE" sz="2200" dirty="0" err="1"/>
              <a:t>Fotografije</a:t>
            </a:r>
            <a:r>
              <a:rPr lang="en-IE" sz="2200" dirty="0"/>
              <a:t> </a:t>
            </a:r>
            <a:r>
              <a:rPr lang="en-IE" sz="2200" dirty="0" err="1"/>
              <a:t>preteklih</a:t>
            </a:r>
            <a:r>
              <a:rPr lang="en-IE" sz="2200" dirty="0"/>
              <a:t> </a:t>
            </a:r>
            <a:r>
              <a:rPr lang="en-IE" sz="2200" dirty="0" err="1"/>
              <a:t>gostov</a:t>
            </a:r>
            <a:r>
              <a:rPr lang="en-IE" sz="2200" dirty="0"/>
              <a:t> (z dovoljenjem) ali zahvalna pisma razstavite v prijetnem kotičku.</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7CC0DDEA-F2F1-B510-0140-75EE2C58BBD7}"/>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3140316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DA2A-0BBB-6525-EA6A-4B8DE82A72FA}"/>
            </a:ext>
          </a:extLst>
        </p:cNvPr>
        <p:cNvGrpSpPr/>
        <p:nvPr/>
      </p:nvGrpSpPr>
      <p:grpSpPr>
        <a:xfrm>
          <a:off x="0" y="0"/>
          <a:ext cx="0" cy="0"/>
          <a:chOff x="0" y="0"/>
          <a:chExt cx="0" cy="0"/>
        </a:xfrm>
      </p:grpSpPr>
      <p:sp>
        <p:nvSpPr>
          <p:cNvPr id="5" name="Text Placeholder 3">
            <a:extLst>
              <a:ext uri="{FF2B5EF4-FFF2-40B4-BE49-F238E27FC236}">
                <a16:creationId xmlns:a16="http://schemas.microsoft.com/office/drawing/2014/main" id="{3165999D-FA58-0ED5-D51A-141FA1BD5D6F}"/>
              </a:ext>
            </a:extLst>
          </p:cNvPr>
          <p:cNvSpPr txBox="1">
            <a:spLocks/>
          </p:cNvSpPr>
          <p:nvPr/>
        </p:nvSpPr>
        <p:spPr>
          <a:xfrm>
            <a:off x="629645" y="485239"/>
            <a:ext cx="890059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Primer: </a:t>
            </a:r>
            <a:r>
              <a:rPr lang="en-US" dirty="0"/>
              <a:t>„Storitev za zmanjšanje glasnosti“</a:t>
            </a:r>
          </a:p>
          <a:p>
            <a:pPr>
              <a:lnSpc>
                <a:spcPts val="3720"/>
              </a:lnSpc>
            </a:pPr>
            <a:endParaRPr lang="en-US" dirty="0"/>
          </a:p>
        </p:txBody>
      </p:sp>
      <p:cxnSp>
        <p:nvCxnSpPr>
          <p:cNvPr id="6" name="Straight Connector 5">
            <a:extLst>
              <a:ext uri="{FF2B5EF4-FFF2-40B4-BE49-F238E27FC236}">
                <a16:creationId xmlns:a16="http://schemas.microsoft.com/office/drawing/2014/main" id="{E3923B65-E087-11CE-996C-F847D1E210E4}"/>
              </a:ext>
            </a:extLst>
          </p:cNvPr>
          <p:cNvCxnSpPr>
            <a:cxnSpLocks/>
          </p:cNvCxnSpPr>
          <p:nvPr/>
        </p:nvCxnSpPr>
        <p:spPr>
          <a:xfrm>
            <a:off x="0" y="1288893"/>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F2F5FF6D-1777-3633-22E7-48367DBBC5DC}"/>
              </a:ext>
            </a:extLst>
          </p:cNvPr>
          <p:cNvSpPr txBox="1">
            <a:spLocks/>
          </p:cNvSpPr>
          <p:nvPr/>
        </p:nvSpPr>
        <p:spPr>
          <a:xfrm>
            <a:off x="4810475" y="1862169"/>
            <a:ext cx="6568671" cy="4817471"/>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457200" algn="l"/>
              </a:tabLst>
            </a:pPr>
            <a:endParaRPr lang="sl-SI" sz="2200" dirty="0">
              <a:solidFill>
                <a:srgbClr val="414141"/>
              </a:solidFill>
              <a:ea typeface="+mn-lt"/>
              <a:cs typeface="+mn-lt"/>
            </a:endParaRPr>
          </a:p>
          <a:p>
            <a:pPr>
              <a:lnSpc>
                <a:spcPts val="2340"/>
              </a:lnSpc>
              <a:tabLst>
                <a:tab pos="457200" algn="l"/>
              </a:tabLst>
            </a:pPr>
            <a:r>
              <a:rPr lang="sl-SI" sz="2200" dirty="0">
                <a:solidFill>
                  <a:srgbClr val="414141"/>
                </a:solidFill>
                <a:ea typeface="+mn-lt"/>
                <a:cs typeface="+mn-lt"/>
              </a:rPr>
              <a:t>Nekatere dišave lahko znatno skrajšajo čas, potreben za uspavanje (kako hitro zaspite), in izboljšajo splošno kakovost spanja.</a:t>
            </a:r>
          </a:p>
          <a:p>
            <a:pPr marL="342900" indent="-342900">
              <a:lnSpc>
                <a:spcPts val="2340"/>
              </a:lnSpc>
              <a:buClr>
                <a:srgbClr val="459597"/>
              </a:buClr>
              <a:buFont typeface="Arial" panose="020B0604020202020204" pitchFamily="34" charset="0"/>
              <a:buChar char="•"/>
              <a:tabLst>
                <a:tab pos="457200" algn="l"/>
              </a:tabLst>
            </a:pP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Calibri"/>
                <a:cs typeface="Calibri"/>
              </a:rPr>
              <a:t>Sivka: </a:t>
            </a:r>
            <a:r>
              <a:rPr lang="sl-SI" sz="2200">
                <a:solidFill>
                  <a:srgbClr val="414141"/>
                </a:solidFill>
                <a:ea typeface="Calibri"/>
                <a:cs typeface="Calibri"/>
              </a:rPr>
              <a:t>zmanjšuje tesnobo in spodbuja globlji spanec.</a:t>
            </a: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Kamilica: </a:t>
            </a:r>
            <a:r>
              <a:rPr lang="sl-SI" sz="2200" dirty="0">
                <a:solidFill>
                  <a:srgbClr val="414141"/>
                </a:solidFill>
                <a:ea typeface="+mn-lt"/>
                <a:cs typeface="+mn-lt"/>
              </a:rPr>
              <a:t>znižuje raven stresnih hormonov in sprošča telo.</a:t>
            </a: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Vetiver: </a:t>
            </a:r>
            <a:r>
              <a:rPr lang="sl-SI" sz="2200" dirty="0">
                <a:solidFill>
                  <a:srgbClr val="414141"/>
                </a:solidFill>
                <a:ea typeface="+mn-lt"/>
                <a:cs typeface="+mn-lt"/>
              </a:rPr>
              <a:t>umirja živčni sistem in pomirja prekomerno aktivni um.</a:t>
            </a: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Ylang-ylang: </a:t>
            </a:r>
            <a:r>
              <a:rPr lang="sl-SI" sz="2200" dirty="0">
                <a:solidFill>
                  <a:srgbClr val="414141"/>
                </a:solidFill>
                <a:ea typeface="+mn-lt"/>
                <a:cs typeface="+mn-lt"/>
              </a:rPr>
              <a:t>znižuje krvni tlak in ustvarja občutek </a:t>
            </a:r>
            <a:r>
              <a:rPr lang="sl-SI" sz="2200">
                <a:solidFill>
                  <a:srgbClr val="414141"/>
                </a:solidFill>
                <a:ea typeface="+mn-lt"/>
                <a:cs typeface="+mn-lt"/>
              </a:rPr>
              <a:t>udobja.</a:t>
            </a:r>
            <a:endParaRPr lang="sl-SI" sz="2200" dirty="0">
              <a:solidFill>
                <a:srgbClr val="414141"/>
              </a:solidFill>
              <a:ea typeface="Calibri"/>
              <a:cs typeface="Calibri"/>
            </a:endParaRPr>
          </a:p>
          <a:p>
            <a:pPr marL="342900" indent="-342900">
              <a:lnSpc>
                <a:spcPts val="2340"/>
              </a:lnSpc>
              <a:buClr>
                <a:srgbClr val="459597"/>
              </a:buClr>
              <a:buFont typeface="Arial" panose="020B0604020202020204" pitchFamily="34" charset="0"/>
              <a:buChar char="•"/>
              <a:tabLst>
                <a:tab pos="457200" algn="l"/>
              </a:tabLst>
            </a:pPr>
            <a:r>
              <a:rPr lang="sl-SI" sz="2200" b="1" dirty="0">
                <a:solidFill>
                  <a:srgbClr val="EC7C69"/>
                </a:solidFill>
                <a:ea typeface="+mn-lt"/>
                <a:cs typeface="+mn-lt"/>
              </a:rPr>
              <a:t>Bergamotka: </a:t>
            </a:r>
            <a:r>
              <a:rPr lang="sl-SI" sz="2200" dirty="0">
                <a:solidFill>
                  <a:srgbClr val="414141"/>
                </a:solidFill>
                <a:ea typeface="+mn-lt"/>
                <a:cs typeface="+mn-lt"/>
              </a:rPr>
              <a:t>zmanjša srčni utrip in pripravi telo na počitek.</a:t>
            </a:r>
          </a:p>
          <a:p>
            <a:pPr>
              <a:lnSpc>
                <a:spcPts val="2340"/>
              </a:lnSpc>
              <a:spcAft>
                <a:spcPts val="800"/>
              </a:spcAft>
              <a:tabLst>
                <a:tab pos="457200" algn="l"/>
              </a:tabLst>
            </a:pPr>
            <a:endParaRPr lang="sl-SI" sz="2200" dirty="0">
              <a:solidFill>
                <a:srgbClr val="414141"/>
              </a:solidFill>
              <a:ea typeface="+mn-lt"/>
              <a:cs typeface="+mn-lt"/>
            </a:endParaRPr>
          </a:p>
          <a:p>
            <a:pPr>
              <a:lnSpc>
                <a:spcPts val="2340"/>
              </a:lnSpc>
              <a:tabLst>
                <a:tab pos="457200" algn="l"/>
              </a:tabLst>
            </a:pPr>
            <a:endParaRPr lang="sl-SI" sz="2200" dirty="0">
              <a:solidFill>
                <a:srgbClr val="414141"/>
              </a:solidFill>
              <a:ea typeface="Calibri"/>
              <a:cs typeface="Calibri"/>
            </a:endParaRPr>
          </a:p>
        </p:txBody>
      </p:sp>
      <p:sp>
        <p:nvSpPr>
          <p:cNvPr id="17" name="Freeform 16">
            <a:extLst>
              <a:ext uri="{FF2B5EF4-FFF2-40B4-BE49-F238E27FC236}">
                <a16:creationId xmlns:a16="http://schemas.microsoft.com/office/drawing/2014/main" id="{2EC9707F-65E8-E674-FC1A-F5AB342EBFB0}"/>
              </a:ext>
            </a:extLst>
          </p:cNvPr>
          <p:cNvSpPr/>
          <p:nvPr/>
        </p:nvSpPr>
        <p:spPr>
          <a:xfrm rot="5400000" flipH="1">
            <a:off x="-503" y="2524103"/>
            <a:ext cx="4980346" cy="3720057"/>
          </a:xfrm>
          <a:custGeom>
            <a:avLst/>
            <a:gdLst>
              <a:gd name="connsiteX0" fmla="*/ 4980346 w 4980346"/>
              <a:gd name="connsiteY0" fmla="*/ 3410939 h 3720057"/>
              <a:gd name="connsiteX1" fmla="*/ 4980346 w 4980346"/>
              <a:gd name="connsiteY1" fmla="*/ 2996758 h 3720057"/>
              <a:gd name="connsiteX2" fmla="*/ 4980346 w 4980346"/>
              <a:gd name="connsiteY2" fmla="*/ 2933755 h 3720057"/>
              <a:gd name="connsiteX3" fmla="*/ 4980346 w 4980346"/>
              <a:gd name="connsiteY3" fmla="*/ 2519575 h 3720057"/>
              <a:gd name="connsiteX4" fmla="*/ 4980346 w 4980346"/>
              <a:gd name="connsiteY4" fmla="*/ 891364 h 3720057"/>
              <a:gd name="connsiteX5" fmla="*/ 4980346 w 4980346"/>
              <a:gd name="connsiteY5" fmla="*/ 477184 h 3720057"/>
              <a:gd name="connsiteX6" fmla="*/ 4980346 w 4980346"/>
              <a:gd name="connsiteY6" fmla="*/ 414182 h 3720057"/>
              <a:gd name="connsiteX7" fmla="*/ 4980346 w 4980346"/>
              <a:gd name="connsiteY7" fmla="*/ 1 h 3720057"/>
              <a:gd name="connsiteX8" fmla="*/ 4585713 w 4980346"/>
              <a:gd name="connsiteY8" fmla="*/ 1 h 3720057"/>
              <a:gd name="connsiteX9" fmla="*/ 4484300 w 4980346"/>
              <a:gd name="connsiteY9" fmla="*/ 1 h 3720057"/>
              <a:gd name="connsiteX10" fmla="*/ 4325747 w 4980346"/>
              <a:gd name="connsiteY10" fmla="*/ 1 h 3720057"/>
              <a:gd name="connsiteX11" fmla="*/ 4089666 w 4980346"/>
              <a:gd name="connsiteY11" fmla="*/ 1 h 3720057"/>
              <a:gd name="connsiteX12" fmla="*/ 3931113 w 4980346"/>
              <a:gd name="connsiteY12" fmla="*/ 1 h 3720057"/>
              <a:gd name="connsiteX13" fmla="*/ 3829701 w 4980346"/>
              <a:gd name="connsiteY13" fmla="*/ 1 h 3720057"/>
              <a:gd name="connsiteX14" fmla="*/ 3435067 w 4980346"/>
              <a:gd name="connsiteY14" fmla="*/ 1 h 3720057"/>
              <a:gd name="connsiteX15" fmla="*/ 3191379 w 4980346"/>
              <a:gd name="connsiteY15" fmla="*/ 1 h 3720057"/>
              <a:gd name="connsiteX16" fmla="*/ 3058146 w 4980346"/>
              <a:gd name="connsiteY16" fmla="*/ 1 h 3720057"/>
              <a:gd name="connsiteX17" fmla="*/ 3058146 w 4980346"/>
              <a:gd name="connsiteY17" fmla="*/ 0 h 3720057"/>
              <a:gd name="connsiteX18" fmla="*/ 2663513 w 4980346"/>
              <a:gd name="connsiteY18" fmla="*/ 0 h 3720057"/>
              <a:gd name="connsiteX19" fmla="*/ 2562100 w 4980346"/>
              <a:gd name="connsiteY19" fmla="*/ 0 h 3720057"/>
              <a:gd name="connsiteX20" fmla="*/ 2403549 w 4980346"/>
              <a:gd name="connsiteY20" fmla="*/ 0 h 3720057"/>
              <a:gd name="connsiteX21" fmla="*/ 2167467 w 4980346"/>
              <a:gd name="connsiteY21" fmla="*/ 0 h 3720057"/>
              <a:gd name="connsiteX22" fmla="*/ 2008915 w 4980346"/>
              <a:gd name="connsiteY22" fmla="*/ 0 h 3720057"/>
              <a:gd name="connsiteX23" fmla="*/ 1907501 w 4980346"/>
              <a:gd name="connsiteY23" fmla="*/ 0 h 3720057"/>
              <a:gd name="connsiteX24" fmla="*/ 1788968 w 4980346"/>
              <a:gd name="connsiteY24" fmla="*/ 0 h 3720057"/>
              <a:gd name="connsiteX25" fmla="*/ 1788968 w 4980346"/>
              <a:gd name="connsiteY25" fmla="*/ 1 h 3720057"/>
              <a:gd name="connsiteX26" fmla="*/ 1646100 w 4980346"/>
              <a:gd name="connsiteY26" fmla="*/ 1 h 3720057"/>
              <a:gd name="connsiteX27" fmla="*/ 1269179 w 4980346"/>
              <a:gd name="connsiteY27" fmla="*/ 1 h 3720057"/>
              <a:gd name="connsiteX28" fmla="*/ 1269179 w 4980346"/>
              <a:gd name="connsiteY28" fmla="*/ 0 h 3720057"/>
              <a:gd name="connsiteX29" fmla="*/ 874546 w 4980346"/>
              <a:gd name="connsiteY29" fmla="*/ 0 h 3720057"/>
              <a:gd name="connsiteX30" fmla="*/ 773133 w 4980346"/>
              <a:gd name="connsiteY30" fmla="*/ 0 h 3720057"/>
              <a:gd name="connsiteX31" fmla="*/ 614582 w 4980346"/>
              <a:gd name="connsiteY31" fmla="*/ 0 h 3720057"/>
              <a:gd name="connsiteX32" fmla="*/ 378500 w 4980346"/>
              <a:gd name="connsiteY32" fmla="*/ 0 h 3720057"/>
              <a:gd name="connsiteX33" fmla="*/ 219948 w 4980346"/>
              <a:gd name="connsiteY33" fmla="*/ 0 h 3720057"/>
              <a:gd name="connsiteX34" fmla="*/ 118534 w 4980346"/>
              <a:gd name="connsiteY34" fmla="*/ 0 h 3720057"/>
              <a:gd name="connsiteX35" fmla="*/ 1 w 4980346"/>
              <a:gd name="connsiteY35" fmla="*/ 0 h 3720057"/>
              <a:gd name="connsiteX36" fmla="*/ 1 w 4980346"/>
              <a:gd name="connsiteY36" fmla="*/ 56643 h 3720057"/>
              <a:gd name="connsiteX37" fmla="*/ 1 w 4980346"/>
              <a:gd name="connsiteY37" fmla="*/ 283784 h 3720057"/>
              <a:gd name="connsiteX38" fmla="*/ 1 w 4980346"/>
              <a:gd name="connsiteY38" fmla="*/ 621996 h 3720057"/>
              <a:gd name="connsiteX39" fmla="*/ 1 w 4980346"/>
              <a:gd name="connsiteY39" fmla="*/ 849136 h 3720057"/>
              <a:gd name="connsiteX40" fmla="*/ 1 w 4980346"/>
              <a:gd name="connsiteY40" fmla="*/ 994421 h 3720057"/>
              <a:gd name="connsiteX41" fmla="*/ 1 w 4980346"/>
              <a:gd name="connsiteY41" fmla="*/ 1559773 h 3720057"/>
              <a:gd name="connsiteX42" fmla="*/ 0 w 4980346"/>
              <a:gd name="connsiteY42" fmla="*/ 1559773 h 3720057"/>
              <a:gd name="connsiteX43" fmla="*/ 0 w 4980346"/>
              <a:gd name="connsiteY43" fmla="*/ 2099750 h 3720057"/>
              <a:gd name="connsiteX44" fmla="*/ 0 w 4980346"/>
              <a:gd name="connsiteY44" fmla="*/ 2665102 h 3720057"/>
              <a:gd name="connsiteX45" fmla="*/ 0 w 4980346"/>
              <a:gd name="connsiteY45" fmla="*/ 2810386 h 3720057"/>
              <a:gd name="connsiteX46" fmla="*/ 0 w 4980346"/>
              <a:gd name="connsiteY46" fmla="*/ 3037528 h 3720057"/>
              <a:gd name="connsiteX47" fmla="*/ 0 w 4980346"/>
              <a:gd name="connsiteY47" fmla="*/ 3375738 h 3720057"/>
              <a:gd name="connsiteX48" fmla="*/ 0 w 4980346"/>
              <a:gd name="connsiteY48" fmla="*/ 3602881 h 3720057"/>
              <a:gd name="connsiteX49" fmla="*/ 0 w 4980346"/>
              <a:gd name="connsiteY49" fmla="*/ 3720057 h 3720057"/>
              <a:gd name="connsiteX50" fmla="*/ 25392 w 4980346"/>
              <a:gd name="connsiteY50" fmla="*/ 3720057 h 3720057"/>
              <a:gd name="connsiteX51" fmla="*/ 25394 w 4980346"/>
              <a:gd name="connsiteY51" fmla="*/ 3720057 h 3720057"/>
              <a:gd name="connsiteX52" fmla="*/ 261472 w 4980346"/>
              <a:gd name="connsiteY52" fmla="*/ 3720057 h 3720057"/>
              <a:gd name="connsiteX53" fmla="*/ 261475 w 4980346"/>
              <a:gd name="connsiteY53" fmla="*/ 3720057 h 3720057"/>
              <a:gd name="connsiteX54" fmla="*/ 420025 w 4980346"/>
              <a:gd name="connsiteY54" fmla="*/ 3720057 h 3720057"/>
              <a:gd name="connsiteX55" fmla="*/ 420027 w 4980346"/>
              <a:gd name="connsiteY55" fmla="*/ 3720057 h 3720057"/>
              <a:gd name="connsiteX56" fmla="*/ 521438 w 4980346"/>
              <a:gd name="connsiteY56" fmla="*/ 3720057 h 3720057"/>
              <a:gd name="connsiteX57" fmla="*/ 521441 w 4980346"/>
              <a:gd name="connsiteY57" fmla="*/ 3720057 h 3720057"/>
              <a:gd name="connsiteX58" fmla="*/ 916071 w 4980346"/>
              <a:gd name="connsiteY58" fmla="*/ 3720057 h 3720057"/>
              <a:gd name="connsiteX59" fmla="*/ 916074 w 4980346"/>
              <a:gd name="connsiteY59" fmla="*/ 3720057 h 3720057"/>
              <a:gd name="connsiteX60" fmla="*/ 1292990 w 4980346"/>
              <a:gd name="connsiteY60" fmla="*/ 3720057 h 3720057"/>
              <a:gd name="connsiteX61" fmla="*/ 1687624 w 4980346"/>
              <a:gd name="connsiteY61" fmla="*/ 3720057 h 3720057"/>
              <a:gd name="connsiteX62" fmla="*/ 1788967 w 4980346"/>
              <a:gd name="connsiteY62" fmla="*/ 3720057 h 3720057"/>
              <a:gd name="connsiteX63" fmla="*/ 1789038 w 4980346"/>
              <a:gd name="connsiteY63" fmla="*/ 3720057 h 3720057"/>
              <a:gd name="connsiteX64" fmla="*/ 1814359 w 4980346"/>
              <a:gd name="connsiteY64" fmla="*/ 3720057 h 3720057"/>
              <a:gd name="connsiteX65" fmla="*/ 1814361 w 4980346"/>
              <a:gd name="connsiteY65" fmla="*/ 3720057 h 3720057"/>
              <a:gd name="connsiteX66" fmla="*/ 1947589 w 4980346"/>
              <a:gd name="connsiteY66" fmla="*/ 3720057 h 3720057"/>
              <a:gd name="connsiteX67" fmla="*/ 2050439 w 4980346"/>
              <a:gd name="connsiteY67" fmla="*/ 3720057 h 3720057"/>
              <a:gd name="connsiteX68" fmla="*/ 2050442 w 4980346"/>
              <a:gd name="connsiteY68" fmla="*/ 3720057 h 3720057"/>
              <a:gd name="connsiteX69" fmla="*/ 2183671 w 4980346"/>
              <a:gd name="connsiteY69" fmla="*/ 3720057 h 3720057"/>
              <a:gd name="connsiteX70" fmla="*/ 2208992 w 4980346"/>
              <a:gd name="connsiteY70" fmla="*/ 3720057 h 3720057"/>
              <a:gd name="connsiteX71" fmla="*/ 2208994 w 4980346"/>
              <a:gd name="connsiteY71" fmla="*/ 3720057 h 3720057"/>
              <a:gd name="connsiteX72" fmla="*/ 2310405 w 4980346"/>
              <a:gd name="connsiteY72" fmla="*/ 3720057 h 3720057"/>
              <a:gd name="connsiteX73" fmla="*/ 2310408 w 4980346"/>
              <a:gd name="connsiteY73" fmla="*/ 3720057 h 3720057"/>
              <a:gd name="connsiteX74" fmla="*/ 2342221 w 4980346"/>
              <a:gd name="connsiteY74" fmla="*/ 3720057 h 3720057"/>
              <a:gd name="connsiteX75" fmla="*/ 2443637 w 4980346"/>
              <a:gd name="connsiteY75" fmla="*/ 3720057 h 3720057"/>
              <a:gd name="connsiteX76" fmla="*/ 2705038 w 4980346"/>
              <a:gd name="connsiteY76" fmla="*/ 3720057 h 3720057"/>
              <a:gd name="connsiteX77" fmla="*/ 2705041 w 4980346"/>
              <a:gd name="connsiteY77" fmla="*/ 3720057 h 3720057"/>
              <a:gd name="connsiteX78" fmla="*/ 2838270 w 4980346"/>
              <a:gd name="connsiteY78" fmla="*/ 3720057 h 3720057"/>
              <a:gd name="connsiteX79" fmla="*/ 3081957 w 4980346"/>
              <a:gd name="connsiteY79" fmla="*/ 3720057 h 3720057"/>
              <a:gd name="connsiteX80" fmla="*/ 3476591 w 4980346"/>
              <a:gd name="connsiteY80" fmla="*/ 3720057 h 3720057"/>
              <a:gd name="connsiteX81" fmla="*/ 3578005 w 4980346"/>
              <a:gd name="connsiteY81" fmla="*/ 3720057 h 3720057"/>
              <a:gd name="connsiteX82" fmla="*/ 3736556 w 4980346"/>
              <a:gd name="connsiteY82" fmla="*/ 3720057 h 3720057"/>
              <a:gd name="connsiteX83" fmla="*/ 3972638 w 4980346"/>
              <a:gd name="connsiteY83" fmla="*/ 3720057 h 3720057"/>
              <a:gd name="connsiteX84" fmla="*/ 4131188 w 4980346"/>
              <a:gd name="connsiteY84" fmla="*/ 3720057 h 3720057"/>
              <a:gd name="connsiteX85" fmla="*/ 4232604 w 4980346"/>
              <a:gd name="connsiteY85" fmla="*/ 3720057 h 3720057"/>
              <a:gd name="connsiteX86" fmla="*/ 4627237 w 4980346"/>
              <a:gd name="connsiteY86" fmla="*/ 3720057 h 3720057"/>
              <a:gd name="connsiteX87" fmla="*/ 4980346 w 4980346"/>
              <a:gd name="connsiteY87" fmla="*/ 3410939 h 372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980346" h="3720057">
                <a:moveTo>
                  <a:pt x="4980346" y="3410939"/>
                </a:moveTo>
                <a:lnTo>
                  <a:pt x="4980346" y="2996758"/>
                </a:lnTo>
                <a:lnTo>
                  <a:pt x="4980346" y="2933755"/>
                </a:lnTo>
                <a:lnTo>
                  <a:pt x="4980346" y="2519575"/>
                </a:lnTo>
                <a:lnTo>
                  <a:pt x="4980346" y="891364"/>
                </a:lnTo>
                <a:lnTo>
                  <a:pt x="4980346" y="477184"/>
                </a:lnTo>
                <a:lnTo>
                  <a:pt x="4980346" y="414182"/>
                </a:lnTo>
                <a:lnTo>
                  <a:pt x="4980346" y="1"/>
                </a:lnTo>
                <a:lnTo>
                  <a:pt x="4585713" y="1"/>
                </a:lnTo>
                <a:lnTo>
                  <a:pt x="4484300" y="1"/>
                </a:lnTo>
                <a:lnTo>
                  <a:pt x="4325747" y="1"/>
                </a:lnTo>
                <a:lnTo>
                  <a:pt x="4089666" y="1"/>
                </a:lnTo>
                <a:lnTo>
                  <a:pt x="3931113" y="1"/>
                </a:lnTo>
                <a:lnTo>
                  <a:pt x="3829701" y="1"/>
                </a:lnTo>
                <a:lnTo>
                  <a:pt x="3435067" y="1"/>
                </a:lnTo>
                <a:lnTo>
                  <a:pt x="3191379" y="1"/>
                </a:lnTo>
                <a:lnTo>
                  <a:pt x="3058146" y="1"/>
                </a:lnTo>
                <a:lnTo>
                  <a:pt x="3058146" y="0"/>
                </a:lnTo>
                <a:lnTo>
                  <a:pt x="2663513" y="0"/>
                </a:lnTo>
                <a:lnTo>
                  <a:pt x="2562100" y="0"/>
                </a:lnTo>
                <a:lnTo>
                  <a:pt x="2403549" y="0"/>
                </a:lnTo>
                <a:lnTo>
                  <a:pt x="2167467" y="0"/>
                </a:lnTo>
                <a:lnTo>
                  <a:pt x="2008915" y="0"/>
                </a:lnTo>
                <a:lnTo>
                  <a:pt x="1907501" y="0"/>
                </a:lnTo>
                <a:lnTo>
                  <a:pt x="1788968" y="0"/>
                </a:lnTo>
                <a:lnTo>
                  <a:pt x="1788968" y="1"/>
                </a:lnTo>
                <a:lnTo>
                  <a:pt x="1646100" y="1"/>
                </a:lnTo>
                <a:lnTo>
                  <a:pt x="1269179" y="1"/>
                </a:lnTo>
                <a:lnTo>
                  <a:pt x="1269179" y="0"/>
                </a:lnTo>
                <a:lnTo>
                  <a:pt x="874546" y="0"/>
                </a:lnTo>
                <a:lnTo>
                  <a:pt x="773133" y="0"/>
                </a:lnTo>
                <a:lnTo>
                  <a:pt x="614582" y="0"/>
                </a:lnTo>
                <a:lnTo>
                  <a:pt x="378500" y="0"/>
                </a:lnTo>
                <a:lnTo>
                  <a:pt x="219948" y="0"/>
                </a:lnTo>
                <a:lnTo>
                  <a:pt x="118534" y="0"/>
                </a:lnTo>
                <a:lnTo>
                  <a:pt x="1" y="0"/>
                </a:lnTo>
                <a:lnTo>
                  <a:pt x="1" y="56643"/>
                </a:lnTo>
                <a:lnTo>
                  <a:pt x="1" y="283784"/>
                </a:lnTo>
                <a:lnTo>
                  <a:pt x="1" y="621996"/>
                </a:lnTo>
                <a:lnTo>
                  <a:pt x="1" y="849136"/>
                </a:lnTo>
                <a:lnTo>
                  <a:pt x="1" y="994421"/>
                </a:lnTo>
                <a:lnTo>
                  <a:pt x="1" y="1559773"/>
                </a:lnTo>
                <a:lnTo>
                  <a:pt x="0" y="1559773"/>
                </a:lnTo>
                <a:lnTo>
                  <a:pt x="0" y="2099750"/>
                </a:lnTo>
                <a:lnTo>
                  <a:pt x="0" y="2665102"/>
                </a:lnTo>
                <a:lnTo>
                  <a:pt x="0" y="2810386"/>
                </a:lnTo>
                <a:lnTo>
                  <a:pt x="0" y="3037528"/>
                </a:lnTo>
                <a:lnTo>
                  <a:pt x="0" y="3375738"/>
                </a:lnTo>
                <a:lnTo>
                  <a:pt x="0" y="3602881"/>
                </a:lnTo>
                <a:lnTo>
                  <a:pt x="0" y="3720057"/>
                </a:lnTo>
                <a:lnTo>
                  <a:pt x="25392" y="3720057"/>
                </a:lnTo>
                <a:lnTo>
                  <a:pt x="25394" y="3720057"/>
                </a:lnTo>
                <a:lnTo>
                  <a:pt x="261472" y="3720057"/>
                </a:lnTo>
                <a:lnTo>
                  <a:pt x="261475" y="3720057"/>
                </a:lnTo>
                <a:lnTo>
                  <a:pt x="420025" y="3720057"/>
                </a:lnTo>
                <a:lnTo>
                  <a:pt x="420027" y="3720057"/>
                </a:lnTo>
                <a:lnTo>
                  <a:pt x="521438" y="3720057"/>
                </a:lnTo>
                <a:lnTo>
                  <a:pt x="521441" y="3720057"/>
                </a:lnTo>
                <a:lnTo>
                  <a:pt x="916071" y="3720057"/>
                </a:lnTo>
                <a:lnTo>
                  <a:pt x="916074" y="3720057"/>
                </a:lnTo>
                <a:lnTo>
                  <a:pt x="1292990" y="3720057"/>
                </a:lnTo>
                <a:lnTo>
                  <a:pt x="1687624" y="3720057"/>
                </a:lnTo>
                <a:lnTo>
                  <a:pt x="1788967" y="3720057"/>
                </a:lnTo>
                <a:lnTo>
                  <a:pt x="1789038" y="3720057"/>
                </a:lnTo>
                <a:lnTo>
                  <a:pt x="1814359" y="3720057"/>
                </a:lnTo>
                <a:lnTo>
                  <a:pt x="1814361" y="3720057"/>
                </a:lnTo>
                <a:lnTo>
                  <a:pt x="1947589" y="3720057"/>
                </a:lnTo>
                <a:lnTo>
                  <a:pt x="2050439" y="3720057"/>
                </a:lnTo>
                <a:lnTo>
                  <a:pt x="2050442" y="3720057"/>
                </a:lnTo>
                <a:lnTo>
                  <a:pt x="2183671" y="3720057"/>
                </a:lnTo>
                <a:lnTo>
                  <a:pt x="2208992" y="3720057"/>
                </a:lnTo>
                <a:lnTo>
                  <a:pt x="2208994" y="3720057"/>
                </a:lnTo>
                <a:lnTo>
                  <a:pt x="2310405" y="3720057"/>
                </a:lnTo>
                <a:lnTo>
                  <a:pt x="2310408" y="3720057"/>
                </a:lnTo>
                <a:lnTo>
                  <a:pt x="2342221" y="3720057"/>
                </a:lnTo>
                <a:lnTo>
                  <a:pt x="2443637" y="3720057"/>
                </a:lnTo>
                <a:lnTo>
                  <a:pt x="2705038" y="3720057"/>
                </a:lnTo>
                <a:lnTo>
                  <a:pt x="2705041" y="3720057"/>
                </a:lnTo>
                <a:lnTo>
                  <a:pt x="2838270" y="3720057"/>
                </a:lnTo>
                <a:lnTo>
                  <a:pt x="3081957" y="3720057"/>
                </a:lnTo>
                <a:lnTo>
                  <a:pt x="3476591" y="3720057"/>
                </a:lnTo>
                <a:lnTo>
                  <a:pt x="3578005" y="3720057"/>
                </a:lnTo>
                <a:lnTo>
                  <a:pt x="3736556" y="3720057"/>
                </a:lnTo>
                <a:lnTo>
                  <a:pt x="3972638" y="3720057"/>
                </a:lnTo>
                <a:lnTo>
                  <a:pt x="4131188" y="3720057"/>
                </a:lnTo>
                <a:lnTo>
                  <a:pt x="4232604" y="3720057"/>
                </a:lnTo>
                <a:lnTo>
                  <a:pt x="4627237" y="3720057"/>
                </a:lnTo>
                <a:cubicBezTo>
                  <a:pt x="4822893" y="3720057"/>
                  <a:pt x="4980346" y="3581205"/>
                  <a:pt x="4980346" y="3410939"/>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6" name="Text Placeholder 4">
            <a:extLst>
              <a:ext uri="{FF2B5EF4-FFF2-40B4-BE49-F238E27FC236}">
                <a16:creationId xmlns:a16="http://schemas.microsoft.com/office/drawing/2014/main" id="{A106E829-06B2-A7E1-692F-A836D8B6F965}"/>
              </a:ext>
            </a:extLst>
          </p:cNvPr>
          <p:cNvSpPr txBox="1">
            <a:spLocks/>
          </p:cNvSpPr>
          <p:nvPr/>
        </p:nvSpPr>
        <p:spPr>
          <a:xfrm>
            <a:off x="974354" y="2008708"/>
            <a:ext cx="2984188" cy="4817471"/>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tabLst>
                <a:tab pos="457200" algn="l"/>
              </a:tabLst>
            </a:pPr>
            <a:endParaRPr lang="sl-SI" sz="2200" dirty="0">
              <a:solidFill>
                <a:schemeClr val="bg1"/>
              </a:solidFill>
              <a:ea typeface="+mn-lt"/>
              <a:cs typeface="+mn-lt"/>
            </a:endParaRPr>
          </a:p>
          <a:p>
            <a:pPr>
              <a:lnSpc>
                <a:spcPts val="2340"/>
              </a:lnSpc>
              <a:tabLst>
                <a:tab pos="457200" algn="l"/>
              </a:tabLst>
            </a:pPr>
            <a:r>
              <a:rPr lang="sl-SI" sz="2200" b="1" dirty="0">
                <a:solidFill>
                  <a:schemeClr val="bg1"/>
                </a:solidFill>
                <a:ea typeface="+mn-lt"/>
                <a:cs typeface="+mn-lt"/>
              </a:rPr>
              <a:t>Storitev priprave postelje </a:t>
            </a:r>
            <a:r>
              <a:rPr lang="sl-SI" sz="2200" dirty="0">
                <a:solidFill>
                  <a:schemeClr val="bg1"/>
                </a:solidFill>
                <a:ea typeface="+mn-lt"/>
                <a:cs typeface="+mn-lt"/>
              </a:rPr>
              <a:t>se običajno obravnava kot posebna pozornost, ki okrepi občutek skrbi za gosta med bivanjem.</a:t>
            </a:r>
            <a:endParaRPr lang="sl-SI" sz="2200" dirty="0">
              <a:solidFill>
                <a:schemeClr val="bg1"/>
              </a:solidFill>
            </a:endParaRPr>
          </a:p>
          <a:p>
            <a:pPr>
              <a:lnSpc>
                <a:spcPts val="2340"/>
              </a:lnSpc>
              <a:tabLst>
                <a:tab pos="457200" algn="l"/>
              </a:tabLst>
            </a:pPr>
            <a:endParaRPr lang="sl-SI" sz="2200" dirty="0">
              <a:solidFill>
                <a:schemeClr val="bg1"/>
              </a:solidFill>
              <a:ea typeface="+mn-lt"/>
              <a:cs typeface="+mn-lt"/>
            </a:endParaRPr>
          </a:p>
          <a:p>
            <a:pPr>
              <a:lnSpc>
                <a:spcPts val="2340"/>
              </a:lnSpc>
              <a:tabLst>
                <a:tab pos="457200" algn="l"/>
              </a:tabLst>
            </a:pPr>
            <a:r>
              <a:rPr lang="sl-SI" sz="2200" b="1" dirty="0">
                <a:solidFill>
                  <a:schemeClr val="bg1"/>
                </a:solidFill>
                <a:ea typeface="+mn-lt"/>
                <a:cs typeface="+mn-lt"/>
              </a:rPr>
              <a:t>Na primer: </a:t>
            </a:r>
            <a:r>
              <a:rPr lang="sl-SI" sz="2200" dirty="0">
                <a:solidFill>
                  <a:schemeClr val="bg1"/>
                </a:solidFill>
                <a:ea typeface="+mn-lt"/>
                <a:cs typeface="+mn-lt"/>
              </a:rPr>
              <a:t>izkoristite svoj (zeliščni) vrt in obogatite svojo ponudbo s sprejem za globok spanec. </a:t>
            </a:r>
            <a:endParaRPr lang="sl-SI" sz="2200" dirty="0">
              <a:solidFill>
                <a:schemeClr val="bg1"/>
              </a:solidFill>
              <a:ea typeface="Calibri"/>
              <a:cs typeface="Calibri"/>
            </a:endParaRPr>
          </a:p>
        </p:txBody>
      </p:sp>
      <p:pic>
        <p:nvPicPr>
          <p:cNvPr id="18" name="Picture 17">
            <a:extLst>
              <a:ext uri="{FF2B5EF4-FFF2-40B4-BE49-F238E27FC236}">
                <a16:creationId xmlns:a16="http://schemas.microsoft.com/office/drawing/2014/main" id="{22B913F7-0EA4-781B-8A69-D6194D32ED89}"/>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186545" y="5043194"/>
            <a:ext cx="3580276" cy="2659133"/>
          </a:xfrm>
          <a:prstGeom prst="rect">
            <a:avLst/>
          </a:prstGeom>
        </p:spPr>
      </p:pic>
      <p:sp>
        <p:nvSpPr>
          <p:cNvPr id="19" name="Slide Number Placeholder 5">
            <a:extLst>
              <a:ext uri="{FF2B5EF4-FFF2-40B4-BE49-F238E27FC236}">
                <a16:creationId xmlns:a16="http://schemas.microsoft.com/office/drawing/2014/main" id="{81063966-5504-D41A-BE2B-D836C799ADB2}"/>
              </a:ext>
            </a:extLst>
          </p:cNvPr>
          <p:cNvSpPr txBox="1">
            <a:spLocks/>
          </p:cNvSpPr>
          <p:nvPr/>
        </p:nvSpPr>
        <p:spPr>
          <a:xfrm>
            <a:off x="11681466" y="652611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55</a:t>
            </a:fld>
            <a:endParaRPr lang="fr-CA" sz="1200" dirty="0"/>
          </a:p>
        </p:txBody>
      </p:sp>
    </p:spTree>
    <p:extLst>
      <p:ext uri="{BB962C8B-B14F-4D97-AF65-F5344CB8AC3E}">
        <p14:creationId xmlns:p14="http://schemas.microsoft.com/office/powerpoint/2010/main" val="4231648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761A-4671-9653-6EB6-631DEDE4835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A9A6D2E-E147-F2E4-43E2-F1DD665B1FA8}"/>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FA6F0F51-008C-312C-8193-0803B8A49310}"/>
              </a:ext>
            </a:extLst>
          </p:cNvPr>
          <p:cNvSpPr>
            <a:spLocks noGrp="1"/>
          </p:cNvSpPr>
          <p:nvPr>
            <p:ph type="body" sz="quarter" idx="19"/>
          </p:nvPr>
        </p:nvSpPr>
        <p:spPr>
          <a:xfrm>
            <a:off x="423358" y="941779"/>
            <a:ext cx="1197303" cy="385564"/>
          </a:xfrm>
        </p:spPr>
        <p:txBody>
          <a:bodyPr/>
          <a:lstStyle/>
          <a:p>
            <a:r>
              <a:rPr lang="en-US" dirty="0"/>
              <a:t>04</a:t>
            </a:r>
          </a:p>
        </p:txBody>
      </p:sp>
      <p:sp>
        <p:nvSpPr>
          <p:cNvPr id="7" name="Text Placeholder 6">
            <a:extLst>
              <a:ext uri="{FF2B5EF4-FFF2-40B4-BE49-F238E27FC236}">
                <a16:creationId xmlns:a16="http://schemas.microsoft.com/office/drawing/2014/main" id="{7A8F2072-8539-9D6F-4D12-BA0E73C41999}"/>
              </a:ext>
            </a:extLst>
          </p:cNvPr>
          <p:cNvSpPr>
            <a:spLocks noGrp="1"/>
          </p:cNvSpPr>
          <p:nvPr>
            <p:ph type="body" sz="quarter" idx="16"/>
          </p:nvPr>
        </p:nvSpPr>
        <p:spPr>
          <a:xfrm>
            <a:off x="4061943" y="544108"/>
            <a:ext cx="6238020" cy="803654"/>
          </a:xfrm>
          <a:prstGeom prst="rect">
            <a:avLst/>
          </a:prstGeom>
        </p:spPr>
        <p:txBody>
          <a:bodyPr/>
          <a:lstStyle/>
          <a:p>
            <a:pPr>
              <a:lnSpc>
                <a:spcPts val="2960"/>
              </a:lnSpc>
            </a:pPr>
            <a:r>
              <a:rPr lang="en-GB" dirty="0"/>
              <a:t>Mirno in profesionalno reševanje pogostih težav gostov</a:t>
            </a:r>
          </a:p>
          <a:p>
            <a:pPr>
              <a:lnSpc>
                <a:spcPts val="2960"/>
              </a:lnSpc>
            </a:pPr>
            <a:endParaRPr lang="en-GB" sz="2800" dirty="0"/>
          </a:p>
        </p:txBody>
      </p:sp>
      <p:sp>
        <p:nvSpPr>
          <p:cNvPr id="4" name="Text Placeholder 3">
            <a:extLst>
              <a:ext uri="{FF2B5EF4-FFF2-40B4-BE49-F238E27FC236}">
                <a16:creationId xmlns:a16="http://schemas.microsoft.com/office/drawing/2014/main" id="{C2215E06-55DD-6FFB-AFB8-12088E518594}"/>
              </a:ext>
            </a:extLst>
          </p:cNvPr>
          <p:cNvSpPr>
            <a:spLocks noGrp="1"/>
          </p:cNvSpPr>
          <p:nvPr>
            <p:ph type="body" sz="quarter" idx="21"/>
          </p:nvPr>
        </p:nvSpPr>
        <p:spPr>
          <a:xfrm>
            <a:off x="4061943" y="1616344"/>
            <a:ext cx="7427249" cy="4994337"/>
          </a:xfrm>
          <a:prstGeom prst="rect">
            <a:avLst/>
          </a:prstGeom>
        </p:spPr>
        <p:txBody>
          <a:bodyPr lIns="91440" tIns="45720" rIns="91440" bIns="45720" anchor="t"/>
          <a:lstStyle/>
          <a:p>
            <a:pPr>
              <a:lnSpc>
                <a:spcPts val="2340"/>
              </a:lnSpc>
            </a:pPr>
            <a:r>
              <a:rPr lang="en-GB" b="0" i="0" dirty="0">
                <a:effectLst/>
                <a:latin typeface="Calibri"/>
                <a:ea typeface="Calibri"/>
                <a:cs typeface="Calibri"/>
              </a:rPr>
              <a:t>Včasih se stvari pokvarijo – in to je v redu. Pozni prihodi, izgubljeni ključi ali nezadovoljni gostje so del gostiteljstva. Ključno je, da ostanete mirni, vljudni in hitro rešite problem.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V tem delu se boste naučili, kako se s pogostimi težavami spopasti na prijazen in profesionalen način. Ugotovili boste, da si večina gostov želi le, da jih poslušate in spoštujete. Že kratko sporočilo ali hitra rešitev lahko spremenita situacijo. Pomembno je tudi vedeti, kdaj reči ne – in kako to storiti na prijazen način. Ni vam treba biti na voljo 24 ur na dan, 7 dni na teden, vendar je dobro biti pripravljen. </a:t>
            </a:r>
          </a:p>
          <a:p>
            <a:pPr>
              <a:lnSpc>
                <a:spcPts val="2340"/>
              </a:lnSpc>
            </a:pPr>
            <a:endParaRPr lang="en-GB" b="0" i="0" dirty="0">
              <a:effectLst/>
              <a:latin typeface="Calibri"/>
              <a:ea typeface="Calibri"/>
              <a:cs typeface="Calibri"/>
            </a:endParaRPr>
          </a:p>
          <a:p>
            <a:pPr>
              <a:lnSpc>
                <a:spcPts val="2340"/>
              </a:lnSpc>
            </a:pPr>
            <a:r>
              <a:rPr lang="en-GB" b="0" i="0" dirty="0">
                <a:effectLst/>
                <a:latin typeface="Calibri"/>
                <a:ea typeface="Calibri"/>
                <a:cs typeface="Calibri"/>
              </a:rPr>
              <a:t>V tem poglavju boste našli resnične primere in preproste odgovore, ki jih lahko uporabite. Ko se dobro spopadete s težavami, se gostje spomnijo vašega prizadevanja – ne le težave.</a:t>
            </a:r>
          </a:p>
          <a:p>
            <a:pPr>
              <a:lnSpc>
                <a:spcPts val="2340"/>
              </a:lnSpc>
            </a:pPr>
            <a:endParaRPr lang="en-US" sz="2200" dirty="0"/>
          </a:p>
        </p:txBody>
      </p:sp>
      <p:sp>
        <p:nvSpPr>
          <p:cNvPr id="11" name="Slide Number Placeholder 5">
            <a:extLst>
              <a:ext uri="{FF2B5EF4-FFF2-40B4-BE49-F238E27FC236}">
                <a16:creationId xmlns:a16="http://schemas.microsoft.com/office/drawing/2014/main" id="{F9D65DE1-7122-F273-6087-816CDCD3AD9D}"/>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56</a:t>
            </a:fld>
            <a:endParaRPr lang="fr-CA" sz="1200" dirty="0"/>
          </a:p>
        </p:txBody>
      </p:sp>
      <p:pic>
        <p:nvPicPr>
          <p:cNvPr id="2" name="Picture 1">
            <a:extLst>
              <a:ext uri="{FF2B5EF4-FFF2-40B4-BE49-F238E27FC236}">
                <a16:creationId xmlns:a16="http://schemas.microsoft.com/office/drawing/2014/main" id="{B1C394D8-4177-AB93-ECF8-812303EA7C83}"/>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198359" y="3903653"/>
            <a:ext cx="3580276" cy="2659133"/>
          </a:xfrm>
          <a:prstGeom prst="rect">
            <a:avLst/>
          </a:prstGeom>
        </p:spPr>
      </p:pic>
    </p:spTree>
    <p:extLst>
      <p:ext uri="{BB962C8B-B14F-4D97-AF65-F5344CB8AC3E}">
        <p14:creationId xmlns:p14="http://schemas.microsoft.com/office/powerpoint/2010/main" val="8040623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04447-5340-74D5-D6BC-C4C6047015D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1FDC6DD7-4D8E-854C-0B1A-47CF12A0054C}"/>
              </a:ext>
            </a:extLst>
          </p:cNvPr>
          <p:cNvSpPr/>
          <p:nvPr/>
        </p:nvSpPr>
        <p:spPr>
          <a:xfrm rot="5400000" flipH="1">
            <a:off x="6272216" y="1755980"/>
            <a:ext cx="5075839" cy="5128200"/>
          </a:xfrm>
          <a:custGeom>
            <a:avLst/>
            <a:gdLst>
              <a:gd name="connsiteX0" fmla="*/ 5075839 w 5075839"/>
              <a:gd name="connsiteY0" fmla="*/ 4702073 h 5128200"/>
              <a:gd name="connsiteX1" fmla="*/ 5075839 w 5075839"/>
              <a:gd name="connsiteY1" fmla="*/ 4131113 h 5128200"/>
              <a:gd name="connsiteX2" fmla="*/ 5075839 w 5075839"/>
              <a:gd name="connsiteY2" fmla="*/ 4044261 h 5128200"/>
              <a:gd name="connsiteX3" fmla="*/ 5075839 w 5075839"/>
              <a:gd name="connsiteY3" fmla="*/ 3473303 h 5128200"/>
              <a:gd name="connsiteX4" fmla="*/ 5075839 w 5075839"/>
              <a:gd name="connsiteY4" fmla="*/ 1228769 h 5128200"/>
              <a:gd name="connsiteX5" fmla="*/ 5075839 w 5075839"/>
              <a:gd name="connsiteY5" fmla="*/ 657810 h 5128200"/>
              <a:gd name="connsiteX6" fmla="*/ 5075839 w 5075839"/>
              <a:gd name="connsiteY6" fmla="*/ 570960 h 5128200"/>
              <a:gd name="connsiteX7" fmla="*/ 5075839 w 5075839"/>
              <a:gd name="connsiteY7" fmla="*/ 0 h 5128200"/>
              <a:gd name="connsiteX8" fmla="*/ 4531826 w 5075839"/>
              <a:gd name="connsiteY8" fmla="*/ 0 h 5128200"/>
              <a:gd name="connsiteX9" fmla="*/ 4399404 w 5075839"/>
              <a:gd name="connsiteY9" fmla="*/ 0 h 5128200"/>
              <a:gd name="connsiteX10" fmla="*/ 4392026 w 5075839"/>
              <a:gd name="connsiteY10" fmla="*/ 0 h 5128200"/>
              <a:gd name="connsiteX11" fmla="*/ 4173456 w 5075839"/>
              <a:gd name="connsiteY11" fmla="*/ 0 h 5128200"/>
              <a:gd name="connsiteX12" fmla="*/ 3855391 w 5075839"/>
              <a:gd name="connsiteY12" fmla="*/ 0 h 5128200"/>
              <a:gd name="connsiteX13" fmla="*/ 3848013 w 5075839"/>
              <a:gd name="connsiteY13" fmla="*/ 0 h 5128200"/>
              <a:gd name="connsiteX14" fmla="*/ 3715591 w 5075839"/>
              <a:gd name="connsiteY14" fmla="*/ 0 h 5128200"/>
              <a:gd name="connsiteX15" fmla="*/ 3629443 w 5075839"/>
              <a:gd name="connsiteY15" fmla="*/ 0 h 5128200"/>
              <a:gd name="connsiteX16" fmla="*/ 3497021 w 5075839"/>
              <a:gd name="connsiteY16" fmla="*/ 0 h 5128200"/>
              <a:gd name="connsiteX17" fmla="*/ 3489643 w 5075839"/>
              <a:gd name="connsiteY17" fmla="*/ 0 h 5128200"/>
              <a:gd name="connsiteX18" fmla="*/ 3171578 w 5075839"/>
              <a:gd name="connsiteY18" fmla="*/ 0 h 5128200"/>
              <a:gd name="connsiteX19" fmla="*/ 2953008 w 5075839"/>
              <a:gd name="connsiteY19" fmla="*/ 0 h 5128200"/>
              <a:gd name="connsiteX20" fmla="*/ 2945630 w 5075839"/>
              <a:gd name="connsiteY20" fmla="*/ 0 h 5128200"/>
              <a:gd name="connsiteX21" fmla="*/ 2813208 w 5075839"/>
              <a:gd name="connsiteY21" fmla="*/ 0 h 5128200"/>
              <a:gd name="connsiteX22" fmla="*/ 2426034 w 5075839"/>
              <a:gd name="connsiteY22" fmla="*/ 0 h 5128200"/>
              <a:gd name="connsiteX23" fmla="*/ 2269195 w 5075839"/>
              <a:gd name="connsiteY23" fmla="*/ 0 h 5128200"/>
              <a:gd name="connsiteX24" fmla="*/ 1882021 w 5075839"/>
              <a:gd name="connsiteY24" fmla="*/ 0 h 5128200"/>
              <a:gd name="connsiteX25" fmla="*/ 1749599 w 5075839"/>
              <a:gd name="connsiteY25" fmla="*/ 0 h 5128200"/>
              <a:gd name="connsiteX26" fmla="*/ 1742221 w 5075839"/>
              <a:gd name="connsiteY26" fmla="*/ 0 h 5128200"/>
              <a:gd name="connsiteX27" fmla="*/ 1523653 w 5075839"/>
              <a:gd name="connsiteY27" fmla="*/ 0 h 5128200"/>
              <a:gd name="connsiteX28" fmla="*/ 1205586 w 5075839"/>
              <a:gd name="connsiteY28" fmla="*/ 0 h 5128200"/>
              <a:gd name="connsiteX29" fmla="*/ 1198207 w 5075839"/>
              <a:gd name="connsiteY29" fmla="*/ 0 h 5128200"/>
              <a:gd name="connsiteX30" fmla="*/ 1065786 w 5075839"/>
              <a:gd name="connsiteY30" fmla="*/ 0 h 5128200"/>
              <a:gd name="connsiteX31" fmla="*/ 979640 w 5075839"/>
              <a:gd name="connsiteY31" fmla="*/ 0 h 5128200"/>
              <a:gd name="connsiteX32" fmla="*/ 847218 w 5075839"/>
              <a:gd name="connsiteY32" fmla="*/ 0 h 5128200"/>
              <a:gd name="connsiteX33" fmla="*/ 839838 w 5075839"/>
              <a:gd name="connsiteY33" fmla="*/ 0 h 5128200"/>
              <a:gd name="connsiteX34" fmla="*/ 676436 w 5075839"/>
              <a:gd name="connsiteY34" fmla="*/ 0 h 5128200"/>
              <a:gd name="connsiteX35" fmla="*/ 521772 w 5075839"/>
              <a:gd name="connsiteY35" fmla="*/ 0 h 5128200"/>
              <a:gd name="connsiteX36" fmla="*/ 303205 w 5075839"/>
              <a:gd name="connsiteY36" fmla="*/ 0 h 5128200"/>
              <a:gd name="connsiteX37" fmla="*/ 163403 w 5075839"/>
              <a:gd name="connsiteY37" fmla="*/ 0 h 5128200"/>
              <a:gd name="connsiteX38" fmla="*/ 1 w 5075839"/>
              <a:gd name="connsiteY38" fmla="*/ 0 h 5128200"/>
              <a:gd name="connsiteX39" fmla="*/ 1 w 5075839"/>
              <a:gd name="connsiteY39" fmla="*/ 78084 h 5128200"/>
              <a:gd name="connsiteX40" fmla="*/ 1 w 5075839"/>
              <a:gd name="connsiteY40" fmla="*/ 391204 h 5128200"/>
              <a:gd name="connsiteX41" fmla="*/ 1 w 5075839"/>
              <a:gd name="connsiteY41" fmla="*/ 857437 h 5128200"/>
              <a:gd name="connsiteX42" fmla="*/ 1 w 5075839"/>
              <a:gd name="connsiteY42" fmla="*/ 1170557 h 5128200"/>
              <a:gd name="connsiteX43" fmla="*/ 1 w 5075839"/>
              <a:gd name="connsiteY43" fmla="*/ 1370836 h 5128200"/>
              <a:gd name="connsiteX44" fmla="*/ 1 w 5075839"/>
              <a:gd name="connsiteY44" fmla="*/ 2150190 h 5128200"/>
              <a:gd name="connsiteX45" fmla="*/ 0 w 5075839"/>
              <a:gd name="connsiteY45" fmla="*/ 2150190 h 5128200"/>
              <a:gd name="connsiteX46" fmla="*/ 0 w 5075839"/>
              <a:gd name="connsiteY46" fmla="*/ 2894562 h 5128200"/>
              <a:gd name="connsiteX47" fmla="*/ 0 w 5075839"/>
              <a:gd name="connsiteY47" fmla="*/ 3673915 h 5128200"/>
              <a:gd name="connsiteX48" fmla="*/ 0 w 5075839"/>
              <a:gd name="connsiteY48" fmla="*/ 3874194 h 5128200"/>
              <a:gd name="connsiteX49" fmla="*/ 0 w 5075839"/>
              <a:gd name="connsiteY49" fmla="*/ 4187316 h 5128200"/>
              <a:gd name="connsiteX50" fmla="*/ 0 w 5075839"/>
              <a:gd name="connsiteY50" fmla="*/ 4653548 h 5128200"/>
              <a:gd name="connsiteX51" fmla="*/ 0 w 5075839"/>
              <a:gd name="connsiteY51" fmla="*/ 4966669 h 5128200"/>
              <a:gd name="connsiteX52" fmla="*/ 0 w 5075839"/>
              <a:gd name="connsiteY52" fmla="*/ 5128200 h 5128200"/>
              <a:gd name="connsiteX53" fmla="*/ 35003 w 5075839"/>
              <a:gd name="connsiteY53" fmla="*/ 5128200 h 5128200"/>
              <a:gd name="connsiteX54" fmla="*/ 35006 w 5075839"/>
              <a:gd name="connsiteY54" fmla="*/ 5128200 h 5128200"/>
              <a:gd name="connsiteX55" fmla="*/ 360446 w 5075839"/>
              <a:gd name="connsiteY55" fmla="*/ 5128200 h 5128200"/>
              <a:gd name="connsiteX56" fmla="*/ 360451 w 5075839"/>
              <a:gd name="connsiteY56" fmla="*/ 5128200 h 5128200"/>
              <a:gd name="connsiteX57" fmla="*/ 579016 w 5075839"/>
              <a:gd name="connsiteY57" fmla="*/ 5128200 h 5128200"/>
              <a:gd name="connsiteX58" fmla="*/ 579019 w 5075839"/>
              <a:gd name="connsiteY58" fmla="*/ 5128200 h 5128200"/>
              <a:gd name="connsiteX59" fmla="*/ 676435 w 5075839"/>
              <a:gd name="connsiteY59" fmla="*/ 5128200 h 5128200"/>
              <a:gd name="connsiteX60" fmla="*/ 711438 w 5075839"/>
              <a:gd name="connsiteY60" fmla="*/ 5128200 h 5128200"/>
              <a:gd name="connsiteX61" fmla="*/ 711441 w 5075839"/>
              <a:gd name="connsiteY61" fmla="*/ 5128200 h 5128200"/>
              <a:gd name="connsiteX62" fmla="*/ 718816 w 5075839"/>
              <a:gd name="connsiteY62" fmla="*/ 5128200 h 5128200"/>
              <a:gd name="connsiteX63" fmla="*/ 718821 w 5075839"/>
              <a:gd name="connsiteY63" fmla="*/ 5128200 h 5128200"/>
              <a:gd name="connsiteX64" fmla="*/ 1036881 w 5075839"/>
              <a:gd name="connsiteY64" fmla="*/ 5128200 h 5128200"/>
              <a:gd name="connsiteX65" fmla="*/ 1036886 w 5075839"/>
              <a:gd name="connsiteY65" fmla="*/ 5128200 h 5128200"/>
              <a:gd name="connsiteX66" fmla="*/ 1255451 w 5075839"/>
              <a:gd name="connsiteY66" fmla="*/ 5128200 h 5128200"/>
              <a:gd name="connsiteX67" fmla="*/ 1255454 w 5075839"/>
              <a:gd name="connsiteY67" fmla="*/ 5128200 h 5128200"/>
              <a:gd name="connsiteX68" fmla="*/ 1262829 w 5075839"/>
              <a:gd name="connsiteY68" fmla="*/ 5128200 h 5128200"/>
              <a:gd name="connsiteX69" fmla="*/ 1262833 w 5075839"/>
              <a:gd name="connsiteY69" fmla="*/ 5128200 h 5128200"/>
              <a:gd name="connsiteX70" fmla="*/ 1395251 w 5075839"/>
              <a:gd name="connsiteY70" fmla="*/ 5128200 h 5128200"/>
              <a:gd name="connsiteX71" fmla="*/ 1395256 w 5075839"/>
              <a:gd name="connsiteY71" fmla="*/ 5128200 h 5128200"/>
              <a:gd name="connsiteX72" fmla="*/ 1782423 w 5075839"/>
              <a:gd name="connsiteY72" fmla="*/ 5128200 h 5128200"/>
              <a:gd name="connsiteX73" fmla="*/ 1939264 w 5075839"/>
              <a:gd name="connsiteY73" fmla="*/ 5128200 h 5128200"/>
              <a:gd name="connsiteX74" fmla="*/ 1939268 w 5075839"/>
              <a:gd name="connsiteY74" fmla="*/ 5128200 h 5128200"/>
              <a:gd name="connsiteX75" fmla="*/ 2326436 w 5075839"/>
              <a:gd name="connsiteY75" fmla="*/ 5128200 h 5128200"/>
              <a:gd name="connsiteX76" fmla="*/ 2458858 w 5075839"/>
              <a:gd name="connsiteY76" fmla="*/ 5128200 h 5128200"/>
              <a:gd name="connsiteX77" fmla="*/ 2466238 w 5075839"/>
              <a:gd name="connsiteY77" fmla="*/ 5128200 h 5128200"/>
              <a:gd name="connsiteX78" fmla="*/ 2684805 w 5075839"/>
              <a:gd name="connsiteY78" fmla="*/ 5128200 h 5128200"/>
              <a:gd name="connsiteX79" fmla="*/ 3002871 w 5075839"/>
              <a:gd name="connsiteY79" fmla="*/ 5128200 h 5128200"/>
              <a:gd name="connsiteX80" fmla="*/ 3010251 w 5075839"/>
              <a:gd name="connsiteY80" fmla="*/ 5128200 h 5128200"/>
              <a:gd name="connsiteX81" fmla="*/ 3142673 w 5075839"/>
              <a:gd name="connsiteY81" fmla="*/ 5128200 h 5128200"/>
              <a:gd name="connsiteX82" fmla="*/ 3228817 w 5075839"/>
              <a:gd name="connsiteY82" fmla="*/ 5128200 h 5128200"/>
              <a:gd name="connsiteX83" fmla="*/ 3361240 w 5075839"/>
              <a:gd name="connsiteY83" fmla="*/ 5128200 h 5128200"/>
              <a:gd name="connsiteX84" fmla="*/ 3368621 w 5075839"/>
              <a:gd name="connsiteY84" fmla="*/ 5128200 h 5128200"/>
              <a:gd name="connsiteX85" fmla="*/ 3686686 w 5075839"/>
              <a:gd name="connsiteY85" fmla="*/ 5128200 h 5128200"/>
              <a:gd name="connsiteX86" fmla="*/ 3905252 w 5075839"/>
              <a:gd name="connsiteY86" fmla="*/ 5128200 h 5128200"/>
              <a:gd name="connsiteX87" fmla="*/ 3912633 w 5075839"/>
              <a:gd name="connsiteY87" fmla="*/ 5128200 h 5128200"/>
              <a:gd name="connsiteX88" fmla="*/ 4045056 w 5075839"/>
              <a:gd name="connsiteY88" fmla="*/ 5128200 h 5128200"/>
              <a:gd name="connsiteX89" fmla="*/ 4589068 w 5075839"/>
              <a:gd name="connsiteY89" fmla="*/ 5128200 h 5128200"/>
              <a:gd name="connsiteX90" fmla="*/ 5075839 w 5075839"/>
              <a:gd name="connsiteY90" fmla="*/ 4702073 h 512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075839" h="5128200">
                <a:moveTo>
                  <a:pt x="5075839" y="4702073"/>
                </a:moveTo>
                <a:lnTo>
                  <a:pt x="5075839" y="4131113"/>
                </a:lnTo>
                <a:lnTo>
                  <a:pt x="5075839" y="4044261"/>
                </a:lnTo>
                <a:lnTo>
                  <a:pt x="5075839" y="3473303"/>
                </a:lnTo>
                <a:lnTo>
                  <a:pt x="5075839" y="1228769"/>
                </a:lnTo>
                <a:lnTo>
                  <a:pt x="5075839" y="657810"/>
                </a:lnTo>
                <a:lnTo>
                  <a:pt x="5075839" y="570960"/>
                </a:lnTo>
                <a:lnTo>
                  <a:pt x="5075839" y="0"/>
                </a:lnTo>
                <a:lnTo>
                  <a:pt x="4531826" y="0"/>
                </a:lnTo>
                <a:lnTo>
                  <a:pt x="4399404" y="0"/>
                </a:lnTo>
                <a:lnTo>
                  <a:pt x="4392026" y="0"/>
                </a:lnTo>
                <a:lnTo>
                  <a:pt x="4173456" y="0"/>
                </a:lnTo>
                <a:lnTo>
                  <a:pt x="3855391" y="0"/>
                </a:lnTo>
                <a:lnTo>
                  <a:pt x="3848013" y="0"/>
                </a:lnTo>
                <a:lnTo>
                  <a:pt x="3715591" y="0"/>
                </a:lnTo>
                <a:lnTo>
                  <a:pt x="3629443" y="0"/>
                </a:lnTo>
                <a:lnTo>
                  <a:pt x="3497021" y="0"/>
                </a:lnTo>
                <a:lnTo>
                  <a:pt x="3489643" y="0"/>
                </a:lnTo>
                <a:lnTo>
                  <a:pt x="3171578" y="0"/>
                </a:lnTo>
                <a:lnTo>
                  <a:pt x="2953008" y="0"/>
                </a:lnTo>
                <a:lnTo>
                  <a:pt x="2945630" y="0"/>
                </a:lnTo>
                <a:lnTo>
                  <a:pt x="2813208" y="0"/>
                </a:lnTo>
                <a:lnTo>
                  <a:pt x="2426034" y="0"/>
                </a:lnTo>
                <a:lnTo>
                  <a:pt x="2269195" y="0"/>
                </a:lnTo>
                <a:lnTo>
                  <a:pt x="1882021" y="0"/>
                </a:lnTo>
                <a:lnTo>
                  <a:pt x="1749599" y="0"/>
                </a:lnTo>
                <a:lnTo>
                  <a:pt x="1742221" y="0"/>
                </a:lnTo>
                <a:lnTo>
                  <a:pt x="1523653" y="0"/>
                </a:lnTo>
                <a:lnTo>
                  <a:pt x="1205586" y="0"/>
                </a:lnTo>
                <a:lnTo>
                  <a:pt x="1198207" y="0"/>
                </a:lnTo>
                <a:lnTo>
                  <a:pt x="1065786" y="0"/>
                </a:lnTo>
                <a:lnTo>
                  <a:pt x="979640" y="0"/>
                </a:lnTo>
                <a:lnTo>
                  <a:pt x="847218" y="0"/>
                </a:lnTo>
                <a:lnTo>
                  <a:pt x="839838" y="0"/>
                </a:lnTo>
                <a:lnTo>
                  <a:pt x="676436" y="0"/>
                </a:lnTo>
                <a:lnTo>
                  <a:pt x="521772" y="0"/>
                </a:lnTo>
                <a:lnTo>
                  <a:pt x="303205" y="0"/>
                </a:lnTo>
                <a:lnTo>
                  <a:pt x="163403" y="0"/>
                </a:lnTo>
                <a:lnTo>
                  <a:pt x="1" y="0"/>
                </a:lnTo>
                <a:lnTo>
                  <a:pt x="1" y="78084"/>
                </a:lnTo>
                <a:lnTo>
                  <a:pt x="1" y="391204"/>
                </a:lnTo>
                <a:lnTo>
                  <a:pt x="1" y="857437"/>
                </a:lnTo>
                <a:lnTo>
                  <a:pt x="1" y="1170557"/>
                </a:lnTo>
                <a:lnTo>
                  <a:pt x="1" y="1370836"/>
                </a:lnTo>
                <a:lnTo>
                  <a:pt x="1" y="2150190"/>
                </a:lnTo>
                <a:lnTo>
                  <a:pt x="0" y="2150190"/>
                </a:lnTo>
                <a:lnTo>
                  <a:pt x="0" y="2894562"/>
                </a:lnTo>
                <a:lnTo>
                  <a:pt x="0" y="3673915"/>
                </a:lnTo>
                <a:lnTo>
                  <a:pt x="0" y="3874194"/>
                </a:lnTo>
                <a:lnTo>
                  <a:pt x="0" y="4187316"/>
                </a:lnTo>
                <a:lnTo>
                  <a:pt x="0" y="4653548"/>
                </a:lnTo>
                <a:lnTo>
                  <a:pt x="0" y="4966669"/>
                </a:lnTo>
                <a:lnTo>
                  <a:pt x="0" y="5128200"/>
                </a:lnTo>
                <a:lnTo>
                  <a:pt x="35003" y="5128200"/>
                </a:lnTo>
                <a:lnTo>
                  <a:pt x="35006" y="5128200"/>
                </a:lnTo>
                <a:lnTo>
                  <a:pt x="360446" y="5128200"/>
                </a:lnTo>
                <a:lnTo>
                  <a:pt x="360451" y="5128200"/>
                </a:lnTo>
                <a:lnTo>
                  <a:pt x="579016" y="5128200"/>
                </a:lnTo>
                <a:lnTo>
                  <a:pt x="579019" y="5128200"/>
                </a:lnTo>
                <a:lnTo>
                  <a:pt x="676435" y="5128200"/>
                </a:lnTo>
                <a:lnTo>
                  <a:pt x="711438" y="5128200"/>
                </a:lnTo>
                <a:lnTo>
                  <a:pt x="711441" y="5128200"/>
                </a:lnTo>
                <a:lnTo>
                  <a:pt x="718816" y="5128200"/>
                </a:lnTo>
                <a:lnTo>
                  <a:pt x="718821" y="5128200"/>
                </a:lnTo>
                <a:lnTo>
                  <a:pt x="1036881" y="5128200"/>
                </a:lnTo>
                <a:lnTo>
                  <a:pt x="1036886" y="5128200"/>
                </a:lnTo>
                <a:lnTo>
                  <a:pt x="1255451" y="5128200"/>
                </a:lnTo>
                <a:lnTo>
                  <a:pt x="1255454" y="5128200"/>
                </a:lnTo>
                <a:lnTo>
                  <a:pt x="1262829" y="5128200"/>
                </a:lnTo>
                <a:lnTo>
                  <a:pt x="1262833" y="5128200"/>
                </a:lnTo>
                <a:lnTo>
                  <a:pt x="1395251" y="5128200"/>
                </a:lnTo>
                <a:lnTo>
                  <a:pt x="1395256" y="5128200"/>
                </a:lnTo>
                <a:lnTo>
                  <a:pt x="1782423" y="5128200"/>
                </a:lnTo>
                <a:lnTo>
                  <a:pt x="1939264" y="5128200"/>
                </a:lnTo>
                <a:lnTo>
                  <a:pt x="1939268" y="5128200"/>
                </a:lnTo>
                <a:lnTo>
                  <a:pt x="2326436" y="5128200"/>
                </a:lnTo>
                <a:lnTo>
                  <a:pt x="2458858" y="5128200"/>
                </a:lnTo>
                <a:lnTo>
                  <a:pt x="2466238" y="5128200"/>
                </a:lnTo>
                <a:lnTo>
                  <a:pt x="2684805" y="5128200"/>
                </a:lnTo>
                <a:lnTo>
                  <a:pt x="3002871" y="5128200"/>
                </a:lnTo>
                <a:lnTo>
                  <a:pt x="3010251" y="5128200"/>
                </a:lnTo>
                <a:lnTo>
                  <a:pt x="3142673" y="5128200"/>
                </a:lnTo>
                <a:lnTo>
                  <a:pt x="3228817" y="5128200"/>
                </a:lnTo>
                <a:lnTo>
                  <a:pt x="3361240" y="5128200"/>
                </a:lnTo>
                <a:lnTo>
                  <a:pt x="3368621" y="5128200"/>
                </a:lnTo>
                <a:lnTo>
                  <a:pt x="3686686" y="5128200"/>
                </a:lnTo>
                <a:lnTo>
                  <a:pt x="3905252" y="5128200"/>
                </a:lnTo>
                <a:lnTo>
                  <a:pt x="3912633" y="5128200"/>
                </a:lnTo>
                <a:lnTo>
                  <a:pt x="4045056" y="5128200"/>
                </a:lnTo>
                <a:lnTo>
                  <a:pt x="4589068" y="5128200"/>
                </a:lnTo>
                <a:cubicBezTo>
                  <a:pt x="4858785" y="5128200"/>
                  <a:pt x="5075839" y="4936789"/>
                  <a:pt x="5075839" y="470207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1D7375FF-B6EA-3517-A314-71F9C02E15ED}"/>
              </a:ext>
            </a:extLst>
          </p:cNvPr>
          <p:cNvSpPr txBox="1">
            <a:spLocks/>
          </p:cNvSpPr>
          <p:nvPr/>
        </p:nvSpPr>
        <p:spPr>
          <a:xfrm>
            <a:off x="629645" y="307773"/>
            <a:ext cx="614767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"Priprava na </a:t>
            </a:r>
            <a:r>
              <a:rPr lang="en-US" dirty="0" err="1"/>
              <a:t>pogoste</a:t>
            </a:r>
            <a:r>
              <a:rPr lang="en-US" dirty="0"/>
              <a:t> </a:t>
            </a:r>
            <a:r>
              <a:rPr lang="en-US" dirty="0" err="1"/>
              <a:t>težave</a:t>
            </a:r>
            <a:r>
              <a:rPr lang="en-US" dirty="0"/>
              <a:t>, </a:t>
            </a:r>
            <a:r>
              <a:rPr lang="en-US" dirty="0" err="1"/>
              <a:t>preden</a:t>
            </a:r>
            <a:r>
              <a:rPr lang="en-US" dirty="0"/>
              <a:t> se </a:t>
            </a:r>
            <a:r>
              <a:rPr lang="en-US" dirty="0" err="1"/>
              <a:t>pojavijo</a:t>
            </a:r>
            <a:r>
              <a:rPr lang="en-US" dirty="0"/>
              <a:t>."</a:t>
            </a:r>
          </a:p>
          <a:p>
            <a:pPr>
              <a:lnSpc>
                <a:spcPts val="3720"/>
              </a:lnSpc>
            </a:pPr>
            <a:endParaRPr lang="en-US" dirty="0"/>
          </a:p>
        </p:txBody>
      </p:sp>
      <p:cxnSp>
        <p:nvCxnSpPr>
          <p:cNvPr id="10" name="Straight Connector 9">
            <a:extLst>
              <a:ext uri="{FF2B5EF4-FFF2-40B4-BE49-F238E27FC236}">
                <a16:creationId xmlns:a16="http://schemas.microsoft.com/office/drawing/2014/main" id="{7C07A831-5A91-79F1-393D-5237A2E80C03}"/>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3762B447-43CA-B051-D83E-52359661248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57</a:t>
            </a:fld>
            <a:endParaRPr lang="fr-CA" sz="1200" dirty="0"/>
          </a:p>
        </p:txBody>
      </p:sp>
      <p:sp>
        <p:nvSpPr>
          <p:cNvPr id="4" name="Text Placeholder 5">
            <a:extLst>
              <a:ext uri="{FF2B5EF4-FFF2-40B4-BE49-F238E27FC236}">
                <a16:creationId xmlns:a16="http://schemas.microsoft.com/office/drawing/2014/main" id="{822BB0A6-8584-FC0E-199D-A86E143CCE19}"/>
              </a:ext>
            </a:extLst>
          </p:cNvPr>
          <p:cNvSpPr txBox="1">
            <a:spLocks/>
          </p:cNvSpPr>
          <p:nvPr/>
        </p:nvSpPr>
        <p:spPr>
          <a:xfrm>
            <a:off x="629645" y="1778290"/>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48D297A6-AFA3-D577-27EF-A7FACABDAB74}"/>
              </a:ext>
            </a:extLst>
          </p:cNvPr>
          <p:cNvSpPr txBox="1">
            <a:spLocks/>
          </p:cNvSpPr>
          <p:nvPr/>
        </p:nvSpPr>
        <p:spPr>
          <a:xfrm>
            <a:off x="629644" y="2404165"/>
            <a:ext cx="5121378"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Ugotovite najpogostejše </a:t>
            </a:r>
            <a:r>
              <a:rPr lang="en-GB" sz="2200" b="1" dirty="0" err="1">
                <a:solidFill>
                  <a:srgbClr val="414141"/>
                </a:solidFill>
              </a:rPr>
              <a:t>težave</a:t>
            </a:r>
            <a:r>
              <a:rPr lang="en-GB" sz="2200" b="1" dirty="0">
                <a:solidFill>
                  <a:srgbClr val="414141"/>
                </a:solidFill>
              </a:rPr>
              <a:t> </a:t>
            </a:r>
            <a:r>
              <a:rPr lang="en-GB" sz="2200" b="1" dirty="0" err="1">
                <a:solidFill>
                  <a:srgbClr val="414141"/>
                </a:solidFill>
              </a:rPr>
              <a:t>gostov</a:t>
            </a:r>
            <a:r>
              <a:rPr lang="en-GB" sz="2200" dirty="0">
                <a:solidFill>
                  <a:srgbClr val="414141"/>
                </a:solidFill>
              </a:rPr>
              <a:t>: </a:t>
            </a:r>
            <a:r>
              <a:rPr lang="en-GB" sz="2200" dirty="0" err="1">
                <a:solidFill>
                  <a:srgbClr val="414141"/>
                </a:solidFill>
              </a:rPr>
              <a:t>pozni</a:t>
            </a:r>
            <a:r>
              <a:rPr lang="en-GB" sz="2200" dirty="0">
                <a:solidFill>
                  <a:srgbClr val="414141"/>
                </a:solidFill>
              </a:rPr>
              <a:t> </a:t>
            </a:r>
            <a:r>
              <a:rPr lang="en-GB" sz="2200" dirty="0" err="1">
                <a:solidFill>
                  <a:srgbClr val="414141"/>
                </a:solidFill>
              </a:rPr>
              <a:t>prihod</a:t>
            </a:r>
            <a:r>
              <a:rPr lang="en-GB" sz="2200" dirty="0">
                <a:solidFill>
                  <a:srgbClr val="414141"/>
                </a:solidFill>
              </a:rPr>
              <a:t>, </a:t>
            </a:r>
            <a:r>
              <a:rPr lang="en-GB" sz="2200" dirty="0" err="1">
                <a:solidFill>
                  <a:srgbClr val="414141"/>
                </a:solidFill>
              </a:rPr>
              <a:t>težave</a:t>
            </a:r>
            <a:r>
              <a:rPr lang="en-GB" sz="2200" dirty="0">
                <a:solidFill>
                  <a:srgbClr val="414141"/>
                </a:solidFill>
              </a:rPr>
              <a:t> z Wi-Fi, hrup, nejasna navodila za uporabo aparatov.</a:t>
            </a:r>
          </a:p>
          <a:p>
            <a:pPr marL="342900" indent="-342900">
              <a:lnSpc>
                <a:spcPts val="2240"/>
              </a:lnSpc>
              <a:buClr>
                <a:srgbClr val="459597"/>
              </a:buClr>
              <a:buFont typeface="Arial" panose="020B0604020202020204" pitchFamily="34" charset="0"/>
              <a:buChar char="•"/>
            </a:pPr>
            <a:r>
              <a:rPr lang="en-GB" sz="2200" dirty="0">
                <a:solidFill>
                  <a:srgbClr val="414141"/>
                </a:solidFill>
              </a:rPr>
              <a:t>V vodnik za goste </a:t>
            </a:r>
            <a:r>
              <a:rPr lang="en-GB" sz="2200" b="1" dirty="0">
                <a:solidFill>
                  <a:srgbClr val="414141"/>
                </a:solidFill>
              </a:rPr>
              <a:t>dodajte jasne informacije</a:t>
            </a:r>
            <a:r>
              <a:rPr lang="en-GB" sz="2200" dirty="0">
                <a:solidFill>
                  <a:srgbClr val="414141"/>
                </a:solidFill>
              </a:rPr>
              <a:t>, vključno z navodili „</a:t>
            </a:r>
            <a:r>
              <a:rPr lang="en-GB" sz="2200" dirty="0" err="1">
                <a:solidFill>
                  <a:srgbClr val="414141"/>
                </a:solidFill>
              </a:rPr>
              <a:t>kaj</a:t>
            </a:r>
            <a:r>
              <a:rPr lang="en-GB" sz="2200" dirty="0">
                <a:solidFill>
                  <a:srgbClr val="414141"/>
                </a:solidFill>
              </a:rPr>
              <a:t> </a:t>
            </a:r>
            <a:r>
              <a:rPr lang="en-GB" sz="2200" dirty="0" err="1">
                <a:solidFill>
                  <a:srgbClr val="414141"/>
                </a:solidFill>
              </a:rPr>
              <a:t>storiti</a:t>
            </a:r>
            <a:r>
              <a:rPr lang="en-GB" sz="2200" dirty="0">
                <a:solidFill>
                  <a:srgbClr val="414141"/>
                </a:solidFill>
              </a:rPr>
              <a:t>, </a:t>
            </a:r>
            <a:r>
              <a:rPr lang="en-GB" sz="2200" dirty="0" err="1">
                <a:solidFill>
                  <a:srgbClr val="414141"/>
                </a:solidFill>
              </a:rPr>
              <a:t>če</a:t>
            </a:r>
            <a:r>
              <a:rPr lang="en-GB" sz="2200" dirty="0">
                <a:solidFill>
                  <a:srgbClr val="414141"/>
                </a:solidFill>
              </a:rPr>
              <a:t> ...“.</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r>
              <a:rPr lang="en-GB" sz="2200" b="1" dirty="0">
                <a:solidFill>
                  <a:srgbClr val="414141"/>
                </a:solidFill>
              </a:rPr>
              <a:t>Pripravite rezervne načrte za ključne situacije </a:t>
            </a:r>
            <a:r>
              <a:rPr lang="en-GB" sz="2200" dirty="0">
                <a:solidFill>
                  <a:srgbClr val="414141"/>
                </a:solidFill>
              </a:rPr>
              <a:t>(dodatni ključi, nadomestni kontakt, številke za nujne primere).</a:t>
            </a:r>
          </a:p>
          <a:p>
            <a:pPr marL="342900" indent="-342900">
              <a:lnSpc>
                <a:spcPts val="2240"/>
              </a:lnSpc>
              <a:buClr>
                <a:srgbClr val="459597"/>
              </a:buClr>
              <a:buFont typeface="Arial" panose="020B0604020202020204" pitchFamily="34" charset="0"/>
              <a:buChar char="•"/>
            </a:pPr>
            <a:r>
              <a:rPr lang="en-GB" sz="2200" b="1" dirty="0">
                <a:solidFill>
                  <a:srgbClr val="414141"/>
                </a:solidFill>
              </a:rPr>
              <a:t>Pustite osnovne predmete</a:t>
            </a:r>
            <a:r>
              <a:rPr lang="en-GB" sz="2200" dirty="0">
                <a:solidFill>
                  <a:srgbClr val="414141"/>
                </a:solidFill>
              </a:rPr>
              <a:t>, kot so svetilka, dodatne baterije ali rezervni polnilnik, za primer potrebe.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2" name="Text Placeholder 1">
            <a:extLst>
              <a:ext uri="{FF2B5EF4-FFF2-40B4-BE49-F238E27FC236}">
                <a16:creationId xmlns:a16="http://schemas.microsoft.com/office/drawing/2014/main" id="{B0A8B64E-52B9-FC53-1BE5-769FEB3EE78F}"/>
              </a:ext>
            </a:extLst>
          </p:cNvPr>
          <p:cNvSpPr txBox="1">
            <a:spLocks/>
          </p:cNvSpPr>
          <p:nvPr/>
        </p:nvSpPr>
        <p:spPr>
          <a:xfrm>
            <a:off x="6607206" y="2270382"/>
            <a:ext cx="4405861"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err="1"/>
              <a:t>Uporabite</a:t>
            </a:r>
            <a:r>
              <a:rPr lang="en-IE" sz="2200" dirty="0"/>
              <a:t> (</a:t>
            </a:r>
            <a:r>
              <a:rPr lang="en-IE" sz="2200" dirty="0" err="1"/>
              <a:t>tiskano</a:t>
            </a:r>
            <a:r>
              <a:rPr lang="en-IE" sz="2200" dirty="0"/>
              <a:t> </a:t>
            </a:r>
            <a:r>
              <a:rPr lang="en-IE" sz="2200" dirty="0" err="1"/>
              <a:t>ali</a:t>
            </a:r>
            <a:r>
              <a:rPr lang="en-IE" sz="2200" dirty="0"/>
              <a:t> </a:t>
            </a:r>
            <a:r>
              <a:rPr lang="en-IE" sz="2200" dirty="0" err="1"/>
              <a:t>digitalno</a:t>
            </a:r>
            <a:r>
              <a:rPr lang="en-IE" sz="2200" dirty="0"/>
              <a:t>) </a:t>
            </a:r>
            <a:r>
              <a:rPr lang="en-IE" sz="2200" dirty="0" err="1"/>
              <a:t>pogosto</a:t>
            </a:r>
            <a:r>
              <a:rPr lang="en-IE" sz="2200" dirty="0"/>
              <a:t> </a:t>
            </a:r>
            <a:r>
              <a:rPr lang="en-IE" sz="2200" dirty="0" err="1"/>
              <a:t>zastavljena</a:t>
            </a:r>
            <a:r>
              <a:rPr lang="en-IE" sz="2200" dirty="0"/>
              <a:t> </a:t>
            </a:r>
            <a:r>
              <a:rPr lang="en-IE" sz="2200" dirty="0" err="1"/>
              <a:t>vprašanja</a:t>
            </a:r>
            <a:r>
              <a:rPr lang="en-IE" sz="2200" dirty="0"/>
              <a:t> s </a:t>
            </a:r>
            <a:r>
              <a:rPr lang="en-IE" sz="2200" dirty="0" err="1"/>
              <a:t>hitrimi</a:t>
            </a:r>
            <a:r>
              <a:rPr lang="en-IE" sz="2200" dirty="0"/>
              <a:t> </a:t>
            </a:r>
            <a:r>
              <a:rPr lang="en-IE" sz="2200" dirty="0" err="1"/>
              <a:t>rešitvami</a:t>
            </a:r>
            <a:r>
              <a:rPr lang="en-IE" sz="2200" dirty="0"/>
              <a:t>.</a:t>
            </a:r>
          </a:p>
          <a:p>
            <a:pPr marL="342900" indent="-342900" algn="l">
              <a:lnSpc>
                <a:spcPts val="2340"/>
              </a:lnSpc>
              <a:spcBef>
                <a:spcPts val="0"/>
              </a:spcBef>
              <a:buFont typeface="Arial" panose="020B0604020202020204" pitchFamily="34" charset="0"/>
              <a:buChar char="•"/>
            </a:pPr>
            <a:r>
              <a:rPr lang="en-IE" sz="2200" dirty="0"/>
              <a:t>Med prihodom gostov poskrbite, da je vaš telefon napolnjen in dosegljiv.</a:t>
            </a:r>
          </a:p>
          <a:p>
            <a:pPr marL="342900" indent="-342900" algn="l">
              <a:lnSpc>
                <a:spcPts val="2340"/>
              </a:lnSpc>
              <a:spcBef>
                <a:spcPts val="0"/>
              </a:spcBef>
              <a:buFont typeface="Arial" panose="020B0604020202020204" pitchFamily="34" charset="0"/>
              <a:buChar char="•"/>
            </a:pPr>
            <a:r>
              <a:rPr lang="en-IE" sz="2200" dirty="0" err="1"/>
              <a:t>Uporabite</a:t>
            </a:r>
            <a:r>
              <a:rPr lang="en-IE" sz="2200" dirty="0"/>
              <a:t> </a:t>
            </a:r>
            <a:r>
              <a:rPr lang="en-IE" sz="2200" dirty="0" err="1"/>
              <a:t>laminirane</a:t>
            </a:r>
            <a:r>
              <a:rPr lang="en-IE" sz="2200" dirty="0"/>
              <a:t> </a:t>
            </a:r>
            <a:r>
              <a:rPr lang="en-IE" sz="2200" dirty="0" err="1"/>
              <a:t>kartice</a:t>
            </a:r>
            <a:r>
              <a:rPr lang="en-IE" sz="2200" dirty="0"/>
              <a:t> s »</a:t>
            </a:r>
            <a:r>
              <a:rPr lang="en-IE" sz="2200" dirty="0" err="1"/>
              <a:t>hitro</a:t>
            </a:r>
            <a:r>
              <a:rPr lang="en-IE" sz="2200" dirty="0"/>
              <a:t> </a:t>
            </a:r>
            <a:r>
              <a:rPr lang="en-IE" sz="2200" dirty="0" err="1"/>
              <a:t>pomočjo</a:t>
            </a:r>
            <a:r>
              <a:rPr lang="en-IE" sz="2200" dirty="0"/>
              <a:t>« na ključnih mestih (npr. navodila za ponastavitev usmerjevalnika v bližini Wi-Fi omarice).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5E9930AB-D1C9-6CA1-6E8B-C62C2498688A}"/>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885303" y="4853198"/>
            <a:ext cx="3580276" cy="2659133"/>
          </a:xfrm>
          <a:prstGeom prst="rect">
            <a:avLst/>
          </a:prstGeom>
        </p:spPr>
      </p:pic>
    </p:spTree>
    <p:extLst>
      <p:ext uri="{BB962C8B-B14F-4D97-AF65-F5344CB8AC3E}">
        <p14:creationId xmlns:p14="http://schemas.microsoft.com/office/powerpoint/2010/main" val="32391781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82591-9C90-FA8A-2F09-7069BC10F8A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34605FEF-8A26-20CC-1A88-60C820181C30}"/>
              </a:ext>
            </a:extLst>
          </p:cNvPr>
          <p:cNvSpPr txBox="1">
            <a:spLocks/>
          </p:cNvSpPr>
          <p:nvPr/>
        </p:nvSpPr>
        <p:spPr>
          <a:xfrm>
            <a:off x="629645" y="307773"/>
            <a:ext cx="614767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"Priprava na </a:t>
            </a:r>
            <a:r>
              <a:rPr lang="en-US" dirty="0" err="1"/>
              <a:t>pogoste</a:t>
            </a:r>
            <a:r>
              <a:rPr lang="en-US" dirty="0"/>
              <a:t> </a:t>
            </a:r>
            <a:r>
              <a:rPr lang="en-US" dirty="0" err="1"/>
              <a:t>težave</a:t>
            </a:r>
            <a:r>
              <a:rPr lang="en-US" dirty="0"/>
              <a:t>, </a:t>
            </a:r>
            <a:r>
              <a:rPr lang="en-US" dirty="0" err="1"/>
              <a:t>preden</a:t>
            </a:r>
            <a:r>
              <a:rPr lang="en-US" dirty="0"/>
              <a:t> se </a:t>
            </a:r>
            <a:r>
              <a:rPr lang="en-US" dirty="0" err="1"/>
              <a:t>pojavijo</a:t>
            </a:r>
            <a:r>
              <a:rPr lang="en-US" dirty="0"/>
              <a:t>."</a:t>
            </a:r>
          </a:p>
          <a:p>
            <a:pPr>
              <a:lnSpc>
                <a:spcPts val="3720"/>
              </a:lnSpc>
            </a:pPr>
            <a:endParaRPr lang="en-US" dirty="0"/>
          </a:p>
        </p:txBody>
      </p:sp>
      <p:cxnSp>
        <p:nvCxnSpPr>
          <p:cNvPr id="10" name="Straight Connector 9">
            <a:extLst>
              <a:ext uri="{FF2B5EF4-FFF2-40B4-BE49-F238E27FC236}">
                <a16:creationId xmlns:a16="http://schemas.microsoft.com/office/drawing/2014/main" id="{75418094-ED33-3D86-788D-9569C40D1AAB}"/>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0776C33E-C1C8-A748-8CBB-439BFE2BC7EA}"/>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58</a:t>
            </a:fld>
            <a:endParaRPr lang="fr-CA" sz="1200" dirty="0"/>
          </a:p>
        </p:txBody>
      </p:sp>
      <p:sp>
        <p:nvSpPr>
          <p:cNvPr id="4" name="Text Placeholder 5">
            <a:extLst>
              <a:ext uri="{FF2B5EF4-FFF2-40B4-BE49-F238E27FC236}">
                <a16:creationId xmlns:a16="http://schemas.microsoft.com/office/drawing/2014/main" id="{D14C864C-2085-6082-AB75-218960661FB5}"/>
              </a:ext>
            </a:extLst>
          </p:cNvPr>
          <p:cNvSpPr txBox="1">
            <a:spLocks/>
          </p:cNvSpPr>
          <p:nvPr/>
        </p:nvSpPr>
        <p:spPr>
          <a:xfrm>
            <a:off x="629645" y="2188598"/>
            <a:ext cx="4910543" cy="803654"/>
          </a:xfrm>
          <a:prstGeom prst="rect">
            <a:avLst/>
          </a:prstGeom>
        </p:spPr>
        <p:txBody>
          <a:bodyPr lIns="91440" tIns="45720" rIns="91440" bIns="45720" anchor="t">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Mlada družina je zaradi oglaševane ponudbe različnih zabavnih dejavnosti za otroke rezervirala varstvo otrok med počitnicami. Prvotna varuška je odpovedala, zato ste prisiljeni najeti novo </a:t>
            </a:r>
            <a:r>
              <a:rPr lang="en-US" dirty="0" err="1"/>
              <a:t>osebo</a:t>
            </a:r>
            <a:r>
              <a:rPr lang="en-US" dirty="0"/>
              <a:t>. Toda, </a:t>
            </a:r>
            <a:r>
              <a:rPr lang="en-US" dirty="0" err="1"/>
              <a:t>ali</a:t>
            </a:r>
            <a:r>
              <a:rPr lang="en-US" dirty="0"/>
              <a:t> </a:t>
            </a:r>
            <a:r>
              <a:rPr lang="en-US" dirty="0" err="1"/>
              <a:t>bo</a:t>
            </a:r>
            <a:r>
              <a:rPr lang="en-US" dirty="0"/>
              <a:t> izpolnila pričakovanja? </a:t>
            </a:r>
          </a:p>
          <a:p>
            <a:pPr>
              <a:lnSpc>
                <a:spcPts val="2900"/>
              </a:lnSpc>
            </a:pPr>
            <a:endParaRPr lang="en-US" dirty="0"/>
          </a:p>
        </p:txBody>
      </p:sp>
      <p:sp>
        <p:nvSpPr>
          <p:cNvPr id="5" name="Text Placeholder 4">
            <a:extLst>
              <a:ext uri="{FF2B5EF4-FFF2-40B4-BE49-F238E27FC236}">
                <a16:creationId xmlns:a16="http://schemas.microsoft.com/office/drawing/2014/main" id="{DCF4C835-692E-63FC-37AB-334AA4C6DDFC}"/>
              </a:ext>
            </a:extLst>
          </p:cNvPr>
          <p:cNvSpPr txBox="1">
            <a:spLocks/>
          </p:cNvSpPr>
          <p:nvPr/>
        </p:nvSpPr>
        <p:spPr>
          <a:xfrm>
            <a:off x="6568671" y="2188598"/>
            <a:ext cx="4726858"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b="1" dirty="0">
                <a:solidFill>
                  <a:srgbClr val="414141"/>
                </a:solidFill>
              </a:rPr>
              <a:t>Bodite pripravljeni na nove goste!</a:t>
            </a:r>
          </a:p>
          <a:p>
            <a:pPr indent="0">
              <a:lnSpc>
                <a:spcPts val="2240"/>
              </a:lnSpc>
              <a:buClr>
                <a:srgbClr val="459597"/>
              </a:buClr>
            </a:pPr>
            <a:endParaRPr lang="en-GB" sz="2200" dirty="0">
              <a:solidFill>
                <a:srgbClr val="414141"/>
              </a:solidFill>
            </a:endParaRPr>
          </a:p>
          <a:p>
            <a:pPr indent="0">
              <a:lnSpc>
                <a:spcPts val="2240"/>
              </a:lnSpc>
              <a:buClr>
                <a:srgbClr val="459597"/>
              </a:buClr>
            </a:pPr>
            <a:r>
              <a:rPr lang="en-GB" sz="2200" dirty="0">
                <a:solidFill>
                  <a:srgbClr val="414141"/>
                </a:solidFill>
              </a:rPr>
              <a:t>Povabite svoje otroke ali druge mlajše člane družine na poskusno varstvo in animacijo. Pazite, ali je nova varuška primerna za to delo.</a:t>
            </a:r>
            <a:endParaRPr lang="en-US" sz="2200" dirty="0">
              <a:solidFill>
                <a:srgbClr val="414141"/>
              </a:solidFill>
            </a:endParaRPr>
          </a:p>
        </p:txBody>
      </p:sp>
      <p:pic>
        <p:nvPicPr>
          <p:cNvPr id="3" name="Picture 2">
            <a:extLst>
              <a:ext uri="{FF2B5EF4-FFF2-40B4-BE49-F238E27FC236}">
                <a16:creationId xmlns:a16="http://schemas.microsoft.com/office/drawing/2014/main" id="{31B7A60B-4FEB-6375-09E6-3CCB00CB2F72}"/>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5345594" y="3952025"/>
            <a:ext cx="3580276" cy="2659133"/>
          </a:xfrm>
          <a:prstGeom prst="rect">
            <a:avLst/>
          </a:prstGeom>
        </p:spPr>
      </p:pic>
    </p:spTree>
    <p:extLst>
      <p:ext uri="{BB962C8B-B14F-4D97-AF65-F5344CB8AC3E}">
        <p14:creationId xmlns:p14="http://schemas.microsoft.com/office/powerpoint/2010/main" val="7992479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56AA2-F4B9-BF1F-7771-C49A4AE14FF0}"/>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577E1EB6-77B9-E8BC-8C49-17B1918B53C6}"/>
              </a:ext>
            </a:extLst>
          </p:cNvPr>
          <p:cNvSpPr/>
          <p:nvPr/>
        </p:nvSpPr>
        <p:spPr>
          <a:xfrm rot="10800000">
            <a:off x="7800239" y="1321442"/>
            <a:ext cx="4391760" cy="4716920"/>
          </a:xfrm>
          <a:custGeom>
            <a:avLst/>
            <a:gdLst>
              <a:gd name="connsiteX0" fmla="*/ 4039834 w 4391760"/>
              <a:gd name="connsiteY0" fmla="*/ 4716920 h 4716920"/>
              <a:gd name="connsiteX1" fmla="*/ 3646523 w 4391760"/>
              <a:gd name="connsiteY1" fmla="*/ 4716920 h 4716920"/>
              <a:gd name="connsiteX2" fmla="*/ 3545447 w 4391760"/>
              <a:gd name="connsiteY2" fmla="*/ 4716920 h 4716920"/>
              <a:gd name="connsiteX3" fmla="*/ 3387428 w 4391760"/>
              <a:gd name="connsiteY3" fmla="*/ 4716920 h 4716920"/>
              <a:gd name="connsiteX4" fmla="*/ 3152137 w 4391760"/>
              <a:gd name="connsiteY4" fmla="*/ 4716920 h 4716920"/>
              <a:gd name="connsiteX5" fmla="*/ 2994117 w 4391760"/>
              <a:gd name="connsiteY5" fmla="*/ 4716920 h 4716920"/>
              <a:gd name="connsiteX6" fmla="*/ 2893042 w 4391760"/>
              <a:gd name="connsiteY6" fmla="*/ 4716920 h 4716920"/>
              <a:gd name="connsiteX7" fmla="*/ 2499731 w 4391760"/>
              <a:gd name="connsiteY7" fmla="*/ 4716920 h 4716920"/>
              <a:gd name="connsiteX8" fmla="*/ 2124077 w 4391760"/>
              <a:gd name="connsiteY8" fmla="*/ 4716920 h 4716920"/>
              <a:gd name="connsiteX9" fmla="*/ 2124075 w 4391760"/>
              <a:gd name="connsiteY9" fmla="*/ 4716920 h 4716920"/>
              <a:gd name="connsiteX10" fmla="*/ 1924914 w 4391760"/>
              <a:gd name="connsiteY10" fmla="*/ 4716920 h 4716920"/>
              <a:gd name="connsiteX11" fmla="*/ 1730767 w 4391760"/>
              <a:gd name="connsiteY11" fmla="*/ 4716920 h 4716920"/>
              <a:gd name="connsiteX12" fmla="*/ 1730763 w 4391760"/>
              <a:gd name="connsiteY12" fmla="*/ 4716920 h 4716920"/>
              <a:gd name="connsiteX13" fmla="*/ 1629692 w 4391760"/>
              <a:gd name="connsiteY13" fmla="*/ 4716920 h 4716920"/>
              <a:gd name="connsiteX14" fmla="*/ 1629690 w 4391760"/>
              <a:gd name="connsiteY14" fmla="*/ 4716920 h 4716920"/>
              <a:gd name="connsiteX15" fmla="*/ 1531603 w 4391760"/>
              <a:gd name="connsiteY15" fmla="*/ 4716920 h 4716920"/>
              <a:gd name="connsiteX16" fmla="*/ 1471671 w 4391760"/>
              <a:gd name="connsiteY16" fmla="*/ 4716920 h 4716920"/>
              <a:gd name="connsiteX17" fmla="*/ 1471669 w 4391760"/>
              <a:gd name="connsiteY17" fmla="*/ 4716920 h 4716920"/>
              <a:gd name="connsiteX18" fmla="*/ 1430528 w 4391760"/>
              <a:gd name="connsiteY18" fmla="*/ 4716920 h 4716920"/>
              <a:gd name="connsiteX19" fmla="*/ 1272508 w 4391760"/>
              <a:gd name="connsiteY19" fmla="*/ 4716920 h 4716920"/>
              <a:gd name="connsiteX20" fmla="*/ 1236381 w 4391760"/>
              <a:gd name="connsiteY20" fmla="*/ 4716920 h 4716920"/>
              <a:gd name="connsiteX21" fmla="*/ 1236379 w 4391760"/>
              <a:gd name="connsiteY21" fmla="*/ 4716920 h 4716920"/>
              <a:gd name="connsiteX22" fmla="*/ 1078361 w 4391760"/>
              <a:gd name="connsiteY22" fmla="*/ 4716920 h 4716920"/>
              <a:gd name="connsiteX23" fmla="*/ 1078359 w 4391760"/>
              <a:gd name="connsiteY23" fmla="*/ 4716920 h 4716920"/>
              <a:gd name="connsiteX24" fmla="*/ 1037218 w 4391760"/>
              <a:gd name="connsiteY24" fmla="*/ 4716920 h 4716920"/>
              <a:gd name="connsiteX25" fmla="*/ 977287 w 4391760"/>
              <a:gd name="connsiteY25" fmla="*/ 4716920 h 4716920"/>
              <a:gd name="connsiteX26" fmla="*/ 977284 w 4391760"/>
              <a:gd name="connsiteY26" fmla="*/ 4716920 h 4716920"/>
              <a:gd name="connsiteX27" fmla="*/ 879197 w 4391760"/>
              <a:gd name="connsiteY27" fmla="*/ 4716920 h 4716920"/>
              <a:gd name="connsiteX28" fmla="*/ 778122 w 4391760"/>
              <a:gd name="connsiteY28" fmla="*/ 4716920 h 4716920"/>
              <a:gd name="connsiteX29" fmla="*/ 776869 w 4391760"/>
              <a:gd name="connsiteY29" fmla="*/ 4716920 h 4716920"/>
              <a:gd name="connsiteX30" fmla="*/ 583976 w 4391760"/>
              <a:gd name="connsiteY30" fmla="*/ 4716920 h 4716920"/>
              <a:gd name="connsiteX31" fmla="*/ 583974 w 4391760"/>
              <a:gd name="connsiteY31" fmla="*/ 4716920 h 4716920"/>
              <a:gd name="connsiteX32" fmla="*/ 541850 w 4391760"/>
              <a:gd name="connsiteY32" fmla="*/ 4716920 h 4716920"/>
              <a:gd name="connsiteX33" fmla="*/ 384812 w 4391760"/>
              <a:gd name="connsiteY33" fmla="*/ 4716920 h 4716920"/>
              <a:gd name="connsiteX34" fmla="*/ 9157 w 4391760"/>
              <a:gd name="connsiteY34" fmla="*/ 4716920 h 4716920"/>
              <a:gd name="connsiteX35" fmla="*/ 9155 w 4391760"/>
              <a:gd name="connsiteY35" fmla="*/ 4716920 h 4716920"/>
              <a:gd name="connsiteX36" fmla="*/ 0 w 4391760"/>
              <a:gd name="connsiteY36" fmla="*/ 4716920 h 4716920"/>
              <a:gd name="connsiteX37" fmla="*/ 0 w 4391760"/>
              <a:gd name="connsiteY37" fmla="*/ 4288056 h 4716920"/>
              <a:gd name="connsiteX38" fmla="*/ 0 w 4391760"/>
              <a:gd name="connsiteY38" fmla="*/ 4200440 h 4716920"/>
              <a:gd name="connsiteX39" fmla="*/ 0 w 4391760"/>
              <a:gd name="connsiteY39" fmla="*/ 3657579 h 4716920"/>
              <a:gd name="connsiteX40" fmla="*/ 0 w 4391760"/>
              <a:gd name="connsiteY40" fmla="*/ 3624456 h 4716920"/>
              <a:gd name="connsiteX41" fmla="*/ 0 w 4391760"/>
              <a:gd name="connsiteY41" fmla="*/ 3228716 h 4716920"/>
              <a:gd name="connsiteX42" fmla="*/ 0 w 4391760"/>
              <a:gd name="connsiteY42" fmla="*/ 3141099 h 4716920"/>
              <a:gd name="connsiteX43" fmla="*/ 0 w 4391760"/>
              <a:gd name="connsiteY43" fmla="*/ 2565115 h 4716920"/>
              <a:gd name="connsiteX44" fmla="*/ 0 w 4391760"/>
              <a:gd name="connsiteY44" fmla="*/ 1360167 h 4716920"/>
              <a:gd name="connsiteX45" fmla="*/ 0 w 4391760"/>
              <a:gd name="connsiteY45" fmla="*/ 1059341 h 4716920"/>
              <a:gd name="connsiteX46" fmla="*/ 0 w 4391760"/>
              <a:gd name="connsiteY46" fmla="*/ 300826 h 4716920"/>
              <a:gd name="connsiteX47" fmla="*/ 0 w 4391760"/>
              <a:gd name="connsiteY47" fmla="*/ 0 h 4716920"/>
              <a:gd name="connsiteX48" fmla="*/ 361080 w 4391760"/>
              <a:gd name="connsiteY48" fmla="*/ 0 h 4716920"/>
              <a:gd name="connsiteX49" fmla="*/ 361080 w 4391760"/>
              <a:gd name="connsiteY49" fmla="*/ 1 h 4716920"/>
              <a:gd name="connsiteX50" fmla="*/ 541851 w 4391760"/>
              <a:gd name="connsiteY50" fmla="*/ 1 h 4716920"/>
              <a:gd name="connsiteX51" fmla="*/ 541851 w 4391760"/>
              <a:gd name="connsiteY51" fmla="*/ 0 h 4716920"/>
              <a:gd name="connsiteX52" fmla="*/ 776869 w 4391760"/>
              <a:gd name="connsiteY52" fmla="*/ 0 h 4716920"/>
              <a:gd name="connsiteX53" fmla="*/ 935899 w 4391760"/>
              <a:gd name="connsiteY53" fmla="*/ 0 h 4716920"/>
              <a:gd name="connsiteX54" fmla="*/ 1329209 w 4391760"/>
              <a:gd name="connsiteY54" fmla="*/ 0 h 4716920"/>
              <a:gd name="connsiteX55" fmla="*/ 1430284 w 4391760"/>
              <a:gd name="connsiteY55" fmla="*/ 0 h 4716920"/>
              <a:gd name="connsiteX56" fmla="*/ 1588304 w 4391760"/>
              <a:gd name="connsiteY56" fmla="*/ 0 h 4716920"/>
              <a:gd name="connsiteX57" fmla="*/ 1823595 w 4391760"/>
              <a:gd name="connsiteY57" fmla="*/ 0 h 4716920"/>
              <a:gd name="connsiteX58" fmla="*/ 1981615 w 4391760"/>
              <a:gd name="connsiteY58" fmla="*/ 0 h 4716920"/>
              <a:gd name="connsiteX59" fmla="*/ 2082689 w 4391760"/>
              <a:gd name="connsiteY59" fmla="*/ 0 h 4716920"/>
              <a:gd name="connsiteX60" fmla="*/ 2476000 w 4391760"/>
              <a:gd name="connsiteY60" fmla="*/ 0 h 4716920"/>
              <a:gd name="connsiteX61" fmla="*/ 2476000 w 4391760"/>
              <a:gd name="connsiteY61" fmla="*/ 1 h 4716920"/>
              <a:gd name="connsiteX62" fmla="*/ 2851658 w 4391760"/>
              <a:gd name="connsiteY62" fmla="*/ 1 h 4716920"/>
              <a:gd name="connsiteX63" fmla="*/ 3244969 w 4391760"/>
              <a:gd name="connsiteY63" fmla="*/ 1 h 4716920"/>
              <a:gd name="connsiteX64" fmla="*/ 3346043 w 4391760"/>
              <a:gd name="connsiteY64" fmla="*/ 1 h 4716920"/>
              <a:gd name="connsiteX65" fmla="*/ 3504065 w 4391760"/>
              <a:gd name="connsiteY65" fmla="*/ 1 h 4716920"/>
              <a:gd name="connsiteX66" fmla="*/ 3739354 w 4391760"/>
              <a:gd name="connsiteY66" fmla="*/ 1 h 4716920"/>
              <a:gd name="connsiteX67" fmla="*/ 3897375 w 4391760"/>
              <a:gd name="connsiteY67" fmla="*/ 1 h 4716920"/>
              <a:gd name="connsiteX68" fmla="*/ 3998449 w 4391760"/>
              <a:gd name="connsiteY68" fmla="*/ 1 h 4716920"/>
              <a:gd name="connsiteX69" fmla="*/ 4391760 w 4391760"/>
              <a:gd name="connsiteY69" fmla="*/ 1 h 4716920"/>
              <a:gd name="connsiteX70" fmla="*/ 4391760 w 4391760"/>
              <a:gd name="connsiteY70" fmla="*/ 407226 h 4716920"/>
              <a:gd name="connsiteX71" fmla="*/ 4391760 w 4391760"/>
              <a:gd name="connsiteY71" fmla="*/ 469170 h 4716920"/>
              <a:gd name="connsiteX72" fmla="*/ 4391760 w 4391760"/>
              <a:gd name="connsiteY72" fmla="*/ 876394 h 4716920"/>
              <a:gd name="connsiteX73" fmla="*/ 4391760 w 4391760"/>
              <a:gd name="connsiteY73" fmla="*/ 1059342 h 4716920"/>
              <a:gd name="connsiteX74" fmla="*/ 4391760 w 4391760"/>
              <a:gd name="connsiteY74" fmla="*/ 1466567 h 4716920"/>
              <a:gd name="connsiteX75" fmla="*/ 4391760 w 4391760"/>
              <a:gd name="connsiteY75" fmla="*/ 1528511 h 4716920"/>
              <a:gd name="connsiteX76" fmla="*/ 4391760 w 4391760"/>
              <a:gd name="connsiteY76" fmla="*/ 1935735 h 4716920"/>
              <a:gd name="connsiteX77" fmla="*/ 4391760 w 4391760"/>
              <a:gd name="connsiteY77" fmla="*/ 2477259 h 4716920"/>
              <a:gd name="connsiteX78" fmla="*/ 4391760 w 4391760"/>
              <a:gd name="connsiteY78" fmla="*/ 2884483 h 4716920"/>
              <a:gd name="connsiteX79" fmla="*/ 4391760 w 4391760"/>
              <a:gd name="connsiteY79" fmla="*/ 2946428 h 4716920"/>
              <a:gd name="connsiteX80" fmla="*/ 4391760 w 4391760"/>
              <a:gd name="connsiteY80" fmla="*/ 3353652 h 4716920"/>
              <a:gd name="connsiteX81" fmla="*/ 4391760 w 4391760"/>
              <a:gd name="connsiteY81" fmla="*/ 3536600 h 4716920"/>
              <a:gd name="connsiteX82" fmla="*/ 4391760 w 4391760"/>
              <a:gd name="connsiteY82" fmla="*/ 3943824 h 4716920"/>
              <a:gd name="connsiteX83" fmla="*/ 4391760 w 4391760"/>
              <a:gd name="connsiteY83" fmla="*/ 4005769 h 4716920"/>
              <a:gd name="connsiteX84" fmla="*/ 4391760 w 4391760"/>
              <a:gd name="connsiteY84" fmla="*/ 4412993 h 4716920"/>
              <a:gd name="connsiteX85" fmla="*/ 4039834 w 4391760"/>
              <a:gd name="connsiteY85" fmla="*/ 4716920 h 471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91760" h="4716920">
                <a:moveTo>
                  <a:pt x="4039834" y="4716920"/>
                </a:moveTo>
                <a:lnTo>
                  <a:pt x="3646523" y="4716920"/>
                </a:lnTo>
                <a:lnTo>
                  <a:pt x="3545447" y="4716920"/>
                </a:lnTo>
                <a:lnTo>
                  <a:pt x="3387428" y="4716920"/>
                </a:lnTo>
                <a:lnTo>
                  <a:pt x="3152137" y="4716920"/>
                </a:lnTo>
                <a:lnTo>
                  <a:pt x="2994117" y="4716920"/>
                </a:lnTo>
                <a:lnTo>
                  <a:pt x="2893042" y="4716920"/>
                </a:lnTo>
                <a:lnTo>
                  <a:pt x="2499731" y="4716920"/>
                </a:lnTo>
                <a:lnTo>
                  <a:pt x="2124077" y="4716920"/>
                </a:lnTo>
                <a:lnTo>
                  <a:pt x="2124075" y="4716920"/>
                </a:lnTo>
                <a:lnTo>
                  <a:pt x="1924914" y="4716920"/>
                </a:lnTo>
                <a:lnTo>
                  <a:pt x="1730767" y="4716920"/>
                </a:lnTo>
                <a:lnTo>
                  <a:pt x="1730763" y="4716920"/>
                </a:lnTo>
                <a:lnTo>
                  <a:pt x="1629692" y="4716920"/>
                </a:lnTo>
                <a:lnTo>
                  <a:pt x="1629690" y="4716920"/>
                </a:lnTo>
                <a:lnTo>
                  <a:pt x="1531603" y="4716920"/>
                </a:lnTo>
                <a:lnTo>
                  <a:pt x="1471671" y="4716920"/>
                </a:lnTo>
                <a:lnTo>
                  <a:pt x="1471669" y="4716920"/>
                </a:lnTo>
                <a:lnTo>
                  <a:pt x="1430528" y="4716920"/>
                </a:lnTo>
                <a:lnTo>
                  <a:pt x="1272508" y="4716920"/>
                </a:lnTo>
                <a:lnTo>
                  <a:pt x="1236381" y="4716920"/>
                </a:lnTo>
                <a:lnTo>
                  <a:pt x="1236379" y="4716920"/>
                </a:lnTo>
                <a:lnTo>
                  <a:pt x="1078361" y="4716920"/>
                </a:lnTo>
                <a:lnTo>
                  <a:pt x="1078359" y="4716920"/>
                </a:lnTo>
                <a:lnTo>
                  <a:pt x="1037218" y="4716920"/>
                </a:lnTo>
                <a:lnTo>
                  <a:pt x="977287" y="4716920"/>
                </a:lnTo>
                <a:lnTo>
                  <a:pt x="977284" y="4716920"/>
                </a:lnTo>
                <a:lnTo>
                  <a:pt x="879197" y="4716920"/>
                </a:lnTo>
                <a:lnTo>
                  <a:pt x="778122" y="4716920"/>
                </a:lnTo>
                <a:lnTo>
                  <a:pt x="776869" y="4716920"/>
                </a:lnTo>
                <a:lnTo>
                  <a:pt x="583976" y="4716920"/>
                </a:lnTo>
                <a:lnTo>
                  <a:pt x="583974" y="4716920"/>
                </a:lnTo>
                <a:lnTo>
                  <a:pt x="541850" y="4716920"/>
                </a:lnTo>
                <a:lnTo>
                  <a:pt x="384812" y="4716920"/>
                </a:lnTo>
                <a:lnTo>
                  <a:pt x="9157" y="4716920"/>
                </a:lnTo>
                <a:lnTo>
                  <a:pt x="9155" y="4716920"/>
                </a:lnTo>
                <a:lnTo>
                  <a:pt x="0" y="4716920"/>
                </a:lnTo>
                <a:lnTo>
                  <a:pt x="0" y="4288056"/>
                </a:lnTo>
                <a:lnTo>
                  <a:pt x="0" y="4200440"/>
                </a:lnTo>
                <a:lnTo>
                  <a:pt x="0" y="3657579"/>
                </a:lnTo>
                <a:lnTo>
                  <a:pt x="0" y="3624456"/>
                </a:lnTo>
                <a:lnTo>
                  <a:pt x="0" y="3228716"/>
                </a:lnTo>
                <a:lnTo>
                  <a:pt x="0" y="3141099"/>
                </a:lnTo>
                <a:lnTo>
                  <a:pt x="0" y="2565115"/>
                </a:lnTo>
                <a:lnTo>
                  <a:pt x="0" y="1360167"/>
                </a:lnTo>
                <a:lnTo>
                  <a:pt x="0" y="1059341"/>
                </a:lnTo>
                <a:lnTo>
                  <a:pt x="0" y="300826"/>
                </a:lnTo>
                <a:lnTo>
                  <a:pt x="0" y="0"/>
                </a:lnTo>
                <a:lnTo>
                  <a:pt x="361080" y="0"/>
                </a:lnTo>
                <a:lnTo>
                  <a:pt x="361080" y="1"/>
                </a:lnTo>
                <a:lnTo>
                  <a:pt x="541851" y="1"/>
                </a:lnTo>
                <a:lnTo>
                  <a:pt x="541851" y="0"/>
                </a:lnTo>
                <a:lnTo>
                  <a:pt x="776869" y="0"/>
                </a:lnTo>
                <a:lnTo>
                  <a:pt x="935899" y="0"/>
                </a:lnTo>
                <a:lnTo>
                  <a:pt x="1329209" y="0"/>
                </a:lnTo>
                <a:lnTo>
                  <a:pt x="1430284" y="0"/>
                </a:lnTo>
                <a:lnTo>
                  <a:pt x="1588304" y="0"/>
                </a:lnTo>
                <a:lnTo>
                  <a:pt x="1823595" y="0"/>
                </a:lnTo>
                <a:lnTo>
                  <a:pt x="1981615" y="0"/>
                </a:lnTo>
                <a:lnTo>
                  <a:pt x="2082689" y="0"/>
                </a:lnTo>
                <a:lnTo>
                  <a:pt x="2476000" y="0"/>
                </a:lnTo>
                <a:lnTo>
                  <a:pt x="2476000" y="1"/>
                </a:lnTo>
                <a:lnTo>
                  <a:pt x="2851658" y="1"/>
                </a:lnTo>
                <a:lnTo>
                  <a:pt x="3244969" y="1"/>
                </a:lnTo>
                <a:lnTo>
                  <a:pt x="3346043" y="1"/>
                </a:lnTo>
                <a:lnTo>
                  <a:pt x="3504065" y="1"/>
                </a:lnTo>
                <a:lnTo>
                  <a:pt x="3739354" y="1"/>
                </a:lnTo>
                <a:lnTo>
                  <a:pt x="3897375" y="1"/>
                </a:lnTo>
                <a:lnTo>
                  <a:pt x="3998449" y="1"/>
                </a:lnTo>
                <a:lnTo>
                  <a:pt x="4391760" y="1"/>
                </a:lnTo>
                <a:lnTo>
                  <a:pt x="4391760" y="407226"/>
                </a:lnTo>
                <a:lnTo>
                  <a:pt x="4391760" y="469170"/>
                </a:lnTo>
                <a:lnTo>
                  <a:pt x="4391760" y="876394"/>
                </a:lnTo>
                <a:lnTo>
                  <a:pt x="4391760" y="1059342"/>
                </a:lnTo>
                <a:lnTo>
                  <a:pt x="4391760" y="1466567"/>
                </a:lnTo>
                <a:lnTo>
                  <a:pt x="4391760" y="1528511"/>
                </a:lnTo>
                <a:lnTo>
                  <a:pt x="4391760" y="1935735"/>
                </a:lnTo>
                <a:lnTo>
                  <a:pt x="4391760" y="2477259"/>
                </a:lnTo>
                <a:lnTo>
                  <a:pt x="4391760" y="2884483"/>
                </a:lnTo>
                <a:lnTo>
                  <a:pt x="4391760" y="2946428"/>
                </a:lnTo>
                <a:lnTo>
                  <a:pt x="4391760" y="3353652"/>
                </a:lnTo>
                <a:lnTo>
                  <a:pt x="4391760" y="3536600"/>
                </a:lnTo>
                <a:lnTo>
                  <a:pt x="4391760" y="3943824"/>
                </a:lnTo>
                <a:lnTo>
                  <a:pt x="4391760" y="4005769"/>
                </a:lnTo>
                <a:lnTo>
                  <a:pt x="4391760" y="4412993"/>
                </a:lnTo>
                <a:cubicBezTo>
                  <a:pt x="4391760" y="4580400"/>
                  <a:pt x="4234834" y="4716920"/>
                  <a:pt x="4039834" y="4716920"/>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C757199D-B664-A3DA-9842-1F235B7E3FFA}"/>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sz="3600" dirty="0"/>
              <a:t>"Ohranjanje mirnosti in hitro reševanje problemov"</a:t>
            </a:r>
            <a:endParaRPr lang="en-US" sz="3600" dirty="0">
              <a:ea typeface="Calibri"/>
              <a:cs typeface="Calibri"/>
            </a:endParaRPr>
          </a:p>
          <a:p>
            <a:pPr>
              <a:lnSpc>
                <a:spcPts val="3720"/>
              </a:lnSpc>
            </a:pPr>
            <a:endParaRPr lang="en-US" dirty="0"/>
          </a:p>
        </p:txBody>
      </p:sp>
      <p:cxnSp>
        <p:nvCxnSpPr>
          <p:cNvPr id="10" name="Straight Connector 9">
            <a:extLst>
              <a:ext uri="{FF2B5EF4-FFF2-40B4-BE49-F238E27FC236}">
                <a16:creationId xmlns:a16="http://schemas.microsoft.com/office/drawing/2014/main" id="{3BAAF900-B956-6C3A-1603-B0D2D512027D}"/>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C6509716-05E8-6981-A59B-9F93D90BFD00}"/>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59</a:t>
            </a:fld>
            <a:endParaRPr lang="fr-CA" sz="1200" dirty="0"/>
          </a:p>
        </p:txBody>
      </p:sp>
      <p:sp>
        <p:nvSpPr>
          <p:cNvPr id="4" name="Text Placeholder 5">
            <a:extLst>
              <a:ext uri="{FF2B5EF4-FFF2-40B4-BE49-F238E27FC236}">
                <a16:creationId xmlns:a16="http://schemas.microsoft.com/office/drawing/2014/main" id="{EEDACC9A-B502-C6AD-337C-E7CB7F2684BA}"/>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BB2FB4CE-529C-43A9-6F54-6A4C210B42FB}"/>
              </a:ext>
            </a:extLst>
          </p:cNvPr>
          <p:cNvSpPr txBox="1">
            <a:spLocks/>
          </p:cNvSpPr>
          <p:nvPr/>
        </p:nvSpPr>
        <p:spPr>
          <a:xfrm>
            <a:off x="629644" y="1961808"/>
            <a:ext cx="6698197" cy="3657600"/>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Odgovorite v 10–30 minutah</a:t>
            </a:r>
            <a:r>
              <a:rPr lang="en-GB" sz="2200" dirty="0">
                <a:solidFill>
                  <a:srgbClr val="414141"/>
                </a:solidFill>
              </a:rPr>
              <a:t>, kadar je to mogoče – tudi če je to le za to, da poveste, da preverjate.</a:t>
            </a:r>
          </a:p>
          <a:p>
            <a:pPr marL="342900" indent="-342900">
              <a:lnSpc>
                <a:spcPts val="2240"/>
              </a:lnSpc>
              <a:buClr>
                <a:srgbClr val="459597"/>
              </a:buClr>
              <a:buFont typeface="Arial" panose="020B0604020202020204" pitchFamily="34" charset="0"/>
              <a:buChar char="•"/>
            </a:pPr>
            <a:r>
              <a:rPr lang="en-GB" sz="2200" b="1" dirty="0">
                <a:solidFill>
                  <a:srgbClr val="414141"/>
                </a:solidFill>
              </a:rPr>
              <a:t>Bodite vljudni, pokažite sočutje </a:t>
            </a:r>
            <a:r>
              <a:rPr lang="en-GB" sz="2200" dirty="0">
                <a:solidFill>
                  <a:srgbClr val="414141"/>
                </a:solidFill>
              </a:rPr>
              <a:t>in predlagajte jasen naslednji korak.</a:t>
            </a:r>
          </a:p>
          <a:p>
            <a:pPr marL="342900" indent="-342900">
              <a:lnSpc>
                <a:spcPts val="2240"/>
              </a:lnSpc>
              <a:buClr>
                <a:srgbClr val="459597"/>
              </a:buClr>
              <a:buFont typeface="Arial" panose="020B0604020202020204" pitchFamily="34" charset="0"/>
              <a:buChar char="•"/>
            </a:pPr>
            <a:r>
              <a:rPr lang="en-GB" sz="2200" b="1" dirty="0">
                <a:solidFill>
                  <a:srgbClr val="414141"/>
                </a:solidFill>
              </a:rPr>
              <a:t>Če je gost razburjen, najprej prisluhnite, </a:t>
            </a:r>
            <a:r>
              <a:rPr lang="en-GB" sz="2200" dirty="0">
                <a:solidFill>
                  <a:srgbClr val="414141"/>
                </a:solidFill>
              </a:rPr>
              <a:t>se mu zahvalite za opozorilo in se izogibajte obtoževanju.</a:t>
            </a:r>
          </a:p>
          <a:p>
            <a:pPr marL="342900" indent="-342900">
              <a:lnSpc>
                <a:spcPts val="2240"/>
              </a:lnSpc>
              <a:buClr>
                <a:srgbClr val="459597"/>
              </a:buClr>
              <a:buFont typeface="Arial" panose="020B0604020202020204" pitchFamily="34" charset="0"/>
              <a:buChar char="•"/>
            </a:pPr>
            <a:r>
              <a:rPr lang="en-GB" sz="2200" b="1" dirty="0">
                <a:solidFill>
                  <a:srgbClr val="414141"/>
                </a:solidFill>
              </a:rPr>
              <a:t>Ponudite rešitev ali jasen časovni okvir: </a:t>
            </a:r>
            <a:r>
              <a:rPr lang="en-GB" sz="2200" dirty="0">
                <a:solidFill>
                  <a:srgbClr val="414141"/>
                </a:solidFill>
              </a:rPr>
              <a:t>»Do 18. </a:t>
            </a:r>
            <a:r>
              <a:rPr lang="en-GB" sz="2200" dirty="0" err="1">
                <a:solidFill>
                  <a:srgbClr val="414141"/>
                </a:solidFill>
              </a:rPr>
              <a:t>ure</a:t>
            </a:r>
            <a:r>
              <a:rPr lang="en-GB" sz="2200" dirty="0">
                <a:solidFill>
                  <a:srgbClr val="414141"/>
                </a:solidFill>
              </a:rPr>
              <a:t> </a:t>
            </a:r>
            <a:r>
              <a:rPr lang="en-GB" sz="2200" dirty="0" err="1">
                <a:solidFill>
                  <a:srgbClr val="414141"/>
                </a:solidFill>
              </a:rPr>
              <a:t>bom</a:t>
            </a:r>
            <a:r>
              <a:rPr lang="en-GB" sz="2200" dirty="0">
                <a:solidFill>
                  <a:srgbClr val="414141"/>
                </a:solidFill>
              </a:rPr>
              <a:t> </a:t>
            </a:r>
            <a:r>
              <a:rPr lang="en-GB" sz="2200" dirty="0" err="1">
                <a:solidFill>
                  <a:srgbClr val="414141"/>
                </a:solidFill>
              </a:rPr>
              <a:t>prinesel</a:t>
            </a:r>
            <a:r>
              <a:rPr lang="en-GB" sz="2200" dirty="0">
                <a:solidFill>
                  <a:srgbClr val="414141"/>
                </a:solidFill>
              </a:rPr>
              <a:t> </a:t>
            </a:r>
            <a:r>
              <a:rPr lang="en-GB" sz="2200" dirty="0" err="1">
                <a:solidFill>
                  <a:srgbClr val="414141"/>
                </a:solidFill>
              </a:rPr>
              <a:t>nov</a:t>
            </a:r>
            <a:r>
              <a:rPr lang="en-GB" sz="2200" dirty="0">
                <a:solidFill>
                  <a:srgbClr val="414141"/>
                </a:solidFill>
              </a:rPr>
              <a:t> </a:t>
            </a:r>
            <a:r>
              <a:rPr lang="en-GB" sz="2200" dirty="0" err="1">
                <a:solidFill>
                  <a:srgbClr val="414141"/>
                </a:solidFill>
              </a:rPr>
              <a:t>čajnik</a:t>
            </a:r>
            <a:r>
              <a:rPr lang="en-GB" sz="2200" dirty="0">
                <a:solidFill>
                  <a:srgbClr val="414141"/>
                </a:solidFill>
              </a:rPr>
              <a:t>.« </a:t>
            </a:r>
            <a:r>
              <a:rPr lang="en-GB" sz="2200" dirty="0" err="1">
                <a:solidFill>
                  <a:srgbClr val="414141"/>
                </a:solidFill>
              </a:rPr>
              <a:t>ali</a:t>
            </a:r>
            <a:r>
              <a:rPr lang="en-GB" sz="2200" dirty="0">
                <a:solidFill>
                  <a:srgbClr val="414141"/>
                </a:solidFill>
              </a:rPr>
              <a:t> »</a:t>
            </a:r>
            <a:r>
              <a:rPr lang="en-GB" sz="2200" dirty="0" err="1">
                <a:solidFill>
                  <a:srgbClr val="414141"/>
                </a:solidFill>
              </a:rPr>
              <a:t>Tukaj</a:t>
            </a:r>
            <a:r>
              <a:rPr lang="en-GB" sz="2200" dirty="0">
                <a:solidFill>
                  <a:srgbClr val="414141"/>
                </a:solidFill>
              </a:rPr>
              <a:t> je </a:t>
            </a:r>
            <a:r>
              <a:rPr lang="en-GB" sz="2200" dirty="0" err="1">
                <a:solidFill>
                  <a:srgbClr val="414141"/>
                </a:solidFill>
              </a:rPr>
              <a:t>hitra</a:t>
            </a:r>
            <a:r>
              <a:rPr lang="en-GB" sz="2200" dirty="0">
                <a:solidFill>
                  <a:srgbClr val="414141"/>
                </a:solidFill>
              </a:rPr>
              <a:t> </a:t>
            </a:r>
            <a:r>
              <a:rPr lang="en-GB" sz="2200" dirty="0" err="1">
                <a:solidFill>
                  <a:srgbClr val="414141"/>
                </a:solidFill>
              </a:rPr>
              <a:t>rešitev</a:t>
            </a:r>
            <a:r>
              <a:rPr lang="en-GB" sz="2200" dirty="0">
                <a:solidFill>
                  <a:srgbClr val="414141"/>
                </a:solidFill>
              </a:rPr>
              <a:t> za </a:t>
            </a:r>
            <a:r>
              <a:rPr lang="en-GB" sz="2200" dirty="0" err="1">
                <a:solidFill>
                  <a:srgbClr val="414141"/>
                </a:solidFill>
              </a:rPr>
              <a:t>grelnik</a:t>
            </a:r>
            <a:r>
              <a:rPr lang="en-GB" sz="2200" dirty="0">
                <a:solidFill>
                  <a:srgbClr val="414141"/>
                </a:solidFill>
              </a:rPr>
              <a:t>.«.</a:t>
            </a:r>
            <a:endParaRPr lang="en-GB" sz="2200" dirty="0">
              <a:solidFill>
                <a:srgbClr val="414141"/>
              </a:solidFill>
              <a:ea typeface="Calibri"/>
              <a:cs typeface="Calibri"/>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Text Placeholder 1">
            <a:extLst>
              <a:ext uri="{FF2B5EF4-FFF2-40B4-BE49-F238E27FC236}">
                <a16:creationId xmlns:a16="http://schemas.microsoft.com/office/drawing/2014/main" id="{04FBDA5D-2535-C907-AC00-242A9928FC43}"/>
              </a:ext>
            </a:extLst>
          </p:cNvPr>
          <p:cNvSpPr txBox="1">
            <a:spLocks/>
          </p:cNvSpPr>
          <p:nvPr/>
        </p:nvSpPr>
        <p:spPr>
          <a:xfrm>
            <a:off x="8255761" y="1649599"/>
            <a:ext cx="366244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Uporabljajte mirne fraze: „Hvala, da ste me obvestili“, „Razumem“, „To bomo rešili skupaj“.</a:t>
            </a:r>
          </a:p>
          <a:p>
            <a:pPr marL="342900" indent="-342900" algn="l">
              <a:lnSpc>
                <a:spcPts val="2340"/>
              </a:lnSpc>
              <a:spcBef>
                <a:spcPts val="0"/>
              </a:spcBef>
              <a:buFont typeface="Arial" panose="020B0604020202020204" pitchFamily="34" charset="0"/>
              <a:buChar char="•"/>
            </a:pPr>
            <a:r>
              <a:rPr lang="en-IE" sz="2200" dirty="0"/>
              <a:t>Za sebe pripravite kratek seznam za podporo gostom.</a:t>
            </a:r>
          </a:p>
          <a:p>
            <a:pPr marL="342900" indent="-342900" algn="l">
              <a:lnSpc>
                <a:spcPts val="2340"/>
              </a:lnSpc>
              <a:spcBef>
                <a:spcPts val="0"/>
              </a:spcBef>
              <a:buFont typeface="Arial" panose="020B0604020202020204" pitchFamily="34" charset="0"/>
              <a:buChar char="•"/>
            </a:pPr>
            <a:r>
              <a:rPr lang="en-IE" sz="2200" dirty="0"/>
              <a:t>Če uporabljate platforme, kot je Airbnb, odgovorite prek aplikacije, da se komunikacija zabeleži.</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0C471A5E-4A43-4D96-4419-8101AF2D2B9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15700" y="4194416"/>
            <a:ext cx="4486633" cy="2962375"/>
          </a:xfrm>
          <a:prstGeom prst="rect">
            <a:avLst/>
          </a:prstGeom>
          <a:noFill/>
        </p:spPr>
      </p:pic>
      <p:sp>
        <p:nvSpPr>
          <p:cNvPr id="3" name="Text Placeholder 7">
            <a:extLst>
              <a:ext uri="{FF2B5EF4-FFF2-40B4-BE49-F238E27FC236}">
                <a16:creationId xmlns:a16="http://schemas.microsoft.com/office/drawing/2014/main" id="{0A57C4FF-873C-96B7-AB45-54D96F6DA68E}"/>
              </a:ext>
            </a:extLst>
          </p:cNvPr>
          <p:cNvSpPr txBox="1">
            <a:spLocks/>
          </p:cNvSpPr>
          <p:nvPr/>
        </p:nvSpPr>
        <p:spPr>
          <a:xfrm>
            <a:off x="1366521" y="5382559"/>
            <a:ext cx="2953721" cy="452458"/>
          </a:xfrm>
          <a:prstGeom prst="rect">
            <a:avLst/>
          </a:prstGeom>
          <a:solidFill>
            <a:srgbClr val="EC7C6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US" sz="1200" dirty="0" err="1">
                <a:solidFill>
                  <a:schemeClr val="bg1"/>
                </a:solidFill>
              </a:rPr>
              <a:t>Fotografija</a:t>
            </a:r>
            <a:r>
              <a:rPr lang="en-US" sz="1200" dirty="0">
                <a:solidFill>
                  <a:schemeClr val="bg1"/>
                </a:solidFill>
              </a:rPr>
              <a:t>:</a:t>
            </a:r>
          </a:p>
          <a:p>
            <a:pPr marL="0" indent="0" algn="ctr">
              <a:lnSpc>
                <a:spcPts val="1240"/>
              </a:lnSpc>
              <a:spcBef>
                <a:spcPts val="0"/>
              </a:spcBef>
              <a:buNone/>
            </a:pPr>
            <a:r>
              <a:rPr lang="en-US" sz="1200" dirty="0">
                <a:solidFill>
                  <a:schemeClr val="bg1"/>
                </a:solidFill>
              </a:rPr>
              <a:t> The Bubble Hotel, Islandija</a:t>
            </a:r>
          </a:p>
          <a:p>
            <a:pPr marL="0" indent="0" algn="ctr">
              <a:lnSpc>
                <a:spcPts val="1240"/>
              </a:lnSpc>
              <a:spcBef>
                <a:spcPts val="0"/>
              </a:spcBef>
              <a:buNone/>
            </a:pPr>
            <a:endParaRPr lang="en-GB" sz="1200" dirty="0">
              <a:solidFill>
                <a:schemeClr val="bg1"/>
              </a:solidFill>
            </a:endParaRPr>
          </a:p>
        </p:txBody>
      </p:sp>
      <p:pic>
        <p:nvPicPr>
          <p:cNvPr id="11" name="Picture Placeholder 14">
            <a:extLst>
              <a:ext uri="{FF2B5EF4-FFF2-40B4-BE49-F238E27FC236}">
                <a16:creationId xmlns:a16="http://schemas.microsoft.com/office/drawing/2014/main" id="{B8F09F52-7537-DF60-B161-A1648189115F}"/>
              </a:ext>
            </a:extLst>
          </p:cNvPr>
          <p:cNvPicPr>
            <a:picLocks noChangeAspect="1"/>
          </p:cNvPicPr>
          <p:nvPr/>
        </p:nvPicPr>
        <p:blipFill rotWithShape="1">
          <a:blip r:embed="rId3"/>
          <a:srcRect l="209" r="209"/>
          <a:stretch/>
        </p:blipFill>
        <p:spPr>
          <a:xfrm>
            <a:off x="4927034" y="4440254"/>
            <a:ext cx="3261688" cy="1892832"/>
          </a:xfrm>
          <a:prstGeom prst="rect">
            <a:avLst/>
          </a:prstGeom>
        </p:spPr>
      </p:pic>
    </p:spTree>
    <p:extLst>
      <p:ext uri="{BB962C8B-B14F-4D97-AF65-F5344CB8AC3E}">
        <p14:creationId xmlns:p14="http://schemas.microsoft.com/office/powerpoint/2010/main" val="2937409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882D3-343C-A86E-4427-353C756CA156}"/>
            </a:ext>
          </a:extLst>
        </p:cNvPr>
        <p:cNvGrpSpPr/>
        <p:nvPr/>
      </p:nvGrpSpPr>
      <p:grpSpPr>
        <a:xfrm>
          <a:off x="0" y="0"/>
          <a:ext cx="0" cy="0"/>
          <a:chOff x="0" y="0"/>
          <a:chExt cx="0" cy="0"/>
        </a:xfrm>
      </p:grpSpPr>
      <p:pic>
        <p:nvPicPr>
          <p:cNvPr id="10" name="Označba mesta slike 9" descr="Slika, ki vsebuje besede na prostem, stavba, rastlina, drevo&#10;&#10;Vsebina, ustvarjena z UI, morda ni pravilna.">
            <a:extLst>
              <a:ext uri="{FF2B5EF4-FFF2-40B4-BE49-F238E27FC236}">
                <a16:creationId xmlns:a16="http://schemas.microsoft.com/office/drawing/2014/main" id="{BBBE35DE-C03A-D589-F473-D21CD7188ED5}"/>
              </a:ext>
            </a:extLst>
          </p:cNvPr>
          <p:cNvPicPr>
            <a:picLocks noGrp="1" noChangeAspect="1"/>
          </p:cNvPicPr>
          <p:nvPr>
            <p:ph type="pic" sz="quarter" idx="19"/>
          </p:nvPr>
        </p:nvPicPr>
        <p:blipFill>
          <a:blip r:embed="rId2"/>
          <a:srcRect l="2084" r="2084"/>
          <a:stretch>
            <a:fillRect/>
          </a:stretch>
        </p:blipFill>
        <p:spPr/>
      </p:pic>
      <p:sp>
        <p:nvSpPr>
          <p:cNvPr id="2" name="Text Placeholder 1">
            <a:extLst>
              <a:ext uri="{FF2B5EF4-FFF2-40B4-BE49-F238E27FC236}">
                <a16:creationId xmlns:a16="http://schemas.microsoft.com/office/drawing/2014/main" id="{BA477325-FD39-810A-DCCC-E2BC43119A96}"/>
              </a:ext>
            </a:extLst>
          </p:cNvPr>
          <p:cNvSpPr>
            <a:spLocks noGrp="1"/>
          </p:cNvSpPr>
          <p:nvPr>
            <p:ph type="body" sz="quarter" idx="16"/>
          </p:nvPr>
        </p:nvSpPr>
        <p:spPr>
          <a:xfrm>
            <a:off x="733931" y="2695992"/>
            <a:ext cx="4070544" cy="3066422"/>
          </a:xfrm>
        </p:spPr>
        <p:txBody>
          <a:bodyPr>
            <a:noAutofit/>
          </a:bodyPr>
          <a:lstStyle/>
          <a:p>
            <a:pPr>
              <a:lnSpc>
                <a:spcPts val="3900"/>
              </a:lnSpc>
            </a:pPr>
            <a:r>
              <a:rPr lang="en-GB" sz="4000" dirty="0"/>
              <a:t>Upravljanje potovanja gosta – pred, med in po bivanju</a:t>
            </a:r>
          </a:p>
          <a:p>
            <a:pPr>
              <a:lnSpc>
                <a:spcPts val="3900"/>
              </a:lnSpc>
            </a:pPr>
            <a:endParaRPr lang="en-GB" sz="4000" dirty="0"/>
          </a:p>
        </p:txBody>
      </p:sp>
      <p:sp>
        <p:nvSpPr>
          <p:cNvPr id="3" name="Text Placeholder 2">
            <a:extLst>
              <a:ext uri="{FF2B5EF4-FFF2-40B4-BE49-F238E27FC236}">
                <a16:creationId xmlns:a16="http://schemas.microsoft.com/office/drawing/2014/main" id="{A9176FE3-F725-B493-6590-4D70990DBECD}"/>
              </a:ext>
            </a:extLst>
          </p:cNvPr>
          <p:cNvSpPr>
            <a:spLocks noGrp="1"/>
          </p:cNvSpPr>
          <p:nvPr>
            <p:ph type="body" sz="quarter" idx="17"/>
          </p:nvPr>
        </p:nvSpPr>
        <p:spPr>
          <a:xfrm>
            <a:off x="733931" y="1095586"/>
            <a:ext cx="5362069" cy="582221"/>
          </a:xfrm>
        </p:spPr>
        <p:txBody>
          <a:bodyPr lIns="91440" tIns="45720" rIns="91440" bIns="45720" anchor="t">
            <a:noAutofit/>
          </a:bodyPr>
          <a:lstStyle/>
          <a:p>
            <a:r>
              <a:rPr lang="en-IE" sz="6600" b="1" dirty="0"/>
              <a:t>1. POGLAVJE</a:t>
            </a:r>
            <a:endParaRPr lang="en-GB" sz="6600" b="1" dirty="0"/>
          </a:p>
        </p:txBody>
      </p:sp>
      <p:sp>
        <p:nvSpPr>
          <p:cNvPr id="4" name="Freeform 3">
            <a:extLst>
              <a:ext uri="{FF2B5EF4-FFF2-40B4-BE49-F238E27FC236}">
                <a16:creationId xmlns:a16="http://schemas.microsoft.com/office/drawing/2014/main" id="{D4292D93-8DE7-A40F-E533-247469C88E6B}"/>
              </a:ext>
            </a:extLst>
          </p:cNvPr>
          <p:cNvSpPr/>
          <p:nvPr/>
        </p:nvSpPr>
        <p:spPr>
          <a:xfrm>
            <a:off x="0" y="2217930"/>
            <a:ext cx="5184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FBA63B"/>
          </a:solidFill>
          <a:ln w="24491" cap="flat">
            <a:solidFill>
              <a:srgbClr val="FBA63B"/>
            </a:solidFill>
            <a:prstDash val="solid"/>
            <a:miter/>
          </a:ln>
        </p:spPr>
        <p:txBody>
          <a:bodyPr rtlCol="0" anchor="ctr"/>
          <a:lstStyle/>
          <a:p>
            <a:endParaRPr lang="en-US"/>
          </a:p>
        </p:txBody>
      </p:sp>
      <p:sp>
        <p:nvSpPr>
          <p:cNvPr id="6" name="Slide Number Placeholder 5">
            <a:extLst>
              <a:ext uri="{FF2B5EF4-FFF2-40B4-BE49-F238E27FC236}">
                <a16:creationId xmlns:a16="http://schemas.microsoft.com/office/drawing/2014/main" id="{29CAADF3-C22D-8B68-7235-D1AE5B5CFDE8}"/>
              </a:ext>
            </a:extLst>
          </p:cNvPr>
          <p:cNvSpPr>
            <a:spLocks noGrp="1"/>
          </p:cNvSpPr>
          <p:nvPr>
            <p:ph type="sldNum" sz="quarter" idx="4"/>
          </p:nvPr>
        </p:nvSpPr>
        <p:spPr>
          <a:xfrm>
            <a:off x="11681466" y="645499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a:t>
            </a:fld>
            <a:endParaRPr lang="fr-CA" sz="1200" dirty="0"/>
          </a:p>
        </p:txBody>
      </p:sp>
      <p:pic>
        <p:nvPicPr>
          <p:cNvPr id="9" name="Picture 8">
            <a:extLst>
              <a:ext uri="{FF2B5EF4-FFF2-40B4-BE49-F238E27FC236}">
                <a16:creationId xmlns:a16="http://schemas.microsoft.com/office/drawing/2014/main" id="{AB513A41-E00C-2C4B-6CE9-79C3E97C2E47}"/>
              </a:ext>
            </a:extLst>
          </p:cNvPr>
          <p:cNvPicPr>
            <a:picLocks noChangeAspect="1"/>
          </p:cNvPicPr>
          <p:nvPr/>
        </p:nvPicPr>
        <p:blipFill>
          <a:blip r:embed="rId3">
            <a:biLevel thresh="25000"/>
            <a:alphaModFix amt="45000"/>
            <a:extLst>
              <a:ext uri="{28A0092B-C50C-407E-A947-70E740481C1C}">
                <a14:useLocalDpi xmlns:a14="http://schemas.microsoft.com/office/drawing/2010/main" val="0"/>
              </a:ext>
            </a:extLst>
          </a:blip>
          <a:srcRect l="53155" t="-1" r="5047" b="49903"/>
          <a:stretch/>
        </p:blipFill>
        <p:spPr>
          <a:xfrm>
            <a:off x="9066576" y="3795860"/>
            <a:ext cx="3580276" cy="2659133"/>
          </a:xfrm>
          <a:prstGeom prst="rect">
            <a:avLst/>
          </a:prstGeom>
        </p:spPr>
      </p:pic>
    </p:spTree>
    <p:extLst>
      <p:ext uri="{BB962C8B-B14F-4D97-AF65-F5344CB8AC3E}">
        <p14:creationId xmlns:p14="http://schemas.microsoft.com/office/powerpoint/2010/main" val="3801510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469EC-1A59-3573-4F9C-E95C4C34B108}"/>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4D5120E3-B76B-4218-33FD-2082580FE9F0}"/>
              </a:ext>
            </a:extLst>
          </p:cNvPr>
          <p:cNvSpPr/>
          <p:nvPr/>
        </p:nvSpPr>
        <p:spPr>
          <a:xfrm rot="5400000" flipH="1">
            <a:off x="6272216" y="1755980"/>
            <a:ext cx="5075839" cy="5128200"/>
          </a:xfrm>
          <a:custGeom>
            <a:avLst/>
            <a:gdLst>
              <a:gd name="connsiteX0" fmla="*/ 5075839 w 5075839"/>
              <a:gd name="connsiteY0" fmla="*/ 4702073 h 5128200"/>
              <a:gd name="connsiteX1" fmla="*/ 5075839 w 5075839"/>
              <a:gd name="connsiteY1" fmla="*/ 4131113 h 5128200"/>
              <a:gd name="connsiteX2" fmla="*/ 5075839 w 5075839"/>
              <a:gd name="connsiteY2" fmla="*/ 4044261 h 5128200"/>
              <a:gd name="connsiteX3" fmla="*/ 5075839 w 5075839"/>
              <a:gd name="connsiteY3" fmla="*/ 3473303 h 5128200"/>
              <a:gd name="connsiteX4" fmla="*/ 5075839 w 5075839"/>
              <a:gd name="connsiteY4" fmla="*/ 1228769 h 5128200"/>
              <a:gd name="connsiteX5" fmla="*/ 5075839 w 5075839"/>
              <a:gd name="connsiteY5" fmla="*/ 657810 h 5128200"/>
              <a:gd name="connsiteX6" fmla="*/ 5075839 w 5075839"/>
              <a:gd name="connsiteY6" fmla="*/ 570960 h 5128200"/>
              <a:gd name="connsiteX7" fmla="*/ 5075839 w 5075839"/>
              <a:gd name="connsiteY7" fmla="*/ 0 h 5128200"/>
              <a:gd name="connsiteX8" fmla="*/ 4531826 w 5075839"/>
              <a:gd name="connsiteY8" fmla="*/ 0 h 5128200"/>
              <a:gd name="connsiteX9" fmla="*/ 4399404 w 5075839"/>
              <a:gd name="connsiteY9" fmla="*/ 0 h 5128200"/>
              <a:gd name="connsiteX10" fmla="*/ 4392026 w 5075839"/>
              <a:gd name="connsiteY10" fmla="*/ 0 h 5128200"/>
              <a:gd name="connsiteX11" fmla="*/ 4173456 w 5075839"/>
              <a:gd name="connsiteY11" fmla="*/ 0 h 5128200"/>
              <a:gd name="connsiteX12" fmla="*/ 3855391 w 5075839"/>
              <a:gd name="connsiteY12" fmla="*/ 0 h 5128200"/>
              <a:gd name="connsiteX13" fmla="*/ 3848013 w 5075839"/>
              <a:gd name="connsiteY13" fmla="*/ 0 h 5128200"/>
              <a:gd name="connsiteX14" fmla="*/ 3715591 w 5075839"/>
              <a:gd name="connsiteY14" fmla="*/ 0 h 5128200"/>
              <a:gd name="connsiteX15" fmla="*/ 3629443 w 5075839"/>
              <a:gd name="connsiteY15" fmla="*/ 0 h 5128200"/>
              <a:gd name="connsiteX16" fmla="*/ 3497021 w 5075839"/>
              <a:gd name="connsiteY16" fmla="*/ 0 h 5128200"/>
              <a:gd name="connsiteX17" fmla="*/ 3489643 w 5075839"/>
              <a:gd name="connsiteY17" fmla="*/ 0 h 5128200"/>
              <a:gd name="connsiteX18" fmla="*/ 3171578 w 5075839"/>
              <a:gd name="connsiteY18" fmla="*/ 0 h 5128200"/>
              <a:gd name="connsiteX19" fmla="*/ 2953008 w 5075839"/>
              <a:gd name="connsiteY19" fmla="*/ 0 h 5128200"/>
              <a:gd name="connsiteX20" fmla="*/ 2945630 w 5075839"/>
              <a:gd name="connsiteY20" fmla="*/ 0 h 5128200"/>
              <a:gd name="connsiteX21" fmla="*/ 2813208 w 5075839"/>
              <a:gd name="connsiteY21" fmla="*/ 0 h 5128200"/>
              <a:gd name="connsiteX22" fmla="*/ 2426034 w 5075839"/>
              <a:gd name="connsiteY22" fmla="*/ 0 h 5128200"/>
              <a:gd name="connsiteX23" fmla="*/ 2269195 w 5075839"/>
              <a:gd name="connsiteY23" fmla="*/ 0 h 5128200"/>
              <a:gd name="connsiteX24" fmla="*/ 1882021 w 5075839"/>
              <a:gd name="connsiteY24" fmla="*/ 0 h 5128200"/>
              <a:gd name="connsiteX25" fmla="*/ 1749599 w 5075839"/>
              <a:gd name="connsiteY25" fmla="*/ 0 h 5128200"/>
              <a:gd name="connsiteX26" fmla="*/ 1742221 w 5075839"/>
              <a:gd name="connsiteY26" fmla="*/ 0 h 5128200"/>
              <a:gd name="connsiteX27" fmla="*/ 1523653 w 5075839"/>
              <a:gd name="connsiteY27" fmla="*/ 0 h 5128200"/>
              <a:gd name="connsiteX28" fmla="*/ 1205586 w 5075839"/>
              <a:gd name="connsiteY28" fmla="*/ 0 h 5128200"/>
              <a:gd name="connsiteX29" fmla="*/ 1198207 w 5075839"/>
              <a:gd name="connsiteY29" fmla="*/ 0 h 5128200"/>
              <a:gd name="connsiteX30" fmla="*/ 1065786 w 5075839"/>
              <a:gd name="connsiteY30" fmla="*/ 0 h 5128200"/>
              <a:gd name="connsiteX31" fmla="*/ 979640 w 5075839"/>
              <a:gd name="connsiteY31" fmla="*/ 0 h 5128200"/>
              <a:gd name="connsiteX32" fmla="*/ 847218 w 5075839"/>
              <a:gd name="connsiteY32" fmla="*/ 0 h 5128200"/>
              <a:gd name="connsiteX33" fmla="*/ 839838 w 5075839"/>
              <a:gd name="connsiteY33" fmla="*/ 0 h 5128200"/>
              <a:gd name="connsiteX34" fmla="*/ 676436 w 5075839"/>
              <a:gd name="connsiteY34" fmla="*/ 0 h 5128200"/>
              <a:gd name="connsiteX35" fmla="*/ 521772 w 5075839"/>
              <a:gd name="connsiteY35" fmla="*/ 0 h 5128200"/>
              <a:gd name="connsiteX36" fmla="*/ 303205 w 5075839"/>
              <a:gd name="connsiteY36" fmla="*/ 0 h 5128200"/>
              <a:gd name="connsiteX37" fmla="*/ 163403 w 5075839"/>
              <a:gd name="connsiteY37" fmla="*/ 0 h 5128200"/>
              <a:gd name="connsiteX38" fmla="*/ 1 w 5075839"/>
              <a:gd name="connsiteY38" fmla="*/ 0 h 5128200"/>
              <a:gd name="connsiteX39" fmla="*/ 1 w 5075839"/>
              <a:gd name="connsiteY39" fmla="*/ 78084 h 5128200"/>
              <a:gd name="connsiteX40" fmla="*/ 1 w 5075839"/>
              <a:gd name="connsiteY40" fmla="*/ 391204 h 5128200"/>
              <a:gd name="connsiteX41" fmla="*/ 1 w 5075839"/>
              <a:gd name="connsiteY41" fmla="*/ 857437 h 5128200"/>
              <a:gd name="connsiteX42" fmla="*/ 1 w 5075839"/>
              <a:gd name="connsiteY42" fmla="*/ 1170557 h 5128200"/>
              <a:gd name="connsiteX43" fmla="*/ 1 w 5075839"/>
              <a:gd name="connsiteY43" fmla="*/ 1370836 h 5128200"/>
              <a:gd name="connsiteX44" fmla="*/ 1 w 5075839"/>
              <a:gd name="connsiteY44" fmla="*/ 2150190 h 5128200"/>
              <a:gd name="connsiteX45" fmla="*/ 0 w 5075839"/>
              <a:gd name="connsiteY45" fmla="*/ 2150190 h 5128200"/>
              <a:gd name="connsiteX46" fmla="*/ 0 w 5075839"/>
              <a:gd name="connsiteY46" fmla="*/ 2894562 h 5128200"/>
              <a:gd name="connsiteX47" fmla="*/ 0 w 5075839"/>
              <a:gd name="connsiteY47" fmla="*/ 3673915 h 5128200"/>
              <a:gd name="connsiteX48" fmla="*/ 0 w 5075839"/>
              <a:gd name="connsiteY48" fmla="*/ 3874194 h 5128200"/>
              <a:gd name="connsiteX49" fmla="*/ 0 w 5075839"/>
              <a:gd name="connsiteY49" fmla="*/ 4187316 h 5128200"/>
              <a:gd name="connsiteX50" fmla="*/ 0 w 5075839"/>
              <a:gd name="connsiteY50" fmla="*/ 4653548 h 5128200"/>
              <a:gd name="connsiteX51" fmla="*/ 0 w 5075839"/>
              <a:gd name="connsiteY51" fmla="*/ 4966669 h 5128200"/>
              <a:gd name="connsiteX52" fmla="*/ 0 w 5075839"/>
              <a:gd name="connsiteY52" fmla="*/ 5128200 h 5128200"/>
              <a:gd name="connsiteX53" fmla="*/ 35003 w 5075839"/>
              <a:gd name="connsiteY53" fmla="*/ 5128200 h 5128200"/>
              <a:gd name="connsiteX54" fmla="*/ 35006 w 5075839"/>
              <a:gd name="connsiteY54" fmla="*/ 5128200 h 5128200"/>
              <a:gd name="connsiteX55" fmla="*/ 360446 w 5075839"/>
              <a:gd name="connsiteY55" fmla="*/ 5128200 h 5128200"/>
              <a:gd name="connsiteX56" fmla="*/ 360451 w 5075839"/>
              <a:gd name="connsiteY56" fmla="*/ 5128200 h 5128200"/>
              <a:gd name="connsiteX57" fmla="*/ 579016 w 5075839"/>
              <a:gd name="connsiteY57" fmla="*/ 5128200 h 5128200"/>
              <a:gd name="connsiteX58" fmla="*/ 579019 w 5075839"/>
              <a:gd name="connsiteY58" fmla="*/ 5128200 h 5128200"/>
              <a:gd name="connsiteX59" fmla="*/ 676435 w 5075839"/>
              <a:gd name="connsiteY59" fmla="*/ 5128200 h 5128200"/>
              <a:gd name="connsiteX60" fmla="*/ 711438 w 5075839"/>
              <a:gd name="connsiteY60" fmla="*/ 5128200 h 5128200"/>
              <a:gd name="connsiteX61" fmla="*/ 711441 w 5075839"/>
              <a:gd name="connsiteY61" fmla="*/ 5128200 h 5128200"/>
              <a:gd name="connsiteX62" fmla="*/ 718816 w 5075839"/>
              <a:gd name="connsiteY62" fmla="*/ 5128200 h 5128200"/>
              <a:gd name="connsiteX63" fmla="*/ 718821 w 5075839"/>
              <a:gd name="connsiteY63" fmla="*/ 5128200 h 5128200"/>
              <a:gd name="connsiteX64" fmla="*/ 1036881 w 5075839"/>
              <a:gd name="connsiteY64" fmla="*/ 5128200 h 5128200"/>
              <a:gd name="connsiteX65" fmla="*/ 1036886 w 5075839"/>
              <a:gd name="connsiteY65" fmla="*/ 5128200 h 5128200"/>
              <a:gd name="connsiteX66" fmla="*/ 1255451 w 5075839"/>
              <a:gd name="connsiteY66" fmla="*/ 5128200 h 5128200"/>
              <a:gd name="connsiteX67" fmla="*/ 1255454 w 5075839"/>
              <a:gd name="connsiteY67" fmla="*/ 5128200 h 5128200"/>
              <a:gd name="connsiteX68" fmla="*/ 1262829 w 5075839"/>
              <a:gd name="connsiteY68" fmla="*/ 5128200 h 5128200"/>
              <a:gd name="connsiteX69" fmla="*/ 1262833 w 5075839"/>
              <a:gd name="connsiteY69" fmla="*/ 5128200 h 5128200"/>
              <a:gd name="connsiteX70" fmla="*/ 1395251 w 5075839"/>
              <a:gd name="connsiteY70" fmla="*/ 5128200 h 5128200"/>
              <a:gd name="connsiteX71" fmla="*/ 1395256 w 5075839"/>
              <a:gd name="connsiteY71" fmla="*/ 5128200 h 5128200"/>
              <a:gd name="connsiteX72" fmla="*/ 1782423 w 5075839"/>
              <a:gd name="connsiteY72" fmla="*/ 5128200 h 5128200"/>
              <a:gd name="connsiteX73" fmla="*/ 1939264 w 5075839"/>
              <a:gd name="connsiteY73" fmla="*/ 5128200 h 5128200"/>
              <a:gd name="connsiteX74" fmla="*/ 1939268 w 5075839"/>
              <a:gd name="connsiteY74" fmla="*/ 5128200 h 5128200"/>
              <a:gd name="connsiteX75" fmla="*/ 2326436 w 5075839"/>
              <a:gd name="connsiteY75" fmla="*/ 5128200 h 5128200"/>
              <a:gd name="connsiteX76" fmla="*/ 2458858 w 5075839"/>
              <a:gd name="connsiteY76" fmla="*/ 5128200 h 5128200"/>
              <a:gd name="connsiteX77" fmla="*/ 2466238 w 5075839"/>
              <a:gd name="connsiteY77" fmla="*/ 5128200 h 5128200"/>
              <a:gd name="connsiteX78" fmla="*/ 2684805 w 5075839"/>
              <a:gd name="connsiteY78" fmla="*/ 5128200 h 5128200"/>
              <a:gd name="connsiteX79" fmla="*/ 3002871 w 5075839"/>
              <a:gd name="connsiteY79" fmla="*/ 5128200 h 5128200"/>
              <a:gd name="connsiteX80" fmla="*/ 3010251 w 5075839"/>
              <a:gd name="connsiteY80" fmla="*/ 5128200 h 5128200"/>
              <a:gd name="connsiteX81" fmla="*/ 3142673 w 5075839"/>
              <a:gd name="connsiteY81" fmla="*/ 5128200 h 5128200"/>
              <a:gd name="connsiteX82" fmla="*/ 3228817 w 5075839"/>
              <a:gd name="connsiteY82" fmla="*/ 5128200 h 5128200"/>
              <a:gd name="connsiteX83" fmla="*/ 3361240 w 5075839"/>
              <a:gd name="connsiteY83" fmla="*/ 5128200 h 5128200"/>
              <a:gd name="connsiteX84" fmla="*/ 3368621 w 5075839"/>
              <a:gd name="connsiteY84" fmla="*/ 5128200 h 5128200"/>
              <a:gd name="connsiteX85" fmla="*/ 3686686 w 5075839"/>
              <a:gd name="connsiteY85" fmla="*/ 5128200 h 5128200"/>
              <a:gd name="connsiteX86" fmla="*/ 3905252 w 5075839"/>
              <a:gd name="connsiteY86" fmla="*/ 5128200 h 5128200"/>
              <a:gd name="connsiteX87" fmla="*/ 3912633 w 5075839"/>
              <a:gd name="connsiteY87" fmla="*/ 5128200 h 5128200"/>
              <a:gd name="connsiteX88" fmla="*/ 4045056 w 5075839"/>
              <a:gd name="connsiteY88" fmla="*/ 5128200 h 5128200"/>
              <a:gd name="connsiteX89" fmla="*/ 4589068 w 5075839"/>
              <a:gd name="connsiteY89" fmla="*/ 5128200 h 5128200"/>
              <a:gd name="connsiteX90" fmla="*/ 5075839 w 5075839"/>
              <a:gd name="connsiteY90" fmla="*/ 4702073 h 512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075839" h="5128200">
                <a:moveTo>
                  <a:pt x="5075839" y="4702073"/>
                </a:moveTo>
                <a:lnTo>
                  <a:pt x="5075839" y="4131113"/>
                </a:lnTo>
                <a:lnTo>
                  <a:pt x="5075839" y="4044261"/>
                </a:lnTo>
                <a:lnTo>
                  <a:pt x="5075839" y="3473303"/>
                </a:lnTo>
                <a:lnTo>
                  <a:pt x="5075839" y="1228769"/>
                </a:lnTo>
                <a:lnTo>
                  <a:pt x="5075839" y="657810"/>
                </a:lnTo>
                <a:lnTo>
                  <a:pt x="5075839" y="570960"/>
                </a:lnTo>
                <a:lnTo>
                  <a:pt x="5075839" y="0"/>
                </a:lnTo>
                <a:lnTo>
                  <a:pt x="4531826" y="0"/>
                </a:lnTo>
                <a:lnTo>
                  <a:pt x="4399404" y="0"/>
                </a:lnTo>
                <a:lnTo>
                  <a:pt x="4392026" y="0"/>
                </a:lnTo>
                <a:lnTo>
                  <a:pt x="4173456" y="0"/>
                </a:lnTo>
                <a:lnTo>
                  <a:pt x="3855391" y="0"/>
                </a:lnTo>
                <a:lnTo>
                  <a:pt x="3848013" y="0"/>
                </a:lnTo>
                <a:lnTo>
                  <a:pt x="3715591" y="0"/>
                </a:lnTo>
                <a:lnTo>
                  <a:pt x="3629443" y="0"/>
                </a:lnTo>
                <a:lnTo>
                  <a:pt x="3497021" y="0"/>
                </a:lnTo>
                <a:lnTo>
                  <a:pt x="3489643" y="0"/>
                </a:lnTo>
                <a:lnTo>
                  <a:pt x="3171578" y="0"/>
                </a:lnTo>
                <a:lnTo>
                  <a:pt x="2953008" y="0"/>
                </a:lnTo>
                <a:lnTo>
                  <a:pt x="2945630" y="0"/>
                </a:lnTo>
                <a:lnTo>
                  <a:pt x="2813208" y="0"/>
                </a:lnTo>
                <a:lnTo>
                  <a:pt x="2426034" y="0"/>
                </a:lnTo>
                <a:lnTo>
                  <a:pt x="2269195" y="0"/>
                </a:lnTo>
                <a:lnTo>
                  <a:pt x="1882021" y="0"/>
                </a:lnTo>
                <a:lnTo>
                  <a:pt x="1749599" y="0"/>
                </a:lnTo>
                <a:lnTo>
                  <a:pt x="1742221" y="0"/>
                </a:lnTo>
                <a:lnTo>
                  <a:pt x="1523653" y="0"/>
                </a:lnTo>
                <a:lnTo>
                  <a:pt x="1205586" y="0"/>
                </a:lnTo>
                <a:lnTo>
                  <a:pt x="1198207" y="0"/>
                </a:lnTo>
                <a:lnTo>
                  <a:pt x="1065786" y="0"/>
                </a:lnTo>
                <a:lnTo>
                  <a:pt x="979640" y="0"/>
                </a:lnTo>
                <a:lnTo>
                  <a:pt x="847218" y="0"/>
                </a:lnTo>
                <a:lnTo>
                  <a:pt x="839838" y="0"/>
                </a:lnTo>
                <a:lnTo>
                  <a:pt x="676436" y="0"/>
                </a:lnTo>
                <a:lnTo>
                  <a:pt x="521772" y="0"/>
                </a:lnTo>
                <a:lnTo>
                  <a:pt x="303205" y="0"/>
                </a:lnTo>
                <a:lnTo>
                  <a:pt x="163403" y="0"/>
                </a:lnTo>
                <a:lnTo>
                  <a:pt x="1" y="0"/>
                </a:lnTo>
                <a:lnTo>
                  <a:pt x="1" y="78084"/>
                </a:lnTo>
                <a:lnTo>
                  <a:pt x="1" y="391204"/>
                </a:lnTo>
                <a:lnTo>
                  <a:pt x="1" y="857437"/>
                </a:lnTo>
                <a:lnTo>
                  <a:pt x="1" y="1170557"/>
                </a:lnTo>
                <a:lnTo>
                  <a:pt x="1" y="1370836"/>
                </a:lnTo>
                <a:lnTo>
                  <a:pt x="1" y="2150190"/>
                </a:lnTo>
                <a:lnTo>
                  <a:pt x="0" y="2150190"/>
                </a:lnTo>
                <a:lnTo>
                  <a:pt x="0" y="2894562"/>
                </a:lnTo>
                <a:lnTo>
                  <a:pt x="0" y="3673915"/>
                </a:lnTo>
                <a:lnTo>
                  <a:pt x="0" y="3874194"/>
                </a:lnTo>
                <a:lnTo>
                  <a:pt x="0" y="4187316"/>
                </a:lnTo>
                <a:lnTo>
                  <a:pt x="0" y="4653548"/>
                </a:lnTo>
                <a:lnTo>
                  <a:pt x="0" y="4966669"/>
                </a:lnTo>
                <a:lnTo>
                  <a:pt x="0" y="5128200"/>
                </a:lnTo>
                <a:lnTo>
                  <a:pt x="35003" y="5128200"/>
                </a:lnTo>
                <a:lnTo>
                  <a:pt x="35006" y="5128200"/>
                </a:lnTo>
                <a:lnTo>
                  <a:pt x="360446" y="5128200"/>
                </a:lnTo>
                <a:lnTo>
                  <a:pt x="360451" y="5128200"/>
                </a:lnTo>
                <a:lnTo>
                  <a:pt x="579016" y="5128200"/>
                </a:lnTo>
                <a:lnTo>
                  <a:pt x="579019" y="5128200"/>
                </a:lnTo>
                <a:lnTo>
                  <a:pt x="676435" y="5128200"/>
                </a:lnTo>
                <a:lnTo>
                  <a:pt x="711438" y="5128200"/>
                </a:lnTo>
                <a:lnTo>
                  <a:pt x="711441" y="5128200"/>
                </a:lnTo>
                <a:lnTo>
                  <a:pt x="718816" y="5128200"/>
                </a:lnTo>
                <a:lnTo>
                  <a:pt x="718821" y="5128200"/>
                </a:lnTo>
                <a:lnTo>
                  <a:pt x="1036881" y="5128200"/>
                </a:lnTo>
                <a:lnTo>
                  <a:pt x="1036886" y="5128200"/>
                </a:lnTo>
                <a:lnTo>
                  <a:pt x="1255451" y="5128200"/>
                </a:lnTo>
                <a:lnTo>
                  <a:pt x="1255454" y="5128200"/>
                </a:lnTo>
                <a:lnTo>
                  <a:pt x="1262829" y="5128200"/>
                </a:lnTo>
                <a:lnTo>
                  <a:pt x="1262833" y="5128200"/>
                </a:lnTo>
                <a:lnTo>
                  <a:pt x="1395251" y="5128200"/>
                </a:lnTo>
                <a:lnTo>
                  <a:pt x="1395256" y="5128200"/>
                </a:lnTo>
                <a:lnTo>
                  <a:pt x="1782423" y="5128200"/>
                </a:lnTo>
                <a:lnTo>
                  <a:pt x="1939264" y="5128200"/>
                </a:lnTo>
                <a:lnTo>
                  <a:pt x="1939268" y="5128200"/>
                </a:lnTo>
                <a:lnTo>
                  <a:pt x="2326436" y="5128200"/>
                </a:lnTo>
                <a:lnTo>
                  <a:pt x="2458858" y="5128200"/>
                </a:lnTo>
                <a:lnTo>
                  <a:pt x="2466238" y="5128200"/>
                </a:lnTo>
                <a:lnTo>
                  <a:pt x="2684805" y="5128200"/>
                </a:lnTo>
                <a:lnTo>
                  <a:pt x="3002871" y="5128200"/>
                </a:lnTo>
                <a:lnTo>
                  <a:pt x="3010251" y="5128200"/>
                </a:lnTo>
                <a:lnTo>
                  <a:pt x="3142673" y="5128200"/>
                </a:lnTo>
                <a:lnTo>
                  <a:pt x="3228817" y="5128200"/>
                </a:lnTo>
                <a:lnTo>
                  <a:pt x="3361240" y="5128200"/>
                </a:lnTo>
                <a:lnTo>
                  <a:pt x="3368621" y="5128200"/>
                </a:lnTo>
                <a:lnTo>
                  <a:pt x="3686686" y="5128200"/>
                </a:lnTo>
                <a:lnTo>
                  <a:pt x="3905252" y="5128200"/>
                </a:lnTo>
                <a:lnTo>
                  <a:pt x="3912633" y="5128200"/>
                </a:lnTo>
                <a:lnTo>
                  <a:pt x="4045056" y="5128200"/>
                </a:lnTo>
                <a:lnTo>
                  <a:pt x="4589068" y="5128200"/>
                </a:lnTo>
                <a:cubicBezTo>
                  <a:pt x="4858785" y="5128200"/>
                  <a:pt x="5075839" y="4936789"/>
                  <a:pt x="5075839" y="4702073"/>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BAD05FE5-1549-A5F2-05E9-B8C393A881AF}"/>
              </a:ext>
            </a:extLst>
          </p:cNvPr>
          <p:cNvSpPr txBox="1">
            <a:spLocks/>
          </p:cNvSpPr>
          <p:nvPr/>
        </p:nvSpPr>
        <p:spPr>
          <a:xfrm>
            <a:off x="629645" y="307773"/>
            <a:ext cx="614767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„Preoblikovanje težav v pozitivne izkušnje“</a:t>
            </a:r>
          </a:p>
          <a:p>
            <a:pPr>
              <a:lnSpc>
                <a:spcPts val="3720"/>
              </a:lnSpc>
            </a:pPr>
            <a:endParaRPr lang="en-US" dirty="0"/>
          </a:p>
        </p:txBody>
      </p:sp>
      <p:cxnSp>
        <p:nvCxnSpPr>
          <p:cNvPr id="10" name="Straight Connector 9">
            <a:extLst>
              <a:ext uri="{FF2B5EF4-FFF2-40B4-BE49-F238E27FC236}">
                <a16:creationId xmlns:a16="http://schemas.microsoft.com/office/drawing/2014/main" id="{489B53DF-4B06-3453-F0FA-FA3785DFE164}"/>
              </a:ext>
            </a:extLst>
          </p:cNvPr>
          <p:cNvCxnSpPr>
            <a:cxnSpLocks/>
          </p:cNvCxnSpPr>
          <p:nvPr/>
        </p:nvCxnSpPr>
        <p:spPr>
          <a:xfrm>
            <a:off x="0" y="1500714"/>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2C4C97D9-ACD6-4D7D-3C8D-60000EF7CE8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60</a:t>
            </a:fld>
            <a:endParaRPr lang="fr-CA" sz="1200" dirty="0"/>
          </a:p>
        </p:txBody>
      </p:sp>
      <p:sp>
        <p:nvSpPr>
          <p:cNvPr id="4" name="Text Placeholder 5">
            <a:extLst>
              <a:ext uri="{FF2B5EF4-FFF2-40B4-BE49-F238E27FC236}">
                <a16:creationId xmlns:a16="http://schemas.microsoft.com/office/drawing/2014/main" id="{77C22BBC-D39B-9CB3-4CFA-33834D8B2E06}"/>
              </a:ext>
            </a:extLst>
          </p:cNvPr>
          <p:cNvSpPr txBox="1">
            <a:spLocks/>
          </p:cNvSpPr>
          <p:nvPr/>
        </p:nvSpPr>
        <p:spPr>
          <a:xfrm>
            <a:off x="629645" y="186621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30CA3E04-46CD-F921-DAEA-7038187B1AD6}"/>
              </a:ext>
            </a:extLst>
          </p:cNvPr>
          <p:cNvSpPr txBox="1">
            <a:spLocks/>
          </p:cNvSpPr>
          <p:nvPr/>
        </p:nvSpPr>
        <p:spPr>
          <a:xfrm>
            <a:off x="629644" y="2531165"/>
            <a:ext cx="488691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Po rešitvi problema </a:t>
            </a:r>
            <a:r>
              <a:rPr lang="en-GB" sz="2200" dirty="0">
                <a:solidFill>
                  <a:srgbClr val="414141"/>
                </a:solidFill>
              </a:rPr>
              <a:t>se oglasite s kratkim sporočilom: „Upam, da je zdaj vse v redu – povejte mi, če potrebujete še kaj.“</a:t>
            </a:r>
          </a:p>
          <a:p>
            <a:pPr marL="342900" indent="-342900">
              <a:lnSpc>
                <a:spcPts val="2240"/>
              </a:lnSpc>
              <a:buClr>
                <a:srgbClr val="459597"/>
              </a:buClr>
              <a:buFont typeface="Arial" panose="020B0604020202020204" pitchFamily="34" charset="0"/>
              <a:buChar char="•"/>
            </a:pPr>
            <a:r>
              <a:rPr lang="en-GB" sz="2200" dirty="0">
                <a:solidFill>
                  <a:srgbClr val="414141"/>
                </a:solidFill>
              </a:rPr>
              <a:t>Če je bil problem resen, </a:t>
            </a:r>
            <a:r>
              <a:rPr lang="en-GB" sz="2200" b="1" dirty="0">
                <a:solidFill>
                  <a:srgbClr val="414141"/>
                </a:solidFill>
              </a:rPr>
              <a:t>ponudite majhno pozornost </a:t>
            </a:r>
            <a:r>
              <a:rPr lang="en-GB" sz="2200" dirty="0">
                <a:solidFill>
                  <a:srgbClr val="414141"/>
                </a:solidFill>
              </a:rPr>
              <a:t>(npr. lokalno darilo, majhen popust, poznejši odhod).</a:t>
            </a:r>
          </a:p>
          <a:p>
            <a:pPr marL="342900" indent="-342900">
              <a:lnSpc>
                <a:spcPts val="2240"/>
              </a:lnSpc>
              <a:buClr>
                <a:srgbClr val="459597"/>
              </a:buClr>
              <a:buFont typeface="Arial" panose="020B0604020202020204" pitchFamily="34" charset="0"/>
              <a:buChar char="•"/>
            </a:pPr>
            <a:r>
              <a:rPr lang="en-GB" sz="2200" b="1" dirty="0">
                <a:solidFill>
                  <a:srgbClr val="414141"/>
                </a:solidFill>
              </a:rPr>
              <a:t>Izrazite hvaležnost za njihovo potrpežljivost: </a:t>
            </a:r>
            <a:r>
              <a:rPr lang="en-GB" sz="2200" dirty="0">
                <a:solidFill>
                  <a:srgbClr val="414141"/>
                </a:solidFill>
              </a:rPr>
              <a:t>ljudje cenijo, da jih poslušajo.</a:t>
            </a:r>
          </a:p>
          <a:p>
            <a:pPr marL="342900" indent="-342900">
              <a:lnSpc>
                <a:spcPts val="2240"/>
              </a:lnSpc>
              <a:buClr>
                <a:srgbClr val="459597"/>
              </a:buClr>
              <a:buFont typeface="Arial" panose="020B0604020202020204" pitchFamily="34" charset="0"/>
              <a:buChar char="•"/>
            </a:pPr>
            <a:r>
              <a:rPr lang="en-GB" sz="2200" b="1" dirty="0">
                <a:solidFill>
                  <a:srgbClr val="414141"/>
                </a:solidFill>
              </a:rPr>
              <a:t>Po bivanju </a:t>
            </a:r>
            <a:r>
              <a:rPr lang="en-GB" sz="2200" dirty="0">
                <a:solidFill>
                  <a:srgbClr val="414141"/>
                </a:solidFill>
              </a:rPr>
              <a:t>se jim ponovno zahvalite in pokažite, da vam je mar.</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12" name="Text Placeholder 1">
            <a:extLst>
              <a:ext uri="{FF2B5EF4-FFF2-40B4-BE49-F238E27FC236}">
                <a16:creationId xmlns:a16="http://schemas.microsoft.com/office/drawing/2014/main" id="{B7D05A11-34D8-F8D1-C3AA-4A58C949844E}"/>
              </a:ext>
            </a:extLst>
          </p:cNvPr>
          <p:cNvSpPr txBox="1">
            <a:spLocks/>
          </p:cNvSpPr>
          <p:nvPr/>
        </p:nvSpPr>
        <p:spPr>
          <a:xfrm>
            <a:off x="6607206" y="2270382"/>
            <a:ext cx="389448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Pripravite vnaprej napisana sporočila za nadaljnje spremljanje po rešitvi težave.</a:t>
            </a:r>
          </a:p>
          <a:p>
            <a:pPr marL="342900" indent="-342900" algn="l">
              <a:lnSpc>
                <a:spcPts val="2340"/>
              </a:lnSpc>
              <a:spcBef>
                <a:spcPts val="0"/>
              </a:spcBef>
              <a:buFont typeface="Arial" panose="020B0604020202020204" pitchFamily="34" charset="0"/>
              <a:buChar char="•"/>
            </a:pPr>
            <a:r>
              <a:rPr lang="en-IE" sz="2200" dirty="0"/>
              <a:t>Pripravite „komplet za nego gostov“ z majhnimi darilci ali sporočilci.</a:t>
            </a:r>
          </a:p>
          <a:p>
            <a:pPr marL="342900" indent="-342900" algn="l">
              <a:lnSpc>
                <a:spcPts val="2340"/>
              </a:lnSpc>
              <a:spcBef>
                <a:spcPts val="0"/>
              </a:spcBef>
              <a:buFont typeface="Arial" panose="020B0604020202020204" pitchFamily="34" charset="0"/>
              <a:buChar char="•"/>
            </a:pPr>
            <a:r>
              <a:rPr lang="en-IE" sz="2200" dirty="0"/>
              <a:t>Vzemite povratne informacije resno in na podlagi njih posodobite svoje informacije ali nastavitve.</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6F475EED-6373-EC53-9DBF-7763F57022A0}"/>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885303" y="4853198"/>
            <a:ext cx="3580276" cy="2659133"/>
          </a:xfrm>
          <a:prstGeom prst="rect">
            <a:avLst/>
          </a:prstGeom>
        </p:spPr>
      </p:pic>
    </p:spTree>
    <p:extLst>
      <p:ext uri="{BB962C8B-B14F-4D97-AF65-F5344CB8AC3E}">
        <p14:creationId xmlns:p14="http://schemas.microsoft.com/office/powerpoint/2010/main" val="25561335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09573-AD1A-1B0F-47DE-EAD30AE1B10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6DA5037-E982-FBD6-1CDC-D16B0E437CF2}"/>
              </a:ext>
            </a:extLst>
          </p:cNvPr>
          <p:cNvSpPr>
            <a:spLocks noGrp="1"/>
          </p:cNvSpPr>
          <p:nvPr>
            <p:ph type="body" sz="quarter" idx="18"/>
          </p:nvPr>
        </p:nvSpPr>
        <p:spPr>
          <a:xfrm>
            <a:off x="423358" y="2016882"/>
            <a:ext cx="3119941" cy="1049221"/>
          </a:xfrm>
        </p:spPr>
        <p:txBody>
          <a:bodyPr/>
          <a:lstStyle/>
          <a:p>
            <a:pPr>
              <a:lnSpc>
                <a:spcPts val="3340"/>
              </a:lnSpc>
            </a:pPr>
            <a:r>
              <a:rPr lang="en-US" sz="3200" b="1" dirty="0"/>
              <a:t>Ključno področje učenja</a:t>
            </a:r>
          </a:p>
        </p:txBody>
      </p:sp>
      <p:sp>
        <p:nvSpPr>
          <p:cNvPr id="6" name="Text Placeholder 5">
            <a:extLst>
              <a:ext uri="{FF2B5EF4-FFF2-40B4-BE49-F238E27FC236}">
                <a16:creationId xmlns:a16="http://schemas.microsoft.com/office/drawing/2014/main" id="{6C9BA5EF-F460-FB54-DC71-14AFCABE7B32}"/>
              </a:ext>
            </a:extLst>
          </p:cNvPr>
          <p:cNvSpPr>
            <a:spLocks noGrp="1"/>
          </p:cNvSpPr>
          <p:nvPr>
            <p:ph type="body" sz="quarter" idx="19"/>
          </p:nvPr>
        </p:nvSpPr>
        <p:spPr>
          <a:xfrm>
            <a:off x="423358" y="941779"/>
            <a:ext cx="1197303" cy="385564"/>
          </a:xfrm>
        </p:spPr>
        <p:txBody>
          <a:bodyPr/>
          <a:lstStyle/>
          <a:p>
            <a:r>
              <a:rPr lang="en-US" dirty="0"/>
              <a:t>05</a:t>
            </a:r>
          </a:p>
        </p:txBody>
      </p:sp>
      <p:sp>
        <p:nvSpPr>
          <p:cNvPr id="7" name="Text Placeholder 6">
            <a:extLst>
              <a:ext uri="{FF2B5EF4-FFF2-40B4-BE49-F238E27FC236}">
                <a16:creationId xmlns:a16="http://schemas.microsoft.com/office/drawing/2014/main" id="{F0649533-976E-707D-1308-B40DD360B389}"/>
              </a:ext>
            </a:extLst>
          </p:cNvPr>
          <p:cNvSpPr>
            <a:spLocks noGrp="1"/>
          </p:cNvSpPr>
          <p:nvPr>
            <p:ph type="body" sz="quarter" idx="16"/>
          </p:nvPr>
        </p:nvSpPr>
        <p:spPr>
          <a:xfrm>
            <a:off x="4061943" y="544108"/>
            <a:ext cx="7035673" cy="793885"/>
          </a:xfrm>
          <a:prstGeom prst="rect">
            <a:avLst/>
          </a:prstGeom>
        </p:spPr>
        <p:txBody>
          <a:bodyPr/>
          <a:lstStyle/>
          <a:p>
            <a:pPr>
              <a:lnSpc>
                <a:spcPts val="2960"/>
              </a:lnSpc>
            </a:pPr>
            <a:r>
              <a:rPr lang="en-GB" dirty="0"/>
              <a:t>Spodbujanje ocen, ponovnih obiskov in priporočil</a:t>
            </a:r>
          </a:p>
          <a:p>
            <a:pPr>
              <a:lnSpc>
                <a:spcPts val="2960"/>
              </a:lnSpc>
            </a:pPr>
            <a:endParaRPr lang="en-GB" sz="2800" dirty="0"/>
          </a:p>
        </p:txBody>
      </p:sp>
      <p:sp>
        <p:nvSpPr>
          <p:cNvPr id="4" name="Text Placeholder 3">
            <a:extLst>
              <a:ext uri="{FF2B5EF4-FFF2-40B4-BE49-F238E27FC236}">
                <a16:creationId xmlns:a16="http://schemas.microsoft.com/office/drawing/2014/main" id="{67AC3957-9E0B-2A6B-A7F3-147991E83556}"/>
              </a:ext>
            </a:extLst>
          </p:cNvPr>
          <p:cNvSpPr>
            <a:spLocks noGrp="1"/>
          </p:cNvSpPr>
          <p:nvPr>
            <p:ph type="body" sz="quarter" idx="21"/>
          </p:nvPr>
        </p:nvSpPr>
        <p:spPr>
          <a:xfrm>
            <a:off x="4061943" y="1714036"/>
            <a:ext cx="7036480" cy="4808722"/>
          </a:xfrm>
          <a:prstGeom prst="rect">
            <a:avLst/>
          </a:prstGeom>
        </p:spPr>
        <p:txBody>
          <a:bodyPr lIns="91440" tIns="45720" rIns="91440" bIns="45720" anchor="t"/>
          <a:lstStyle/>
          <a:p>
            <a:pPr>
              <a:lnSpc>
                <a:spcPts val="2340"/>
              </a:lnSpc>
            </a:pPr>
            <a:r>
              <a:rPr lang="en-GB" b="0" i="0" dirty="0">
                <a:effectLst/>
                <a:latin typeface="Calibri"/>
                <a:ea typeface="Calibri"/>
                <a:cs typeface="Calibri"/>
              </a:rPr>
              <a:t>Pozitivne ocene so eden najboljših načinov za rast vašega gostinskega podjetja. Večina gostov z veseljem pusti oceno – potrebujejo le majhen opomnik. Naučili se boste, kdaj in kako prositi na naraven in vljudni način. Pogovarjali se bomo tudi o tem, kako narediti bivanje tako nepozabno, da se bodo gostje želeli vrniti. Preprosta sporočila za spremljanje ali zahvalna pisma lahko pomagajo graditi zvestobo. Lahko dodate tudi majhne dodatke ali ponudbe za ponovne goste.</a:t>
            </a:r>
          </a:p>
          <a:p>
            <a:pPr>
              <a:lnSpc>
                <a:spcPts val="2340"/>
              </a:lnSpc>
            </a:pPr>
            <a:br>
              <a:rPr lang="en-GB" b="0" i="0" dirty="0">
                <a:effectLst/>
                <a:latin typeface="Calibri"/>
                <a:ea typeface="Calibri"/>
                <a:cs typeface="Calibri"/>
              </a:rPr>
            </a:br>
            <a:r>
              <a:rPr lang="en-GB" b="0" i="0" dirty="0">
                <a:effectLst/>
                <a:latin typeface="Calibri"/>
                <a:ea typeface="Calibri"/>
                <a:cs typeface="Calibri"/>
              </a:rPr>
              <a:t>Gosti, ki se počutijo cenjeni, to pogosto povedo svojim prijateljem in družini. Tako delujejo priporočila iz ust v usta – in so zelo močna. Ta del vam pomaga rasti, ne da bi porabili denar za oglaševanje ali velike marketinške akcije.  Prijaznost, kakovost in nadaljnje spremljanje vodijo do boljših ocen in ponovnih rezervacij.</a:t>
            </a:r>
          </a:p>
          <a:p>
            <a:pPr>
              <a:lnSpc>
                <a:spcPts val="2340"/>
              </a:lnSpc>
            </a:pPr>
            <a:endParaRPr lang="en-US" sz="2200" dirty="0"/>
          </a:p>
        </p:txBody>
      </p:sp>
      <p:sp>
        <p:nvSpPr>
          <p:cNvPr id="11" name="Slide Number Placeholder 5">
            <a:extLst>
              <a:ext uri="{FF2B5EF4-FFF2-40B4-BE49-F238E27FC236}">
                <a16:creationId xmlns:a16="http://schemas.microsoft.com/office/drawing/2014/main" id="{3FF29B79-F6CC-69F2-5E32-BACE534E66B7}"/>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61</a:t>
            </a:fld>
            <a:endParaRPr lang="fr-CA" sz="1200" dirty="0"/>
          </a:p>
        </p:txBody>
      </p:sp>
      <p:pic>
        <p:nvPicPr>
          <p:cNvPr id="2" name="Picture 1">
            <a:extLst>
              <a:ext uri="{FF2B5EF4-FFF2-40B4-BE49-F238E27FC236}">
                <a16:creationId xmlns:a16="http://schemas.microsoft.com/office/drawing/2014/main" id="{07CD9644-393B-ECF1-BC6E-A48BF392F0F4}"/>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481667" y="4460499"/>
            <a:ext cx="3580276" cy="2659133"/>
          </a:xfrm>
          <a:prstGeom prst="rect">
            <a:avLst/>
          </a:prstGeom>
        </p:spPr>
      </p:pic>
    </p:spTree>
    <p:extLst>
      <p:ext uri="{BB962C8B-B14F-4D97-AF65-F5344CB8AC3E}">
        <p14:creationId xmlns:p14="http://schemas.microsoft.com/office/powerpoint/2010/main" val="97711480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EEEBB-BDC9-9789-1946-68A9A8885645}"/>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7F3FAC33-A597-B744-E7D4-627F9D67A2FF}"/>
              </a:ext>
            </a:extLst>
          </p:cNvPr>
          <p:cNvSpPr txBox="1">
            <a:spLocks/>
          </p:cNvSpPr>
          <p:nvPr/>
        </p:nvSpPr>
        <p:spPr>
          <a:xfrm>
            <a:off x="629645" y="307773"/>
            <a:ext cx="111979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"Enostavno prositi za ocene"</a:t>
            </a:r>
          </a:p>
          <a:p>
            <a:pPr>
              <a:lnSpc>
                <a:spcPts val="3720"/>
              </a:lnSpc>
            </a:pPr>
            <a:endParaRPr lang="en-US" dirty="0"/>
          </a:p>
        </p:txBody>
      </p:sp>
      <p:cxnSp>
        <p:nvCxnSpPr>
          <p:cNvPr id="10" name="Straight Connector 9">
            <a:extLst>
              <a:ext uri="{FF2B5EF4-FFF2-40B4-BE49-F238E27FC236}">
                <a16:creationId xmlns:a16="http://schemas.microsoft.com/office/drawing/2014/main" id="{DAE668EC-7DB0-168B-9256-C78CDBF0581E}"/>
              </a:ext>
            </a:extLst>
          </p:cNvPr>
          <p:cNvCxnSpPr>
            <a:cxnSpLocks/>
          </p:cNvCxnSpPr>
          <p:nvPr/>
        </p:nvCxnSpPr>
        <p:spPr>
          <a:xfrm>
            <a:off x="0" y="1132965"/>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EEA2B904-0470-DC92-A19C-D875EAEDD8E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62</a:t>
            </a:fld>
            <a:endParaRPr lang="fr-CA" sz="1200" dirty="0"/>
          </a:p>
        </p:txBody>
      </p:sp>
      <p:sp>
        <p:nvSpPr>
          <p:cNvPr id="4" name="Text Placeholder 5">
            <a:extLst>
              <a:ext uri="{FF2B5EF4-FFF2-40B4-BE49-F238E27FC236}">
                <a16:creationId xmlns:a16="http://schemas.microsoft.com/office/drawing/2014/main" id="{63121FD7-20C9-B114-46F0-9217B1AF23A8}"/>
              </a:ext>
            </a:extLst>
          </p:cNvPr>
          <p:cNvSpPr txBox="1">
            <a:spLocks/>
          </p:cNvSpPr>
          <p:nvPr/>
        </p:nvSpPr>
        <p:spPr>
          <a:xfrm>
            <a:off x="629645" y="1529232"/>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B8D50C35-88F2-1170-1D15-14C942971846}"/>
              </a:ext>
            </a:extLst>
          </p:cNvPr>
          <p:cNvSpPr txBox="1">
            <a:spLocks/>
          </p:cNvSpPr>
          <p:nvPr/>
        </p:nvSpPr>
        <p:spPr>
          <a:xfrm>
            <a:off x="629645" y="2294182"/>
            <a:ext cx="4493684"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dirty="0">
                <a:solidFill>
                  <a:srgbClr val="414141"/>
                </a:solidFill>
              </a:rPr>
              <a:t>V 24 urah po odhodu gostov </a:t>
            </a:r>
            <a:r>
              <a:rPr lang="en-GB" sz="2200" b="1" dirty="0">
                <a:solidFill>
                  <a:srgbClr val="414141"/>
                </a:solidFill>
              </a:rPr>
              <a:t>pošljite zahvalno sporočilo</a:t>
            </a:r>
            <a:r>
              <a:rPr lang="en-GB" sz="2200" dirty="0">
                <a:solidFill>
                  <a:srgbClr val="414141"/>
                </a:solidFill>
              </a:rPr>
              <a:t>, v katerem vljudno prosite za oceno.</a:t>
            </a:r>
          </a:p>
          <a:p>
            <a:pPr marL="342900" indent="-342900">
              <a:lnSpc>
                <a:spcPts val="2240"/>
              </a:lnSpc>
              <a:buClr>
                <a:srgbClr val="459597"/>
              </a:buClr>
              <a:buFont typeface="Arial" panose="020B0604020202020204" pitchFamily="34" charset="0"/>
              <a:buChar char="•"/>
            </a:pPr>
            <a:r>
              <a:rPr lang="en-GB" sz="2200" b="1" dirty="0">
                <a:solidFill>
                  <a:srgbClr val="414141"/>
                </a:solidFill>
              </a:rPr>
              <a:t>Sporočilo naj bo kratko in prijazno: </a:t>
            </a:r>
            <a:r>
              <a:rPr lang="en-GB" sz="2200" dirty="0">
                <a:solidFill>
                  <a:srgbClr val="414141"/>
                </a:solidFill>
              </a:rPr>
              <a:t>„Z veseljem smo vas gostili – zelo bi bili hvaležni, če bi nam pustili kratko oceno.“</a:t>
            </a:r>
          </a:p>
          <a:p>
            <a:pPr marL="342900" indent="-342900">
              <a:lnSpc>
                <a:spcPts val="2240"/>
              </a:lnSpc>
              <a:buClr>
                <a:srgbClr val="459597"/>
              </a:buClr>
              <a:buFont typeface="Arial" panose="020B0604020202020204" pitchFamily="34" charset="0"/>
              <a:buChar char="•"/>
            </a:pPr>
            <a:r>
              <a:rPr lang="en-GB" sz="2200" b="1" dirty="0">
                <a:solidFill>
                  <a:srgbClr val="414141"/>
                </a:solidFill>
              </a:rPr>
              <a:t>Omenite, da ocene </a:t>
            </a:r>
            <a:r>
              <a:rPr lang="en-GB" sz="2200" dirty="0">
                <a:solidFill>
                  <a:srgbClr val="414141"/>
                </a:solidFill>
              </a:rPr>
              <a:t>pomagajo majhnim gostiteljem, kot ste vi, pri rasti.</a:t>
            </a:r>
          </a:p>
          <a:p>
            <a:pPr marL="342900" indent="-342900">
              <a:lnSpc>
                <a:spcPts val="2240"/>
              </a:lnSpc>
              <a:buClr>
                <a:srgbClr val="459597"/>
              </a:buClr>
              <a:buFont typeface="Arial" panose="020B0604020202020204" pitchFamily="34" charset="0"/>
              <a:buChar char="•"/>
            </a:pPr>
            <a:r>
              <a:rPr lang="en-GB" sz="2200" b="1" dirty="0">
                <a:solidFill>
                  <a:srgbClr val="414141"/>
                </a:solidFill>
              </a:rPr>
              <a:t>Ne prosite prekmalu </a:t>
            </a:r>
            <a:r>
              <a:rPr lang="en-GB" sz="2200" dirty="0">
                <a:solidFill>
                  <a:srgbClr val="414141"/>
                </a:solidFill>
              </a:rPr>
              <a:t>– počakajte, da se njihova izkušnja konča.</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0F18F2B5-FA84-EF6E-017F-E16F60203CEA}"/>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14F9B7AF-5ADB-EF23-C9EA-896D35EE8F1C}"/>
              </a:ext>
            </a:extLst>
          </p:cNvPr>
          <p:cNvSpPr txBox="1">
            <a:spLocks/>
          </p:cNvSpPr>
          <p:nvPr/>
        </p:nvSpPr>
        <p:spPr>
          <a:xfrm>
            <a:off x="6002163" y="2290151"/>
            <a:ext cx="45941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Uporabite avtomatska sporočila na platformah, kot je Airbnb, da načrtujete prošnje za oceno.</a:t>
            </a:r>
          </a:p>
          <a:p>
            <a:pPr marL="342900" indent="-342900" algn="l">
              <a:lnSpc>
                <a:spcPts val="2340"/>
              </a:lnSpc>
              <a:spcBef>
                <a:spcPts val="0"/>
              </a:spcBef>
              <a:buFont typeface="Arial" panose="020B0604020202020204" pitchFamily="34" charset="0"/>
              <a:buChar char="•"/>
            </a:pPr>
            <a:r>
              <a:rPr lang="en-IE" sz="2200" dirty="0"/>
              <a:t>Shranite predlogo za prošnjo za oceno v svojem telefonu ali aplikaciji za beležke.</a:t>
            </a:r>
          </a:p>
          <a:p>
            <a:pPr marL="342900" indent="-342900" algn="l">
              <a:lnSpc>
                <a:spcPts val="2340"/>
              </a:lnSpc>
              <a:spcBef>
                <a:spcPts val="0"/>
              </a:spcBef>
              <a:buFont typeface="Arial" panose="020B0604020202020204" pitchFamily="34" charset="0"/>
              <a:buChar char="•"/>
            </a:pPr>
            <a:r>
              <a:rPr lang="en-IE" sz="2200" dirty="0"/>
              <a:t>V natisnjen vodnik ali navodila za odhod vključite QR-kodo, ki neposredno povezuje na vašo stran z ocenami.</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8DEF524C-AF72-FFCE-F64D-E9B1C8F16DAF}"/>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23838922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FD5D5-E885-E3BF-8797-2964C5C94A06}"/>
            </a:ext>
          </a:extLst>
        </p:cNvPr>
        <p:cNvGrpSpPr/>
        <p:nvPr/>
      </p:nvGrpSpPr>
      <p:grpSpPr>
        <a:xfrm>
          <a:off x="0" y="0"/>
          <a:ext cx="0" cy="0"/>
          <a:chOff x="0" y="0"/>
          <a:chExt cx="0" cy="0"/>
        </a:xfrm>
      </p:grpSpPr>
      <p:sp>
        <p:nvSpPr>
          <p:cNvPr id="8" name="Freeform 7">
            <a:extLst>
              <a:ext uri="{FF2B5EF4-FFF2-40B4-BE49-F238E27FC236}">
                <a16:creationId xmlns:a16="http://schemas.microsoft.com/office/drawing/2014/main" id="{BAE663D9-A1FF-ECAA-FC94-B77E90129CEE}"/>
              </a:ext>
            </a:extLst>
          </p:cNvPr>
          <p:cNvSpPr/>
          <p:nvPr/>
        </p:nvSpPr>
        <p:spPr>
          <a:xfrm rot="10800000">
            <a:off x="7800239" y="1321442"/>
            <a:ext cx="4391760" cy="4716920"/>
          </a:xfrm>
          <a:custGeom>
            <a:avLst/>
            <a:gdLst>
              <a:gd name="connsiteX0" fmla="*/ 4039834 w 4391760"/>
              <a:gd name="connsiteY0" fmla="*/ 4716920 h 4716920"/>
              <a:gd name="connsiteX1" fmla="*/ 3646523 w 4391760"/>
              <a:gd name="connsiteY1" fmla="*/ 4716920 h 4716920"/>
              <a:gd name="connsiteX2" fmla="*/ 3545447 w 4391760"/>
              <a:gd name="connsiteY2" fmla="*/ 4716920 h 4716920"/>
              <a:gd name="connsiteX3" fmla="*/ 3387428 w 4391760"/>
              <a:gd name="connsiteY3" fmla="*/ 4716920 h 4716920"/>
              <a:gd name="connsiteX4" fmla="*/ 3152137 w 4391760"/>
              <a:gd name="connsiteY4" fmla="*/ 4716920 h 4716920"/>
              <a:gd name="connsiteX5" fmla="*/ 2994117 w 4391760"/>
              <a:gd name="connsiteY5" fmla="*/ 4716920 h 4716920"/>
              <a:gd name="connsiteX6" fmla="*/ 2893042 w 4391760"/>
              <a:gd name="connsiteY6" fmla="*/ 4716920 h 4716920"/>
              <a:gd name="connsiteX7" fmla="*/ 2499731 w 4391760"/>
              <a:gd name="connsiteY7" fmla="*/ 4716920 h 4716920"/>
              <a:gd name="connsiteX8" fmla="*/ 2124077 w 4391760"/>
              <a:gd name="connsiteY8" fmla="*/ 4716920 h 4716920"/>
              <a:gd name="connsiteX9" fmla="*/ 2124075 w 4391760"/>
              <a:gd name="connsiteY9" fmla="*/ 4716920 h 4716920"/>
              <a:gd name="connsiteX10" fmla="*/ 1924914 w 4391760"/>
              <a:gd name="connsiteY10" fmla="*/ 4716920 h 4716920"/>
              <a:gd name="connsiteX11" fmla="*/ 1730767 w 4391760"/>
              <a:gd name="connsiteY11" fmla="*/ 4716920 h 4716920"/>
              <a:gd name="connsiteX12" fmla="*/ 1730763 w 4391760"/>
              <a:gd name="connsiteY12" fmla="*/ 4716920 h 4716920"/>
              <a:gd name="connsiteX13" fmla="*/ 1629692 w 4391760"/>
              <a:gd name="connsiteY13" fmla="*/ 4716920 h 4716920"/>
              <a:gd name="connsiteX14" fmla="*/ 1629690 w 4391760"/>
              <a:gd name="connsiteY14" fmla="*/ 4716920 h 4716920"/>
              <a:gd name="connsiteX15" fmla="*/ 1531603 w 4391760"/>
              <a:gd name="connsiteY15" fmla="*/ 4716920 h 4716920"/>
              <a:gd name="connsiteX16" fmla="*/ 1471671 w 4391760"/>
              <a:gd name="connsiteY16" fmla="*/ 4716920 h 4716920"/>
              <a:gd name="connsiteX17" fmla="*/ 1471669 w 4391760"/>
              <a:gd name="connsiteY17" fmla="*/ 4716920 h 4716920"/>
              <a:gd name="connsiteX18" fmla="*/ 1430528 w 4391760"/>
              <a:gd name="connsiteY18" fmla="*/ 4716920 h 4716920"/>
              <a:gd name="connsiteX19" fmla="*/ 1272508 w 4391760"/>
              <a:gd name="connsiteY19" fmla="*/ 4716920 h 4716920"/>
              <a:gd name="connsiteX20" fmla="*/ 1236381 w 4391760"/>
              <a:gd name="connsiteY20" fmla="*/ 4716920 h 4716920"/>
              <a:gd name="connsiteX21" fmla="*/ 1236379 w 4391760"/>
              <a:gd name="connsiteY21" fmla="*/ 4716920 h 4716920"/>
              <a:gd name="connsiteX22" fmla="*/ 1078361 w 4391760"/>
              <a:gd name="connsiteY22" fmla="*/ 4716920 h 4716920"/>
              <a:gd name="connsiteX23" fmla="*/ 1078359 w 4391760"/>
              <a:gd name="connsiteY23" fmla="*/ 4716920 h 4716920"/>
              <a:gd name="connsiteX24" fmla="*/ 1037218 w 4391760"/>
              <a:gd name="connsiteY24" fmla="*/ 4716920 h 4716920"/>
              <a:gd name="connsiteX25" fmla="*/ 977287 w 4391760"/>
              <a:gd name="connsiteY25" fmla="*/ 4716920 h 4716920"/>
              <a:gd name="connsiteX26" fmla="*/ 977284 w 4391760"/>
              <a:gd name="connsiteY26" fmla="*/ 4716920 h 4716920"/>
              <a:gd name="connsiteX27" fmla="*/ 879197 w 4391760"/>
              <a:gd name="connsiteY27" fmla="*/ 4716920 h 4716920"/>
              <a:gd name="connsiteX28" fmla="*/ 778122 w 4391760"/>
              <a:gd name="connsiteY28" fmla="*/ 4716920 h 4716920"/>
              <a:gd name="connsiteX29" fmla="*/ 776869 w 4391760"/>
              <a:gd name="connsiteY29" fmla="*/ 4716920 h 4716920"/>
              <a:gd name="connsiteX30" fmla="*/ 583976 w 4391760"/>
              <a:gd name="connsiteY30" fmla="*/ 4716920 h 4716920"/>
              <a:gd name="connsiteX31" fmla="*/ 583974 w 4391760"/>
              <a:gd name="connsiteY31" fmla="*/ 4716920 h 4716920"/>
              <a:gd name="connsiteX32" fmla="*/ 541850 w 4391760"/>
              <a:gd name="connsiteY32" fmla="*/ 4716920 h 4716920"/>
              <a:gd name="connsiteX33" fmla="*/ 384812 w 4391760"/>
              <a:gd name="connsiteY33" fmla="*/ 4716920 h 4716920"/>
              <a:gd name="connsiteX34" fmla="*/ 9157 w 4391760"/>
              <a:gd name="connsiteY34" fmla="*/ 4716920 h 4716920"/>
              <a:gd name="connsiteX35" fmla="*/ 9155 w 4391760"/>
              <a:gd name="connsiteY35" fmla="*/ 4716920 h 4716920"/>
              <a:gd name="connsiteX36" fmla="*/ 0 w 4391760"/>
              <a:gd name="connsiteY36" fmla="*/ 4716920 h 4716920"/>
              <a:gd name="connsiteX37" fmla="*/ 0 w 4391760"/>
              <a:gd name="connsiteY37" fmla="*/ 4288056 h 4716920"/>
              <a:gd name="connsiteX38" fmla="*/ 0 w 4391760"/>
              <a:gd name="connsiteY38" fmla="*/ 4200440 h 4716920"/>
              <a:gd name="connsiteX39" fmla="*/ 0 w 4391760"/>
              <a:gd name="connsiteY39" fmla="*/ 3657579 h 4716920"/>
              <a:gd name="connsiteX40" fmla="*/ 0 w 4391760"/>
              <a:gd name="connsiteY40" fmla="*/ 3624456 h 4716920"/>
              <a:gd name="connsiteX41" fmla="*/ 0 w 4391760"/>
              <a:gd name="connsiteY41" fmla="*/ 3228716 h 4716920"/>
              <a:gd name="connsiteX42" fmla="*/ 0 w 4391760"/>
              <a:gd name="connsiteY42" fmla="*/ 3141099 h 4716920"/>
              <a:gd name="connsiteX43" fmla="*/ 0 w 4391760"/>
              <a:gd name="connsiteY43" fmla="*/ 2565115 h 4716920"/>
              <a:gd name="connsiteX44" fmla="*/ 0 w 4391760"/>
              <a:gd name="connsiteY44" fmla="*/ 1360167 h 4716920"/>
              <a:gd name="connsiteX45" fmla="*/ 0 w 4391760"/>
              <a:gd name="connsiteY45" fmla="*/ 1059341 h 4716920"/>
              <a:gd name="connsiteX46" fmla="*/ 0 w 4391760"/>
              <a:gd name="connsiteY46" fmla="*/ 300826 h 4716920"/>
              <a:gd name="connsiteX47" fmla="*/ 0 w 4391760"/>
              <a:gd name="connsiteY47" fmla="*/ 0 h 4716920"/>
              <a:gd name="connsiteX48" fmla="*/ 361080 w 4391760"/>
              <a:gd name="connsiteY48" fmla="*/ 0 h 4716920"/>
              <a:gd name="connsiteX49" fmla="*/ 361080 w 4391760"/>
              <a:gd name="connsiteY49" fmla="*/ 1 h 4716920"/>
              <a:gd name="connsiteX50" fmla="*/ 541851 w 4391760"/>
              <a:gd name="connsiteY50" fmla="*/ 1 h 4716920"/>
              <a:gd name="connsiteX51" fmla="*/ 541851 w 4391760"/>
              <a:gd name="connsiteY51" fmla="*/ 0 h 4716920"/>
              <a:gd name="connsiteX52" fmla="*/ 776869 w 4391760"/>
              <a:gd name="connsiteY52" fmla="*/ 0 h 4716920"/>
              <a:gd name="connsiteX53" fmla="*/ 935899 w 4391760"/>
              <a:gd name="connsiteY53" fmla="*/ 0 h 4716920"/>
              <a:gd name="connsiteX54" fmla="*/ 1329209 w 4391760"/>
              <a:gd name="connsiteY54" fmla="*/ 0 h 4716920"/>
              <a:gd name="connsiteX55" fmla="*/ 1430284 w 4391760"/>
              <a:gd name="connsiteY55" fmla="*/ 0 h 4716920"/>
              <a:gd name="connsiteX56" fmla="*/ 1588304 w 4391760"/>
              <a:gd name="connsiteY56" fmla="*/ 0 h 4716920"/>
              <a:gd name="connsiteX57" fmla="*/ 1823595 w 4391760"/>
              <a:gd name="connsiteY57" fmla="*/ 0 h 4716920"/>
              <a:gd name="connsiteX58" fmla="*/ 1981615 w 4391760"/>
              <a:gd name="connsiteY58" fmla="*/ 0 h 4716920"/>
              <a:gd name="connsiteX59" fmla="*/ 2082689 w 4391760"/>
              <a:gd name="connsiteY59" fmla="*/ 0 h 4716920"/>
              <a:gd name="connsiteX60" fmla="*/ 2476000 w 4391760"/>
              <a:gd name="connsiteY60" fmla="*/ 0 h 4716920"/>
              <a:gd name="connsiteX61" fmla="*/ 2476000 w 4391760"/>
              <a:gd name="connsiteY61" fmla="*/ 1 h 4716920"/>
              <a:gd name="connsiteX62" fmla="*/ 2851658 w 4391760"/>
              <a:gd name="connsiteY62" fmla="*/ 1 h 4716920"/>
              <a:gd name="connsiteX63" fmla="*/ 3244969 w 4391760"/>
              <a:gd name="connsiteY63" fmla="*/ 1 h 4716920"/>
              <a:gd name="connsiteX64" fmla="*/ 3346043 w 4391760"/>
              <a:gd name="connsiteY64" fmla="*/ 1 h 4716920"/>
              <a:gd name="connsiteX65" fmla="*/ 3504065 w 4391760"/>
              <a:gd name="connsiteY65" fmla="*/ 1 h 4716920"/>
              <a:gd name="connsiteX66" fmla="*/ 3739354 w 4391760"/>
              <a:gd name="connsiteY66" fmla="*/ 1 h 4716920"/>
              <a:gd name="connsiteX67" fmla="*/ 3897375 w 4391760"/>
              <a:gd name="connsiteY67" fmla="*/ 1 h 4716920"/>
              <a:gd name="connsiteX68" fmla="*/ 3998449 w 4391760"/>
              <a:gd name="connsiteY68" fmla="*/ 1 h 4716920"/>
              <a:gd name="connsiteX69" fmla="*/ 4391760 w 4391760"/>
              <a:gd name="connsiteY69" fmla="*/ 1 h 4716920"/>
              <a:gd name="connsiteX70" fmla="*/ 4391760 w 4391760"/>
              <a:gd name="connsiteY70" fmla="*/ 407226 h 4716920"/>
              <a:gd name="connsiteX71" fmla="*/ 4391760 w 4391760"/>
              <a:gd name="connsiteY71" fmla="*/ 469170 h 4716920"/>
              <a:gd name="connsiteX72" fmla="*/ 4391760 w 4391760"/>
              <a:gd name="connsiteY72" fmla="*/ 876394 h 4716920"/>
              <a:gd name="connsiteX73" fmla="*/ 4391760 w 4391760"/>
              <a:gd name="connsiteY73" fmla="*/ 1059342 h 4716920"/>
              <a:gd name="connsiteX74" fmla="*/ 4391760 w 4391760"/>
              <a:gd name="connsiteY74" fmla="*/ 1466567 h 4716920"/>
              <a:gd name="connsiteX75" fmla="*/ 4391760 w 4391760"/>
              <a:gd name="connsiteY75" fmla="*/ 1528511 h 4716920"/>
              <a:gd name="connsiteX76" fmla="*/ 4391760 w 4391760"/>
              <a:gd name="connsiteY76" fmla="*/ 1935735 h 4716920"/>
              <a:gd name="connsiteX77" fmla="*/ 4391760 w 4391760"/>
              <a:gd name="connsiteY77" fmla="*/ 2477259 h 4716920"/>
              <a:gd name="connsiteX78" fmla="*/ 4391760 w 4391760"/>
              <a:gd name="connsiteY78" fmla="*/ 2884483 h 4716920"/>
              <a:gd name="connsiteX79" fmla="*/ 4391760 w 4391760"/>
              <a:gd name="connsiteY79" fmla="*/ 2946428 h 4716920"/>
              <a:gd name="connsiteX80" fmla="*/ 4391760 w 4391760"/>
              <a:gd name="connsiteY80" fmla="*/ 3353652 h 4716920"/>
              <a:gd name="connsiteX81" fmla="*/ 4391760 w 4391760"/>
              <a:gd name="connsiteY81" fmla="*/ 3536600 h 4716920"/>
              <a:gd name="connsiteX82" fmla="*/ 4391760 w 4391760"/>
              <a:gd name="connsiteY82" fmla="*/ 3943824 h 4716920"/>
              <a:gd name="connsiteX83" fmla="*/ 4391760 w 4391760"/>
              <a:gd name="connsiteY83" fmla="*/ 4005769 h 4716920"/>
              <a:gd name="connsiteX84" fmla="*/ 4391760 w 4391760"/>
              <a:gd name="connsiteY84" fmla="*/ 4412993 h 4716920"/>
              <a:gd name="connsiteX85" fmla="*/ 4039834 w 4391760"/>
              <a:gd name="connsiteY85" fmla="*/ 4716920 h 4716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4391760" h="4716920">
                <a:moveTo>
                  <a:pt x="4039834" y="4716920"/>
                </a:moveTo>
                <a:lnTo>
                  <a:pt x="3646523" y="4716920"/>
                </a:lnTo>
                <a:lnTo>
                  <a:pt x="3545447" y="4716920"/>
                </a:lnTo>
                <a:lnTo>
                  <a:pt x="3387428" y="4716920"/>
                </a:lnTo>
                <a:lnTo>
                  <a:pt x="3152137" y="4716920"/>
                </a:lnTo>
                <a:lnTo>
                  <a:pt x="2994117" y="4716920"/>
                </a:lnTo>
                <a:lnTo>
                  <a:pt x="2893042" y="4716920"/>
                </a:lnTo>
                <a:lnTo>
                  <a:pt x="2499731" y="4716920"/>
                </a:lnTo>
                <a:lnTo>
                  <a:pt x="2124077" y="4716920"/>
                </a:lnTo>
                <a:lnTo>
                  <a:pt x="2124075" y="4716920"/>
                </a:lnTo>
                <a:lnTo>
                  <a:pt x="1924914" y="4716920"/>
                </a:lnTo>
                <a:lnTo>
                  <a:pt x="1730767" y="4716920"/>
                </a:lnTo>
                <a:lnTo>
                  <a:pt x="1730763" y="4716920"/>
                </a:lnTo>
                <a:lnTo>
                  <a:pt x="1629692" y="4716920"/>
                </a:lnTo>
                <a:lnTo>
                  <a:pt x="1629690" y="4716920"/>
                </a:lnTo>
                <a:lnTo>
                  <a:pt x="1531603" y="4716920"/>
                </a:lnTo>
                <a:lnTo>
                  <a:pt x="1471671" y="4716920"/>
                </a:lnTo>
                <a:lnTo>
                  <a:pt x="1471669" y="4716920"/>
                </a:lnTo>
                <a:lnTo>
                  <a:pt x="1430528" y="4716920"/>
                </a:lnTo>
                <a:lnTo>
                  <a:pt x="1272508" y="4716920"/>
                </a:lnTo>
                <a:lnTo>
                  <a:pt x="1236381" y="4716920"/>
                </a:lnTo>
                <a:lnTo>
                  <a:pt x="1236379" y="4716920"/>
                </a:lnTo>
                <a:lnTo>
                  <a:pt x="1078361" y="4716920"/>
                </a:lnTo>
                <a:lnTo>
                  <a:pt x="1078359" y="4716920"/>
                </a:lnTo>
                <a:lnTo>
                  <a:pt x="1037218" y="4716920"/>
                </a:lnTo>
                <a:lnTo>
                  <a:pt x="977287" y="4716920"/>
                </a:lnTo>
                <a:lnTo>
                  <a:pt x="977284" y="4716920"/>
                </a:lnTo>
                <a:lnTo>
                  <a:pt x="879197" y="4716920"/>
                </a:lnTo>
                <a:lnTo>
                  <a:pt x="778122" y="4716920"/>
                </a:lnTo>
                <a:lnTo>
                  <a:pt x="776869" y="4716920"/>
                </a:lnTo>
                <a:lnTo>
                  <a:pt x="583976" y="4716920"/>
                </a:lnTo>
                <a:lnTo>
                  <a:pt x="583974" y="4716920"/>
                </a:lnTo>
                <a:lnTo>
                  <a:pt x="541850" y="4716920"/>
                </a:lnTo>
                <a:lnTo>
                  <a:pt x="384812" y="4716920"/>
                </a:lnTo>
                <a:lnTo>
                  <a:pt x="9157" y="4716920"/>
                </a:lnTo>
                <a:lnTo>
                  <a:pt x="9155" y="4716920"/>
                </a:lnTo>
                <a:lnTo>
                  <a:pt x="0" y="4716920"/>
                </a:lnTo>
                <a:lnTo>
                  <a:pt x="0" y="4288056"/>
                </a:lnTo>
                <a:lnTo>
                  <a:pt x="0" y="4200440"/>
                </a:lnTo>
                <a:lnTo>
                  <a:pt x="0" y="3657579"/>
                </a:lnTo>
                <a:lnTo>
                  <a:pt x="0" y="3624456"/>
                </a:lnTo>
                <a:lnTo>
                  <a:pt x="0" y="3228716"/>
                </a:lnTo>
                <a:lnTo>
                  <a:pt x="0" y="3141099"/>
                </a:lnTo>
                <a:lnTo>
                  <a:pt x="0" y="2565115"/>
                </a:lnTo>
                <a:lnTo>
                  <a:pt x="0" y="1360167"/>
                </a:lnTo>
                <a:lnTo>
                  <a:pt x="0" y="1059341"/>
                </a:lnTo>
                <a:lnTo>
                  <a:pt x="0" y="300826"/>
                </a:lnTo>
                <a:lnTo>
                  <a:pt x="0" y="0"/>
                </a:lnTo>
                <a:lnTo>
                  <a:pt x="361080" y="0"/>
                </a:lnTo>
                <a:lnTo>
                  <a:pt x="361080" y="1"/>
                </a:lnTo>
                <a:lnTo>
                  <a:pt x="541851" y="1"/>
                </a:lnTo>
                <a:lnTo>
                  <a:pt x="541851" y="0"/>
                </a:lnTo>
                <a:lnTo>
                  <a:pt x="776869" y="0"/>
                </a:lnTo>
                <a:lnTo>
                  <a:pt x="935899" y="0"/>
                </a:lnTo>
                <a:lnTo>
                  <a:pt x="1329209" y="0"/>
                </a:lnTo>
                <a:lnTo>
                  <a:pt x="1430284" y="0"/>
                </a:lnTo>
                <a:lnTo>
                  <a:pt x="1588304" y="0"/>
                </a:lnTo>
                <a:lnTo>
                  <a:pt x="1823595" y="0"/>
                </a:lnTo>
                <a:lnTo>
                  <a:pt x="1981615" y="0"/>
                </a:lnTo>
                <a:lnTo>
                  <a:pt x="2082689" y="0"/>
                </a:lnTo>
                <a:lnTo>
                  <a:pt x="2476000" y="0"/>
                </a:lnTo>
                <a:lnTo>
                  <a:pt x="2476000" y="1"/>
                </a:lnTo>
                <a:lnTo>
                  <a:pt x="2851658" y="1"/>
                </a:lnTo>
                <a:lnTo>
                  <a:pt x="3244969" y="1"/>
                </a:lnTo>
                <a:lnTo>
                  <a:pt x="3346043" y="1"/>
                </a:lnTo>
                <a:lnTo>
                  <a:pt x="3504065" y="1"/>
                </a:lnTo>
                <a:lnTo>
                  <a:pt x="3739354" y="1"/>
                </a:lnTo>
                <a:lnTo>
                  <a:pt x="3897375" y="1"/>
                </a:lnTo>
                <a:lnTo>
                  <a:pt x="3998449" y="1"/>
                </a:lnTo>
                <a:lnTo>
                  <a:pt x="4391760" y="1"/>
                </a:lnTo>
                <a:lnTo>
                  <a:pt x="4391760" y="407226"/>
                </a:lnTo>
                <a:lnTo>
                  <a:pt x="4391760" y="469170"/>
                </a:lnTo>
                <a:lnTo>
                  <a:pt x="4391760" y="876394"/>
                </a:lnTo>
                <a:lnTo>
                  <a:pt x="4391760" y="1059342"/>
                </a:lnTo>
                <a:lnTo>
                  <a:pt x="4391760" y="1466567"/>
                </a:lnTo>
                <a:lnTo>
                  <a:pt x="4391760" y="1528511"/>
                </a:lnTo>
                <a:lnTo>
                  <a:pt x="4391760" y="1935735"/>
                </a:lnTo>
                <a:lnTo>
                  <a:pt x="4391760" y="2477259"/>
                </a:lnTo>
                <a:lnTo>
                  <a:pt x="4391760" y="2884483"/>
                </a:lnTo>
                <a:lnTo>
                  <a:pt x="4391760" y="2946428"/>
                </a:lnTo>
                <a:lnTo>
                  <a:pt x="4391760" y="3353652"/>
                </a:lnTo>
                <a:lnTo>
                  <a:pt x="4391760" y="3536600"/>
                </a:lnTo>
                <a:lnTo>
                  <a:pt x="4391760" y="3943824"/>
                </a:lnTo>
                <a:lnTo>
                  <a:pt x="4391760" y="4005769"/>
                </a:lnTo>
                <a:lnTo>
                  <a:pt x="4391760" y="4412993"/>
                </a:lnTo>
                <a:cubicBezTo>
                  <a:pt x="4391760" y="4580400"/>
                  <a:pt x="4234834" y="4716920"/>
                  <a:pt x="4039834" y="4716920"/>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9" name="Text Placeholder 3">
            <a:extLst>
              <a:ext uri="{FF2B5EF4-FFF2-40B4-BE49-F238E27FC236}">
                <a16:creationId xmlns:a16="http://schemas.microsoft.com/office/drawing/2014/main" id="{5BEFD668-D95D-1A0F-0500-2C509B69E12C}"/>
              </a:ext>
            </a:extLst>
          </p:cNvPr>
          <p:cNvSpPr txBox="1">
            <a:spLocks/>
          </p:cNvSpPr>
          <p:nvPr/>
        </p:nvSpPr>
        <p:spPr>
          <a:xfrm>
            <a:off x="629645" y="307773"/>
            <a:ext cx="10972753"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"Zgradite zvestobo gostov s preprostimi ukrepi"</a:t>
            </a:r>
          </a:p>
          <a:p>
            <a:pPr>
              <a:lnSpc>
                <a:spcPts val="3720"/>
              </a:lnSpc>
            </a:pPr>
            <a:endParaRPr lang="en-US" dirty="0"/>
          </a:p>
        </p:txBody>
      </p:sp>
      <p:cxnSp>
        <p:nvCxnSpPr>
          <p:cNvPr id="10" name="Straight Connector 9">
            <a:extLst>
              <a:ext uri="{FF2B5EF4-FFF2-40B4-BE49-F238E27FC236}">
                <a16:creationId xmlns:a16="http://schemas.microsoft.com/office/drawing/2014/main" id="{8C73E885-8668-FF02-9AA0-BE55F026EE8E}"/>
              </a:ext>
            </a:extLst>
          </p:cNvPr>
          <p:cNvCxnSpPr>
            <a:cxnSpLocks/>
          </p:cNvCxnSpPr>
          <p:nvPr/>
        </p:nvCxnSpPr>
        <p:spPr>
          <a:xfrm>
            <a:off x="0" y="1111427"/>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FF0F6B77-DFFF-9D9F-7219-3FF6E6A9F49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63</a:t>
            </a:fld>
            <a:endParaRPr lang="fr-CA" sz="1200" dirty="0"/>
          </a:p>
        </p:txBody>
      </p:sp>
      <p:sp>
        <p:nvSpPr>
          <p:cNvPr id="4" name="Text Placeholder 5">
            <a:extLst>
              <a:ext uri="{FF2B5EF4-FFF2-40B4-BE49-F238E27FC236}">
                <a16:creationId xmlns:a16="http://schemas.microsoft.com/office/drawing/2014/main" id="{B1EBAFA6-26C9-6AC7-3520-265CEC7020D0}"/>
              </a:ext>
            </a:extLst>
          </p:cNvPr>
          <p:cNvSpPr txBox="1">
            <a:spLocks/>
          </p:cNvSpPr>
          <p:nvPr/>
        </p:nvSpPr>
        <p:spPr>
          <a:xfrm>
            <a:off x="629645" y="1321444"/>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745A430A-1673-0492-89CE-B976C5996CE9}"/>
              </a:ext>
            </a:extLst>
          </p:cNvPr>
          <p:cNvSpPr txBox="1">
            <a:spLocks/>
          </p:cNvSpPr>
          <p:nvPr/>
        </p:nvSpPr>
        <p:spPr>
          <a:xfrm>
            <a:off x="629644" y="1854346"/>
            <a:ext cx="6698197" cy="3657600"/>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a:lnSpc>
                <a:spcPts val="2240"/>
              </a:lnSpc>
              <a:buClr>
                <a:srgbClr val="459597"/>
              </a:buClr>
              <a:buFont typeface="Arial" panose="020B0604020202020204" pitchFamily="34" charset="0"/>
              <a:buChar char="•"/>
            </a:pPr>
            <a:r>
              <a:rPr lang="en-GB" sz="2200" b="1" dirty="0">
                <a:solidFill>
                  <a:srgbClr val="414141"/>
                </a:solidFill>
              </a:rPr>
              <a:t>Pustite osebno zahvalno kartico </a:t>
            </a:r>
            <a:r>
              <a:rPr lang="en-GB" sz="2200" dirty="0">
                <a:solidFill>
                  <a:srgbClr val="414141"/>
                </a:solidFill>
              </a:rPr>
              <a:t>ali pošljite e-poštno sporočilo nekaj dni po njihovem bivanju.</a:t>
            </a:r>
          </a:p>
          <a:p>
            <a:pPr marL="342900" lvl="0" indent="-342900">
              <a:lnSpc>
                <a:spcPts val="2240"/>
              </a:lnSpc>
              <a:buClr>
                <a:srgbClr val="459597"/>
              </a:buClr>
              <a:buFont typeface="Arial" panose="020B0604020202020204" pitchFamily="34" charset="0"/>
              <a:buChar char="•"/>
            </a:pPr>
            <a:r>
              <a:rPr lang="en-GB" sz="2200" b="1" dirty="0">
                <a:solidFill>
                  <a:srgbClr val="414141"/>
                </a:solidFill>
              </a:rPr>
              <a:t>Povabite goste, </a:t>
            </a:r>
            <a:r>
              <a:rPr lang="en-GB" sz="2200" dirty="0">
                <a:solidFill>
                  <a:srgbClr val="414141"/>
                </a:solidFill>
              </a:rPr>
              <a:t>da</a:t>
            </a:r>
            <a:r>
              <a:rPr lang="en-GB" sz="2200" b="1" dirty="0">
                <a:solidFill>
                  <a:srgbClr val="414141"/>
                </a:solidFill>
              </a:rPr>
              <a:t> se vrnejo</a:t>
            </a:r>
            <a:r>
              <a:rPr lang="en-GB" sz="2200" dirty="0">
                <a:solidFill>
                  <a:srgbClr val="414141"/>
                </a:solidFill>
              </a:rPr>
              <a:t>, in jim ponudite </a:t>
            </a:r>
            <a:r>
              <a:rPr lang="en-GB" sz="2200" b="1" dirty="0">
                <a:solidFill>
                  <a:srgbClr val="414141"/>
                </a:solidFill>
              </a:rPr>
              <a:t>majhen popust </a:t>
            </a:r>
            <a:r>
              <a:rPr lang="en-GB" sz="2200" dirty="0">
                <a:solidFill>
                  <a:srgbClr val="414141"/>
                </a:solidFill>
              </a:rPr>
              <a:t>ali dodaten bonus (npr. brezplačen zajtrk).</a:t>
            </a:r>
          </a:p>
          <a:p>
            <a:pPr marL="342900" lvl="0" indent="-342900">
              <a:lnSpc>
                <a:spcPts val="2240"/>
              </a:lnSpc>
              <a:buClr>
                <a:srgbClr val="459597"/>
              </a:buClr>
              <a:buFont typeface="Arial" panose="020B0604020202020204" pitchFamily="34" charset="0"/>
              <a:buChar char="•"/>
            </a:pPr>
            <a:r>
              <a:rPr lang="en-GB" sz="2200" b="1" dirty="0">
                <a:solidFill>
                  <a:srgbClr val="414141"/>
                </a:solidFill>
              </a:rPr>
              <a:t>Omenite lokalne dogodke ali festivale, </a:t>
            </a:r>
            <a:r>
              <a:rPr lang="en-GB" sz="2200" dirty="0">
                <a:solidFill>
                  <a:srgbClr val="414141"/>
                </a:solidFill>
              </a:rPr>
              <a:t>zaradi katerih bi se morda želeli vrniti.</a:t>
            </a:r>
          </a:p>
          <a:p>
            <a:pPr marL="342900" lvl="0" indent="-342900">
              <a:lnSpc>
                <a:spcPts val="2240"/>
              </a:lnSpc>
              <a:buClr>
                <a:srgbClr val="459597"/>
              </a:buClr>
              <a:buFont typeface="Arial" panose="020B0604020202020204" pitchFamily="34" charset="0"/>
              <a:buChar char="•"/>
            </a:pPr>
            <a:r>
              <a:rPr lang="en-GB" sz="2200" b="1" dirty="0">
                <a:solidFill>
                  <a:srgbClr val="414141"/>
                </a:solidFill>
              </a:rPr>
              <a:t>Vsakega gosta obravnavajte kot potencialnega rednega gosta</a:t>
            </a:r>
            <a:r>
              <a:rPr lang="en-GB" sz="2200" dirty="0">
                <a:solidFill>
                  <a:srgbClr val="414141"/>
                </a:solidFill>
              </a:rPr>
              <a:t>, tudi če je pri vas le enkrat.</a:t>
            </a: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Text Placeholder 1">
            <a:extLst>
              <a:ext uri="{FF2B5EF4-FFF2-40B4-BE49-F238E27FC236}">
                <a16:creationId xmlns:a16="http://schemas.microsoft.com/office/drawing/2014/main" id="{5052D329-7FF4-953E-85B2-2E1E12B7E4D4}"/>
              </a:ext>
            </a:extLst>
          </p:cNvPr>
          <p:cNvSpPr txBox="1">
            <a:spLocks/>
          </p:cNvSpPr>
          <p:nvPr/>
        </p:nvSpPr>
        <p:spPr>
          <a:xfrm>
            <a:off x="8255761" y="1551906"/>
            <a:ext cx="3764022" cy="322034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lvl="0" indent="-342900" algn="l">
              <a:lnSpc>
                <a:spcPts val="2340"/>
              </a:lnSpc>
              <a:spcBef>
                <a:spcPts val="0"/>
              </a:spcBef>
              <a:buFont typeface="Arial" panose="020B0604020202020204" pitchFamily="34" charset="0"/>
              <a:buChar char="•"/>
            </a:pPr>
            <a:r>
              <a:rPr lang="en-IE" sz="2200" dirty="0"/>
              <a:t>Vodite seznam preteklih gostov in zapiske o njihovih preferencah (npr. „ljubitelj kolesarskih izletov“).</a:t>
            </a:r>
          </a:p>
          <a:p>
            <a:pPr marL="342900" lvl="0" indent="-342900" algn="l">
              <a:lnSpc>
                <a:spcPts val="2340"/>
              </a:lnSpc>
              <a:spcBef>
                <a:spcPts val="0"/>
              </a:spcBef>
              <a:buFont typeface="Arial" panose="020B0604020202020204" pitchFamily="34" charset="0"/>
              <a:buChar char="•"/>
            </a:pPr>
            <a:r>
              <a:rPr lang="en-IE" sz="2200" dirty="0"/>
              <a:t>Uporabite e-pošto ali neposredna sporočila (če to omogoča platforma), da občasno ostajate v stiku.</a:t>
            </a:r>
          </a:p>
          <a:p>
            <a:pPr marL="342900" indent="-342900" algn="l">
              <a:lnSpc>
                <a:spcPts val="2340"/>
              </a:lnSpc>
              <a:spcBef>
                <a:spcPts val="0"/>
              </a:spcBef>
              <a:buFont typeface="Arial" panose="020B0604020202020204" pitchFamily="34" charset="0"/>
              <a:buChar char="•"/>
            </a:pPr>
            <a:r>
              <a:rPr lang="en-IE" sz="2200" dirty="0" err="1"/>
              <a:t>Ponudite</a:t>
            </a:r>
            <a:r>
              <a:rPr lang="en-IE" sz="2200" dirty="0"/>
              <a:t> </a:t>
            </a:r>
            <a:r>
              <a:rPr lang="en-IE" sz="2200" dirty="0" err="1"/>
              <a:t>kartico</a:t>
            </a:r>
            <a:r>
              <a:rPr lang="en-IE" sz="2200" dirty="0"/>
              <a:t> »</a:t>
            </a:r>
            <a:r>
              <a:rPr lang="en-IE" sz="2200" dirty="0" err="1"/>
              <a:t>kmalu</a:t>
            </a:r>
            <a:r>
              <a:rPr lang="en-IE" sz="2200" dirty="0"/>
              <a:t> se </a:t>
            </a:r>
            <a:r>
              <a:rPr lang="en-IE" sz="2200" dirty="0" err="1"/>
              <a:t>vrnite</a:t>
            </a:r>
            <a:r>
              <a:rPr lang="en-IE" sz="2200" dirty="0"/>
              <a:t>« s </a:t>
            </a:r>
            <a:r>
              <a:rPr lang="en-IE" sz="2200" dirty="0" err="1"/>
              <a:t>preprosto</a:t>
            </a:r>
            <a:r>
              <a:rPr lang="en-IE" sz="2200" dirty="0"/>
              <a:t> </a:t>
            </a:r>
            <a:r>
              <a:rPr lang="en-IE" sz="2200" dirty="0" err="1"/>
              <a:t>promocijsko</a:t>
            </a:r>
            <a:r>
              <a:rPr lang="en-IE" sz="2200" dirty="0"/>
              <a:t> </a:t>
            </a:r>
            <a:r>
              <a:rPr lang="en-IE" sz="2200" dirty="0" err="1"/>
              <a:t>kodo</a:t>
            </a:r>
            <a:r>
              <a:rPr lang="en-IE" sz="2200" dirty="0"/>
              <a:t> </a:t>
            </a:r>
            <a:r>
              <a:rPr lang="en-IE" sz="2200" dirty="0" err="1"/>
              <a:t>ali</a:t>
            </a:r>
            <a:r>
              <a:rPr lang="en-IE" sz="2200" dirty="0"/>
              <a:t> </a:t>
            </a:r>
            <a:r>
              <a:rPr lang="en-IE" sz="2200" dirty="0" err="1"/>
              <a:t>kontaktno</a:t>
            </a:r>
            <a:r>
              <a:rPr lang="en-IE" sz="2200" dirty="0"/>
              <a:t> številko.</a:t>
            </a:r>
          </a:p>
          <a:p>
            <a:pPr marL="342900" lvl="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12" name="Picture 11">
            <a:extLst>
              <a:ext uri="{FF2B5EF4-FFF2-40B4-BE49-F238E27FC236}">
                <a16:creationId xmlns:a16="http://schemas.microsoft.com/office/drawing/2014/main" id="{B317C041-FBC8-C68F-800C-1B411517F4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9393" y="4047877"/>
            <a:ext cx="4682017" cy="3108914"/>
          </a:xfrm>
          <a:prstGeom prst="rect">
            <a:avLst/>
          </a:prstGeom>
          <a:noFill/>
        </p:spPr>
      </p:pic>
      <p:sp>
        <p:nvSpPr>
          <p:cNvPr id="13" name="Text Placeholder 7">
            <a:extLst>
              <a:ext uri="{FF2B5EF4-FFF2-40B4-BE49-F238E27FC236}">
                <a16:creationId xmlns:a16="http://schemas.microsoft.com/office/drawing/2014/main" id="{5873F6A2-B949-A732-EC67-E0640A18BDA5}"/>
              </a:ext>
            </a:extLst>
          </p:cNvPr>
          <p:cNvSpPr txBox="1">
            <a:spLocks/>
          </p:cNvSpPr>
          <p:nvPr/>
        </p:nvSpPr>
        <p:spPr>
          <a:xfrm>
            <a:off x="1366521" y="5382559"/>
            <a:ext cx="2953721" cy="452458"/>
          </a:xfrm>
          <a:prstGeom prst="rect">
            <a:avLst/>
          </a:prstGeom>
          <a:solidFill>
            <a:srgbClr val="EC7C69"/>
          </a:solidFill>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240"/>
              </a:lnSpc>
              <a:spcBef>
                <a:spcPts val="0"/>
              </a:spcBef>
              <a:buNone/>
            </a:pPr>
            <a:r>
              <a:rPr lang="en-US" sz="1200" dirty="0" err="1">
                <a:solidFill>
                  <a:schemeClr val="bg1"/>
                </a:solidFill>
              </a:rPr>
              <a:t>Fotografija</a:t>
            </a:r>
            <a:r>
              <a:rPr lang="en-US" sz="1200" dirty="0">
                <a:solidFill>
                  <a:schemeClr val="bg1"/>
                </a:solidFill>
              </a:rPr>
              <a:t>:</a:t>
            </a:r>
          </a:p>
          <a:p>
            <a:pPr marL="0" indent="0" algn="ctr">
              <a:lnSpc>
                <a:spcPts val="1240"/>
              </a:lnSpc>
              <a:spcBef>
                <a:spcPts val="0"/>
              </a:spcBef>
              <a:buNone/>
            </a:pPr>
            <a:r>
              <a:rPr lang="en-US" sz="1200" dirty="0">
                <a:solidFill>
                  <a:schemeClr val="bg1"/>
                </a:solidFill>
              </a:rPr>
              <a:t> The Bubble Hotel, Islandija</a:t>
            </a:r>
          </a:p>
          <a:p>
            <a:pPr marL="0" indent="0" algn="ctr">
              <a:lnSpc>
                <a:spcPts val="1240"/>
              </a:lnSpc>
              <a:spcBef>
                <a:spcPts val="0"/>
              </a:spcBef>
              <a:buNone/>
            </a:pPr>
            <a:endParaRPr lang="en-GB" sz="1200" dirty="0">
              <a:solidFill>
                <a:schemeClr val="bg1"/>
              </a:solidFill>
            </a:endParaRPr>
          </a:p>
        </p:txBody>
      </p:sp>
      <p:pic>
        <p:nvPicPr>
          <p:cNvPr id="14" name="Picture Placeholder 14">
            <a:extLst>
              <a:ext uri="{FF2B5EF4-FFF2-40B4-BE49-F238E27FC236}">
                <a16:creationId xmlns:a16="http://schemas.microsoft.com/office/drawing/2014/main" id="{972EC591-71CE-BAD5-19C6-B6B73CEA4F4C}"/>
              </a:ext>
            </a:extLst>
          </p:cNvPr>
          <p:cNvPicPr>
            <a:picLocks noChangeAspect="1"/>
          </p:cNvPicPr>
          <p:nvPr/>
        </p:nvPicPr>
        <p:blipFill rotWithShape="1">
          <a:blip r:embed="rId3"/>
          <a:srcRect l="209" r="209"/>
          <a:stretch/>
        </p:blipFill>
        <p:spPr>
          <a:xfrm>
            <a:off x="4741419" y="4352330"/>
            <a:ext cx="3515689" cy="1980756"/>
          </a:xfrm>
          <a:prstGeom prst="rect">
            <a:avLst/>
          </a:prstGeom>
        </p:spPr>
      </p:pic>
    </p:spTree>
    <p:extLst>
      <p:ext uri="{BB962C8B-B14F-4D97-AF65-F5344CB8AC3E}">
        <p14:creationId xmlns:p14="http://schemas.microsoft.com/office/powerpoint/2010/main" val="205756008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044F0-CD05-6C3B-96A9-0A58F51C8112}"/>
            </a:ext>
          </a:extLst>
        </p:cNvPr>
        <p:cNvGrpSpPr/>
        <p:nvPr/>
      </p:nvGrpSpPr>
      <p:grpSpPr>
        <a:xfrm>
          <a:off x="0" y="0"/>
          <a:ext cx="0" cy="0"/>
          <a:chOff x="0" y="0"/>
          <a:chExt cx="0" cy="0"/>
        </a:xfrm>
      </p:grpSpPr>
      <p:sp>
        <p:nvSpPr>
          <p:cNvPr id="14" name="Text Placeholder 2">
            <a:extLst>
              <a:ext uri="{FF2B5EF4-FFF2-40B4-BE49-F238E27FC236}">
                <a16:creationId xmlns:a16="http://schemas.microsoft.com/office/drawing/2014/main" id="{CCC37BB3-CD85-2142-761F-77AE95FC93D3}"/>
              </a:ext>
            </a:extLst>
          </p:cNvPr>
          <p:cNvSpPr>
            <a:spLocks noGrp="1"/>
          </p:cNvSpPr>
          <p:nvPr>
            <p:ph type="body" sz="quarter" idx="18"/>
          </p:nvPr>
        </p:nvSpPr>
        <p:spPr>
          <a:xfrm>
            <a:off x="615337" y="1548294"/>
            <a:ext cx="2975564" cy="1049221"/>
          </a:xfrm>
          <a:prstGeom prst="rect">
            <a:avLst/>
          </a:prstGeom>
        </p:spPr>
        <p:txBody>
          <a:bodyPr/>
          <a:lstStyle/>
          <a:p>
            <a:r>
              <a:rPr lang="en-US" dirty="0"/>
              <a:t>Razpršen hotel </a:t>
            </a:r>
            <a:r>
              <a:rPr lang="en-US" dirty="0" err="1"/>
              <a:t>Jeruzalem</a:t>
            </a:r>
            <a:r>
              <a:rPr lang="en-US" dirty="0"/>
              <a:t>, Slovenija</a:t>
            </a:r>
          </a:p>
          <a:p>
            <a:endParaRPr lang="en-US" dirty="0"/>
          </a:p>
        </p:txBody>
      </p:sp>
      <p:sp>
        <p:nvSpPr>
          <p:cNvPr id="15" name="Text Placeholder 3">
            <a:extLst>
              <a:ext uri="{FF2B5EF4-FFF2-40B4-BE49-F238E27FC236}">
                <a16:creationId xmlns:a16="http://schemas.microsoft.com/office/drawing/2014/main" id="{77562066-0E0E-569C-1A48-D1F50B1B5D70}"/>
              </a:ext>
            </a:extLst>
          </p:cNvPr>
          <p:cNvSpPr>
            <a:spLocks noGrp="1"/>
          </p:cNvSpPr>
          <p:nvPr>
            <p:ph type="body" sz="quarter" idx="19"/>
          </p:nvPr>
        </p:nvSpPr>
        <p:spPr>
          <a:xfrm>
            <a:off x="632136" y="613375"/>
            <a:ext cx="2958765" cy="385564"/>
          </a:xfrm>
          <a:prstGeom prst="rect">
            <a:avLst/>
          </a:prstGeom>
        </p:spPr>
        <p:txBody>
          <a:bodyPr/>
          <a:lstStyle/>
          <a:p>
            <a:r>
              <a:rPr lang="en-GB" dirty="0"/>
              <a:t>Primer</a:t>
            </a:r>
          </a:p>
        </p:txBody>
      </p:sp>
      <p:sp>
        <p:nvSpPr>
          <p:cNvPr id="16" name="Text Placeholder 4">
            <a:extLst>
              <a:ext uri="{FF2B5EF4-FFF2-40B4-BE49-F238E27FC236}">
                <a16:creationId xmlns:a16="http://schemas.microsoft.com/office/drawing/2014/main" id="{10534C82-2F3E-4773-473E-CF376F87C680}"/>
              </a:ext>
            </a:extLst>
          </p:cNvPr>
          <p:cNvSpPr txBox="1">
            <a:spLocks/>
          </p:cNvSpPr>
          <p:nvPr/>
        </p:nvSpPr>
        <p:spPr>
          <a:xfrm>
            <a:off x="5903259" y="2019050"/>
            <a:ext cx="5494189" cy="4050389"/>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40"/>
              </a:lnSpc>
            </a:pPr>
            <a:r>
              <a:rPr lang="sl-SI" dirty="0"/>
              <a:t>Razpršen hotel v Jeruzalemu v Sloveniji združuje različne namestitvene enote, vinske kleti, kulinarične lokacije in lokalne znamenitosti v </a:t>
            </a:r>
            <a:r>
              <a:rPr lang="sl-SI" b="1" dirty="0"/>
              <a:t>enotno usklajeno gostinsko izkušnjo. </a:t>
            </a:r>
            <a:r>
              <a:rPr lang="sl-SI" dirty="0"/>
              <a:t>Da bi v celoti izkoristili potencial tega modela, je vključevanje lokalnih deležnikov bistveno za ustvarjanje </a:t>
            </a:r>
            <a:r>
              <a:rPr lang="sl-SI" b="1" dirty="0"/>
              <a:t>multiplikacijskega učinka </a:t>
            </a:r>
            <a:r>
              <a:rPr lang="sl-SI" dirty="0"/>
              <a:t>prek </a:t>
            </a:r>
            <a:r>
              <a:rPr lang="sl-SI" b="1" dirty="0"/>
              <a:t>skupne promocije in skupnega ustvarjanja vrednosti</a:t>
            </a:r>
            <a:r>
              <a:rPr lang="sl-SI" dirty="0"/>
              <a:t>. </a:t>
            </a:r>
            <a:r>
              <a:rPr lang="sl-SI" dirty="0">
                <a:ea typeface="Calibri"/>
                <a:cs typeface="Calibri"/>
              </a:rPr>
              <a:t>Ponudite svojim gostom verodostojna priporočila in izboljšajte njihovo zvestobo. </a:t>
            </a:r>
          </a:p>
        </p:txBody>
      </p:sp>
      <p:sp>
        <p:nvSpPr>
          <p:cNvPr id="19" name="Slide Number Placeholder 5">
            <a:extLst>
              <a:ext uri="{FF2B5EF4-FFF2-40B4-BE49-F238E27FC236}">
                <a16:creationId xmlns:a16="http://schemas.microsoft.com/office/drawing/2014/main" id="{81659B8D-91AE-D478-B036-0ABFA9EADDFC}"/>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64</a:t>
            </a:fld>
            <a:endParaRPr lang="fr-CA" sz="1200" dirty="0"/>
          </a:p>
        </p:txBody>
      </p:sp>
      <p:sp>
        <p:nvSpPr>
          <p:cNvPr id="3" name="Text Placeholder 3">
            <a:extLst>
              <a:ext uri="{FF2B5EF4-FFF2-40B4-BE49-F238E27FC236}">
                <a16:creationId xmlns:a16="http://schemas.microsoft.com/office/drawing/2014/main" id="{D50FF910-5D09-1811-E7B0-A60829C46129}"/>
              </a:ext>
            </a:extLst>
          </p:cNvPr>
          <p:cNvSpPr txBox="1">
            <a:spLocks/>
          </p:cNvSpPr>
          <p:nvPr/>
        </p:nvSpPr>
        <p:spPr>
          <a:xfrm>
            <a:off x="5806467" y="613375"/>
            <a:ext cx="4776368"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Zvestoba gostov s preprostimi ukrepi</a:t>
            </a:r>
          </a:p>
          <a:p>
            <a:pPr>
              <a:lnSpc>
                <a:spcPts val="3720"/>
              </a:lnSpc>
            </a:pPr>
            <a:endParaRPr lang="en-US" dirty="0"/>
          </a:p>
        </p:txBody>
      </p:sp>
      <p:cxnSp>
        <p:nvCxnSpPr>
          <p:cNvPr id="4" name="Straight Connector 3">
            <a:extLst>
              <a:ext uri="{FF2B5EF4-FFF2-40B4-BE49-F238E27FC236}">
                <a16:creationId xmlns:a16="http://schemas.microsoft.com/office/drawing/2014/main" id="{DDABB471-8DD3-3379-4D63-79BEF4321646}"/>
              </a:ext>
            </a:extLst>
          </p:cNvPr>
          <p:cNvCxnSpPr>
            <a:cxnSpLocks/>
          </p:cNvCxnSpPr>
          <p:nvPr/>
        </p:nvCxnSpPr>
        <p:spPr>
          <a:xfrm>
            <a:off x="5275385" y="1805688"/>
            <a:ext cx="6376042"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0676F76-5E63-A447-53FB-0A662313F305}"/>
              </a:ext>
            </a:extLst>
          </p:cNvPr>
          <p:cNvPicPr>
            <a:picLocks noChangeAspect="1"/>
          </p:cNvPicPr>
          <p:nvPr/>
        </p:nvPicPr>
        <p:blipFill>
          <a:blip r:embed="rId2">
            <a:biLevel thresh="25000"/>
            <a:alphaModFix amt="35000"/>
            <a:extLst>
              <a:ext uri="{28A0092B-C50C-407E-A947-70E740481C1C}">
                <a14:useLocalDpi xmlns:a14="http://schemas.microsoft.com/office/drawing/2010/main" val="0"/>
              </a:ext>
            </a:extLst>
          </a:blip>
          <a:srcRect l="53155" t="-1" r="5047" b="49903"/>
          <a:stretch/>
        </p:blipFill>
        <p:spPr>
          <a:xfrm>
            <a:off x="-1848159" y="1754697"/>
            <a:ext cx="4246690" cy="3154091"/>
          </a:xfrm>
          <a:prstGeom prst="rect">
            <a:avLst/>
          </a:prstGeom>
        </p:spPr>
      </p:pic>
      <p:pic>
        <p:nvPicPr>
          <p:cNvPr id="13" name="Picture 12">
            <a:extLst>
              <a:ext uri="{FF2B5EF4-FFF2-40B4-BE49-F238E27FC236}">
                <a16:creationId xmlns:a16="http://schemas.microsoft.com/office/drawing/2014/main" id="{EEB828AB-23C4-A29E-6CCD-38CAD49CD2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714" y="3045072"/>
            <a:ext cx="5840450" cy="3845012"/>
          </a:xfrm>
          <a:prstGeom prst="rect">
            <a:avLst/>
          </a:prstGeom>
          <a:noFill/>
        </p:spPr>
      </p:pic>
      <p:pic>
        <p:nvPicPr>
          <p:cNvPr id="8" name="Picture Placeholder 10" descr="Slika, ki vsebuje besede drevo, posnetek zaslona, zračna fotografija, hiša&#10;&#10;Vsebina, ustvarjena z UI, morda ni pravilna.">
            <a:extLst>
              <a:ext uri="{FF2B5EF4-FFF2-40B4-BE49-F238E27FC236}">
                <a16:creationId xmlns:a16="http://schemas.microsoft.com/office/drawing/2014/main" id="{F6151F57-843D-B29E-3BB7-82670BD33AF2}"/>
              </a:ext>
            </a:extLst>
          </p:cNvPr>
          <p:cNvPicPr>
            <a:picLocks noChangeAspect="1"/>
          </p:cNvPicPr>
          <p:nvPr/>
        </p:nvPicPr>
        <p:blipFill rotWithShape="1">
          <a:blip r:embed="rId4"/>
          <a:srcRect l="15899" r="1395"/>
          <a:stretch/>
        </p:blipFill>
        <p:spPr>
          <a:xfrm>
            <a:off x="672478" y="3460742"/>
            <a:ext cx="4168464" cy="2363595"/>
          </a:xfrm>
          <a:prstGeom prst="rect">
            <a:avLst/>
          </a:prstGeom>
        </p:spPr>
      </p:pic>
      <p:sp>
        <p:nvSpPr>
          <p:cNvPr id="9" name="Oval 8">
            <a:extLst>
              <a:ext uri="{FF2B5EF4-FFF2-40B4-BE49-F238E27FC236}">
                <a16:creationId xmlns:a16="http://schemas.microsoft.com/office/drawing/2014/main" id="{0198D469-22EE-2FA4-84C5-D2DF047C0BB4}"/>
              </a:ext>
            </a:extLst>
          </p:cNvPr>
          <p:cNvSpPr/>
          <p:nvPr/>
        </p:nvSpPr>
        <p:spPr>
          <a:xfrm>
            <a:off x="3696475" y="2113913"/>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E0B06217-9B47-C642-CCD0-8A870C19B845}"/>
              </a:ext>
            </a:extLst>
          </p:cNvPr>
          <p:cNvSpPr/>
          <p:nvPr/>
        </p:nvSpPr>
        <p:spPr>
          <a:xfrm>
            <a:off x="3567591" y="2109135"/>
            <a:ext cx="1901824"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5">
                  <a:extLst>
                    <a:ext uri="{A12FA001-AC4F-418D-AE19-62706E023703}">
                      <ahyp:hlinkClr xmlns:ahyp="http://schemas.microsoft.com/office/drawing/2018/hyperlinkcolor" val="tx"/>
                    </a:ext>
                  </a:extLst>
                </a:hlinkClick>
              </a:rPr>
              <a:t>ogled</a:t>
            </a:r>
            <a:endParaRPr lang="en-IE" sz="2800" b="1" dirty="0">
              <a:solidFill>
                <a:schemeClr val="bg1"/>
              </a:solidFill>
            </a:endParaRPr>
          </a:p>
        </p:txBody>
      </p:sp>
      <p:sp>
        <p:nvSpPr>
          <p:cNvPr id="11" name="Text Placeholder 5">
            <a:extLst>
              <a:ext uri="{FF2B5EF4-FFF2-40B4-BE49-F238E27FC236}">
                <a16:creationId xmlns:a16="http://schemas.microsoft.com/office/drawing/2014/main" id="{20A245A7-F68A-C0C2-6B17-39B40A74C9B9}"/>
              </a:ext>
            </a:extLst>
          </p:cNvPr>
          <p:cNvSpPr txBox="1">
            <a:spLocks/>
          </p:cNvSpPr>
          <p:nvPr/>
        </p:nvSpPr>
        <p:spPr>
          <a:xfrm>
            <a:off x="3699356" y="5615877"/>
            <a:ext cx="2953721" cy="452458"/>
          </a:xfrm>
          <a:prstGeom prst="rect">
            <a:avLst/>
          </a:prstGeom>
          <a:solidFill>
            <a:srgbClr val="EC7C69"/>
          </a:solidFill>
        </p:spPr>
        <p:txBody>
          <a:bodyPr lIns="91440" tIns="45720" rIns="91440" bIns="4572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sz="1200" dirty="0" err="1">
                <a:solidFill>
                  <a:schemeClr val="bg1"/>
                </a:solidFill>
                <a:latin typeface="Calibri"/>
                <a:ea typeface="Calibri"/>
                <a:cs typeface="Calibri"/>
              </a:rPr>
              <a:t>Fotografija</a:t>
            </a:r>
            <a:r>
              <a:rPr lang="en-GB" sz="1200" dirty="0">
                <a:solidFill>
                  <a:schemeClr val="bg1"/>
                </a:solidFill>
                <a:latin typeface="Calibri"/>
                <a:ea typeface="Calibri"/>
                <a:cs typeface="Calibri"/>
              </a:rPr>
              <a:t>: </a:t>
            </a:r>
            <a:r>
              <a:rPr lang="en-GB" sz="1200" dirty="0" err="1">
                <a:solidFill>
                  <a:schemeClr val="bg1"/>
                </a:solidFill>
                <a:latin typeface="Calibri"/>
                <a:ea typeface="Calibri"/>
                <a:cs typeface="Calibri"/>
              </a:rPr>
              <a:t>Razpršen</a:t>
            </a:r>
            <a:r>
              <a:rPr lang="en-GB" sz="1200" dirty="0">
                <a:solidFill>
                  <a:schemeClr val="bg1"/>
                </a:solidFill>
                <a:latin typeface="Calibri"/>
                <a:ea typeface="Calibri"/>
                <a:cs typeface="Calibri"/>
              </a:rPr>
              <a:t> hotel </a:t>
            </a:r>
            <a:r>
              <a:rPr lang="en-GB" sz="1200" dirty="0" err="1">
                <a:solidFill>
                  <a:schemeClr val="bg1"/>
                </a:solidFill>
                <a:latin typeface="Calibri"/>
                <a:ea typeface="Calibri"/>
                <a:cs typeface="Calibri"/>
              </a:rPr>
              <a:t>Jeruzalem</a:t>
            </a:r>
            <a:endParaRPr lang="en-GB" sz="1200" dirty="0">
              <a:solidFill>
                <a:schemeClr val="bg1"/>
              </a:solidFill>
              <a:latin typeface="Calibri"/>
              <a:ea typeface="Calibri"/>
              <a:cs typeface="Calibri"/>
            </a:endParaRPr>
          </a:p>
        </p:txBody>
      </p:sp>
    </p:spTree>
    <p:extLst>
      <p:ext uri="{BB962C8B-B14F-4D97-AF65-F5344CB8AC3E}">
        <p14:creationId xmlns:p14="http://schemas.microsoft.com/office/powerpoint/2010/main" val="407494107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2C33E-91A3-D0DF-F485-8D24B2147013}"/>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8DE3321E-9E87-2CA4-36B6-1AB1C41D100D}"/>
              </a:ext>
            </a:extLst>
          </p:cNvPr>
          <p:cNvSpPr txBox="1">
            <a:spLocks/>
          </p:cNvSpPr>
          <p:nvPr/>
        </p:nvSpPr>
        <p:spPr>
          <a:xfrm>
            <a:off x="649183" y="151465"/>
            <a:ext cx="11197919"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„Kako lahko ustno priporočilo pomaga rasti vašemu podjetju“</a:t>
            </a:r>
          </a:p>
        </p:txBody>
      </p:sp>
      <p:cxnSp>
        <p:nvCxnSpPr>
          <p:cNvPr id="10" name="Straight Connector 9">
            <a:extLst>
              <a:ext uri="{FF2B5EF4-FFF2-40B4-BE49-F238E27FC236}">
                <a16:creationId xmlns:a16="http://schemas.microsoft.com/office/drawing/2014/main" id="{59AC6F03-5E9E-1D82-96FB-81C1C954FF88}"/>
              </a:ext>
            </a:extLst>
          </p:cNvPr>
          <p:cNvCxnSpPr>
            <a:cxnSpLocks/>
          </p:cNvCxnSpPr>
          <p:nvPr/>
        </p:nvCxnSpPr>
        <p:spPr>
          <a:xfrm>
            <a:off x="0" y="1132965"/>
            <a:ext cx="65686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7" name="Slide Number Placeholder 5">
            <a:extLst>
              <a:ext uri="{FF2B5EF4-FFF2-40B4-BE49-F238E27FC236}">
                <a16:creationId xmlns:a16="http://schemas.microsoft.com/office/drawing/2014/main" id="{53B6BF7E-6A0D-7549-BB16-7B1ED400994F}"/>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65</a:t>
            </a:fld>
            <a:endParaRPr lang="fr-CA" sz="1200" dirty="0"/>
          </a:p>
        </p:txBody>
      </p:sp>
      <p:sp>
        <p:nvSpPr>
          <p:cNvPr id="4" name="Text Placeholder 5">
            <a:extLst>
              <a:ext uri="{FF2B5EF4-FFF2-40B4-BE49-F238E27FC236}">
                <a16:creationId xmlns:a16="http://schemas.microsoft.com/office/drawing/2014/main" id="{81F4A08F-611A-E8F4-A6BE-58E59D109D13}"/>
              </a:ext>
            </a:extLst>
          </p:cNvPr>
          <p:cNvSpPr txBox="1">
            <a:spLocks/>
          </p:cNvSpPr>
          <p:nvPr/>
        </p:nvSpPr>
        <p:spPr>
          <a:xfrm>
            <a:off x="629645" y="1318223"/>
            <a:ext cx="5616391"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t>Kaj storiti:</a:t>
            </a:r>
          </a:p>
        </p:txBody>
      </p:sp>
      <p:sp>
        <p:nvSpPr>
          <p:cNvPr id="5" name="Text Placeholder 4">
            <a:extLst>
              <a:ext uri="{FF2B5EF4-FFF2-40B4-BE49-F238E27FC236}">
                <a16:creationId xmlns:a16="http://schemas.microsoft.com/office/drawing/2014/main" id="{8B13ABF8-7B55-1A3A-F580-E36A94FE5FE8}"/>
              </a:ext>
            </a:extLst>
          </p:cNvPr>
          <p:cNvSpPr txBox="1">
            <a:spLocks/>
          </p:cNvSpPr>
          <p:nvPr/>
        </p:nvSpPr>
        <p:spPr>
          <a:xfrm>
            <a:off x="650545" y="1798473"/>
            <a:ext cx="4581607" cy="4810369"/>
          </a:xfrm>
          <a:prstGeom prst="rect">
            <a:avLst/>
          </a:prstGeom>
        </p:spPr>
        <p:txBody>
          <a:bodyPr lIns="91440" tIns="45720" rIns="91440" bIns="4572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ts val="2240"/>
              </a:lnSpc>
              <a:buClr>
                <a:srgbClr val="459597"/>
              </a:buClr>
              <a:buFont typeface="Arial" panose="020B0604020202020204" pitchFamily="34" charset="0"/>
              <a:buChar char="•"/>
            </a:pPr>
            <a:r>
              <a:rPr lang="en-GB" sz="2200" b="1" dirty="0">
                <a:solidFill>
                  <a:srgbClr val="414141"/>
                </a:solidFill>
              </a:rPr>
              <a:t>Goste spodbudite, </a:t>
            </a:r>
            <a:r>
              <a:rPr lang="en-GB" sz="2200" dirty="0">
                <a:solidFill>
                  <a:srgbClr val="414141"/>
                </a:solidFill>
              </a:rPr>
              <a:t>da</a:t>
            </a:r>
            <a:r>
              <a:rPr lang="en-GB" sz="2200" b="1" dirty="0">
                <a:solidFill>
                  <a:srgbClr val="414141"/>
                </a:solidFill>
              </a:rPr>
              <a:t> </a:t>
            </a:r>
            <a:r>
              <a:rPr lang="en-GB" sz="2200" dirty="0">
                <a:solidFill>
                  <a:srgbClr val="414141"/>
                </a:solidFill>
              </a:rPr>
              <a:t>vaš lokal </a:t>
            </a:r>
            <a:r>
              <a:rPr lang="en-GB" sz="2200" b="1" dirty="0">
                <a:solidFill>
                  <a:srgbClr val="414141"/>
                </a:solidFill>
              </a:rPr>
              <a:t>priporočijo </a:t>
            </a:r>
            <a:r>
              <a:rPr lang="en-GB" sz="2200" dirty="0">
                <a:solidFill>
                  <a:srgbClr val="414141"/>
                </a:solidFill>
              </a:rPr>
              <a:t>prijateljem ali družini.</a:t>
            </a:r>
          </a:p>
          <a:p>
            <a:pPr marL="342900" indent="-342900">
              <a:lnSpc>
                <a:spcPts val="2240"/>
              </a:lnSpc>
              <a:buClr>
                <a:srgbClr val="459597"/>
              </a:buClr>
              <a:buFont typeface="Arial" panose="020B0604020202020204" pitchFamily="34" charset="0"/>
              <a:buChar char="•"/>
            </a:pPr>
            <a:r>
              <a:rPr lang="en-GB" sz="2200" b="1" dirty="0">
                <a:solidFill>
                  <a:srgbClr val="414141"/>
                </a:solidFill>
              </a:rPr>
              <a:t>Povejte nekaj takega: </a:t>
            </a:r>
            <a:r>
              <a:rPr lang="en-GB" sz="2200" dirty="0">
                <a:solidFill>
                  <a:srgbClr val="414141"/>
                </a:solidFill>
              </a:rPr>
              <a:t>"Če poznate koga, ki obiskuje Maribor, mu lahko posredujete moje kontaktne podatke – z veseljem ga bom gostil!"</a:t>
            </a:r>
          </a:p>
          <a:p>
            <a:pPr marL="342900" indent="-342900">
              <a:lnSpc>
                <a:spcPts val="2240"/>
              </a:lnSpc>
              <a:buClr>
                <a:srgbClr val="459597"/>
              </a:buClr>
              <a:buFont typeface="Arial" panose="020B0604020202020204" pitchFamily="34" charset="0"/>
              <a:buChar char="•"/>
            </a:pPr>
            <a:r>
              <a:rPr lang="en-GB" sz="2200" b="1" dirty="0">
                <a:solidFill>
                  <a:srgbClr val="414141"/>
                </a:solidFill>
              </a:rPr>
              <a:t>Olajšajte deljenje informacij </a:t>
            </a:r>
            <a:r>
              <a:rPr lang="en-GB" sz="2200" dirty="0">
                <a:solidFill>
                  <a:srgbClr val="414141"/>
                </a:solidFill>
              </a:rPr>
              <a:t>tako, da jim ponudite vizitko ali Instagram profil.</a:t>
            </a:r>
          </a:p>
          <a:p>
            <a:pPr marL="342900" indent="-342900">
              <a:lnSpc>
                <a:spcPts val="2240"/>
              </a:lnSpc>
              <a:buClr>
                <a:srgbClr val="459597"/>
              </a:buClr>
              <a:buFont typeface="Arial" panose="020B0604020202020204" pitchFamily="34" charset="0"/>
              <a:buChar char="•"/>
            </a:pPr>
            <a:r>
              <a:rPr lang="en-GB" sz="2200" b="1" dirty="0">
                <a:solidFill>
                  <a:srgbClr val="414141"/>
                </a:solidFill>
              </a:rPr>
              <a:t>Prosite za dovoljenje, da lahko delite fotografije ali zgodbe gostov </a:t>
            </a:r>
            <a:r>
              <a:rPr lang="en-GB" sz="2200" dirty="0">
                <a:solidFill>
                  <a:srgbClr val="414141"/>
                </a:solidFill>
              </a:rPr>
              <a:t>(če vas označijo v svojih objavah). Deljenje pristnih izkušenj gostov gradi zaupanje in privablja potencialne goste.</a:t>
            </a: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indent="-342900">
              <a:lnSpc>
                <a:spcPts val="2240"/>
              </a:lnSpc>
              <a:buClr>
                <a:srgbClr val="459597"/>
              </a:buClr>
              <a:buFont typeface="Arial" panose="020B0604020202020204" pitchFamily="34" charset="0"/>
              <a:buChar char="•"/>
            </a:pPr>
            <a:endParaRPr lang="en-GB" sz="2200" dirty="0">
              <a:solidFill>
                <a:srgbClr val="414141"/>
              </a:solidFill>
            </a:endParaRPr>
          </a:p>
          <a:p>
            <a:pPr marL="342900" lvl="0" indent="-342900">
              <a:lnSpc>
                <a:spcPts val="2240"/>
              </a:lnSpc>
              <a:buClr>
                <a:srgbClr val="459597"/>
              </a:buClr>
              <a:buFont typeface="Arial" panose="020B0604020202020204" pitchFamily="34" charset="0"/>
              <a:buChar char="•"/>
            </a:pPr>
            <a:endParaRPr lang="en-GB" sz="2200" dirty="0">
              <a:solidFill>
                <a:srgbClr val="414141"/>
              </a:solidFill>
            </a:endParaRPr>
          </a:p>
          <a:p>
            <a:pPr>
              <a:lnSpc>
                <a:spcPts val="2240"/>
              </a:lnSpc>
            </a:pPr>
            <a:endParaRPr lang="en-US" sz="2200" dirty="0">
              <a:solidFill>
                <a:srgbClr val="414141"/>
              </a:solidFill>
            </a:endParaRPr>
          </a:p>
        </p:txBody>
      </p:sp>
      <p:sp>
        <p:nvSpPr>
          <p:cNvPr id="6" name="Freeform 5">
            <a:extLst>
              <a:ext uri="{FF2B5EF4-FFF2-40B4-BE49-F238E27FC236}">
                <a16:creationId xmlns:a16="http://schemas.microsoft.com/office/drawing/2014/main" id="{C43163D8-3A93-592B-08EB-237C28DE9EDF}"/>
              </a:ext>
            </a:extLst>
          </p:cNvPr>
          <p:cNvSpPr/>
          <p:nvPr/>
        </p:nvSpPr>
        <p:spPr>
          <a:xfrm rot="5400000" flipH="1">
            <a:off x="6012228" y="1515613"/>
            <a:ext cx="4939029" cy="5757220"/>
          </a:xfrm>
          <a:custGeom>
            <a:avLst/>
            <a:gdLst>
              <a:gd name="connsiteX0" fmla="*/ 4939029 w 4939029"/>
              <a:gd name="connsiteY0" fmla="*/ 5278824 h 5757220"/>
              <a:gd name="connsiteX1" fmla="*/ 4939029 w 4939029"/>
              <a:gd name="connsiteY1" fmla="*/ 4637831 h 5757220"/>
              <a:gd name="connsiteX2" fmla="*/ 4939029 w 4939029"/>
              <a:gd name="connsiteY2" fmla="*/ 4540326 h 5757220"/>
              <a:gd name="connsiteX3" fmla="*/ 4939029 w 4939029"/>
              <a:gd name="connsiteY3" fmla="*/ 3899335 h 5757220"/>
              <a:gd name="connsiteX4" fmla="*/ 4939029 w 4939029"/>
              <a:gd name="connsiteY4" fmla="*/ 1379489 h 5757220"/>
              <a:gd name="connsiteX5" fmla="*/ 4939029 w 4939029"/>
              <a:gd name="connsiteY5" fmla="*/ 738497 h 5757220"/>
              <a:gd name="connsiteX6" fmla="*/ 4939029 w 4939029"/>
              <a:gd name="connsiteY6" fmla="*/ 640994 h 5757220"/>
              <a:gd name="connsiteX7" fmla="*/ 4939029 w 4939029"/>
              <a:gd name="connsiteY7" fmla="*/ 1 h 5757220"/>
              <a:gd name="connsiteX8" fmla="*/ 4328288 w 4939029"/>
              <a:gd name="connsiteY8" fmla="*/ 1 h 5757220"/>
              <a:gd name="connsiteX9" fmla="*/ 4171340 w 4939029"/>
              <a:gd name="connsiteY9" fmla="*/ 1 h 5757220"/>
              <a:gd name="connsiteX10" fmla="*/ 3925961 w 4939029"/>
              <a:gd name="connsiteY10" fmla="*/ 1 h 5757220"/>
              <a:gd name="connsiteX11" fmla="*/ 3560599 w 4939029"/>
              <a:gd name="connsiteY11" fmla="*/ 1 h 5757220"/>
              <a:gd name="connsiteX12" fmla="*/ 3315220 w 4939029"/>
              <a:gd name="connsiteY12" fmla="*/ 1 h 5757220"/>
              <a:gd name="connsiteX13" fmla="*/ 3158272 w 4939029"/>
              <a:gd name="connsiteY13" fmla="*/ 1 h 5757220"/>
              <a:gd name="connsiteX14" fmla="*/ 2547531 w 4939029"/>
              <a:gd name="connsiteY14" fmla="*/ 1 h 5757220"/>
              <a:gd name="connsiteX15" fmla="*/ 1964202 w 4939029"/>
              <a:gd name="connsiteY15" fmla="*/ 1 h 5757220"/>
              <a:gd name="connsiteX16" fmla="*/ 1964202 w 4939029"/>
              <a:gd name="connsiteY16" fmla="*/ 0 h 5757220"/>
              <a:gd name="connsiteX17" fmla="*/ 1353461 w 4939029"/>
              <a:gd name="connsiteY17" fmla="*/ 0 h 5757220"/>
              <a:gd name="connsiteX18" fmla="*/ 1196513 w 4939029"/>
              <a:gd name="connsiteY18" fmla="*/ 0 h 5757220"/>
              <a:gd name="connsiteX19" fmla="*/ 951136 w 4939029"/>
              <a:gd name="connsiteY19" fmla="*/ 0 h 5757220"/>
              <a:gd name="connsiteX20" fmla="*/ 585772 w 4939029"/>
              <a:gd name="connsiteY20" fmla="*/ 0 h 5757220"/>
              <a:gd name="connsiteX21" fmla="*/ 340395 w 4939029"/>
              <a:gd name="connsiteY21" fmla="*/ 0 h 5757220"/>
              <a:gd name="connsiteX22" fmla="*/ 183445 w 4939029"/>
              <a:gd name="connsiteY22" fmla="*/ 0 h 5757220"/>
              <a:gd name="connsiteX23" fmla="*/ 1 w 4939029"/>
              <a:gd name="connsiteY23" fmla="*/ 0 h 5757220"/>
              <a:gd name="connsiteX24" fmla="*/ 1 w 4939029"/>
              <a:gd name="connsiteY24" fmla="*/ 87662 h 5757220"/>
              <a:gd name="connsiteX25" fmla="*/ 1 w 4939029"/>
              <a:gd name="connsiteY25" fmla="*/ 439189 h 5757220"/>
              <a:gd name="connsiteX26" fmla="*/ 1 w 4939029"/>
              <a:gd name="connsiteY26" fmla="*/ 962610 h 5757220"/>
              <a:gd name="connsiteX27" fmla="*/ 1 w 4939029"/>
              <a:gd name="connsiteY27" fmla="*/ 1314137 h 5757220"/>
              <a:gd name="connsiteX28" fmla="*/ 1 w 4939029"/>
              <a:gd name="connsiteY28" fmla="*/ 1538982 h 5757220"/>
              <a:gd name="connsiteX29" fmla="*/ 1 w 4939029"/>
              <a:gd name="connsiteY29" fmla="*/ 2413930 h 5757220"/>
              <a:gd name="connsiteX30" fmla="*/ 0 w 4939029"/>
              <a:gd name="connsiteY30" fmla="*/ 2413930 h 5757220"/>
              <a:gd name="connsiteX31" fmla="*/ 0 w 4939029"/>
              <a:gd name="connsiteY31" fmla="*/ 3249606 h 5757220"/>
              <a:gd name="connsiteX32" fmla="*/ 0 w 4939029"/>
              <a:gd name="connsiteY32" fmla="*/ 4124554 h 5757220"/>
              <a:gd name="connsiteX33" fmla="*/ 0 w 4939029"/>
              <a:gd name="connsiteY33" fmla="*/ 4349399 h 5757220"/>
              <a:gd name="connsiteX34" fmla="*/ 0 w 4939029"/>
              <a:gd name="connsiteY34" fmla="*/ 4700928 h 5757220"/>
              <a:gd name="connsiteX35" fmla="*/ 0 w 4939029"/>
              <a:gd name="connsiteY35" fmla="*/ 5224347 h 5757220"/>
              <a:gd name="connsiteX36" fmla="*/ 0 w 4939029"/>
              <a:gd name="connsiteY36" fmla="*/ 5575876 h 5757220"/>
              <a:gd name="connsiteX37" fmla="*/ 0 w 4939029"/>
              <a:gd name="connsiteY37" fmla="*/ 5757220 h 5757220"/>
              <a:gd name="connsiteX38" fmla="*/ 39296 w 4939029"/>
              <a:gd name="connsiteY38" fmla="*/ 5757220 h 5757220"/>
              <a:gd name="connsiteX39" fmla="*/ 39299 w 4939029"/>
              <a:gd name="connsiteY39" fmla="*/ 5757220 h 5757220"/>
              <a:gd name="connsiteX40" fmla="*/ 404658 w 4939029"/>
              <a:gd name="connsiteY40" fmla="*/ 5757220 h 5757220"/>
              <a:gd name="connsiteX41" fmla="*/ 404663 w 4939029"/>
              <a:gd name="connsiteY41" fmla="*/ 5757220 h 5757220"/>
              <a:gd name="connsiteX42" fmla="*/ 650037 w 4939029"/>
              <a:gd name="connsiteY42" fmla="*/ 5757220 h 5757220"/>
              <a:gd name="connsiteX43" fmla="*/ 650040 w 4939029"/>
              <a:gd name="connsiteY43" fmla="*/ 5757220 h 5757220"/>
              <a:gd name="connsiteX44" fmla="*/ 806985 w 4939029"/>
              <a:gd name="connsiteY44" fmla="*/ 5757220 h 5757220"/>
              <a:gd name="connsiteX45" fmla="*/ 806990 w 4939029"/>
              <a:gd name="connsiteY45" fmla="*/ 5757220 h 5757220"/>
              <a:gd name="connsiteX46" fmla="*/ 1417726 w 4939029"/>
              <a:gd name="connsiteY46" fmla="*/ 5757220 h 5757220"/>
              <a:gd name="connsiteX47" fmla="*/ 1417730 w 4939029"/>
              <a:gd name="connsiteY47" fmla="*/ 5757220 h 5757220"/>
              <a:gd name="connsiteX48" fmla="*/ 2001052 w 4939029"/>
              <a:gd name="connsiteY48" fmla="*/ 5757220 h 5757220"/>
              <a:gd name="connsiteX49" fmla="*/ 2611793 w 4939029"/>
              <a:gd name="connsiteY49" fmla="*/ 5757220 h 5757220"/>
              <a:gd name="connsiteX50" fmla="*/ 2768743 w 4939029"/>
              <a:gd name="connsiteY50" fmla="*/ 5757220 h 5757220"/>
              <a:gd name="connsiteX51" fmla="*/ 3014120 w 4939029"/>
              <a:gd name="connsiteY51" fmla="*/ 5757220 h 5757220"/>
              <a:gd name="connsiteX52" fmla="*/ 3379484 w 4939029"/>
              <a:gd name="connsiteY52" fmla="*/ 5757220 h 5757220"/>
              <a:gd name="connsiteX53" fmla="*/ 3624859 w 4939029"/>
              <a:gd name="connsiteY53" fmla="*/ 5757220 h 5757220"/>
              <a:gd name="connsiteX54" fmla="*/ 3781811 w 4939029"/>
              <a:gd name="connsiteY54" fmla="*/ 5757220 h 5757220"/>
              <a:gd name="connsiteX55" fmla="*/ 4392551 w 4939029"/>
              <a:gd name="connsiteY55" fmla="*/ 5757220 h 5757220"/>
              <a:gd name="connsiteX56" fmla="*/ 4939029 w 4939029"/>
              <a:gd name="connsiteY56" fmla="*/ 5278824 h 575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4939029" h="5757220">
                <a:moveTo>
                  <a:pt x="4939029" y="5278824"/>
                </a:moveTo>
                <a:lnTo>
                  <a:pt x="4939029" y="4637831"/>
                </a:lnTo>
                <a:lnTo>
                  <a:pt x="4939029" y="4540326"/>
                </a:lnTo>
                <a:lnTo>
                  <a:pt x="4939029" y="3899335"/>
                </a:lnTo>
                <a:lnTo>
                  <a:pt x="4939029" y="1379489"/>
                </a:lnTo>
                <a:lnTo>
                  <a:pt x="4939029" y="738497"/>
                </a:lnTo>
                <a:lnTo>
                  <a:pt x="4939029" y="640994"/>
                </a:lnTo>
                <a:lnTo>
                  <a:pt x="4939029" y="1"/>
                </a:lnTo>
                <a:lnTo>
                  <a:pt x="4328288" y="1"/>
                </a:lnTo>
                <a:lnTo>
                  <a:pt x="4171340" y="1"/>
                </a:lnTo>
                <a:lnTo>
                  <a:pt x="3925961" y="1"/>
                </a:lnTo>
                <a:lnTo>
                  <a:pt x="3560599" y="1"/>
                </a:lnTo>
                <a:lnTo>
                  <a:pt x="3315220" y="1"/>
                </a:lnTo>
                <a:lnTo>
                  <a:pt x="3158272" y="1"/>
                </a:lnTo>
                <a:lnTo>
                  <a:pt x="2547531" y="1"/>
                </a:lnTo>
                <a:lnTo>
                  <a:pt x="1964202" y="1"/>
                </a:lnTo>
                <a:lnTo>
                  <a:pt x="1964202" y="0"/>
                </a:lnTo>
                <a:lnTo>
                  <a:pt x="1353461" y="0"/>
                </a:lnTo>
                <a:lnTo>
                  <a:pt x="1196513" y="0"/>
                </a:lnTo>
                <a:lnTo>
                  <a:pt x="951136" y="0"/>
                </a:lnTo>
                <a:lnTo>
                  <a:pt x="585772" y="0"/>
                </a:lnTo>
                <a:lnTo>
                  <a:pt x="340395" y="0"/>
                </a:lnTo>
                <a:lnTo>
                  <a:pt x="183445" y="0"/>
                </a:lnTo>
                <a:lnTo>
                  <a:pt x="1" y="0"/>
                </a:lnTo>
                <a:lnTo>
                  <a:pt x="1" y="87662"/>
                </a:lnTo>
                <a:lnTo>
                  <a:pt x="1" y="439189"/>
                </a:lnTo>
                <a:lnTo>
                  <a:pt x="1" y="962610"/>
                </a:lnTo>
                <a:lnTo>
                  <a:pt x="1" y="1314137"/>
                </a:lnTo>
                <a:lnTo>
                  <a:pt x="1" y="1538982"/>
                </a:lnTo>
                <a:lnTo>
                  <a:pt x="1" y="2413930"/>
                </a:lnTo>
                <a:lnTo>
                  <a:pt x="0" y="2413930"/>
                </a:lnTo>
                <a:lnTo>
                  <a:pt x="0" y="3249606"/>
                </a:lnTo>
                <a:lnTo>
                  <a:pt x="0" y="4124554"/>
                </a:lnTo>
                <a:lnTo>
                  <a:pt x="0" y="4349399"/>
                </a:lnTo>
                <a:lnTo>
                  <a:pt x="0" y="4700928"/>
                </a:lnTo>
                <a:lnTo>
                  <a:pt x="0" y="5224347"/>
                </a:lnTo>
                <a:lnTo>
                  <a:pt x="0" y="5575876"/>
                </a:lnTo>
                <a:lnTo>
                  <a:pt x="0" y="5757220"/>
                </a:lnTo>
                <a:lnTo>
                  <a:pt x="39296" y="5757220"/>
                </a:lnTo>
                <a:lnTo>
                  <a:pt x="39299" y="5757220"/>
                </a:lnTo>
                <a:lnTo>
                  <a:pt x="404658" y="5757220"/>
                </a:lnTo>
                <a:lnTo>
                  <a:pt x="404663" y="5757220"/>
                </a:lnTo>
                <a:lnTo>
                  <a:pt x="650037" y="5757220"/>
                </a:lnTo>
                <a:lnTo>
                  <a:pt x="650040" y="5757220"/>
                </a:lnTo>
                <a:lnTo>
                  <a:pt x="806985" y="5757220"/>
                </a:lnTo>
                <a:lnTo>
                  <a:pt x="806990" y="5757220"/>
                </a:lnTo>
                <a:lnTo>
                  <a:pt x="1417726" y="5757220"/>
                </a:lnTo>
                <a:lnTo>
                  <a:pt x="1417730" y="5757220"/>
                </a:lnTo>
                <a:lnTo>
                  <a:pt x="2001052" y="5757220"/>
                </a:lnTo>
                <a:lnTo>
                  <a:pt x="2611793" y="5757220"/>
                </a:lnTo>
                <a:lnTo>
                  <a:pt x="2768743" y="5757220"/>
                </a:lnTo>
                <a:lnTo>
                  <a:pt x="3014120" y="5757220"/>
                </a:lnTo>
                <a:lnTo>
                  <a:pt x="3379484" y="5757220"/>
                </a:lnTo>
                <a:lnTo>
                  <a:pt x="3624859" y="5757220"/>
                </a:lnTo>
                <a:lnTo>
                  <a:pt x="3781811" y="5757220"/>
                </a:lnTo>
                <a:lnTo>
                  <a:pt x="4392551" y="5757220"/>
                </a:lnTo>
                <a:cubicBezTo>
                  <a:pt x="4695352" y="5757220"/>
                  <a:pt x="4939029" y="5542331"/>
                  <a:pt x="4939029" y="5278824"/>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12" name="Text Placeholder 1">
            <a:extLst>
              <a:ext uri="{FF2B5EF4-FFF2-40B4-BE49-F238E27FC236}">
                <a16:creationId xmlns:a16="http://schemas.microsoft.com/office/drawing/2014/main" id="{FE223D8A-9343-F576-35AD-7EF3411BEEB4}"/>
              </a:ext>
            </a:extLst>
          </p:cNvPr>
          <p:cNvSpPr txBox="1">
            <a:spLocks/>
          </p:cNvSpPr>
          <p:nvPr/>
        </p:nvSpPr>
        <p:spPr>
          <a:xfrm>
            <a:off x="6002163" y="2290151"/>
            <a:ext cx="4594119"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pPr>
            <a:r>
              <a:rPr lang="en-IE" b="1" dirty="0"/>
              <a:t>Orodja in nasveti:</a:t>
            </a:r>
          </a:p>
          <a:p>
            <a:pPr algn="l">
              <a:lnSpc>
                <a:spcPts val="2340"/>
              </a:lnSpc>
              <a:spcBef>
                <a:spcPts val="0"/>
              </a:spcBef>
            </a:pPr>
            <a:endParaRPr lang="en-IE" sz="2200" dirty="0"/>
          </a:p>
          <a:p>
            <a:pPr marL="342900" indent="-342900" algn="l">
              <a:lnSpc>
                <a:spcPts val="2340"/>
              </a:lnSpc>
              <a:spcBef>
                <a:spcPts val="0"/>
              </a:spcBef>
              <a:buFont typeface="Arial" panose="020B0604020202020204" pitchFamily="34" charset="0"/>
              <a:buChar char="•"/>
            </a:pPr>
            <a:r>
              <a:rPr lang="en-IE" sz="2200" dirty="0"/>
              <a:t>Ustvarite preprosto »kartico za priporočilo« ali digitalno zahvalo s svojimi kontaktnimi podatki in podatki za IG/Facebook.</a:t>
            </a:r>
          </a:p>
          <a:p>
            <a:pPr marL="342900" indent="-342900" algn="l">
              <a:lnSpc>
                <a:spcPts val="2340"/>
              </a:lnSpc>
              <a:spcBef>
                <a:spcPts val="0"/>
              </a:spcBef>
              <a:buFont typeface="Arial" panose="020B0604020202020204" pitchFamily="34" charset="0"/>
              <a:buChar char="•"/>
            </a:pPr>
            <a:r>
              <a:rPr lang="en-IE" sz="2200" dirty="0"/>
              <a:t>Na svojem profilu za rezervacije objavite komentarje ali fotografije zadovoljnih gostov (z njihovim soglasjem).</a:t>
            </a:r>
          </a:p>
          <a:p>
            <a:pPr marL="342900" indent="-342900" algn="l">
              <a:lnSpc>
                <a:spcPts val="2340"/>
              </a:lnSpc>
              <a:spcBef>
                <a:spcPts val="0"/>
              </a:spcBef>
              <a:buFont typeface="Arial" panose="020B0604020202020204" pitchFamily="34" charset="0"/>
              <a:buChar char="•"/>
            </a:pPr>
            <a:r>
              <a:rPr lang="en-IE" sz="2200" dirty="0"/>
              <a:t>Uporabite socialno dokazilo: dobre ocene privabijo več rezervacij in hitreje gradijo zaupanje kot oglasi.</a:t>
            </a:r>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marL="342900" indent="-342900" algn="l">
              <a:lnSpc>
                <a:spcPts val="2340"/>
              </a:lnSpc>
              <a:spcBef>
                <a:spcPts val="0"/>
              </a:spcBef>
              <a:buFont typeface="Arial" panose="020B0604020202020204" pitchFamily="34" charset="0"/>
              <a:buChar char="•"/>
            </a:pPr>
            <a:endParaRPr lang="en-IE" sz="2200" dirty="0"/>
          </a:p>
          <a:p>
            <a:pPr algn="l">
              <a:lnSpc>
                <a:spcPts val="2340"/>
              </a:lnSpc>
              <a:spcBef>
                <a:spcPts val="0"/>
              </a:spcBef>
            </a:pPr>
            <a:endParaRPr lang="en-US" sz="2200" dirty="0">
              <a:solidFill>
                <a:srgbClr val="414141"/>
              </a:solidFill>
            </a:endParaRPr>
          </a:p>
        </p:txBody>
      </p:sp>
      <p:pic>
        <p:nvPicPr>
          <p:cNvPr id="2" name="Picture 1">
            <a:extLst>
              <a:ext uri="{FF2B5EF4-FFF2-40B4-BE49-F238E27FC236}">
                <a16:creationId xmlns:a16="http://schemas.microsoft.com/office/drawing/2014/main" id="{2384AE17-9E9B-0300-DC35-DF20211F315C}"/>
              </a:ext>
            </a:extLst>
          </p:cNvPr>
          <p:cNvPicPr>
            <a:picLocks noChangeAspect="1"/>
          </p:cNvPicPr>
          <p:nvPr/>
        </p:nvPicPr>
        <p:blipFill>
          <a:blip r:embed="rId2">
            <a:biLevel thresh="25000"/>
            <a:alphaModFix amt="45000"/>
            <a:extLst>
              <a:ext uri="{28A0092B-C50C-407E-A947-70E740481C1C}">
                <a14:useLocalDpi xmlns:a14="http://schemas.microsoft.com/office/drawing/2010/main" val="0"/>
              </a:ext>
            </a:extLst>
          </a:blip>
          <a:srcRect l="59438" t="-10658" r="-1236" b="60560"/>
          <a:stretch/>
        </p:blipFill>
        <p:spPr>
          <a:xfrm>
            <a:off x="4646250" y="4822738"/>
            <a:ext cx="3580276" cy="2659133"/>
          </a:xfrm>
          <a:prstGeom prst="rect">
            <a:avLst/>
          </a:prstGeom>
        </p:spPr>
      </p:pic>
    </p:spTree>
    <p:extLst>
      <p:ext uri="{BB962C8B-B14F-4D97-AF65-F5344CB8AC3E}">
        <p14:creationId xmlns:p14="http://schemas.microsoft.com/office/powerpoint/2010/main" val="176452912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91E55-F192-E8AB-4B32-C8C81745CAB7}"/>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51A5C4A-364F-520A-9B7D-A6B58B6955E6}"/>
              </a:ext>
            </a:extLst>
          </p:cNvPr>
          <p:cNvPicPr>
            <a:picLocks noGrp="1" noChangeAspect="1"/>
          </p:cNvPicPr>
          <p:nvPr>
            <p:ph type="pic" sz="quarter" idx="13"/>
          </p:nvPr>
        </p:nvPicPr>
        <p:blipFill>
          <a:blip r:embed="rId2"/>
          <a:srcRect l="9684" r="9684"/>
          <a:stretch/>
        </p:blipFill>
        <p:spPr/>
      </p:pic>
      <p:sp>
        <p:nvSpPr>
          <p:cNvPr id="8" name="Text Placeholder 7">
            <a:extLst>
              <a:ext uri="{FF2B5EF4-FFF2-40B4-BE49-F238E27FC236}">
                <a16:creationId xmlns:a16="http://schemas.microsoft.com/office/drawing/2014/main" id="{C75C1F23-28F0-DDC4-1338-B045BB3BBA45}"/>
              </a:ext>
            </a:extLst>
          </p:cNvPr>
          <p:cNvSpPr>
            <a:spLocks noGrp="1"/>
          </p:cNvSpPr>
          <p:nvPr>
            <p:ph type="body" sz="quarter" idx="65"/>
          </p:nvPr>
        </p:nvSpPr>
        <p:spPr>
          <a:xfrm rot="16200000">
            <a:off x="9807495" y="1288249"/>
            <a:ext cx="2953721" cy="452458"/>
          </a:xfrm>
        </p:spPr>
        <p:txBody>
          <a:bodyPr lIns="91440" tIns="45720" rIns="91440" bIns="45720" anchor="ctr">
            <a:noAutofit/>
          </a:bodyPr>
          <a:lstStyle/>
          <a:p>
            <a:r>
              <a:rPr lang="en-GB" dirty="0">
                <a:latin typeface="Calibri"/>
                <a:ea typeface="Calibri"/>
                <a:cs typeface="Calibri"/>
              </a:rPr>
              <a:t>Avtor fotografije: </a:t>
            </a:r>
            <a:r>
              <a:rPr lang="en-GB" dirty="0" err="1">
                <a:latin typeface="Calibri"/>
                <a:ea typeface="Calibri"/>
                <a:cs typeface="Calibri"/>
              </a:rPr>
              <a:t>iZVORNO </a:t>
            </a:r>
            <a:r>
              <a:rPr lang="en-GB" dirty="0">
                <a:latin typeface="Calibri"/>
                <a:ea typeface="Calibri"/>
                <a:cs typeface="Calibri"/>
              </a:rPr>
              <a:t>SLOVENSKO</a:t>
            </a:r>
            <a:endParaRPr lang="en-GB" dirty="0">
              <a:ea typeface="Calibri"/>
            </a:endParaRPr>
          </a:p>
        </p:txBody>
      </p:sp>
      <p:sp>
        <p:nvSpPr>
          <p:cNvPr id="7" name="Text Placeholder 3">
            <a:extLst>
              <a:ext uri="{FF2B5EF4-FFF2-40B4-BE49-F238E27FC236}">
                <a16:creationId xmlns:a16="http://schemas.microsoft.com/office/drawing/2014/main" id="{8F3E2A69-2E91-1BAE-CFDF-A38962421FBD}"/>
              </a:ext>
            </a:extLst>
          </p:cNvPr>
          <p:cNvSpPr txBox="1">
            <a:spLocks/>
          </p:cNvSpPr>
          <p:nvPr/>
        </p:nvSpPr>
        <p:spPr>
          <a:xfrm>
            <a:off x="629646" y="522696"/>
            <a:ext cx="6667625"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solidFill>
                  <a:srgbClr val="EC7C69"/>
                </a:solidFill>
              </a:rPr>
              <a:t>PRIMER: </a:t>
            </a:r>
            <a:r>
              <a:rPr lang="en-US" dirty="0"/>
              <a:t>Kako delati in vzpostaviti stik z lokalno skupnostjo</a:t>
            </a:r>
          </a:p>
          <a:p>
            <a:pPr>
              <a:lnSpc>
                <a:spcPts val="3720"/>
              </a:lnSpc>
            </a:pPr>
            <a:endParaRPr lang="en-US" dirty="0"/>
          </a:p>
        </p:txBody>
      </p:sp>
      <p:cxnSp>
        <p:nvCxnSpPr>
          <p:cNvPr id="9" name="Straight Connector 8">
            <a:extLst>
              <a:ext uri="{FF2B5EF4-FFF2-40B4-BE49-F238E27FC236}">
                <a16:creationId xmlns:a16="http://schemas.microsoft.com/office/drawing/2014/main" id="{505C46C7-45A1-E1E1-672A-C65F445DD0DA}"/>
              </a:ext>
            </a:extLst>
          </p:cNvPr>
          <p:cNvCxnSpPr>
            <a:cxnSpLocks/>
          </p:cNvCxnSpPr>
          <p:nvPr/>
        </p:nvCxnSpPr>
        <p:spPr>
          <a:xfrm>
            <a:off x="0" y="1886000"/>
            <a:ext cx="5513294"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0" name="Text Placeholder 5">
            <a:extLst>
              <a:ext uri="{FF2B5EF4-FFF2-40B4-BE49-F238E27FC236}">
                <a16:creationId xmlns:a16="http://schemas.microsoft.com/office/drawing/2014/main" id="{4DB0D686-EAE6-8577-4149-DC3BE34FAEAC}"/>
              </a:ext>
            </a:extLst>
          </p:cNvPr>
          <p:cNvSpPr txBox="1">
            <a:spLocks/>
          </p:cNvSpPr>
          <p:nvPr/>
        </p:nvSpPr>
        <p:spPr>
          <a:xfrm>
            <a:off x="629645" y="2187685"/>
            <a:ext cx="5616391" cy="705962"/>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000" b="1" i="0" kern="1200">
                <a:solidFill>
                  <a:srgbClr val="EC7C6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900"/>
              </a:lnSpc>
            </a:pPr>
            <a:r>
              <a:rPr lang="en-US" dirty="0">
                <a:hlinkClick r:id="rId3">
                  <a:extLst>
                    <a:ext uri="{A12FA001-AC4F-418D-AE19-62706E023703}">
                      <ahyp:hlinkClr xmlns:ahyp="http://schemas.microsoft.com/office/drawing/2018/hyperlinkcolor" val="tx"/>
                    </a:ext>
                  </a:extLst>
                </a:hlinkClick>
              </a:rPr>
              <a:t>IZVORNO SLOVENSKO</a:t>
            </a:r>
            <a:endParaRPr lang="en-US" dirty="0"/>
          </a:p>
        </p:txBody>
      </p:sp>
      <p:sp>
        <p:nvSpPr>
          <p:cNvPr id="11" name="Text Placeholder 4">
            <a:extLst>
              <a:ext uri="{FF2B5EF4-FFF2-40B4-BE49-F238E27FC236}">
                <a16:creationId xmlns:a16="http://schemas.microsoft.com/office/drawing/2014/main" id="{F345E57E-6D5B-5DA7-B502-1644C51897B9}"/>
              </a:ext>
            </a:extLst>
          </p:cNvPr>
          <p:cNvSpPr txBox="1">
            <a:spLocks/>
          </p:cNvSpPr>
          <p:nvPr/>
        </p:nvSpPr>
        <p:spPr>
          <a:xfrm>
            <a:off x="631007" y="2892627"/>
            <a:ext cx="5461429" cy="3638062"/>
          </a:xfrm>
          <a:prstGeom prst="rect">
            <a:avLst/>
          </a:prstGeom>
        </p:spPr>
        <p:txBody>
          <a:bodyPr/>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240"/>
              </a:lnSpc>
              <a:buClr>
                <a:srgbClr val="459597"/>
              </a:buClr>
            </a:pPr>
            <a:r>
              <a:rPr lang="en-GB" sz="2200" dirty="0">
                <a:solidFill>
                  <a:srgbClr val="414141"/>
                </a:solidFill>
              </a:rPr>
              <a:t>Teritorialne kolektivne blagovne znamke predstavljajo edinstven koncept v trženju in prepoznavnosti lokalnih visokokakovostnih izdelkov in storitev.  Ta pristop ne le spodbuja lokalno gospodarstvo, ampak tudi ustvarja močno povezavo med različnimi akterji sodobnega razvoja v regiji – od kmetov, prek ponudnikov gostinskih storitev, do ponudnikov pustolovskih doživetij.  V svojo ponudbo vključite lokalne certificirane izdelke, ki povečajo vrednost vašega priporočila.</a:t>
            </a:r>
            <a:endParaRPr lang="en-US" sz="2200" dirty="0">
              <a:solidFill>
                <a:srgbClr val="414141"/>
              </a:solidFill>
            </a:endParaRPr>
          </a:p>
        </p:txBody>
      </p:sp>
      <p:sp>
        <p:nvSpPr>
          <p:cNvPr id="17" name="Slide Number Placeholder 5">
            <a:extLst>
              <a:ext uri="{FF2B5EF4-FFF2-40B4-BE49-F238E27FC236}">
                <a16:creationId xmlns:a16="http://schemas.microsoft.com/office/drawing/2014/main" id="{6EAC8A84-684A-09EC-6401-CC8716804207}"/>
              </a:ext>
            </a:extLst>
          </p:cNvPr>
          <p:cNvSpPr>
            <a:spLocks noGrp="1"/>
          </p:cNvSpPr>
          <p:nvPr>
            <p:ph type="sldNum" sz="quarter" idx="4"/>
          </p:nvPr>
        </p:nvSpPr>
        <p:spPr>
          <a:xfrm>
            <a:off x="11681466" y="6526113"/>
            <a:ext cx="473489" cy="311567"/>
          </a:xfrm>
          <a:prstGeom prst="rect">
            <a:avLst/>
          </a:prstGeom>
        </p:spPr>
        <p:txBody>
          <a:bodyPr vert="horz" lIns="91440" tIns="45720" rIns="91440" bIns="45720" rtlCol="0" anchor="ctr"/>
          <a:lstStyle>
            <a:lvl1pPr algn="ctr">
              <a:defRPr sz="1400">
                <a:solidFill>
                  <a:srgbClr val="459597"/>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z="1200" smtClean="0"/>
              <a:t>66</a:t>
            </a:fld>
            <a:endParaRPr lang="fr-CA" sz="1200" dirty="0"/>
          </a:p>
        </p:txBody>
      </p:sp>
    </p:spTree>
    <p:extLst>
      <p:ext uri="{BB962C8B-B14F-4D97-AF65-F5344CB8AC3E}">
        <p14:creationId xmlns:p14="http://schemas.microsoft.com/office/powerpoint/2010/main" val="28557947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29268-AA05-11C1-4D2F-1E7E622A0F97}"/>
            </a:ext>
          </a:extLst>
        </p:cNvPr>
        <p:cNvGrpSpPr/>
        <p:nvPr/>
      </p:nvGrpSpPr>
      <p:grpSpPr>
        <a:xfrm>
          <a:off x="0" y="0"/>
          <a:ext cx="0" cy="0"/>
          <a:chOff x="0" y="0"/>
          <a:chExt cx="0" cy="0"/>
        </a:xfrm>
      </p:grpSpPr>
      <p:sp>
        <p:nvSpPr>
          <p:cNvPr id="4" name="Freeform 3">
            <a:extLst>
              <a:ext uri="{FF2B5EF4-FFF2-40B4-BE49-F238E27FC236}">
                <a16:creationId xmlns:a16="http://schemas.microsoft.com/office/drawing/2014/main" id="{ACDD1792-7BE0-B034-6C57-245F31A49A36}"/>
              </a:ext>
            </a:extLst>
          </p:cNvPr>
          <p:cNvSpPr/>
          <p:nvPr/>
        </p:nvSpPr>
        <p:spPr>
          <a:xfrm rot="5400000" flipH="1">
            <a:off x="7220909" y="3658537"/>
            <a:ext cx="2295605" cy="4113563"/>
          </a:xfrm>
          <a:custGeom>
            <a:avLst/>
            <a:gdLst>
              <a:gd name="connsiteX0" fmla="*/ 2295605 w 2295605"/>
              <a:gd name="connsiteY0" fmla="*/ 3767051 h 4113563"/>
              <a:gd name="connsiteX1" fmla="*/ 2295605 w 2295605"/>
              <a:gd name="connsiteY1" fmla="*/ 3309629 h 4113563"/>
              <a:gd name="connsiteX2" fmla="*/ 2295605 w 2295605"/>
              <a:gd name="connsiteY2" fmla="*/ 3240048 h 4113563"/>
              <a:gd name="connsiteX3" fmla="*/ 2295605 w 2295605"/>
              <a:gd name="connsiteY3" fmla="*/ 2782627 h 4113563"/>
              <a:gd name="connsiteX4" fmla="*/ 2295605 w 2295605"/>
              <a:gd name="connsiteY4" fmla="*/ 984426 h 4113563"/>
              <a:gd name="connsiteX5" fmla="*/ 2295605 w 2295605"/>
              <a:gd name="connsiteY5" fmla="*/ 527003 h 4113563"/>
              <a:gd name="connsiteX6" fmla="*/ 2295605 w 2295605"/>
              <a:gd name="connsiteY6" fmla="*/ 457422 h 4113563"/>
              <a:gd name="connsiteX7" fmla="*/ 2295605 w 2295605"/>
              <a:gd name="connsiteY7" fmla="*/ 0 h 4113563"/>
              <a:gd name="connsiteX8" fmla="*/ 1759047 w 2295605"/>
              <a:gd name="connsiteY8" fmla="*/ 0 h 4113563"/>
              <a:gd name="connsiteX9" fmla="*/ 216425 w 2295605"/>
              <a:gd name="connsiteY9" fmla="*/ 0 h 4113563"/>
              <a:gd name="connsiteX10" fmla="*/ 0 w 2295605"/>
              <a:gd name="connsiteY10" fmla="*/ 0 h 4113563"/>
              <a:gd name="connsiteX11" fmla="*/ 0 w 2295605"/>
              <a:gd name="connsiteY11" fmla="*/ 406245 h 4113563"/>
              <a:gd name="connsiteX12" fmla="*/ 5120 w 2295605"/>
              <a:gd name="connsiteY12" fmla="*/ 406245 h 4113563"/>
              <a:gd name="connsiteX13" fmla="*/ 5120 w 2295605"/>
              <a:gd name="connsiteY13" fmla="*/ 1713759 h 4113563"/>
              <a:gd name="connsiteX14" fmla="*/ 5120 w 2295605"/>
              <a:gd name="connsiteY14" fmla="*/ 2250314 h 4113563"/>
              <a:gd name="connsiteX15" fmla="*/ 5119 w 2295605"/>
              <a:gd name="connsiteY15" fmla="*/ 2250314 h 4113563"/>
              <a:gd name="connsiteX16" fmla="*/ 5120 w 2295605"/>
              <a:gd name="connsiteY16" fmla="*/ 3792936 h 4113563"/>
              <a:gd name="connsiteX17" fmla="*/ 5120 w 2295605"/>
              <a:gd name="connsiteY17" fmla="*/ 4113563 h 4113563"/>
              <a:gd name="connsiteX18" fmla="*/ 507879 w 2295605"/>
              <a:gd name="connsiteY18" fmla="*/ 4113563 h 4113563"/>
              <a:gd name="connsiteX19" fmla="*/ 1044437 w 2295605"/>
              <a:gd name="connsiteY19" fmla="*/ 4113563 h 4113563"/>
              <a:gd name="connsiteX20" fmla="*/ 1101241 w 2295605"/>
              <a:gd name="connsiteY20" fmla="*/ 4108443 h 4113563"/>
              <a:gd name="connsiteX21" fmla="*/ 1377101 w 2295605"/>
              <a:gd name="connsiteY21" fmla="*/ 4108443 h 4113563"/>
              <a:gd name="connsiteX22" fmla="*/ 1913658 w 2295605"/>
              <a:gd name="connsiteY22" fmla="*/ 4108443 h 4113563"/>
              <a:gd name="connsiteX23" fmla="*/ 2295605 w 2295605"/>
              <a:gd name="connsiteY23" fmla="*/ 3767051 h 4113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95605" h="4113563">
                <a:moveTo>
                  <a:pt x="2295605" y="3767051"/>
                </a:moveTo>
                <a:lnTo>
                  <a:pt x="2295605" y="3309629"/>
                </a:lnTo>
                <a:lnTo>
                  <a:pt x="2295605" y="3240048"/>
                </a:lnTo>
                <a:lnTo>
                  <a:pt x="2295605" y="2782627"/>
                </a:lnTo>
                <a:lnTo>
                  <a:pt x="2295605" y="984426"/>
                </a:lnTo>
                <a:lnTo>
                  <a:pt x="2295605" y="527003"/>
                </a:lnTo>
                <a:lnTo>
                  <a:pt x="2295605" y="457422"/>
                </a:lnTo>
                <a:lnTo>
                  <a:pt x="2295605" y="0"/>
                </a:lnTo>
                <a:lnTo>
                  <a:pt x="1759047" y="0"/>
                </a:lnTo>
                <a:lnTo>
                  <a:pt x="216425" y="0"/>
                </a:lnTo>
                <a:lnTo>
                  <a:pt x="0" y="0"/>
                </a:lnTo>
                <a:lnTo>
                  <a:pt x="0" y="406245"/>
                </a:lnTo>
                <a:lnTo>
                  <a:pt x="5120" y="406245"/>
                </a:lnTo>
                <a:lnTo>
                  <a:pt x="5120" y="1713759"/>
                </a:lnTo>
                <a:lnTo>
                  <a:pt x="5120" y="2250314"/>
                </a:lnTo>
                <a:lnTo>
                  <a:pt x="5119" y="2250314"/>
                </a:lnTo>
                <a:lnTo>
                  <a:pt x="5120" y="3792936"/>
                </a:lnTo>
                <a:lnTo>
                  <a:pt x="5120" y="4113563"/>
                </a:lnTo>
                <a:lnTo>
                  <a:pt x="507879" y="4113563"/>
                </a:lnTo>
                <a:lnTo>
                  <a:pt x="1044437" y="4113563"/>
                </a:lnTo>
                <a:lnTo>
                  <a:pt x="1101241" y="4108443"/>
                </a:lnTo>
                <a:lnTo>
                  <a:pt x="1377101" y="4108443"/>
                </a:lnTo>
                <a:lnTo>
                  <a:pt x="1913658" y="4108443"/>
                </a:lnTo>
                <a:cubicBezTo>
                  <a:pt x="2125294" y="4108443"/>
                  <a:pt x="2295605" y="3955096"/>
                  <a:pt x="2295605" y="3767051"/>
                </a:cubicBezTo>
                <a:close/>
              </a:path>
            </a:pathLst>
          </a:custGeom>
          <a:solidFill>
            <a:srgbClr val="EC7C69"/>
          </a:solidFill>
          <a:ln w="24491" cap="flat">
            <a:noFill/>
            <a:prstDash val="solid"/>
            <a:miter/>
          </a:ln>
        </p:spPr>
        <p:txBody>
          <a:bodyPr wrap="square" rtlCol="0" anchor="ctr">
            <a:noAutofit/>
          </a:bodyPr>
          <a:lstStyle/>
          <a:p>
            <a:endParaRPr lang="en-US"/>
          </a:p>
        </p:txBody>
      </p:sp>
      <p:sp>
        <p:nvSpPr>
          <p:cNvPr id="6" name="Text Placeholder 5">
            <a:extLst>
              <a:ext uri="{FF2B5EF4-FFF2-40B4-BE49-F238E27FC236}">
                <a16:creationId xmlns:a16="http://schemas.microsoft.com/office/drawing/2014/main" id="{B272A7BB-2283-24CD-7B33-FC2B41645216}"/>
              </a:ext>
            </a:extLst>
          </p:cNvPr>
          <p:cNvSpPr>
            <a:spLocks noGrp="1"/>
          </p:cNvSpPr>
          <p:nvPr>
            <p:ph type="body" sz="quarter" idx="4294967295"/>
          </p:nvPr>
        </p:nvSpPr>
        <p:spPr>
          <a:xfrm>
            <a:off x="1035399" y="714923"/>
            <a:ext cx="8869901" cy="750059"/>
          </a:xfrm>
          <a:prstGeom prst="rect">
            <a:avLst/>
          </a:prstGeom>
        </p:spPr>
        <p:txBody>
          <a:bodyPr/>
          <a:lstStyle/>
          <a:p>
            <a:pPr marL="0" indent="0">
              <a:lnSpc>
                <a:spcPts val="3720"/>
              </a:lnSpc>
              <a:spcBef>
                <a:spcPts val="0"/>
              </a:spcBef>
              <a:buNone/>
            </a:pPr>
            <a:r>
              <a:rPr lang="en-US" sz="3600" b="1" dirty="0">
                <a:solidFill>
                  <a:srgbClr val="EC7C69"/>
                </a:solidFill>
              </a:rPr>
              <a:t>Praktična vaja: </a:t>
            </a:r>
            <a:r>
              <a:rPr lang="en-US" sz="3600" b="1" dirty="0">
                <a:solidFill>
                  <a:srgbClr val="459597"/>
                </a:solidFill>
              </a:rPr>
              <a:t>Test znanja o izkušnjah gostov</a:t>
            </a:r>
          </a:p>
          <a:p>
            <a:pPr marL="0" indent="0">
              <a:lnSpc>
                <a:spcPts val="3720"/>
              </a:lnSpc>
              <a:spcBef>
                <a:spcPts val="0"/>
              </a:spcBef>
              <a:buNone/>
            </a:pPr>
            <a:endParaRPr lang="en-US" sz="3600" b="1" dirty="0">
              <a:solidFill>
                <a:srgbClr val="EC7C69"/>
              </a:solidFill>
            </a:endParaRPr>
          </a:p>
        </p:txBody>
      </p:sp>
      <p:sp>
        <p:nvSpPr>
          <p:cNvPr id="8" name="Text Placeholder 1">
            <a:extLst>
              <a:ext uri="{FF2B5EF4-FFF2-40B4-BE49-F238E27FC236}">
                <a16:creationId xmlns:a16="http://schemas.microsoft.com/office/drawing/2014/main" id="{8FD4D745-2364-CFEF-DCFD-94A89DC55BF8}"/>
              </a:ext>
            </a:extLst>
          </p:cNvPr>
          <p:cNvSpPr txBox="1">
            <a:spLocks/>
          </p:cNvSpPr>
          <p:nvPr/>
        </p:nvSpPr>
        <p:spPr>
          <a:xfrm>
            <a:off x="1035399" y="2036465"/>
            <a:ext cx="6274916" cy="2783361"/>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800" b="1" dirty="0">
                <a:solidFill>
                  <a:srgbClr val="EC7C69"/>
                </a:solidFill>
              </a:rPr>
              <a:t>Kako naj zaprosite gosta za oceno?</a:t>
            </a:r>
          </a:p>
          <a:p>
            <a:pPr algn="l">
              <a:lnSpc>
                <a:spcPct val="100000"/>
              </a:lnSpc>
              <a:spcBef>
                <a:spcPts val="0"/>
              </a:spcBef>
            </a:pPr>
            <a:endParaRPr lang="en-IE" sz="800" b="1" dirty="0">
              <a:solidFill>
                <a:srgbClr val="EC7C69"/>
              </a:solidFill>
            </a:endParaRPr>
          </a:p>
          <a:p>
            <a:pPr marL="457200" indent="-457200" algn="l">
              <a:lnSpc>
                <a:spcPts val="2540"/>
              </a:lnSpc>
              <a:spcBef>
                <a:spcPts val="0"/>
              </a:spcBef>
              <a:buClr>
                <a:srgbClr val="459597"/>
              </a:buClr>
              <a:buAutoNum type="alphaLcParenR"/>
            </a:pPr>
            <a:r>
              <a:rPr lang="en-IE" sz="2200" dirty="0">
                <a:solidFill>
                  <a:srgbClr val="414141"/>
                </a:solidFill>
              </a:rPr>
              <a:t>Pred prijavo</a:t>
            </a:r>
            <a:endParaRPr lang="en-IE" sz="2200" dirty="0">
              <a:solidFill>
                <a:srgbClr val="414141"/>
              </a:solidFill>
              <a:ea typeface="Calibri" panose="020F0502020204030204"/>
              <a:cs typeface="Calibri" panose="020F0502020204030204"/>
            </a:endParaRPr>
          </a:p>
          <a:p>
            <a:pPr marL="457200" indent="-457200" algn="l">
              <a:lnSpc>
                <a:spcPts val="2540"/>
              </a:lnSpc>
              <a:spcBef>
                <a:spcPts val="0"/>
              </a:spcBef>
              <a:buClr>
                <a:srgbClr val="459597"/>
              </a:buClr>
              <a:buAutoNum type="alphaLcParenR"/>
            </a:pPr>
            <a:r>
              <a:rPr lang="en-IE" sz="2200" dirty="0">
                <a:solidFill>
                  <a:srgbClr val="414141"/>
                </a:solidFill>
              </a:rPr>
              <a:t>Med prvo nočjo</a:t>
            </a:r>
            <a:endParaRPr lang="en-IE" sz="2200" dirty="0">
              <a:solidFill>
                <a:srgbClr val="414141"/>
              </a:solidFill>
              <a:ea typeface="Calibri" panose="020F0502020204030204"/>
              <a:cs typeface="Calibri" panose="020F0502020204030204"/>
            </a:endParaRPr>
          </a:p>
          <a:p>
            <a:pPr marL="457200" indent="-457200" algn="l">
              <a:lnSpc>
                <a:spcPts val="2540"/>
              </a:lnSpc>
              <a:spcBef>
                <a:spcPts val="0"/>
              </a:spcBef>
              <a:buClr>
                <a:srgbClr val="459597"/>
              </a:buClr>
              <a:buAutoNum type="alphaLcParenR"/>
            </a:pPr>
            <a:r>
              <a:rPr lang="en-IE" sz="2200" dirty="0">
                <a:solidFill>
                  <a:srgbClr val="414141"/>
                </a:solidFill>
              </a:rPr>
              <a:t>V 24 urah po odjavi</a:t>
            </a:r>
            <a:endParaRPr lang="en-IE" sz="2200" dirty="0">
              <a:solidFill>
                <a:srgbClr val="414141"/>
              </a:solidFill>
              <a:ea typeface="Calibri" panose="020F0502020204030204"/>
              <a:cs typeface="Calibri" panose="020F0502020204030204"/>
            </a:endParaRPr>
          </a:p>
          <a:p>
            <a:pPr marL="457200" indent="-457200" algn="l">
              <a:lnSpc>
                <a:spcPts val="2540"/>
              </a:lnSpc>
              <a:spcBef>
                <a:spcPts val="0"/>
              </a:spcBef>
              <a:buClr>
                <a:srgbClr val="459597"/>
              </a:buClr>
              <a:buAutoNum type="alphaLcParenR"/>
            </a:pPr>
            <a:r>
              <a:rPr lang="en-IE" sz="2200" dirty="0">
                <a:solidFill>
                  <a:srgbClr val="414141"/>
                </a:solidFill>
              </a:rPr>
              <a:t>Šele po prejemu pritožbe</a:t>
            </a:r>
            <a:endParaRPr lang="en-IE" sz="2200" dirty="0">
              <a:solidFill>
                <a:srgbClr val="414141"/>
              </a:solidFill>
              <a:ea typeface="Calibri" panose="020F0502020204030204"/>
              <a:cs typeface="Calibri" panose="020F0502020204030204"/>
            </a:endParaRPr>
          </a:p>
          <a:p>
            <a:pPr algn="l">
              <a:lnSpc>
                <a:spcPts val="2540"/>
              </a:lnSpc>
              <a:spcBef>
                <a:spcPts val="0"/>
              </a:spcBef>
            </a:pPr>
            <a:endParaRPr lang="en-IE" sz="2200" dirty="0">
              <a:solidFill>
                <a:srgbClr val="414141"/>
              </a:solidFill>
            </a:endParaRPr>
          </a:p>
          <a:p>
            <a:pPr algn="l">
              <a:lnSpc>
                <a:spcPts val="2540"/>
              </a:lnSpc>
              <a:spcBef>
                <a:spcPts val="0"/>
              </a:spcBef>
            </a:pPr>
            <a:endParaRPr lang="en-IE" sz="2200" dirty="0">
              <a:solidFill>
                <a:srgbClr val="414141"/>
              </a:solidFill>
            </a:endParaRPr>
          </a:p>
          <a:p>
            <a:pPr algn="l">
              <a:lnSpc>
                <a:spcPts val="2540"/>
              </a:lnSpc>
              <a:spcBef>
                <a:spcPts val="0"/>
              </a:spcBef>
            </a:pPr>
            <a:endParaRPr lang="en-IE" sz="2200" dirty="0">
              <a:solidFill>
                <a:srgbClr val="414141"/>
              </a:solidFill>
            </a:endParaRPr>
          </a:p>
          <a:p>
            <a:pPr algn="l">
              <a:lnSpc>
                <a:spcPts val="2540"/>
              </a:lnSpc>
              <a:spcBef>
                <a:spcPts val="0"/>
              </a:spcBef>
            </a:pPr>
            <a:endParaRPr lang="en-US" sz="2400" dirty="0">
              <a:solidFill>
                <a:srgbClr val="414141"/>
              </a:solidFill>
            </a:endParaRPr>
          </a:p>
        </p:txBody>
      </p:sp>
      <p:pic>
        <p:nvPicPr>
          <p:cNvPr id="10" name="Graphic 9" descr="Signature with solid fill">
            <a:extLst>
              <a:ext uri="{FF2B5EF4-FFF2-40B4-BE49-F238E27FC236}">
                <a16:creationId xmlns:a16="http://schemas.microsoft.com/office/drawing/2014/main" id="{66AEEB0B-7293-6617-CBA0-91D38FECB13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1359" y="368580"/>
            <a:ext cx="724065" cy="724065"/>
          </a:xfrm>
          <a:prstGeom prst="rect">
            <a:avLst/>
          </a:prstGeom>
        </p:spPr>
      </p:pic>
      <p:sp>
        <p:nvSpPr>
          <p:cNvPr id="13" name="Slide Number Placeholder 5">
            <a:extLst>
              <a:ext uri="{FF2B5EF4-FFF2-40B4-BE49-F238E27FC236}">
                <a16:creationId xmlns:a16="http://schemas.microsoft.com/office/drawing/2014/main" id="{F6DD1865-1232-92B4-CC82-D4F105E15048}"/>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67</a:t>
            </a:fld>
            <a:endParaRPr lang="fr-CA" sz="1200" dirty="0">
              <a:solidFill>
                <a:schemeClr val="bg1"/>
              </a:solidFill>
            </a:endParaRPr>
          </a:p>
        </p:txBody>
      </p:sp>
      <p:sp>
        <p:nvSpPr>
          <p:cNvPr id="5" name="Text Placeholder 1">
            <a:extLst>
              <a:ext uri="{FF2B5EF4-FFF2-40B4-BE49-F238E27FC236}">
                <a16:creationId xmlns:a16="http://schemas.microsoft.com/office/drawing/2014/main" id="{CAAE3CC1-BEF1-B1BC-AD6C-26A580398084}"/>
              </a:ext>
            </a:extLst>
          </p:cNvPr>
          <p:cNvSpPr txBox="1">
            <a:spLocks/>
          </p:cNvSpPr>
          <p:nvPr/>
        </p:nvSpPr>
        <p:spPr>
          <a:xfrm>
            <a:off x="6613070" y="4984309"/>
            <a:ext cx="3581546" cy="3278956"/>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340"/>
              </a:lnSpc>
              <a:spcBef>
                <a:spcPts val="0"/>
              </a:spcBef>
              <a:spcAft>
                <a:spcPts val="1200"/>
              </a:spcAft>
            </a:pPr>
            <a:r>
              <a:rPr lang="en-IE" sz="2800" b="1" dirty="0"/>
              <a:t>Pravilen odgovor: C</a:t>
            </a:r>
          </a:p>
          <a:p>
            <a:pPr algn="l">
              <a:lnSpc>
                <a:spcPts val="2340"/>
              </a:lnSpc>
              <a:spcBef>
                <a:spcPts val="0"/>
              </a:spcBef>
              <a:spcAft>
                <a:spcPts val="1200"/>
              </a:spcAft>
            </a:pPr>
            <a:endParaRPr lang="en-US" sz="2200" dirty="0">
              <a:solidFill>
                <a:srgbClr val="414141"/>
              </a:solidFill>
            </a:endParaRPr>
          </a:p>
        </p:txBody>
      </p:sp>
      <p:pic>
        <p:nvPicPr>
          <p:cNvPr id="2" name="Picture 1">
            <a:extLst>
              <a:ext uri="{FF2B5EF4-FFF2-40B4-BE49-F238E27FC236}">
                <a16:creationId xmlns:a16="http://schemas.microsoft.com/office/drawing/2014/main" id="{EF87050E-2F95-7A50-2242-80F46F4A76C7}"/>
              </a:ext>
            </a:extLst>
          </p:cNvPr>
          <p:cNvPicPr>
            <a:picLocks noChangeAspect="1"/>
          </p:cNvPicPr>
          <p:nvPr/>
        </p:nvPicPr>
        <p:blipFill>
          <a:blip r:embed="rId4">
            <a:biLevel thresh="25000"/>
            <a:alphaModFix amt="45000"/>
            <a:extLst>
              <a:ext uri="{28A0092B-C50C-407E-A947-70E740481C1C}">
                <a14:useLocalDpi xmlns:a14="http://schemas.microsoft.com/office/drawing/2010/main" val="0"/>
              </a:ext>
            </a:extLst>
          </a:blip>
          <a:srcRect l="59438" t="-10658" r="-1236" b="60560"/>
          <a:stretch/>
        </p:blipFill>
        <p:spPr>
          <a:xfrm>
            <a:off x="8101190" y="4507409"/>
            <a:ext cx="3580276" cy="2659133"/>
          </a:xfrm>
          <a:prstGeom prst="rect">
            <a:avLst/>
          </a:prstGeom>
        </p:spPr>
      </p:pic>
    </p:spTree>
    <p:extLst>
      <p:ext uri="{BB962C8B-B14F-4D97-AF65-F5344CB8AC3E}">
        <p14:creationId xmlns:p14="http://schemas.microsoft.com/office/powerpoint/2010/main" val="40884581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F0B5F-4085-829D-1B7F-0A3FFBE1B39A}"/>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8894265C-5AA7-B2CC-B98E-574193235713}"/>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68</a:t>
            </a:fld>
            <a:endParaRPr lang="fr-CA" sz="1200" dirty="0">
              <a:solidFill>
                <a:schemeClr val="bg1"/>
              </a:solidFill>
            </a:endParaRPr>
          </a:p>
        </p:txBody>
      </p:sp>
      <p:sp>
        <p:nvSpPr>
          <p:cNvPr id="8" name="Freeform 7">
            <a:extLst>
              <a:ext uri="{FF2B5EF4-FFF2-40B4-BE49-F238E27FC236}">
                <a16:creationId xmlns:a16="http://schemas.microsoft.com/office/drawing/2014/main" id="{47D9B29D-E70A-F0A6-EB46-F76C9CEE0078}"/>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A2BB03F2-A079-7C66-76D7-7363A331346B}"/>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31723DDD-585A-1EE4-B299-3CD4141E7AF8}"/>
              </a:ext>
            </a:extLst>
          </p:cNvPr>
          <p:cNvSpPr txBox="1">
            <a:spLocks/>
          </p:cNvSpPr>
          <p:nvPr/>
        </p:nvSpPr>
        <p:spPr>
          <a:xfrm>
            <a:off x="885302" y="1812500"/>
            <a:ext cx="5210698"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Potovanje gosta v hotelu: kako analizirati (korak za korakom)</a:t>
            </a:r>
            <a:endParaRPr lang="en-US" sz="3600" b="1" dirty="0">
              <a:solidFill>
                <a:srgbClr val="EC7C69"/>
              </a:solidFill>
            </a:endParaRPr>
          </a:p>
        </p:txBody>
      </p:sp>
      <p:sp>
        <p:nvSpPr>
          <p:cNvPr id="6" name="Text Placeholder 1">
            <a:extLst>
              <a:ext uri="{FF2B5EF4-FFF2-40B4-BE49-F238E27FC236}">
                <a16:creationId xmlns:a16="http://schemas.microsoft.com/office/drawing/2014/main" id="{3E401D42-D010-B352-E576-0F14FB1CB727}"/>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Podroben vodnik za načrtovanje celotne poti gosta – od »sanjarjenja« do ocene po bivanju – s poudarkom na fazah, stičnih točkah in strategijah optimizacije.</a:t>
            </a:r>
            <a:endParaRPr lang="en-US" sz="2400" dirty="0">
              <a:solidFill>
                <a:srgbClr val="414141"/>
              </a:solidFill>
            </a:endParaRPr>
          </a:p>
        </p:txBody>
      </p:sp>
      <p:pic>
        <p:nvPicPr>
          <p:cNvPr id="7" name="Picture 6">
            <a:extLst>
              <a:ext uri="{FF2B5EF4-FFF2-40B4-BE49-F238E27FC236}">
                <a16:creationId xmlns:a16="http://schemas.microsoft.com/office/drawing/2014/main" id="{35D8A992-AEE6-AD9A-E461-990AB6E20E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12" name="Picture 2" descr="authentic marketing">
            <a:extLst>
              <a:ext uri="{FF2B5EF4-FFF2-40B4-BE49-F238E27FC236}">
                <a16:creationId xmlns:a16="http://schemas.microsoft.com/office/drawing/2014/main" id="{E58EF247-7819-7011-F0BB-B1348AF4FC8E}"/>
              </a:ext>
            </a:extLst>
          </p:cNvPr>
          <p:cNvPicPr>
            <a:picLocks noChangeAspect="1" noChangeArrowheads="1"/>
          </p:cNvPicPr>
          <p:nvPr/>
        </p:nvPicPr>
        <p:blipFill rotWithShape="1">
          <a:blip r:embed="rId5">
            <a:alphaModFix/>
            <a:extLst>
              <a:ext uri="{28A0092B-C50C-407E-A947-70E740481C1C}">
                <a14:useLocalDpi xmlns:a14="http://schemas.microsoft.com/office/drawing/2010/main" val="0"/>
              </a:ext>
            </a:extLst>
          </a:blip>
          <a:srcRect l="4823" r="4823"/>
          <a:stretch/>
        </p:blipFill>
        <p:spPr bwMode="auto">
          <a:xfrm>
            <a:off x="6556075" y="3312318"/>
            <a:ext cx="4099293" cy="2381894"/>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2">
            <a:extLst>
              <a:ext uri="{FF2B5EF4-FFF2-40B4-BE49-F238E27FC236}">
                <a16:creationId xmlns:a16="http://schemas.microsoft.com/office/drawing/2014/main" id="{63D6267B-7945-45C8-E330-BC7C18FF3F6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Connector 21">
            <a:extLst>
              <a:ext uri="{FF2B5EF4-FFF2-40B4-BE49-F238E27FC236}">
                <a16:creationId xmlns:a16="http://schemas.microsoft.com/office/drawing/2014/main" id="{F32F6B26-67AD-7348-E9F5-CD17953D0BB6}"/>
              </a:ext>
            </a:extLst>
          </p:cNvPr>
          <p:cNvSpPr/>
          <p:nvPr/>
        </p:nvSpPr>
        <p:spPr>
          <a:xfrm>
            <a:off x="9538665" y="2280953"/>
            <a:ext cx="1872517"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branje</a:t>
            </a:r>
            <a:endParaRPr lang="en-IE" sz="2800" b="1" dirty="0">
              <a:solidFill>
                <a:schemeClr val="bg1"/>
              </a:solidFill>
            </a:endParaRPr>
          </a:p>
        </p:txBody>
      </p:sp>
    </p:spTree>
    <p:extLst>
      <p:ext uri="{BB962C8B-B14F-4D97-AF65-F5344CB8AC3E}">
        <p14:creationId xmlns:p14="http://schemas.microsoft.com/office/powerpoint/2010/main" val="22275731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2DFB3-6903-C570-575A-8FC2A3548FEF}"/>
            </a:ext>
          </a:extLst>
        </p:cNvPr>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42878CF6-9069-785A-1127-E9B4B10FA42B}"/>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solidFill>
                  <a:schemeClr val="bg1"/>
                </a:solidFill>
              </a:rPr>
              <a:t>69</a:t>
            </a:fld>
            <a:endParaRPr lang="fr-CA" sz="1200" dirty="0">
              <a:solidFill>
                <a:schemeClr val="bg1"/>
              </a:solidFill>
            </a:endParaRPr>
          </a:p>
        </p:txBody>
      </p:sp>
      <p:sp>
        <p:nvSpPr>
          <p:cNvPr id="8" name="Freeform 7">
            <a:extLst>
              <a:ext uri="{FF2B5EF4-FFF2-40B4-BE49-F238E27FC236}">
                <a16:creationId xmlns:a16="http://schemas.microsoft.com/office/drawing/2014/main" id="{5111593A-9568-7EE9-A2C4-F13C172EC55E}"/>
              </a:ext>
            </a:extLst>
          </p:cNvPr>
          <p:cNvSpPr/>
          <p:nvPr/>
        </p:nvSpPr>
        <p:spPr>
          <a:xfrm>
            <a:off x="33940" y="426469"/>
            <a:ext cx="4969498" cy="875479"/>
          </a:xfrm>
          <a:custGeom>
            <a:avLst/>
            <a:gdLst>
              <a:gd name="connsiteX0" fmla="*/ 0 w 4969498"/>
              <a:gd name="connsiteY0" fmla="*/ 0 h 875479"/>
              <a:gd name="connsiteX1" fmla="*/ 259418 w 4969498"/>
              <a:gd name="connsiteY1" fmla="*/ 0 h 875479"/>
              <a:gd name="connsiteX2" fmla="*/ 479934 w 4969498"/>
              <a:gd name="connsiteY2" fmla="*/ 0 h 875479"/>
              <a:gd name="connsiteX3" fmla="*/ 983356 w 4969498"/>
              <a:gd name="connsiteY3" fmla="*/ 0 h 875479"/>
              <a:gd name="connsiteX4" fmla="*/ 1888567 w 4969498"/>
              <a:gd name="connsiteY4" fmla="*/ 0 h 875479"/>
              <a:gd name="connsiteX5" fmla="*/ 2024418 w 4969498"/>
              <a:gd name="connsiteY5" fmla="*/ 0 h 875479"/>
              <a:gd name="connsiteX6" fmla="*/ 2612505 w 4969498"/>
              <a:gd name="connsiteY6" fmla="*/ 0 h 875479"/>
              <a:gd name="connsiteX7" fmla="*/ 2748356 w 4969498"/>
              <a:gd name="connsiteY7" fmla="*/ 0 h 875479"/>
              <a:gd name="connsiteX8" fmla="*/ 3653567 w 4969498"/>
              <a:gd name="connsiteY8" fmla="*/ 0 h 875479"/>
              <a:gd name="connsiteX9" fmla="*/ 4377505 w 4969498"/>
              <a:gd name="connsiteY9" fmla="*/ 0 h 875479"/>
              <a:gd name="connsiteX10" fmla="*/ 4969498 w 4969498"/>
              <a:gd name="connsiteY10" fmla="*/ 473717 h 875479"/>
              <a:gd name="connsiteX11" fmla="*/ 4969498 w 4969498"/>
              <a:gd name="connsiteY11" fmla="*/ 875479 h 875479"/>
              <a:gd name="connsiteX12" fmla="*/ 4245560 w 4969498"/>
              <a:gd name="connsiteY12" fmla="*/ 875479 h 875479"/>
              <a:gd name="connsiteX13" fmla="*/ 3340349 w 4969498"/>
              <a:gd name="connsiteY13" fmla="*/ 875479 h 875479"/>
              <a:gd name="connsiteX14" fmla="*/ 3204498 w 4969498"/>
              <a:gd name="connsiteY14" fmla="*/ 875479 h 875479"/>
              <a:gd name="connsiteX15" fmla="*/ 2616411 w 4969498"/>
              <a:gd name="connsiteY15" fmla="*/ 875479 h 875479"/>
              <a:gd name="connsiteX16" fmla="*/ 2480560 w 4969498"/>
              <a:gd name="connsiteY16" fmla="*/ 875479 h 875479"/>
              <a:gd name="connsiteX17" fmla="*/ 1575349 w 4969498"/>
              <a:gd name="connsiteY17" fmla="*/ 875479 h 875479"/>
              <a:gd name="connsiteX18" fmla="*/ 851411 w 4969498"/>
              <a:gd name="connsiteY18" fmla="*/ 875479 h 875479"/>
              <a:gd name="connsiteX19" fmla="*/ 479934 w 4969498"/>
              <a:gd name="connsiteY19" fmla="*/ 875479 h 875479"/>
              <a:gd name="connsiteX20" fmla="*/ 0 w 4969498"/>
              <a:gd name="connsiteY20" fmla="*/ 875479 h 875479"/>
              <a:gd name="connsiteX21" fmla="*/ 0 w 4969498"/>
              <a:gd name="connsiteY21" fmla="*/ 469593 h 875479"/>
              <a:gd name="connsiteX22" fmla="*/ 0 w 4969498"/>
              <a:gd name="connsiteY22" fmla="*/ 333742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69498" h="875479">
                <a:moveTo>
                  <a:pt x="0" y="0"/>
                </a:moveTo>
                <a:lnTo>
                  <a:pt x="259418" y="0"/>
                </a:lnTo>
                <a:lnTo>
                  <a:pt x="479934" y="0"/>
                </a:lnTo>
                <a:lnTo>
                  <a:pt x="983356" y="0"/>
                </a:lnTo>
                <a:lnTo>
                  <a:pt x="1888567" y="0"/>
                </a:lnTo>
                <a:lnTo>
                  <a:pt x="2024418" y="0"/>
                </a:lnTo>
                <a:lnTo>
                  <a:pt x="2612505" y="0"/>
                </a:lnTo>
                <a:lnTo>
                  <a:pt x="2748356" y="0"/>
                </a:lnTo>
                <a:lnTo>
                  <a:pt x="3653567" y="0"/>
                </a:lnTo>
                <a:lnTo>
                  <a:pt x="4377505" y="0"/>
                </a:lnTo>
                <a:cubicBezTo>
                  <a:pt x="4703477" y="0"/>
                  <a:pt x="4969498" y="212873"/>
                  <a:pt x="4969498" y="473717"/>
                </a:cubicBezTo>
                <a:lnTo>
                  <a:pt x="4969498" y="875479"/>
                </a:lnTo>
                <a:lnTo>
                  <a:pt x="4245560" y="875479"/>
                </a:lnTo>
                <a:lnTo>
                  <a:pt x="3340349" y="875479"/>
                </a:lnTo>
                <a:lnTo>
                  <a:pt x="3204498" y="875479"/>
                </a:lnTo>
                <a:lnTo>
                  <a:pt x="2616411" y="875479"/>
                </a:lnTo>
                <a:lnTo>
                  <a:pt x="2480560" y="875479"/>
                </a:lnTo>
                <a:lnTo>
                  <a:pt x="1575349" y="875479"/>
                </a:lnTo>
                <a:lnTo>
                  <a:pt x="851411" y="875479"/>
                </a:lnTo>
                <a:lnTo>
                  <a:pt x="479934" y="875479"/>
                </a:lnTo>
                <a:lnTo>
                  <a:pt x="0" y="875479"/>
                </a:lnTo>
                <a:lnTo>
                  <a:pt x="0" y="469593"/>
                </a:lnTo>
                <a:lnTo>
                  <a:pt x="0" y="333742"/>
                </a:lnTo>
                <a:close/>
              </a:path>
            </a:pathLst>
          </a:custGeom>
          <a:solidFill>
            <a:srgbClr val="459597"/>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 name="Text Placeholder 23">
            <a:extLst>
              <a:ext uri="{FF2B5EF4-FFF2-40B4-BE49-F238E27FC236}">
                <a16:creationId xmlns:a16="http://schemas.microsoft.com/office/drawing/2014/main" id="{C4046220-C7F8-698E-BC86-325B408EB3A0}"/>
              </a:ext>
            </a:extLst>
          </p:cNvPr>
          <p:cNvSpPr txBox="1">
            <a:spLocks/>
          </p:cNvSpPr>
          <p:nvPr/>
        </p:nvSpPr>
        <p:spPr>
          <a:xfrm>
            <a:off x="792766" y="547917"/>
            <a:ext cx="9108472" cy="720752"/>
          </a:xfrm>
          <a:prstGeom prst="rect">
            <a:avLst/>
          </a:prstGeom>
          <a:noFill/>
        </p:spPr>
        <p:txBody>
          <a:bodyPr anchor="ct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Dodatno branje</a:t>
            </a:r>
          </a:p>
        </p:txBody>
      </p:sp>
      <p:sp>
        <p:nvSpPr>
          <p:cNvPr id="2" name="Text Placeholder 5">
            <a:extLst>
              <a:ext uri="{FF2B5EF4-FFF2-40B4-BE49-F238E27FC236}">
                <a16:creationId xmlns:a16="http://schemas.microsoft.com/office/drawing/2014/main" id="{170492CB-1E8F-FBC3-56B0-2B0C6026E311}"/>
              </a:ext>
            </a:extLst>
          </p:cNvPr>
          <p:cNvSpPr txBox="1">
            <a:spLocks/>
          </p:cNvSpPr>
          <p:nvPr/>
        </p:nvSpPr>
        <p:spPr>
          <a:xfrm>
            <a:off x="885302" y="1760918"/>
            <a:ext cx="8767617" cy="72075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3720"/>
              </a:lnSpc>
              <a:spcBef>
                <a:spcPts val="0"/>
              </a:spcBef>
              <a:buNone/>
            </a:pPr>
            <a:r>
              <a:rPr lang="en-US" sz="3600" b="1" dirty="0">
                <a:solidFill>
                  <a:srgbClr val="EC7C69"/>
                </a:solidFill>
                <a:hlinkClick r:id="rId3">
                  <a:extLst>
                    <a:ext uri="{A12FA001-AC4F-418D-AE19-62706E023703}">
                      <ahyp:hlinkClr xmlns:ahyp="http://schemas.microsoft.com/office/drawing/2018/hyperlinkcolor" val="tx"/>
                    </a:ext>
                  </a:extLst>
                </a:hlinkClick>
              </a:rPr>
              <a:t>Gostoljubnost v digitalni dobi: upravljanje kakovosti brez prisotnosti na kraju samem (Forbes)</a:t>
            </a:r>
            <a:endParaRPr lang="en-US" sz="3600" b="1" dirty="0">
              <a:solidFill>
                <a:srgbClr val="EC7C69"/>
              </a:solidFill>
            </a:endParaRPr>
          </a:p>
          <a:p>
            <a:pPr marL="0" indent="0">
              <a:lnSpc>
                <a:spcPts val="3720"/>
              </a:lnSpc>
              <a:spcBef>
                <a:spcPts val="0"/>
              </a:spcBef>
              <a:buNone/>
            </a:pPr>
            <a:endParaRPr lang="en-US" sz="3600" b="1" dirty="0">
              <a:solidFill>
                <a:srgbClr val="EC7C69"/>
              </a:solidFill>
            </a:endParaRPr>
          </a:p>
        </p:txBody>
      </p:sp>
      <p:sp>
        <p:nvSpPr>
          <p:cNvPr id="6" name="Text Placeholder 1">
            <a:extLst>
              <a:ext uri="{FF2B5EF4-FFF2-40B4-BE49-F238E27FC236}">
                <a16:creationId xmlns:a16="http://schemas.microsoft.com/office/drawing/2014/main" id="{31E0003F-56E2-2115-406D-391999A18E8B}"/>
              </a:ext>
            </a:extLst>
          </p:cNvPr>
          <p:cNvSpPr txBox="1">
            <a:spLocks/>
          </p:cNvSpPr>
          <p:nvPr/>
        </p:nvSpPr>
        <p:spPr>
          <a:xfrm>
            <a:off x="885302" y="3429000"/>
            <a:ext cx="4926562" cy="1514959"/>
          </a:xfrm>
          <a:prstGeom prst="rect">
            <a:avLst/>
          </a:prstGeom>
          <a:noFill/>
        </p:spPr>
        <p:txBody>
          <a:bodyPr lIns="91440" tIns="45720" rIns="91440" bIns="45720" anchor="t">
            <a:noAutofit/>
          </a:bodyPr>
          <a:lstStyle>
            <a:lvl1pPr marL="0" indent="0" algn="ctr" defTabSz="914400" rtl="0" eaLnBrk="1" latinLnBrk="0" hangingPunct="1">
              <a:lnSpc>
                <a:spcPct val="90000"/>
              </a:lnSpc>
              <a:spcBef>
                <a:spcPts val="1000"/>
              </a:spcBef>
              <a:buFont typeface="Arial" panose="020B0604020202020204" pitchFamily="34" charset="0"/>
              <a:buNone/>
              <a:defRPr sz="3000" i="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ts val="2540"/>
              </a:lnSpc>
              <a:spcBef>
                <a:spcPts val="0"/>
              </a:spcBef>
            </a:pPr>
            <a:r>
              <a:rPr lang="en-IE" sz="2200" dirty="0">
                <a:solidFill>
                  <a:srgbClr val="414141"/>
                </a:solidFill>
              </a:rPr>
              <a:t>Mnenjski članek, ki raziskuje upravljanje na daljavo, nadzor kakovosti in kako ohraniti odličnost storitev v digitalnem svetu gostinstva.</a:t>
            </a:r>
          </a:p>
          <a:p>
            <a:pPr algn="l">
              <a:lnSpc>
                <a:spcPts val="2540"/>
              </a:lnSpc>
              <a:spcBef>
                <a:spcPts val="0"/>
              </a:spcBef>
            </a:pPr>
            <a:endParaRPr lang="en-US" sz="2400" dirty="0">
              <a:solidFill>
                <a:srgbClr val="414141"/>
              </a:solidFill>
            </a:endParaRPr>
          </a:p>
        </p:txBody>
      </p:sp>
      <p:pic>
        <p:nvPicPr>
          <p:cNvPr id="7" name="Picture 6">
            <a:extLst>
              <a:ext uri="{FF2B5EF4-FFF2-40B4-BE49-F238E27FC236}">
                <a16:creationId xmlns:a16="http://schemas.microsoft.com/office/drawing/2014/main" id="{0F5A4E4E-F5AF-1645-990D-193FCEB20F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94300" y="2907361"/>
            <a:ext cx="5840450" cy="3845012"/>
          </a:xfrm>
          <a:prstGeom prst="rect">
            <a:avLst/>
          </a:prstGeom>
          <a:noFill/>
        </p:spPr>
      </p:pic>
      <p:pic>
        <p:nvPicPr>
          <p:cNvPr id="5" name="Picture 4" descr="A person's face with a city in the background&#10;&#10;Description automatically generated">
            <a:extLst>
              <a:ext uri="{FF2B5EF4-FFF2-40B4-BE49-F238E27FC236}">
                <a16:creationId xmlns:a16="http://schemas.microsoft.com/office/drawing/2014/main" id="{8ECF6F2D-918C-66F0-354F-2041D9124E48}"/>
              </a:ext>
            </a:extLst>
          </p:cNvPr>
          <p:cNvPicPr>
            <a:picLocks noChangeAspect="1"/>
          </p:cNvPicPr>
          <p:nvPr/>
        </p:nvPicPr>
        <p:blipFill rotWithShape="1">
          <a:blip r:embed="rId5">
            <a:alphaModFix/>
          </a:blip>
          <a:srcRect t="2108" b="2108"/>
          <a:stretch/>
        </p:blipFill>
        <p:spPr>
          <a:xfrm>
            <a:off x="6543861" y="3317908"/>
            <a:ext cx="4204651" cy="2375525"/>
          </a:xfrm>
          <a:prstGeom prst="rect">
            <a:avLst/>
          </a:prstGeom>
        </p:spPr>
      </p:pic>
      <p:sp>
        <p:nvSpPr>
          <p:cNvPr id="9" name="Oval 8">
            <a:extLst>
              <a:ext uri="{FF2B5EF4-FFF2-40B4-BE49-F238E27FC236}">
                <a16:creationId xmlns:a16="http://schemas.microsoft.com/office/drawing/2014/main" id="{A2117391-BD96-C4BE-71E9-118E24CA3FEC}"/>
              </a:ext>
            </a:extLst>
          </p:cNvPr>
          <p:cNvSpPr/>
          <p:nvPr/>
        </p:nvSpPr>
        <p:spPr>
          <a:xfrm>
            <a:off x="9657780" y="2285731"/>
            <a:ext cx="1648918" cy="1648918"/>
          </a:xfrm>
          <a:prstGeom prst="ellipse">
            <a:avLst/>
          </a:prstGeom>
          <a:solidFill>
            <a:srgbClr val="4595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21">
            <a:extLst>
              <a:ext uri="{FF2B5EF4-FFF2-40B4-BE49-F238E27FC236}">
                <a16:creationId xmlns:a16="http://schemas.microsoft.com/office/drawing/2014/main" id="{B8C798A6-B373-77A0-43B1-A4D35C817BA2}"/>
              </a:ext>
            </a:extLst>
          </p:cNvPr>
          <p:cNvSpPr/>
          <p:nvPr/>
        </p:nvSpPr>
        <p:spPr>
          <a:xfrm>
            <a:off x="9538665" y="2280953"/>
            <a:ext cx="1882286" cy="1649298"/>
          </a:xfrm>
          <a:prstGeom prst="flowChartConnector">
            <a:avLst/>
          </a:prstGeom>
          <a:no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2560"/>
              </a:lnSpc>
            </a:pPr>
            <a:r>
              <a:rPr lang="en-IE" sz="2800" b="1" dirty="0">
                <a:solidFill>
                  <a:schemeClr val="bg1"/>
                </a:solidFill>
              </a:rPr>
              <a:t>Kliknite za </a:t>
            </a:r>
            <a:r>
              <a:rPr lang="en-IE" sz="2800" b="1" dirty="0">
                <a:solidFill>
                  <a:schemeClr val="bg1"/>
                </a:solidFill>
                <a:hlinkClick r:id="rId3">
                  <a:extLst>
                    <a:ext uri="{A12FA001-AC4F-418D-AE19-62706E023703}">
                      <ahyp:hlinkClr xmlns:ahyp="http://schemas.microsoft.com/office/drawing/2018/hyperlinkcolor" val="tx"/>
                    </a:ext>
                  </a:extLst>
                </a:hlinkClick>
              </a:rPr>
              <a:t>članek</a:t>
            </a:r>
            <a:endParaRPr lang="en-IE" sz="2800" b="1" dirty="0">
              <a:solidFill>
                <a:schemeClr val="bg1"/>
              </a:solidFill>
            </a:endParaRPr>
          </a:p>
        </p:txBody>
      </p:sp>
    </p:spTree>
    <p:extLst>
      <p:ext uri="{BB962C8B-B14F-4D97-AF65-F5344CB8AC3E}">
        <p14:creationId xmlns:p14="http://schemas.microsoft.com/office/powerpoint/2010/main" val="1164527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CDF59-C2C2-0F71-9473-8D778266160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0EE4489-BED2-40C4-B487-666D244E48C7}"/>
              </a:ext>
            </a:extLst>
          </p:cNvPr>
          <p:cNvSpPr>
            <a:spLocks noGrp="1"/>
          </p:cNvSpPr>
          <p:nvPr>
            <p:ph type="body" sz="quarter" idx="18"/>
          </p:nvPr>
        </p:nvSpPr>
        <p:spPr>
          <a:xfrm>
            <a:off x="7253207" y="1618150"/>
            <a:ext cx="4267624" cy="870198"/>
          </a:xfrm>
        </p:spPr>
        <p:txBody>
          <a:bodyPr/>
          <a:lstStyle/>
          <a:p>
            <a:pPr>
              <a:lnSpc>
                <a:spcPts val="3240"/>
              </a:lnSpc>
            </a:pPr>
            <a:r>
              <a:rPr lang="en-GB" sz="3200" dirty="0"/>
              <a:t>Upravljanje potovanja gostov – pred, med in po bivanju</a:t>
            </a:r>
          </a:p>
          <a:p>
            <a:pPr>
              <a:lnSpc>
                <a:spcPts val="3240"/>
              </a:lnSpc>
            </a:pPr>
            <a:endParaRPr lang="en-GB" sz="3200" dirty="0"/>
          </a:p>
        </p:txBody>
      </p:sp>
      <p:sp>
        <p:nvSpPr>
          <p:cNvPr id="3" name="Text Placeholder 2">
            <a:extLst>
              <a:ext uri="{FF2B5EF4-FFF2-40B4-BE49-F238E27FC236}">
                <a16:creationId xmlns:a16="http://schemas.microsoft.com/office/drawing/2014/main" id="{8E0DC63F-1113-8B2F-1469-86F174148462}"/>
              </a:ext>
            </a:extLst>
          </p:cNvPr>
          <p:cNvSpPr>
            <a:spLocks noGrp="1"/>
          </p:cNvSpPr>
          <p:nvPr>
            <p:ph type="body" sz="quarter" idx="19"/>
          </p:nvPr>
        </p:nvSpPr>
        <p:spPr/>
        <p:txBody>
          <a:bodyPr/>
          <a:lstStyle/>
          <a:p>
            <a:pPr marL="0" indent="0" defTabSz="914400" rtl="0" eaLnBrk="1" latinLnBrk="0" hangingPunct="1">
              <a:lnSpc>
                <a:spcPct val="100000"/>
              </a:lnSpc>
              <a:spcBef>
                <a:spcPts val="0"/>
              </a:spcBef>
              <a:buFont typeface="Arial" panose="020B0604020202020204" pitchFamily="34" charset="0"/>
              <a:buNone/>
            </a:pPr>
            <a:r>
              <a:rPr lang="en-GB" dirty="0"/>
              <a:t>Poglavje 1</a:t>
            </a:r>
          </a:p>
        </p:txBody>
      </p:sp>
      <p:sp>
        <p:nvSpPr>
          <p:cNvPr id="29" name="Slide Number Placeholder 5">
            <a:extLst>
              <a:ext uri="{FF2B5EF4-FFF2-40B4-BE49-F238E27FC236}">
                <a16:creationId xmlns:a16="http://schemas.microsoft.com/office/drawing/2014/main" id="{34392913-5D35-7857-F687-67AA0DFE900E}"/>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7</a:t>
            </a:fld>
            <a:endParaRPr lang="fr-CA" sz="1200" dirty="0"/>
          </a:p>
        </p:txBody>
      </p:sp>
      <p:sp>
        <p:nvSpPr>
          <p:cNvPr id="25" name="Text Placeholder 4">
            <a:extLst>
              <a:ext uri="{FF2B5EF4-FFF2-40B4-BE49-F238E27FC236}">
                <a16:creationId xmlns:a16="http://schemas.microsoft.com/office/drawing/2014/main" id="{8D450DFA-D326-43D0-9DF1-C765CEBB9981}"/>
              </a:ext>
            </a:extLst>
          </p:cNvPr>
          <p:cNvSpPr>
            <a:spLocks noGrp="1"/>
          </p:cNvSpPr>
          <p:nvPr>
            <p:ph type="body" sz="quarter" idx="23"/>
          </p:nvPr>
        </p:nvSpPr>
        <p:spPr>
          <a:xfrm>
            <a:off x="455462" y="3682738"/>
            <a:ext cx="3130702" cy="1373830"/>
          </a:xfrm>
        </p:spPr>
        <p:txBody>
          <a:bodyPr lIns="91440" tIns="45720" rIns="91440" bIns="45720" anchor="t"/>
          <a:lstStyle/>
          <a:p>
            <a:pPr>
              <a:buNone/>
            </a:pPr>
            <a:r>
              <a:rPr lang="en-US" sz="4000" b="1" dirty="0">
                <a:solidFill>
                  <a:srgbClr val="EC7C69"/>
                </a:solidFill>
              </a:rPr>
              <a:t>Pregled:</a:t>
            </a:r>
            <a:endParaRPr lang="en-US" sz="4000" dirty="0"/>
          </a:p>
        </p:txBody>
      </p:sp>
      <p:sp>
        <p:nvSpPr>
          <p:cNvPr id="26" name="Text Placeholder 4">
            <a:extLst>
              <a:ext uri="{FF2B5EF4-FFF2-40B4-BE49-F238E27FC236}">
                <a16:creationId xmlns:a16="http://schemas.microsoft.com/office/drawing/2014/main" id="{E692E126-A856-F0CE-FE52-EDEEF84A76E2}"/>
              </a:ext>
            </a:extLst>
          </p:cNvPr>
          <p:cNvSpPr txBox="1">
            <a:spLocks/>
          </p:cNvSpPr>
          <p:nvPr/>
        </p:nvSpPr>
        <p:spPr>
          <a:xfrm>
            <a:off x="4091553" y="4103689"/>
            <a:ext cx="7429278" cy="70420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dirty="0"/>
              <a:t>Naučili se boste, kako jasno komunicirati, dodati osebne dotike, ki odražajo vaš stil in lokacijo, ter mirno in profesionalno </a:t>
            </a:r>
            <a:r>
              <a:rPr lang="en-IE"/>
              <a:t>obravnavati pogoste težave. Cilj je, da se gostje </a:t>
            </a:r>
            <a:r>
              <a:rPr lang="en-IE" err="1"/>
              <a:t>počutijo</a:t>
            </a:r>
            <a:r>
              <a:rPr lang="en-IE"/>
              <a:t> </a:t>
            </a:r>
            <a:r>
              <a:rPr lang="en-IE" err="1"/>
              <a:t>cenjeni</a:t>
            </a:r>
            <a:r>
              <a:rPr lang="en-IE"/>
              <a:t>, </a:t>
            </a:r>
            <a:r>
              <a:rPr lang="en-IE" err="1"/>
              <a:t>kar</a:t>
            </a:r>
            <a:r>
              <a:rPr lang="en-IE"/>
              <a:t> </a:t>
            </a:r>
            <a:r>
              <a:rPr lang="en-IE" err="1"/>
              <a:t>prispeva</a:t>
            </a:r>
            <a:r>
              <a:rPr lang="en-IE"/>
              <a:t> k </a:t>
            </a:r>
            <a:r>
              <a:rPr lang="en-IE" err="1"/>
              <a:t>več</a:t>
            </a:r>
            <a:r>
              <a:rPr lang="en-IE"/>
              <a:t> </a:t>
            </a:r>
            <a:r>
              <a:rPr lang="en-IE" err="1"/>
              <a:t>pozitivnim</a:t>
            </a:r>
            <a:r>
              <a:rPr lang="en-IE"/>
              <a:t> </a:t>
            </a:r>
            <a:r>
              <a:rPr lang="en-IE" err="1"/>
              <a:t>ocenam</a:t>
            </a:r>
            <a:r>
              <a:rPr lang="en-IE"/>
              <a:t>, </a:t>
            </a:r>
            <a:r>
              <a:rPr lang="en-IE" err="1"/>
              <a:t>ponovnim</a:t>
            </a:r>
            <a:r>
              <a:rPr lang="en-IE"/>
              <a:t> </a:t>
            </a:r>
            <a:r>
              <a:rPr lang="en-IE" dirty="0" err="1"/>
              <a:t>obiskom</a:t>
            </a:r>
            <a:r>
              <a:rPr lang="en-IE" dirty="0"/>
              <a:t> in priporočilom. Z osredotočanjem na vsako fazo potovanja gostov lahko zgradite zaupanje in ustvarite nepozabna bivanja.</a:t>
            </a:r>
          </a:p>
        </p:txBody>
      </p:sp>
      <p:sp>
        <p:nvSpPr>
          <p:cNvPr id="27" name="Text Placeholder 4">
            <a:extLst>
              <a:ext uri="{FF2B5EF4-FFF2-40B4-BE49-F238E27FC236}">
                <a16:creationId xmlns:a16="http://schemas.microsoft.com/office/drawing/2014/main" id="{71E24FF5-0447-4C0E-374E-FA093D1717F6}"/>
              </a:ext>
            </a:extLst>
          </p:cNvPr>
          <p:cNvSpPr txBox="1">
            <a:spLocks/>
          </p:cNvSpPr>
          <p:nvPr/>
        </p:nvSpPr>
        <p:spPr>
          <a:xfrm>
            <a:off x="473839" y="4455381"/>
            <a:ext cx="3354242" cy="1248936"/>
          </a:xfrm>
          <a:prstGeom prst="rect">
            <a:avLst/>
          </a:prstGeom>
        </p:spPr>
        <p:txBody>
          <a:bodyPr lIns="91440" tIns="45720" rIns="91440" bIns="45720" anchor="t"/>
          <a:lstStyle>
            <a:lvl1pPr marL="0" indent="0" algn="l" defTabSz="914400" rtl="0" eaLnBrk="1" latinLnBrk="0" hangingPunct="1">
              <a:lnSpc>
                <a:spcPct val="100000"/>
              </a:lnSpc>
              <a:spcBef>
                <a:spcPts val="0"/>
              </a:spcBef>
              <a:buFont typeface="Arial" panose="020B0604020202020204" pitchFamily="34" charset="0"/>
              <a:buNone/>
              <a:defRPr lang="en-US" sz="2200" b="0" i="0" kern="1200" spc="0" dirty="0">
                <a:solidFill>
                  <a:srgbClr val="41414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360"/>
              </a:lnSpc>
            </a:pPr>
            <a:r>
              <a:rPr lang="en-IE" b="1" dirty="0"/>
              <a:t>V tem poglavju se boste naučili, kako ustvariti gladko in prijetno izkušnjo za vaše goste, od trenutka, ko rezervirajo, do trenutka, ko odidejo. </a:t>
            </a:r>
            <a:endParaRPr lang="en-IE" dirty="0"/>
          </a:p>
        </p:txBody>
      </p:sp>
      <p:pic>
        <p:nvPicPr>
          <p:cNvPr id="8" name="Picture Placeholder 7" descr="A hand opening a hotel room door&#10;&#10;AI-generated content may be incorrect.">
            <a:extLst>
              <a:ext uri="{FF2B5EF4-FFF2-40B4-BE49-F238E27FC236}">
                <a16:creationId xmlns:a16="http://schemas.microsoft.com/office/drawing/2014/main" id="{51F9242A-D916-0D2D-FD2B-F2D692F53A48}"/>
              </a:ext>
            </a:extLst>
          </p:cNvPr>
          <p:cNvPicPr>
            <a:picLocks noGrp="1" noChangeAspect="1"/>
          </p:cNvPicPr>
          <p:nvPr>
            <p:ph type="pic" sz="quarter" idx="67"/>
          </p:nvPr>
        </p:nvPicPr>
        <p:blipFill>
          <a:blip r:embed="rId2"/>
          <a:srcRect t="647" b="647"/>
          <a:stretch>
            <a:fillRect/>
          </a:stretch>
        </p:blipFill>
        <p:spPr/>
      </p:pic>
    </p:spTree>
    <p:extLst>
      <p:ext uri="{BB962C8B-B14F-4D97-AF65-F5344CB8AC3E}">
        <p14:creationId xmlns:p14="http://schemas.microsoft.com/office/powerpoint/2010/main" val="116480247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6B5E5A-0BF8-CD88-C1F4-C22788E45664}"/>
            </a:ext>
          </a:extLst>
        </p:cNvPr>
        <p:cNvGrpSpPr/>
        <p:nvPr/>
      </p:nvGrpSpPr>
      <p:grpSpPr>
        <a:xfrm>
          <a:off x="0" y="0"/>
          <a:ext cx="0" cy="0"/>
          <a:chOff x="0" y="0"/>
          <a:chExt cx="0" cy="0"/>
        </a:xfrm>
      </p:grpSpPr>
      <p:sp>
        <p:nvSpPr>
          <p:cNvPr id="43" name="Graphic 40">
            <a:extLst>
              <a:ext uri="{FF2B5EF4-FFF2-40B4-BE49-F238E27FC236}">
                <a16:creationId xmlns:a16="http://schemas.microsoft.com/office/drawing/2014/main" id="{E711FED7-9C4E-6BE2-CDF4-E0F678482A0A}"/>
              </a:ext>
            </a:extLst>
          </p:cNvPr>
          <p:cNvSpPr/>
          <p:nvPr/>
        </p:nvSpPr>
        <p:spPr>
          <a:xfrm>
            <a:off x="16042" y="721893"/>
            <a:ext cx="12268594" cy="5414213"/>
          </a:xfrm>
          <a:custGeom>
            <a:avLst/>
            <a:gdLst>
              <a:gd name="connsiteX0" fmla="*/ 0 w 4543781"/>
              <a:gd name="connsiteY0" fmla="*/ 88 h 1951443"/>
              <a:gd name="connsiteX1" fmla="*/ 2372737 w 4543781"/>
              <a:gd name="connsiteY1" fmla="*/ 1037576 h 1951443"/>
              <a:gd name="connsiteX2" fmla="*/ 4543782 w 4543781"/>
              <a:gd name="connsiteY2" fmla="*/ 1951440 h 1951443"/>
            </a:gdLst>
            <a:ahLst/>
            <a:cxnLst>
              <a:cxn ang="0">
                <a:pos x="connsiteX0" y="connsiteY0"/>
              </a:cxn>
              <a:cxn ang="0">
                <a:pos x="connsiteX1" y="connsiteY1"/>
              </a:cxn>
              <a:cxn ang="0">
                <a:pos x="connsiteX2" y="connsiteY2"/>
              </a:cxn>
            </a:cxnLst>
            <a:rect l="l" t="t" r="r" b="b"/>
            <a:pathLst>
              <a:path w="4543781" h="1951443">
                <a:moveTo>
                  <a:pt x="0" y="88"/>
                </a:moveTo>
                <a:cubicBezTo>
                  <a:pt x="0" y="88"/>
                  <a:pt x="1472733" y="-30342"/>
                  <a:pt x="2372737" y="1037576"/>
                </a:cubicBezTo>
                <a:cubicBezTo>
                  <a:pt x="3150964" y="1959999"/>
                  <a:pt x="4543782" y="1951440"/>
                  <a:pt x="4543782" y="1951440"/>
                </a:cubicBezTo>
              </a:path>
            </a:pathLst>
          </a:custGeom>
          <a:noFill/>
          <a:ln w="28575" cap="flat">
            <a:solidFill>
              <a:srgbClr val="414141"/>
            </a:solidFill>
            <a:prstDash val="sysDot"/>
            <a:miter/>
          </a:ln>
        </p:spPr>
        <p:txBody>
          <a:bodyPr rtlCol="0" anchor="ctr"/>
          <a:lstStyle/>
          <a:p>
            <a:endParaRPr lang="en-US"/>
          </a:p>
        </p:txBody>
      </p:sp>
      <p:sp>
        <p:nvSpPr>
          <p:cNvPr id="14" name="Text Placeholder 5">
            <a:extLst>
              <a:ext uri="{FF2B5EF4-FFF2-40B4-BE49-F238E27FC236}">
                <a16:creationId xmlns:a16="http://schemas.microsoft.com/office/drawing/2014/main" id="{D038243F-8340-B1BF-D76B-D388040AA801}"/>
              </a:ext>
            </a:extLst>
          </p:cNvPr>
          <p:cNvSpPr txBox="1">
            <a:spLocks/>
          </p:cNvSpPr>
          <p:nvPr/>
        </p:nvSpPr>
        <p:spPr>
          <a:xfrm>
            <a:off x="710231" y="2955896"/>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err="1">
                <a:solidFill>
                  <a:srgbClr val="459597"/>
                </a:solidFill>
              </a:rPr>
              <a:t>Zaključili</a:t>
            </a:r>
            <a:r>
              <a:rPr lang="en-US" sz="3200" b="1" dirty="0">
                <a:solidFill>
                  <a:srgbClr val="459597"/>
                </a:solidFill>
              </a:rPr>
              <a:t> </a:t>
            </a:r>
            <a:r>
              <a:rPr lang="en-US" sz="3200" b="1" dirty="0" err="1">
                <a:solidFill>
                  <a:srgbClr val="459597"/>
                </a:solidFill>
              </a:rPr>
              <a:t>ste</a:t>
            </a:r>
            <a:r>
              <a:rPr lang="en-US" sz="3200" b="1" dirty="0">
                <a:solidFill>
                  <a:srgbClr val="459597"/>
                </a:solidFill>
              </a:rPr>
              <a:t> …             Modul 5 (1. del)</a:t>
            </a:r>
          </a:p>
          <a:p>
            <a:pPr algn="ctr">
              <a:lnSpc>
                <a:spcPts val="3340"/>
              </a:lnSpc>
              <a:spcBef>
                <a:spcPts val="0"/>
              </a:spcBef>
            </a:pP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0" name="TextBox 19">
            <a:extLst>
              <a:ext uri="{FF2B5EF4-FFF2-40B4-BE49-F238E27FC236}">
                <a16:creationId xmlns:a16="http://schemas.microsoft.com/office/drawing/2014/main" id="{87309097-978B-53F0-9645-81ED56C71056}"/>
              </a:ext>
            </a:extLst>
          </p:cNvPr>
          <p:cNvSpPr txBox="1"/>
          <p:nvPr/>
        </p:nvSpPr>
        <p:spPr>
          <a:xfrm>
            <a:off x="575238" y="3906799"/>
            <a:ext cx="4734298" cy="1696426"/>
          </a:xfrm>
          <a:prstGeom prst="rect">
            <a:avLst/>
          </a:prstGeom>
          <a:noFill/>
        </p:spPr>
        <p:txBody>
          <a:bodyPr wrap="square" rtlCol="0">
            <a:spAutoFit/>
          </a:bodyPr>
          <a:lstStyle/>
          <a:p>
            <a:pPr algn="ctr">
              <a:lnSpc>
                <a:spcPts val="2520"/>
              </a:lnSpc>
            </a:pPr>
            <a:r>
              <a:rPr lang="en-IE" sz="2400" b="1" dirty="0">
                <a:solidFill>
                  <a:srgbClr val="459597"/>
                </a:solidFill>
              </a:rPr>
              <a:t>Poglavje 1: </a:t>
            </a:r>
            <a:r>
              <a:rPr lang="en-IE" sz="2400" dirty="0">
                <a:solidFill>
                  <a:srgbClr val="414141"/>
                </a:solidFill>
              </a:rPr>
              <a:t>Upravljanje potovanja gosta – pred, med </a:t>
            </a:r>
          </a:p>
          <a:p>
            <a:pPr algn="ctr">
              <a:lnSpc>
                <a:spcPts val="2520"/>
              </a:lnSpc>
            </a:pPr>
            <a:r>
              <a:rPr lang="en-IE" sz="2400" dirty="0">
                <a:solidFill>
                  <a:srgbClr val="414141"/>
                </a:solidFill>
              </a:rPr>
              <a:t>in po bivanju</a:t>
            </a:r>
          </a:p>
          <a:p>
            <a:pPr algn="ctr">
              <a:lnSpc>
                <a:spcPts val="2520"/>
              </a:lnSpc>
            </a:pPr>
            <a:endParaRPr lang="en-IE" sz="2400" dirty="0">
              <a:solidFill>
                <a:srgbClr val="414141"/>
              </a:solidFill>
            </a:endParaRPr>
          </a:p>
          <a:p>
            <a:pPr algn="ctr">
              <a:lnSpc>
                <a:spcPts val="2520"/>
              </a:lnSpc>
            </a:pPr>
            <a:endParaRPr lang="en-US" sz="2400" dirty="0">
              <a:solidFill>
                <a:srgbClr val="414141"/>
              </a:solidFill>
            </a:endParaRPr>
          </a:p>
        </p:txBody>
      </p:sp>
      <p:sp>
        <p:nvSpPr>
          <p:cNvPr id="26" name="Text Placeholder 5">
            <a:extLst>
              <a:ext uri="{FF2B5EF4-FFF2-40B4-BE49-F238E27FC236}">
                <a16:creationId xmlns:a16="http://schemas.microsoft.com/office/drawing/2014/main" id="{A1005ED4-238A-B33B-A286-926319A58636}"/>
              </a:ext>
            </a:extLst>
          </p:cNvPr>
          <p:cNvSpPr txBox="1">
            <a:spLocks/>
          </p:cNvSpPr>
          <p:nvPr/>
        </p:nvSpPr>
        <p:spPr>
          <a:xfrm>
            <a:off x="7292374" y="616259"/>
            <a:ext cx="4464312" cy="1610515"/>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a:buNone/>
              <a:defRPr sz="2800" kern="1200" baseline="0">
                <a:solidFill>
                  <a:srgbClr val="142D55"/>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lnSpc>
                <a:spcPts val="3340"/>
              </a:lnSpc>
              <a:spcBef>
                <a:spcPts val="0"/>
              </a:spcBef>
            </a:pPr>
            <a:r>
              <a:rPr lang="en-US" sz="3200" b="1" dirty="0">
                <a:solidFill>
                  <a:srgbClr val="EC7C69"/>
                </a:solidFill>
              </a:rPr>
              <a:t>Modul 5 (2. del)</a:t>
            </a:r>
            <a:endParaRPr lang="en-US" sz="3200" b="1" dirty="0">
              <a:solidFill>
                <a:srgbClr val="459597"/>
              </a:solidFill>
            </a:endParaRPr>
          </a:p>
          <a:p>
            <a:pPr algn="ctr">
              <a:lnSpc>
                <a:spcPct val="100000"/>
              </a:lnSpc>
              <a:spcBef>
                <a:spcPts val="0"/>
              </a:spcBef>
            </a:pPr>
            <a:endParaRPr lang="en-US" sz="3200" dirty="0">
              <a:solidFill>
                <a:srgbClr val="000000"/>
              </a:solidFill>
            </a:endParaRPr>
          </a:p>
        </p:txBody>
      </p:sp>
      <p:sp>
        <p:nvSpPr>
          <p:cNvPr id="28" name="TextBox 27">
            <a:extLst>
              <a:ext uri="{FF2B5EF4-FFF2-40B4-BE49-F238E27FC236}">
                <a16:creationId xmlns:a16="http://schemas.microsoft.com/office/drawing/2014/main" id="{BC0C9CAF-DB77-BE4A-DBA8-2F1848E3CD04}"/>
              </a:ext>
            </a:extLst>
          </p:cNvPr>
          <p:cNvSpPr txBox="1"/>
          <p:nvPr/>
        </p:nvSpPr>
        <p:spPr>
          <a:xfrm>
            <a:off x="7292374" y="1229510"/>
            <a:ext cx="4464312" cy="2658228"/>
          </a:xfrm>
          <a:prstGeom prst="rect">
            <a:avLst/>
          </a:prstGeom>
          <a:noFill/>
        </p:spPr>
        <p:txBody>
          <a:bodyPr wrap="square" rtlCol="0">
            <a:spAutoFit/>
          </a:bodyPr>
          <a:lstStyle/>
          <a:p>
            <a:pPr algn="ctr">
              <a:lnSpc>
                <a:spcPts val="2520"/>
              </a:lnSpc>
            </a:pPr>
            <a:r>
              <a:rPr lang="en-IE" sz="2400" b="1" dirty="0">
                <a:solidFill>
                  <a:srgbClr val="EC7C69"/>
                </a:solidFill>
              </a:rPr>
              <a:t>Poglavje 2: </a:t>
            </a:r>
            <a:r>
              <a:rPr lang="en-IE" sz="2400" dirty="0">
                <a:solidFill>
                  <a:srgbClr val="414141"/>
                </a:solidFill>
              </a:rPr>
              <a:t>Orodja in sistemi za učinkovito delovanje</a:t>
            </a:r>
          </a:p>
          <a:p>
            <a:pPr algn="ctr">
              <a:lnSpc>
                <a:spcPts val="2520"/>
              </a:lnSpc>
            </a:pPr>
            <a:endParaRPr lang="en-IE" sz="2400" dirty="0">
              <a:solidFill>
                <a:srgbClr val="414141"/>
              </a:solidFill>
            </a:endParaRPr>
          </a:p>
          <a:p>
            <a:pPr algn="ctr">
              <a:lnSpc>
                <a:spcPts val="2520"/>
              </a:lnSpc>
            </a:pPr>
            <a:r>
              <a:rPr lang="en-IE" sz="2400" b="1" dirty="0">
                <a:solidFill>
                  <a:srgbClr val="EC7C69"/>
                </a:solidFill>
              </a:rPr>
              <a:t>Poglavje 3: </a:t>
            </a:r>
            <a:r>
              <a:rPr lang="en-IE" sz="2400" dirty="0">
                <a:solidFill>
                  <a:srgbClr val="414141"/>
                </a:solidFill>
              </a:rPr>
              <a:t>Pametna rast</a:t>
            </a:r>
          </a:p>
          <a:p>
            <a:pPr algn="ctr">
              <a:lnSpc>
                <a:spcPts val="2520"/>
              </a:lnSpc>
            </a:pPr>
            <a:r>
              <a:rPr lang="en-IE" sz="2400" dirty="0">
                <a:solidFill>
                  <a:srgbClr val="414141"/>
                </a:solidFill>
              </a:rPr>
              <a:t> – partnerstva, dodatna prodaja in dolgoročno načrtovanje</a:t>
            </a:r>
          </a:p>
          <a:p>
            <a:pPr algn="ctr">
              <a:lnSpc>
                <a:spcPts val="2520"/>
              </a:lnSpc>
            </a:pPr>
            <a:endParaRPr lang="en-IE" sz="2400" dirty="0">
              <a:solidFill>
                <a:srgbClr val="414141"/>
              </a:solidFill>
            </a:endParaRPr>
          </a:p>
          <a:p>
            <a:pPr algn="ctr">
              <a:lnSpc>
                <a:spcPts val="2520"/>
              </a:lnSpc>
            </a:pPr>
            <a:endParaRPr lang="en-IE" sz="2400" dirty="0">
              <a:solidFill>
                <a:srgbClr val="414141"/>
              </a:solidFill>
            </a:endParaRPr>
          </a:p>
        </p:txBody>
      </p:sp>
      <p:sp>
        <p:nvSpPr>
          <p:cNvPr id="44" name="Rectangle 43">
            <a:extLst>
              <a:ext uri="{FF2B5EF4-FFF2-40B4-BE49-F238E27FC236}">
                <a16:creationId xmlns:a16="http://schemas.microsoft.com/office/drawing/2014/main" id="{62267A3D-EDB5-BD06-9CF9-1D19EBA56DEC}"/>
              </a:ext>
            </a:extLst>
          </p:cNvPr>
          <p:cNvSpPr/>
          <p:nvPr/>
        </p:nvSpPr>
        <p:spPr>
          <a:xfrm>
            <a:off x="580181" y="721893"/>
            <a:ext cx="2294740" cy="8554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4469A987-1C5B-26DE-4D7E-D65CA9B5833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80181" y="239683"/>
            <a:ext cx="2399469" cy="1486850"/>
          </a:xfrm>
          <a:prstGeom prst="rect">
            <a:avLst/>
          </a:prstGeom>
        </p:spPr>
      </p:pic>
      <p:sp>
        <p:nvSpPr>
          <p:cNvPr id="52" name="Rectangle 51">
            <a:extLst>
              <a:ext uri="{FF2B5EF4-FFF2-40B4-BE49-F238E27FC236}">
                <a16:creationId xmlns:a16="http://schemas.microsoft.com/office/drawing/2014/main" id="{1F88CC3C-726F-AA02-C54A-82AD5C8B6922}"/>
              </a:ext>
            </a:extLst>
          </p:cNvPr>
          <p:cNvSpPr/>
          <p:nvPr/>
        </p:nvSpPr>
        <p:spPr>
          <a:xfrm>
            <a:off x="9897260" y="4406313"/>
            <a:ext cx="1017144" cy="511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Speech Bubble: Oval 68">
            <a:extLst>
              <a:ext uri="{FF2B5EF4-FFF2-40B4-BE49-F238E27FC236}">
                <a16:creationId xmlns:a16="http://schemas.microsoft.com/office/drawing/2014/main" id="{815229D8-BFB3-FBF1-9BE3-9F87F161FC43}"/>
              </a:ext>
            </a:extLst>
          </p:cNvPr>
          <p:cNvSpPr/>
          <p:nvPr/>
        </p:nvSpPr>
        <p:spPr>
          <a:xfrm rot="10800000">
            <a:off x="9820706" y="4927701"/>
            <a:ext cx="1791111" cy="1174411"/>
          </a:xfrm>
          <a:prstGeom prst="wedgeEllipseCallout">
            <a:avLst>
              <a:gd name="adj1" fmla="val 22868"/>
              <a:gd name="adj2" fmla="val 84925"/>
            </a:avLst>
          </a:prstGeom>
          <a:solidFill>
            <a:srgbClr val="EC7C69"/>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54" name="TextBox 53">
            <a:extLst>
              <a:ext uri="{FF2B5EF4-FFF2-40B4-BE49-F238E27FC236}">
                <a16:creationId xmlns:a16="http://schemas.microsoft.com/office/drawing/2014/main" id="{4065BC51-B524-FC95-B65C-14FE7E10D2B1}"/>
              </a:ext>
            </a:extLst>
          </p:cNvPr>
          <p:cNvSpPr txBox="1"/>
          <p:nvPr/>
        </p:nvSpPr>
        <p:spPr>
          <a:xfrm>
            <a:off x="9654630" y="5112701"/>
            <a:ext cx="2093956" cy="990015"/>
          </a:xfrm>
          <a:prstGeom prst="rect">
            <a:avLst/>
          </a:prstGeom>
          <a:noFill/>
        </p:spPr>
        <p:txBody>
          <a:bodyPr wrap="square" lIns="91440" tIns="45720" rIns="91440" bIns="45720" anchor="t">
            <a:spAutoFit/>
          </a:bodyPr>
          <a:lstStyle/>
          <a:p>
            <a:pPr algn="ctr">
              <a:lnSpc>
                <a:spcPts val="3540"/>
              </a:lnSpc>
            </a:pPr>
            <a:r>
              <a:rPr lang="en-US" sz="3200" b="1" dirty="0">
                <a:solidFill>
                  <a:schemeClr val="bg1"/>
                </a:solidFill>
              </a:rPr>
              <a:t>Naslednje </a:t>
            </a:r>
            <a:r>
              <a:rPr lang="en-US" sz="3200" b="1">
                <a:solidFill>
                  <a:schemeClr val="bg1"/>
                </a:solidFill>
              </a:rPr>
              <a:t>je …</a:t>
            </a:r>
            <a:endParaRPr lang="en-US" sz="3200">
              <a:solidFill>
                <a:schemeClr val="bg1"/>
              </a:solidFill>
            </a:endParaRPr>
          </a:p>
        </p:txBody>
      </p:sp>
      <p:sp>
        <p:nvSpPr>
          <p:cNvPr id="55" name="Speech Bubble: Oval 68">
            <a:extLst>
              <a:ext uri="{FF2B5EF4-FFF2-40B4-BE49-F238E27FC236}">
                <a16:creationId xmlns:a16="http://schemas.microsoft.com/office/drawing/2014/main" id="{C473A849-D6A5-323D-5A50-5EA0F6AAD989}"/>
              </a:ext>
            </a:extLst>
          </p:cNvPr>
          <p:cNvSpPr/>
          <p:nvPr/>
        </p:nvSpPr>
        <p:spPr>
          <a:xfrm rot="10800000">
            <a:off x="9739818" y="4884005"/>
            <a:ext cx="1791111" cy="1174411"/>
          </a:xfrm>
          <a:prstGeom prst="wedgeEllipseCallout">
            <a:avLst>
              <a:gd name="adj1" fmla="val 22868"/>
              <a:gd name="adj2" fmla="val 84925"/>
            </a:avLst>
          </a:prstGeom>
          <a:noFill/>
          <a:ln w="19050">
            <a:solidFill>
              <a:srgbClr val="4141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sz="2400" dirty="0">
              <a:solidFill>
                <a:srgbClr val="382B1B"/>
              </a:solidFill>
            </a:endParaRPr>
          </a:p>
        </p:txBody>
      </p:sp>
      <p:sp>
        <p:nvSpPr>
          <p:cNvPr id="2" name="Rectangle 1">
            <a:extLst>
              <a:ext uri="{FF2B5EF4-FFF2-40B4-BE49-F238E27FC236}">
                <a16:creationId xmlns:a16="http://schemas.microsoft.com/office/drawing/2014/main" id="{28BDFC36-69D6-EDC6-B3AF-598D88D4BFE4}"/>
              </a:ext>
            </a:extLst>
          </p:cNvPr>
          <p:cNvSpPr/>
          <p:nvPr/>
        </p:nvSpPr>
        <p:spPr>
          <a:xfrm>
            <a:off x="3515528" y="948923"/>
            <a:ext cx="2206687" cy="183321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raphic 108">
            <a:extLst>
              <a:ext uri="{FF2B5EF4-FFF2-40B4-BE49-F238E27FC236}">
                <a16:creationId xmlns:a16="http://schemas.microsoft.com/office/drawing/2014/main" id="{7EEAD760-F05A-1FF1-747E-261E41A32A28}"/>
              </a:ext>
            </a:extLst>
          </p:cNvPr>
          <p:cNvSpPr/>
          <p:nvPr/>
        </p:nvSpPr>
        <p:spPr>
          <a:xfrm>
            <a:off x="3669179" y="948569"/>
            <a:ext cx="2115393" cy="1486850"/>
          </a:xfrm>
          <a:custGeom>
            <a:avLst/>
            <a:gdLst>
              <a:gd name="connsiteX0" fmla="*/ 1307194 w 1557773"/>
              <a:gd name="connsiteY0" fmla="*/ 813434 h 1094915"/>
              <a:gd name="connsiteX1" fmla="*/ 1148313 w 1557773"/>
              <a:gd name="connsiteY1" fmla="*/ 900921 h 1094915"/>
              <a:gd name="connsiteX2" fmla="*/ 918080 w 1557773"/>
              <a:gd name="connsiteY2" fmla="*/ 1090161 h 1094915"/>
              <a:gd name="connsiteX3" fmla="*/ 910469 w 1557773"/>
              <a:gd name="connsiteY3" fmla="*/ 1094915 h 1094915"/>
              <a:gd name="connsiteX4" fmla="*/ 891441 w 1557773"/>
              <a:gd name="connsiteY4" fmla="*/ 1048319 h 1094915"/>
              <a:gd name="connsiteX5" fmla="*/ 810574 w 1557773"/>
              <a:gd name="connsiteY5" fmla="*/ 980801 h 1094915"/>
              <a:gd name="connsiteX6" fmla="*/ 670722 w 1557773"/>
              <a:gd name="connsiteY6" fmla="*/ 963684 h 1094915"/>
              <a:gd name="connsiteX7" fmla="*/ 449050 w 1557773"/>
              <a:gd name="connsiteY7" fmla="*/ 955126 h 1094915"/>
              <a:gd name="connsiteX8" fmla="*/ 485203 w 1557773"/>
              <a:gd name="connsiteY8" fmla="*/ 899019 h 1094915"/>
              <a:gd name="connsiteX9" fmla="*/ 499474 w 1557773"/>
              <a:gd name="connsiteY9" fmla="*/ 874295 h 1094915"/>
              <a:gd name="connsiteX10" fmla="*/ 500425 w 1557773"/>
              <a:gd name="connsiteY10" fmla="*/ 870491 h 1094915"/>
              <a:gd name="connsiteX11" fmla="*/ 500425 w 1557773"/>
              <a:gd name="connsiteY11" fmla="*/ 870491 h 1094915"/>
              <a:gd name="connsiteX12" fmla="*/ 500425 w 1557773"/>
              <a:gd name="connsiteY12" fmla="*/ 867638 h 1094915"/>
              <a:gd name="connsiteX13" fmla="*/ 500425 w 1557773"/>
              <a:gd name="connsiteY13" fmla="*/ 867638 h 1094915"/>
              <a:gd name="connsiteX14" fmla="*/ 500425 w 1557773"/>
              <a:gd name="connsiteY14" fmla="*/ 863834 h 1094915"/>
              <a:gd name="connsiteX15" fmla="*/ 500425 w 1557773"/>
              <a:gd name="connsiteY15" fmla="*/ 863834 h 1094915"/>
              <a:gd name="connsiteX16" fmla="*/ 500425 w 1557773"/>
              <a:gd name="connsiteY16" fmla="*/ 860031 h 1094915"/>
              <a:gd name="connsiteX17" fmla="*/ 500425 w 1557773"/>
              <a:gd name="connsiteY17" fmla="*/ 860031 h 1094915"/>
              <a:gd name="connsiteX18" fmla="*/ 500425 w 1557773"/>
              <a:gd name="connsiteY18" fmla="*/ 856227 h 1094915"/>
              <a:gd name="connsiteX19" fmla="*/ 500425 w 1557773"/>
              <a:gd name="connsiteY19" fmla="*/ 856227 h 1094915"/>
              <a:gd name="connsiteX20" fmla="*/ 500425 w 1557773"/>
              <a:gd name="connsiteY20" fmla="*/ 852423 h 1094915"/>
              <a:gd name="connsiteX21" fmla="*/ 500425 w 1557773"/>
              <a:gd name="connsiteY21" fmla="*/ 852423 h 1094915"/>
              <a:gd name="connsiteX22" fmla="*/ 500425 w 1557773"/>
              <a:gd name="connsiteY22" fmla="*/ 848619 h 1094915"/>
              <a:gd name="connsiteX23" fmla="*/ 499474 w 1557773"/>
              <a:gd name="connsiteY23" fmla="*/ 844815 h 1094915"/>
              <a:gd name="connsiteX24" fmla="*/ 483300 w 1557773"/>
              <a:gd name="connsiteY24" fmla="*/ 823894 h 1094915"/>
              <a:gd name="connsiteX25" fmla="*/ 419558 w 1557773"/>
              <a:gd name="connsiteY25" fmla="*/ 821992 h 1094915"/>
              <a:gd name="connsiteX26" fmla="*/ 405287 w 1557773"/>
              <a:gd name="connsiteY26" fmla="*/ 836257 h 1094915"/>
              <a:gd name="connsiteX27" fmla="*/ 405287 w 1557773"/>
              <a:gd name="connsiteY27" fmla="*/ 837208 h 1094915"/>
              <a:gd name="connsiteX28" fmla="*/ 405287 w 1557773"/>
              <a:gd name="connsiteY28" fmla="*/ 837208 h 1094915"/>
              <a:gd name="connsiteX29" fmla="*/ 405287 w 1557773"/>
              <a:gd name="connsiteY29" fmla="*/ 838159 h 1094915"/>
              <a:gd name="connsiteX30" fmla="*/ 405287 w 1557773"/>
              <a:gd name="connsiteY30" fmla="*/ 838159 h 1094915"/>
              <a:gd name="connsiteX31" fmla="*/ 401482 w 1557773"/>
              <a:gd name="connsiteY31" fmla="*/ 842913 h 1094915"/>
              <a:gd name="connsiteX32" fmla="*/ 401482 w 1557773"/>
              <a:gd name="connsiteY32" fmla="*/ 842913 h 1094915"/>
              <a:gd name="connsiteX33" fmla="*/ 400530 w 1557773"/>
              <a:gd name="connsiteY33" fmla="*/ 844815 h 1094915"/>
              <a:gd name="connsiteX34" fmla="*/ 400530 w 1557773"/>
              <a:gd name="connsiteY34" fmla="*/ 844815 h 1094915"/>
              <a:gd name="connsiteX35" fmla="*/ 396725 w 1557773"/>
              <a:gd name="connsiteY35" fmla="*/ 850521 h 1094915"/>
              <a:gd name="connsiteX36" fmla="*/ 396725 w 1557773"/>
              <a:gd name="connsiteY36" fmla="*/ 850521 h 1094915"/>
              <a:gd name="connsiteX37" fmla="*/ 395773 w 1557773"/>
              <a:gd name="connsiteY37" fmla="*/ 852423 h 1094915"/>
              <a:gd name="connsiteX38" fmla="*/ 395773 w 1557773"/>
              <a:gd name="connsiteY38" fmla="*/ 852423 h 1094915"/>
              <a:gd name="connsiteX39" fmla="*/ 382454 w 1557773"/>
              <a:gd name="connsiteY39" fmla="*/ 875246 h 1094915"/>
              <a:gd name="connsiteX40" fmla="*/ 381503 w 1557773"/>
              <a:gd name="connsiteY40" fmla="*/ 877148 h 1094915"/>
              <a:gd name="connsiteX41" fmla="*/ 381503 w 1557773"/>
              <a:gd name="connsiteY41" fmla="*/ 877148 h 1094915"/>
              <a:gd name="connsiteX42" fmla="*/ 379600 w 1557773"/>
              <a:gd name="connsiteY42" fmla="*/ 880951 h 1094915"/>
              <a:gd name="connsiteX43" fmla="*/ 379600 w 1557773"/>
              <a:gd name="connsiteY43" fmla="*/ 880951 h 1094915"/>
              <a:gd name="connsiteX44" fmla="*/ 379600 w 1557773"/>
              <a:gd name="connsiteY44" fmla="*/ 881902 h 1094915"/>
              <a:gd name="connsiteX45" fmla="*/ 379600 w 1557773"/>
              <a:gd name="connsiteY45" fmla="*/ 881902 h 1094915"/>
              <a:gd name="connsiteX46" fmla="*/ 379600 w 1557773"/>
              <a:gd name="connsiteY46" fmla="*/ 882853 h 1094915"/>
              <a:gd name="connsiteX47" fmla="*/ 379600 w 1557773"/>
              <a:gd name="connsiteY47" fmla="*/ 883804 h 1094915"/>
              <a:gd name="connsiteX48" fmla="*/ 379600 w 1557773"/>
              <a:gd name="connsiteY48" fmla="*/ 883804 h 1094915"/>
              <a:gd name="connsiteX49" fmla="*/ 379600 w 1557773"/>
              <a:gd name="connsiteY49" fmla="*/ 883804 h 1094915"/>
              <a:gd name="connsiteX50" fmla="*/ 379600 w 1557773"/>
              <a:gd name="connsiteY50" fmla="*/ 883804 h 1094915"/>
              <a:gd name="connsiteX51" fmla="*/ 379600 w 1557773"/>
              <a:gd name="connsiteY51" fmla="*/ 883804 h 1094915"/>
              <a:gd name="connsiteX52" fmla="*/ 273045 w 1557773"/>
              <a:gd name="connsiteY52" fmla="*/ 903774 h 1094915"/>
              <a:gd name="connsiteX53" fmla="*/ 193130 w 1557773"/>
              <a:gd name="connsiteY53" fmla="*/ 859080 h 1094915"/>
              <a:gd name="connsiteX54" fmla="*/ 40909 w 1557773"/>
              <a:gd name="connsiteY54" fmla="*/ 704074 h 1094915"/>
              <a:gd name="connsiteX55" fmla="*/ 0 w 1557773"/>
              <a:gd name="connsiteY55" fmla="*/ 571892 h 1094915"/>
              <a:gd name="connsiteX56" fmla="*/ 0 w 1557773"/>
              <a:gd name="connsiteY56" fmla="*/ 561432 h 1094915"/>
              <a:gd name="connsiteX57" fmla="*/ 0 w 1557773"/>
              <a:gd name="connsiteY57" fmla="*/ 557628 h 1094915"/>
              <a:gd name="connsiteX58" fmla="*/ 0 w 1557773"/>
              <a:gd name="connsiteY58" fmla="*/ 550971 h 1094915"/>
              <a:gd name="connsiteX59" fmla="*/ 0 w 1557773"/>
              <a:gd name="connsiteY59" fmla="*/ 537658 h 1094915"/>
              <a:gd name="connsiteX60" fmla="*/ 132242 w 1557773"/>
              <a:gd name="connsiteY60" fmla="*/ 241912 h 1094915"/>
              <a:gd name="connsiteX61" fmla="*/ 274948 w 1557773"/>
              <a:gd name="connsiteY61" fmla="*/ 124945 h 1094915"/>
              <a:gd name="connsiteX62" fmla="*/ 414801 w 1557773"/>
              <a:gd name="connsiteY62" fmla="*/ 64084 h 1094915"/>
              <a:gd name="connsiteX63" fmla="*/ 1080766 w 1557773"/>
              <a:gd name="connsiteY63" fmla="*/ 12733 h 1094915"/>
              <a:gd name="connsiteX64" fmla="*/ 1289117 w 1557773"/>
              <a:gd name="connsiteY64" fmla="*/ 79299 h 1094915"/>
              <a:gd name="connsiteX65" fmla="*/ 1395672 w 1557773"/>
              <a:gd name="connsiteY65" fmla="*/ 152523 h 1094915"/>
              <a:gd name="connsiteX66" fmla="*/ 1397574 w 1557773"/>
              <a:gd name="connsiteY66" fmla="*/ 154425 h 1094915"/>
              <a:gd name="connsiteX67" fmla="*/ 1398526 w 1557773"/>
              <a:gd name="connsiteY67" fmla="*/ 154425 h 1094915"/>
              <a:gd name="connsiteX68" fmla="*/ 1400428 w 1557773"/>
              <a:gd name="connsiteY68" fmla="*/ 156327 h 1094915"/>
              <a:gd name="connsiteX69" fmla="*/ 1401380 w 1557773"/>
              <a:gd name="connsiteY69" fmla="*/ 156327 h 1094915"/>
              <a:gd name="connsiteX70" fmla="*/ 1403283 w 1557773"/>
              <a:gd name="connsiteY70" fmla="*/ 158228 h 1094915"/>
              <a:gd name="connsiteX71" fmla="*/ 1404234 w 1557773"/>
              <a:gd name="connsiteY71" fmla="*/ 159179 h 1094915"/>
              <a:gd name="connsiteX72" fmla="*/ 1406137 w 1557773"/>
              <a:gd name="connsiteY72" fmla="*/ 161081 h 1094915"/>
              <a:gd name="connsiteX73" fmla="*/ 1407088 w 1557773"/>
              <a:gd name="connsiteY73" fmla="*/ 162032 h 1094915"/>
              <a:gd name="connsiteX74" fmla="*/ 1408991 w 1557773"/>
              <a:gd name="connsiteY74" fmla="*/ 163934 h 1094915"/>
              <a:gd name="connsiteX75" fmla="*/ 1409942 w 1557773"/>
              <a:gd name="connsiteY75" fmla="*/ 164885 h 1094915"/>
              <a:gd name="connsiteX76" fmla="*/ 1411845 w 1557773"/>
              <a:gd name="connsiteY76" fmla="*/ 166787 h 1094915"/>
              <a:gd name="connsiteX77" fmla="*/ 1412797 w 1557773"/>
              <a:gd name="connsiteY77" fmla="*/ 167738 h 1094915"/>
              <a:gd name="connsiteX78" fmla="*/ 1414699 w 1557773"/>
              <a:gd name="connsiteY78" fmla="*/ 169640 h 1094915"/>
              <a:gd name="connsiteX79" fmla="*/ 1415651 w 1557773"/>
              <a:gd name="connsiteY79" fmla="*/ 170591 h 1094915"/>
              <a:gd name="connsiteX80" fmla="*/ 1417553 w 1557773"/>
              <a:gd name="connsiteY80" fmla="*/ 172493 h 1094915"/>
              <a:gd name="connsiteX81" fmla="*/ 1418505 w 1557773"/>
              <a:gd name="connsiteY81" fmla="*/ 173444 h 1094915"/>
              <a:gd name="connsiteX82" fmla="*/ 1420407 w 1557773"/>
              <a:gd name="connsiteY82" fmla="*/ 175346 h 1094915"/>
              <a:gd name="connsiteX83" fmla="*/ 1421359 w 1557773"/>
              <a:gd name="connsiteY83" fmla="*/ 176296 h 1094915"/>
              <a:gd name="connsiteX84" fmla="*/ 1423262 w 1557773"/>
              <a:gd name="connsiteY84" fmla="*/ 178199 h 1094915"/>
              <a:gd name="connsiteX85" fmla="*/ 1424213 w 1557773"/>
              <a:gd name="connsiteY85" fmla="*/ 179149 h 1094915"/>
              <a:gd name="connsiteX86" fmla="*/ 1426116 w 1557773"/>
              <a:gd name="connsiteY86" fmla="*/ 181051 h 1094915"/>
              <a:gd name="connsiteX87" fmla="*/ 1427067 w 1557773"/>
              <a:gd name="connsiteY87" fmla="*/ 182002 h 1094915"/>
              <a:gd name="connsiteX88" fmla="*/ 1428970 w 1557773"/>
              <a:gd name="connsiteY88" fmla="*/ 183904 h 1094915"/>
              <a:gd name="connsiteX89" fmla="*/ 1429921 w 1557773"/>
              <a:gd name="connsiteY89" fmla="*/ 184855 h 1094915"/>
              <a:gd name="connsiteX90" fmla="*/ 1431824 w 1557773"/>
              <a:gd name="connsiteY90" fmla="*/ 186757 h 1094915"/>
              <a:gd name="connsiteX91" fmla="*/ 1432776 w 1557773"/>
              <a:gd name="connsiteY91" fmla="*/ 187708 h 1094915"/>
              <a:gd name="connsiteX92" fmla="*/ 1434678 w 1557773"/>
              <a:gd name="connsiteY92" fmla="*/ 189610 h 1094915"/>
              <a:gd name="connsiteX93" fmla="*/ 1434678 w 1557773"/>
              <a:gd name="connsiteY93" fmla="*/ 189610 h 1094915"/>
              <a:gd name="connsiteX94" fmla="*/ 1438484 w 1557773"/>
              <a:gd name="connsiteY94" fmla="*/ 192463 h 1094915"/>
              <a:gd name="connsiteX95" fmla="*/ 1439435 w 1557773"/>
              <a:gd name="connsiteY95" fmla="*/ 192463 h 1094915"/>
              <a:gd name="connsiteX96" fmla="*/ 1440386 w 1557773"/>
              <a:gd name="connsiteY96" fmla="*/ 193414 h 1094915"/>
              <a:gd name="connsiteX97" fmla="*/ 1441338 w 1557773"/>
              <a:gd name="connsiteY97" fmla="*/ 194365 h 1094915"/>
              <a:gd name="connsiteX98" fmla="*/ 1442289 w 1557773"/>
              <a:gd name="connsiteY98" fmla="*/ 195316 h 1094915"/>
              <a:gd name="connsiteX99" fmla="*/ 1443240 w 1557773"/>
              <a:gd name="connsiteY99" fmla="*/ 196267 h 1094915"/>
              <a:gd name="connsiteX100" fmla="*/ 1444192 w 1557773"/>
              <a:gd name="connsiteY100" fmla="*/ 197218 h 1094915"/>
              <a:gd name="connsiteX101" fmla="*/ 1445143 w 1557773"/>
              <a:gd name="connsiteY101" fmla="*/ 198168 h 1094915"/>
              <a:gd name="connsiteX102" fmla="*/ 1446095 w 1557773"/>
              <a:gd name="connsiteY102" fmla="*/ 199119 h 1094915"/>
              <a:gd name="connsiteX103" fmla="*/ 1447046 w 1557773"/>
              <a:gd name="connsiteY103" fmla="*/ 200070 h 1094915"/>
              <a:gd name="connsiteX104" fmla="*/ 1447997 w 1557773"/>
              <a:gd name="connsiteY104" fmla="*/ 201021 h 1094915"/>
              <a:gd name="connsiteX105" fmla="*/ 1448949 w 1557773"/>
              <a:gd name="connsiteY105" fmla="*/ 201972 h 1094915"/>
              <a:gd name="connsiteX106" fmla="*/ 1449900 w 1557773"/>
              <a:gd name="connsiteY106" fmla="*/ 202923 h 1094915"/>
              <a:gd name="connsiteX107" fmla="*/ 1450852 w 1557773"/>
              <a:gd name="connsiteY107" fmla="*/ 203874 h 1094915"/>
              <a:gd name="connsiteX108" fmla="*/ 1450852 w 1557773"/>
              <a:gd name="connsiteY108" fmla="*/ 203874 h 1094915"/>
              <a:gd name="connsiteX109" fmla="*/ 1451803 w 1557773"/>
              <a:gd name="connsiteY109" fmla="*/ 204825 h 1094915"/>
              <a:gd name="connsiteX110" fmla="*/ 1451803 w 1557773"/>
              <a:gd name="connsiteY110" fmla="*/ 204825 h 1094915"/>
              <a:gd name="connsiteX111" fmla="*/ 1451803 w 1557773"/>
              <a:gd name="connsiteY111" fmla="*/ 205776 h 1094915"/>
              <a:gd name="connsiteX112" fmla="*/ 1451803 w 1557773"/>
              <a:gd name="connsiteY112" fmla="*/ 205776 h 1094915"/>
              <a:gd name="connsiteX113" fmla="*/ 1451803 w 1557773"/>
              <a:gd name="connsiteY113" fmla="*/ 206727 h 1094915"/>
              <a:gd name="connsiteX114" fmla="*/ 1451803 w 1557773"/>
              <a:gd name="connsiteY114" fmla="*/ 206727 h 1094915"/>
              <a:gd name="connsiteX115" fmla="*/ 1451803 w 1557773"/>
              <a:gd name="connsiteY115" fmla="*/ 206727 h 1094915"/>
              <a:gd name="connsiteX116" fmla="*/ 1451803 w 1557773"/>
              <a:gd name="connsiteY116" fmla="*/ 206727 h 1094915"/>
              <a:gd name="connsiteX117" fmla="*/ 1451803 w 1557773"/>
              <a:gd name="connsiteY117" fmla="*/ 206727 h 1094915"/>
              <a:gd name="connsiteX118" fmla="*/ 1451803 w 1557773"/>
              <a:gd name="connsiteY118" fmla="*/ 206727 h 1094915"/>
              <a:gd name="connsiteX119" fmla="*/ 1451803 w 1557773"/>
              <a:gd name="connsiteY119" fmla="*/ 206727 h 1094915"/>
              <a:gd name="connsiteX120" fmla="*/ 1451803 w 1557773"/>
              <a:gd name="connsiteY120" fmla="*/ 206727 h 1094915"/>
              <a:gd name="connsiteX121" fmla="*/ 1451803 w 1557773"/>
              <a:gd name="connsiteY121" fmla="*/ 206727 h 1094915"/>
              <a:gd name="connsiteX122" fmla="*/ 1451803 w 1557773"/>
              <a:gd name="connsiteY122" fmla="*/ 206727 h 1094915"/>
              <a:gd name="connsiteX123" fmla="*/ 1451803 w 1557773"/>
              <a:gd name="connsiteY123" fmla="*/ 206727 h 1094915"/>
              <a:gd name="connsiteX124" fmla="*/ 1451803 w 1557773"/>
              <a:gd name="connsiteY124" fmla="*/ 206727 h 1094915"/>
              <a:gd name="connsiteX125" fmla="*/ 1451803 w 1557773"/>
              <a:gd name="connsiteY125" fmla="*/ 207678 h 1094915"/>
              <a:gd name="connsiteX126" fmla="*/ 1543135 w 1557773"/>
              <a:gd name="connsiteY126" fmla="*/ 382653 h 1094915"/>
              <a:gd name="connsiteX127" fmla="*/ 1524108 w 1557773"/>
              <a:gd name="connsiteY127" fmla="*/ 602323 h 1094915"/>
              <a:gd name="connsiteX128" fmla="*/ 1513643 w 1557773"/>
              <a:gd name="connsiteY128" fmla="*/ 622293 h 1094915"/>
              <a:gd name="connsiteX129" fmla="*/ 1472733 w 1557773"/>
              <a:gd name="connsiteY129" fmla="*/ 629900 h 1094915"/>
              <a:gd name="connsiteX130" fmla="*/ 1389012 w 1557773"/>
              <a:gd name="connsiteY130" fmla="*/ 663184 h 1094915"/>
              <a:gd name="connsiteX131" fmla="*/ 1395672 w 1557773"/>
              <a:gd name="connsiteY131" fmla="*/ 690761 h 1094915"/>
              <a:gd name="connsiteX132" fmla="*/ 1409942 w 1557773"/>
              <a:gd name="connsiteY132" fmla="*/ 720241 h 1094915"/>
              <a:gd name="connsiteX133" fmla="*/ 1299583 w 1557773"/>
              <a:gd name="connsiteY133" fmla="*/ 791562 h 1094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1557773" h="1094915">
                <a:moveTo>
                  <a:pt x="1307194" y="813434"/>
                </a:moveTo>
                <a:cubicBezTo>
                  <a:pt x="1252965" y="841011"/>
                  <a:pt x="1199688" y="868589"/>
                  <a:pt x="1148313" y="900921"/>
                </a:cubicBezTo>
                <a:cubicBezTo>
                  <a:pt x="1063641" y="954175"/>
                  <a:pt x="978968" y="1009330"/>
                  <a:pt x="918080" y="1090161"/>
                </a:cubicBezTo>
                <a:cubicBezTo>
                  <a:pt x="917128" y="1092063"/>
                  <a:pt x="913323" y="1093013"/>
                  <a:pt x="910469" y="1094915"/>
                </a:cubicBezTo>
                <a:cubicBezTo>
                  <a:pt x="903809" y="1078749"/>
                  <a:pt x="898101" y="1062583"/>
                  <a:pt x="891441" y="1048319"/>
                </a:cubicBezTo>
                <a:cubicBezTo>
                  <a:pt x="875268" y="1014085"/>
                  <a:pt x="847678" y="992213"/>
                  <a:pt x="810574" y="980801"/>
                </a:cubicBezTo>
                <a:cubicBezTo>
                  <a:pt x="764908" y="966537"/>
                  <a:pt x="718290" y="960831"/>
                  <a:pt x="670722" y="963684"/>
                </a:cubicBezTo>
                <a:cubicBezTo>
                  <a:pt x="597465" y="967488"/>
                  <a:pt x="525161" y="959880"/>
                  <a:pt x="449050" y="955126"/>
                </a:cubicBezTo>
                <a:cubicBezTo>
                  <a:pt x="459516" y="933254"/>
                  <a:pt x="471883" y="916137"/>
                  <a:pt x="485203" y="899019"/>
                </a:cubicBezTo>
                <a:cubicBezTo>
                  <a:pt x="490911" y="891412"/>
                  <a:pt x="496619" y="883804"/>
                  <a:pt x="499474" y="874295"/>
                </a:cubicBezTo>
                <a:cubicBezTo>
                  <a:pt x="499474" y="873344"/>
                  <a:pt x="499474" y="871442"/>
                  <a:pt x="500425" y="870491"/>
                </a:cubicBezTo>
                <a:cubicBezTo>
                  <a:pt x="500425" y="870491"/>
                  <a:pt x="500425" y="870491"/>
                  <a:pt x="500425" y="870491"/>
                </a:cubicBezTo>
                <a:cubicBezTo>
                  <a:pt x="500425" y="870491"/>
                  <a:pt x="500425" y="868589"/>
                  <a:pt x="500425" y="867638"/>
                </a:cubicBezTo>
                <a:lnTo>
                  <a:pt x="500425" y="867638"/>
                </a:lnTo>
                <a:cubicBezTo>
                  <a:pt x="500425" y="865736"/>
                  <a:pt x="500425" y="864785"/>
                  <a:pt x="500425" y="863834"/>
                </a:cubicBezTo>
                <a:lnTo>
                  <a:pt x="500425" y="863834"/>
                </a:lnTo>
                <a:lnTo>
                  <a:pt x="500425" y="860031"/>
                </a:lnTo>
                <a:lnTo>
                  <a:pt x="500425" y="860031"/>
                </a:lnTo>
                <a:cubicBezTo>
                  <a:pt x="500425" y="858129"/>
                  <a:pt x="500425" y="857178"/>
                  <a:pt x="500425" y="856227"/>
                </a:cubicBezTo>
                <a:lnTo>
                  <a:pt x="500425" y="856227"/>
                </a:lnTo>
                <a:cubicBezTo>
                  <a:pt x="500425" y="854325"/>
                  <a:pt x="500425" y="853374"/>
                  <a:pt x="500425" y="852423"/>
                </a:cubicBezTo>
                <a:lnTo>
                  <a:pt x="500425" y="852423"/>
                </a:lnTo>
                <a:cubicBezTo>
                  <a:pt x="500425" y="851472"/>
                  <a:pt x="500425" y="849570"/>
                  <a:pt x="500425" y="848619"/>
                </a:cubicBezTo>
                <a:cubicBezTo>
                  <a:pt x="500425" y="847668"/>
                  <a:pt x="500425" y="846717"/>
                  <a:pt x="499474" y="844815"/>
                </a:cubicBezTo>
                <a:cubicBezTo>
                  <a:pt x="495668" y="837208"/>
                  <a:pt x="489960" y="829600"/>
                  <a:pt x="483300" y="823894"/>
                </a:cubicBezTo>
                <a:cubicBezTo>
                  <a:pt x="464272" y="809630"/>
                  <a:pt x="439537" y="810581"/>
                  <a:pt x="419558" y="821992"/>
                </a:cubicBezTo>
                <a:cubicBezTo>
                  <a:pt x="414801" y="824845"/>
                  <a:pt x="410044" y="829600"/>
                  <a:pt x="405287" y="836257"/>
                </a:cubicBezTo>
                <a:cubicBezTo>
                  <a:pt x="405287" y="836257"/>
                  <a:pt x="405287" y="836257"/>
                  <a:pt x="405287" y="837208"/>
                </a:cubicBezTo>
                <a:cubicBezTo>
                  <a:pt x="405287" y="837208"/>
                  <a:pt x="405287" y="837208"/>
                  <a:pt x="405287" y="837208"/>
                </a:cubicBezTo>
                <a:cubicBezTo>
                  <a:pt x="405287" y="837208"/>
                  <a:pt x="405287" y="837208"/>
                  <a:pt x="405287" y="838159"/>
                </a:cubicBezTo>
                <a:cubicBezTo>
                  <a:pt x="405287" y="838159"/>
                  <a:pt x="405287" y="838159"/>
                  <a:pt x="405287" y="838159"/>
                </a:cubicBezTo>
                <a:cubicBezTo>
                  <a:pt x="404336" y="840060"/>
                  <a:pt x="403384" y="841962"/>
                  <a:pt x="401482" y="842913"/>
                </a:cubicBezTo>
                <a:cubicBezTo>
                  <a:pt x="401482" y="842913"/>
                  <a:pt x="401482" y="842913"/>
                  <a:pt x="401482" y="842913"/>
                </a:cubicBezTo>
                <a:cubicBezTo>
                  <a:pt x="401482" y="842913"/>
                  <a:pt x="401482" y="843864"/>
                  <a:pt x="400530" y="844815"/>
                </a:cubicBezTo>
                <a:cubicBezTo>
                  <a:pt x="400530" y="844815"/>
                  <a:pt x="400530" y="844815"/>
                  <a:pt x="400530" y="844815"/>
                </a:cubicBezTo>
                <a:cubicBezTo>
                  <a:pt x="399579" y="846717"/>
                  <a:pt x="397676" y="848619"/>
                  <a:pt x="396725" y="850521"/>
                </a:cubicBezTo>
                <a:lnTo>
                  <a:pt x="396725" y="850521"/>
                </a:lnTo>
                <a:cubicBezTo>
                  <a:pt x="396725" y="850521"/>
                  <a:pt x="396725" y="852423"/>
                  <a:pt x="395773" y="852423"/>
                </a:cubicBezTo>
                <a:cubicBezTo>
                  <a:pt x="395773" y="852423"/>
                  <a:pt x="395773" y="852423"/>
                  <a:pt x="395773" y="852423"/>
                </a:cubicBezTo>
                <a:cubicBezTo>
                  <a:pt x="391016" y="860981"/>
                  <a:pt x="386259" y="868589"/>
                  <a:pt x="382454" y="875246"/>
                </a:cubicBezTo>
                <a:cubicBezTo>
                  <a:pt x="382454" y="875246"/>
                  <a:pt x="382454" y="876197"/>
                  <a:pt x="381503" y="877148"/>
                </a:cubicBezTo>
                <a:cubicBezTo>
                  <a:pt x="381503" y="877148"/>
                  <a:pt x="381503" y="877148"/>
                  <a:pt x="381503" y="877148"/>
                </a:cubicBezTo>
                <a:cubicBezTo>
                  <a:pt x="381503" y="878099"/>
                  <a:pt x="379600" y="880000"/>
                  <a:pt x="379600" y="880951"/>
                </a:cubicBezTo>
                <a:cubicBezTo>
                  <a:pt x="379600" y="880951"/>
                  <a:pt x="379600" y="880951"/>
                  <a:pt x="379600" y="880951"/>
                </a:cubicBezTo>
                <a:cubicBezTo>
                  <a:pt x="379600" y="880951"/>
                  <a:pt x="379600" y="880951"/>
                  <a:pt x="379600" y="881902"/>
                </a:cubicBezTo>
                <a:cubicBezTo>
                  <a:pt x="379600" y="881902"/>
                  <a:pt x="379600" y="881902"/>
                  <a:pt x="379600" y="881902"/>
                </a:cubicBezTo>
                <a:cubicBezTo>
                  <a:pt x="379600" y="881902"/>
                  <a:pt x="379600" y="881902"/>
                  <a:pt x="379600" y="882853"/>
                </a:cubicBezTo>
                <a:cubicBezTo>
                  <a:pt x="379600" y="882853"/>
                  <a:pt x="379600" y="882853"/>
                  <a:pt x="379600" y="883804"/>
                </a:cubicBezTo>
                <a:lnTo>
                  <a:pt x="379600" y="883804"/>
                </a:lnTo>
                <a:cubicBezTo>
                  <a:pt x="379600" y="883804"/>
                  <a:pt x="379600" y="883804"/>
                  <a:pt x="379600" y="883804"/>
                </a:cubicBezTo>
                <a:lnTo>
                  <a:pt x="379600" y="883804"/>
                </a:lnTo>
                <a:cubicBezTo>
                  <a:pt x="379600" y="883804"/>
                  <a:pt x="379600" y="883804"/>
                  <a:pt x="379600" y="883804"/>
                </a:cubicBezTo>
                <a:cubicBezTo>
                  <a:pt x="349156" y="913284"/>
                  <a:pt x="313003" y="918989"/>
                  <a:pt x="273045" y="903774"/>
                </a:cubicBezTo>
                <a:cubicBezTo>
                  <a:pt x="243553" y="893314"/>
                  <a:pt x="218817" y="875246"/>
                  <a:pt x="193130" y="859080"/>
                </a:cubicBezTo>
                <a:cubicBezTo>
                  <a:pt x="129387" y="819140"/>
                  <a:pt x="82770" y="763984"/>
                  <a:pt x="40909" y="704074"/>
                </a:cubicBezTo>
                <a:cubicBezTo>
                  <a:pt x="13319" y="665086"/>
                  <a:pt x="2854" y="618489"/>
                  <a:pt x="0" y="571892"/>
                </a:cubicBezTo>
                <a:cubicBezTo>
                  <a:pt x="0" y="568089"/>
                  <a:pt x="0" y="565236"/>
                  <a:pt x="0" y="561432"/>
                </a:cubicBezTo>
                <a:cubicBezTo>
                  <a:pt x="0" y="560481"/>
                  <a:pt x="0" y="558579"/>
                  <a:pt x="0" y="557628"/>
                </a:cubicBezTo>
                <a:cubicBezTo>
                  <a:pt x="0" y="555726"/>
                  <a:pt x="0" y="553824"/>
                  <a:pt x="0" y="550971"/>
                </a:cubicBezTo>
                <a:lnTo>
                  <a:pt x="0" y="537658"/>
                </a:lnTo>
                <a:cubicBezTo>
                  <a:pt x="951" y="422593"/>
                  <a:pt x="50423" y="326547"/>
                  <a:pt x="132242" y="241912"/>
                </a:cubicBezTo>
                <a:cubicBezTo>
                  <a:pt x="175054" y="197218"/>
                  <a:pt x="221671" y="156327"/>
                  <a:pt x="274948" y="124945"/>
                </a:cubicBezTo>
                <a:cubicBezTo>
                  <a:pt x="318712" y="99270"/>
                  <a:pt x="365329" y="79299"/>
                  <a:pt x="414801" y="64084"/>
                </a:cubicBezTo>
                <a:cubicBezTo>
                  <a:pt x="715436" y="-30060"/>
                  <a:pt x="1036051" y="5125"/>
                  <a:pt x="1080766" y="12733"/>
                </a:cubicBezTo>
                <a:cubicBezTo>
                  <a:pt x="1154022" y="24144"/>
                  <a:pt x="1222521" y="47918"/>
                  <a:pt x="1289117" y="79299"/>
                </a:cubicBezTo>
                <a:cubicBezTo>
                  <a:pt x="1309096" y="88809"/>
                  <a:pt x="1354762" y="120190"/>
                  <a:pt x="1395672" y="152523"/>
                </a:cubicBezTo>
                <a:cubicBezTo>
                  <a:pt x="1395672" y="152523"/>
                  <a:pt x="1397574" y="153474"/>
                  <a:pt x="1397574" y="154425"/>
                </a:cubicBezTo>
                <a:cubicBezTo>
                  <a:pt x="1397574" y="154425"/>
                  <a:pt x="1397574" y="154425"/>
                  <a:pt x="1398526" y="154425"/>
                </a:cubicBezTo>
                <a:cubicBezTo>
                  <a:pt x="1398526" y="154425"/>
                  <a:pt x="1400428" y="155376"/>
                  <a:pt x="1400428" y="156327"/>
                </a:cubicBezTo>
                <a:cubicBezTo>
                  <a:pt x="1400428" y="156327"/>
                  <a:pt x="1400428" y="156327"/>
                  <a:pt x="1401380" y="156327"/>
                </a:cubicBezTo>
                <a:cubicBezTo>
                  <a:pt x="1401380" y="156327"/>
                  <a:pt x="1402331" y="157277"/>
                  <a:pt x="1403283" y="158228"/>
                </a:cubicBezTo>
                <a:cubicBezTo>
                  <a:pt x="1403283" y="158228"/>
                  <a:pt x="1403283" y="158228"/>
                  <a:pt x="1404234" y="159179"/>
                </a:cubicBezTo>
                <a:cubicBezTo>
                  <a:pt x="1404234" y="159179"/>
                  <a:pt x="1405185" y="160130"/>
                  <a:pt x="1406137" y="161081"/>
                </a:cubicBezTo>
                <a:cubicBezTo>
                  <a:pt x="1406137" y="161081"/>
                  <a:pt x="1406137" y="161081"/>
                  <a:pt x="1407088" y="162032"/>
                </a:cubicBezTo>
                <a:cubicBezTo>
                  <a:pt x="1407088" y="162032"/>
                  <a:pt x="1408040" y="162983"/>
                  <a:pt x="1408991" y="163934"/>
                </a:cubicBezTo>
                <a:cubicBezTo>
                  <a:pt x="1408991" y="163934"/>
                  <a:pt x="1408991" y="163934"/>
                  <a:pt x="1409942" y="164885"/>
                </a:cubicBezTo>
                <a:cubicBezTo>
                  <a:pt x="1409942" y="164885"/>
                  <a:pt x="1410894" y="165836"/>
                  <a:pt x="1411845" y="166787"/>
                </a:cubicBezTo>
                <a:cubicBezTo>
                  <a:pt x="1411845" y="166787"/>
                  <a:pt x="1411845" y="166787"/>
                  <a:pt x="1412797" y="167738"/>
                </a:cubicBezTo>
                <a:cubicBezTo>
                  <a:pt x="1412797" y="167738"/>
                  <a:pt x="1413748" y="168689"/>
                  <a:pt x="1414699" y="169640"/>
                </a:cubicBezTo>
                <a:cubicBezTo>
                  <a:pt x="1414699" y="169640"/>
                  <a:pt x="1414699" y="169640"/>
                  <a:pt x="1415651" y="170591"/>
                </a:cubicBezTo>
                <a:cubicBezTo>
                  <a:pt x="1415651" y="170591"/>
                  <a:pt x="1416602" y="171542"/>
                  <a:pt x="1417553" y="172493"/>
                </a:cubicBezTo>
                <a:cubicBezTo>
                  <a:pt x="1417553" y="172493"/>
                  <a:pt x="1417553" y="172493"/>
                  <a:pt x="1418505" y="173444"/>
                </a:cubicBezTo>
                <a:cubicBezTo>
                  <a:pt x="1418505" y="173444"/>
                  <a:pt x="1419456" y="174395"/>
                  <a:pt x="1420407" y="175346"/>
                </a:cubicBezTo>
                <a:cubicBezTo>
                  <a:pt x="1420407" y="175346"/>
                  <a:pt x="1420407" y="175346"/>
                  <a:pt x="1421359" y="176296"/>
                </a:cubicBezTo>
                <a:cubicBezTo>
                  <a:pt x="1421359" y="176296"/>
                  <a:pt x="1422310" y="177247"/>
                  <a:pt x="1423262" y="178199"/>
                </a:cubicBezTo>
                <a:cubicBezTo>
                  <a:pt x="1423262" y="178199"/>
                  <a:pt x="1423262" y="178199"/>
                  <a:pt x="1424213" y="179149"/>
                </a:cubicBezTo>
                <a:cubicBezTo>
                  <a:pt x="1424213" y="179149"/>
                  <a:pt x="1425164" y="180100"/>
                  <a:pt x="1426116" y="181051"/>
                </a:cubicBezTo>
                <a:cubicBezTo>
                  <a:pt x="1426116" y="181051"/>
                  <a:pt x="1426116" y="181051"/>
                  <a:pt x="1427067" y="182002"/>
                </a:cubicBezTo>
                <a:cubicBezTo>
                  <a:pt x="1427067" y="182002"/>
                  <a:pt x="1428019" y="182953"/>
                  <a:pt x="1428970" y="183904"/>
                </a:cubicBezTo>
                <a:cubicBezTo>
                  <a:pt x="1428970" y="183904"/>
                  <a:pt x="1428970" y="183904"/>
                  <a:pt x="1429921" y="184855"/>
                </a:cubicBezTo>
                <a:cubicBezTo>
                  <a:pt x="1429921" y="184855"/>
                  <a:pt x="1430873" y="184855"/>
                  <a:pt x="1431824" y="186757"/>
                </a:cubicBezTo>
                <a:cubicBezTo>
                  <a:pt x="1431824" y="186757"/>
                  <a:pt x="1431824" y="186757"/>
                  <a:pt x="1432776" y="187708"/>
                </a:cubicBezTo>
                <a:cubicBezTo>
                  <a:pt x="1432776" y="187708"/>
                  <a:pt x="1433727" y="187708"/>
                  <a:pt x="1434678" y="189610"/>
                </a:cubicBezTo>
                <a:cubicBezTo>
                  <a:pt x="1434678" y="189610"/>
                  <a:pt x="1434678" y="189610"/>
                  <a:pt x="1434678" y="189610"/>
                </a:cubicBezTo>
                <a:cubicBezTo>
                  <a:pt x="1435630" y="190561"/>
                  <a:pt x="1436581" y="191512"/>
                  <a:pt x="1438484" y="192463"/>
                </a:cubicBezTo>
                <a:cubicBezTo>
                  <a:pt x="1438484" y="192463"/>
                  <a:pt x="1438484" y="192463"/>
                  <a:pt x="1439435" y="192463"/>
                </a:cubicBezTo>
                <a:cubicBezTo>
                  <a:pt x="1439435" y="192463"/>
                  <a:pt x="1439435" y="192463"/>
                  <a:pt x="1440386" y="193414"/>
                </a:cubicBezTo>
                <a:cubicBezTo>
                  <a:pt x="1440386" y="193414"/>
                  <a:pt x="1440386" y="193414"/>
                  <a:pt x="1441338" y="194365"/>
                </a:cubicBezTo>
                <a:cubicBezTo>
                  <a:pt x="1441338" y="194365"/>
                  <a:pt x="1441338" y="194365"/>
                  <a:pt x="1442289" y="195316"/>
                </a:cubicBezTo>
                <a:cubicBezTo>
                  <a:pt x="1442289" y="195316"/>
                  <a:pt x="1442289" y="195316"/>
                  <a:pt x="1443240" y="196267"/>
                </a:cubicBezTo>
                <a:cubicBezTo>
                  <a:pt x="1443240" y="196267"/>
                  <a:pt x="1443240" y="196267"/>
                  <a:pt x="1444192" y="197218"/>
                </a:cubicBezTo>
                <a:cubicBezTo>
                  <a:pt x="1444192" y="197218"/>
                  <a:pt x="1444192" y="197218"/>
                  <a:pt x="1445143" y="198168"/>
                </a:cubicBezTo>
                <a:cubicBezTo>
                  <a:pt x="1445143" y="198168"/>
                  <a:pt x="1445143" y="198168"/>
                  <a:pt x="1446095" y="199119"/>
                </a:cubicBezTo>
                <a:cubicBezTo>
                  <a:pt x="1446095" y="199119"/>
                  <a:pt x="1446095" y="199119"/>
                  <a:pt x="1447046" y="200070"/>
                </a:cubicBezTo>
                <a:cubicBezTo>
                  <a:pt x="1447046" y="200070"/>
                  <a:pt x="1447046" y="200070"/>
                  <a:pt x="1447997" y="201021"/>
                </a:cubicBezTo>
                <a:cubicBezTo>
                  <a:pt x="1447997" y="201021"/>
                  <a:pt x="1447997" y="201021"/>
                  <a:pt x="1448949" y="201972"/>
                </a:cubicBezTo>
                <a:cubicBezTo>
                  <a:pt x="1448949" y="201972"/>
                  <a:pt x="1448949" y="201972"/>
                  <a:pt x="1449900" y="202923"/>
                </a:cubicBezTo>
                <a:cubicBezTo>
                  <a:pt x="1449900" y="202923"/>
                  <a:pt x="1449900" y="202923"/>
                  <a:pt x="1450852" y="203874"/>
                </a:cubicBezTo>
                <a:cubicBezTo>
                  <a:pt x="1450852" y="203874"/>
                  <a:pt x="1450852" y="203874"/>
                  <a:pt x="1450852" y="203874"/>
                </a:cubicBezTo>
                <a:cubicBezTo>
                  <a:pt x="1450852" y="203874"/>
                  <a:pt x="1450852" y="203874"/>
                  <a:pt x="1451803" y="204825"/>
                </a:cubicBezTo>
                <a:cubicBezTo>
                  <a:pt x="1451803" y="204825"/>
                  <a:pt x="1451803" y="204825"/>
                  <a:pt x="1451803" y="204825"/>
                </a:cubicBezTo>
                <a:cubicBezTo>
                  <a:pt x="1451803" y="204825"/>
                  <a:pt x="1451803" y="204825"/>
                  <a:pt x="1451803" y="205776"/>
                </a:cubicBezTo>
                <a:cubicBezTo>
                  <a:pt x="1451803" y="205776"/>
                  <a:pt x="1451803" y="205776"/>
                  <a:pt x="1451803" y="205776"/>
                </a:cubicBezTo>
                <a:cubicBezTo>
                  <a:pt x="1451803" y="205776"/>
                  <a:pt x="1451803" y="205776"/>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6727"/>
                </a:cubicBezTo>
                <a:cubicBezTo>
                  <a:pt x="1451803" y="206727"/>
                  <a:pt x="1451803" y="206727"/>
                  <a:pt x="1451803" y="207678"/>
                </a:cubicBezTo>
                <a:cubicBezTo>
                  <a:pt x="1487955" y="262833"/>
                  <a:pt x="1520302" y="319890"/>
                  <a:pt x="1543135" y="382653"/>
                </a:cubicBezTo>
                <a:cubicBezTo>
                  <a:pt x="1570725" y="459680"/>
                  <a:pt x="1556455" y="531952"/>
                  <a:pt x="1524108" y="602323"/>
                </a:cubicBezTo>
                <a:cubicBezTo>
                  <a:pt x="1521254" y="608979"/>
                  <a:pt x="1517448" y="615636"/>
                  <a:pt x="1513643" y="622293"/>
                </a:cubicBezTo>
                <a:cubicBezTo>
                  <a:pt x="1499372" y="644165"/>
                  <a:pt x="1495566" y="645115"/>
                  <a:pt x="1472733" y="629900"/>
                </a:cubicBezTo>
                <a:cubicBezTo>
                  <a:pt x="1435630" y="604225"/>
                  <a:pt x="1391866" y="629900"/>
                  <a:pt x="1389012" y="663184"/>
                </a:cubicBezTo>
                <a:cubicBezTo>
                  <a:pt x="1388061" y="672693"/>
                  <a:pt x="1389964" y="682203"/>
                  <a:pt x="1395672" y="690761"/>
                </a:cubicBezTo>
                <a:cubicBezTo>
                  <a:pt x="1409942" y="715486"/>
                  <a:pt x="1406137" y="722143"/>
                  <a:pt x="1409942" y="720241"/>
                </a:cubicBezTo>
                <a:cubicBezTo>
                  <a:pt x="1384255" y="736407"/>
                  <a:pt x="1327173" y="778249"/>
                  <a:pt x="1299583" y="791562"/>
                </a:cubicBezTo>
                <a:close/>
              </a:path>
            </a:pathLst>
          </a:custGeom>
          <a:solidFill>
            <a:srgbClr val="459597"/>
          </a:solidFill>
          <a:ln w="9508" cap="flat">
            <a:noFill/>
            <a:prstDash val="solid"/>
            <a:miter/>
          </a:ln>
        </p:spPr>
        <p:txBody>
          <a:bodyPr rtlCol="0" anchor="ctr"/>
          <a:lstStyle/>
          <a:p>
            <a:endParaRPr lang="en-US"/>
          </a:p>
        </p:txBody>
      </p:sp>
      <p:grpSp>
        <p:nvGrpSpPr>
          <p:cNvPr id="4" name="Graphic 4">
            <a:extLst>
              <a:ext uri="{FF2B5EF4-FFF2-40B4-BE49-F238E27FC236}">
                <a16:creationId xmlns:a16="http://schemas.microsoft.com/office/drawing/2014/main" id="{33070F2A-4730-4A26-4CAC-4A4040EECC79}"/>
              </a:ext>
            </a:extLst>
          </p:cNvPr>
          <p:cNvGrpSpPr/>
          <p:nvPr/>
        </p:nvGrpSpPr>
        <p:grpSpPr>
          <a:xfrm>
            <a:off x="3655229" y="881980"/>
            <a:ext cx="2248602" cy="1927534"/>
            <a:chOff x="8109460" y="2812987"/>
            <a:chExt cx="1567138" cy="1383387"/>
          </a:xfrm>
          <a:solidFill>
            <a:srgbClr val="414141"/>
          </a:solidFill>
        </p:grpSpPr>
        <p:sp>
          <p:nvSpPr>
            <p:cNvPr id="5" name="Freeform 73">
              <a:extLst>
                <a:ext uri="{FF2B5EF4-FFF2-40B4-BE49-F238E27FC236}">
                  <a16:creationId xmlns:a16="http://schemas.microsoft.com/office/drawing/2014/main" id="{53120323-E1B9-FAE2-087F-35B2D66C3333}"/>
                </a:ext>
              </a:extLst>
            </p:cNvPr>
            <p:cNvSpPr/>
            <p:nvPr/>
          </p:nvSpPr>
          <p:spPr>
            <a:xfrm>
              <a:off x="8109460" y="2812987"/>
              <a:ext cx="1539677" cy="1383387"/>
            </a:xfrm>
            <a:custGeom>
              <a:avLst/>
              <a:gdLst>
                <a:gd name="connsiteX0" fmla="*/ 1538338 w 1539677"/>
                <a:gd name="connsiteY0" fmla="*/ 784898 h 1383387"/>
                <a:gd name="connsiteX1" fmla="*/ 1501476 w 1539677"/>
                <a:gd name="connsiteY1" fmla="*/ 725962 h 1383387"/>
                <a:gd name="connsiteX2" fmla="*/ 1495904 w 1539677"/>
                <a:gd name="connsiteY2" fmla="*/ 691672 h 1383387"/>
                <a:gd name="connsiteX3" fmla="*/ 1474687 w 1539677"/>
                <a:gd name="connsiteY3" fmla="*/ 625235 h 1383387"/>
                <a:gd name="connsiteX4" fmla="*/ 1483688 w 1539677"/>
                <a:gd name="connsiteY4" fmla="*/ 580015 h 1383387"/>
                <a:gd name="connsiteX5" fmla="*/ 1499547 w 1539677"/>
                <a:gd name="connsiteY5" fmla="*/ 438569 h 1383387"/>
                <a:gd name="connsiteX6" fmla="*/ 1416394 w 1539677"/>
                <a:gd name="connsiteY6" fmla="*/ 244188 h 1383387"/>
                <a:gd name="connsiteX7" fmla="*/ 1063850 w 1539677"/>
                <a:gd name="connsiteY7" fmla="*/ 15731 h 1383387"/>
                <a:gd name="connsiteX8" fmla="*/ 594077 w 1539677"/>
                <a:gd name="connsiteY8" fmla="*/ 12944 h 1383387"/>
                <a:gd name="connsiteX9" fmla="*/ 148093 w 1539677"/>
                <a:gd name="connsiteY9" fmla="*/ 215255 h 1383387"/>
                <a:gd name="connsiteX10" fmla="*/ 9647 w 1539677"/>
                <a:gd name="connsiteY10" fmla="*/ 444356 h 1383387"/>
                <a:gd name="connsiteX11" fmla="*/ 3 w 1539677"/>
                <a:gd name="connsiteY11" fmla="*/ 543154 h 1383387"/>
                <a:gd name="connsiteX12" fmla="*/ 41580 w 1539677"/>
                <a:gd name="connsiteY12" fmla="*/ 705174 h 1383387"/>
                <a:gd name="connsiteX13" fmla="*/ 41151 w 1539677"/>
                <a:gd name="connsiteY13" fmla="*/ 728748 h 1383387"/>
                <a:gd name="connsiteX14" fmla="*/ 40937 w 1539677"/>
                <a:gd name="connsiteY14" fmla="*/ 878553 h 1383387"/>
                <a:gd name="connsiteX15" fmla="*/ 139306 w 1539677"/>
                <a:gd name="connsiteY15" fmla="*/ 895698 h 1383387"/>
                <a:gd name="connsiteX16" fmla="*/ 171024 w 1539677"/>
                <a:gd name="connsiteY16" fmla="*/ 988066 h 1383387"/>
                <a:gd name="connsiteX17" fmla="*/ 290182 w 1539677"/>
                <a:gd name="connsiteY17" fmla="*/ 1157587 h 1383387"/>
                <a:gd name="connsiteX18" fmla="*/ 295969 w 1539677"/>
                <a:gd name="connsiteY18" fmla="*/ 1222096 h 1383387"/>
                <a:gd name="connsiteX19" fmla="*/ 282681 w 1539677"/>
                <a:gd name="connsiteY19" fmla="*/ 1251456 h 1383387"/>
                <a:gd name="connsiteX20" fmla="*/ 253320 w 1539677"/>
                <a:gd name="connsiteY20" fmla="*/ 1316822 h 1383387"/>
                <a:gd name="connsiteX21" fmla="*/ 271966 w 1539677"/>
                <a:gd name="connsiteY21" fmla="*/ 1366971 h 1383387"/>
                <a:gd name="connsiteX22" fmla="*/ 349118 w 1539677"/>
                <a:gd name="connsiteY22" fmla="*/ 1353041 h 1383387"/>
                <a:gd name="connsiteX23" fmla="*/ 400553 w 1539677"/>
                <a:gd name="connsiteY23" fmla="*/ 1248242 h 1383387"/>
                <a:gd name="connsiteX24" fmla="*/ 406768 w 1539677"/>
                <a:gd name="connsiteY24" fmla="*/ 1161445 h 1383387"/>
                <a:gd name="connsiteX25" fmla="*/ 395624 w 1539677"/>
                <a:gd name="connsiteY25" fmla="*/ 1138085 h 1383387"/>
                <a:gd name="connsiteX26" fmla="*/ 443844 w 1539677"/>
                <a:gd name="connsiteY26" fmla="*/ 1220381 h 1383387"/>
                <a:gd name="connsiteX27" fmla="*/ 445130 w 1539677"/>
                <a:gd name="connsiteY27" fmla="*/ 1239026 h 1383387"/>
                <a:gd name="connsiteX28" fmla="*/ 444701 w 1539677"/>
                <a:gd name="connsiteY28" fmla="*/ 1333324 h 1383387"/>
                <a:gd name="connsiteX29" fmla="*/ 503209 w 1539677"/>
                <a:gd name="connsiteY29" fmla="*/ 1382830 h 1383387"/>
                <a:gd name="connsiteX30" fmla="*/ 543500 w 1539677"/>
                <a:gd name="connsiteY30" fmla="*/ 1346611 h 1383387"/>
                <a:gd name="connsiteX31" fmla="*/ 537927 w 1539677"/>
                <a:gd name="connsiteY31" fmla="*/ 1220167 h 1383387"/>
                <a:gd name="connsiteX32" fmla="*/ 505566 w 1539677"/>
                <a:gd name="connsiteY32" fmla="*/ 1120940 h 1383387"/>
                <a:gd name="connsiteX33" fmla="*/ 427128 w 1539677"/>
                <a:gd name="connsiteY33" fmla="*/ 1015070 h 1383387"/>
                <a:gd name="connsiteX34" fmla="*/ 390909 w 1539677"/>
                <a:gd name="connsiteY34" fmla="*/ 971564 h 1383387"/>
                <a:gd name="connsiteX35" fmla="*/ 481992 w 1539677"/>
                <a:gd name="connsiteY35" fmla="*/ 948633 h 1383387"/>
                <a:gd name="connsiteX36" fmla="*/ 495279 w 1539677"/>
                <a:gd name="connsiteY36" fmla="*/ 950133 h 1383387"/>
                <a:gd name="connsiteX37" fmla="*/ 613365 w 1539677"/>
                <a:gd name="connsiteY37" fmla="*/ 954419 h 1383387"/>
                <a:gd name="connsiteX38" fmla="*/ 770242 w 1539677"/>
                <a:gd name="connsiteY38" fmla="*/ 968564 h 1383387"/>
                <a:gd name="connsiteX39" fmla="*/ 856396 w 1539677"/>
                <a:gd name="connsiteY39" fmla="*/ 1074220 h 1383387"/>
                <a:gd name="connsiteX40" fmla="*/ 857681 w 1539677"/>
                <a:gd name="connsiteY40" fmla="*/ 1131870 h 1383387"/>
                <a:gd name="connsiteX41" fmla="*/ 871826 w 1539677"/>
                <a:gd name="connsiteY41" fmla="*/ 1120083 h 1383387"/>
                <a:gd name="connsiteX42" fmla="*/ 937835 w 1539677"/>
                <a:gd name="connsiteY42" fmla="*/ 1020427 h 1383387"/>
                <a:gd name="connsiteX43" fmla="*/ 1126430 w 1539677"/>
                <a:gd name="connsiteY43" fmla="*/ 877695 h 1383387"/>
                <a:gd name="connsiteX44" fmla="*/ 1303880 w 1539677"/>
                <a:gd name="connsiteY44" fmla="*/ 775683 h 1383387"/>
                <a:gd name="connsiteX45" fmla="*/ 1342457 w 1539677"/>
                <a:gd name="connsiteY45" fmla="*/ 746536 h 1383387"/>
                <a:gd name="connsiteX46" fmla="*/ 1354029 w 1539677"/>
                <a:gd name="connsiteY46" fmla="*/ 742036 h 1383387"/>
                <a:gd name="connsiteX47" fmla="*/ 1358959 w 1539677"/>
                <a:gd name="connsiteY47" fmla="*/ 755751 h 1383387"/>
                <a:gd name="connsiteX48" fmla="*/ 1339885 w 1539677"/>
                <a:gd name="connsiteY48" fmla="*/ 788970 h 1383387"/>
                <a:gd name="connsiteX49" fmla="*/ 1240444 w 1539677"/>
                <a:gd name="connsiteY49" fmla="*/ 909628 h 1383387"/>
                <a:gd name="connsiteX50" fmla="*/ 1155790 w 1539677"/>
                <a:gd name="connsiteY50" fmla="*/ 1003497 h 1383387"/>
                <a:gd name="connsiteX51" fmla="*/ 1109070 w 1539677"/>
                <a:gd name="connsiteY51" fmla="*/ 1126512 h 1383387"/>
                <a:gd name="connsiteX52" fmla="*/ 1108856 w 1539677"/>
                <a:gd name="connsiteY52" fmla="*/ 1164231 h 1383387"/>
                <a:gd name="connsiteX53" fmla="*/ 1087425 w 1539677"/>
                <a:gd name="connsiteY53" fmla="*/ 1231740 h 1383387"/>
                <a:gd name="connsiteX54" fmla="*/ 1032989 w 1539677"/>
                <a:gd name="connsiteY54" fmla="*/ 1311892 h 1383387"/>
                <a:gd name="connsiteX55" fmla="*/ 1029774 w 1539677"/>
                <a:gd name="connsiteY55" fmla="*/ 1355184 h 1383387"/>
                <a:gd name="connsiteX56" fmla="*/ 1107141 w 1539677"/>
                <a:gd name="connsiteY56" fmla="*/ 1363327 h 1383387"/>
                <a:gd name="connsiteX57" fmla="*/ 1186009 w 1539677"/>
                <a:gd name="connsiteY57" fmla="*/ 1255314 h 1383387"/>
                <a:gd name="connsiteX58" fmla="*/ 1202082 w 1539677"/>
                <a:gd name="connsiteY58" fmla="*/ 1182448 h 1383387"/>
                <a:gd name="connsiteX59" fmla="*/ 1209797 w 1539677"/>
                <a:gd name="connsiteY59" fmla="*/ 1140228 h 1383387"/>
                <a:gd name="connsiteX60" fmla="*/ 1220084 w 1539677"/>
                <a:gd name="connsiteY60" fmla="*/ 1130370 h 1383387"/>
                <a:gd name="connsiteX61" fmla="*/ 1233800 w 1539677"/>
                <a:gd name="connsiteY61" fmla="*/ 1153944 h 1383387"/>
                <a:gd name="connsiteX62" fmla="*/ 1237444 w 1539677"/>
                <a:gd name="connsiteY62" fmla="*/ 1253171 h 1383387"/>
                <a:gd name="connsiteX63" fmla="*/ 1204654 w 1539677"/>
                <a:gd name="connsiteY63" fmla="*/ 1333538 h 1383387"/>
                <a:gd name="connsiteX64" fmla="*/ 1220084 w 1539677"/>
                <a:gd name="connsiteY64" fmla="*/ 1373615 h 1383387"/>
                <a:gd name="connsiteX65" fmla="*/ 1271734 w 1539677"/>
                <a:gd name="connsiteY65" fmla="*/ 1374043 h 1383387"/>
                <a:gd name="connsiteX66" fmla="*/ 1323597 w 1539677"/>
                <a:gd name="connsiteY66" fmla="*/ 1250385 h 1383387"/>
                <a:gd name="connsiteX67" fmla="*/ 1316953 w 1539677"/>
                <a:gd name="connsiteY67" fmla="*/ 1148801 h 1383387"/>
                <a:gd name="connsiteX68" fmla="*/ 1326597 w 1539677"/>
                <a:gd name="connsiteY68" fmla="*/ 1091794 h 1383387"/>
                <a:gd name="connsiteX69" fmla="*/ 1405464 w 1539677"/>
                <a:gd name="connsiteY69" fmla="*/ 929559 h 1383387"/>
                <a:gd name="connsiteX70" fmla="*/ 1413180 w 1539677"/>
                <a:gd name="connsiteY70" fmla="*/ 913700 h 1383387"/>
                <a:gd name="connsiteX71" fmla="*/ 1538338 w 1539677"/>
                <a:gd name="connsiteY71" fmla="*/ 784898 h 1383387"/>
                <a:gd name="connsiteX72" fmla="*/ 1482402 w 1539677"/>
                <a:gd name="connsiteY72" fmla="*/ 716104 h 1383387"/>
                <a:gd name="connsiteX73" fmla="*/ 1450470 w 1539677"/>
                <a:gd name="connsiteY73" fmla="*/ 717390 h 1383387"/>
                <a:gd name="connsiteX74" fmla="*/ 1443398 w 1539677"/>
                <a:gd name="connsiteY74" fmla="*/ 699173 h 1383387"/>
                <a:gd name="connsiteX75" fmla="*/ 1442541 w 1539677"/>
                <a:gd name="connsiteY75" fmla="*/ 696601 h 1383387"/>
                <a:gd name="connsiteX76" fmla="*/ 1458399 w 1539677"/>
                <a:gd name="connsiteY76" fmla="*/ 634451 h 1383387"/>
                <a:gd name="connsiteX77" fmla="*/ 1482402 w 1539677"/>
                <a:gd name="connsiteY77" fmla="*/ 716104 h 1383387"/>
                <a:gd name="connsiteX78" fmla="*/ 153665 w 1539677"/>
                <a:gd name="connsiteY78" fmla="*/ 842763 h 1383387"/>
                <a:gd name="connsiteX79" fmla="*/ 139949 w 1539677"/>
                <a:gd name="connsiteY79" fmla="*/ 873623 h 1383387"/>
                <a:gd name="connsiteX80" fmla="*/ 98158 w 1539677"/>
                <a:gd name="connsiteY80" fmla="*/ 884125 h 1383387"/>
                <a:gd name="connsiteX81" fmla="*/ 27435 w 1539677"/>
                <a:gd name="connsiteY81" fmla="*/ 790899 h 1383387"/>
                <a:gd name="connsiteX82" fmla="*/ 45437 w 1539677"/>
                <a:gd name="connsiteY82" fmla="*/ 745036 h 1383387"/>
                <a:gd name="connsiteX83" fmla="*/ 68583 w 1539677"/>
                <a:gd name="connsiteY83" fmla="*/ 742893 h 1383387"/>
                <a:gd name="connsiteX84" fmla="*/ 97730 w 1539677"/>
                <a:gd name="connsiteY84" fmla="*/ 777826 h 1383387"/>
                <a:gd name="connsiteX85" fmla="*/ 141235 w 1539677"/>
                <a:gd name="connsiteY85" fmla="*/ 824546 h 1383387"/>
                <a:gd name="connsiteX86" fmla="*/ 153665 w 1539677"/>
                <a:gd name="connsiteY86" fmla="*/ 842763 h 1383387"/>
                <a:gd name="connsiteX87" fmla="*/ 333473 w 1539677"/>
                <a:gd name="connsiteY87" fmla="*/ 969850 h 1383387"/>
                <a:gd name="connsiteX88" fmla="*/ 281395 w 1539677"/>
                <a:gd name="connsiteY88" fmla="*/ 982708 h 1383387"/>
                <a:gd name="connsiteX89" fmla="*/ 273894 w 1539677"/>
                <a:gd name="connsiteY89" fmla="*/ 989138 h 1383387"/>
                <a:gd name="connsiteX90" fmla="*/ 281395 w 1539677"/>
                <a:gd name="connsiteY90" fmla="*/ 998782 h 1383387"/>
                <a:gd name="connsiteX91" fmla="*/ 297040 w 1539677"/>
                <a:gd name="connsiteY91" fmla="*/ 997068 h 1383387"/>
                <a:gd name="connsiteX92" fmla="*/ 349118 w 1539677"/>
                <a:gd name="connsiteY92" fmla="*/ 984209 h 1383387"/>
                <a:gd name="connsiteX93" fmla="*/ 390480 w 1539677"/>
                <a:gd name="connsiteY93" fmla="*/ 998782 h 1383387"/>
                <a:gd name="connsiteX94" fmla="*/ 453488 w 1539677"/>
                <a:gd name="connsiteY94" fmla="*/ 1079363 h 1383387"/>
                <a:gd name="connsiteX95" fmla="*/ 485421 w 1539677"/>
                <a:gd name="connsiteY95" fmla="*/ 1122440 h 1383387"/>
                <a:gd name="connsiteX96" fmla="*/ 525926 w 1539677"/>
                <a:gd name="connsiteY96" fmla="*/ 1277174 h 1383387"/>
                <a:gd name="connsiteX97" fmla="*/ 526355 w 1539677"/>
                <a:gd name="connsiteY97" fmla="*/ 1339110 h 1383387"/>
                <a:gd name="connsiteX98" fmla="*/ 495279 w 1539677"/>
                <a:gd name="connsiteY98" fmla="*/ 1366757 h 1383387"/>
                <a:gd name="connsiteX99" fmla="*/ 462275 w 1539677"/>
                <a:gd name="connsiteY99" fmla="*/ 1339325 h 1383387"/>
                <a:gd name="connsiteX100" fmla="*/ 463775 w 1539677"/>
                <a:gd name="connsiteY100" fmla="*/ 1258529 h 1383387"/>
                <a:gd name="connsiteX101" fmla="*/ 438700 w 1539677"/>
                <a:gd name="connsiteY101" fmla="*/ 1167231 h 1383387"/>
                <a:gd name="connsiteX102" fmla="*/ 416412 w 1539677"/>
                <a:gd name="connsiteY102" fmla="*/ 1130584 h 1383387"/>
                <a:gd name="connsiteX103" fmla="*/ 392838 w 1539677"/>
                <a:gd name="connsiteY103" fmla="*/ 1108939 h 1383387"/>
                <a:gd name="connsiteX104" fmla="*/ 375050 w 1539677"/>
                <a:gd name="connsiteY104" fmla="*/ 1109153 h 1383387"/>
                <a:gd name="connsiteX105" fmla="*/ 371192 w 1539677"/>
                <a:gd name="connsiteY105" fmla="*/ 1126084 h 1383387"/>
                <a:gd name="connsiteX106" fmla="*/ 380194 w 1539677"/>
                <a:gd name="connsiteY106" fmla="*/ 1148586 h 1383387"/>
                <a:gd name="connsiteX107" fmla="*/ 380622 w 1539677"/>
                <a:gd name="connsiteY107" fmla="*/ 1253385 h 1383387"/>
                <a:gd name="connsiteX108" fmla="*/ 343331 w 1539677"/>
                <a:gd name="connsiteY108" fmla="*/ 1324751 h 1383387"/>
                <a:gd name="connsiteX109" fmla="*/ 322543 w 1539677"/>
                <a:gd name="connsiteY109" fmla="*/ 1349183 h 1383387"/>
                <a:gd name="connsiteX110" fmla="*/ 277324 w 1539677"/>
                <a:gd name="connsiteY110" fmla="*/ 1344897 h 1383387"/>
                <a:gd name="connsiteX111" fmla="*/ 307541 w 1539677"/>
                <a:gd name="connsiteY111" fmla="*/ 1243527 h 1383387"/>
                <a:gd name="connsiteX112" fmla="*/ 303898 w 1539677"/>
                <a:gd name="connsiteY112" fmla="*/ 1146015 h 1383387"/>
                <a:gd name="connsiteX113" fmla="*/ 216887 w 1539677"/>
                <a:gd name="connsiteY113" fmla="*/ 1026214 h 1383387"/>
                <a:gd name="connsiteX114" fmla="*/ 171239 w 1539677"/>
                <a:gd name="connsiteY114" fmla="*/ 953133 h 1383387"/>
                <a:gd name="connsiteX115" fmla="*/ 162666 w 1539677"/>
                <a:gd name="connsiteY115" fmla="*/ 893554 h 1383387"/>
                <a:gd name="connsiteX116" fmla="*/ 175525 w 1539677"/>
                <a:gd name="connsiteY116" fmla="*/ 850478 h 1383387"/>
                <a:gd name="connsiteX117" fmla="*/ 222031 w 1539677"/>
                <a:gd name="connsiteY117" fmla="*/ 879410 h 1383387"/>
                <a:gd name="connsiteX118" fmla="*/ 223316 w 1539677"/>
                <a:gd name="connsiteY118" fmla="*/ 891411 h 1383387"/>
                <a:gd name="connsiteX119" fmla="*/ 229746 w 1539677"/>
                <a:gd name="connsiteY119" fmla="*/ 905127 h 1383387"/>
                <a:gd name="connsiteX120" fmla="*/ 331544 w 1539677"/>
                <a:gd name="connsiteY120" fmla="*/ 908128 h 1383387"/>
                <a:gd name="connsiteX121" fmla="*/ 396267 w 1539677"/>
                <a:gd name="connsiteY121" fmla="*/ 864408 h 1383387"/>
                <a:gd name="connsiteX122" fmla="*/ 426485 w 1539677"/>
                <a:gd name="connsiteY122" fmla="*/ 819617 h 1383387"/>
                <a:gd name="connsiteX123" fmla="*/ 465489 w 1539677"/>
                <a:gd name="connsiteY123" fmla="*/ 812973 h 1383387"/>
                <a:gd name="connsiteX124" fmla="*/ 476634 w 1539677"/>
                <a:gd name="connsiteY124" fmla="*/ 847906 h 1383387"/>
                <a:gd name="connsiteX125" fmla="*/ 333473 w 1539677"/>
                <a:gd name="connsiteY125" fmla="*/ 969850 h 1383387"/>
                <a:gd name="connsiteX126" fmla="*/ 1243873 w 1539677"/>
                <a:gd name="connsiteY126" fmla="*/ 791328 h 1383387"/>
                <a:gd name="connsiteX127" fmla="*/ 1096211 w 1539677"/>
                <a:gd name="connsiteY127" fmla="*/ 874909 h 1383387"/>
                <a:gd name="connsiteX128" fmla="*/ 882113 w 1539677"/>
                <a:gd name="connsiteY128" fmla="*/ 1057075 h 1383387"/>
                <a:gd name="connsiteX129" fmla="*/ 875041 w 1539677"/>
                <a:gd name="connsiteY129" fmla="*/ 1061361 h 1383387"/>
                <a:gd name="connsiteX130" fmla="*/ 857039 w 1539677"/>
                <a:gd name="connsiteY130" fmla="*/ 1016356 h 1383387"/>
                <a:gd name="connsiteX131" fmla="*/ 782243 w 1539677"/>
                <a:gd name="connsiteY131" fmla="*/ 951205 h 1383387"/>
                <a:gd name="connsiteX132" fmla="*/ 652370 w 1539677"/>
                <a:gd name="connsiteY132" fmla="*/ 935131 h 1383387"/>
                <a:gd name="connsiteX133" fmla="*/ 446201 w 1539677"/>
                <a:gd name="connsiteY133" fmla="*/ 927201 h 1383387"/>
                <a:gd name="connsiteX134" fmla="*/ 479849 w 1539677"/>
                <a:gd name="connsiteY134" fmla="*/ 873409 h 1383387"/>
                <a:gd name="connsiteX135" fmla="*/ 492922 w 1539677"/>
                <a:gd name="connsiteY135" fmla="*/ 850049 h 1383387"/>
                <a:gd name="connsiteX136" fmla="*/ 493993 w 1539677"/>
                <a:gd name="connsiteY136" fmla="*/ 846406 h 1383387"/>
                <a:gd name="connsiteX137" fmla="*/ 494208 w 1539677"/>
                <a:gd name="connsiteY137" fmla="*/ 845548 h 1383387"/>
                <a:gd name="connsiteX138" fmla="*/ 494636 w 1539677"/>
                <a:gd name="connsiteY138" fmla="*/ 842763 h 1383387"/>
                <a:gd name="connsiteX139" fmla="*/ 494636 w 1539677"/>
                <a:gd name="connsiteY139" fmla="*/ 841905 h 1383387"/>
                <a:gd name="connsiteX140" fmla="*/ 494851 w 1539677"/>
                <a:gd name="connsiteY140" fmla="*/ 839119 h 1383387"/>
                <a:gd name="connsiteX141" fmla="*/ 494851 w 1539677"/>
                <a:gd name="connsiteY141" fmla="*/ 838262 h 1383387"/>
                <a:gd name="connsiteX142" fmla="*/ 494851 w 1539677"/>
                <a:gd name="connsiteY142" fmla="*/ 835262 h 1383387"/>
                <a:gd name="connsiteX143" fmla="*/ 494851 w 1539677"/>
                <a:gd name="connsiteY143" fmla="*/ 834619 h 1383387"/>
                <a:gd name="connsiteX144" fmla="*/ 494636 w 1539677"/>
                <a:gd name="connsiteY144" fmla="*/ 831618 h 1383387"/>
                <a:gd name="connsiteX145" fmla="*/ 494636 w 1539677"/>
                <a:gd name="connsiteY145" fmla="*/ 831190 h 1383387"/>
                <a:gd name="connsiteX146" fmla="*/ 493993 w 1539677"/>
                <a:gd name="connsiteY146" fmla="*/ 827975 h 1383387"/>
                <a:gd name="connsiteX147" fmla="*/ 493993 w 1539677"/>
                <a:gd name="connsiteY147" fmla="*/ 827761 h 1383387"/>
                <a:gd name="connsiteX148" fmla="*/ 493136 w 1539677"/>
                <a:gd name="connsiteY148" fmla="*/ 824546 h 1383387"/>
                <a:gd name="connsiteX149" fmla="*/ 493136 w 1539677"/>
                <a:gd name="connsiteY149" fmla="*/ 824546 h 1383387"/>
                <a:gd name="connsiteX150" fmla="*/ 492065 w 1539677"/>
                <a:gd name="connsiteY150" fmla="*/ 821331 h 1383387"/>
                <a:gd name="connsiteX151" fmla="*/ 476634 w 1539677"/>
                <a:gd name="connsiteY151" fmla="*/ 801400 h 1383387"/>
                <a:gd name="connsiteX152" fmla="*/ 417698 w 1539677"/>
                <a:gd name="connsiteY152" fmla="*/ 799257 h 1383387"/>
                <a:gd name="connsiteX153" fmla="*/ 404196 w 1539677"/>
                <a:gd name="connsiteY153" fmla="*/ 812759 h 1383387"/>
                <a:gd name="connsiteX154" fmla="*/ 403339 w 1539677"/>
                <a:gd name="connsiteY154" fmla="*/ 814045 h 1383387"/>
                <a:gd name="connsiteX155" fmla="*/ 402696 w 1539677"/>
                <a:gd name="connsiteY155" fmla="*/ 814902 h 1383387"/>
                <a:gd name="connsiteX156" fmla="*/ 401839 w 1539677"/>
                <a:gd name="connsiteY156" fmla="*/ 816188 h 1383387"/>
                <a:gd name="connsiteX157" fmla="*/ 401410 w 1539677"/>
                <a:gd name="connsiteY157" fmla="*/ 816831 h 1383387"/>
                <a:gd name="connsiteX158" fmla="*/ 398196 w 1539677"/>
                <a:gd name="connsiteY158" fmla="*/ 821760 h 1383387"/>
                <a:gd name="connsiteX159" fmla="*/ 397767 w 1539677"/>
                <a:gd name="connsiteY159" fmla="*/ 822403 h 1383387"/>
                <a:gd name="connsiteX160" fmla="*/ 396695 w 1539677"/>
                <a:gd name="connsiteY160" fmla="*/ 824117 h 1383387"/>
                <a:gd name="connsiteX161" fmla="*/ 396267 w 1539677"/>
                <a:gd name="connsiteY161" fmla="*/ 824760 h 1383387"/>
                <a:gd name="connsiteX162" fmla="*/ 392838 w 1539677"/>
                <a:gd name="connsiteY162" fmla="*/ 830332 h 1383387"/>
                <a:gd name="connsiteX163" fmla="*/ 392623 w 1539677"/>
                <a:gd name="connsiteY163" fmla="*/ 830547 h 1383387"/>
                <a:gd name="connsiteX164" fmla="*/ 391552 w 1539677"/>
                <a:gd name="connsiteY164" fmla="*/ 832475 h 1383387"/>
                <a:gd name="connsiteX165" fmla="*/ 391338 w 1539677"/>
                <a:gd name="connsiteY165" fmla="*/ 832690 h 1383387"/>
                <a:gd name="connsiteX166" fmla="*/ 379336 w 1539677"/>
                <a:gd name="connsiteY166" fmla="*/ 854550 h 1383387"/>
                <a:gd name="connsiteX167" fmla="*/ 379336 w 1539677"/>
                <a:gd name="connsiteY167" fmla="*/ 854550 h 1383387"/>
                <a:gd name="connsiteX168" fmla="*/ 378264 w 1539677"/>
                <a:gd name="connsiteY168" fmla="*/ 856478 h 1383387"/>
                <a:gd name="connsiteX169" fmla="*/ 378050 w 1539677"/>
                <a:gd name="connsiteY169" fmla="*/ 856693 h 1383387"/>
                <a:gd name="connsiteX170" fmla="*/ 375907 w 1539677"/>
                <a:gd name="connsiteY170" fmla="*/ 860336 h 1383387"/>
                <a:gd name="connsiteX171" fmla="*/ 375693 w 1539677"/>
                <a:gd name="connsiteY171" fmla="*/ 860765 h 1383387"/>
                <a:gd name="connsiteX172" fmla="*/ 375050 w 1539677"/>
                <a:gd name="connsiteY172" fmla="*/ 861836 h 1383387"/>
                <a:gd name="connsiteX173" fmla="*/ 374836 w 1539677"/>
                <a:gd name="connsiteY173" fmla="*/ 862265 h 1383387"/>
                <a:gd name="connsiteX174" fmla="*/ 373978 w 1539677"/>
                <a:gd name="connsiteY174" fmla="*/ 863551 h 1383387"/>
                <a:gd name="connsiteX175" fmla="*/ 373978 w 1539677"/>
                <a:gd name="connsiteY175" fmla="*/ 863551 h 1383387"/>
                <a:gd name="connsiteX176" fmla="*/ 373335 w 1539677"/>
                <a:gd name="connsiteY176" fmla="*/ 864622 h 1383387"/>
                <a:gd name="connsiteX177" fmla="*/ 373121 w 1539677"/>
                <a:gd name="connsiteY177" fmla="*/ 864837 h 1383387"/>
                <a:gd name="connsiteX178" fmla="*/ 372693 w 1539677"/>
                <a:gd name="connsiteY178" fmla="*/ 865480 h 1383387"/>
                <a:gd name="connsiteX179" fmla="*/ 372478 w 1539677"/>
                <a:gd name="connsiteY179" fmla="*/ 865694 h 1383387"/>
                <a:gd name="connsiteX180" fmla="*/ 371835 w 1539677"/>
                <a:gd name="connsiteY180" fmla="*/ 866337 h 1383387"/>
                <a:gd name="connsiteX181" fmla="*/ 272823 w 1539677"/>
                <a:gd name="connsiteY181" fmla="*/ 885625 h 1383387"/>
                <a:gd name="connsiteX182" fmla="*/ 198242 w 1539677"/>
                <a:gd name="connsiteY182" fmla="*/ 842977 h 1383387"/>
                <a:gd name="connsiteX183" fmla="*/ 56367 w 1539677"/>
                <a:gd name="connsiteY183" fmla="*/ 694244 h 1383387"/>
                <a:gd name="connsiteX184" fmla="*/ 18005 w 1539677"/>
                <a:gd name="connsiteY184" fmla="*/ 566942 h 1383387"/>
                <a:gd name="connsiteX185" fmla="*/ 17362 w 1539677"/>
                <a:gd name="connsiteY185" fmla="*/ 556870 h 1383387"/>
                <a:gd name="connsiteX186" fmla="*/ 17148 w 1539677"/>
                <a:gd name="connsiteY186" fmla="*/ 553012 h 1383387"/>
                <a:gd name="connsiteX187" fmla="*/ 16934 w 1539677"/>
                <a:gd name="connsiteY187" fmla="*/ 547011 h 1383387"/>
                <a:gd name="connsiteX188" fmla="*/ 16934 w 1539677"/>
                <a:gd name="connsiteY188" fmla="*/ 542296 h 1383387"/>
                <a:gd name="connsiteX189" fmla="*/ 16934 w 1539677"/>
                <a:gd name="connsiteY189" fmla="*/ 534153 h 1383387"/>
                <a:gd name="connsiteX190" fmla="*/ 139734 w 1539677"/>
                <a:gd name="connsiteY190" fmla="*/ 249760 h 1383387"/>
                <a:gd name="connsiteX191" fmla="*/ 272823 w 1539677"/>
                <a:gd name="connsiteY191" fmla="*/ 137246 h 1383387"/>
                <a:gd name="connsiteX192" fmla="*/ 402696 w 1539677"/>
                <a:gd name="connsiteY192" fmla="*/ 78524 h 1383387"/>
                <a:gd name="connsiteX193" fmla="*/ 1021845 w 1539677"/>
                <a:gd name="connsiteY193" fmla="*/ 28804 h 1383387"/>
                <a:gd name="connsiteX194" fmla="*/ 1215369 w 1539677"/>
                <a:gd name="connsiteY194" fmla="*/ 92454 h 1383387"/>
                <a:gd name="connsiteX195" fmla="*/ 1314167 w 1539677"/>
                <a:gd name="connsiteY195" fmla="*/ 162749 h 1383387"/>
                <a:gd name="connsiteX196" fmla="*/ 1314167 w 1539677"/>
                <a:gd name="connsiteY196" fmla="*/ 162749 h 1383387"/>
                <a:gd name="connsiteX197" fmla="*/ 1316310 w 1539677"/>
                <a:gd name="connsiteY197" fmla="*/ 164463 h 1383387"/>
                <a:gd name="connsiteX198" fmla="*/ 1317382 w 1539677"/>
                <a:gd name="connsiteY198" fmla="*/ 165320 h 1383387"/>
                <a:gd name="connsiteX199" fmla="*/ 1319525 w 1539677"/>
                <a:gd name="connsiteY199" fmla="*/ 167035 h 1383387"/>
                <a:gd name="connsiteX200" fmla="*/ 1320596 w 1539677"/>
                <a:gd name="connsiteY200" fmla="*/ 167892 h 1383387"/>
                <a:gd name="connsiteX201" fmla="*/ 1322526 w 1539677"/>
                <a:gd name="connsiteY201" fmla="*/ 169607 h 1383387"/>
                <a:gd name="connsiteX202" fmla="*/ 1323811 w 1539677"/>
                <a:gd name="connsiteY202" fmla="*/ 170678 h 1383387"/>
                <a:gd name="connsiteX203" fmla="*/ 1325740 w 1539677"/>
                <a:gd name="connsiteY203" fmla="*/ 172179 h 1383387"/>
                <a:gd name="connsiteX204" fmla="*/ 1327026 w 1539677"/>
                <a:gd name="connsiteY204" fmla="*/ 173250 h 1383387"/>
                <a:gd name="connsiteX205" fmla="*/ 1328955 w 1539677"/>
                <a:gd name="connsiteY205" fmla="*/ 174750 h 1383387"/>
                <a:gd name="connsiteX206" fmla="*/ 1330240 w 1539677"/>
                <a:gd name="connsiteY206" fmla="*/ 175822 h 1383387"/>
                <a:gd name="connsiteX207" fmla="*/ 1332170 w 1539677"/>
                <a:gd name="connsiteY207" fmla="*/ 177322 h 1383387"/>
                <a:gd name="connsiteX208" fmla="*/ 1333455 w 1539677"/>
                <a:gd name="connsiteY208" fmla="*/ 178394 h 1383387"/>
                <a:gd name="connsiteX209" fmla="*/ 1335170 w 1539677"/>
                <a:gd name="connsiteY209" fmla="*/ 179894 h 1383387"/>
                <a:gd name="connsiteX210" fmla="*/ 1336456 w 1539677"/>
                <a:gd name="connsiteY210" fmla="*/ 180965 h 1383387"/>
                <a:gd name="connsiteX211" fmla="*/ 1338170 w 1539677"/>
                <a:gd name="connsiteY211" fmla="*/ 182465 h 1383387"/>
                <a:gd name="connsiteX212" fmla="*/ 1339456 w 1539677"/>
                <a:gd name="connsiteY212" fmla="*/ 183537 h 1383387"/>
                <a:gd name="connsiteX213" fmla="*/ 1341171 w 1539677"/>
                <a:gd name="connsiteY213" fmla="*/ 185037 h 1383387"/>
                <a:gd name="connsiteX214" fmla="*/ 1342457 w 1539677"/>
                <a:gd name="connsiteY214" fmla="*/ 186109 h 1383387"/>
                <a:gd name="connsiteX215" fmla="*/ 1344171 w 1539677"/>
                <a:gd name="connsiteY215" fmla="*/ 187609 h 1383387"/>
                <a:gd name="connsiteX216" fmla="*/ 1345457 w 1539677"/>
                <a:gd name="connsiteY216" fmla="*/ 188681 h 1383387"/>
                <a:gd name="connsiteX217" fmla="*/ 1347171 w 1539677"/>
                <a:gd name="connsiteY217" fmla="*/ 190181 h 1383387"/>
                <a:gd name="connsiteX218" fmla="*/ 1348243 w 1539677"/>
                <a:gd name="connsiteY218" fmla="*/ 191253 h 1383387"/>
                <a:gd name="connsiteX219" fmla="*/ 1349958 w 1539677"/>
                <a:gd name="connsiteY219" fmla="*/ 192753 h 1383387"/>
                <a:gd name="connsiteX220" fmla="*/ 1351029 w 1539677"/>
                <a:gd name="connsiteY220" fmla="*/ 193824 h 1383387"/>
                <a:gd name="connsiteX221" fmla="*/ 1352529 w 1539677"/>
                <a:gd name="connsiteY221" fmla="*/ 195324 h 1383387"/>
                <a:gd name="connsiteX222" fmla="*/ 1353601 w 1539677"/>
                <a:gd name="connsiteY222" fmla="*/ 196396 h 1383387"/>
                <a:gd name="connsiteX223" fmla="*/ 1355101 w 1539677"/>
                <a:gd name="connsiteY223" fmla="*/ 197896 h 1383387"/>
                <a:gd name="connsiteX224" fmla="*/ 1355958 w 1539677"/>
                <a:gd name="connsiteY224" fmla="*/ 198753 h 1383387"/>
                <a:gd name="connsiteX225" fmla="*/ 1359173 w 1539677"/>
                <a:gd name="connsiteY225" fmla="*/ 201539 h 1383387"/>
                <a:gd name="connsiteX226" fmla="*/ 1360244 w 1539677"/>
                <a:gd name="connsiteY226" fmla="*/ 202397 h 1383387"/>
                <a:gd name="connsiteX227" fmla="*/ 1361530 w 1539677"/>
                <a:gd name="connsiteY227" fmla="*/ 203682 h 1383387"/>
                <a:gd name="connsiteX228" fmla="*/ 1362602 w 1539677"/>
                <a:gd name="connsiteY228" fmla="*/ 204754 h 1383387"/>
                <a:gd name="connsiteX229" fmla="*/ 1363888 w 1539677"/>
                <a:gd name="connsiteY229" fmla="*/ 206040 h 1383387"/>
                <a:gd name="connsiteX230" fmla="*/ 1364959 w 1539677"/>
                <a:gd name="connsiteY230" fmla="*/ 207111 h 1383387"/>
                <a:gd name="connsiteX231" fmla="*/ 1366031 w 1539677"/>
                <a:gd name="connsiteY231" fmla="*/ 208183 h 1383387"/>
                <a:gd name="connsiteX232" fmla="*/ 1367103 w 1539677"/>
                <a:gd name="connsiteY232" fmla="*/ 209255 h 1383387"/>
                <a:gd name="connsiteX233" fmla="*/ 1368174 w 1539677"/>
                <a:gd name="connsiteY233" fmla="*/ 210326 h 1383387"/>
                <a:gd name="connsiteX234" fmla="*/ 1369246 w 1539677"/>
                <a:gd name="connsiteY234" fmla="*/ 211398 h 1383387"/>
                <a:gd name="connsiteX235" fmla="*/ 1370317 w 1539677"/>
                <a:gd name="connsiteY235" fmla="*/ 212469 h 1383387"/>
                <a:gd name="connsiteX236" fmla="*/ 1371389 w 1539677"/>
                <a:gd name="connsiteY236" fmla="*/ 213541 h 1383387"/>
                <a:gd name="connsiteX237" fmla="*/ 1372460 w 1539677"/>
                <a:gd name="connsiteY237" fmla="*/ 214612 h 1383387"/>
                <a:gd name="connsiteX238" fmla="*/ 1373532 w 1539677"/>
                <a:gd name="connsiteY238" fmla="*/ 215684 h 1383387"/>
                <a:gd name="connsiteX239" fmla="*/ 1374389 w 1539677"/>
                <a:gd name="connsiteY239" fmla="*/ 216541 h 1383387"/>
                <a:gd name="connsiteX240" fmla="*/ 1375461 w 1539677"/>
                <a:gd name="connsiteY240" fmla="*/ 217613 h 1383387"/>
                <a:gd name="connsiteX241" fmla="*/ 1376318 w 1539677"/>
                <a:gd name="connsiteY241" fmla="*/ 218470 h 1383387"/>
                <a:gd name="connsiteX242" fmla="*/ 1377175 w 1539677"/>
                <a:gd name="connsiteY242" fmla="*/ 219542 h 1383387"/>
                <a:gd name="connsiteX243" fmla="*/ 1378032 w 1539677"/>
                <a:gd name="connsiteY243" fmla="*/ 220399 h 1383387"/>
                <a:gd name="connsiteX244" fmla="*/ 1378890 w 1539677"/>
                <a:gd name="connsiteY244" fmla="*/ 221471 h 1383387"/>
                <a:gd name="connsiteX245" fmla="*/ 1379532 w 1539677"/>
                <a:gd name="connsiteY245" fmla="*/ 222328 h 1383387"/>
                <a:gd name="connsiteX246" fmla="*/ 1380390 w 1539677"/>
                <a:gd name="connsiteY246" fmla="*/ 223185 h 1383387"/>
                <a:gd name="connsiteX247" fmla="*/ 1381033 w 1539677"/>
                <a:gd name="connsiteY247" fmla="*/ 224042 h 1383387"/>
                <a:gd name="connsiteX248" fmla="*/ 1381890 w 1539677"/>
                <a:gd name="connsiteY248" fmla="*/ 224899 h 1383387"/>
                <a:gd name="connsiteX249" fmla="*/ 1382533 w 1539677"/>
                <a:gd name="connsiteY249" fmla="*/ 225543 h 1383387"/>
                <a:gd name="connsiteX250" fmla="*/ 1383176 w 1539677"/>
                <a:gd name="connsiteY250" fmla="*/ 226400 h 1383387"/>
                <a:gd name="connsiteX251" fmla="*/ 1383819 w 1539677"/>
                <a:gd name="connsiteY251" fmla="*/ 227043 h 1383387"/>
                <a:gd name="connsiteX252" fmla="*/ 1384462 w 1539677"/>
                <a:gd name="connsiteY252" fmla="*/ 227900 h 1383387"/>
                <a:gd name="connsiteX253" fmla="*/ 1384890 w 1539677"/>
                <a:gd name="connsiteY253" fmla="*/ 228543 h 1383387"/>
                <a:gd name="connsiteX254" fmla="*/ 1385533 w 1539677"/>
                <a:gd name="connsiteY254" fmla="*/ 229400 h 1383387"/>
                <a:gd name="connsiteX255" fmla="*/ 1385962 w 1539677"/>
                <a:gd name="connsiteY255" fmla="*/ 229829 h 1383387"/>
                <a:gd name="connsiteX256" fmla="*/ 1386819 w 1539677"/>
                <a:gd name="connsiteY256" fmla="*/ 231115 h 1383387"/>
                <a:gd name="connsiteX257" fmla="*/ 1471473 w 1539677"/>
                <a:gd name="connsiteY257" fmla="*/ 399136 h 1383387"/>
                <a:gd name="connsiteX258" fmla="*/ 1453685 w 1539677"/>
                <a:gd name="connsiteY258" fmla="*/ 610233 h 1383387"/>
                <a:gd name="connsiteX259" fmla="*/ 1443612 w 1539677"/>
                <a:gd name="connsiteY259" fmla="*/ 629307 h 1383387"/>
                <a:gd name="connsiteX260" fmla="*/ 1405679 w 1539677"/>
                <a:gd name="connsiteY260" fmla="*/ 636379 h 1383387"/>
                <a:gd name="connsiteX261" fmla="*/ 1327455 w 1539677"/>
                <a:gd name="connsiteY261" fmla="*/ 667883 h 1383387"/>
                <a:gd name="connsiteX262" fmla="*/ 1333241 w 1539677"/>
                <a:gd name="connsiteY262" fmla="*/ 694458 h 1383387"/>
                <a:gd name="connsiteX263" fmla="*/ 1346100 w 1539677"/>
                <a:gd name="connsiteY263" fmla="*/ 722748 h 1383387"/>
                <a:gd name="connsiteX264" fmla="*/ 1243873 w 1539677"/>
                <a:gd name="connsiteY264" fmla="*/ 791328 h 1383387"/>
                <a:gd name="connsiteX265" fmla="*/ 1390677 w 1539677"/>
                <a:gd name="connsiteY265" fmla="*/ 892269 h 1383387"/>
                <a:gd name="connsiteX266" fmla="*/ 1394534 w 1539677"/>
                <a:gd name="connsiteY266" fmla="*/ 917772 h 1383387"/>
                <a:gd name="connsiteX267" fmla="*/ 1312881 w 1539677"/>
                <a:gd name="connsiteY267" fmla="*/ 1081506 h 1383387"/>
                <a:gd name="connsiteX268" fmla="*/ 1299380 w 1539677"/>
                <a:gd name="connsiteY268" fmla="*/ 1156730 h 1383387"/>
                <a:gd name="connsiteX269" fmla="*/ 1306452 w 1539677"/>
                <a:gd name="connsiteY269" fmla="*/ 1226382 h 1383387"/>
                <a:gd name="connsiteX270" fmla="*/ 1298094 w 1539677"/>
                <a:gd name="connsiteY270" fmla="*/ 1293676 h 1383387"/>
                <a:gd name="connsiteX271" fmla="*/ 1259946 w 1539677"/>
                <a:gd name="connsiteY271" fmla="*/ 1360970 h 1383387"/>
                <a:gd name="connsiteX272" fmla="*/ 1228228 w 1539677"/>
                <a:gd name="connsiteY272" fmla="*/ 1358613 h 1383387"/>
                <a:gd name="connsiteX273" fmla="*/ 1250516 w 1539677"/>
                <a:gd name="connsiteY273" fmla="*/ 1268387 h 1383387"/>
                <a:gd name="connsiteX274" fmla="*/ 1241301 w 1539677"/>
                <a:gd name="connsiteY274" fmla="*/ 1125226 h 1383387"/>
                <a:gd name="connsiteX275" fmla="*/ 1201010 w 1539677"/>
                <a:gd name="connsiteY275" fmla="*/ 1123297 h 1383387"/>
                <a:gd name="connsiteX276" fmla="*/ 1189009 w 1539677"/>
                <a:gd name="connsiteY276" fmla="*/ 1160588 h 1383387"/>
                <a:gd name="connsiteX277" fmla="*/ 1181722 w 1539677"/>
                <a:gd name="connsiteY277" fmla="*/ 1219310 h 1383387"/>
                <a:gd name="connsiteX278" fmla="*/ 1122143 w 1539677"/>
                <a:gd name="connsiteY278" fmla="*/ 1320251 h 1383387"/>
                <a:gd name="connsiteX279" fmla="*/ 1104355 w 1539677"/>
                <a:gd name="connsiteY279" fmla="*/ 1343397 h 1383387"/>
                <a:gd name="connsiteX280" fmla="*/ 1077138 w 1539677"/>
                <a:gd name="connsiteY280" fmla="*/ 1359041 h 1383387"/>
                <a:gd name="connsiteX281" fmla="*/ 1049277 w 1539677"/>
                <a:gd name="connsiteY281" fmla="*/ 1325823 h 1383387"/>
                <a:gd name="connsiteX282" fmla="*/ 1070494 w 1539677"/>
                <a:gd name="connsiteY282" fmla="*/ 1288533 h 1383387"/>
                <a:gd name="connsiteX283" fmla="*/ 1111213 w 1539677"/>
                <a:gd name="connsiteY283" fmla="*/ 1231954 h 1383387"/>
                <a:gd name="connsiteX284" fmla="*/ 1126430 w 1539677"/>
                <a:gd name="connsiteY284" fmla="*/ 1186734 h 1383387"/>
                <a:gd name="connsiteX285" fmla="*/ 1127287 w 1539677"/>
                <a:gd name="connsiteY285" fmla="*/ 1141085 h 1383387"/>
                <a:gd name="connsiteX286" fmla="*/ 1178936 w 1539677"/>
                <a:gd name="connsiteY286" fmla="*/ 1004140 h 1383387"/>
                <a:gd name="connsiteX287" fmla="*/ 1247945 w 1539677"/>
                <a:gd name="connsiteY287" fmla="*/ 928702 h 1383387"/>
                <a:gd name="connsiteX288" fmla="*/ 1356387 w 1539677"/>
                <a:gd name="connsiteY288" fmla="*/ 795185 h 1383387"/>
                <a:gd name="connsiteX289" fmla="*/ 1375461 w 1539677"/>
                <a:gd name="connsiteY289" fmla="*/ 756823 h 1383387"/>
                <a:gd name="connsiteX290" fmla="*/ 1373103 w 1539677"/>
                <a:gd name="connsiteY290" fmla="*/ 741821 h 1383387"/>
                <a:gd name="connsiteX291" fmla="*/ 1357030 w 1539677"/>
                <a:gd name="connsiteY291" fmla="*/ 707746 h 1383387"/>
                <a:gd name="connsiteX292" fmla="*/ 1347171 w 1539677"/>
                <a:gd name="connsiteY292" fmla="*/ 675384 h 1383387"/>
                <a:gd name="connsiteX293" fmla="*/ 1364959 w 1539677"/>
                <a:gd name="connsiteY293" fmla="*/ 647095 h 1383387"/>
                <a:gd name="connsiteX294" fmla="*/ 1397106 w 1539677"/>
                <a:gd name="connsiteY294" fmla="*/ 652024 h 1383387"/>
                <a:gd name="connsiteX295" fmla="*/ 1412751 w 1539677"/>
                <a:gd name="connsiteY295" fmla="*/ 672170 h 1383387"/>
                <a:gd name="connsiteX296" fmla="*/ 1441254 w 1539677"/>
                <a:gd name="connsiteY296" fmla="*/ 772468 h 1383387"/>
                <a:gd name="connsiteX297" fmla="*/ 1431396 w 1539677"/>
                <a:gd name="connsiteY297" fmla="*/ 808044 h 1383387"/>
                <a:gd name="connsiteX298" fmla="*/ 1389391 w 1539677"/>
                <a:gd name="connsiteY298" fmla="*/ 870623 h 1383387"/>
                <a:gd name="connsiteX299" fmla="*/ 1390677 w 1539677"/>
                <a:gd name="connsiteY299" fmla="*/ 892269 h 1383387"/>
                <a:gd name="connsiteX300" fmla="*/ 1522050 w 1539677"/>
                <a:gd name="connsiteY300" fmla="*/ 813187 h 1383387"/>
                <a:gd name="connsiteX301" fmla="*/ 1433968 w 1539677"/>
                <a:gd name="connsiteY301" fmla="*/ 893126 h 1383387"/>
                <a:gd name="connsiteX302" fmla="*/ 1418109 w 1539677"/>
                <a:gd name="connsiteY302" fmla="*/ 892269 h 1383387"/>
                <a:gd name="connsiteX303" fmla="*/ 1411037 w 1539677"/>
                <a:gd name="connsiteY303" fmla="*/ 871266 h 1383387"/>
                <a:gd name="connsiteX304" fmla="*/ 1439540 w 1539677"/>
                <a:gd name="connsiteY304" fmla="*/ 829046 h 1383387"/>
                <a:gd name="connsiteX305" fmla="*/ 1455613 w 1539677"/>
                <a:gd name="connsiteY305" fmla="*/ 737321 h 1383387"/>
                <a:gd name="connsiteX306" fmla="*/ 1481117 w 1539677"/>
                <a:gd name="connsiteY306" fmla="*/ 737321 h 1383387"/>
                <a:gd name="connsiteX307" fmla="*/ 1522050 w 1539677"/>
                <a:gd name="connsiteY307" fmla="*/ 813187 h 1383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Lst>
              <a:rect l="l" t="t" r="r" b="b"/>
              <a:pathLst>
                <a:path w="1539677" h="1383387">
                  <a:moveTo>
                    <a:pt x="1538338" y="784898"/>
                  </a:moveTo>
                  <a:cubicBezTo>
                    <a:pt x="1536838" y="771182"/>
                    <a:pt x="1531909" y="751680"/>
                    <a:pt x="1501476" y="725962"/>
                  </a:cubicBezTo>
                  <a:cubicBezTo>
                    <a:pt x="1501476" y="725962"/>
                    <a:pt x="1501262" y="712246"/>
                    <a:pt x="1495904" y="691672"/>
                  </a:cubicBezTo>
                  <a:cubicBezTo>
                    <a:pt x="1492261" y="677742"/>
                    <a:pt x="1482617" y="637237"/>
                    <a:pt x="1474687" y="625235"/>
                  </a:cubicBezTo>
                  <a:cubicBezTo>
                    <a:pt x="1470401" y="618163"/>
                    <a:pt x="1470401" y="603590"/>
                    <a:pt x="1483688" y="580015"/>
                  </a:cubicBezTo>
                  <a:cubicBezTo>
                    <a:pt x="1508763" y="535224"/>
                    <a:pt x="1509406" y="486789"/>
                    <a:pt x="1499547" y="438569"/>
                  </a:cubicBezTo>
                  <a:cubicBezTo>
                    <a:pt x="1485403" y="368275"/>
                    <a:pt x="1456256" y="303552"/>
                    <a:pt x="1416394" y="244188"/>
                  </a:cubicBezTo>
                  <a:cubicBezTo>
                    <a:pt x="1401393" y="221899"/>
                    <a:pt x="1316310" y="79381"/>
                    <a:pt x="1063850" y="15731"/>
                  </a:cubicBezTo>
                  <a:cubicBezTo>
                    <a:pt x="1008986" y="5443"/>
                    <a:pt x="821248" y="-12344"/>
                    <a:pt x="594077" y="12944"/>
                  </a:cubicBezTo>
                  <a:cubicBezTo>
                    <a:pt x="312685" y="51092"/>
                    <a:pt x="188598" y="175393"/>
                    <a:pt x="148093" y="215255"/>
                  </a:cubicBezTo>
                  <a:cubicBezTo>
                    <a:pt x="85085" y="277192"/>
                    <a:pt x="32150" y="358631"/>
                    <a:pt x="9647" y="444356"/>
                  </a:cubicBezTo>
                  <a:cubicBezTo>
                    <a:pt x="1074" y="476931"/>
                    <a:pt x="3" y="509721"/>
                    <a:pt x="3" y="543154"/>
                  </a:cubicBezTo>
                  <a:cubicBezTo>
                    <a:pt x="-211" y="601018"/>
                    <a:pt x="11790" y="655453"/>
                    <a:pt x="41580" y="705174"/>
                  </a:cubicBezTo>
                  <a:cubicBezTo>
                    <a:pt x="46723" y="713961"/>
                    <a:pt x="48652" y="719961"/>
                    <a:pt x="41151" y="728748"/>
                  </a:cubicBezTo>
                  <a:cubicBezTo>
                    <a:pt x="-11784" y="781898"/>
                    <a:pt x="8790" y="854121"/>
                    <a:pt x="40937" y="878553"/>
                  </a:cubicBezTo>
                  <a:cubicBezTo>
                    <a:pt x="68369" y="899341"/>
                    <a:pt x="101373" y="910914"/>
                    <a:pt x="139306" y="895698"/>
                  </a:cubicBezTo>
                  <a:cubicBezTo>
                    <a:pt x="144450" y="943704"/>
                    <a:pt x="143592" y="944346"/>
                    <a:pt x="171024" y="988066"/>
                  </a:cubicBezTo>
                  <a:cubicBezTo>
                    <a:pt x="197599" y="1030500"/>
                    <a:pt x="280324" y="1141514"/>
                    <a:pt x="290182" y="1157587"/>
                  </a:cubicBezTo>
                  <a:cubicBezTo>
                    <a:pt x="302398" y="1177733"/>
                    <a:pt x="305827" y="1199593"/>
                    <a:pt x="295969" y="1222096"/>
                  </a:cubicBezTo>
                  <a:cubicBezTo>
                    <a:pt x="291682" y="1231954"/>
                    <a:pt x="286968" y="1241598"/>
                    <a:pt x="282681" y="1251456"/>
                  </a:cubicBezTo>
                  <a:cubicBezTo>
                    <a:pt x="272180" y="1275245"/>
                    <a:pt x="262536" y="1292604"/>
                    <a:pt x="253320" y="1316822"/>
                  </a:cubicBezTo>
                  <a:cubicBezTo>
                    <a:pt x="245605" y="1336967"/>
                    <a:pt x="253749" y="1355826"/>
                    <a:pt x="271966" y="1366971"/>
                  </a:cubicBezTo>
                  <a:cubicBezTo>
                    <a:pt x="301755" y="1385187"/>
                    <a:pt x="324472" y="1377258"/>
                    <a:pt x="349118" y="1353041"/>
                  </a:cubicBezTo>
                  <a:cubicBezTo>
                    <a:pt x="356619" y="1345540"/>
                    <a:pt x="385551" y="1278460"/>
                    <a:pt x="400553" y="1248242"/>
                  </a:cubicBezTo>
                  <a:cubicBezTo>
                    <a:pt x="413412" y="1222524"/>
                    <a:pt x="418127" y="1186520"/>
                    <a:pt x="406768" y="1161445"/>
                  </a:cubicBezTo>
                  <a:cubicBezTo>
                    <a:pt x="403125" y="1153301"/>
                    <a:pt x="397124" y="1153301"/>
                    <a:pt x="395624" y="1138085"/>
                  </a:cubicBezTo>
                  <a:cubicBezTo>
                    <a:pt x="416198" y="1168732"/>
                    <a:pt x="433343" y="1188877"/>
                    <a:pt x="443844" y="1220381"/>
                  </a:cubicBezTo>
                  <a:cubicBezTo>
                    <a:pt x="445773" y="1226167"/>
                    <a:pt x="445130" y="1232811"/>
                    <a:pt x="445130" y="1239026"/>
                  </a:cubicBezTo>
                  <a:cubicBezTo>
                    <a:pt x="445130" y="1270530"/>
                    <a:pt x="445130" y="1302034"/>
                    <a:pt x="444701" y="1333324"/>
                  </a:cubicBezTo>
                  <a:cubicBezTo>
                    <a:pt x="444273" y="1366328"/>
                    <a:pt x="471062" y="1387116"/>
                    <a:pt x="503209" y="1382830"/>
                  </a:cubicBezTo>
                  <a:cubicBezTo>
                    <a:pt x="524854" y="1380044"/>
                    <a:pt x="543500" y="1362470"/>
                    <a:pt x="543500" y="1346611"/>
                  </a:cubicBezTo>
                  <a:cubicBezTo>
                    <a:pt x="543714" y="1304391"/>
                    <a:pt x="546286" y="1261958"/>
                    <a:pt x="537927" y="1220167"/>
                  </a:cubicBezTo>
                  <a:cubicBezTo>
                    <a:pt x="531069" y="1185877"/>
                    <a:pt x="524854" y="1150944"/>
                    <a:pt x="505566" y="1120940"/>
                  </a:cubicBezTo>
                  <a:cubicBezTo>
                    <a:pt x="481563" y="1084078"/>
                    <a:pt x="456060" y="1048288"/>
                    <a:pt x="427128" y="1015070"/>
                  </a:cubicBezTo>
                  <a:cubicBezTo>
                    <a:pt x="414484" y="1000496"/>
                    <a:pt x="402482" y="985495"/>
                    <a:pt x="390909" y="971564"/>
                  </a:cubicBezTo>
                  <a:cubicBezTo>
                    <a:pt x="418555" y="946275"/>
                    <a:pt x="449202" y="943275"/>
                    <a:pt x="481992" y="948633"/>
                  </a:cubicBezTo>
                  <a:cubicBezTo>
                    <a:pt x="486492" y="949276"/>
                    <a:pt x="490993" y="950133"/>
                    <a:pt x="495279" y="950133"/>
                  </a:cubicBezTo>
                  <a:cubicBezTo>
                    <a:pt x="534713" y="950562"/>
                    <a:pt x="573932" y="955277"/>
                    <a:pt x="613365" y="954419"/>
                  </a:cubicBezTo>
                  <a:cubicBezTo>
                    <a:pt x="666086" y="953348"/>
                    <a:pt x="718807" y="951847"/>
                    <a:pt x="770242" y="968564"/>
                  </a:cubicBezTo>
                  <a:cubicBezTo>
                    <a:pt x="818891" y="984423"/>
                    <a:pt x="851252" y="1023214"/>
                    <a:pt x="856396" y="1074220"/>
                  </a:cubicBezTo>
                  <a:cubicBezTo>
                    <a:pt x="858324" y="1093508"/>
                    <a:pt x="855324" y="1112796"/>
                    <a:pt x="857681" y="1131870"/>
                  </a:cubicBezTo>
                  <a:cubicBezTo>
                    <a:pt x="868183" y="1132727"/>
                    <a:pt x="869898" y="1125869"/>
                    <a:pt x="871826" y="1120083"/>
                  </a:cubicBezTo>
                  <a:cubicBezTo>
                    <a:pt x="884899" y="1080864"/>
                    <a:pt x="909759" y="1049360"/>
                    <a:pt x="937835" y="1020427"/>
                  </a:cubicBezTo>
                  <a:cubicBezTo>
                    <a:pt x="993556" y="963420"/>
                    <a:pt x="1060636" y="921415"/>
                    <a:pt x="1126430" y="877695"/>
                  </a:cubicBezTo>
                  <a:cubicBezTo>
                    <a:pt x="1183222" y="839762"/>
                    <a:pt x="1247088" y="813616"/>
                    <a:pt x="1303880" y="775683"/>
                  </a:cubicBezTo>
                  <a:cubicBezTo>
                    <a:pt x="1317382" y="766682"/>
                    <a:pt x="1329598" y="756180"/>
                    <a:pt x="1342457" y="746536"/>
                  </a:cubicBezTo>
                  <a:cubicBezTo>
                    <a:pt x="1345028" y="744607"/>
                    <a:pt x="1349958" y="739464"/>
                    <a:pt x="1354029" y="742036"/>
                  </a:cubicBezTo>
                  <a:cubicBezTo>
                    <a:pt x="1358530" y="744822"/>
                    <a:pt x="1359816" y="751680"/>
                    <a:pt x="1358959" y="755751"/>
                  </a:cubicBezTo>
                  <a:cubicBezTo>
                    <a:pt x="1356601" y="768396"/>
                    <a:pt x="1347171" y="778897"/>
                    <a:pt x="1339885" y="788970"/>
                  </a:cubicBezTo>
                  <a:cubicBezTo>
                    <a:pt x="1309667" y="831618"/>
                    <a:pt x="1275591" y="870837"/>
                    <a:pt x="1240444" y="909628"/>
                  </a:cubicBezTo>
                  <a:cubicBezTo>
                    <a:pt x="1212155" y="940917"/>
                    <a:pt x="1181936" y="970493"/>
                    <a:pt x="1155790" y="1003497"/>
                  </a:cubicBezTo>
                  <a:cubicBezTo>
                    <a:pt x="1127073" y="1039930"/>
                    <a:pt x="1108427" y="1079149"/>
                    <a:pt x="1109070" y="1126512"/>
                  </a:cubicBezTo>
                  <a:cubicBezTo>
                    <a:pt x="1109285" y="1139157"/>
                    <a:pt x="1108213" y="1151801"/>
                    <a:pt x="1108856" y="1164231"/>
                  </a:cubicBezTo>
                  <a:cubicBezTo>
                    <a:pt x="1110142" y="1189520"/>
                    <a:pt x="1103498" y="1211809"/>
                    <a:pt x="1087425" y="1231740"/>
                  </a:cubicBezTo>
                  <a:cubicBezTo>
                    <a:pt x="1067065" y="1257028"/>
                    <a:pt x="1049920" y="1284246"/>
                    <a:pt x="1032989" y="1311892"/>
                  </a:cubicBezTo>
                  <a:cubicBezTo>
                    <a:pt x="1024631" y="1325608"/>
                    <a:pt x="1021416" y="1339753"/>
                    <a:pt x="1029774" y="1355184"/>
                  </a:cubicBezTo>
                  <a:cubicBezTo>
                    <a:pt x="1045205" y="1383687"/>
                    <a:pt x="1082281" y="1389259"/>
                    <a:pt x="1107141" y="1363327"/>
                  </a:cubicBezTo>
                  <a:cubicBezTo>
                    <a:pt x="1138002" y="1330966"/>
                    <a:pt x="1162434" y="1293247"/>
                    <a:pt x="1186009" y="1255314"/>
                  </a:cubicBezTo>
                  <a:cubicBezTo>
                    <a:pt x="1199724" y="1233240"/>
                    <a:pt x="1198653" y="1207094"/>
                    <a:pt x="1202082" y="1182448"/>
                  </a:cubicBezTo>
                  <a:cubicBezTo>
                    <a:pt x="1204011" y="1168303"/>
                    <a:pt x="1204439" y="1153730"/>
                    <a:pt x="1209797" y="1140228"/>
                  </a:cubicBezTo>
                  <a:cubicBezTo>
                    <a:pt x="1212155" y="1134013"/>
                    <a:pt x="1212369" y="1129727"/>
                    <a:pt x="1220084" y="1130370"/>
                  </a:cubicBezTo>
                  <a:cubicBezTo>
                    <a:pt x="1229085" y="1130798"/>
                    <a:pt x="1233800" y="1147515"/>
                    <a:pt x="1233800" y="1153944"/>
                  </a:cubicBezTo>
                  <a:cubicBezTo>
                    <a:pt x="1235086" y="1194235"/>
                    <a:pt x="1240658" y="1238812"/>
                    <a:pt x="1237444" y="1253171"/>
                  </a:cubicBezTo>
                  <a:cubicBezTo>
                    <a:pt x="1230585" y="1277388"/>
                    <a:pt x="1211297" y="1309321"/>
                    <a:pt x="1204654" y="1333538"/>
                  </a:cubicBezTo>
                  <a:cubicBezTo>
                    <a:pt x="1199939" y="1350469"/>
                    <a:pt x="1205939" y="1363756"/>
                    <a:pt x="1220084" y="1373615"/>
                  </a:cubicBezTo>
                  <a:cubicBezTo>
                    <a:pt x="1234014" y="1383473"/>
                    <a:pt x="1252659" y="1383473"/>
                    <a:pt x="1271734" y="1374043"/>
                  </a:cubicBezTo>
                  <a:cubicBezTo>
                    <a:pt x="1289093" y="1364828"/>
                    <a:pt x="1319954" y="1307606"/>
                    <a:pt x="1323597" y="1250385"/>
                  </a:cubicBezTo>
                  <a:cubicBezTo>
                    <a:pt x="1322740" y="1217166"/>
                    <a:pt x="1320596" y="1181805"/>
                    <a:pt x="1316953" y="1148801"/>
                  </a:cubicBezTo>
                  <a:cubicBezTo>
                    <a:pt x="1314810" y="1128227"/>
                    <a:pt x="1316953" y="1109796"/>
                    <a:pt x="1326597" y="1091794"/>
                  </a:cubicBezTo>
                  <a:cubicBezTo>
                    <a:pt x="1354886" y="1038644"/>
                    <a:pt x="1381033" y="984423"/>
                    <a:pt x="1405464" y="929559"/>
                  </a:cubicBezTo>
                  <a:cubicBezTo>
                    <a:pt x="1411465" y="916057"/>
                    <a:pt x="1413180" y="913700"/>
                    <a:pt x="1413180" y="913700"/>
                  </a:cubicBezTo>
                  <a:cubicBezTo>
                    <a:pt x="1531909" y="914986"/>
                    <a:pt x="1544767" y="845763"/>
                    <a:pt x="1538338" y="784898"/>
                  </a:cubicBezTo>
                  <a:close/>
                  <a:moveTo>
                    <a:pt x="1482402" y="716104"/>
                  </a:moveTo>
                  <a:cubicBezTo>
                    <a:pt x="1470830" y="713103"/>
                    <a:pt x="1454542" y="716318"/>
                    <a:pt x="1450470" y="717390"/>
                  </a:cubicBezTo>
                  <a:cubicBezTo>
                    <a:pt x="1450470" y="717390"/>
                    <a:pt x="1449398" y="713961"/>
                    <a:pt x="1443398" y="699173"/>
                  </a:cubicBezTo>
                  <a:cubicBezTo>
                    <a:pt x="1442969" y="698316"/>
                    <a:pt x="1442755" y="697459"/>
                    <a:pt x="1442541" y="696601"/>
                  </a:cubicBezTo>
                  <a:cubicBezTo>
                    <a:pt x="1430967" y="665097"/>
                    <a:pt x="1430967" y="659311"/>
                    <a:pt x="1458399" y="634451"/>
                  </a:cubicBezTo>
                  <a:cubicBezTo>
                    <a:pt x="1473616" y="654810"/>
                    <a:pt x="1477474" y="692958"/>
                    <a:pt x="1482402" y="716104"/>
                  </a:cubicBezTo>
                  <a:close/>
                  <a:moveTo>
                    <a:pt x="153665" y="842763"/>
                  </a:moveTo>
                  <a:cubicBezTo>
                    <a:pt x="150236" y="853478"/>
                    <a:pt x="151308" y="866337"/>
                    <a:pt x="139949" y="873623"/>
                  </a:cubicBezTo>
                  <a:cubicBezTo>
                    <a:pt x="132448" y="878553"/>
                    <a:pt x="106945" y="885196"/>
                    <a:pt x="98158" y="884125"/>
                  </a:cubicBezTo>
                  <a:cubicBezTo>
                    <a:pt x="54438" y="884339"/>
                    <a:pt x="22934" y="836547"/>
                    <a:pt x="27435" y="790899"/>
                  </a:cubicBezTo>
                  <a:cubicBezTo>
                    <a:pt x="28935" y="774825"/>
                    <a:pt x="37079" y="759395"/>
                    <a:pt x="45437" y="745036"/>
                  </a:cubicBezTo>
                  <a:cubicBezTo>
                    <a:pt x="50581" y="736463"/>
                    <a:pt x="62582" y="736463"/>
                    <a:pt x="68583" y="742893"/>
                  </a:cubicBezTo>
                  <a:cubicBezTo>
                    <a:pt x="78870" y="754037"/>
                    <a:pt x="89371" y="765396"/>
                    <a:pt x="97730" y="777826"/>
                  </a:cubicBezTo>
                  <a:cubicBezTo>
                    <a:pt x="109731" y="796042"/>
                    <a:pt x="125804" y="809973"/>
                    <a:pt x="141235" y="824546"/>
                  </a:cubicBezTo>
                  <a:cubicBezTo>
                    <a:pt x="147021" y="829689"/>
                    <a:pt x="157094" y="832261"/>
                    <a:pt x="153665" y="842763"/>
                  </a:cubicBezTo>
                  <a:close/>
                  <a:moveTo>
                    <a:pt x="333473" y="969850"/>
                  </a:moveTo>
                  <a:cubicBezTo>
                    <a:pt x="315685" y="971993"/>
                    <a:pt x="299612" y="982066"/>
                    <a:pt x="281395" y="982708"/>
                  </a:cubicBezTo>
                  <a:cubicBezTo>
                    <a:pt x="277966" y="982708"/>
                    <a:pt x="274109" y="984852"/>
                    <a:pt x="273894" y="989138"/>
                  </a:cubicBezTo>
                  <a:cubicBezTo>
                    <a:pt x="273466" y="994496"/>
                    <a:pt x="277109" y="996853"/>
                    <a:pt x="281395" y="998782"/>
                  </a:cubicBezTo>
                  <a:cubicBezTo>
                    <a:pt x="286968" y="1001354"/>
                    <a:pt x="291896" y="997710"/>
                    <a:pt x="297040" y="997068"/>
                  </a:cubicBezTo>
                  <a:cubicBezTo>
                    <a:pt x="314828" y="994710"/>
                    <a:pt x="332402" y="989567"/>
                    <a:pt x="349118" y="984209"/>
                  </a:cubicBezTo>
                  <a:cubicBezTo>
                    <a:pt x="369263" y="977565"/>
                    <a:pt x="379979" y="985709"/>
                    <a:pt x="390480" y="998782"/>
                  </a:cubicBezTo>
                  <a:cubicBezTo>
                    <a:pt x="411911" y="1025357"/>
                    <a:pt x="432914" y="1052146"/>
                    <a:pt x="453488" y="1079363"/>
                  </a:cubicBezTo>
                  <a:cubicBezTo>
                    <a:pt x="464204" y="1093722"/>
                    <a:pt x="475991" y="1107010"/>
                    <a:pt x="485421" y="1122440"/>
                  </a:cubicBezTo>
                  <a:cubicBezTo>
                    <a:pt x="514567" y="1170232"/>
                    <a:pt x="521425" y="1223382"/>
                    <a:pt x="525926" y="1277174"/>
                  </a:cubicBezTo>
                  <a:cubicBezTo>
                    <a:pt x="527640" y="1297748"/>
                    <a:pt x="526569" y="1318536"/>
                    <a:pt x="526355" y="1339110"/>
                  </a:cubicBezTo>
                  <a:cubicBezTo>
                    <a:pt x="526140" y="1354326"/>
                    <a:pt x="513924" y="1366971"/>
                    <a:pt x="495279" y="1366757"/>
                  </a:cubicBezTo>
                  <a:cubicBezTo>
                    <a:pt x="477063" y="1366542"/>
                    <a:pt x="462275" y="1357113"/>
                    <a:pt x="462275" y="1339325"/>
                  </a:cubicBezTo>
                  <a:cubicBezTo>
                    <a:pt x="462061" y="1312321"/>
                    <a:pt x="460989" y="1285318"/>
                    <a:pt x="463775" y="1258529"/>
                  </a:cubicBezTo>
                  <a:cubicBezTo>
                    <a:pt x="467204" y="1224239"/>
                    <a:pt x="456703" y="1195092"/>
                    <a:pt x="438700" y="1167231"/>
                  </a:cubicBezTo>
                  <a:cubicBezTo>
                    <a:pt x="430985" y="1155230"/>
                    <a:pt x="424770" y="1142157"/>
                    <a:pt x="416412" y="1130584"/>
                  </a:cubicBezTo>
                  <a:cubicBezTo>
                    <a:pt x="410197" y="1122012"/>
                    <a:pt x="403125" y="1113439"/>
                    <a:pt x="392838" y="1108939"/>
                  </a:cubicBezTo>
                  <a:cubicBezTo>
                    <a:pt x="386837" y="1106367"/>
                    <a:pt x="381051" y="1104652"/>
                    <a:pt x="375050" y="1109153"/>
                  </a:cubicBezTo>
                  <a:cubicBezTo>
                    <a:pt x="369049" y="1113653"/>
                    <a:pt x="369049" y="1119868"/>
                    <a:pt x="371192" y="1126084"/>
                  </a:cubicBezTo>
                  <a:cubicBezTo>
                    <a:pt x="373764" y="1133799"/>
                    <a:pt x="375693" y="1142157"/>
                    <a:pt x="380194" y="1148586"/>
                  </a:cubicBezTo>
                  <a:cubicBezTo>
                    <a:pt x="404196" y="1183734"/>
                    <a:pt x="395624" y="1218881"/>
                    <a:pt x="380622" y="1253385"/>
                  </a:cubicBezTo>
                  <a:cubicBezTo>
                    <a:pt x="369906" y="1278031"/>
                    <a:pt x="356190" y="1301177"/>
                    <a:pt x="343331" y="1324751"/>
                  </a:cubicBezTo>
                  <a:cubicBezTo>
                    <a:pt x="338188" y="1334181"/>
                    <a:pt x="331330" y="1342753"/>
                    <a:pt x="322543" y="1349183"/>
                  </a:cubicBezTo>
                  <a:cubicBezTo>
                    <a:pt x="307327" y="1360327"/>
                    <a:pt x="289968" y="1358184"/>
                    <a:pt x="277324" y="1344897"/>
                  </a:cubicBezTo>
                  <a:cubicBezTo>
                    <a:pt x="255035" y="1333967"/>
                    <a:pt x="289968" y="1267744"/>
                    <a:pt x="307541" y="1243527"/>
                  </a:cubicBezTo>
                  <a:cubicBezTo>
                    <a:pt x="328115" y="1200879"/>
                    <a:pt x="325115" y="1177304"/>
                    <a:pt x="303898" y="1146015"/>
                  </a:cubicBezTo>
                  <a:cubicBezTo>
                    <a:pt x="276252" y="1105295"/>
                    <a:pt x="246248" y="1066076"/>
                    <a:pt x="216887" y="1026214"/>
                  </a:cubicBezTo>
                  <a:cubicBezTo>
                    <a:pt x="199742" y="1003068"/>
                    <a:pt x="186455" y="977565"/>
                    <a:pt x="171239" y="953133"/>
                  </a:cubicBezTo>
                  <a:cubicBezTo>
                    <a:pt x="159666" y="934488"/>
                    <a:pt x="156879" y="914128"/>
                    <a:pt x="162666" y="893554"/>
                  </a:cubicBezTo>
                  <a:cubicBezTo>
                    <a:pt x="166524" y="879838"/>
                    <a:pt x="163523" y="864408"/>
                    <a:pt x="175525" y="850478"/>
                  </a:cubicBezTo>
                  <a:cubicBezTo>
                    <a:pt x="191813" y="860765"/>
                    <a:pt x="207029" y="870194"/>
                    <a:pt x="222031" y="879410"/>
                  </a:cubicBezTo>
                  <a:cubicBezTo>
                    <a:pt x="227817" y="882839"/>
                    <a:pt x="229103" y="885625"/>
                    <a:pt x="223316" y="891411"/>
                  </a:cubicBezTo>
                  <a:cubicBezTo>
                    <a:pt x="214958" y="899984"/>
                    <a:pt x="221388" y="903842"/>
                    <a:pt x="229746" y="905127"/>
                  </a:cubicBezTo>
                  <a:cubicBezTo>
                    <a:pt x="263607" y="910914"/>
                    <a:pt x="297469" y="912843"/>
                    <a:pt x="331544" y="908128"/>
                  </a:cubicBezTo>
                  <a:cubicBezTo>
                    <a:pt x="360476" y="904056"/>
                    <a:pt x="380836" y="887982"/>
                    <a:pt x="396267" y="864408"/>
                  </a:cubicBezTo>
                  <a:cubicBezTo>
                    <a:pt x="407625" y="846834"/>
                    <a:pt x="411483" y="833761"/>
                    <a:pt x="426485" y="819617"/>
                  </a:cubicBezTo>
                  <a:cubicBezTo>
                    <a:pt x="436343" y="810187"/>
                    <a:pt x="453488" y="804829"/>
                    <a:pt x="465489" y="812973"/>
                  </a:cubicBezTo>
                  <a:cubicBezTo>
                    <a:pt x="477920" y="821760"/>
                    <a:pt x="482206" y="837619"/>
                    <a:pt x="476634" y="847906"/>
                  </a:cubicBezTo>
                  <a:cubicBezTo>
                    <a:pt x="444058" y="906413"/>
                    <a:pt x="408268" y="961063"/>
                    <a:pt x="333473" y="969850"/>
                  </a:cubicBezTo>
                  <a:close/>
                  <a:moveTo>
                    <a:pt x="1243873" y="791328"/>
                  </a:moveTo>
                  <a:cubicBezTo>
                    <a:pt x="1193723" y="817474"/>
                    <a:pt x="1143575" y="844048"/>
                    <a:pt x="1096211" y="874909"/>
                  </a:cubicBezTo>
                  <a:cubicBezTo>
                    <a:pt x="1017130" y="926344"/>
                    <a:pt x="938692" y="978851"/>
                    <a:pt x="882113" y="1057075"/>
                  </a:cubicBezTo>
                  <a:cubicBezTo>
                    <a:pt x="880827" y="1059004"/>
                    <a:pt x="877827" y="1059861"/>
                    <a:pt x="875041" y="1061361"/>
                  </a:cubicBezTo>
                  <a:cubicBezTo>
                    <a:pt x="868826" y="1045931"/>
                    <a:pt x="863682" y="1030714"/>
                    <a:pt x="857039" y="1016356"/>
                  </a:cubicBezTo>
                  <a:cubicBezTo>
                    <a:pt x="841822" y="983780"/>
                    <a:pt x="816748" y="962778"/>
                    <a:pt x="782243" y="951205"/>
                  </a:cubicBezTo>
                  <a:cubicBezTo>
                    <a:pt x="739809" y="937060"/>
                    <a:pt x="696733" y="932345"/>
                    <a:pt x="652370" y="935131"/>
                  </a:cubicBezTo>
                  <a:cubicBezTo>
                    <a:pt x="584219" y="939203"/>
                    <a:pt x="516710" y="931273"/>
                    <a:pt x="446201" y="927201"/>
                  </a:cubicBezTo>
                  <a:cubicBezTo>
                    <a:pt x="455845" y="905985"/>
                    <a:pt x="467847" y="889482"/>
                    <a:pt x="479849" y="873409"/>
                  </a:cubicBezTo>
                  <a:cubicBezTo>
                    <a:pt x="485421" y="866122"/>
                    <a:pt x="490350" y="858836"/>
                    <a:pt x="492922" y="850049"/>
                  </a:cubicBezTo>
                  <a:cubicBezTo>
                    <a:pt x="493350" y="848763"/>
                    <a:pt x="493565" y="847477"/>
                    <a:pt x="493993" y="846406"/>
                  </a:cubicBezTo>
                  <a:cubicBezTo>
                    <a:pt x="493993" y="846191"/>
                    <a:pt x="493993" y="845763"/>
                    <a:pt x="494208" y="845548"/>
                  </a:cubicBezTo>
                  <a:cubicBezTo>
                    <a:pt x="494422" y="844691"/>
                    <a:pt x="494636" y="843620"/>
                    <a:pt x="494636" y="842763"/>
                  </a:cubicBezTo>
                  <a:cubicBezTo>
                    <a:pt x="494636" y="842548"/>
                    <a:pt x="494636" y="842119"/>
                    <a:pt x="494636" y="841905"/>
                  </a:cubicBezTo>
                  <a:cubicBezTo>
                    <a:pt x="494636" y="841048"/>
                    <a:pt x="494851" y="839976"/>
                    <a:pt x="494851" y="839119"/>
                  </a:cubicBezTo>
                  <a:cubicBezTo>
                    <a:pt x="494851" y="838905"/>
                    <a:pt x="494851" y="838691"/>
                    <a:pt x="494851" y="838262"/>
                  </a:cubicBezTo>
                  <a:cubicBezTo>
                    <a:pt x="494851" y="837190"/>
                    <a:pt x="494851" y="836333"/>
                    <a:pt x="494851" y="835262"/>
                  </a:cubicBezTo>
                  <a:cubicBezTo>
                    <a:pt x="494851" y="835047"/>
                    <a:pt x="494851" y="834833"/>
                    <a:pt x="494851" y="834619"/>
                  </a:cubicBezTo>
                  <a:cubicBezTo>
                    <a:pt x="494851" y="833547"/>
                    <a:pt x="494636" y="832475"/>
                    <a:pt x="494636" y="831618"/>
                  </a:cubicBezTo>
                  <a:cubicBezTo>
                    <a:pt x="494636" y="831404"/>
                    <a:pt x="494636" y="831404"/>
                    <a:pt x="494636" y="831190"/>
                  </a:cubicBezTo>
                  <a:cubicBezTo>
                    <a:pt x="494422" y="830118"/>
                    <a:pt x="494208" y="829046"/>
                    <a:pt x="493993" y="827975"/>
                  </a:cubicBezTo>
                  <a:cubicBezTo>
                    <a:pt x="493993" y="827975"/>
                    <a:pt x="493993" y="827761"/>
                    <a:pt x="493993" y="827761"/>
                  </a:cubicBezTo>
                  <a:cubicBezTo>
                    <a:pt x="493779" y="826689"/>
                    <a:pt x="493350" y="825618"/>
                    <a:pt x="493136" y="824546"/>
                  </a:cubicBezTo>
                  <a:cubicBezTo>
                    <a:pt x="493136" y="824546"/>
                    <a:pt x="493136" y="824546"/>
                    <a:pt x="493136" y="824546"/>
                  </a:cubicBezTo>
                  <a:cubicBezTo>
                    <a:pt x="492708" y="823474"/>
                    <a:pt x="492493" y="822403"/>
                    <a:pt x="492065" y="821331"/>
                  </a:cubicBezTo>
                  <a:cubicBezTo>
                    <a:pt x="488850" y="813616"/>
                    <a:pt x="483492" y="806544"/>
                    <a:pt x="476634" y="801400"/>
                  </a:cubicBezTo>
                  <a:cubicBezTo>
                    <a:pt x="458632" y="787684"/>
                    <a:pt x="436343" y="788756"/>
                    <a:pt x="417698" y="799257"/>
                  </a:cubicBezTo>
                  <a:cubicBezTo>
                    <a:pt x="413412" y="801614"/>
                    <a:pt x="408697" y="806544"/>
                    <a:pt x="404196" y="812759"/>
                  </a:cubicBezTo>
                  <a:cubicBezTo>
                    <a:pt x="403982" y="813187"/>
                    <a:pt x="403553" y="813616"/>
                    <a:pt x="403339" y="814045"/>
                  </a:cubicBezTo>
                  <a:cubicBezTo>
                    <a:pt x="403125" y="814259"/>
                    <a:pt x="402910" y="814473"/>
                    <a:pt x="402696" y="814902"/>
                  </a:cubicBezTo>
                  <a:cubicBezTo>
                    <a:pt x="402482" y="815330"/>
                    <a:pt x="402053" y="815759"/>
                    <a:pt x="401839" y="816188"/>
                  </a:cubicBezTo>
                  <a:cubicBezTo>
                    <a:pt x="401625" y="816402"/>
                    <a:pt x="401410" y="816616"/>
                    <a:pt x="401410" y="816831"/>
                  </a:cubicBezTo>
                  <a:cubicBezTo>
                    <a:pt x="400339" y="818331"/>
                    <a:pt x="399267" y="820045"/>
                    <a:pt x="398196" y="821760"/>
                  </a:cubicBezTo>
                  <a:cubicBezTo>
                    <a:pt x="397981" y="821974"/>
                    <a:pt x="397981" y="822188"/>
                    <a:pt x="397767" y="822403"/>
                  </a:cubicBezTo>
                  <a:cubicBezTo>
                    <a:pt x="397339" y="822831"/>
                    <a:pt x="397124" y="823474"/>
                    <a:pt x="396695" y="824117"/>
                  </a:cubicBezTo>
                  <a:cubicBezTo>
                    <a:pt x="396481" y="824331"/>
                    <a:pt x="396481" y="824546"/>
                    <a:pt x="396267" y="824760"/>
                  </a:cubicBezTo>
                  <a:cubicBezTo>
                    <a:pt x="395195" y="826689"/>
                    <a:pt x="393909" y="828403"/>
                    <a:pt x="392838" y="830332"/>
                  </a:cubicBezTo>
                  <a:cubicBezTo>
                    <a:pt x="392838" y="830332"/>
                    <a:pt x="392623" y="830547"/>
                    <a:pt x="392623" y="830547"/>
                  </a:cubicBezTo>
                  <a:cubicBezTo>
                    <a:pt x="392195" y="831190"/>
                    <a:pt x="391981" y="831832"/>
                    <a:pt x="391552" y="832475"/>
                  </a:cubicBezTo>
                  <a:cubicBezTo>
                    <a:pt x="391552" y="832475"/>
                    <a:pt x="391552" y="832690"/>
                    <a:pt x="391338" y="832690"/>
                  </a:cubicBezTo>
                  <a:cubicBezTo>
                    <a:pt x="386837" y="840619"/>
                    <a:pt x="382765" y="848335"/>
                    <a:pt x="379336" y="854550"/>
                  </a:cubicBezTo>
                  <a:cubicBezTo>
                    <a:pt x="379336" y="854550"/>
                    <a:pt x="379336" y="854550"/>
                    <a:pt x="379336" y="854550"/>
                  </a:cubicBezTo>
                  <a:cubicBezTo>
                    <a:pt x="378907" y="855192"/>
                    <a:pt x="378693" y="855836"/>
                    <a:pt x="378264" y="856478"/>
                  </a:cubicBezTo>
                  <a:cubicBezTo>
                    <a:pt x="378264" y="856478"/>
                    <a:pt x="378264" y="856693"/>
                    <a:pt x="378050" y="856693"/>
                  </a:cubicBezTo>
                  <a:cubicBezTo>
                    <a:pt x="377407" y="857979"/>
                    <a:pt x="376550" y="859264"/>
                    <a:pt x="375907" y="860336"/>
                  </a:cubicBezTo>
                  <a:cubicBezTo>
                    <a:pt x="375907" y="860550"/>
                    <a:pt x="375693" y="860550"/>
                    <a:pt x="375693" y="860765"/>
                  </a:cubicBezTo>
                  <a:cubicBezTo>
                    <a:pt x="375478" y="861193"/>
                    <a:pt x="375264" y="861622"/>
                    <a:pt x="375050" y="861836"/>
                  </a:cubicBezTo>
                  <a:cubicBezTo>
                    <a:pt x="375050" y="862051"/>
                    <a:pt x="374836" y="862051"/>
                    <a:pt x="374836" y="862265"/>
                  </a:cubicBezTo>
                  <a:cubicBezTo>
                    <a:pt x="374621" y="862693"/>
                    <a:pt x="374193" y="863122"/>
                    <a:pt x="373978" y="863551"/>
                  </a:cubicBezTo>
                  <a:cubicBezTo>
                    <a:pt x="373978" y="863551"/>
                    <a:pt x="373978" y="863551"/>
                    <a:pt x="373978" y="863551"/>
                  </a:cubicBezTo>
                  <a:cubicBezTo>
                    <a:pt x="373764" y="863979"/>
                    <a:pt x="373550" y="864194"/>
                    <a:pt x="373335" y="864622"/>
                  </a:cubicBezTo>
                  <a:cubicBezTo>
                    <a:pt x="373335" y="864622"/>
                    <a:pt x="373121" y="864837"/>
                    <a:pt x="373121" y="864837"/>
                  </a:cubicBezTo>
                  <a:cubicBezTo>
                    <a:pt x="372907" y="865051"/>
                    <a:pt x="372693" y="865265"/>
                    <a:pt x="372693" y="865480"/>
                  </a:cubicBezTo>
                  <a:cubicBezTo>
                    <a:pt x="372693" y="865480"/>
                    <a:pt x="372478" y="865694"/>
                    <a:pt x="372478" y="865694"/>
                  </a:cubicBezTo>
                  <a:cubicBezTo>
                    <a:pt x="372264" y="865908"/>
                    <a:pt x="372050" y="866122"/>
                    <a:pt x="371835" y="866337"/>
                  </a:cubicBezTo>
                  <a:cubicBezTo>
                    <a:pt x="343331" y="894626"/>
                    <a:pt x="309899" y="899770"/>
                    <a:pt x="272823" y="885625"/>
                  </a:cubicBezTo>
                  <a:cubicBezTo>
                    <a:pt x="245605" y="875338"/>
                    <a:pt x="222459" y="858193"/>
                    <a:pt x="198242" y="842977"/>
                  </a:cubicBezTo>
                  <a:cubicBezTo>
                    <a:pt x="138663" y="805043"/>
                    <a:pt x="95158" y="751465"/>
                    <a:pt x="56367" y="694244"/>
                  </a:cubicBezTo>
                  <a:cubicBezTo>
                    <a:pt x="30864" y="656525"/>
                    <a:pt x="21220" y="612377"/>
                    <a:pt x="18005" y="566942"/>
                  </a:cubicBezTo>
                  <a:cubicBezTo>
                    <a:pt x="17791" y="563513"/>
                    <a:pt x="17576" y="560299"/>
                    <a:pt x="17362" y="556870"/>
                  </a:cubicBezTo>
                  <a:cubicBezTo>
                    <a:pt x="17362" y="555584"/>
                    <a:pt x="17362" y="554298"/>
                    <a:pt x="17148" y="553012"/>
                  </a:cubicBezTo>
                  <a:cubicBezTo>
                    <a:pt x="17148" y="551083"/>
                    <a:pt x="16934" y="548940"/>
                    <a:pt x="16934" y="547011"/>
                  </a:cubicBezTo>
                  <a:cubicBezTo>
                    <a:pt x="16934" y="545511"/>
                    <a:pt x="16934" y="543797"/>
                    <a:pt x="16934" y="542296"/>
                  </a:cubicBezTo>
                  <a:cubicBezTo>
                    <a:pt x="16934" y="539510"/>
                    <a:pt x="16934" y="536938"/>
                    <a:pt x="16934" y="534153"/>
                  </a:cubicBezTo>
                  <a:cubicBezTo>
                    <a:pt x="18005" y="423996"/>
                    <a:pt x="63868" y="330984"/>
                    <a:pt x="139734" y="249760"/>
                  </a:cubicBezTo>
                  <a:cubicBezTo>
                    <a:pt x="179597" y="207111"/>
                    <a:pt x="222674" y="167464"/>
                    <a:pt x="272823" y="137246"/>
                  </a:cubicBezTo>
                  <a:cubicBezTo>
                    <a:pt x="313542" y="112814"/>
                    <a:pt x="357048" y="93097"/>
                    <a:pt x="402696" y="78524"/>
                  </a:cubicBezTo>
                  <a:cubicBezTo>
                    <a:pt x="681945" y="-12130"/>
                    <a:pt x="980911" y="22160"/>
                    <a:pt x="1021845" y="28804"/>
                  </a:cubicBezTo>
                  <a:cubicBezTo>
                    <a:pt x="1089996" y="39519"/>
                    <a:pt x="1153862" y="62236"/>
                    <a:pt x="1215369" y="92454"/>
                  </a:cubicBezTo>
                  <a:cubicBezTo>
                    <a:pt x="1234229" y="101670"/>
                    <a:pt x="1276234" y="132102"/>
                    <a:pt x="1314167" y="162749"/>
                  </a:cubicBezTo>
                  <a:cubicBezTo>
                    <a:pt x="1314167" y="162749"/>
                    <a:pt x="1314167" y="162749"/>
                    <a:pt x="1314167" y="162749"/>
                  </a:cubicBezTo>
                  <a:cubicBezTo>
                    <a:pt x="1314810" y="163392"/>
                    <a:pt x="1315668" y="164035"/>
                    <a:pt x="1316310" y="164463"/>
                  </a:cubicBezTo>
                  <a:cubicBezTo>
                    <a:pt x="1316739" y="164678"/>
                    <a:pt x="1316953" y="165106"/>
                    <a:pt x="1317382" y="165320"/>
                  </a:cubicBezTo>
                  <a:cubicBezTo>
                    <a:pt x="1318025" y="165964"/>
                    <a:pt x="1318882" y="166392"/>
                    <a:pt x="1319525" y="167035"/>
                  </a:cubicBezTo>
                  <a:cubicBezTo>
                    <a:pt x="1319954" y="167249"/>
                    <a:pt x="1320168" y="167678"/>
                    <a:pt x="1320596" y="167892"/>
                  </a:cubicBezTo>
                  <a:cubicBezTo>
                    <a:pt x="1321239" y="168535"/>
                    <a:pt x="1321882" y="168964"/>
                    <a:pt x="1322526" y="169607"/>
                  </a:cubicBezTo>
                  <a:cubicBezTo>
                    <a:pt x="1322954" y="170036"/>
                    <a:pt x="1323383" y="170250"/>
                    <a:pt x="1323811" y="170678"/>
                  </a:cubicBezTo>
                  <a:cubicBezTo>
                    <a:pt x="1324454" y="171107"/>
                    <a:pt x="1325097" y="171750"/>
                    <a:pt x="1325740" y="172179"/>
                  </a:cubicBezTo>
                  <a:cubicBezTo>
                    <a:pt x="1326169" y="172607"/>
                    <a:pt x="1326597" y="172821"/>
                    <a:pt x="1327026" y="173250"/>
                  </a:cubicBezTo>
                  <a:cubicBezTo>
                    <a:pt x="1327669" y="173679"/>
                    <a:pt x="1328312" y="174322"/>
                    <a:pt x="1328955" y="174750"/>
                  </a:cubicBezTo>
                  <a:cubicBezTo>
                    <a:pt x="1329383" y="175179"/>
                    <a:pt x="1329812" y="175393"/>
                    <a:pt x="1330240" y="175822"/>
                  </a:cubicBezTo>
                  <a:cubicBezTo>
                    <a:pt x="1330883" y="176251"/>
                    <a:pt x="1331527" y="176893"/>
                    <a:pt x="1332170" y="177322"/>
                  </a:cubicBezTo>
                  <a:cubicBezTo>
                    <a:pt x="1332598" y="177751"/>
                    <a:pt x="1333027" y="177965"/>
                    <a:pt x="1333455" y="178394"/>
                  </a:cubicBezTo>
                  <a:cubicBezTo>
                    <a:pt x="1334098" y="178822"/>
                    <a:pt x="1334741" y="179465"/>
                    <a:pt x="1335170" y="179894"/>
                  </a:cubicBezTo>
                  <a:cubicBezTo>
                    <a:pt x="1335598" y="180322"/>
                    <a:pt x="1336027" y="180537"/>
                    <a:pt x="1336456" y="180965"/>
                  </a:cubicBezTo>
                  <a:cubicBezTo>
                    <a:pt x="1337099" y="181394"/>
                    <a:pt x="1337741" y="182037"/>
                    <a:pt x="1338170" y="182465"/>
                  </a:cubicBezTo>
                  <a:cubicBezTo>
                    <a:pt x="1338599" y="182894"/>
                    <a:pt x="1339027" y="183109"/>
                    <a:pt x="1339456" y="183537"/>
                  </a:cubicBezTo>
                  <a:cubicBezTo>
                    <a:pt x="1340099" y="183966"/>
                    <a:pt x="1340528" y="184609"/>
                    <a:pt x="1341171" y="185037"/>
                  </a:cubicBezTo>
                  <a:cubicBezTo>
                    <a:pt x="1341599" y="185466"/>
                    <a:pt x="1342028" y="185680"/>
                    <a:pt x="1342457" y="186109"/>
                  </a:cubicBezTo>
                  <a:cubicBezTo>
                    <a:pt x="1343099" y="186537"/>
                    <a:pt x="1343528" y="187181"/>
                    <a:pt x="1344171" y="187609"/>
                  </a:cubicBezTo>
                  <a:cubicBezTo>
                    <a:pt x="1344600" y="188038"/>
                    <a:pt x="1345028" y="188252"/>
                    <a:pt x="1345457" y="188681"/>
                  </a:cubicBezTo>
                  <a:cubicBezTo>
                    <a:pt x="1346100" y="189109"/>
                    <a:pt x="1346528" y="189752"/>
                    <a:pt x="1347171" y="190181"/>
                  </a:cubicBezTo>
                  <a:cubicBezTo>
                    <a:pt x="1347600" y="190609"/>
                    <a:pt x="1348028" y="190824"/>
                    <a:pt x="1348243" y="191253"/>
                  </a:cubicBezTo>
                  <a:cubicBezTo>
                    <a:pt x="1348886" y="191681"/>
                    <a:pt x="1349315" y="192324"/>
                    <a:pt x="1349958" y="192753"/>
                  </a:cubicBezTo>
                  <a:cubicBezTo>
                    <a:pt x="1350386" y="193181"/>
                    <a:pt x="1350815" y="193396"/>
                    <a:pt x="1351029" y="193824"/>
                  </a:cubicBezTo>
                  <a:cubicBezTo>
                    <a:pt x="1351458" y="194253"/>
                    <a:pt x="1352101" y="194681"/>
                    <a:pt x="1352529" y="195324"/>
                  </a:cubicBezTo>
                  <a:cubicBezTo>
                    <a:pt x="1352958" y="195753"/>
                    <a:pt x="1353172" y="195967"/>
                    <a:pt x="1353601" y="196396"/>
                  </a:cubicBezTo>
                  <a:cubicBezTo>
                    <a:pt x="1354029" y="196825"/>
                    <a:pt x="1354672" y="197253"/>
                    <a:pt x="1355101" y="197896"/>
                  </a:cubicBezTo>
                  <a:cubicBezTo>
                    <a:pt x="1355315" y="198110"/>
                    <a:pt x="1355744" y="198539"/>
                    <a:pt x="1355958" y="198753"/>
                  </a:cubicBezTo>
                  <a:cubicBezTo>
                    <a:pt x="1357030" y="199825"/>
                    <a:pt x="1358101" y="200682"/>
                    <a:pt x="1359173" y="201539"/>
                  </a:cubicBezTo>
                  <a:cubicBezTo>
                    <a:pt x="1359602" y="201754"/>
                    <a:pt x="1359816" y="202182"/>
                    <a:pt x="1360244" y="202397"/>
                  </a:cubicBezTo>
                  <a:cubicBezTo>
                    <a:pt x="1360673" y="202825"/>
                    <a:pt x="1361102" y="203254"/>
                    <a:pt x="1361530" y="203682"/>
                  </a:cubicBezTo>
                  <a:cubicBezTo>
                    <a:pt x="1361959" y="204111"/>
                    <a:pt x="1362173" y="204326"/>
                    <a:pt x="1362602" y="204754"/>
                  </a:cubicBezTo>
                  <a:cubicBezTo>
                    <a:pt x="1363030" y="205183"/>
                    <a:pt x="1363459" y="205611"/>
                    <a:pt x="1363888" y="206040"/>
                  </a:cubicBezTo>
                  <a:cubicBezTo>
                    <a:pt x="1364316" y="206469"/>
                    <a:pt x="1364530" y="206683"/>
                    <a:pt x="1364959" y="207111"/>
                  </a:cubicBezTo>
                  <a:cubicBezTo>
                    <a:pt x="1365388" y="207540"/>
                    <a:pt x="1365817" y="207754"/>
                    <a:pt x="1366031" y="208183"/>
                  </a:cubicBezTo>
                  <a:cubicBezTo>
                    <a:pt x="1366460" y="208612"/>
                    <a:pt x="1366888" y="208826"/>
                    <a:pt x="1367103" y="209255"/>
                  </a:cubicBezTo>
                  <a:cubicBezTo>
                    <a:pt x="1367531" y="209683"/>
                    <a:pt x="1367745" y="209898"/>
                    <a:pt x="1368174" y="210326"/>
                  </a:cubicBezTo>
                  <a:cubicBezTo>
                    <a:pt x="1368603" y="210755"/>
                    <a:pt x="1368817" y="210969"/>
                    <a:pt x="1369246" y="211398"/>
                  </a:cubicBezTo>
                  <a:cubicBezTo>
                    <a:pt x="1369674" y="211826"/>
                    <a:pt x="1369888" y="212041"/>
                    <a:pt x="1370317" y="212469"/>
                  </a:cubicBezTo>
                  <a:cubicBezTo>
                    <a:pt x="1370746" y="212898"/>
                    <a:pt x="1370960" y="213112"/>
                    <a:pt x="1371389" y="213541"/>
                  </a:cubicBezTo>
                  <a:cubicBezTo>
                    <a:pt x="1371817" y="213970"/>
                    <a:pt x="1372031" y="214184"/>
                    <a:pt x="1372460" y="214612"/>
                  </a:cubicBezTo>
                  <a:cubicBezTo>
                    <a:pt x="1372889" y="215041"/>
                    <a:pt x="1373103" y="215255"/>
                    <a:pt x="1373532" y="215684"/>
                  </a:cubicBezTo>
                  <a:cubicBezTo>
                    <a:pt x="1373746" y="215898"/>
                    <a:pt x="1374175" y="216327"/>
                    <a:pt x="1374389" y="216541"/>
                  </a:cubicBezTo>
                  <a:cubicBezTo>
                    <a:pt x="1374818" y="216970"/>
                    <a:pt x="1375032" y="217184"/>
                    <a:pt x="1375461" y="217613"/>
                  </a:cubicBezTo>
                  <a:cubicBezTo>
                    <a:pt x="1375675" y="217827"/>
                    <a:pt x="1376104" y="218256"/>
                    <a:pt x="1376318" y="218470"/>
                  </a:cubicBezTo>
                  <a:cubicBezTo>
                    <a:pt x="1376532" y="218899"/>
                    <a:pt x="1376961" y="219113"/>
                    <a:pt x="1377175" y="219542"/>
                  </a:cubicBezTo>
                  <a:cubicBezTo>
                    <a:pt x="1377389" y="219756"/>
                    <a:pt x="1377818" y="220185"/>
                    <a:pt x="1378032" y="220399"/>
                  </a:cubicBezTo>
                  <a:cubicBezTo>
                    <a:pt x="1378247" y="220827"/>
                    <a:pt x="1378675" y="221042"/>
                    <a:pt x="1378890" y="221471"/>
                  </a:cubicBezTo>
                  <a:cubicBezTo>
                    <a:pt x="1379104" y="221685"/>
                    <a:pt x="1379318" y="222113"/>
                    <a:pt x="1379532" y="222328"/>
                  </a:cubicBezTo>
                  <a:cubicBezTo>
                    <a:pt x="1379747" y="222542"/>
                    <a:pt x="1380175" y="222971"/>
                    <a:pt x="1380390" y="223185"/>
                  </a:cubicBezTo>
                  <a:cubicBezTo>
                    <a:pt x="1380604" y="223399"/>
                    <a:pt x="1380818" y="223614"/>
                    <a:pt x="1381033" y="224042"/>
                  </a:cubicBezTo>
                  <a:cubicBezTo>
                    <a:pt x="1381247" y="224256"/>
                    <a:pt x="1381461" y="224685"/>
                    <a:pt x="1381890" y="224899"/>
                  </a:cubicBezTo>
                  <a:cubicBezTo>
                    <a:pt x="1382104" y="225114"/>
                    <a:pt x="1382318" y="225328"/>
                    <a:pt x="1382533" y="225543"/>
                  </a:cubicBezTo>
                  <a:cubicBezTo>
                    <a:pt x="1382747" y="225757"/>
                    <a:pt x="1382962" y="226185"/>
                    <a:pt x="1383176" y="226400"/>
                  </a:cubicBezTo>
                  <a:cubicBezTo>
                    <a:pt x="1383390" y="226614"/>
                    <a:pt x="1383605" y="226828"/>
                    <a:pt x="1383819" y="227043"/>
                  </a:cubicBezTo>
                  <a:cubicBezTo>
                    <a:pt x="1384033" y="227257"/>
                    <a:pt x="1384248" y="227686"/>
                    <a:pt x="1384462" y="227900"/>
                  </a:cubicBezTo>
                  <a:cubicBezTo>
                    <a:pt x="1384676" y="228114"/>
                    <a:pt x="1384676" y="228328"/>
                    <a:pt x="1384890" y="228543"/>
                  </a:cubicBezTo>
                  <a:cubicBezTo>
                    <a:pt x="1385105" y="228757"/>
                    <a:pt x="1385319" y="229186"/>
                    <a:pt x="1385533" y="229400"/>
                  </a:cubicBezTo>
                  <a:cubicBezTo>
                    <a:pt x="1385748" y="229614"/>
                    <a:pt x="1385748" y="229829"/>
                    <a:pt x="1385962" y="229829"/>
                  </a:cubicBezTo>
                  <a:cubicBezTo>
                    <a:pt x="1386176" y="230257"/>
                    <a:pt x="1386605" y="230686"/>
                    <a:pt x="1386819" y="231115"/>
                  </a:cubicBezTo>
                  <a:cubicBezTo>
                    <a:pt x="1420681" y="284050"/>
                    <a:pt x="1450470" y="338914"/>
                    <a:pt x="1471473" y="399136"/>
                  </a:cubicBezTo>
                  <a:cubicBezTo>
                    <a:pt x="1497404" y="473288"/>
                    <a:pt x="1483903" y="542082"/>
                    <a:pt x="1453685" y="610233"/>
                  </a:cubicBezTo>
                  <a:cubicBezTo>
                    <a:pt x="1450684" y="616877"/>
                    <a:pt x="1447255" y="623092"/>
                    <a:pt x="1443612" y="629307"/>
                  </a:cubicBezTo>
                  <a:cubicBezTo>
                    <a:pt x="1430539" y="650738"/>
                    <a:pt x="1426467" y="651381"/>
                    <a:pt x="1405679" y="636379"/>
                  </a:cubicBezTo>
                  <a:cubicBezTo>
                    <a:pt x="1371174" y="611519"/>
                    <a:pt x="1330455" y="637023"/>
                    <a:pt x="1327455" y="667883"/>
                  </a:cubicBezTo>
                  <a:cubicBezTo>
                    <a:pt x="1326169" y="676885"/>
                    <a:pt x="1328740" y="686314"/>
                    <a:pt x="1333241" y="694458"/>
                  </a:cubicBezTo>
                  <a:cubicBezTo>
                    <a:pt x="1346100" y="717818"/>
                    <a:pt x="1343314" y="724676"/>
                    <a:pt x="1346100" y="722748"/>
                  </a:cubicBezTo>
                  <a:cubicBezTo>
                    <a:pt x="1322311" y="738178"/>
                    <a:pt x="1269376" y="778254"/>
                    <a:pt x="1243873" y="791328"/>
                  </a:cubicBezTo>
                  <a:close/>
                  <a:moveTo>
                    <a:pt x="1390677" y="892269"/>
                  </a:moveTo>
                  <a:cubicBezTo>
                    <a:pt x="1402035" y="899770"/>
                    <a:pt x="1399463" y="907913"/>
                    <a:pt x="1394534" y="917772"/>
                  </a:cubicBezTo>
                  <a:cubicBezTo>
                    <a:pt x="1367317" y="972422"/>
                    <a:pt x="1341385" y="1027714"/>
                    <a:pt x="1312881" y="1081506"/>
                  </a:cubicBezTo>
                  <a:cubicBezTo>
                    <a:pt x="1300023" y="1105938"/>
                    <a:pt x="1296165" y="1130156"/>
                    <a:pt x="1299380" y="1156730"/>
                  </a:cubicBezTo>
                  <a:cubicBezTo>
                    <a:pt x="1302380" y="1179876"/>
                    <a:pt x="1304737" y="1203022"/>
                    <a:pt x="1306452" y="1226382"/>
                  </a:cubicBezTo>
                  <a:cubicBezTo>
                    <a:pt x="1308167" y="1250385"/>
                    <a:pt x="1307952" y="1272245"/>
                    <a:pt x="1298094" y="1293676"/>
                  </a:cubicBezTo>
                  <a:cubicBezTo>
                    <a:pt x="1289736" y="1311892"/>
                    <a:pt x="1273019" y="1357327"/>
                    <a:pt x="1259946" y="1360970"/>
                  </a:cubicBezTo>
                  <a:cubicBezTo>
                    <a:pt x="1248588" y="1364828"/>
                    <a:pt x="1237229" y="1366542"/>
                    <a:pt x="1228228" y="1358613"/>
                  </a:cubicBezTo>
                  <a:cubicBezTo>
                    <a:pt x="1206582" y="1334181"/>
                    <a:pt x="1247302" y="1277602"/>
                    <a:pt x="1250516" y="1268387"/>
                  </a:cubicBezTo>
                  <a:cubicBezTo>
                    <a:pt x="1260589" y="1242670"/>
                    <a:pt x="1246659" y="1135085"/>
                    <a:pt x="1241301" y="1125226"/>
                  </a:cubicBezTo>
                  <a:cubicBezTo>
                    <a:pt x="1231657" y="1107438"/>
                    <a:pt x="1210868" y="1105510"/>
                    <a:pt x="1201010" y="1123297"/>
                  </a:cubicBezTo>
                  <a:cubicBezTo>
                    <a:pt x="1193295" y="1137013"/>
                    <a:pt x="1190080" y="1143657"/>
                    <a:pt x="1189009" y="1160588"/>
                  </a:cubicBezTo>
                  <a:cubicBezTo>
                    <a:pt x="1187723" y="1180305"/>
                    <a:pt x="1185366" y="1199807"/>
                    <a:pt x="1181722" y="1219310"/>
                  </a:cubicBezTo>
                  <a:cubicBezTo>
                    <a:pt x="1174007" y="1259815"/>
                    <a:pt x="1144432" y="1288104"/>
                    <a:pt x="1122143" y="1320251"/>
                  </a:cubicBezTo>
                  <a:cubicBezTo>
                    <a:pt x="1116786" y="1327966"/>
                    <a:pt x="1110570" y="1335896"/>
                    <a:pt x="1104355" y="1343397"/>
                  </a:cubicBezTo>
                  <a:cubicBezTo>
                    <a:pt x="1097069" y="1352183"/>
                    <a:pt x="1088282" y="1357541"/>
                    <a:pt x="1077138" y="1359041"/>
                  </a:cubicBezTo>
                  <a:cubicBezTo>
                    <a:pt x="1053135" y="1362470"/>
                    <a:pt x="1040276" y="1347897"/>
                    <a:pt x="1049277" y="1325823"/>
                  </a:cubicBezTo>
                  <a:cubicBezTo>
                    <a:pt x="1054635" y="1312750"/>
                    <a:pt x="1062136" y="1300105"/>
                    <a:pt x="1070494" y="1288533"/>
                  </a:cubicBezTo>
                  <a:cubicBezTo>
                    <a:pt x="1084210" y="1269673"/>
                    <a:pt x="1095997" y="1249742"/>
                    <a:pt x="1111213" y="1231954"/>
                  </a:cubicBezTo>
                  <a:cubicBezTo>
                    <a:pt x="1121715" y="1219738"/>
                    <a:pt x="1125787" y="1203450"/>
                    <a:pt x="1126430" y="1186734"/>
                  </a:cubicBezTo>
                  <a:cubicBezTo>
                    <a:pt x="1127073" y="1171518"/>
                    <a:pt x="1128573" y="1156087"/>
                    <a:pt x="1127287" y="1141085"/>
                  </a:cubicBezTo>
                  <a:cubicBezTo>
                    <a:pt x="1122786" y="1086864"/>
                    <a:pt x="1144860" y="1043145"/>
                    <a:pt x="1178936" y="1004140"/>
                  </a:cubicBezTo>
                  <a:cubicBezTo>
                    <a:pt x="1201439" y="978422"/>
                    <a:pt x="1225227" y="954205"/>
                    <a:pt x="1247945" y="928702"/>
                  </a:cubicBezTo>
                  <a:cubicBezTo>
                    <a:pt x="1286092" y="885839"/>
                    <a:pt x="1325526" y="844048"/>
                    <a:pt x="1356387" y="795185"/>
                  </a:cubicBezTo>
                  <a:cubicBezTo>
                    <a:pt x="1363888" y="783184"/>
                    <a:pt x="1369031" y="769682"/>
                    <a:pt x="1375461" y="756823"/>
                  </a:cubicBezTo>
                  <a:cubicBezTo>
                    <a:pt x="1378247" y="751037"/>
                    <a:pt x="1375461" y="746536"/>
                    <a:pt x="1373103" y="741821"/>
                  </a:cubicBezTo>
                  <a:cubicBezTo>
                    <a:pt x="1367531" y="730677"/>
                    <a:pt x="1362387" y="719104"/>
                    <a:pt x="1357030" y="707746"/>
                  </a:cubicBezTo>
                  <a:cubicBezTo>
                    <a:pt x="1352743" y="698744"/>
                    <a:pt x="1347385" y="685243"/>
                    <a:pt x="1347171" y="675384"/>
                  </a:cubicBezTo>
                  <a:cubicBezTo>
                    <a:pt x="1346957" y="662311"/>
                    <a:pt x="1352958" y="653310"/>
                    <a:pt x="1364959" y="647095"/>
                  </a:cubicBezTo>
                  <a:cubicBezTo>
                    <a:pt x="1376104" y="641309"/>
                    <a:pt x="1387462" y="644738"/>
                    <a:pt x="1397106" y="652024"/>
                  </a:cubicBezTo>
                  <a:cubicBezTo>
                    <a:pt x="1403750" y="656953"/>
                    <a:pt x="1409322" y="664883"/>
                    <a:pt x="1412751" y="672170"/>
                  </a:cubicBezTo>
                  <a:cubicBezTo>
                    <a:pt x="1427539" y="704102"/>
                    <a:pt x="1436754" y="737749"/>
                    <a:pt x="1441254" y="772468"/>
                  </a:cubicBezTo>
                  <a:cubicBezTo>
                    <a:pt x="1443612" y="785970"/>
                    <a:pt x="1438254" y="797542"/>
                    <a:pt x="1431396" y="808044"/>
                  </a:cubicBezTo>
                  <a:cubicBezTo>
                    <a:pt x="1417895" y="829261"/>
                    <a:pt x="1404393" y="850692"/>
                    <a:pt x="1389391" y="870623"/>
                  </a:cubicBezTo>
                  <a:cubicBezTo>
                    <a:pt x="1382318" y="879410"/>
                    <a:pt x="1381033" y="886054"/>
                    <a:pt x="1390677" y="892269"/>
                  </a:cubicBezTo>
                  <a:close/>
                  <a:moveTo>
                    <a:pt x="1522050" y="813187"/>
                  </a:moveTo>
                  <a:cubicBezTo>
                    <a:pt x="1520979" y="863979"/>
                    <a:pt x="1484117" y="889482"/>
                    <a:pt x="1433968" y="893126"/>
                  </a:cubicBezTo>
                  <a:cubicBezTo>
                    <a:pt x="1428610" y="893554"/>
                    <a:pt x="1423252" y="893340"/>
                    <a:pt x="1418109" y="892269"/>
                  </a:cubicBezTo>
                  <a:cubicBezTo>
                    <a:pt x="1407607" y="890340"/>
                    <a:pt x="1404393" y="880696"/>
                    <a:pt x="1411037" y="871266"/>
                  </a:cubicBezTo>
                  <a:cubicBezTo>
                    <a:pt x="1420681" y="857336"/>
                    <a:pt x="1430110" y="843191"/>
                    <a:pt x="1439540" y="829046"/>
                  </a:cubicBezTo>
                  <a:cubicBezTo>
                    <a:pt x="1455828" y="805472"/>
                    <a:pt x="1468472" y="781040"/>
                    <a:pt x="1455613" y="737321"/>
                  </a:cubicBezTo>
                  <a:cubicBezTo>
                    <a:pt x="1455613" y="737321"/>
                    <a:pt x="1465686" y="730677"/>
                    <a:pt x="1481117" y="737321"/>
                  </a:cubicBezTo>
                  <a:cubicBezTo>
                    <a:pt x="1516050" y="752322"/>
                    <a:pt x="1524622" y="775468"/>
                    <a:pt x="1522050" y="813187"/>
                  </a:cubicBezTo>
                  <a:close/>
                </a:path>
              </a:pathLst>
            </a:custGeom>
            <a:grpFill/>
            <a:ln w="2143" cap="flat">
              <a:noFill/>
              <a:prstDash val="solid"/>
              <a:miter/>
            </a:ln>
          </p:spPr>
          <p:txBody>
            <a:bodyPr rtlCol="0" anchor="ctr"/>
            <a:lstStyle/>
            <a:p>
              <a:endParaRPr lang="en-US"/>
            </a:p>
          </p:txBody>
        </p:sp>
        <p:sp>
          <p:nvSpPr>
            <p:cNvPr id="6" name="Freeform 74">
              <a:extLst>
                <a:ext uri="{FF2B5EF4-FFF2-40B4-BE49-F238E27FC236}">
                  <a16:creationId xmlns:a16="http://schemas.microsoft.com/office/drawing/2014/main" id="{26F20A4B-7E5E-0082-3529-7BB8026398E4}"/>
                </a:ext>
              </a:extLst>
            </p:cNvPr>
            <p:cNvSpPr/>
            <p:nvPr/>
          </p:nvSpPr>
          <p:spPr>
            <a:xfrm>
              <a:off x="8228398" y="2999487"/>
              <a:ext cx="95941" cy="232130"/>
            </a:xfrm>
            <a:custGeom>
              <a:avLst/>
              <a:gdLst>
                <a:gd name="connsiteX0" fmla="*/ 85092 w 95941"/>
                <a:gd name="connsiteY0" fmla="*/ 22533 h 232130"/>
                <a:gd name="connsiteX1" fmla="*/ 93022 w 95941"/>
                <a:gd name="connsiteY1" fmla="*/ 3459 h 232130"/>
                <a:gd name="connsiteX2" fmla="*/ 72020 w 95941"/>
                <a:gd name="connsiteY2" fmla="*/ 12032 h 232130"/>
                <a:gd name="connsiteX3" fmla="*/ 30871 w 95941"/>
                <a:gd name="connsiteY3" fmla="*/ 71611 h 232130"/>
                <a:gd name="connsiteX4" fmla="*/ 10 w 95941"/>
                <a:gd name="connsiteY4" fmla="*/ 176195 h 232130"/>
                <a:gd name="connsiteX5" fmla="*/ 17584 w 95941"/>
                <a:gd name="connsiteY5" fmla="*/ 232131 h 232130"/>
                <a:gd name="connsiteX6" fmla="*/ 19084 w 95941"/>
                <a:gd name="connsiteY6" fmla="*/ 205984 h 232130"/>
                <a:gd name="connsiteX7" fmla="*/ 24013 w 95941"/>
                <a:gd name="connsiteY7" fmla="*/ 129046 h 232130"/>
                <a:gd name="connsiteX8" fmla="*/ 85092 w 95941"/>
                <a:gd name="connsiteY8" fmla="*/ 22533 h 23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941" h="232130">
                  <a:moveTo>
                    <a:pt x="85092" y="22533"/>
                  </a:moveTo>
                  <a:cubicBezTo>
                    <a:pt x="89593" y="16961"/>
                    <a:pt x="101380" y="11817"/>
                    <a:pt x="93022" y="3459"/>
                  </a:cubicBezTo>
                  <a:cubicBezTo>
                    <a:pt x="83378" y="-5970"/>
                    <a:pt x="77806" y="6245"/>
                    <a:pt x="72020" y="12032"/>
                  </a:cubicBezTo>
                  <a:cubicBezTo>
                    <a:pt x="54660" y="29391"/>
                    <a:pt x="42658" y="50822"/>
                    <a:pt x="30871" y="71611"/>
                  </a:cubicBezTo>
                  <a:cubicBezTo>
                    <a:pt x="12441" y="103543"/>
                    <a:pt x="-418" y="138262"/>
                    <a:pt x="10" y="176195"/>
                  </a:cubicBezTo>
                  <a:cubicBezTo>
                    <a:pt x="225" y="195912"/>
                    <a:pt x="4725" y="214343"/>
                    <a:pt x="17584" y="232131"/>
                  </a:cubicBezTo>
                  <a:cubicBezTo>
                    <a:pt x="23585" y="221415"/>
                    <a:pt x="20585" y="213700"/>
                    <a:pt x="19084" y="205984"/>
                  </a:cubicBezTo>
                  <a:cubicBezTo>
                    <a:pt x="13941" y="179838"/>
                    <a:pt x="16084" y="154335"/>
                    <a:pt x="24013" y="129046"/>
                  </a:cubicBezTo>
                  <a:cubicBezTo>
                    <a:pt x="36872" y="89184"/>
                    <a:pt x="59161" y="54894"/>
                    <a:pt x="85092" y="22533"/>
                  </a:cubicBezTo>
                  <a:close/>
                </a:path>
              </a:pathLst>
            </a:custGeom>
            <a:grpFill/>
            <a:ln w="2143" cap="flat">
              <a:noFill/>
              <a:prstDash val="solid"/>
              <a:miter/>
            </a:ln>
          </p:spPr>
          <p:txBody>
            <a:bodyPr rtlCol="0" anchor="ctr"/>
            <a:lstStyle/>
            <a:p>
              <a:endParaRPr lang="en-US"/>
            </a:p>
          </p:txBody>
        </p:sp>
        <p:sp>
          <p:nvSpPr>
            <p:cNvPr id="7" name="Freeform 75">
              <a:extLst>
                <a:ext uri="{FF2B5EF4-FFF2-40B4-BE49-F238E27FC236}">
                  <a16:creationId xmlns:a16="http://schemas.microsoft.com/office/drawing/2014/main" id="{E5A963D0-3732-A99B-8079-E7D17CC099B6}"/>
                </a:ext>
              </a:extLst>
            </p:cNvPr>
            <p:cNvSpPr/>
            <p:nvPr/>
          </p:nvSpPr>
          <p:spPr>
            <a:xfrm>
              <a:off x="8396566" y="3697235"/>
              <a:ext cx="87731" cy="103260"/>
            </a:xfrm>
            <a:custGeom>
              <a:avLst/>
              <a:gdLst>
                <a:gd name="connsiteX0" fmla="*/ 87731 w 87731"/>
                <a:gd name="connsiteY0" fmla="*/ 103168 h 103260"/>
                <a:gd name="connsiteX1" fmla="*/ 20652 w 87731"/>
                <a:gd name="connsiteY1" fmla="*/ 9299 h 103260"/>
                <a:gd name="connsiteX2" fmla="*/ 6507 w 87731"/>
                <a:gd name="connsiteY2" fmla="*/ 512 h 103260"/>
                <a:gd name="connsiteX3" fmla="*/ 1149 w 87731"/>
                <a:gd name="connsiteY3" fmla="*/ 16157 h 103260"/>
                <a:gd name="connsiteX4" fmla="*/ 40369 w 87731"/>
                <a:gd name="connsiteY4" fmla="*/ 82166 h 103260"/>
                <a:gd name="connsiteX5" fmla="*/ 87731 w 87731"/>
                <a:gd name="connsiteY5" fmla="*/ 103168 h 103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731" h="103260">
                  <a:moveTo>
                    <a:pt x="87731" y="103168"/>
                  </a:moveTo>
                  <a:cubicBezTo>
                    <a:pt x="56014" y="78094"/>
                    <a:pt x="30725" y="49161"/>
                    <a:pt x="20652" y="9299"/>
                  </a:cubicBezTo>
                  <a:cubicBezTo>
                    <a:pt x="18937" y="2227"/>
                    <a:pt x="13365" y="-1416"/>
                    <a:pt x="6507" y="512"/>
                  </a:cubicBezTo>
                  <a:cubicBezTo>
                    <a:pt x="-1422" y="2870"/>
                    <a:pt x="-565" y="9942"/>
                    <a:pt x="1149" y="16157"/>
                  </a:cubicBezTo>
                  <a:cubicBezTo>
                    <a:pt x="8650" y="41446"/>
                    <a:pt x="23009" y="62877"/>
                    <a:pt x="40369" y="82166"/>
                  </a:cubicBezTo>
                  <a:cubicBezTo>
                    <a:pt x="52584" y="95882"/>
                    <a:pt x="67586" y="104240"/>
                    <a:pt x="87731" y="103168"/>
                  </a:cubicBezTo>
                  <a:close/>
                </a:path>
              </a:pathLst>
            </a:custGeom>
            <a:grpFill/>
            <a:ln w="2143" cap="flat">
              <a:noFill/>
              <a:prstDash val="solid"/>
              <a:miter/>
            </a:ln>
          </p:spPr>
          <p:txBody>
            <a:bodyPr rtlCol="0" anchor="ctr"/>
            <a:lstStyle/>
            <a:p>
              <a:endParaRPr lang="en-US"/>
            </a:p>
          </p:txBody>
        </p:sp>
        <p:sp>
          <p:nvSpPr>
            <p:cNvPr id="8" name="Freeform 77">
              <a:extLst>
                <a:ext uri="{FF2B5EF4-FFF2-40B4-BE49-F238E27FC236}">
                  <a16:creationId xmlns:a16="http://schemas.microsoft.com/office/drawing/2014/main" id="{A0C251D4-D157-62E2-0BEB-4F3C0E851A31}"/>
                </a:ext>
              </a:extLst>
            </p:cNvPr>
            <p:cNvSpPr/>
            <p:nvPr/>
          </p:nvSpPr>
          <p:spPr>
            <a:xfrm>
              <a:off x="9643943" y="3909418"/>
              <a:ext cx="32655" cy="98868"/>
            </a:xfrm>
            <a:custGeom>
              <a:avLst/>
              <a:gdLst>
                <a:gd name="connsiteX0" fmla="*/ 13073 w 32655"/>
                <a:gd name="connsiteY0" fmla="*/ 1142 h 98868"/>
                <a:gd name="connsiteX1" fmla="*/ 9859 w 32655"/>
                <a:gd name="connsiteY1" fmla="*/ 12715 h 98868"/>
                <a:gd name="connsiteX2" fmla="*/ 10716 w 32655"/>
                <a:gd name="connsiteY2" fmla="*/ 65221 h 98868"/>
                <a:gd name="connsiteX3" fmla="*/ 0 w 32655"/>
                <a:gd name="connsiteY3" fmla="*/ 94582 h 98868"/>
                <a:gd name="connsiteX4" fmla="*/ 5143 w 32655"/>
                <a:gd name="connsiteY4" fmla="*/ 98868 h 98868"/>
                <a:gd name="connsiteX5" fmla="*/ 30861 w 32655"/>
                <a:gd name="connsiteY5" fmla="*/ 56649 h 98868"/>
                <a:gd name="connsiteX6" fmla="*/ 22717 w 32655"/>
                <a:gd name="connsiteY6" fmla="*/ 2642 h 98868"/>
                <a:gd name="connsiteX7" fmla="*/ 13073 w 32655"/>
                <a:gd name="connsiteY7" fmla="*/ 1142 h 98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55" h="98868">
                  <a:moveTo>
                    <a:pt x="13073" y="1142"/>
                  </a:moveTo>
                  <a:cubicBezTo>
                    <a:pt x="8358" y="3714"/>
                    <a:pt x="8358" y="8428"/>
                    <a:pt x="9859" y="12715"/>
                  </a:cubicBezTo>
                  <a:cubicBezTo>
                    <a:pt x="16288" y="30074"/>
                    <a:pt x="16073" y="47862"/>
                    <a:pt x="10716" y="65221"/>
                  </a:cubicBezTo>
                  <a:cubicBezTo>
                    <a:pt x="7715" y="75294"/>
                    <a:pt x="3643" y="84938"/>
                    <a:pt x="0" y="94582"/>
                  </a:cubicBezTo>
                  <a:cubicBezTo>
                    <a:pt x="1715" y="96082"/>
                    <a:pt x="3429" y="97368"/>
                    <a:pt x="5143" y="98868"/>
                  </a:cubicBezTo>
                  <a:cubicBezTo>
                    <a:pt x="20788" y="89867"/>
                    <a:pt x="27861" y="74222"/>
                    <a:pt x="30861" y="56649"/>
                  </a:cubicBezTo>
                  <a:cubicBezTo>
                    <a:pt x="34075" y="37789"/>
                    <a:pt x="33861" y="19358"/>
                    <a:pt x="22717" y="2642"/>
                  </a:cubicBezTo>
                  <a:cubicBezTo>
                    <a:pt x="20574" y="-573"/>
                    <a:pt x="16288" y="-573"/>
                    <a:pt x="13073" y="1142"/>
                  </a:cubicBezTo>
                  <a:close/>
                </a:path>
              </a:pathLst>
            </a:custGeom>
            <a:grpFill/>
            <a:ln w="2143" cap="flat">
              <a:noFill/>
              <a:prstDash val="solid"/>
              <a:miter/>
            </a:ln>
          </p:spPr>
          <p:txBody>
            <a:bodyPr rtlCol="0" anchor="ctr"/>
            <a:lstStyle/>
            <a:p>
              <a:endParaRPr lang="en-US"/>
            </a:p>
          </p:txBody>
        </p:sp>
        <p:sp>
          <p:nvSpPr>
            <p:cNvPr id="9" name="Freeform 78">
              <a:extLst>
                <a:ext uri="{FF2B5EF4-FFF2-40B4-BE49-F238E27FC236}">
                  <a16:creationId xmlns:a16="http://schemas.microsoft.com/office/drawing/2014/main" id="{E03CD9CE-C8E1-3380-F9E2-5598629CDAC9}"/>
                </a:ext>
              </a:extLst>
            </p:cNvPr>
            <p:cNvSpPr/>
            <p:nvPr/>
          </p:nvSpPr>
          <p:spPr>
            <a:xfrm>
              <a:off x="9599580" y="4092725"/>
              <a:ext cx="643" cy="643"/>
            </a:xfrm>
            <a:custGeom>
              <a:avLst/>
              <a:gdLst>
                <a:gd name="connsiteX0" fmla="*/ 0 w 643"/>
                <a:gd name="connsiteY0" fmla="*/ 643 h 643"/>
                <a:gd name="connsiteX1" fmla="*/ 643 w 643"/>
                <a:gd name="connsiteY1" fmla="*/ 643 h 643"/>
                <a:gd name="connsiteX2" fmla="*/ 643 w 643"/>
                <a:gd name="connsiteY2" fmla="*/ 0 h 643"/>
                <a:gd name="connsiteX3" fmla="*/ 0 w 643"/>
                <a:gd name="connsiteY3" fmla="*/ 643 h 643"/>
              </a:gdLst>
              <a:ahLst/>
              <a:cxnLst>
                <a:cxn ang="0">
                  <a:pos x="connsiteX0" y="connsiteY0"/>
                </a:cxn>
                <a:cxn ang="0">
                  <a:pos x="connsiteX1" y="connsiteY1"/>
                </a:cxn>
                <a:cxn ang="0">
                  <a:pos x="connsiteX2" y="connsiteY2"/>
                </a:cxn>
                <a:cxn ang="0">
                  <a:pos x="connsiteX3" y="connsiteY3"/>
                </a:cxn>
              </a:cxnLst>
              <a:rect l="l" t="t" r="r" b="b"/>
              <a:pathLst>
                <a:path w="643" h="643">
                  <a:moveTo>
                    <a:pt x="0" y="643"/>
                  </a:moveTo>
                  <a:cubicBezTo>
                    <a:pt x="214" y="643"/>
                    <a:pt x="429" y="643"/>
                    <a:pt x="643" y="643"/>
                  </a:cubicBezTo>
                  <a:cubicBezTo>
                    <a:pt x="643" y="429"/>
                    <a:pt x="643" y="215"/>
                    <a:pt x="643" y="0"/>
                  </a:cubicBezTo>
                  <a:cubicBezTo>
                    <a:pt x="643" y="0"/>
                    <a:pt x="0" y="643"/>
                    <a:pt x="0" y="643"/>
                  </a:cubicBezTo>
                  <a:close/>
                </a:path>
              </a:pathLst>
            </a:custGeom>
            <a:grpFill/>
            <a:ln w="2143" cap="flat">
              <a:noFill/>
              <a:prstDash val="solid"/>
              <a:miter/>
            </a:ln>
          </p:spPr>
          <p:txBody>
            <a:bodyPr rtlCol="0" anchor="ctr"/>
            <a:lstStyle/>
            <a:p>
              <a:endParaRPr lang="en-US"/>
            </a:p>
          </p:txBody>
        </p:sp>
        <p:sp>
          <p:nvSpPr>
            <p:cNvPr id="10" name="Freeform 79">
              <a:extLst>
                <a:ext uri="{FF2B5EF4-FFF2-40B4-BE49-F238E27FC236}">
                  <a16:creationId xmlns:a16="http://schemas.microsoft.com/office/drawing/2014/main" id="{69EA661A-75F6-9776-1265-AC52979D81ED}"/>
                </a:ext>
              </a:extLst>
            </p:cNvPr>
            <p:cNvSpPr/>
            <p:nvPr/>
          </p:nvSpPr>
          <p:spPr>
            <a:xfrm>
              <a:off x="9600437" y="4093368"/>
              <a:ext cx="68821" cy="18862"/>
            </a:xfrm>
            <a:custGeom>
              <a:avLst/>
              <a:gdLst>
                <a:gd name="connsiteX0" fmla="*/ 60222 w 68821"/>
                <a:gd name="connsiteY0" fmla="*/ 1715 h 18862"/>
                <a:gd name="connsiteX1" fmla="*/ 0 w 68821"/>
                <a:gd name="connsiteY1" fmla="*/ 0 h 18862"/>
                <a:gd name="connsiteX2" fmla="*/ 10930 w 68821"/>
                <a:gd name="connsiteY2" fmla="*/ 18860 h 18862"/>
                <a:gd name="connsiteX3" fmla="*/ 61079 w 68821"/>
                <a:gd name="connsiteY3" fmla="*/ 15216 h 18862"/>
                <a:gd name="connsiteX4" fmla="*/ 68795 w 68821"/>
                <a:gd name="connsiteY4" fmla="*/ 9216 h 18862"/>
                <a:gd name="connsiteX5" fmla="*/ 60222 w 68821"/>
                <a:gd name="connsiteY5" fmla="*/ 1715 h 1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21" h="18862">
                  <a:moveTo>
                    <a:pt x="60222" y="1715"/>
                  </a:moveTo>
                  <a:cubicBezTo>
                    <a:pt x="40076" y="857"/>
                    <a:pt x="19931" y="643"/>
                    <a:pt x="0" y="0"/>
                  </a:cubicBezTo>
                  <a:cubicBezTo>
                    <a:pt x="643" y="8144"/>
                    <a:pt x="-2786" y="19074"/>
                    <a:pt x="10930" y="18860"/>
                  </a:cubicBezTo>
                  <a:cubicBezTo>
                    <a:pt x="27647" y="18431"/>
                    <a:pt x="44363" y="16716"/>
                    <a:pt x="61079" y="15216"/>
                  </a:cubicBezTo>
                  <a:cubicBezTo>
                    <a:pt x="64722" y="15002"/>
                    <a:pt x="68580" y="13073"/>
                    <a:pt x="68795" y="9216"/>
                  </a:cubicBezTo>
                  <a:cubicBezTo>
                    <a:pt x="69223" y="3643"/>
                    <a:pt x="64508" y="1929"/>
                    <a:pt x="60222" y="1715"/>
                  </a:cubicBezTo>
                  <a:close/>
                </a:path>
              </a:pathLst>
            </a:custGeom>
            <a:grpFill/>
            <a:ln w="2143" cap="flat">
              <a:noFill/>
              <a:prstDash val="solid"/>
              <a:miter/>
            </a:ln>
          </p:spPr>
          <p:txBody>
            <a:bodyPr rtlCol="0" anchor="ctr"/>
            <a:lstStyle/>
            <a:p>
              <a:endParaRPr lang="en-US"/>
            </a:p>
          </p:txBody>
        </p:sp>
        <p:sp>
          <p:nvSpPr>
            <p:cNvPr id="11" name="Freeform 81">
              <a:extLst>
                <a:ext uri="{FF2B5EF4-FFF2-40B4-BE49-F238E27FC236}">
                  <a16:creationId xmlns:a16="http://schemas.microsoft.com/office/drawing/2014/main" id="{178E88FB-7BF2-0CAF-9F38-C96CC9E03592}"/>
                </a:ext>
              </a:extLst>
            </p:cNvPr>
            <p:cNvSpPr/>
            <p:nvPr/>
          </p:nvSpPr>
          <p:spPr>
            <a:xfrm>
              <a:off x="8862316" y="4093348"/>
              <a:ext cx="48035" cy="17360"/>
            </a:xfrm>
            <a:custGeom>
              <a:avLst/>
              <a:gdLst>
                <a:gd name="connsiteX0" fmla="*/ 8602 w 48035"/>
                <a:gd name="connsiteY0" fmla="*/ 664 h 17360"/>
                <a:gd name="connsiteX1" fmla="*/ 30 w 48035"/>
                <a:gd name="connsiteY1" fmla="*/ 8807 h 17360"/>
                <a:gd name="connsiteX2" fmla="*/ 11388 w 48035"/>
                <a:gd name="connsiteY2" fmla="*/ 17166 h 17360"/>
                <a:gd name="connsiteX3" fmla="*/ 48035 w 48035"/>
                <a:gd name="connsiteY3" fmla="*/ 5379 h 17360"/>
                <a:gd name="connsiteX4" fmla="*/ 8602 w 48035"/>
                <a:gd name="connsiteY4" fmla="*/ 664 h 17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35" h="17360">
                  <a:moveTo>
                    <a:pt x="8602" y="664"/>
                  </a:moveTo>
                  <a:cubicBezTo>
                    <a:pt x="3887" y="664"/>
                    <a:pt x="-399" y="3664"/>
                    <a:pt x="30" y="8807"/>
                  </a:cubicBezTo>
                  <a:cubicBezTo>
                    <a:pt x="673" y="14808"/>
                    <a:pt x="5387" y="18237"/>
                    <a:pt x="11388" y="17166"/>
                  </a:cubicBezTo>
                  <a:cubicBezTo>
                    <a:pt x="22318" y="15023"/>
                    <a:pt x="34320" y="15880"/>
                    <a:pt x="48035" y="5379"/>
                  </a:cubicBezTo>
                  <a:cubicBezTo>
                    <a:pt x="32605" y="-2337"/>
                    <a:pt x="20389" y="449"/>
                    <a:pt x="8602" y="664"/>
                  </a:cubicBezTo>
                  <a:close/>
                </a:path>
              </a:pathLst>
            </a:custGeom>
            <a:grpFill/>
            <a:ln w="2143" cap="flat">
              <a:noFill/>
              <a:prstDash val="solid"/>
              <a:miter/>
            </a:ln>
          </p:spPr>
          <p:txBody>
            <a:bodyPr rtlCol="0" anchor="ctr"/>
            <a:lstStyle/>
            <a:p>
              <a:endParaRPr lang="en-US"/>
            </a:p>
          </p:txBody>
        </p:sp>
      </p:grpSp>
      <p:sp>
        <p:nvSpPr>
          <p:cNvPr id="12" name="TextBox 11">
            <a:extLst>
              <a:ext uri="{FF2B5EF4-FFF2-40B4-BE49-F238E27FC236}">
                <a16:creationId xmlns:a16="http://schemas.microsoft.com/office/drawing/2014/main" id="{A258AFCB-3ABF-C161-3419-10F437108D7D}"/>
              </a:ext>
            </a:extLst>
          </p:cNvPr>
          <p:cNvSpPr txBox="1"/>
          <p:nvPr/>
        </p:nvSpPr>
        <p:spPr>
          <a:xfrm>
            <a:off x="3510963" y="979749"/>
            <a:ext cx="2459491" cy="941283"/>
          </a:xfrm>
          <a:prstGeom prst="rect">
            <a:avLst/>
          </a:prstGeom>
          <a:noFill/>
        </p:spPr>
        <p:txBody>
          <a:bodyPr wrap="square">
            <a:spAutoFit/>
          </a:bodyPr>
          <a:lstStyle/>
          <a:p>
            <a:pPr algn="ctr">
              <a:lnSpc>
                <a:spcPts val="3340"/>
              </a:lnSpc>
            </a:pPr>
            <a:r>
              <a:rPr lang="en-US" sz="3200" b="1" dirty="0">
                <a:solidFill>
                  <a:schemeClr val="bg1"/>
                </a:solidFill>
              </a:rPr>
              <a:t>Dobro opravljeno </a:t>
            </a:r>
            <a:endParaRPr lang="en-US" sz="3200" dirty="0">
              <a:solidFill>
                <a:schemeClr val="bg1"/>
              </a:solidFill>
            </a:endParaRPr>
          </a:p>
        </p:txBody>
      </p:sp>
      <p:sp>
        <p:nvSpPr>
          <p:cNvPr id="16" name="Rectangle 15">
            <a:extLst>
              <a:ext uri="{FF2B5EF4-FFF2-40B4-BE49-F238E27FC236}">
                <a16:creationId xmlns:a16="http://schemas.microsoft.com/office/drawing/2014/main" id="{DC89755C-2C9E-7FDD-B00D-249A30F47679}"/>
              </a:ext>
            </a:extLst>
          </p:cNvPr>
          <p:cNvSpPr/>
          <p:nvPr/>
        </p:nvSpPr>
        <p:spPr>
          <a:xfrm>
            <a:off x="7079783" y="4168857"/>
            <a:ext cx="1847011" cy="14162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85137A3C-E01D-6AB8-0A2F-B907428988BD}"/>
              </a:ext>
            </a:extLst>
          </p:cNvPr>
          <p:cNvGrpSpPr/>
          <p:nvPr/>
        </p:nvGrpSpPr>
        <p:grpSpPr>
          <a:xfrm>
            <a:off x="6514149" y="3600310"/>
            <a:ext cx="2584100" cy="1848198"/>
            <a:chOff x="6514149" y="3600310"/>
            <a:chExt cx="2584100" cy="1848198"/>
          </a:xfrm>
        </p:grpSpPr>
        <p:sp>
          <p:nvSpPr>
            <p:cNvPr id="18" name="Graphic 125">
              <a:extLst>
                <a:ext uri="{FF2B5EF4-FFF2-40B4-BE49-F238E27FC236}">
                  <a16:creationId xmlns:a16="http://schemas.microsoft.com/office/drawing/2014/main" id="{5E5B613E-CA8E-164D-6B28-0F760E3305A6}"/>
                </a:ext>
              </a:extLst>
            </p:cNvPr>
            <p:cNvSpPr/>
            <p:nvPr/>
          </p:nvSpPr>
          <p:spPr>
            <a:xfrm>
              <a:off x="7320238" y="3704966"/>
              <a:ext cx="1778011" cy="1222735"/>
            </a:xfrm>
            <a:custGeom>
              <a:avLst/>
              <a:gdLst>
                <a:gd name="connsiteX0" fmla="*/ 1046400 w 1054187"/>
                <a:gd name="connsiteY0" fmla="*/ 159536 h 819883"/>
                <a:gd name="connsiteX1" fmla="*/ 936991 w 1054187"/>
                <a:gd name="connsiteY1" fmla="*/ 394421 h 819883"/>
                <a:gd name="connsiteX2" fmla="*/ 911304 w 1054187"/>
                <a:gd name="connsiteY2" fmla="*/ 390617 h 819883"/>
                <a:gd name="connsiteX3" fmla="*/ 897985 w 1054187"/>
                <a:gd name="connsiteY3" fmla="*/ 342118 h 819883"/>
                <a:gd name="connsiteX4" fmla="*/ 827583 w 1054187"/>
                <a:gd name="connsiteY4" fmla="*/ 371598 h 819883"/>
                <a:gd name="connsiteX5" fmla="*/ 801896 w 1054187"/>
                <a:gd name="connsiteY5" fmla="*/ 379205 h 819883"/>
                <a:gd name="connsiteX6" fmla="*/ 698195 w 1054187"/>
                <a:gd name="connsiteY6" fmla="*/ 441017 h 819883"/>
                <a:gd name="connsiteX7" fmla="*/ 682973 w 1054187"/>
                <a:gd name="connsiteY7" fmla="*/ 426753 h 819883"/>
                <a:gd name="connsiteX8" fmla="*/ 682022 w 1054187"/>
                <a:gd name="connsiteY8" fmla="*/ 423900 h 819883"/>
                <a:gd name="connsiteX9" fmla="*/ 672508 w 1054187"/>
                <a:gd name="connsiteY9" fmla="*/ 408685 h 819883"/>
                <a:gd name="connsiteX10" fmla="*/ 655383 w 1054187"/>
                <a:gd name="connsiteY10" fmla="*/ 403930 h 819883"/>
                <a:gd name="connsiteX11" fmla="*/ 635404 w 1054187"/>
                <a:gd name="connsiteY11" fmla="*/ 425802 h 819883"/>
                <a:gd name="connsiteX12" fmla="*/ 633502 w 1054187"/>
                <a:gd name="connsiteY12" fmla="*/ 429606 h 819883"/>
                <a:gd name="connsiteX13" fmla="*/ 633502 w 1054187"/>
                <a:gd name="connsiteY13" fmla="*/ 429606 h 819883"/>
                <a:gd name="connsiteX14" fmla="*/ 632550 w 1054187"/>
                <a:gd name="connsiteY14" fmla="*/ 433410 h 819883"/>
                <a:gd name="connsiteX15" fmla="*/ 632550 w 1054187"/>
                <a:gd name="connsiteY15" fmla="*/ 434360 h 819883"/>
                <a:gd name="connsiteX16" fmla="*/ 632550 w 1054187"/>
                <a:gd name="connsiteY16" fmla="*/ 437213 h 819883"/>
                <a:gd name="connsiteX17" fmla="*/ 632550 w 1054187"/>
                <a:gd name="connsiteY17" fmla="*/ 438164 h 819883"/>
                <a:gd name="connsiteX18" fmla="*/ 632550 w 1054187"/>
                <a:gd name="connsiteY18" fmla="*/ 442919 h 819883"/>
                <a:gd name="connsiteX19" fmla="*/ 632550 w 1054187"/>
                <a:gd name="connsiteY19" fmla="*/ 454331 h 819883"/>
                <a:gd name="connsiteX20" fmla="*/ 625891 w 1054187"/>
                <a:gd name="connsiteY20" fmla="*/ 484761 h 819883"/>
                <a:gd name="connsiteX21" fmla="*/ 592592 w 1054187"/>
                <a:gd name="connsiteY21" fmla="*/ 490467 h 819883"/>
                <a:gd name="connsiteX22" fmla="*/ 547878 w 1054187"/>
                <a:gd name="connsiteY22" fmla="*/ 515191 h 819883"/>
                <a:gd name="connsiteX23" fmla="*/ 531704 w 1054187"/>
                <a:gd name="connsiteY23" fmla="*/ 538965 h 819883"/>
                <a:gd name="connsiteX24" fmla="*/ 512677 w 1054187"/>
                <a:gd name="connsiteY24" fmla="*/ 550377 h 819883"/>
                <a:gd name="connsiteX25" fmla="*/ 488892 w 1054187"/>
                <a:gd name="connsiteY25" fmla="*/ 540867 h 819883"/>
                <a:gd name="connsiteX26" fmla="*/ 397560 w 1054187"/>
                <a:gd name="connsiteY26" fmla="*/ 545622 h 819883"/>
                <a:gd name="connsiteX27" fmla="*/ 361407 w 1054187"/>
                <a:gd name="connsiteY27" fmla="*/ 629306 h 819883"/>
                <a:gd name="connsiteX28" fmla="*/ 346186 w 1054187"/>
                <a:gd name="connsiteY28" fmla="*/ 654981 h 819883"/>
                <a:gd name="connsiteX29" fmla="*/ 291005 w 1054187"/>
                <a:gd name="connsiteY29" fmla="*/ 691117 h 819883"/>
                <a:gd name="connsiteX30" fmla="*/ 273881 w 1054187"/>
                <a:gd name="connsiteY30" fmla="*/ 673049 h 819883"/>
                <a:gd name="connsiteX31" fmla="*/ 219652 w 1054187"/>
                <a:gd name="connsiteY31" fmla="*/ 720597 h 819883"/>
                <a:gd name="connsiteX32" fmla="*/ 207284 w 1054187"/>
                <a:gd name="connsiteY32" fmla="*/ 747224 h 819883"/>
                <a:gd name="connsiteX33" fmla="*/ 132125 w 1054187"/>
                <a:gd name="connsiteY33" fmla="*/ 791918 h 819883"/>
                <a:gd name="connsiteX34" fmla="*/ 101681 w 1054187"/>
                <a:gd name="connsiteY34" fmla="*/ 811888 h 819883"/>
                <a:gd name="connsiteX35" fmla="*/ 49355 w 1054187"/>
                <a:gd name="connsiteY35" fmla="*/ 788114 h 819883"/>
                <a:gd name="connsiteX36" fmla="*/ 17960 w 1054187"/>
                <a:gd name="connsiteY36" fmla="*/ 676853 h 819883"/>
                <a:gd name="connsiteX37" fmla="*/ 17009 w 1054187"/>
                <a:gd name="connsiteY37" fmla="*/ 674000 h 819883"/>
                <a:gd name="connsiteX38" fmla="*/ 17009 w 1054187"/>
                <a:gd name="connsiteY38" fmla="*/ 674000 h 819883"/>
                <a:gd name="connsiteX39" fmla="*/ 17009 w 1054187"/>
                <a:gd name="connsiteY39" fmla="*/ 671147 h 819883"/>
                <a:gd name="connsiteX40" fmla="*/ 17009 w 1054187"/>
                <a:gd name="connsiteY40" fmla="*/ 671147 h 819883"/>
                <a:gd name="connsiteX41" fmla="*/ 17009 w 1054187"/>
                <a:gd name="connsiteY41" fmla="*/ 668295 h 819883"/>
                <a:gd name="connsiteX42" fmla="*/ 17009 w 1054187"/>
                <a:gd name="connsiteY42" fmla="*/ 668295 h 819883"/>
                <a:gd name="connsiteX43" fmla="*/ 17009 w 1054187"/>
                <a:gd name="connsiteY43" fmla="*/ 666393 h 819883"/>
                <a:gd name="connsiteX44" fmla="*/ 17009 w 1054187"/>
                <a:gd name="connsiteY44" fmla="*/ 666393 h 819883"/>
                <a:gd name="connsiteX45" fmla="*/ 16057 w 1054187"/>
                <a:gd name="connsiteY45" fmla="*/ 661638 h 819883"/>
                <a:gd name="connsiteX46" fmla="*/ 16057 w 1054187"/>
                <a:gd name="connsiteY46" fmla="*/ 661638 h 819883"/>
                <a:gd name="connsiteX47" fmla="*/ 16057 w 1054187"/>
                <a:gd name="connsiteY47" fmla="*/ 659736 h 819883"/>
                <a:gd name="connsiteX48" fmla="*/ 16057 w 1054187"/>
                <a:gd name="connsiteY48" fmla="*/ 659736 h 819883"/>
                <a:gd name="connsiteX49" fmla="*/ 16057 w 1054187"/>
                <a:gd name="connsiteY49" fmla="*/ 656883 h 819883"/>
                <a:gd name="connsiteX50" fmla="*/ 16057 w 1054187"/>
                <a:gd name="connsiteY50" fmla="*/ 656883 h 819883"/>
                <a:gd name="connsiteX51" fmla="*/ 16057 w 1054187"/>
                <a:gd name="connsiteY51" fmla="*/ 654981 h 819883"/>
                <a:gd name="connsiteX52" fmla="*/ 16057 w 1054187"/>
                <a:gd name="connsiteY52" fmla="*/ 654981 h 819883"/>
                <a:gd name="connsiteX53" fmla="*/ 16057 w 1054187"/>
                <a:gd name="connsiteY53" fmla="*/ 650227 h 819883"/>
                <a:gd name="connsiteX54" fmla="*/ 16057 w 1054187"/>
                <a:gd name="connsiteY54" fmla="*/ 650227 h 819883"/>
                <a:gd name="connsiteX55" fmla="*/ 16057 w 1054187"/>
                <a:gd name="connsiteY55" fmla="*/ 647374 h 819883"/>
                <a:gd name="connsiteX56" fmla="*/ 16057 w 1054187"/>
                <a:gd name="connsiteY56" fmla="*/ 645472 h 819883"/>
                <a:gd name="connsiteX57" fmla="*/ 16057 w 1054187"/>
                <a:gd name="connsiteY57" fmla="*/ 645472 h 819883"/>
                <a:gd name="connsiteX58" fmla="*/ 16057 w 1054187"/>
                <a:gd name="connsiteY58" fmla="*/ 643570 h 819883"/>
                <a:gd name="connsiteX59" fmla="*/ 16057 w 1054187"/>
                <a:gd name="connsiteY59" fmla="*/ 643570 h 819883"/>
                <a:gd name="connsiteX60" fmla="*/ 17009 w 1054187"/>
                <a:gd name="connsiteY60" fmla="*/ 616943 h 819883"/>
                <a:gd name="connsiteX61" fmla="*/ 26522 w 1054187"/>
                <a:gd name="connsiteY61" fmla="*/ 555131 h 819883"/>
                <a:gd name="connsiteX62" fmla="*/ 12252 w 1054187"/>
                <a:gd name="connsiteY62" fmla="*/ 511388 h 819883"/>
                <a:gd name="connsiteX63" fmla="*/ 11300 w 1054187"/>
                <a:gd name="connsiteY63" fmla="*/ 458134 h 819883"/>
                <a:gd name="connsiteX64" fmla="*/ 39842 w 1054187"/>
                <a:gd name="connsiteY64" fmla="*/ 440066 h 819883"/>
                <a:gd name="connsiteX65" fmla="*/ 211090 w 1054187"/>
                <a:gd name="connsiteY65" fmla="*/ 367794 h 819883"/>
                <a:gd name="connsiteX66" fmla="*/ 657286 w 1054187"/>
                <a:gd name="connsiteY66" fmla="*/ 174751 h 819883"/>
                <a:gd name="connsiteX67" fmla="*/ 764792 w 1054187"/>
                <a:gd name="connsiteY67" fmla="*/ 134811 h 819883"/>
                <a:gd name="connsiteX68" fmla="*/ 818069 w 1054187"/>
                <a:gd name="connsiteY68" fmla="*/ 118645 h 819883"/>
                <a:gd name="connsiteX69" fmla="*/ 829486 w 1054187"/>
                <a:gd name="connsiteY69" fmla="*/ 89165 h 819883"/>
                <a:gd name="connsiteX70" fmla="*/ 816166 w 1054187"/>
                <a:gd name="connsiteY70" fmla="*/ 28304 h 819883"/>
                <a:gd name="connsiteX71" fmla="*/ 831388 w 1054187"/>
                <a:gd name="connsiteY71" fmla="*/ 727 h 819883"/>
                <a:gd name="connsiteX72" fmla="*/ 942699 w 1054187"/>
                <a:gd name="connsiteY72" fmla="*/ 42569 h 819883"/>
                <a:gd name="connsiteX73" fmla="*/ 942699 w 1054187"/>
                <a:gd name="connsiteY73" fmla="*/ 42569 h 819883"/>
                <a:gd name="connsiteX74" fmla="*/ 945554 w 1054187"/>
                <a:gd name="connsiteY74" fmla="*/ 43520 h 819883"/>
                <a:gd name="connsiteX75" fmla="*/ 945554 w 1054187"/>
                <a:gd name="connsiteY75" fmla="*/ 43520 h 819883"/>
                <a:gd name="connsiteX76" fmla="*/ 948408 w 1054187"/>
                <a:gd name="connsiteY76" fmla="*/ 44470 h 819883"/>
                <a:gd name="connsiteX77" fmla="*/ 948408 w 1054187"/>
                <a:gd name="connsiteY77" fmla="*/ 44470 h 819883"/>
                <a:gd name="connsiteX78" fmla="*/ 951262 w 1054187"/>
                <a:gd name="connsiteY78" fmla="*/ 45421 h 819883"/>
                <a:gd name="connsiteX79" fmla="*/ 951262 w 1054187"/>
                <a:gd name="connsiteY79" fmla="*/ 45421 h 819883"/>
                <a:gd name="connsiteX80" fmla="*/ 954116 w 1054187"/>
                <a:gd name="connsiteY80" fmla="*/ 46372 h 819883"/>
                <a:gd name="connsiteX81" fmla="*/ 954116 w 1054187"/>
                <a:gd name="connsiteY81" fmla="*/ 46372 h 819883"/>
                <a:gd name="connsiteX82" fmla="*/ 956970 w 1054187"/>
                <a:gd name="connsiteY82" fmla="*/ 47323 h 819883"/>
                <a:gd name="connsiteX83" fmla="*/ 956970 w 1054187"/>
                <a:gd name="connsiteY83" fmla="*/ 47323 h 819883"/>
                <a:gd name="connsiteX84" fmla="*/ 980755 w 1054187"/>
                <a:gd name="connsiteY84" fmla="*/ 56833 h 819883"/>
                <a:gd name="connsiteX85" fmla="*/ 983609 w 1054187"/>
                <a:gd name="connsiteY85" fmla="*/ 57784 h 819883"/>
                <a:gd name="connsiteX86" fmla="*/ 983609 w 1054187"/>
                <a:gd name="connsiteY86" fmla="*/ 57784 h 819883"/>
                <a:gd name="connsiteX87" fmla="*/ 986463 w 1054187"/>
                <a:gd name="connsiteY87" fmla="*/ 58735 h 819883"/>
                <a:gd name="connsiteX88" fmla="*/ 986463 w 1054187"/>
                <a:gd name="connsiteY88" fmla="*/ 58735 h 819883"/>
                <a:gd name="connsiteX89" fmla="*/ 989317 w 1054187"/>
                <a:gd name="connsiteY89" fmla="*/ 59686 h 819883"/>
                <a:gd name="connsiteX90" fmla="*/ 989317 w 1054187"/>
                <a:gd name="connsiteY90" fmla="*/ 59686 h 819883"/>
                <a:gd name="connsiteX91" fmla="*/ 992171 w 1054187"/>
                <a:gd name="connsiteY91" fmla="*/ 60637 h 819883"/>
                <a:gd name="connsiteX92" fmla="*/ 992171 w 1054187"/>
                <a:gd name="connsiteY92" fmla="*/ 60637 h 819883"/>
                <a:gd name="connsiteX93" fmla="*/ 995025 w 1054187"/>
                <a:gd name="connsiteY93" fmla="*/ 61588 h 819883"/>
                <a:gd name="connsiteX94" fmla="*/ 995025 w 1054187"/>
                <a:gd name="connsiteY94" fmla="*/ 61588 h 819883"/>
                <a:gd name="connsiteX95" fmla="*/ 1005490 w 1054187"/>
                <a:gd name="connsiteY95" fmla="*/ 66342 h 819883"/>
                <a:gd name="connsiteX96" fmla="*/ 1005490 w 1054187"/>
                <a:gd name="connsiteY96" fmla="*/ 66342 h 819883"/>
                <a:gd name="connsiteX97" fmla="*/ 1007393 w 1054187"/>
                <a:gd name="connsiteY97" fmla="*/ 66342 h 819883"/>
                <a:gd name="connsiteX98" fmla="*/ 1007393 w 1054187"/>
                <a:gd name="connsiteY98" fmla="*/ 66342 h 819883"/>
                <a:gd name="connsiteX99" fmla="*/ 1009296 w 1054187"/>
                <a:gd name="connsiteY99" fmla="*/ 66342 h 819883"/>
                <a:gd name="connsiteX100" fmla="*/ 1009296 w 1054187"/>
                <a:gd name="connsiteY100" fmla="*/ 66342 h 819883"/>
                <a:gd name="connsiteX101" fmla="*/ 1011199 w 1054187"/>
                <a:gd name="connsiteY101" fmla="*/ 66342 h 819883"/>
                <a:gd name="connsiteX102" fmla="*/ 1011199 w 1054187"/>
                <a:gd name="connsiteY102" fmla="*/ 66342 h 819883"/>
                <a:gd name="connsiteX103" fmla="*/ 1012150 w 1054187"/>
                <a:gd name="connsiteY103" fmla="*/ 66342 h 819883"/>
                <a:gd name="connsiteX104" fmla="*/ 1012150 w 1054187"/>
                <a:gd name="connsiteY104" fmla="*/ 66342 h 819883"/>
                <a:gd name="connsiteX105" fmla="*/ 1013101 w 1054187"/>
                <a:gd name="connsiteY105" fmla="*/ 66342 h 819883"/>
                <a:gd name="connsiteX106" fmla="*/ 1014053 w 1054187"/>
                <a:gd name="connsiteY106" fmla="*/ 66342 h 819883"/>
                <a:gd name="connsiteX107" fmla="*/ 1015004 w 1054187"/>
                <a:gd name="connsiteY107" fmla="*/ 66342 h 819883"/>
                <a:gd name="connsiteX108" fmla="*/ 1015956 w 1054187"/>
                <a:gd name="connsiteY108" fmla="*/ 66342 h 819883"/>
                <a:gd name="connsiteX109" fmla="*/ 1015956 w 1054187"/>
                <a:gd name="connsiteY109" fmla="*/ 66342 h 819883"/>
                <a:gd name="connsiteX110" fmla="*/ 1016907 w 1054187"/>
                <a:gd name="connsiteY110" fmla="*/ 66342 h 819883"/>
                <a:gd name="connsiteX111" fmla="*/ 1016907 w 1054187"/>
                <a:gd name="connsiteY111" fmla="*/ 66342 h 819883"/>
                <a:gd name="connsiteX112" fmla="*/ 1017858 w 1054187"/>
                <a:gd name="connsiteY112" fmla="*/ 66342 h 819883"/>
                <a:gd name="connsiteX113" fmla="*/ 1017858 w 1054187"/>
                <a:gd name="connsiteY113" fmla="*/ 66342 h 819883"/>
                <a:gd name="connsiteX114" fmla="*/ 1018810 w 1054187"/>
                <a:gd name="connsiteY114" fmla="*/ 66342 h 819883"/>
                <a:gd name="connsiteX115" fmla="*/ 1018810 w 1054187"/>
                <a:gd name="connsiteY115" fmla="*/ 66342 h 819883"/>
                <a:gd name="connsiteX116" fmla="*/ 1020713 w 1054187"/>
                <a:gd name="connsiteY116" fmla="*/ 66342 h 819883"/>
                <a:gd name="connsiteX117" fmla="*/ 1041643 w 1054187"/>
                <a:gd name="connsiteY117" fmla="*/ 147173 h 819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1054187" h="819883">
                  <a:moveTo>
                    <a:pt x="1046400" y="159536"/>
                  </a:moveTo>
                  <a:cubicBezTo>
                    <a:pt x="1010247" y="228955"/>
                    <a:pt x="940797" y="387764"/>
                    <a:pt x="936991" y="394421"/>
                  </a:cubicBezTo>
                  <a:cubicBezTo>
                    <a:pt x="924623" y="414391"/>
                    <a:pt x="920818" y="413440"/>
                    <a:pt x="911304" y="390617"/>
                  </a:cubicBezTo>
                  <a:cubicBezTo>
                    <a:pt x="906547" y="379205"/>
                    <a:pt x="899887" y="354481"/>
                    <a:pt x="897985" y="342118"/>
                  </a:cubicBezTo>
                  <a:cubicBezTo>
                    <a:pt x="897033" y="334511"/>
                    <a:pt x="858978" y="373500"/>
                    <a:pt x="827583" y="371598"/>
                  </a:cubicBezTo>
                  <a:cubicBezTo>
                    <a:pt x="824729" y="371598"/>
                    <a:pt x="802847" y="376353"/>
                    <a:pt x="801896" y="379205"/>
                  </a:cubicBezTo>
                  <a:cubicBezTo>
                    <a:pt x="786674" y="407734"/>
                    <a:pt x="709612" y="434360"/>
                    <a:pt x="698195" y="441017"/>
                  </a:cubicBezTo>
                  <a:cubicBezTo>
                    <a:pt x="688682" y="445772"/>
                    <a:pt x="688682" y="441017"/>
                    <a:pt x="682973" y="426753"/>
                  </a:cubicBezTo>
                  <a:cubicBezTo>
                    <a:pt x="682973" y="426753"/>
                    <a:pt x="682973" y="424851"/>
                    <a:pt x="682022" y="423900"/>
                  </a:cubicBezTo>
                  <a:cubicBezTo>
                    <a:pt x="679168" y="418194"/>
                    <a:pt x="676314" y="412489"/>
                    <a:pt x="672508" y="408685"/>
                  </a:cubicBezTo>
                  <a:cubicBezTo>
                    <a:pt x="667751" y="403930"/>
                    <a:pt x="662994" y="402028"/>
                    <a:pt x="655383" y="403930"/>
                  </a:cubicBezTo>
                  <a:cubicBezTo>
                    <a:pt x="647772" y="405832"/>
                    <a:pt x="640161" y="414391"/>
                    <a:pt x="635404" y="425802"/>
                  </a:cubicBezTo>
                  <a:cubicBezTo>
                    <a:pt x="635404" y="426753"/>
                    <a:pt x="634453" y="428655"/>
                    <a:pt x="633502" y="429606"/>
                  </a:cubicBezTo>
                  <a:cubicBezTo>
                    <a:pt x="633502" y="429606"/>
                    <a:pt x="633502" y="429606"/>
                    <a:pt x="633502" y="429606"/>
                  </a:cubicBezTo>
                  <a:cubicBezTo>
                    <a:pt x="633502" y="430557"/>
                    <a:pt x="633502" y="431508"/>
                    <a:pt x="632550" y="433410"/>
                  </a:cubicBezTo>
                  <a:cubicBezTo>
                    <a:pt x="632550" y="433410"/>
                    <a:pt x="632550" y="433410"/>
                    <a:pt x="632550" y="434360"/>
                  </a:cubicBezTo>
                  <a:cubicBezTo>
                    <a:pt x="632550" y="435311"/>
                    <a:pt x="632550" y="436263"/>
                    <a:pt x="632550" y="437213"/>
                  </a:cubicBezTo>
                  <a:cubicBezTo>
                    <a:pt x="632550" y="437213"/>
                    <a:pt x="632550" y="437213"/>
                    <a:pt x="632550" y="438164"/>
                  </a:cubicBezTo>
                  <a:cubicBezTo>
                    <a:pt x="632550" y="440066"/>
                    <a:pt x="632550" y="441017"/>
                    <a:pt x="632550" y="442919"/>
                  </a:cubicBezTo>
                  <a:cubicBezTo>
                    <a:pt x="632550" y="446723"/>
                    <a:pt x="632550" y="450527"/>
                    <a:pt x="632550" y="454331"/>
                  </a:cubicBezTo>
                  <a:cubicBezTo>
                    <a:pt x="630648" y="464791"/>
                    <a:pt x="637307" y="479055"/>
                    <a:pt x="625891" y="484761"/>
                  </a:cubicBezTo>
                  <a:cubicBezTo>
                    <a:pt x="614474" y="490467"/>
                    <a:pt x="605912" y="499025"/>
                    <a:pt x="592592" y="490467"/>
                  </a:cubicBezTo>
                  <a:cubicBezTo>
                    <a:pt x="570711" y="477153"/>
                    <a:pt x="555489" y="484761"/>
                    <a:pt x="547878" y="515191"/>
                  </a:cubicBezTo>
                  <a:cubicBezTo>
                    <a:pt x="545024" y="527554"/>
                    <a:pt x="541218" y="535161"/>
                    <a:pt x="531704" y="538965"/>
                  </a:cubicBezTo>
                  <a:cubicBezTo>
                    <a:pt x="525045" y="541818"/>
                    <a:pt x="518385" y="546573"/>
                    <a:pt x="512677" y="550377"/>
                  </a:cubicBezTo>
                  <a:cubicBezTo>
                    <a:pt x="504114" y="555131"/>
                    <a:pt x="496503" y="547524"/>
                    <a:pt x="488892" y="540867"/>
                  </a:cubicBezTo>
                  <a:cubicBezTo>
                    <a:pt x="457497" y="514240"/>
                    <a:pt x="427053" y="522799"/>
                    <a:pt x="397560" y="545622"/>
                  </a:cubicBezTo>
                  <a:cubicBezTo>
                    <a:pt x="376629" y="562739"/>
                    <a:pt x="363310" y="595071"/>
                    <a:pt x="361407" y="629306"/>
                  </a:cubicBezTo>
                  <a:cubicBezTo>
                    <a:pt x="361407" y="643570"/>
                    <a:pt x="357602" y="645472"/>
                    <a:pt x="346186" y="654981"/>
                  </a:cubicBezTo>
                  <a:cubicBezTo>
                    <a:pt x="329061" y="665442"/>
                    <a:pt x="306228" y="684461"/>
                    <a:pt x="291005" y="691117"/>
                  </a:cubicBezTo>
                  <a:cubicBezTo>
                    <a:pt x="281492" y="694921"/>
                    <a:pt x="284346" y="679706"/>
                    <a:pt x="273881" y="673049"/>
                  </a:cubicBezTo>
                  <a:cubicBezTo>
                    <a:pt x="250096" y="657834"/>
                    <a:pt x="220604" y="684461"/>
                    <a:pt x="219652" y="720597"/>
                  </a:cubicBezTo>
                  <a:cubicBezTo>
                    <a:pt x="219652" y="733910"/>
                    <a:pt x="215847" y="740567"/>
                    <a:pt x="207284" y="747224"/>
                  </a:cubicBezTo>
                  <a:cubicBezTo>
                    <a:pt x="183500" y="767193"/>
                    <a:pt x="155910" y="773850"/>
                    <a:pt x="132125" y="791918"/>
                  </a:cubicBezTo>
                  <a:cubicBezTo>
                    <a:pt x="122612" y="799526"/>
                    <a:pt x="112146" y="804280"/>
                    <a:pt x="101681" y="811888"/>
                  </a:cubicBezTo>
                  <a:cubicBezTo>
                    <a:pt x="79800" y="828054"/>
                    <a:pt x="60772" y="819496"/>
                    <a:pt x="49355" y="788114"/>
                  </a:cubicBezTo>
                  <a:cubicBezTo>
                    <a:pt x="36036" y="752929"/>
                    <a:pt x="31279" y="712989"/>
                    <a:pt x="17960" y="676853"/>
                  </a:cubicBezTo>
                  <a:cubicBezTo>
                    <a:pt x="17960" y="675902"/>
                    <a:pt x="17960" y="674951"/>
                    <a:pt x="17009" y="674000"/>
                  </a:cubicBezTo>
                  <a:cubicBezTo>
                    <a:pt x="17009" y="674000"/>
                    <a:pt x="17009" y="674000"/>
                    <a:pt x="17009" y="674000"/>
                  </a:cubicBezTo>
                  <a:cubicBezTo>
                    <a:pt x="17009" y="674000"/>
                    <a:pt x="17009" y="672098"/>
                    <a:pt x="17009" y="671147"/>
                  </a:cubicBezTo>
                  <a:cubicBezTo>
                    <a:pt x="17009" y="671147"/>
                    <a:pt x="17009" y="671147"/>
                    <a:pt x="17009" y="671147"/>
                  </a:cubicBezTo>
                  <a:cubicBezTo>
                    <a:pt x="17009" y="671147"/>
                    <a:pt x="17009" y="669246"/>
                    <a:pt x="17009" y="668295"/>
                  </a:cubicBezTo>
                  <a:cubicBezTo>
                    <a:pt x="17009" y="668295"/>
                    <a:pt x="17009" y="668295"/>
                    <a:pt x="17009" y="668295"/>
                  </a:cubicBezTo>
                  <a:cubicBezTo>
                    <a:pt x="17009" y="668295"/>
                    <a:pt x="17009" y="666393"/>
                    <a:pt x="17009" y="666393"/>
                  </a:cubicBezTo>
                  <a:cubicBezTo>
                    <a:pt x="17009" y="666393"/>
                    <a:pt x="17009" y="666393"/>
                    <a:pt x="17009" y="666393"/>
                  </a:cubicBezTo>
                  <a:cubicBezTo>
                    <a:pt x="17009" y="664491"/>
                    <a:pt x="17009" y="662589"/>
                    <a:pt x="16057" y="661638"/>
                  </a:cubicBezTo>
                  <a:cubicBezTo>
                    <a:pt x="16057" y="661638"/>
                    <a:pt x="16057" y="661638"/>
                    <a:pt x="16057" y="661638"/>
                  </a:cubicBezTo>
                  <a:cubicBezTo>
                    <a:pt x="16057" y="661638"/>
                    <a:pt x="16057" y="660687"/>
                    <a:pt x="16057" y="659736"/>
                  </a:cubicBezTo>
                  <a:lnTo>
                    <a:pt x="16057" y="659736"/>
                  </a:lnTo>
                  <a:cubicBezTo>
                    <a:pt x="16057" y="659736"/>
                    <a:pt x="16057" y="657834"/>
                    <a:pt x="16057" y="656883"/>
                  </a:cubicBezTo>
                  <a:lnTo>
                    <a:pt x="16057" y="656883"/>
                  </a:lnTo>
                  <a:cubicBezTo>
                    <a:pt x="16057" y="656883"/>
                    <a:pt x="16057" y="654981"/>
                    <a:pt x="16057" y="654981"/>
                  </a:cubicBezTo>
                  <a:lnTo>
                    <a:pt x="16057" y="654981"/>
                  </a:lnTo>
                  <a:cubicBezTo>
                    <a:pt x="16057" y="653079"/>
                    <a:pt x="16057" y="652128"/>
                    <a:pt x="16057" y="650227"/>
                  </a:cubicBezTo>
                  <a:lnTo>
                    <a:pt x="16057" y="650227"/>
                  </a:lnTo>
                  <a:cubicBezTo>
                    <a:pt x="16057" y="649276"/>
                    <a:pt x="16057" y="648325"/>
                    <a:pt x="16057" y="647374"/>
                  </a:cubicBezTo>
                  <a:lnTo>
                    <a:pt x="16057" y="645472"/>
                  </a:lnTo>
                  <a:lnTo>
                    <a:pt x="16057" y="645472"/>
                  </a:lnTo>
                  <a:lnTo>
                    <a:pt x="16057" y="643570"/>
                  </a:lnTo>
                  <a:lnTo>
                    <a:pt x="16057" y="643570"/>
                  </a:lnTo>
                  <a:cubicBezTo>
                    <a:pt x="16057" y="636913"/>
                    <a:pt x="16057" y="628355"/>
                    <a:pt x="17009" y="616943"/>
                  </a:cubicBezTo>
                  <a:cubicBezTo>
                    <a:pt x="19863" y="598875"/>
                    <a:pt x="23668" y="568445"/>
                    <a:pt x="26522" y="555131"/>
                  </a:cubicBezTo>
                  <a:cubicBezTo>
                    <a:pt x="30328" y="535161"/>
                    <a:pt x="24620" y="521848"/>
                    <a:pt x="12252" y="511388"/>
                  </a:cubicBezTo>
                  <a:cubicBezTo>
                    <a:pt x="-3922" y="497123"/>
                    <a:pt x="-3922" y="475251"/>
                    <a:pt x="11300" y="458134"/>
                  </a:cubicBezTo>
                  <a:cubicBezTo>
                    <a:pt x="19863" y="448625"/>
                    <a:pt x="30328" y="444821"/>
                    <a:pt x="39842" y="440066"/>
                  </a:cubicBezTo>
                  <a:cubicBezTo>
                    <a:pt x="96924" y="417243"/>
                    <a:pt x="153056" y="388715"/>
                    <a:pt x="211090" y="367794"/>
                  </a:cubicBezTo>
                  <a:cubicBezTo>
                    <a:pt x="245339" y="355432"/>
                    <a:pt x="643967" y="179506"/>
                    <a:pt x="657286" y="174751"/>
                  </a:cubicBezTo>
                  <a:cubicBezTo>
                    <a:pt x="693439" y="162389"/>
                    <a:pt x="728639" y="145271"/>
                    <a:pt x="764792" y="134811"/>
                  </a:cubicBezTo>
                  <a:cubicBezTo>
                    <a:pt x="782868" y="130056"/>
                    <a:pt x="799993" y="123399"/>
                    <a:pt x="818069" y="118645"/>
                  </a:cubicBezTo>
                  <a:cubicBezTo>
                    <a:pt x="832340" y="114841"/>
                    <a:pt x="834242" y="107233"/>
                    <a:pt x="829486" y="89165"/>
                  </a:cubicBezTo>
                  <a:cubicBezTo>
                    <a:pt x="823777" y="69195"/>
                    <a:pt x="819972" y="49225"/>
                    <a:pt x="816166" y="28304"/>
                  </a:cubicBezTo>
                  <a:cubicBezTo>
                    <a:pt x="813312" y="8334"/>
                    <a:pt x="817118" y="-3077"/>
                    <a:pt x="831388" y="727"/>
                  </a:cubicBezTo>
                  <a:cubicBezTo>
                    <a:pt x="849465" y="5482"/>
                    <a:pt x="897033" y="24501"/>
                    <a:pt x="942699" y="42569"/>
                  </a:cubicBezTo>
                  <a:lnTo>
                    <a:pt x="942699" y="42569"/>
                  </a:lnTo>
                  <a:cubicBezTo>
                    <a:pt x="942699" y="42569"/>
                    <a:pt x="944602" y="42569"/>
                    <a:pt x="945554" y="43520"/>
                  </a:cubicBezTo>
                  <a:cubicBezTo>
                    <a:pt x="945554" y="43520"/>
                    <a:pt x="945554" y="43520"/>
                    <a:pt x="945554" y="43520"/>
                  </a:cubicBezTo>
                  <a:cubicBezTo>
                    <a:pt x="945554" y="43520"/>
                    <a:pt x="947456" y="43520"/>
                    <a:pt x="948408" y="44470"/>
                  </a:cubicBezTo>
                  <a:cubicBezTo>
                    <a:pt x="948408" y="44470"/>
                    <a:pt x="948408" y="44470"/>
                    <a:pt x="948408" y="44470"/>
                  </a:cubicBezTo>
                  <a:cubicBezTo>
                    <a:pt x="949359" y="44470"/>
                    <a:pt x="950311" y="44470"/>
                    <a:pt x="951262" y="45421"/>
                  </a:cubicBezTo>
                  <a:cubicBezTo>
                    <a:pt x="951262" y="45421"/>
                    <a:pt x="951262" y="45421"/>
                    <a:pt x="951262" y="45421"/>
                  </a:cubicBezTo>
                  <a:cubicBezTo>
                    <a:pt x="952213" y="45421"/>
                    <a:pt x="953165" y="45421"/>
                    <a:pt x="954116" y="46372"/>
                  </a:cubicBezTo>
                  <a:cubicBezTo>
                    <a:pt x="954116" y="46372"/>
                    <a:pt x="954116" y="46372"/>
                    <a:pt x="954116" y="46372"/>
                  </a:cubicBezTo>
                  <a:cubicBezTo>
                    <a:pt x="955068" y="46372"/>
                    <a:pt x="956019" y="46372"/>
                    <a:pt x="956970" y="47323"/>
                  </a:cubicBezTo>
                  <a:cubicBezTo>
                    <a:pt x="956970" y="47323"/>
                    <a:pt x="956970" y="47323"/>
                    <a:pt x="956970" y="47323"/>
                  </a:cubicBezTo>
                  <a:cubicBezTo>
                    <a:pt x="965532" y="51127"/>
                    <a:pt x="973144" y="53980"/>
                    <a:pt x="980755" y="56833"/>
                  </a:cubicBezTo>
                  <a:cubicBezTo>
                    <a:pt x="980755" y="56833"/>
                    <a:pt x="982657" y="56833"/>
                    <a:pt x="983609" y="57784"/>
                  </a:cubicBezTo>
                  <a:cubicBezTo>
                    <a:pt x="983609" y="57784"/>
                    <a:pt x="983609" y="57784"/>
                    <a:pt x="983609" y="57784"/>
                  </a:cubicBezTo>
                  <a:cubicBezTo>
                    <a:pt x="983609" y="57784"/>
                    <a:pt x="985511" y="57784"/>
                    <a:pt x="986463" y="58735"/>
                  </a:cubicBezTo>
                  <a:cubicBezTo>
                    <a:pt x="986463" y="58735"/>
                    <a:pt x="986463" y="58735"/>
                    <a:pt x="986463" y="58735"/>
                  </a:cubicBezTo>
                  <a:cubicBezTo>
                    <a:pt x="986463" y="58735"/>
                    <a:pt x="988366" y="58735"/>
                    <a:pt x="989317" y="59686"/>
                  </a:cubicBezTo>
                  <a:cubicBezTo>
                    <a:pt x="989317" y="59686"/>
                    <a:pt x="989317" y="59686"/>
                    <a:pt x="989317" y="59686"/>
                  </a:cubicBezTo>
                  <a:cubicBezTo>
                    <a:pt x="989317" y="59686"/>
                    <a:pt x="991220" y="59686"/>
                    <a:pt x="992171" y="60637"/>
                  </a:cubicBezTo>
                  <a:cubicBezTo>
                    <a:pt x="992171" y="60637"/>
                    <a:pt x="992171" y="60637"/>
                    <a:pt x="992171" y="60637"/>
                  </a:cubicBezTo>
                  <a:cubicBezTo>
                    <a:pt x="992171" y="60637"/>
                    <a:pt x="994074" y="60637"/>
                    <a:pt x="995025" y="61588"/>
                  </a:cubicBezTo>
                  <a:cubicBezTo>
                    <a:pt x="995025" y="61588"/>
                    <a:pt x="995025" y="61588"/>
                    <a:pt x="995025" y="61588"/>
                  </a:cubicBezTo>
                  <a:cubicBezTo>
                    <a:pt x="998831" y="63489"/>
                    <a:pt x="1001685" y="64441"/>
                    <a:pt x="1005490" y="66342"/>
                  </a:cubicBezTo>
                  <a:cubicBezTo>
                    <a:pt x="1005490" y="66342"/>
                    <a:pt x="1005490" y="66342"/>
                    <a:pt x="1005490" y="66342"/>
                  </a:cubicBezTo>
                  <a:cubicBezTo>
                    <a:pt x="1005490" y="66342"/>
                    <a:pt x="1006442" y="66342"/>
                    <a:pt x="1007393" y="66342"/>
                  </a:cubicBezTo>
                  <a:cubicBezTo>
                    <a:pt x="1007393" y="66342"/>
                    <a:pt x="1007393" y="66342"/>
                    <a:pt x="1007393" y="66342"/>
                  </a:cubicBezTo>
                  <a:cubicBezTo>
                    <a:pt x="1007393" y="66342"/>
                    <a:pt x="1008345" y="66342"/>
                    <a:pt x="1009296" y="66342"/>
                  </a:cubicBezTo>
                  <a:cubicBezTo>
                    <a:pt x="1009296" y="66342"/>
                    <a:pt x="1009296" y="66342"/>
                    <a:pt x="1009296" y="66342"/>
                  </a:cubicBezTo>
                  <a:cubicBezTo>
                    <a:pt x="1009296" y="66342"/>
                    <a:pt x="1009296" y="66342"/>
                    <a:pt x="1011199" y="66342"/>
                  </a:cubicBezTo>
                  <a:cubicBezTo>
                    <a:pt x="1011199" y="66342"/>
                    <a:pt x="1011199" y="66342"/>
                    <a:pt x="1011199" y="66342"/>
                  </a:cubicBezTo>
                  <a:cubicBezTo>
                    <a:pt x="1011199" y="66342"/>
                    <a:pt x="1011199" y="66342"/>
                    <a:pt x="1012150" y="66342"/>
                  </a:cubicBezTo>
                  <a:cubicBezTo>
                    <a:pt x="1012150" y="66342"/>
                    <a:pt x="1012150" y="66342"/>
                    <a:pt x="1012150" y="66342"/>
                  </a:cubicBezTo>
                  <a:cubicBezTo>
                    <a:pt x="1012150" y="66342"/>
                    <a:pt x="1012150" y="66342"/>
                    <a:pt x="1013101" y="66342"/>
                  </a:cubicBezTo>
                  <a:cubicBezTo>
                    <a:pt x="1013101" y="66342"/>
                    <a:pt x="1013101" y="66342"/>
                    <a:pt x="1014053" y="66342"/>
                  </a:cubicBezTo>
                  <a:cubicBezTo>
                    <a:pt x="1014053" y="66342"/>
                    <a:pt x="1014053" y="66342"/>
                    <a:pt x="1015004" y="66342"/>
                  </a:cubicBezTo>
                  <a:cubicBezTo>
                    <a:pt x="1015004" y="66342"/>
                    <a:pt x="1015004" y="66342"/>
                    <a:pt x="1015956" y="66342"/>
                  </a:cubicBezTo>
                  <a:cubicBezTo>
                    <a:pt x="1015956" y="66342"/>
                    <a:pt x="1015956" y="66342"/>
                    <a:pt x="1015956" y="66342"/>
                  </a:cubicBezTo>
                  <a:cubicBezTo>
                    <a:pt x="1015956" y="66342"/>
                    <a:pt x="1015956" y="66342"/>
                    <a:pt x="1016907" y="66342"/>
                  </a:cubicBezTo>
                  <a:cubicBezTo>
                    <a:pt x="1016907" y="66342"/>
                    <a:pt x="1016907" y="66342"/>
                    <a:pt x="1016907" y="66342"/>
                  </a:cubicBezTo>
                  <a:cubicBezTo>
                    <a:pt x="1016907" y="66342"/>
                    <a:pt x="1016907" y="66342"/>
                    <a:pt x="1017858" y="66342"/>
                  </a:cubicBezTo>
                  <a:cubicBezTo>
                    <a:pt x="1017858" y="66342"/>
                    <a:pt x="1017858" y="66342"/>
                    <a:pt x="1017858" y="66342"/>
                  </a:cubicBezTo>
                  <a:cubicBezTo>
                    <a:pt x="1017858" y="66342"/>
                    <a:pt x="1017858" y="66342"/>
                    <a:pt x="1018810" y="66342"/>
                  </a:cubicBezTo>
                  <a:cubicBezTo>
                    <a:pt x="1018810" y="66342"/>
                    <a:pt x="1018810" y="66342"/>
                    <a:pt x="1018810" y="66342"/>
                  </a:cubicBezTo>
                  <a:cubicBezTo>
                    <a:pt x="1018810" y="66342"/>
                    <a:pt x="1019761" y="66342"/>
                    <a:pt x="1020713" y="66342"/>
                  </a:cubicBezTo>
                  <a:cubicBezTo>
                    <a:pt x="1048303" y="78705"/>
                    <a:pt x="1068282" y="97724"/>
                    <a:pt x="1041643" y="147173"/>
                  </a:cubicBezTo>
                  <a:close/>
                </a:path>
              </a:pathLst>
            </a:custGeom>
            <a:solidFill>
              <a:srgbClr val="EC7C69"/>
            </a:solidFill>
            <a:ln w="9508" cap="flat">
              <a:noFill/>
              <a:prstDash val="solid"/>
              <a:miter/>
            </a:ln>
          </p:spPr>
          <p:txBody>
            <a:bodyPr rtlCol="0" anchor="ctr"/>
            <a:lstStyle/>
            <a:p>
              <a:endParaRPr lang="en-US"/>
            </a:p>
          </p:txBody>
        </p:sp>
        <p:grpSp>
          <p:nvGrpSpPr>
            <p:cNvPr id="19" name="Graphic 4">
              <a:extLst>
                <a:ext uri="{FF2B5EF4-FFF2-40B4-BE49-F238E27FC236}">
                  <a16:creationId xmlns:a16="http://schemas.microsoft.com/office/drawing/2014/main" id="{7AF3413D-DED8-2F04-B3CE-63CBA7F01A16}"/>
                </a:ext>
              </a:extLst>
            </p:cNvPr>
            <p:cNvGrpSpPr/>
            <p:nvPr/>
          </p:nvGrpSpPr>
          <p:grpSpPr>
            <a:xfrm>
              <a:off x="6514149" y="3600310"/>
              <a:ext cx="2540597" cy="1848198"/>
              <a:chOff x="7451356" y="3368393"/>
              <a:chExt cx="2245760" cy="1336865"/>
            </a:xfrm>
            <a:solidFill>
              <a:srgbClr val="414141"/>
            </a:solidFill>
          </p:grpSpPr>
          <p:sp>
            <p:nvSpPr>
              <p:cNvPr id="21" name="Freeform 1023">
                <a:extLst>
                  <a:ext uri="{FF2B5EF4-FFF2-40B4-BE49-F238E27FC236}">
                    <a16:creationId xmlns:a16="http://schemas.microsoft.com/office/drawing/2014/main" id="{304D77C5-BA6B-6881-851D-35876E0C2645}"/>
                  </a:ext>
                </a:extLst>
              </p:cNvPr>
              <p:cNvSpPr/>
              <p:nvPr/>
            </p:nvSpPr>
            <p:spPr>
              <a:xfrm>
                <a:off x="8281896" y="4112092"/>
                <a:ext cx="541" cy="1985"/>
              </a:xfrm>
              <a:custGeom>
                <a:avLst/>
                <a:gdLst>
                  <a:gd name="connsiteX0" fmla="*/ 542 w 541"/>
                  <a:gd name="connsiteY0" fmla="*/ 1985 h 1985"/>
                  <a:gd name="connsiteX1" fmla="*/ 0 w 541"/>
                  <a:gd name="connsiteY1" fmla="*/ 0 h 1985"/>
                  <a:gd name="connsiteX2" fmla="*/ 542 w 541"/>
                  <a:gd name="connsiteY2" fmla="*/ 1985 h 1985"/>
                </a:gdLst>
                <a:ahLst/>
                <a:cxnLst>
                  <a:cxn ang="0">
                    <a:pos x="connsiteX0" y="connsiteY0"/>
                  </a:cxn>
                  <a:cxn ang="0">
                    <a:pos x="connsiteX1" y="connsiteY1"/>
                  </a:cxn>
                  <a:cxn ang="0">
                    <a:pos x="connsiteX2" y="connsiteY2"/>
                  </a:cxn>
                </a:cxnLst>
                <a:rect l="l" t="t" r="r" b="b"/>
                <a:pathLst>
                  <a:path w="541" h="1985">
                    <a:moveTo>
                      <a:pt x="542" y="1985"/>
                    </a:moveTo>
                    <a:cubicBezTo>
                      <a:pt x="361" y="1263"/>
                      <a:pt x="181" y="722"/>
                      <a:pt x="0" y="0"/>
                    </a:cubicBezTo>
                    <a:cubicBezTo>
                      <a:pt x="0" y="542"/>
                      <a:pt x="181" y="1263"/>
                      <a:pt x="542" y="1985"/>
                    </a:cubicBezTo>
                    <a:close/>
                  </a:path>
                </a:pathLst>
              </a:custGeom>
              <a:grpFill/>
              <a:ln w="1804" cap="flat">
                <a:solidFill>
                  <a:srgbClr val="414141"/>
                </a:solidFill>
                <a:prstDash val="solid"/>
                <a:miter/>
              </a:ln>
            </p:spPr>
            <p:txBody>
              <a:bodyPr rtlCol="0" anchor="ctr"/>
              <a:lstStyle/>
              <a:p>
                <a:endParaRPr lang="en-US"/>
              </a:p>
            </p:txBody>
          </p:sp>
          <p:sp>
            <p:nvSpPr>
              <p:cNvPr id="22" name="Freeform 1024">
                <a:extLst>
                  <a:ext uri="{FF2B5EF4-FFF2-40B4-BE49-F238E27FC236}">
                    <a16:creationId xmlns:a16="http://schemas.microsoft.com/office/drawing/2014/main" id="{E23D2CA1-CB7F-31D8-1951-5F7746B5BE35}"/>
                  </a:ext>
                </a:extLst>
              </p:cNvPr>
              <p:cNvSpPr/>
              <p:nvPr/>
            </p:nvSpPr>
            <p:spPr>
              <a:xfrm>
                <a:off x="9179031" y="3884696"/>
                <a:ext cx="1443" cy="2526"/>
              </a:xfrm>
              <a:custGeom>
                <a:avLst/>
                <a:gdLst>
                  <a:gd name="connsiteX0" fmla="*/ 1444 w 1443"/>
                  <a:gd name="connsiteY0" fmla="*/ 2526 h 2526"/>
                  <a:gd name="connsiteX1" fmla="*/ 0 w 1443"/>
                  <a:gd name="connsiteY1" fmla="*/ 0 h 2526"/>
                  <a:gd name="connsiteX2" fmla="*/ 1444 w 1443"/>
                  <a:gd name="connsiteY2" fmla="*/ 2526 h 2526"/>
                </a:gdLst>
                <a:ahLst/>
                <a:cxnLst>
                  <a:cxn ang="0">
                    <a:pos x="connsiteX0" y="connsiteY0"/>
                  </a:cxn>
                  <a:cxn ang="0">
                    <a:pos x="connsiteX1" y="connsiteY1"/>
                  </a:cxn>
                  <a:cxn ang="0">
                    <a:pos x="connsiteX2" y="connsiteY2"/>
                  </a:cxn>
                </a:cxnLst>
                <a:rect l="l" t="t" r="r" b="b"/>
                <a:pathLst>
                  <a:path w="1443" h="2526">
                    <a:moveTo>
                      <a:pt x="1444" y="2526"/>
                    </a:moveTo>
                    <a:cubicBezTo>
                      <a:pt x="902" y="1624"/>
                      <a:pt x="542" y="902"/>
                      <a:pt x="0" y="0"/>
                    </a:cubicBezTo>
                    <a:cubicBezTo>
                      <a:pt x="542" y="902"/>
                      <a:pt x="902" y="1624"/>
                      <a:pt x="1444" y="2526"/>
                    </a:cubicBezTo>
                    <a:close/>
                  </a:path>
                </a:pathLst>
              </a:custGeom>
              <a:grpFill/>
              <a:ln w="1804" cap="flat">
                <a:solidFill>
                  <a:srgbClr val="414141"/>
                </a:solidFill>
                <a:prstDash val="solid"/>
                <a:miter/>
              </a:ln>
            </p:spPr>
            <p:txBody>
              <a:bodyPr rtlCol="0" anchor="ctr"/>
              <a:lstStyle/>
              <a:p>
                <a:endParaRPr lang="en-US"/>
              </a:p>
            </p:txBody>
          </p:sp>
          <p:sp>
            <p:nvSpPr>
              <p:cNvPr id="23" name="Freeform 1025">
                <a:extLst>
                  <a:ext uri="{FF2B5EF4-FFF2-40B4-BE49-F238E27FC236}">
                    <a16:creationId xmlns:a16="http://schemas.microsoft.com/office/drawing/2014/main" id="{43F7220C-9D49-75BA-196C-11C0918373DA}"/>
                  </a:ext>
                </a:extLst>
              </p:cNvPr>
              <p:cNvSpPr/>
              <p:nvPr/>
            </p:nvSpPr>
            <p:spPr>
              <a:xfrm>
                <a:off x="9114782" y="3894261"/>
                <a:ext cx="360" cy="1082"/>
              </a:xfrm>
              <a:custGeom>
                <a:avLst/>
                <a:gdLst>
                  <a:gd name="connsiteX0" fmla="*/ 361 w 360"/>
                  <a:gd name="connsiteY0" fmla="*/ 0 h 1082"/>
                  <a:gd name="connsiteX1" fmla="*/ 0 w 360"/>
                  <a:gd name="connsiteY1" fmla="*/ 1083 h 1082"/>
                  <a:gd name="connsiteX2" fmla="*/ 361 w 360"/>
                  <a:gd name="connsiteY2" fmla="*/ 0 h 1082"/>
                </a:gdLst>
                <a:ahLst/>
                <a:cxnLst>
                  <a:cxn ang="0">
                    <a:pos x="connsiteX0" y="connsiteY0"/>
                  </a:cxn>
                  <a:cxn ang="0">
                    <a:pos x="connsiteX1" y="connsiteY1"/>
                  </a:cxn>
                  <a:cxn ang="0">
                    <a:pos x="connsiteX2" y="connsiteY2"/>
                  </a:cxn>
                </a:cxnLst>
                <a:rect l="l" t="t" r="r" b="b"/>
                <a:pathLst>
                  <a:path w="360" h="1082">
                    <a:moveTo>
                      <a:pt x="361" y="0"/>
                    </a:moveTo>
                    <a:cubicBezTo>
                      <a:pt x="181" y="361"/>
                      <a:pt x="181" y="722"/>
                      <a:pt x="0" y="1083"/>
                    </a:cubicBezTo>
                    <a:cubicBezTo>
                      <a:pt x="181" y="72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4" name="Freeform 1026">
                <a:extLst>
                  <a:ext uri="{FF2B5EF4-FFF2-40B4-BE49-F238E27FC236}">
                    <a16:creationId xmlns:a16="http://schemas.microsoft.com/office/drawing/2014/main" id="{9871CC11-1B65-055C-AC98-2DA96C0206DB}"/>
                  </a:ext>
                </a:extLst>
              </p:cNvPr>
              <p:cNvSpPr/>
              <p:nvPr/>
            </p:nvSpPr>
            <p:spPr>
              <a:xfrm>
                <a:off x="8280091" y="4100542"/>
                <a:ext cx="180" cy="1984"/>
              </a:xfrm>
              <a:custGeom>
                <a:avLst/>
                <a:gdLst>
                  <a:gd name="connsiteX0" fmla="*/ 181 w 180"/>
                  <a:gd name="connsiteY0" fmla="*/ 1985 h 1984"/>
                  <a:gd name="connsiteX1" fmla="*/ 0 w 180"/>
                  <a:gd name="connsiteY1" fmla="*/ 0 h 1984"/>
                  <a:gd name="connsiteX2" fmla="*/ 181 w 180"/>
                  <a:gd name="connsiteY2" fmla="*/ 1985 h 1984"/>
                </a:gdLst>
                <a:ahLst/>
                <a:cxnLst>
                  <a:cxn ang="0">
                    <a:pos x="connsiteX0" y="connsiteY0"/>
                  </a:cxn>
                  <a:cxn ang="0">
                    <a:pos x="connsiteX1" y="connsiteY1"/>
                  </a:cxn>
                  <a:cxn ang="0">
                    <a:pos x="connsiteX2" y="connsiteY2"/>
                  </a:cxn>
                </a:cxnLst>
                <a:rect l="l" t="t" r="r" b="b"/>
                <a:pathLst>
                  <a:path w="180" h="1984">
                    <a:moveTo>
                      <a:pt x="181" y="1985"/>
                    </a:moveTo>
                    <a:cubicBezTo>
                      <a:pt x="181" y="1263"/>
                      <a:pt x="181" y="722"/>
                      <a:pt x="0" y="0"/>
                    </a:cubicBezTo>
                    <a:cubicBezTo>
                      <a:pt x="181" y="722"/>
                      <a:pt x="181" y="1443"/>
                      <a:pt x="181" y="1985"/>
                    </a:cubicBezTo>
                    <a:close/>
                  </a:path>
                </a:pathLst>
              </a:custGeom>
              <a:grpFill/>
              <a:ln w="1804" cap="flat">
                <a:solidFill>
                  <a:srgbClr val="414141"/>
                </a:solidFill>
                <a:prstDash val="solid"/>
                <a:miter/>
              </a:ln>
            </p:spPr>
            <p:txBody>
              <a:bodyPr rtlCol="0" anchor="ctr"/>
              <a:lstStyle/>
              <a:p>
                <a:endParaRPr lang="en-US"/>
              </a:p>
            </p:txBody>
          </p:sp>
          <p:sp>
            <p:nvSpPr>
              <p:cNvPr id="25" name="Freeform 1027">
                <a:extLst>
                  <a:ext uri="{FF2B5EF4-FFF2-40B4-BE49-F238E27FC236}">
                    <a16:creationId xmlns:a16="http://schemas.microsoft.com/office/drawing/2014/main" id="{28CCDE34-337A-60BB-747C-E32528476F07}"/>
                  </a:ext>
                </a:extLst>
              </p:cNvPr>
              <p:cNvSpPr/>
              <p:nvPr/>
            </p:nvSpPr>
            <p:spPr>
              <a:xfrm>
                <a:off x="9113519" y="3898412"/>
                <a:ext cx="360" cy="1263"/>
              </a:xfrm>
              <a:custGeom>
                <a:avLst/>
                <a:gdLst>
                  <a:gd name="connsiteX0" fmla="*/ 361 w 360"/>
                  <a:gd name="connsiteY0" fmla="*/ 0 h 1263"/>
                  <a:gd name="connsiteX1" fmla="*/ 0 w 360"/>
                  <a:gd name="connsiteY1" fmla="*/ 1263 h 1263"/>
                  <a:gd name="connsiteX2" fmla="*/ 361 w 360"/>
                  <a:gd name="connsiteY2" fmla="*/ 0 h 1263"/>
                </a:gdLst>
                <a:ahLst/>
                <a:cxnLst>
                  <a:cxn ang="0">
                    <a:pos x="connsiteX0" y="connsiteY0"/>
                  </a:cxn>
                  <a:cxn ang="0">
                    <a:pos x="connsiteX1" y="connsiteY1"/>
                  </a:cxn>
                  <a:cxn ang="0">
                    <a:pos x="connsiteX2" y="connsiteY2"/>
                  </a:cxn>
                </a:cxnLst>
                <a:rect l="l" t="t" r="r" b="b"/>
                <a:pathLst>
                  <a:path w="360" h="1263">
                    <a:moveTo>
                      <a:pt x="361" y="0"/>
                    </a:moveTo>
                    <a:cubicBezTo>
                      <a:pt x="181" y="361"/>
                      <a:pt x="181" y="722"/>
                      <a:pt x="0" y="1263"/>
                    </a:cubicBezTo>
                    <a:cubicBezTo>
                      <a:pt x="0" y="902"/>
                      <a:pt x="181" y="361"/>
                      <a:pt x="361" y="0"/>
                    </a:cubicBezTo>
                    <a:close/>
                  </a:path>
                </a:pathLst>
              </a:custGeom>
              <a:grpFill/>
              <a:ln w="1804" cap="flat">
                <a:solidFill>
                  <a:srgbClr val="414141"/>
                </a:solidFill>
                <a:prstDash val="solid"/>
                <a:miter/>
              </a:ln>
            </p:spPr>
            <p:txBody>
              <a:bodyPr rtlCol="0" anchor="ctr"/>
              <a:lstStyle/>
              <a:p>
                <a:endParaRPr lang="en-US"/>
              </a:p>
            </p:txBody>
          </p:sp>
          <p:sp>
            <p:nvSpPr>
              <p:cNvPr id="27" name="Freeform 1028">
                <a:extLst>
                  <a:ext uri="{FF2B5EF4-FFF2-40B4-BE49-F238E27FC236}">
                    <a16:creationId xmlns:a16="http://schemas.microsoft.com/office/drawing/2014/main" id="{D83B3931-B14C-8BD8-4B31-C6790A51F5F7}"/>
                  </a:ext>
                </a:extLst>
              </p:cNvPr>
              <p:cNvSpPr/>
              <p:nvPr/>
            </p:nvSpPr>
            <p:spPr>
              <a:xfrm>
                <a:off x="8280091" y="4098376"/>
                <a:ext cx="1804" cy="2166"/>
              </a:xfrm>
              <a:custGeom>
                <a:avLst/>
                <a:gdLst>
                  <a:gd name="connsiteX0" fmla="*/ 0 w 1804"/>
                  <a:gd name="connsiteY0" fmla="*/ 2166 h 2166"/>
                  <a:gd name="connsiteX1" fmla="*/ 0 w 1804"/>
                  <a:gd name="connsiteY1" fmla="*/ 0 h 2166"/>
                  <a:gd name="connsiteX2" fmla="*/ 0 w 1804"/>
                  <a:gd name="connsiteY2" fmla="*/ 2166 h 2166"/>
                </a:gdLst>
                <a:ahLst/>
                <a:cxnLst>
                  <a:cxn ang="0">
                    <a:pos x="connsiteX0" y="connsiteY0"/>
                  </a:cxn>
                  <a:cxn ang="0">
                    <a:pos x="connsiteX1" y="connsiteY1"/>
                  </a:cxn>
                  <a:cxn ang="0">
                    <a:pos x="connsiteX2" y="connsiteY2"/>
                  </a:cxn>
                </a:cxnLst>
                <a:rect l="l" t="t" r="r" b="b"/>
                <a:pathLst>
                  <a:path w="1804" h="2166">
                    <a:moveTo>
                      <a:pt x="0" y="2166"/>
                    </a:moveTo>
                    <a:cubicBezTo>
                      <a:pt x="0" y="1444"/>
                      <a:pt x="0" y="722"/>
                      <a:pt x="0" y="0"/>
                    </a:cubicBezTo>
                    <a:cubicBezTo>
                      <a:pt x="0" y="722"/>
                      <a:pt x="0" y="1444"/>
                      <a:pt x="0" y="2166"/>
                    </a:cubicBezTo>
                    <a:close/>
                  </a:path>
                </a:pathLst>
              </a:custGeom>
              <a:grpFill/>
              <a:ln w="1804" cap="flat">
                <a:solidFill>
                  <a:srgbClr val="414141"/>
                </a:solidFill>
                <a:prstDash val="solid"/>
                <a:miter/>
              </a:ln>
            </p:spPr>
            <p:txBody>
              <a:bodyPr rtlCol="0" anchor="ctr"/>
              <a:lstStyle/>
              <a:p>
                <a:endParaRPr lang="en-US"/>
              </a:p>
            </p:txBody>
          </p:sp>
          <p:sp>
            <p:nvSpPr>
              <p:cNvPr id="29" name="Freeform 1029">
                <a:extLst>
                  <a:ext uri="{FF2B5EF4-FFF2-40B4-BE49-F238E27FC236}">
                    <a16:creationId xmlns:a16="http://schemas.microsoft.com/office/drawing/2014/main" id="{FC3ECFD7-BA9A-C261-8ABE-B2CDF15A63D8}"/>
                  </a:ext>
                </a:extLst>
              </p:cNvPr>
              <p:cNvSpPr/>
              <p:nvPr/>
            </p:nvSpPr>
            <p:spPr>
              <a:xfrm>
                <a:off x="9538715" y="3521041"/>
                <a:ext cx="31221" cy="9384"/>
              </a:xfrm>
              <a:custGeom>
                <a:avLst/>
                <a:gdLst>
                  <a:gd name="connsiteX0" fmla="*/ 0 w 31221"/>
                  <a:gd name="connsiteY0" fmla="*/ 0 h 9384"/>
                  <a:gd name="connsiteX1" fmla="*/ 31222 w 31221"/>
                  <a:gd name="connsiteY1" fmla="*/ 9385 h 9384"/>
                  <a:gd name="connsiteX2" fmla="*/ 0 w 31221"/>
                  <a:gd name="connsiteY2" fmla="*/ 0 h 9384"/>
                </a:gdLst>
                <a:ahLst/>
                <a:cxnLst>
                  <a:cxn ang="0">
                    <a:pos x="connsiteX0" y="connsiteY0"/>
                  </a:cxn>
                  <a:cxn ang="0">
                    <a:pos x="connsiteX1" y="connsiteY1"/>
                  </a:cxn>
                  <a:cxn ang="0">
                    <a:pos x="connsiteX2" y="connsiteY2"/>
                  </a:cxn>
                </a:cxnLst>
                <a:rect l="l" t="t" r="r" b="b"/>
                <a:pathLst>
                  <a:path w="31221" h="9384">
                    <a:moveTo>
                      <a:pt x="0" y="0"/>
                    </a:moveTo>
                    <a:cubicBezTo>
                      <a:pt x="10828" y="3249"/>
                      <a:pt x="21296" y="6317"/>
                      <a:pt x="31222" y="9385"/>
                    </a:cubicBezTo>
                    <a:cubicBezTo>
                      <a:pt x="21296" y="6317"/>
                      <a:pt x="10828" y="3249"/>
                      <a:pt x="0" y="0"/>
                    </a:cubicBezTo>
                    <a:close/>
                  </a:path>
                </a:pathLst>
              </a:custGeom>
              <a:grpFill/>
              <a:ln w="1804" cap="flat">
                <a:solidFill>
                  <a:srgbClr val="414141"/>
                </a:solidFill>
                <a:prstDash val="solid"/>
                <a:miter/>
              </a:ln>
            </p:spPr>
            <p:txBody>
              <a:bodyPr rtlCol="0" anchor="ctr"/>
              <a:lstStyle/>
              <a:p>
                <a:endParaRPr lang="en-US"/>
              </a:p>
            </p:txBody>
          </p:sp>
          <p:sp>
            <p:nvSpPr>
              <p:cNvPr id="30" name="Freeform 1030">
                <a:extLst>
                  <a:ext uri="{FF2B5EF4-FFF2-40B4-BE49-F238E27FC236}">
                    <a16:creationId xmlns:a16="http://schemas.microsoft.com/office/drawing/2014/main" id="{D12BBB2A-EF37-6D04-34D2-7EF6B5EBEFF4}"/>
                  </a:ext>
                </a:extLst>
              </p:cNvPr>
              <p:cNvSpPr/>
              <p:nvPr/>
            </p:nvSpPr>
            <p:spPr>
              <a:xfrm>
                <a:off x="8284423" y="4119853"/>
                <a:ext cx="902" cy="2165"/>
              </a:xfrm>
              <a:custGeom>
                <a:avLst/>
                <a:gdLst>
                  <a:gd name="connsiteX0" fmla="*/ 902 w 902"/>
                  <a:gd name="connsiteY0" fmla="*/ 2166 h 2165"/>
                  <a:gd name="connsiteX1" fmla="*/ 0 w 902"/>
                  <a:gd name="connsiteY1" fmla="*/ 0 h 2165"/>
                  <a:gd name="connsiteX2" fmla="*/ 902 w 902"/>
                  <a:gd name="connsiteY2" fmla="*/ 2166 h 2165"/>
                </a:gdLst>
                <a:ahLst/>
                <a:cxnLst>
                  <a:cxn ang="0">
                    <a:pos x="connsiteX0" y="connsiteY0"/>
                  </a:cxn>
                  <a:cxn ang="0">
                    <a:pos x="connsiteX1" y="connsiteY1"/>
                  </a:cxn>
                  <a:cxn ang="0">
                    <a:pos x="connsiteX2" y="connsiteY2"/>
                  </a:cxn>
                </a:cxnLst>
                <a:rect l="l" t="t" r="r" b="b"/>
                <a:pathLst>
                  <a:path w="902" h="2165">
                    <a:moveTo>
                      <a:pt x="902" y="2166"/>
                    </a:moveTo>
                    <a:cubicBezTo>
                      <a:pt x="541" y="1444"/>
                      <a:pt x="361" y="722"/>
                      <a:pt x="0" y="0"/>
                    </a:cubicBezTo>
                    <a:cubicBezTo>
                      <a:pt x="180" y="722"/>
                      <a:pt x="541" y="1444"/>
                      <a:pt x="902" y="2166"/>
                    </a:cubicBezTo>
                    <a:close/>
                  </a:path>
                </a:pathLst>
              </a:custGeom>
              <a:grpFill/>
              <a:ln w="1804" cap="flat">
                <a:solidFill>
                  <a:srgbClr val="414141"/>
                </a:solidFill>
                <a:prstDash val="solid"/>
                <a:miter/>
              </a:ln>
            </p:spPr>
            <p:txBody>
              <a:bodyPr rtlCol="0" anchor="ctr"/>
              <a:lstStyle/>
              <a:p>
                <a:endParaRPr lang="en-US"/>
              </a:p>
            </p:txBody>
          </p:sp>
          <p:sp>
            <p:nvSpPr>
              <p:cNvPr id="31" name="Freeform 1031">
                <a:extLst>
                  <a:ext uri="{FF2B5EF4-FFF2-40B4-BE49-F238E27FC236}">
                    <a16:creationId xmlns:a16="http://schemas.microsoft.com/office/drawing/2014/main" id="{99BEC1A4-7CB4-CA3F-2BF2-CACC1E098E6C}"/>
                  </a:ext>
                </a:extLst>
              </p:cNvPr>
              <p:cNvSpPr/>
              <p:nvPr/>
            </p:nvSpPr>
            <p:spPr>
              <a:xfrm>
                <a:off x="8280091" y="4096211"/>
                <a:ext cx="1804" cy="1985"/>
              </a:xfrm>
              <a:custGeom>
                <a:avLst/>
                <a:gdLst>
                  <a:gd name="connsiteX0" fmla="*/ 0 w 1804"/>
                  <a:gd name="connsiteY0" fmla="*/ 1985 h 1985"/>
                  <a:gd name="connsiteX1" fmla="*/ 0 w 1804"/>
                  <a:gd name="connsiteY1" fmla="*/ 0 h 1985"/>
                  <a:gd name="connsiteX2" fmla="*/ 0 w 1804"/>
                  <a:gd name="connsiteY2" fmla="*/ 1985 h 1985"/>
                </a:gdLst>
                <a:ahLst/>
                <a:cxnLst>
                  <a:cxn ang="0">
                    <a:pos x="connsiteX0" y="connsiteY0"/>
                  </a:cxn>
                  <a:cxn ang="0">
                    <a:pos x="connsiteX1" y="connsiteY1"/>
                  </a:cxn>
                  <a:cxn ang="0">
                    <a:pos x="connsiteX2" y="connsiteY2"/>
                  </a:cxn>
                </a:cxnLst>
                <a:rect l="l" t="t" r="r" b="b"/>
                <a:pathLst>
                  <a:path w="1804" h="1985">
                    <a:moveTo>
                      <a:pt x="0" y="1985"/>
                    </a:moveTo>
                    <a:cubicBezTo>
                      <a:pt x="0" y="1263"/>
                      <a:pt x="0" y="722"/>
                      <a:pt x="0" y="0"/>
                    </a:cubicBezTo>
                    <a:cubicBezTo>
                      <a:pt x="0" y="722"/>
                      <a:pt x="0" y="1444"/>
                      <a:pt x="0" y="1985"/>
                    </a:cubicBezTo>
                    <a:close/>
                  </a:path>
                </a:pathLst>
              </a:custGeom>
              <a:grpFill/>
              <a:ln w="1804" cap="flat">
                <a:solidFill>
                  <a:srgbClr val="414141"/>
                </a:solidFill>
                <a:prstDash val="solid"/>
                <a:miter/>
              </a:ln>
            </p:spPr>
            <p:txBody>
              <a:bodyPr rtlCol="0" anchor="ctr"/>
              <a:lstStyle/>
              <a:p>
                <a:endParaRPr lang="en-US"/>
              </a:p>
            </p:txBody>
          </p:sp>
          <p:sp>
            <p:nvSpPr>
              <p:cNvPr id="32" name="Freeform 1032">
                <a:extLst>
                  <a:ext uri="{FF2B5EF4-FFF2-40B4-BE49-F238E27FC236}">
                    <a16:creationId xmlns:a16="http://schemas.microsoft.com/office/drawing/2014/main" id="{020E2AC9-7E90-A587-867F-1D7029A4C5BF}"/>
                  </a:ext>
                </a:extLst>
              </p:cNvPr>
              <p:cNvSpPr/>
              <p:nvPr/>
            </p:nvSpPr>
            <p:spPr>
              <a:xfrm>
                <a:off x="8282618" y="4114439"/>
                <a:ext cx="1624" cy="4872"/>
              </a:xfrm>
              <a:custGeom>
                <a:avLst/>
                <a:gdLst>
                  <a:gd name="connsiteX0" fmla="*/ 1624 w 1624"/>
                  <a:gd name="connsiteY0" fmla="*/ 4873 h 4872"/>
                  <a:gd name="connsiteX1" fmla="*/ 0 w 1624"/>
                  <a:gd name="connsiteY1" fmla="*/ 0 h 4872"/>
                  <a:gd name="connsiteX2" fmla="*/ 1624 w 1624"/>
                  <a:gd name="connsiteY2" fmla="*/ 4873 h 4872"/>
                </a:gdLst>
                <a:ahLst/>
                <a:cxnLst>
                  <a:cxn ang="0">
                    <a:pos x="connsiteX0" y="connsiteY0"/>
                  </a:cxn>
                  <a:cxn ang="0">
                    <a:pos x="connsiteX1" y="connsiteY1"/>
                  </a:cxn>
                  <a:cxn ang="0">
                    <a:pos x="connsiteX2" y="connsiteY2"/>
                  </a:cxn>
                </a:cxnLst>
                <a:rect l="l" t="t" r="r" b="b"/>
                <a:pathLst>
                  <a:path w="1624" h="4872">
                    <a:moveTo>
                      <a:pt x="1624" y="4873"/>
                    </a:moveTo>
                    <a:cubicBezTo>
                      <a:pt x="902" y="3249"/>
                      <a:pt x="361" y="1624"/>
                      <a:pt x="0" y="0"/>
                    </a:cubicBezTo>
                    <a:cubicBezTo>
                      <a:pt x="361" y="1624"/>
                      <a:pt x="902" y="3068"/>
                      <a:pt x="1624" y="4873"/>
                    </a:cubicBezTo>
                    <a:close/>
                  </a:path>
                </a:pathLst>
              </a:custGeom>
              <a:grpFill/>
              <a:ln w="1804" cap="flat">
                <a:solidFill>
                  <a:srgbClr val="414141"/>
                </a:solidFill>
                <a:prstDash val="solid"/>
                <a:miter/>
              </a:ln>
            </p:spPr>
            <p:txBody>
              <a:bodyPr rtlCol="0" anchor="ctr"/>
              <a:lstStyle/>
              <a:p>
                <a:endParaRPr lang="en-US"/>
              </a:p>
            </p:txBody>
          </p:sp>
          <p:sp>
            <p:nvSpPr>
              <p:cNvPr id="33" name="Freeform 1033">
                <a:extLst>
                  <a:ext uri="{FF2B5EF4-FFF2-40B4-BE49-F238E27FC236}">
                    <a16:creationId xmlns:a16="http://schemas.microsoft.com/office/drawing/2014/main" id="{7C52FA5A-F824-497F-9233-8D031BBE6D48}"/>
                  </a:ext>
                </a:extLst>
              </p:cNvPr>
              <p:cNvSpPr/>
              <p:nvPr/>
            </p:nvSpPr>
            <p:spPr>
              <a:xfrm>
                <a:off x="8285506" y="4122560"/>
                <a:ext cx="1263" cy="2707"/>
              </a:xfrm>
              <a:custGeom>
                <a:avLst/>
                <a:gdLst>
                  <a:gd name="connsiteX0" fmla="*/ 1263 w 1263"/>
                  <a:gd name="connsiteY0" fmla="*/ 2707 h 2707"/>
                  <a:gd name="connsiteX1" fmla="*/ 0 w 1263"/>
                  <a:gd name="connsiteY1" fmla="*/ 0 h 2707"/>
                  <a:gd name="connsiteX2" fmla="*/ 1263 w 1263"/>
                  <a:gd name="connsiteY2" fmla="*/ 2707 h 2707"/>
                </a:gdLst>
                <a:ahLst/>
                <a:cxnLst>
                  <a:cxn ang="0">
                    <a:pos x="connsiteX0" y="connsiteY0"/>
                  </a:cxn>
                  <a:cxn ang="0">
                    <a:pos x="connsiteX1" y="connsiteY1"/>
                  </a:cxn>
                  <a:cxn ang="0">
                    <a:pos x="connsiteX2" y="connsiteY2"/>
                  </a:cxn>
                </a:cxnLst>
                <a:rect l="l" t="t" r="r" b="b"/>
                <a:pathLst>
                  <a:path w="1263" h="2707">
                    <a:moveTo>
                      <a:pt x="1263" y="2707"/>
                    </a:moveTo>
                    <a:cubicBezTo>
                      <a:pt x="902" y="1805"/>
                      <a:pt x="361" y="902"/>
                      <a:pt x="0" y="0"/>
                    </a:cubicBezTo>
                    <a:cubicBezTo>
                      <a:pt x="361" y="902"/>
                      <a:pt x="722" y="1805"/>
                      <a:pt x="1263" y="2707"/>
                    </a:cubicBezTo>
                    <a:close/>
                  </a:path>
                </a:pathLst>
              </a:custGeom>
              <a:grpFill/>
              <a:ln w="1804" cap="flat">
                <a:solidFill>
                  <a:srgbClr val="414141"/>
                </a:solidFill>
                <a:prstDash val="solid"/>
                <a:miter/>
              </a:ln>
            </p:spPr>
            <p:txBody>
              <a:bodyPr rtlCol="0" anchor="ctr"/>
              <a:lstStyle/>
              <a:p>
                <a:endParaRPr lang="en-US"/>
              </a:p>
            </p:txBody>
          </p:sp>
          <p:sp>
            <p:nvSpPr>
              <p:cNvPr id="34" name="Freeform 1034">
                <a:extLst>
                  <a:ext uri="{FF2B5EF4-FFF2-40B4-BE49-F238E27FC236}">
                    <a16:creationId xmlns:a16="http://schemas.microsoft.com/office/drawing/2014/main" id="{92E1247F-2B0A-4FBE-4797-99AD89EB30F7}"/>
                  </a:ext>
                </a:extLst>
              </p:cNvPr>
              <p:cNvSpPr/>
              <p:nvPr/>
            </p:nvSpPr>
            <p:spPr>
              <a:xfrm>
                <a:off x="8286949" y="4125989"/>
                <a:ext cx="1083" cy="2346"/>
              </a:xfrm>
              <a:custGeom>
                <a:avLst/>
                <a:gdLst>
                  <a:gd name="connsiteX0" fmla="*/ 1083 w 1083"/>
                  <a:gd name="connsiteY0" fmla="*/ 2346 h 2346"/>
                  <a:gd name="connsiteX1" fmla="*/ 0 w 1083"/>
                  <a:gd name="connsiteY1" fmla="*/ 0 h 2346"/>
                  <a:gd name="connsiteX2" fmla="*/ 1083 w 1083"/>
                  <a:gd name="connsiteY2" fmla="*/ 2346 h 2346"/>
                </a:gdLst>
                <a:ahLst/>
                <a:cxnLst>
                  <a:cxn ang="0">
                    <a:pos x="connsiteX0" y="connsiteY0"/>
                  </a:cxn>
                  <a:cxn ang="0">
                    <a:pos x="connsiteX1" y="connsiteY1"/>
                  </a:cxn>
                  <a:cxn ang="0">
                    <a:pos x="connsiteX2" y="connsiteY2"/>
                  </a:cxn>
                </a:cxnLst>
                <a:rect l="l" t="t" r="r" b="b"/>
                <a:pathLst>
                  <a:path w="1083" h="2346">
                    <a:moveTo>
                      <a:pt x="1083" y="2346"/>
                    </a:moveTo>
                    <a:cubicBezTo>
                      <a:pt x="722" y="1444"/>
                      <a:pt x="361" y="722"/>
                      <a:pt x="0" y="0"/>
                    </a:cubicBezTo>
                    <a:cubicBezTo>
                      <a:pt x="361" y="722"/>
                      <a:pt x="722" y="1444"/>
                      <a:pt x="1083" y="2346"/>
                    </a:cubicBezTo>
                    <a:close/>
                  </a:path>
                </a:pathLst>
              </a:custGeom>
              <a:grpFill/>
              <a:ln w="1804" cap="flat">
                <a:solidFill>
                  <a:srgbClr val="414141"/>
                </a:solidFill>
                <a:prstDash val="solid"/>
                <a:miter/>
              </a:ln>
            </p:spPr>
            <p:txBody>
              <a:bodyPr rtlCol="0" anchor="ctr"/>
              <a:lstStyle/>
              <a:p>
                <a:endParaRPr lang="en-US"/>
              </a:p>
            </p:txBody>
          </p:sp>
          <p:sp>
            <p:nvSpPr>
              <p:cNvPr id="35" name="Freeform 1035">
                <a:extLst>
                  <a:ext uri="{FF2B5EF4-FFF2-40B4-BE49-F238E27FC236}">
                    <a16:creationId xmlns:a16="http://schemas.microsoft.com/office/drawing/2014/main" id="{34030BAB-722E-AA97-D3CF-DB5BAA9593FB}"/>
                  </a:ext>
                </a:extLst>
              </p:cNvPr>
              <p:cNvSpPr/>
              <p:nvPr/>
            </p:nvSpPr>
            <p:spPr>
              <a:xfrm>
                <a:off x="8288393" y="4129237"/>
                <a:ext cx="1624" cy="3067"/>
              </a:xfrm>
              <a:custGeom>
                <a:avLst/>
                <a:gdLst>
                  <a:gd name="connsiteX0" fmla="*/ 1624 w 1624"/>
                  <a:gd name="connsiteY0" fmla="*/ 3068 h 3067"/>
                  <a:gd name="connsiteX1" fmla="*/ 0 w 1624"/>
                  <a:gd name="connsiteY1" fmla="*/ 0 h 3067"/>
                  <a:gd name="connsiteX2" fmla="*/ 1624 w 1624"/>
                  <a:gd name="connsiteY2" fmla="*/ 3068 h 3067"/>
                </a:gdLst>
                <a:ahLst/>
                <a:cxnLst>
                  <a:cxn ang="0">
                    <a:pos x="connsiteX0" y="connsiteY0"/>
                  </a:cxn>
                  <a:cxn ang="0">
                    <a:pos x="connsiteX1" y="connsiteY1"/>
                  </a:cxn>
                  <a:cxn ang="0">
                    <a:pos x="connsiteX2" y="connsiteY2"/>
                  </a:cxn>
                </a:cxnLst>
                <a:rect l="l" t="t" r="r" b="b"/>
                <a:pathLst>
                  <a:path w="1624" h="3067">
                    <a:moveTo>
                      <a:pt x="1624" y="3068"/>
                    </a:moveTo>
                    <a:cubicBezTo>
                      <a:pt x="1083" y="1985"/>
                      <a:pt x="542" y="902"/>
                      <a:pt x="0" y="0"/>
                    </a:cubicBezTo>
                    <a:cubicBezTo>
                      <a:pt x="542" y="902"/>
                      <a:pt x="1083" y="1985"/>
                      <a:pt x="1624" y="3068"/>
                    </a:cubicBezTo>
                    <a:close/>
                  </a:path>
                </a:pathLst>
              </a:custGeom>
              <a:grpFill/>
              <a:ln w="1804" cap="flat">
                <a:solidFill>
                  <a:srgbClr val="414141"/>
                </a:solidFill>
                <a:prstDash val="solid"/>
                <a:miter/>
              </a:ln>
            </p:spPr>
            <p:txBody>
              <a:bodyPr rtlCol="0" anchor="ctr"/>
              <a:lstStyle/>
              <a:p>
                <a:endParaRPr lang="en-US"/>
              </a:p>
            </p:txBody>
          </p:sp>
          <p:sp>
            <p:nvSpPr>
              <p:cNvPr id="36" name="Freeform 1036">
                <a:extLst>
                  <a:ext uri="{FF2B5EF4-FFF2-40B4-BE49-F238E27FC236}">
                    <a16:creationId xmlns:a16="http://schemas.microsoft.com/office/drawing/2014/main" id="{443A9A16-63EB-000D-6A9F-8EEA348125CC}"/>
                  </a:ext>
                </a:extLst>
              </p:cNvPr>
              <p:cNvSpPr/>
              <p:nvPr/>
            </p:nvSpPr>
            <p:spPr>
              <a:xfrm>
                <a:off x="9116587" y="3890290"/>
                <a:ext cx="180" cy="541"/>
              </a:xfrm>
              <a:custGeom>
                <a:avLst/>
                <a:gdLst>
                  <a:gd name="connsiteX0" fmla="*/ 181 w 180"/>
                  <a:gd name="connsiteY0" fmla="*/ 0 h 541"/>
                  <a:gd name="connsiteX1" fmla="*/ 0 w 180"/>
                  <a:gd name="connsiteY1" fmla="*/ 541 h 541"/>
                  <a:gd name="connsiteX2" fmla="*/ 181 w 180"/>
                  <a:gd name="connsiteY2" fmla="*/ 0 h 541"/>
                </a:gdLst>
                <a:ahLst/>
                <a:cxnLst>
                  <a:cxn ang="0">
                    <a:pos x="connsiteX0" y="connsiteY0"/>
                  </a:cxn>
                  <a:cxn ang="0">
                    <a:pos x="connsiteX1" y="connsiteY1"/>
                  </a:cxn>
                  <a:cxn ang="0">
                    <a:pos x="connsiteX2" y="connsiteY2"/>
                  </a:cxn>
                </a:cxnLst>
                <a:rect l="l" t="t" r="r" b="b"/>
                <a:pathLst>
                  <a:path w="180" h="541">
                    <a:moveTo>
                      <a:pt x="181" y="0"/>
                    </a:moveTo>
                    <a:cubicBezTo>
                      <a:pt x="181" y="180"/>
                      <a:pt x="0" y="361"/>
                      <a:pt x="0" y="541"/>
                    </a:cubicBezTo>
                    <a:cubicBezTo>
                      <a:pt x="0" y="361"/>
                      <a:pt x="181" y="180"/>
                      <a:pt x="181" y="0"/>
                    </a:cubicBezTo>
                    <a:close/>
                  </a:path>
                </a:pathLst>
              </a:custGeom>
              <a:grpFill/>
              <a:ln w="1804" cap="flat">
                <a:solidFill>
                  <a:srgbClr val="414141"/>
                </a:solidFill>
                <a:prstDash val="solid"/>
                <a:miter/>
              </a:ln>
            </p:spPr>
            <p:txBody>
              <a:bodyPr rtlCol="0" anchor="ctr"/>
              <a:lstStyle/>
              <a:p>
                <a:endParaRPr lang="en-US"/>
              </a:p>
            </p:txBody>
          </p:sp>
          <p:sp>
            <p:nvSpPr>
              <p:cNvPr id="37" name="Freeform 1037">
                <a:extLst>
                  <a:ext uri="{FF2B5EF4-FFF2-40B4-BE49-F238E27FC236}">
                    <a16:creationId xmlns:a16="http://schemas.microsoft.com/office/drawing/2014/main" id="{A946DCBB-FF8D-B4B5-0FB6-151711BD4EDE}"/>
                  </a:ext>
                </a:extLst>
              </p:cNvPr>
              <p:cNvSpPr/>
              <p:nvPr/>
            </p:nvSpPr>
            <p:spPr>
              <a:xfrm>
                <a:off x="9608919" y="3542337"/>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0"/>
                      <a:pt x="1443" y="541"/>
                      <a:pt x="2346" y="722"/>
                    </a:cubicBezTo>
                    <a:cubicBezTo>
                      <a:pt x="1624" y="361"/>
                      <a:pt x="902" y="180"/>
                      <a:pt x="0" y="0"/>
                    </a:cubicBezTo>
                    <a:close/>
                  </a:path>
                </a:pathLst>
              </a:custGeom>
              <a:grpFill/>
              <a:ln w="1804" cap="flat">
                <a:solidFill>
                  <a:srgbClr val="414141"/>
                </a:solidFill>
                <a:prstDash val="solid"/>
                <a:miter/>
              </a:ln>
            </p:spPr>
            <p:txBody>
              <a:bodyPr rtlCol="0" anchor="ctr"/>
              <a:lstStyle/>
              <a:p>
                <a:endParaRPr lang="en-US"/>
              </a:p>
            </p:txBody>
          </p:sp>
          <p:sp>
            <p:nvSpPr>
              <p:cNvPr id="38" name="Freeform 1038">
                <a:extLst>
                  <a:ext uri="{FF2B5EF4-FFF2-40B4-BE49-F238E27FC236}">
                    <a16:creationId xmlns:a16="http://schemas.microsoft.com/office/drawing/2014/main" id="{BA2CD874-F4A9-ADC4-8F95-93F8F94359C8}"/>
                  </a:ext>
                </a:extLst>
              </p:cNvPr>
              <p:cNvSpPr/>
              <p:nvPr/>
            </p:nvSpPr>
            <p:spPr>
              <a:xfrm>
                <a:off x="9590872" y="3536742"/>
                <a:ext cx="13535" cy="4150"/>
              </a:xfrm>
              <a:custGeom>
                <a:avLst/>
                <a:gdLst>
                  <a:gd name="connsiteX0" fmla="*/ 0 w 13535"/>
                  <a:gd name="connsiteY0" fmla="*/ 0 h 4150"/>
                  <a:gd name="connsiteX1" fmla="*/ 13536 w 13535"/>
                  <a:gd name="connsiteY1" fmla="*/ 4151 h 4150"/>
                  <a:gd name="connsiteX2" fmla="*/ 0 w 13535"/>
                  <a:gd name="connsiteY2" fmla="*/ 0 h 4150"/>
                </a:gdLst>
                <a:ahLst/>
                <a:cxnLst>
                  <a:cxn ang="0">
                    <a:pos x="connsiteX0" y="connsiteY0"/>
                  </a:cxn>
                  <a:cxn ang="0">
                    <a:pos x="connsiteX1" y="connsiteY1"/>
                  </a:cxn>
                  <a:cxn ang="0">
                    <a:pos x="connsiteX2" y="connsiteY2"/>
                  </a:cxn>
                </a:cxnLst>
                <a:rect l="l" t="t" r="r" b="b"/>
                <a:pathLst>
                  <a:path w="13535" h="4150">
                    <a:moveTo>
                      <a:pt x="0" y="0"/>
                    </a:moveTo>
                    <a:cubicBezTo>
                      <a:pt x="4692" y="1444"/>
                      <a:pt x="9204" y="2888"/>
                      <a:pt x="13536" y="4151"/>
                    </a:cubicBezTo>
                    <a:cubicBezTo>
                      <a:pt x="9385" y="2888"/>
                      <a:pt x="4873" y="1444"/>
                      <a:pt x="0" y="0"/>
                    </a:cubicBezTo>
                    <a:close/>
                  </a:path>
                </a:pathLst>
              </a:custGeom>
              <a:grpFill/>
              <a:ln w="1804" cap="flat">
                <a:solidFill>
                  <a:srgbClr val="414141"/>
                </a:solidFill>
                <a:prstDash val="solid"/>
                <a:miter/>
              </a:ln>
            </p:spPr>
            <p:txBody>
              <a:bodyPr rtlCol="0" anchor="ctr"/>
              <a:lstStyle/>
              <a:p>
                <a:endParaRPr lang="en-US"/>
              </a:p>
            </p:txBody>
          </p:sp>
          <p:sp>
            <p:nvSpPr>
              <p:cNvPr id="39" name="Freeform 1039">
                <a:extLst>
                  <a:ext uri="{FF2B5EF4-FFF2-40B4-BE49-F238E27FC236}">
                    <a16:creationId xmlns:a16="http://schemas.microsoft.com/office/drawing/2014/main" id="{782B9EB2-D607-67E2-EF4B-98B410AA141E}"/>
                  </a:ext>
                </a:extLst>
              </p:cNvPr>
              <p:cNvSpPr/>
              <p:nvPr/>
            </p:nvSpPr>
            <p:spPr>
              <a:xfrm>
                <a:off x="9534023" y="3519597"/>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3" y="361"/>
                      <a:pt x="2888" y="902"/>
                      <a:pt x="4331" y="1263"/>
                    </a:cubicBezTo>
                    <a:cubicBezTo>
                      <a:pt x="2888" y="902"/>
                      <a:pt x="1443" y="542"/>
                      <a:pt x="0" y="0"/>
                    </a:cubicBezTo>
                    <a:close/>
                  </a:path>
                </a:pathLst>
              </a:custGeom>
              <a:grpFill/>
              <a:ln w="1804" cap="flat">
                <a:solidFill>
                  <a:srgbClr val="414141"/>
                </a:solidFill>
                <a:prstDash val="solid"/>
                <a:miter/>
              </a:ln>
            </p:spPr>
            <p:txBody>
              <a:bodyPr rtlCol="0" anchor="ctr"/>
              <a:lstStyle/>
              <a:p>
                <a:endParaRPr lang="en-US"/>
              </a:p>
            </p:txBody>
          </p:sp>
          <p:sp>
            <p:nvSpPr>
              <p:cNvPr id="40" name="Freeform 1040">
                <a:extLst>
                  <a:ext uri="{FF2B5EF4-FFF2-40B4-BE49-F238E27FC236}">
                    <a16:creationId xmlns:a16="http://schemas.microsoft.com/office/drawing/2014/main" id="{69B23C0C-D2F5-9B12-832D-03723F190696}"/>
                  </a:ext>
                </a:extLst>
              </p:cNvPr>
              <p:cNvSpPr/>
              <p:nvPr/>
            </p:nvSpPr>
            <p:spPr>
              <a:xfrm>
                <a:off x="9605490" y="3541254"/>
                <a:ext cx="2345" cy="721"/>
              </a:xfrm>
              <a:custGeom>
                <a:avLst/>
                <a:gdLst>
                  <a:gd name="connsiteX0" fmla="*/ 0 w 2345"/>
                  <a:gd name="connsiteY0" fmla="*/ 0 h 721"/>
                  <a:gd name="connsiteX1" fmla="*/ 2346 w 2345"/>
                  <a:gd name="connsiteY1" fmla="*/ 722 h 721"/>
                  <a:gd name="connsiteX2" fmla="*/ 0 w 2345"/>
                  <a:gd name="connsiteY2" fmla="*/ 0 h 721"/>
                </a:gdLst>
                <a:ahLst/>
                <a:cxnLst>
                  <a:cxn ang="0">
                    <a:pos x="connsiteX0" y="connsiteY0"/>
                  </a:cxn>
                  <a:cxn ang="0">
                    <a:pos x="connsiteX1" y="connsiteY1"/>
                  </a:cxn>
                  <a:cxn ang="0">
                    <a:pos x="connsiteX2" y="connsiteY2"/>
                  </a:cxn>
                </a:cxnLst>
                <a:rect l="l" t="t" r="r" b="b"/>
                <a:pathLst>
                  <a:path w="2345" h="721">
                    <a:moveTo>
                      <a:pt x="0" y="0"/>
                    </a:moveTo>
                    <a:cubicBezTo>
                      <a:pt x="722" y="181"/>
                      <a:pt x="1624" y="542"/>
                      <a:pt x="2346" y="722"/>
                    </a:cubicBezTo>
                    <a:cubicBezTo>
                      <a:pt x="1443" y="361"/>
                      <a:pt x="722" y="181"/>
                      <a:pt x="0" y="0"/>
                    </a:cubicBezTo>
                    <a:close/>
                  </a:path>
                </a:pathLst>
              </a:custGeom>
              <a:grpFill/>
              <a:ln w="1804" cap="flat">
                <a:solidFill>
                  <a:srgbClr val="414141"/>
                </a:solidFill>
                <a:prstDash val="solid"/>
                <a:miter/>
              </a:ln>
            </p:spPr>
            <p:txBody>
              <a:bodyPr rtlCol="0" anchor="ctr"/>
              <a:lstStyle/>
              <a:p>
                <a:endParaRPr lang="en-US"/>
              </a:p>
            </p:txBody>
          </p:sp>
          <p:sp>
            <p:nvSpPr>
              <p:cNvPr id="41" name="Freeform 1041">
                <a:extLst>
                  <a:ext uri="{FF2B5EF4-FFF2-40B4-BE49-F238E27FC236}">
                    <a16:creationId xmlns:a16="http://schemas.microsoft.com/office/drawing/2014/main" id="{24FEEDBA-E81F-4E5E-5BC2-249648284D49}"/>
                  </a:ext>
                </a:extLst>
              </p:cNvPr>
              <p:cNvSpPr/>
              <p:nvPr/>
            </p:nvSpPr>
            <p:spPr>
              <a:xfrm>
                <a:off x="9529330" y="3518154"/>
                <a:ext cx="4331" cy="1263"/>
              </a:xfrm>
              <a:custGeom>
                <a:avLst/>
                <a:gdLst>
                  <a:gd name="connsiteX0" fmla="*/ 0 w 4331"/>
                  <a:gd name="connsiteY0" fmla="*/ 0 h 1263"/>
                  <a:gd name="connsiteX1" fmla="*/ 4331 w 4331"/>
                  <a:gd name="connsiteY1" fmla="*/ 1263 h 1263"/>
                  <a:gd name="connsiteX2" fmla="*/ 0 w 4331"/>
                  <a:gd name="connsiteY2" fmla="*/ 0 h 1263"/>
                </a:gdLst>
                <a:ahLst/>
                <a:cxnLst>
                  <a:cxn ang="0">
                    <a:pos x="connsiteX0" y="connsiteY0"/>
                  </a:cxn>
                  <a:cxn ang="0">
                    <a:pos x="connsiteX1" y="connsiteY1"/>
                  </a:cxn>
                  <a:cxn ang="0">
                    <a:pos x="connsiteX2" y="connsiteY2"/>
                  </a:cxn>
                </a:cxnLst>
                <a:rect l="l" t="t" r="r" b="b"/>
                <a:pathLst>
                  <a:path w="4331" h="1263">
                    <a:moveTo>
                      <a:pt x="0" y="0"/>
                    </a:moveTo>
                    <a:cubicBezTo>
                      <a:pt x="1444" y="361"/>
                      <a:pt x="2888" y="902"/>
                      <a:pt x="4331" y="1263"/>
                    </a:cubicBezTo>
                    <a:cubicBezTo>
                      <a:pt x="2888" y="902"/>
                      <a:pt x="1444" y="541"/>
                      <a:pt x="0" y="0"/>
                    </a:cubicBezTo>
                    <a:close/>
                  </a:path>
                </a:pathLst>
              </a:custGeom>
              <a:grpFill/>
              <a:ln w="1804" cap="flat">
                <a:solidFill>
                  <a:srgbClr val="414141"/>
                </a:solidFill>
                <a:prstDash val="solid"/>
                <a:miter/>
              </a:ln>
            </p:spPr>
            <p:txBody>
              <a:bodyPr rtlCol="0" anchor="ctr"/>
              <a:lstStyle/>
              <a:p>
                <a:endParaRPr lang="en-US"/>
              </a:p>
            </p:txBody>
          </p:sp>
          <p:sp>
            <p:nvSpPr>
              <p:cNvPr id="42" name="Freeform 1042">
                <a:extLst>
                  <a:ext uri="{FF2B5EF4-FFF2-40B4-BE49-F238E27FC236}">
                    <a16:creationId xmlns:a16="http://schemas.microsoft.com/office/drawing/2014/main" id="{424B8828-3B60-E82B-3D1E-F3AEDC8D5165}"/>
                  </a:ext>
                </a:extLst>
              </p:cNvPr>
              <p:cNvSpPr/>
              <p:nvPr/>
            </p:nvSpPr>
            <p:spPr>
              <a:xfrm>
                <a:off x="9515073" y="3514003"/>
                <a:ext cx="3970" cy="1082"/>
              </a:xfrm>
              <a:custGeom>
                <a:avLst/>
                <a:gdLst>
                  <a:gd name="connsiteX0" fmla="*/ 0 w 3970"/>
                  <a:gd name="connsiteY0" fmla="*/ 0 h 1082"/>
                  <a:gd name="connsiteX1" fmla="*/ 3971 w 3970"/>
                  <a:gd name="connsiteY1" fmla="*/ 1083 h 1082"/>
                  <a:gd name="connsiteX2" fmla="*/ 0 w 3970"/>
                  <a:gd name="connsiteY2" fmla="*/ 0 h 1082"/>
                </a:gdLst>
                <a:ahLst/>
                <a:cxnLst>
                  <a:cxn ang="0">
                    <a:pos x="connsiteX0" y="connsiteY0"/>
                  </a:cxn>
                  <a:cxn ang="0">
                    <a:pos x="connsiteX1" y="connsiteY1"/>
                  </a:cxn>
                  <a:cxn ang="0">
                    <a:pos x="connsiteX2" y="connsiteY2"/>
                  </a:cxn>
                </a:cxnLst>
                <a:rect l="l" t="t" r="r" b="b"/>
                <a:pathLst>
                  <a:path w="3970" h="1082">
                    <a:moveTo>
                      <a:pt x="0" y="0"/>
                    </a:moveTo>
                    <a:cubicBezTo>
                      <a:pt x="1264" y="361"/>
                      <a:pt x="2707" y="722"/>
                      <a:pt x="3971" y="108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45" name="Freeform 1043">
                <a:extLst>
                  <a:ext uri="{FF2B5EF4-FFF2-40B4-BE49-F238E27FC236}">
                    <a16:creationId xmlns:a16="http://schemas.microsoft.com/office/drawing/2014/main" id="{9DC88A29-08F8-D830-1F35-285D4B5F03B7}"/>
                  </a:ext>
                </a:extLst>
              </p:cNvPr>
              <p:cNvSpPr/>
              <p:nvPr/>
            </p:nvSpPr>
            <p:spPr>
              <a:xfrm>
                <a:off x="9612529" y="3543420"/>
                <a:ext cx="1985" cy="541"/>
              </a:xfrm>
              <a:custGeom>
                <a:avLst/>
                <a:gdLst>
                  <a:gd name="connsiteX0" fmla="*/ 0 w 1985"/>
                  <a:gd name="connsiteY0" fmla="*/ 0 h 541"/>
                  <a:gd name="connsiteX1" fmla="*/ 1985 w 1985"/>
                  <a:gd name="connsiteY1" fmla="*/ 541 h 541"/>
                  <a:gd name="connsiteX2" fmla="*/ 0 w 1985"/>
                  <a:gd name="connsiteY2" fmla="*/ 0 h 541"/>
                </a:gdLst>
                <a:ahLst/>
                <a:cxnLst>
                  <a:cxn ang="0">
                    <a:pos x="connsiteX0" y="connsiteY0"/>
                  </a:cxn>
                  <a:cxn ang="0">
                    <a:pos x="connsiteX1" y="connsiteY1"/>
                  </a:cxn>
                  <a:cxn ang="0">
                    <a:pos x="connsiteX2" y="connsiteY2"/>
                  </a:cxn>
                </a:cxnLst>
                <a:rect l="l" t="t" r="r" b="b"/>
                <a:pathLst>
                  <a:path w="1985" h="541">
                    <a:moveTo>
                      <a:pt x="0" y="0"/>
                    </a:moveTo>
                    <a:cubicBezTo>
                      <a:pt x="722" y="180"/>
                      <a:pt x="1264" y="361"/>
                      <a:pt x="1985" y="541"/>
                    </a:cubicBezTo>
                    <a:cubicBezTo>
                      <a:pt x="1264"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48" name="Freeform 1044">
                <a:extLst>
                  <a:ext uri="{FF2B5EF4-FFF2-40B4-BE49-F238E27FC236}">
                    <a16:creationId xmlns:a16="http://schemas.microsoft.com/office/drawing/2014/main" id="{FCC21B9C-FBE0-F00B-ED9F-35C6C30ADD34}"/>
                  </a:ext>
                </a:extLst>
              </p:cNvPr>
              <p:cNvSpPr/>
              <p:nvPr/>
            </p:nvSpPr>
            <p:spPr>
              <a:xfrm>
                <a:off x="9519765" y="3515446"/>
                <a:ext cx="3969" cy="1263"/>
              </a:xfrm>
              <a:custGeom>
                <a:avLst/>
                <a:gdLst>
                  <a:gd name="connsiteX0" fmla="*/ 0 w 3969"/>
                  <a:gd name="connsiteY0" fmla="*/ 0 h 1263"/>
                  <a:gd name="connsiteX1" fmla="*/ 3970 w 3969"/>
                  <a:gd name="connsiteY1" fmla="*/ 1263 h 1263"/>
                  <a:gd name="connsiteX2" fmla="*/ 0 w 3969"/>
                  <a:gd name="connsiteY2" fmla="*/ 0 h 1263"/>
                </a:gdLst>
                <a:ahLst/>
                <a:cxnLst>
                  <a:cxn ang="0">
                    <a:pos x="connsiteX0" y="connsiteY0"/>
                  </a:cxn>
                  <a:cxn ang="0">
                    <a:pos x="connsiteX1" y="connsiteY1"/>
                  </a:cxn>
                  <a:cxn ang="0">
                    <a:pos x="connsiteX2" y="connsiteY2"/>
                  </a:cxn>
                </a:cxnLst>
                <a:rect l="l" t="t" r="r" b="b"/>
                <a:pathLst>
                  <a:path w="3969" h="1263">
                    <a:moveTo>
                      <a:pt x="0" y="0"/>
                    </a:moveTo>
                    <a:cubicBezTo>
                      <a:pt x="1263" y="361"/>
                      <a:pt x="2707" y="722"/>
                      <a:pt x="3970" y="1263"/>
                    </a:cubicBezTo>
                    <a:cubicBezTo>
                      <a:pt x="2707" y="722"/>
                      <a:pt x="1443" y="361"/>
                      <a:pt x="0" y="0"/>
                    </a:cubicBezTo>
                    <a:close/>
                  </a:path>
                </a:pathLst>
              </a:custGeom>
              <a:grpFill/>
              <a:ln w="1804" cap="flat">
                <a:solidFill>
                  <a:srgbClr val="414141"/>
                </a:solidFill>
                <a:prstDash val="solid"/>
                <a:miter/>
              </a:ln>
            </p:spPr>
            <p:txBody>
              <a:bodyPr rtlCol="0" anchor="ctr"/>
              <a:lstStyle/>
              <a:p>
                <a:endParaRPr lang="en-US"/>
              </a:p>
            </p:txBody>
          </p:sp>
          <p:sp>
            <p:nvSpPr>
              <p:cNvPr id="49" name="Freeform 1045">
                <a:extLst>
                  <a:ext uri="{FF2B5EF4-FFF2-40B4-BE49-F238E27FC236}">
                    <a16:creationId xmlns:a16="http://schemas.microsoft.com/office/drawing/2014/main" id="{7CE2E849-B249-1E30-D832-96513D7764F9}"/>
                  </a:ext>
                </a:extLst>
              </p:cNvPr>
              <p:cNvSpPr/>
              <p:nvPr/>
            </p:nvSpPr>
            <p:spPr>
              <a:xfrm>
                <a:off x="9524818" y="3516890"/>
                <a:ext cx="4151" cy="1263"/>
              </a:xfrm>
              <a:custGeom>
                <a:avLst/>
                <a:gdLst>
                  <a:gd name="connsiteX0" fmla="*/ 0 w 4151"/>
                  <a:gd name="connsiteY0" fmla="*/ 0 h 1263"/>
                  <a:gd name="connsiteX1" fmla="*/ 4151 w 4151"/>
                  <a:gd name="connsiteY1" fmla="*/ 1263 h 1263"/>
                  <a:gd name="connsiteX2" fmla="*/ 0 w 4151"/>
                  <a:gd name="connsiteY2" fmla="*/ 0 h 1263"/>
                </a:gdLst>
                <a:ahLst/>
                <a:cxnLst>
                  <a:cxn ang="0">
                    <a:pos x="connsiteX0" y="connsiteY0"/>
                  </a:cxn>
                  <a:cxn ang="0">
                    <a:pos x="connsiteX1" y="connsiteY1"/>
                  </a:cxn>
                  <a:cxn ang="0">
                    <a:pos x="connsiteX2" y="connsiteY2"/>
                  </a:cxn>
                </a:cxnLst>
                <a:rect l="l" t="t" r="r" b="b"/>
                <a:pathLst>
                  <a:path w="4151" h="1263">
                    <a:moveTo>
                      <a:pt x="0" y="0"/>
                    </a:moveTo>
                    <a:cubicBezTo>
                      <a:pt x="1444" y="361"/>
                      <a:pt x="2707" y="902"/>
                      <a:pt x="4151" y="1263"/>
                    </a:cubicBezTo>
                    <a:cubicBezTo>
                      <a:pt x="2707"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0" name="Freeform 1046">
                <a:extLst>
                  <a:ext uri="{FF2B5EF4-FFF2-40B4-BE49-F238E27FC236}">
                    <a16:creationId xmlns:a16="http://schemas.microsoft.com/office/drawing/2014/main" id="{72BF6F1A-3D09-C274-964A-82FE77B96C53}"/>
                  </a:ext>
                </a:extLst>
              </p:cNvPr>
              <p:cNvSpPr/>
              <p:nvPr/>
            </p:nvSpPr>
            <p:spPr>
              <a:xfrm>
                <a:off x="9574449" y="3531689"/>
                <a:ext cx="3609" cy="1082"/>
              </a:xfrm>
              <a:custGeom>
                <a:avLst/>
                <a:gdLst>
                  <a:gd name="connsiteX0" fmla="*/ 0 w 3609"/>
                  <a:gd name="connsiteY0" fmla="*/ 0 h 1082"/>
                  <a:gd name="connsiteX1" fmla="*/ 3609 w 3609"/>
                  <a:gd name="connsiteY1" fmla="*/ 1083 h 1082"/>
                  <a:gd name="connsiteX2" fmla="*/ 0 w 3609"/>
                  <a:gd name="connsiteY2" fmla="*/ 0 h 1082"/>
                </a:gdLst>
                <a:ahLst/>
                <a:cxnLst>
                  <a:cxn ang="0">
                    <a:pos x="connsiteX0" y="connsiteY0"/>
                  </a:cxn>
                  <a:cxn ang="0">
                    <a:pos x="connsiteX1" y="connsiteY1"/>
                  </a:cxn>
                  <a:cxn ang="0">
                    <a:pos x="connsiteX2" y="connsiteY2"/>
                  </a:cxn>
                </a:cxnLst>
                <a:rect l="l" t="t" r="r" b="b"/>
                <a:pathLst>
                  <a:path w="3609" h="1082">
                    <a:moveTo>
                      <a:pt x="0" y="0"/>
                    </a:moveTo>
                    <a:cubicBezTo>
                      <a:pt x="1264" y="361"/>
                      <a:pt x="2526" y="722"/>
                      <a:pt x="3609" y="1083"/>
                    </a:cubicBezTo>
                    <a:cubicBezTo>
                      <a:pt x="2526" y="902"/>
                      <a:pt x="1264" y="541"/>
                      <a:pt x="0" y="0"/>
                    </a:cubicBezTo>
                    <a:close/>
                  </a:path>
                </a:pathLst>
              </a:custGeom>
              <a:grpFill/>
              <a:ln w="1804" cap="flat">
                <a:solidFill>
                  <a:srgbClr val="414141"/>
                </a:solidFill>
                <a:prstDash val="solid"/>
                <a:miter/>
              </a:ln>
            </p:spPr>
            <p:txBody>
              <a:bodyPr rtlCol="0" anchor="ctr"/>
              <a:lstStyle/>
              <a:p>
                <a:endParaRPr lang="en-US"/>
              </a:p>
            </p:txBody>
          </p:sp>
          <p:sp>
            <p:nvSpPr>
              <p:cNvPr id="51" name="Freeform 1047">
                <a:extLst>
                  <a:ext uri="{FF2B5EF4-FFF2-40B4-BE49-F238E27FC236}">
                    <a16:creationId xmlns:a16="http://schemas.microsoft.com/office/drawing/2014/main" id="{4666588A-0C64-78C0-02D3-AAE7BEC8CC2D}"/>
                  </a:ext>
                </a:extLst>
              </p:cNvPr>
              <p:cNvSpPr/>
              <p:nvPr/>
            </p:nvSpPr>
            <p:spPr>
              <a:xfrm>
                <a:off x="9582931" y="3534396"/>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346" y="722"/>
                      <a:pt x="3429" y="1083"/>
                    </a:cubicBezTo>
                    <a:cubicBezTo>
                      <a:pt x="2346" y="722"/>
                      <a:pt x="1263" y="361"/>
                      <a:pt x="0" y="0"/>
                    </a:cubicBezTo>
                    <a:close/>
                  </a:path>
                </a:pathLst>
              </a:custGeom>
              <a:grpFill/>
              <a:ln w="1804" cap="flat">
                <a:solidFill>
                  <a:srgbClr val="414141"/>
                </a:solidFill>
                <a:prstDash val="solid"/>
                <a:miter/>
              </a:ln>
            </p:spPr>
            <p:txBody>
              <a:bodyPr rtlCol="0" anchor="ctr"/>
              <a:lstStyle/>
              <a:p>
                <a:endParaRPr lang="en-US"/>
              </a:p>
            </p:txBody>
          </p:sp>
          <p:sp>
            <p:nvSpPr>
              <p:cNvPr id="56" name="Freeform 1048">
                <a:extLst>
                  <a:ext uri="{FF2B5EF4-FFF2-40B4-BE49-F238E27FC236}">
                    <a16:creationId xmlns:a16="http://schemas.microsoft.com/office/drawing/2014/main" id="{7EA22310-DD69-FC6E-5898-47573194BE6B}"/>
                  </a:ext>
                </a:extLst>
              </p:cNvPr>
              <p:cNvSpPr/>
              <p:nvPr/>
            </p:nvSpPr>
            <p:spPr>
              <a:xfrm>
                <a:off x="9570117" y="3530426"/>
                <a:ext cx="3790" cy="1083"/>
              </a:xfrm>
              <a:custGeom>
                <a:avLst/>
                <a:gdLst>
                  <a:gd name="connsiteX0" fmla="*/ 0 w 3790"/>
                  <a:gd name="connsiteY0" fmla="*/ 0 h 1083"/>
                  <a:gd name="connsiteX1" fmla="*/ 3790 w 3790"/>
                  <a:gd name="connsiteY1" fmla="*/ 1083 h 1083"/>
                  <a:gd name="connsiteX2" fmla="*/ 0 w 3790"/>
                  <a:gd name="connsiteY2" fmla="*/ 0 h 1083"/>
                </a:gdLst>
                <a:ahLst/>
                <a:cxnLst>
                  <a:cxn ang="0">
                    <a:pos x="connsiteX0" y="connsiteY0"/>
                  </a:cxn>
                  <a:cxn ang="0">
                    <a:pos x="connsiteX1" y="connsiteY1"/>
                  </a:cxn>
                  <a:cxn ang="0">
                    <a:pos x="connsiteX2" y="connsiteY2"/>
                  </a:cxn>
                </a:cxnLst>
                <a:rect l="l" t="t" r="r" b="b"/>
                <a:pathLst>
                  <a:path w="3790" h="1083">
                    <a:moveTo>
                      <a:pt x="0" y="0"/>
                    </a:moveTo>
                    <a:cubicBezTo>
                      <a:pt x="1264" y="361"/>
                      <a:pt x="2526" y="722"/>
                      <a:pt x="3790" y="1083"/>
                    </a:cubicBezTo>
                    <a:cubicBezTo>
                      <a:pt x="2526" y="722"/>
                      <a:pt x="1264" y="361"/>
                      <a:pt x="0" y="0"/>
                    </a:cubicBezTo>
                    <a:close/>
                  </a:path>
                </a:pathLst>
              </a:custGeom>
              <a:grpFill/>
              <a:ln w="1804" cap="flat">
                <a:solidFill>
                  <a:srgbClr val="414141"/>
                </a:solidFill>
                <a:prstDash val="solid"/>
                <a:miter/>
              </a:ln>
            </p:spPr>
            <p:txBody>
              <a:bodyPr rtlCol="0" anchor="ctr"/>
              <a:lstStyle/>
              <a:p>
                <a:endParaRPr lang="en-US"/>
              </a:p>
            </p:txBody>
          </p:sp>
          <p:sp>
            <p:nvSpPr>
              <p:cNvPr id="57" name="Freeform 1049">
                <a:extLst>
                  <a:ext uri="{FF2B5EF4-FFF2-40B4-BE49-F238E27FC236}">
                    <a16:creationId xmlns:a16="http://schemas.microsoft.com/office/drawing/2014/main" id="{DDEBADF7-AA2B-6BBA-7E60-ABD3964D6D58}"/>
                  </a:ext>
                </a:extLst>
              </p:cNvPr>
              <p:cNvSpPr/>
              <p:nvPr/>
            </p:nvSpPr>
            <p:spPr>
              <a:xfrm>
                <a:off x="9587082" y="3535659"/>
                <a:ext cx="3428" cy="1082"/>
              </a:xfrm>
              <a:custGeom>
                <a:avLst/>
                <a:gdLst>
                  <a:gd name="connsiteX0" fmla="*/ 0 w 3428"/>
                  <a:gd name="connsiteY0" fmla="*/ 0 h 1082"/>
                  <a:gd name="connsiteX1" fmla="*/ 3429 w 3428"/>
                  <a:gd name="connsiteY1" fmla="*/ 1083 h 1082"/>
                  <a:gd name="connsiteX2" fmla="*/ 0 w 3428"/>
                  <a:gd name="connsiteY2" fmla="*/ 0 h 1082"/>
                </a:gdLst>
                <a:ahLst/>
                <a:cxnLst>
                  <a:cxn ang="0">
                    <a:pos x="connsiteX0" y="connsiteY0"/>
                  </a:cxn>
                  <a:cxn ang="0">
                    <a:pos x="connsiteX1" y="connsiteY1"/>
                  </a:cxn>
                  <a:cxn ang="0">
                    <a:pos x="connsiteX2" y="connsiteY2"/>
                  </a:cxn>
                </a:cxnLst>
                <a:rect l="l" t="t" r="r" b="b"/>
                <a:pathLst>
                  <a:path w="3428" h="1082">
                    <a:moveTo>
                      <a:pt x="0" y="0"/>
                    </a:moveTo>
                    <a:cubicBezTo>
                      <a:pt x="1083" y="361"/>
                      <a:pt x="2166" y="722"/>
                      <a:pt x="3429" y="1083"/>
                    </a:cubicBezTo>
                    <a:cubicBezTo>
                      <a:pt x="2347" y="542"/>
                      <a:pt x="1083" y="361"/>
                      <a:pt x="0" y="0"/>
                    </a:cubicBezTo>
                    <a:close/>
                  </a:path>
                </a:pathLst>
              </a:custGeom>
              <a:grpFill/>
              <a:ln w="1804" cap="flat">
                <a:solidFill>
                  <a:srgbClr val="414141"/>
                </a:solidFill>
                <a:prstDash val="solid"/>
                <a:miter/>
              </a:ln>
            </p:spPr>
            <p:txBody>
              <a:bodyPr rtlCol="0" anchor="ctr"/>
              <a:lstStyle/>
              <a:p>
                <a:endParaRPr lang="en-US"/>
              </a:p>
            </p:txBody>
          </p:sp>
          <p:sp>
            <p:nvSpPr>
              <p:cNvPr id="58" name="Freeform 1050">
                <a:extLst>
                  <a:ext uri="{FF2B5EF4-FFF2-40B4-BE49-F238E27FC236}">
                    <a16:creationId xmlns:a16="http://schemas.microsoft.com/office/drawing/2014/main" id="{33FA6279-4F2D-3926-67CF-EAFF51EA5593}"/>
                  </a:ext>
                </a:extLst>
              </p:cNvPr>
              <p:cNvSpPr/>
              <p:nvPr/>
            </p:nvSpPr>
            <p:spPr>
              <a:xfrm>
                <a:off x="9619026" y="3545405"/>
                <a:ext cx="1624" cy="541"/>
              </a:xfrm>
              <a:custGeom>
                <a:avLst/>
                <a:gdLst>
                  <a:gd name="connsiteX0" fmla="*/ 0 w 1624"/>
                  <a:gd name="connsiteY0" fmla="*/ 0 h 541"/>
                  <a:gd name="connsiteX1" fmla="*/ 1624 w 1624"/>
                  <a:gd name="connsiteY1" fmla="*/ 542 h 541"/>
                  <a:gd name="connsiteX2" fmla="*/ 0 w 1624"/>
                  <a:gd name="connsiteY2" fmla="*/ 0 h 541"/>
                </a:gdLst>
                <a:ahLst/>
                <a:cxnLst>
                  <a:cxn ang="0">
                    <a:pos x="connsiteX0" y="connsiteY0"/>
                  </a:cxn>
                  <a:cxn ang="0">
                    <a:pos x="connsiteX1" y="connsiteY1"/>
                  </a:cxn>
                  <a:cxn ang="0">
                    <a:pos x="connsiteX2" y="connsiteY2"/>
                  </a:cxn>
                </a:cxnLst>
                <a:rect l="l" t="t" r="r" b="b"/>
                <a:pathLst>
                  <a:path w="1624" h="541">
                    <a:moveTo>
                      <a:pt x="0" y="0"/>
                    </a:moveTo>
                    <a:cubicBezTo>
                      <a:pt x="541" y="180"/>
                      <a:pt x="1083" y="361"/>
                      <a:pt x="1624" y="542"/>
                    </a:cubicBezTo>
                    <a:cubicBezTo>
                      <a:pt x="1083" y="361"/>
                      <a:pt x="541" y="180"/>
                      <a:pt x="0" y="0"/>
                    </a:cubicBezTo>
                    <a:close/>
                  </a:path>
                </a:pathLst>
              </a:custGeom>
              <a:grpFill/>
              <a:ln w="1804" cap="flat">
                <a:solidFill>
                  <a:srgbClr val="414141"/>
                </a:solidFill>
                <a:prstDash val="solid"/>
                <a:miter/>
              </a:ln>
            </p:spPr>
            <p:txBody>
              <a:bodyPr rtlCol="0" anchor="ctr"/>
              <a:lstStyle/>
              <a:p>
                <a:endParaRPr lang="en-US"/>
              </a:p>
            </p:txBody>
          </p:sp>
          <p:sp>
            <p:nvSpPr>
              <p:cNvPr id="59" name="Freeform 1051">
                <a:extLst>
                  <a:ext uri="{FF2B5EF4-FFF2-40B4-BE49-F238E27FC236}">
                    <a16:creationId xmlns:a16="http://schemas.microsoft.com/office/drawing/2014/main" id="{9F974627-1342-DADB-2B03-CB575948CA8E}"/>
                  </a:ext>
                </a:extLst>
              </p:cNvPr>
              <p:cNvSpPr/>
              <p:nvPr/>
            </p:nvSpPr>
            <p:spPr>
              <a:xfrm>
                <a:off x="9578780" y="3533133"/>
                <a:ext cx="3609" cy="1083"/>
              </a:xfrm>
              <a:custGeom>
                <a:avLst/>
                <a:gdLst>
                  <a:gd name="connsiteX0" fmla="*/ 0 w 3609"/>
                  <a:gd name="connsiteY0" fmla="*/ 0 h 1083"/>
                  <a:gd name="connsiteX1" fmla="*/ 3609 w 3609"/>
                  <a:gd name="connsiteY1" fmla="*/ 1083 h 1083"/>
                  <a:gd name="connsiteX2" fmla="*/ 0 w 3609"/>
                  <a:gd name="connsiteY2" fmla="*/ 0 h 1083"/>
                </a:gdLst>
                <a:ahLst/>
                <a:cxnLst>
                  <a:cxn ang="0">
                    <a:pos x="connsiteX0" y="connsiteY0"/>
                  </a:cxn>
                  <a:cxn ang="0">
                    <a:pos x="connsiteX1" y="connsiteY1"/>
                  </a:cxn>
                  <a:cxn ang="0">
                    <a:pos x="connsiteX2" y="connsiteY2"/>
                  </a:cxn>
                </a:cxnLst>
                <a:rect l="l" t="t" r="r" b="b"/>
                <a:pathLst>
                  <a:path w="3609" h="1083">
                    <a:moveTo>
                      <a:pt x="0" y="0"/>
                    </a:moveTo>
                    <a:cubicBezTo>
                      <a:pt x="1264" y="361"/>
                      <a:pt x="2347" y="722"/>
                      <a:pt x="3609" y="1083"/>
                    </a:cubicBezTo>
                    <a:cubicBezTo>
                      <a:pt x="2347" y="722"/>
                      <a:pt x="1083" y="361"/>
                      <a:pt x="0" y="0"/>
                    </a:cubicBezTo>
                    <a:close/>
                  </a:path>
                </a:pathLst>
              </a:custGeom>
              <a:grpFill/>
              <a:ln w="1804" cap="flat">
                <a:solidFill>
                  <a:srgbClr val="414141"/>
                </a:solidFill>
                <a:prstDash val="solid"/>
                <a:miter/>
              </a:ln>
            </p:spPr>
            <p:txBody>
              <a:bodyPr rtlCol="0" anchor="ctr"/>
              <a:lstStyle/>
              <a:p>
                <a:endParaRPr lang="en-US"/>
              </a:p>
            </p:txBody>
          </p:sp>
          <p:sp>
            <p:nvSpPr>
              <p:cNvPr id="60" name="Freeform 1052">
                <a:extLst>
                  <a:ext uri="{FF2B5EF4-FFF2-40B4-BE49-F238E27FC236}">
                    <a16:creationId xmlns:a16="http://schemas.microsoft.com/office/drawing/2014/main" id="{9700D1F7-9602-4D2A-3305-98212FDC5195}"/>
                  </a:ext>
                </a:extLst>
              </p:cNvPr>
              <p:cNvSpPr/>
              <p:nvPr/>
            </p:nvSpPr>
            <p:spPr>
              <a:xfrm>
                <a:off x="8280814" y="4107400"/>
                <a:ext cx="360" cy="1804"/>
              </a:xfrm>
              <a:custGeom>
                <a:avLst/>
                <a:gdLst>
                  <a:gd name="connsiteX0" fmla="*/ 361 w 360"/>
                  <a:gd name="connsiteY0" fmla="*/ 1805 h 1804"/>
                  <a:gd name="connsiteX1" fmla="*/ 0 w 360"/>
                  <a:gd name="connsiteY1" fmla="*/ 0 h 1804"/>
                  <a:gd name="connsiteX2" fmla="*/ 361 w 360"/>
                  <a:gd name="connsiteY2" fmla="*/ 1805 h 1804"/>
                </a:gdLst>
                <a:ahLst/>
                <a:cxnLst>
                  <a:cxn ang="0">
                    <a:pos x="connsiteX0" y="connsiteY0"/>
                  </a:cxn>
                  <a:cxn ang="0">
                    <a:pos x="connsiteX1" y="connsiteY1"/>
                  </a:cxn>
                  <a:cxn ang="0">
                    <a:pos x="connsiteX2" y="connsiteY2"/>
                  </a:cxn>
                </a:cxnLst>
                <a:rect l="l" t="t" r="r" b="b"/>
                <a:pathLst>
                  <a:path w="360" h="1804">
                    <a:moveTo>
                      <a:pt x="361" y="1805"/>
                    </a:moveTo>
                    <a:cubicBezTo>
                      <a:pt x="180" y="1264"/>
                      <a:pt x="180" y="542"/>
                      <a:pt x="0" y="0"/>
                    </a:cubicBezTo>
                    <a:cubicBezTo>
                      <a:pt x="180" y="722"/>
                      <a:pt x="180" y="1264"/>
                      <a:pt x="361" y="1805"/>
                    </a:cubicBezTo>
                    <a:close/>
                  </a:path>
                </a:pathLst>
              </a:custGeom>
              <a:grpFill/>
              <a:ln w="1804" cap="flat">
                <a:solidFill>
                  <a:srgbClr val="414141"/>
                </a:solidFill>
                <a:prstDash val="solid"/>
                <a:miter/>
              </a:ln>
            </p:spPr>
            <p:txBody>
              <a:bodyPr rtlCol="0" anchor="ctr"/>
              <a:lstStyle/>
              <a:p>
                <a:endParaRPr lang="en-US"/>
              </a:p>
            </p:txBody>
          </p:sp>
          <p:sp>
            <p:nvSpPr>
              <p:cNvPr id="61" name="Freeform 1053">
                <a:extLst>
                  <a:ext uri="{FF2B5EF4-FFF2-40B4-BE49-F238E27FC236}">
                    <a16:creationId xmlns:a16="http://schemas.microsoft.com/office/drawing/2014/main" id="{1C93775C-9DD6-6E7B-C0C7-CC9249570EA0}"/>
                  </a:ext>
                </a:extLst>
              </p:cNvPr>
              <p:cNvSpPr/>
              <p:nvPr/>
            </p:nvSpPr>
            <p:spPr>
              <a:xfrm>
                <a:off x="9615777" y="3544503"/>
                <a:ext cx="1804" cy="541"/>
              </a:xfrm>
              <a:custGeom>
                <a:avLst/>
                <a:gdLst>
                  <a:gd name="connsiteX0" fmla="*/ 0 w 1804"/>
                  <a:gd name="connsiteY0" fmla="*/ 0 h 541"/>
                  <a:gd name="connsiteX1" fmla="*/ 1805 w 1804"/>
                  <a:gd name="connsiteY1" fmla="*/ 542 h 541"/>
                  <a:gd name="connsiteX2" fmla="*/ 0 w 1804"/>
                  <a:gd name="connsiteY2" fmla="*/ 0 h 541"/>
                </a:gdLst>
                <a:ahLst/>
                <a:cxnLst>
                  <a:cxn ang="0">
                    <a:pos x="connsiteX0" y="connsiteY0"/>
                  </a:cxn>
                  <a:cxn ang="0">
                    <a:pos x="connsiteX1" y="connsiteY1"/>
                  </a:cxn>
                  <a:cxn ang="0">
                    <a:pos x="connsiteX2" y="connsiteY2"/>
                  </a:cxn>
                </a:cxnLst>
                <a:rect l="l" t="t" r="r" b="b"/>
                <a:pathLst>
                  <a:path w="1804" h="541">
                    <a:moveTo>
                      <a:pt x="0" y="0"/>
                    </a:moveTo>
                    <a:cubicBezTo>
                      <a:pt x="542" y="180"/>
                      <a:pt x="1264" y="361"/>
                      <a:pt x="1805" y="542"/>
                    </a:cubicBezTo>
                    <a:cubicBezTo>
                      <a:pt x="1264" y="361"/>
                      <a:pt x="723" y="180"/>
                      <a:pt x="0" y="0"/>
                    </a:cubicBezTo>
                    <a:close/>
                  </a:path>
                </a:pathLst>
              </a:custGeom>
              <a:grpFill/>
              <a:ln w="1804" cap="flat">
                <a:solidFill>
                  <a:srgbClr val="414141"/>
                </a:solidFill>
                <a:prstDash val="solid"/>
                <a:miter/>
              </a:ln>
            </p:spPr>
            <p:txBody>
              <a:bodyPr rtlCol="0" anchor="ctr"/>
              <a:lstStyle/>
              <a:p>
                <a:endParaRPr lang="en-US"/>
              </a:p>
            </p:txBody>
          </p:sp>
          <p:sp>
            <p:nvSpPr>
              <p:cNvPr id="62" name="Freeform 1054">
                <a:extLst>
                  <a:ext uri="{FF2B5EF4-FFF2-40B4-BE49-F238E27FC236}">
                    <a16:creationId xmlns:a16="http://schemas.microsoft.com/office/drawing/2014/main" id="{92CA3341-934B-55EF-5EAE-796B6203A588}"/>
                  </a:ext>
                </a:extLst>
              </p:cNvPr>
              <p:cNvSpPr/>
              <p:nvPr/>
            </p:nvSpPr>
            <p:spPr>
              <a:xfrm>
                <a:off x="8280272" y="4102888"/>
                <a:ext cx="541" cy="4150"/>
              </a:xfrm>
              <a:custGeom>
                <a:avLst/>
                <a:gdLst>
                  <a:gd name="connsiteX0" fmla="*/ 542 w 541"/>
                  <a:gd name="connsiteY0" fmla="*/ 4151 h 4150"/>
                  <a:gd name="connsiteX1" fmla="*/ 0 w 541"/>
                  <a:gd name="connsiteY1" fmla="*/ 0 h 4150"/>
                  <a:gd name="connsiteX2" fmla="*/ 542 w 541"/>
                  <a:gd name="connsiteY2" fmla="*/ 4151 h 4150"/>
                </a:gdLst>
                <a:ahLst/>
                <a:cxnLst>
                  <a:cxn ang="0">
                    <a:pos x="connsiteX0" y="connsiteY0"/>
                  </a:cxn>
                  <a:cxn ang="0">
                    <a:pos x="connsiteX1" y="connsiteY1"/>
                  </a:cxn>
                  <a:cxn ang="0">
                    <a:pos x="connsiteX2" y="connsiteY2"/>
                  </a:cxn>
                </a:cxnLst>
                <a:rect l="l" t="t" r="r" b="b"/>
                <a:pathLst>
                  <a:path w="541" h="4150">
                    <a:moveTo>
                      <a:pt x="542" y="4151"/>
                    </a:moveTo>
                    <a:cubicBezTo>
                      <a:pt x="361" y="2707"/>
                      <a:pt x="180" y="1444"/>
                      <a:pt x="0" y="0"/>
                    </a:cubicBezTo>
                    <a:cubicBezTo>
                      <a:pt x="180" y="1444"/>
                      <a:pt x="361" y="2888"/>
                      <a:pt x="542" y="4151"/>
                    </a:cubicBezTo>
                    <a:close/>
                  </a:path>
                </a:pathLst>
              </a:custGeom>
              <a:grpFill/>
              <a:ln w="1804" cap="flat">
                <a:solidFill>
                  <a:srgbClr val="414141"/>
                </a:solidFill>
                <a:prstDash val="solid"/>
                <a:miter/>
              </a:ln>
            </p:spPr>
            <p:txBody>
              <a:bodyPr rtlCol="0" anchor="ctr"/>
              <a:lstStyle/>
              <a:p>
                <a:endParaRPr lang="en-US"/>
              </a:p>
            </p:txBody>
          </p:sp>
          <p:sp>
            <p:nvSpPr>
              <p:cNvPr id="63" name="Freeform 1056">
                <a:extLst>
                  <a:ext uri="{FF2B5EF4-FFF2-40B4-BE49-F238E27FC236}">
                    <a16:creationId xmlns:a16="http://schemas.microsoft.com/office/drawing/2014/main" id="{117C080E-6853-2B50-6937-AE6251EC56D5}"/>
                  </a:ext>
                </a:extLst>
              </p:cNvPr>
              <p:cNvSpPr/>
              <p:nvPr/>
            </p:nvSpPr>
            <p:spPr>
              <a:xfrm>
                <a:off x="9633102" y="3549917"/>
                <a:ext cx="902" cy="360"/>
              </a:xfrm>
              <a:custGeom>
                <a:avLst/>
                <a:gdLst>
                  <a:gd name="connsiteX0" fmla="*/ 0 w 902"/>
                  <a:gd name="connsiteY0" fmla="*/ 0 h 360"/>
                  <a:gd name="connsiteX1" fmla="*/ 902 w 902"/>
                  <a:gd name="connsiteY1" fmla="*/ 361 h 360"/>
                  <a:gd name="connsiteX2" fmla="*/ 0 w 902"/>
                  <a:gd name="connsiteY2" fmla="*/ 0 h 360"/>
                </a:gdLst>
                <a:ahLst/>
                <a:cxnLst>
                  <a:cxn ang="0">
                    <a:pos x="connsiteX0" y="connsiteY0"/>
                  </a:cxn>
                  <a:cxn ang="0">
                    <a:pos x="connsiteX1" y="connsiteY1"/>
                  </a:cxn>
                  <a:cxn ang="0">
                    <a:pos x="connsiteX2" y="connsiteY2"/>
                  </a:cxn>
                </a:cxnLst>
                <a:rect l="l" t="t" r="r" b="b"/>
                <a:pathLst>
                  <a:path w="902" h="360">
                    <a:moveTo>
                      <a:pt x="0" y="0"/>
                    </a:moveTo>
                    <a:cubicBezTo>
                      <a:pt x="361" y="180"/>
                      <a:pt x="542" y="180"/>
                      <a:pt x="902" y="361"/>
                    </a:cubicBezTo>
                    <a:cubicBezTo>
                      <a:pt x="54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4" name="Freeform 1057">
                <a:extLst>
                  <a:ext uri="{FF2B5EF4-FFF2-40B4-BE49-F238E27FC236}">
                    <a16:creationId xmlns:a16="http://schemas.microsoft.com/office/drawing/2014/main" id="{BC5DFCA3-5774-1CE9-814E-2D223EECA486}"/>
                  </a:ext>
                </a:extLst>
              </p:cNvPr>
              <p:cNvSpPr/>
              <p:nvPr/>
            </p:nvSpPr>
            <p:spPr>
              <a:xfrm>
                <a:off x="9630576" y="3549015"/>
                <a:ext cx="1083" cy="360"/>
              </a:xfrm>
              <a:custGeom>
                <a:avLst/>
                <a:gdLst>
                  <a:gd name="connsiteX0" fmla="*/ 0 w 1083"/>
                  <a:gd name="connsiteY0" fmla="*/ 0 h 360"/>
                  <a:gd name="connsiteX1" fmla="*/ 1083 w 1083"/>
                  <a:gd name="connsiteY1" fmla="*/ 361 h 360"/>
                  <a:gd name="connsiteX2" fmla="*/ 0 w 1083"/>
                  <a:gd name="connsiteY2" fmla="*/ 0 h 360"/>
                </a:gdLst>
                <a:ahLst/>
                <a:cxnLst>
                  <a:cxn ang="0">
                    <a:pos x="connsiteX0" y="connsiteY0"/>
                  </a:cxn>
                  <a:cxn ang="0">
                    <a:pos x="connsiteX1" y="connsiteY1"/>
                  </a:cxn>
                  <a:cxn ang="0">
                    <a:pos x="connsiteX2" y="connsiteY2"/>
                  </a:cxn>
                </a:cxnLst>
                <a:rect l="l" t="t" r="r" b="b"/>
                <a:pathLst>
                  <a:path w="1083" h="360">
                    <a:moveTo>
                      <a:pt x="0" y="0"/>
                    </a:moveTo>
                    <a:cubicBezTo>
                      <a:pt x="361" y="180"/>
                      <a:pt x="722" y="180"/>
                      <a:pt x="1083" y="361"/>
                    </a:cubicBezTo>
                    <a:cubicBezTo>
                      <a:pt x="722" y="361"/>
                      <a:pt x="361" y="180"/>
                      <a:pt x="0" y="0"/>
                    </a:cubicBezTo>
                    <a:close/>
                  </a:path>
                </a:pathLst>
              </a:custGeom>
              <a:grpFill/>
              <a:ln w="1804" cap="flat">
                <a:solidFill>
                  <a:srgbClr val="414141"/>
                </a:solidFill>
                <a:prstDash val="solid"/>
                <a:miter/>
              </a:ln>
            </p:spPr>
            <p:txBody>
              <a:bodyPr rtlCol="0" anchor="ctr"/>
              <a:lstStyle/>
              <a:p>
                <a:endParaRPr lang="en-US"/>
              </a:p>
            </p:txBody>
          </p:sp>
          <p:sp>
            <p:nvSpPr>
              <p:cNvPr id="65" name="Freeform 1058">
                <a:extLst>
                  <a:ext uri="{FF2B5EF4-FFF2-40B4-BE49-F238E27FC236}">
                    <a16:creationId xmlns:a16="http://schemas.microsoft.com/office/drawing/2014/main" id="{CDB1A26F-25B1-1749-A6E3-148A98B2BBF0}"/>
                  </a:ext>
                </a:extLst>
              </p:cNvPr>
              <p:cNvSpPr/>
              <p:nvPr/>
            </p:nvSpPr>
            <p:spPr>
              <a:xfrm>
                <a:off x="8281174" y="4109566"/>
                <a:ext cx="541" cy="2165"/>
              </a:xfrm>
              <a:custGeom>
                <a:avLst/>
                <a:gdLst>
                  <a:gd name="connsiteX0" fmla="*/ 542 w 541"/>
                  <a:gd name="connsiteY0" fmla="*/ 2166 h 2165"/>
                  <a:gd name="connsiteX1" fmla="*/ 0 w 541"/>
                  <a:gd name="connsiteY1" fmla="*/ 0 h 2165"/>
                  <a:gd name="connsiteX2" fmla="*/ 542 w 541"/>
                  <a:gd name="connsiteY2" fmla="*/ 2166 h 2165"/>
                </a:gdLst>
                <a:ahLst/>
                <a:cxnLst>
                  <a:cxn ang="0">
                    <a:pos x="connsiteX0" y="connsiteY0"/>
                  </a:cxn>
                  <a:cxn ang="0">
                    <a:pos x="connsiteX1" y="connsiteY1"/>
                  </a:cxn>
                  <a:cxn ang="0">
                    <a:pos x="connsiteX2" y="connsiteY2"/>
                  </a:cxn>
                </a:cxnLst>
                <a:rect l="l" t="t" r="r" b="b"/>
                <a:pathLst>
                  <a:path w="541" h="2165">
                    <a:moveTo>
                      <a:pt x="542" y="2166"/>
                    </a:moveTo>
                    <a:cubicBezTo>
                      <a:pt x="361" y="1443"/>
                      <a:pt x="180" y="722"/>
                      <a:pt x="0" y="0"/>
                    </a:cubicBezTo>
                    <a:cubicBezTo>
                      <a:pt x="180" y="722"/>
                      <a:pt x="361" y="1443"/>
                      <a:pt x="542" y="2166"/>
                    </a:cubicBezTo>
                    <a:close/>
                  </a:path>
                </a:pathLst>
              </a:custGeom>
              <a:grpFill/>
              <a:ln w="1804" cap="flat">
                <a:solidFill>
                  <a:srgbClr val="414141"/>
                </a:solidFill>
                <a:prstDash val="solid"/>
                <a:miter/>
              </a:ln>
            </p:spPr>
            <p:txBody>
              <a:bodyPr rtlCol="0" anchor="ctr"/>
              <a:lstStyle/>
              <a:p>
                <a:endParaRPr lang="en-US"/>
              </a:p>
            </p:txBody>
          </p:sp>
          <p:sp>
            <p:nvSpPr>
              <p:cNvPr id="66" name="Freeform 1059">
                <a:extLst>
                  <a:ext uri="{FF2B5EF4-FFF2-40B4-BE49-F238E27FC236}">
                    <a16:creationId xmlns:a16="http://schemas.microsoft.com/office/drawing/2014/main" id="{34D7949C-6B1D-9CC6-0D92-59914A63C9AC}"/>
                  </a:ext>
                </a:extLst>
              </p:cNvPr>
              <p:cNvSpPr/>
              <p:nvPr/>
            </p:nvSpPr>
            <p:spPr>
              <a:xfrm>
                <a:off x="9627869" y="3548293"/>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902" y="180"/>
                      <a:pt x="361" y="0"/>
                      <a:pt x="0" y="0"/>
                    </a:cubicBezTo>
                    <a:close/>
                  </a:path>
                </a:pathLst>
              </a:custGeom>
              <a:grpFill/>
              <a:ln w="1804" cap="flat">
                <a:solidFill>
                  <a:srgbClr val="414141"/>
                </a:solidFill>
                <a:prstDash val="solid"/>
                <a:miter/>
              </a:ln>
            </p:spPr>
            <p:txBody>
              <a:bodyPr rtlCol="0" anchor="ctr"/>
              <a:lstStyle/>
              <a:p>
                <a:endParaRPr lang="en-US"/>
              </a:p>
            </p:txBody>
          </p:sp>
          <p:sp>
            <p:nvSpPr>
              <p:cNvPr id="67" name="Freeform 1060">
                <a:extLst>
                  <a:ext uri="{FF2B5EF4-FFF2-40B4-BE49-F238E27FC236}">
                    <a16:creationId xmlns:a16="http://schemas.microsoft.com/office/drawing/2014/main" id="{40978916-1986-F504-BED0-0579D936739C}"/>
                  </a:ext>
                </a:extLst>
              </p:cNvPr>
              <p:cNvSpPr/>
              <p:nvPr/>
            </p:nvSpPr>
            <p:spPr>
              <a:xfrm>
                <a:off x="9622093" y="3546488"/>
                <a:ext cx="1444" cy="541"/>
              </a:xfrm>
              <a:custGeom>
                <a:avLst/>
                <a:gdLst>
                  <a:gd name="connsiteX0" fmla="*/ 0 w 1444"/>
                  <a:gd name="connsiteY0" fmla="*/ 0 h 541"/>
                  <a:gd name="connsiteX1" fmla="*/ 1444 w 1444"/>
                  <a:gd name="connsiteY1" fmla="*/ 542 h 541"/>
                  <a:gd name="connsiteX2" fmla="*/ 0 w 1444"/>
                  <a:gd name="connsiteY2" fmla="*/ 0 h 541"/>
                </a:gdLst>
                <a:ahLst/>
                <a:cxnLst>
                  <a:cxn ang="0">
                    <a:pos x="connsiteX0" y="connsiteY0"/>
                  </a:cxn>
                  <a:cxn ang="0">
                    <a:pos x="connsiteX1" y="connsiteY1"/>
                  </a:cxn>
                  <a:cxn ang="0">
                    <a:pos x="connsiteX2" y="connsiteY2"/>
                  </a:cxn>
                </a:cxnLst>
                <a:rect l="l" t="t" r="r" b="b"/>
                <a:pathLst>
                  <a:path w="1444" h="541">
                    <a:moveTo>
                      <a:pt x="0" y="0"/>
                    </a:moveTo>
                    <a:cubicBezTo>
                      <a:pt x="542" y="180"/>
                      <a:pt x="902" y="361"/>
                      <a:pt x="1444" y="542"/>
                    </a:cubicBezTo>
                    <a:cubicBezTo>
                      <a:pt x="1083" y="180"/>
                      <a:pt x="542" y="0"/>
                      <a:pt x="0" y="0"/>
                    </a:cubicBezTo>
                    <a:close/>
                  </a:path>
                </a:pathLst>
              </a:custGeom>
              <a:grpFill/>
              <a:ln w="1804" cap="flat">
                <a:solidFill>
                  <a:srgbClr val="414141"/>
                </a:solidFill>
                <a:prstDash val="solid"/>
                <a:miter/>
              </a:ln>
            </p:spPr>
            <p:txBody>
              <a:bodyPr rtlCol="0" anchor="ctr"/>
              <a:lstStyle/>
              <a:p>
                <a:endParaRPr lang="en-US"/>
              </a:p>
            </p:txBody>
          </p:sp>
          <p:sp>
            <p:nvSpPr>
              <p:cNvPr id="68" name="Freeform 1061">
                <a:extLst>
                  <a:ext uri="{FF2B5EF4-FFF2-40B4-BE49-F238E27FC236}">
                    <a16:creationId xmlns:a16="http://schemas.microsoft.com/office/drawing/2014/main" id="{DEA6F2C7-FBBE-340D-4C02-FE44322CD6D5}"/>
                  </a:ext>
                </a:extLst>
              </p:cNvPr>
              <p:cNvSpPr/>
              <p:nvPr/>
            </p:nvSpPr>
            <p:spPr>
              <a:xfrm>
                <a:off x="9625162" y="3547390"/>
                <a:ext cx="1263" cy="361"/>
              </a:xfrm>
              <a:custGeom>
                <a:avLst/>
                <a:gdLst>
                  <a:gd name="connsiteX0" fmla="*/ 0 w 1263"/>
                  <a:gd name="connsiteY0" fmla="*/ 0 h 361"/>
                  <a:gd name="connsiteX1" fmla="*/ 1264 w 1263"/>
                  <a:gd name="connsiteY1" fmla="*/ 361 h 361"/>
                  <a:gd name="connsiteX2" fmla="*/ 0 w 1263"/>
                  <a:gd name="connsiteY2" fmla="*/ 0 h 361"/>
                </a:gdLst>
                <a:ahLst/>
                <a:cxnLst>
                  <a:cxn ang="0">
                    <a:pos x="connsiteX0" y="connsiteY0"/>
                  </a:cxn>
                  <a:cxn ang="0">
                    <a:pos x="connsiteX1" y="connsiteY1"/>
                  </a:cxn>
                  <a:cxn ang="0">
                    <a:pos x="connsiteX2" y="connsiteY2"/>
                  </a:cxn>
                </a:cxnLst>
                <a:rect l="l" t="t" r="r" b="b"/>
                <a:pathLst>
                  <a:path w="1263" h="361">
                    <a:moveTo>
                      <a:pt x="0" y="0"/>
                    </a:moveTo>
                    <a:cubicBezTo>
                      <a:pt x="361" y="180"/>
                      <a:pt x="722" y="180"/>
                      <a:pt x="1264" y="361"/>
                    </a:cubicBezTo>
                    <a:cubicBezTo>
                      <a:pt x="722" y="180"/>
                      <a:pt x="361" y="180"/>
                      <a:pt x="0" y="0"/>
                    </a:cubicBezTo>
                    <a:close/>
                  </a:path>
                </a:pathLst>
              </a:custGeom>
              <a:grpFill/>
              <a:ln w="1804" cap="flat">
                <a:solidFill>
                  <a:srgbClr val="414141"/>
                </a:solidFill>
                <a:prstDash val="solid"/>
                <a:miter/>
              </a:ln>
            </p:spPr>
            <p:txBody>
              <a:bodyPr rtlCol="0" anchor="ctr"/>
              <a:lstStyle/>
              <a:p>
                <a:endParaRPr lang="en-US"/>
              </a:p>
            </p:txBody>
          </p:sp>
          <p:sp>
            <p:nvSpPr>
              <p:cNvPr id="69" name="Freeform 1062">
                <a:extLst>
                  <a:ext uri="{FF2B5EF4-FFF2-40B4-BE49-F238E27FC236}">
                    <a16:creationId xmlns:a16="http://schemas.microsoft.com/office/drawing/2014/main" id="{5AF61E89-79A0-1882-C1C0-9D88E4127600}"/>
                  </a:ext>
                </a:extLst>
              </p:cNvPr>
              <p:cNvSpPr/>
              <p:nvPr/>
            </p:nvSpPr>
            <p:spPr>
              <a:xfrm>
                <a:off x="9126484" y="3852694"/>
                <a:ext cx="276704" cy="820532"/>
              </a:xfrm>
              <a:custGeom>
                <a:avLst/>
                <a:gdLst>
                  <a:gd name="connsiteX0" fmla="*/ 228329 w 276704"/>
                  <a:gd name="connsiteY0" fmla="*/ 1321 h 820532"/>
                  <a:gd name="connsiteX1" fmla="*/ 214973 w 276704"/>
                  <a:gd name="connsiteY1" fmla="*/ 26948 h 820532"/>
                  <a:gd name="connsiteX2" fmla="*/ 231216 w 276704"/>
                  <a:gd name="connsiteY2" fmla="*/ 102747 h 820532"/>
                  <a:gd name="connsiteX3" fmla="*/ 253053 w 276704"/>
                  <a:gd name="connsiteY3" fmla="*/ 145519 h 820532"/>
                  <a:gd name="connsiteX4" fmla="*/ 241684 w 276704"/>
                  <a:gd name="connsiteY4" fmla="*/ 221859 h 820532"/>
                  <a:gd name="connsiteX5" fmla="*/ 168231 w 276704"/>
                  <a:gd name="connsiteY5" fmla="*/ 275099 h 820532"/>
                  <a:gd name="connsiteX6" fmla="*/ 93154 w 276704"/>
                  <a:gd name="connsiteY6" fmla="*/ 258496 h 820532"/>
                  <a:gd name="connsiteX7" fmla="*/ 48938 w 276704"/>
                  <a:gd name="connsiteY7" fmla="*/ 157791 h 820532"/>
                  <a:gd name="connsiteX8" fmla="*/ 50743 w 276704"/>
                  <a:gd name="connsiteY8" fmla="*/ 90655 h 820532"/>
                  <a:gd name="connsiteX9" fmla="*/ 42621 w 276704"/>
                  <a:gd name="connsiteY9" fmla="*/ 43551 h 820532"/>
                  <a:gd name="connsiteX10" fmla="*/ 26559 w 276704"/>
                  <a:gd name="connsiteY10" fmla="*/ 27670 h 820532"/>
                  <a:gd name="connsiteX11" fmla="*/ 390 w 276704"/>
                  <a:gd name="connsiteY11" fmla="*/ 66472 h 820532"/>
                  <a:gd name="connsiteX12" fmla="*/ 9595 w 276704"/>
                  <a:gd name="connsiteY12" fmla="*/ 169883 h 820532"/>
                  <a:gd name="connsiteX13" fmla="*/ 44968 w 276704"/>
                  <a:gd name="connsiteY13" fmla="*/ 490946 h 820532"/>
                  <a:gd name="connsiteX14" fmla="*/ 39734 w 276704"/>
                  <a:gd name="connsiteY14" fmla="*/ 690550 h 820532"/>
                  <a:gd name="connsiteX15" fmla="*/ 29807 w 276704"/>
                  <a:gd name="connsiteY15" fmla="*/ 785660 h 820532"/>
                  <a:gd name="connsiteX16" fmla="*/ 66083 w 276704"/>
                  <a:gd name="connsiteY16" fmla="*/ 817964 h 820532"/>
                  <a:gd name="connsiteX17" fmla="*/ 80882 w 276704"/>
                  <a:gd name="connsiteY17" fmla="*/ 786742 h 820532"/>
                  <a:gd name="connsiteX18" fmla="*/ 97846 w 276704"/>
                  <a:gd name="connsiteY18" fmla="*/ 604644 h 820532"/>
                  <a:gd name="connsiteX19" fmla="*/ 107411 w 276704"/>
                  <a:gd name="connsiteY19" fmla="*/ 537869 h 820532"/>
                  <a:gd name="connsiteX20" fmla="*/ 170938 w 276704"/>
                  <a:gd name="connsiteY20" fmla="*/ 507189 h 820532"/>
                  <a:gd name="connsiteX21" fmla="*/ 198911 w 276704"/>
                  <a:gd name="connsiteY21" fmla="*/ 553751 h 820532"/>
                  <a:gd name="connsiteX22" fmla="*/ 209920 w 276704"/>
                  <a:gd name="connsiteY22" fmla="*/ 620165 h 820532"/>
                  <a:gd name="connsiteX23" fmla="*/ 220929 w 276704"/>
                  <a:gd name="connsiteY23" fmla="*/ 780065 h 820532"/>
                  <a:gd name="connsiteX24" fmla="*/ 225261 w 276704"/>
                  <a:gd name="connsiteY24" fmla="*/ 799195 h 820532"/>
                  <a:gd name="connsiteX25" fmla="*/ 249625 w 276704"/>
                  <a:gd name="connsiteY25" fmla="*/ 813994 h 820532"/>
                  <a:gd name="connsiteX26" fmla="*/ 271281 w 276704"/>
                  <a:gd name="connsiteY26" fmla="*/ 795586 h 820532"/>
                  <a:gd name="connsiteX27" fmla="*/ 272545 w 276704"/>
                  <a:gd name="connsiteY27" fmla="*/ 773207 h 820532"/>
                  <a:gd name="connsiteX28" fmla="*/ 266950 w 276704"/>
                  <a:gd name="connsiteY28" fmla="*/ 579197 h 820532"/>
                  <a:gd name="connsiteX29" fmla="*/ 268755 w 276704"/>
                  <a:gd name="connsiteY29" fmla="*/ 317691 h 820532"/>
                  <a:gd name="connsiteX30" fmla="*/ 275613 w 276704"/>
                  <a:gd name="connsiteY30" fmla="*/ 54380 h 820532"/>
                  <a:gd name="connsiteX31" fmla="*/ 262077 w 276704"/>
                  <a:gd name="connsiteY31" fmla="*/ 14676 h 820532"/>
                  <a:gd name="connsiteX32" fmla="*/ 228329 w 276704"/>
                  <a:gd name="connsiteY32" fmla="*/ 1321 h 820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704" h="820532">
                    <a:moveTo>
                      <a:pt x="228329" y="1321"/>
                    </a:moveTo>
                    <a:cubicBezTo>
                      <a:pt x="216418" y="5833"/>
                      <a:pt x="214973" y="17202"/>
                      <a:pt x="214973" y="26948"/>
                    </a:cubicBezTo>
                    <a:cubicBezTo>
                      <a:pt x="215335" y="56726"/>
                      <a:pt x="209379" y="78203"/>
                      <a:pt x="231216" y="102747"/>
                    </a:cubicBezTo>
                    <a:cubicBezTo>
                      <a:pt x="239518" y="112131"/>
                      <a:pt x="251970" y="133066"/>
                      <a:pt x="253053" y="145519"/>
                    </a:cubicBezTo>
                    <a:cubicBezTo>
                      <a:pt x="255580" y="172410"/>
                      <a:pt x="254136" y="198579"/>
                      <a:pt x="241684" y="221859"/>
                    </a:cubicBezTo>
                    <a:cubicBezTo>
                      <a:pt x="225802" y="251638"/>
                      <a:pt x="205047" y="271670"/>
                      <a:pt x="168231" y="275099"/>
                    </a:cubicBezTo>
                    <a:cubicBezTo>
                      <a:pt x="143326" y="277445"/>
                      <a:pt x="113728" y="269505"/>
                      <a:pt x="93154" y="258496"/>
                    </a:cubicBezTo>
                    <a:cubicBezTo>
                      <a:pt x="63917" y="242795"/>
                      <a:pt x="37749" y="199300"/>
                      <a:pt x="48938" y="157791"/>
                    </a:cubicBezTo>
                    <a:cubicBezTo>
                      <a:pt x="54894" y="135774"/>
                      <a:pt x="53630" y="113214"/>
                      <a:pt x="50743" y="90655"/>
                    </a:cubicBezTo>
                    <a:cubicBezTo>
                      <a:pt x="48757" y="74954"/>
                      <a:pt x="46050" y="59072"/>
                      <a:pt x="42621" y="43551"/>
                    </a:cubicBezTo>
                    <a:cubicBezTo>
                      <a:pt x="40636" y="34708"/>
                      <a:pt x="35944" y="28753"/>
                      <a:pt x="26559" y="27670"/>
                    </a:cubicBezTo>
                    <a:cubicBezTo>
                      <a:pt x="1834" y="25324"/>
                      <a:pt x="932" y="57087"/>
                      <a:pt x="390" y="66472"/>
                    </a:cubicBezTo>
                    <a:cubicBezTo>
                      <a:pt x="-1415" y="101484"/>
                      <a:pt x="3278" y="135593"/>
                      <a:pt x="9595" y="169883"/>
                    </a:cubicBezTo>
                    <a:cubicBezTo>
                      <a:pt x="29086" y="276002"/>
                      <a:pt x="45328" y="382481"/>
                      <a:pt x="44968" y="490946"/>
                    </a:cubicBezTo>
                    <a:cubicBezTo>
                      <a:pt x="44787" y="557541"/>
                      <a:pt x="44606" y="624136"/>
                      <a:pt x="39734" y="690550"/>
                    </a:cubicBezTo>
                    <a:cubicBezTo>
                      <a:pt x="37387" y="722494"/>
                      <a:pt x="33417" y="754077"/>
                      <a:pt x="29807" y="785660"/>
                    </a:cubicBezTo>
                    <a:cubicBezTo>
                      <a:pt x="26920" y="811287"/>
                      <a:pt x="43163" y="826988"/>
                      <a:pt x="66083" y="817964"/>
                    </a:cubicBezTo>
                    <a:cubicBezTo>
                      <a:pt x="79077" y="812911"/>
                      <a:pt x="80701" y="798293"/>
                      <a:pt x="80882" y="786742"/>
                    </a:cubicBezTo>
                    <a:cubicBezTo>
                      <a:pt x="82145" y="725562"/>
                      <a:pt x="93695" y="665464"/>
                      <a:pt x="97846" y="604644"/>
                    </a:cubicBezTo>
                    <a:cubicBezTo>
                      <a:pt x="99470" y="582446"/>
                      <a:pt x="100734" y="559887"/>
                      <a:pt x="107411" y="537869"/>
                    </a:cubicBezTo>
                    <a:cubicBezTo>
                      <a:pt x="116435" y="508091"/>
                      <a:pt x="142964" y="495999"/>
                      <a:pt x="170938" y="507189"/>
                    </a:cubicBezTo>
                    <a:cubicBezTo>
                      <a:pt x="191512" y="515310"/>
                      <a:pt x="193316" y="534620"/>
                      <a:pt x="198911" y="553751"/>
                    </a:cubicBezTo>
                    <a:cubicBezTo>
                      <a:pt x="205228" y="575227"/>
                      <a:pt x="208477" y="597606"/>
                      <a:pt x="209920" y="620165"/>
                    </a:cubicBezTo>
                    <a:cubicBezTo>
                      <a:pt x="213349" y="673585"/>
                      <a:pt x="217139" y="726825"/>
                      <a:pt x="220929" y="780065"/>
                    </a:cubicBezTo>
                    <a:cubicBezTo>
                      <a:pt x="221470" y="786562"/>
                      <a:pt x="223456" y="792878"/>
                      <a:pt x="225261" y="799195"/>
                    </a:cubicBezTo>
                    <a:cubicBezTo>
                      <a:pt x="228870" y="811106"/>
                      <a:pt x="238615" y="814355"/>
                      <a:pt x="249625" y="813994"/>
                    </a:cubicBezTo>
                    <a:cubicBezTo>
                      <a:pt x="261355" y="813633"/>
                      <a:pt x="269115" y="807136"/>
                      <a:pt x="271281" y="795586"/>
                    </a:cubicBezTo>
                    <a:cubicBezTo>
                      <a:pt x="272545" y="788186"/>
                      <a:pt x="272364" y="780606"/>
                      <a:pt x="272545" y="773207"/>
                    </a:cubicBezTo>
                    <a:cubicBezTo>
                      <a:pt x="274710" y="708417"/>
                      <a:pt x="270198" y="643988"/>
                      <a:pt x="266950" y="579197"/>
                    </a:cubicBezTo>
                    <a:cubicBezTo>
                      <a:pt x="262619" y="492209"/>
                      <a:pt x="262619" y="404860"/>
                      <a:pt x="268755" y="317691"/>
                    </a:cubicBezTo>
                    <a:cubicBezTo>
                      <a:pt x="273086" y="257052"/>
                      <a:pt x="279222" y="74593"/>
                      <a:pt x="275613" y="54380"/>
                    </a:cubicBezTo>
                    <a:cubicBezTo>
                      <a:pt x="273267" y="40664"/>
                      <a:pt x="270198" y="26587"/>
                      <a:pt x="262077" y="14676"/>
                    </a:cubicBezTo>
                    <a:cubicBezTo>
                      <a:pt x="253956" y="3125"/>
                      <a:pt x="239698" y="-2830"/>
                      <a:pt x="228329" y="1321"/>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0" name="Freeform 1063">
                <a:extLst>
                  <a:ext uri="{FF2B5EF4-FFF2-40B4-BE49-F238E27FC236}">
                    <a16:creationId xmlns:a16="http://schemas.microsoft.com/office/drawing/2014/main" id="{4411A801-D4B1-FCC7-5EFB-B8E50526004A}"/>
                  </a:ext>
                </a:extLst>
              </p:cNvPr>
              <p:cNvSpPr/>
              <p:nvPr/>
            </p:nvSpPr>
            <p:spPr>
              <a:xfrm>
                <a:off x="8763304" y="4000462"/>
                <a:ext cx="186985" cy="190829"/>
              </a:xfrm>
              <a:custGeom>
                <a:avLst/>
                <a:gdLst>
                  <a:gd name="connsiteX0" fmla="*/ 138339 w 186985"/>
                  <a:gd name="connsiteY0" fmla="*/ 11287 h 190829"/>
                  <a:gd name="connsiteX1" fmla="*/ 53155 w 186985"/>
                  <a:gd name="connsiteY1" fmla="*/ 10565 h 190829"/>
                  <a:gd name="connsiteX2" fmla="*/ 1179 w 186985"/>
                  <a:gd name="connsiteY2" fmla="*/ 87988 h 190829"/>
                  <a:gd name="connsiteX3" fmla="*/ 91235 w 186985"/>
                  <a:gd name="connsiteY3" fmla="*/ 190678 h 190829"/>
                  <a:gd name="connsiteX4" fmla="*/ 151152 w 186985"/>
                  <a:gd name="connsiteY4" fmla="*/ 169563 h 190829"/>
                  <a:gd name="connsiteX5" fmla="*/ 138339 w 186985"/>
                  <a:gd name="connsiteY5" fmla="*/ 11287 h 190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985" h="190829">
                    <a:moveTo>
                      <a:pt x="138339" y="11287"/>
                    </a:moveTo>
                    <a:cubicBezTo>
                      <a:pt x="107117" y="-5497"/>
                      <a:pt x="80406" y="-1707"/>
                      <a:pt x="53155" y="10565"/>
                    </a:cubicBezTo>
                    <a:cubicBezTo>
                      <a:pt x="23016" y="24101"/>
                      <a:pt x="6773" y="53337"/>
                      <a:pt x="1179" y="87988"/>
                    </a:cubicBezTo>
                    <a:cubicBezTo>
                      <a:pt x="-8567" y="147906"/>
                      <a:pt x="43951" y="192122"/>
                      <a:pt x="91235" y="190678"/>
                    </a:cubicBezTo>
                    <a:cubicBezTo>
                      <a:pt x="113253" y="192122"/>
                      <a:pt x="132744" y="183098"/>
                      <a:pt x="151152" y="169563"/>
                    </a:cubicBezTo>
                    <a:cubicBezTo>
                      <a:pt x="204392" y="130039"/>
                      <a:pt x="196812" y="42509"/>
                      <a:pt x="138339" y="11287"/>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1" name="Freeform 1064">
                <a:extLst>
                  <a:ext uri="{FF2B5EF4-FFF2-40B4-BE49-F238E27FC236}">
                    <a16:creationId xmlns:a16="http://schemas.microsoft.com/office/drawing/2014/main" id="{2C10BA7A-F447-4D90-78C1-6130A3BF6D5A}"/>
                  </a:ext>
                </a:extLst>
              </p:cNvPr>
              <p:cNvSpPr/>
              <p:nvPr/>
            </p:nvSpPr>
            <p:spPr>
              <a:xfrm>
                <a:off x="9188171" y="3937601"/>
                <a:ext cx="179815" cy="176735"/>
              </a:xfrm>
              <a:custGeom>
                <a:avLst/>
                <a:gdLst>
                  <a:gd name="connsiteX0" fmla="*/ 17750 w 179815"/>
                  <a:gd name="connsiteY0" fmla="*/ 36429 h 176735"/>
                  <a:gd name="connsiteX1" fmla="*/ 84706 w 179815"/>
                  <a:gd name="connsiteY1" fmla="*/ 176476 h 176735"/>
                  <a:gd name="connsiteX2" fmla="*/ 179816 w 179815"/>
                  <a:gd name="connsiteY2" fmla="*/ 74509 h 176735"/>
                  <a:gd name="connsiteX3" fmla="*/ 137043 w 179815"/>
                  <a:gd name="connsiteY3" fmla="*/ 9718 h 176735"/>
                  <a:gd name="connsiteX4" fmla="*/ 17750 w 179815"/>
                  <a:gd name="connsiteY4" fmla="*/ 36429 h 176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815" h="176735">
                    <a:moveTo>
                      <a:pt x="17750" y="36429"/>
                    </a:moveTo>
                    <a:cubicBezTo>
                      <a:pt x="-23939" y="96887"/>
                      <a:pt x="11614" y="168535"/>
                      <a:pt x="84706" y="176476"/>
                    </a:cubicBezTo>
                    <a:cubicBezTo>
                      <a:pt x="150940" y="180988"/>
                      <a:pt x="178011" y="125763"/>
                      <a:pt x="179816" y="74509"/>
                    </a:cubicBezTo>
                    <a:cubicBezTo>
                      <a:pt x="179454" y="59710"/>
                      <a:pt x="172597" y="31556"/>
                      <a:pt x="137043" y="9718"/>
                    </a:cubicBezTo>
                    <a:cubicBezTo>
                      <a:pt x="120259" y="-2193"/>
                      <a:pt x="49514" y="-11938"/>
                      <a:pt x="17750" y="3642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2" name="Freeform 1065">
                <a:extLst>
                  <a:ext uri="{FF2B5EF4-FFF2-40B4-BE49-F238E27FC236}">
                    <a16:creationId xmlns:a16="http://schemas.microsoft.com/office/drawing/2014/main" id="{B79D7552-625E-2DB3-FEF6-1E31B27D518C}"/>
                  </a:ext>
                </a:extLst>
              </p:cNvPr>
              <p:cNvSpPr/>
              <p:nvPr/>
            </p:nvSpPr>
            <p:spPr>
              <a:xfrm>
                <a:off x="7953757" y="4027094"/>
                <a:ext cx="177832" cy="164712"/>
              </a:xfrm>
              <a:custGeom>
                <a:avLst/>
                <a:gdLst>
                  <a:gd name="connsiteX0" fmla="*/ 76378 w 177832"/>
                  <a:gd name="connsiteY0" fmla="*/ 163324 h 164712"/>
                  <a:gd name="connsiteX1" fmla="*/ 127091 w 177832"/>
                  <a:gd name="connsiteY1" fmla="*/ 147623 h 164712"/>
                  <a:gd name="connsiteX2" fmla="*/ 177624 w 177832"/>
                  <a:gd name="connsiteY2" fmla="*/ 96910 h 164712"/>
                  <a:gd name="connsiteX3" fmla="*/ 140446 w 177832"/>
                  <a:gd name="connsiteY3" fmla="*/ 13711 h 164712"/>
                  <a:gd name="connsiteX4" fmla="*/ 41547 w 177832"/>
                  <a:gd name="connsiteY4" fmla="*/ 13711 h 164712"/>
                  <a:gd name="connsiteX5" fmla="*/ 2023 w 177832"/>
                  <a:gd name="connsiteY5" fmla="*/ 115318 h 164712"/>
                  <a:gd name="connsiteX6" fmla="*/ 76378 w 177832"/>
                  <a:gd name="connsiteY6" fmla="*/ 163324 h 16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32" h="164712">
                    <a:moveTo>
                      <a:pt x="76378" y="163324"/>
                    </a:moveTo>
                    <a:cubicBezTo>
                      <a:pt x="93704" y="159534"/>
                      <a:pt x="111390" y="155383"/>
                      <a:pt x="127091" y="147623"/>
                    </a:cubicBezTo>
                    <a:cubicBezTo>
                      <a:pt x="152899" y="134809"/>
                      <a:pt x="180511" y="121274"/>
                      <a:pt x="177624" y="96910"/>
                    </a:cubicBezTo>
                    <a:cubicBezTo>
                      <a:pt x="175278" y="55220"/>
                      <a:pt x="169683" y="28149"/>
                      <a:pt x="140446" y="13711"/>
                    </a:cubicBezTo>
                    <a:cubicBezTo>
                      <a:pt x="107600" y="-2531"/>
                      <a:pt x="74032" y="-6502"/>
                      <a:pt x="41547" y="13711"/>
                    </a:cubicBezTo>
                    <a:cubicBezTo>
                      <a:pt x="11768" y="32119"/>
                      <a:pt x="-6279" y="81569"/>
                      <a:pt x="2023" y="115318"/>
                    </a:cubicBezTo>
                    <a:cubicBezTo>
                      <a:pt x="10325" y="148886"/>
                      <a:pt x="42630" y="170543"/>
                      <a:pt x="76378" y="163324"/>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3" name="Freeform 1066">
                <a:extLst>
                  <a:ext uri="{FF2B5EF4-FFF2-40B4-BE49-F238E27FC236}">
                    <a16:creationId xmlns:a16="http://schemas.microsoft.com/office/drawing/2014/main" id="{ED62A874-66BE-5440-42A8-D4FDA9F8ED29}"/>
                  </a:ext>
                </a:extLst>
              </p:cNvPr>
              <p:cNvSpPr/>
              <p:nvPr/>
            </p:nvSpPr>
            <p:spPr>
              <a:xfrm>
                <a:off x="8575352" y="3959850"/>
                <a:ext cx="483133" cy="725156"/>
              </a:xfrm>
              <a:custGeom>
                <a:avLst/>
                <a:gdLst>
                  <a:gd name="connsiteX0" fmla="*/ 461647 w 483133"/>
                  <a:gd name="connsiteY0" fmla="*/ 103 h 725156"/>
                  <a:gd name="connsiteX1" fmla="*/ 434756 w 483133"/>
                  <a:gd name="connsiteY1" fmla="*/ 26813 h 725156"/>
                  <a:gd name="connsiteX2" fmla="*/ 424830 w 483133"/>
                  <a:gd name="connsiteY2" fmla="*/ 96115 h 725156"/>
                  <a:gd name="connsiteX3" fmla="*/ 414362 w 483133"/>
                  <a:gd name="connsiteY3" fmla="*/ 165597 h 725156"/>
                  <a:gd name="connsiteX4" fmla="*/ 394149 w 483133"/>
                  <a:gd name="connsiteY4" fmla="*/ 190863 h 725156"/>
                  <a:gd name="connsiteX5" fmla="*/ 349933 w 483133"/>
                  <a:gd name="connsiteY5" fmla="*/ 220461 h 725156"/>
                  <a:gd name="connsiteX6" fmla="*/ 247424 w 483133"/>
                  <a:gd name="connsiteY6" fmla="*/ 245005 h 725156"/>
                  <a:gd name="connsiteX7" fmla="*/ 190936 w 483133"/>
                  <a:gd name="connsiteY7" fmla="*/ 204940 h 725156"/>
                  <a:gd name="connsiteX8" fmla="*/ 135892 w 483133"/>
                  <a:gd name="connsiteY8" fmla="*/ 200970 h 725156"/>
                  <a:gd name="connsiteX9" fmla="*/ 79403 w 483133"/>
                  <a:gd name="connsiteY9" fmla="*/ 259083 h 725156"/>
                  <a:gd name="connsiteX10" fmla="*/ 72726 w 483133"/>
                  <a:gd name="connsiteY10" fmla="*/ 241938 h 725156"/>
                  <a:gd name="connsiteX11" fmla="*/ 58107 w 483133"/>
                  <a:gd name="connsiteY11" fmla="*/ 199526 h 725156"/>
                  <a:gd name="connsiteX12" fmla="*/ 5770 w 483133"/>
                  <a:gd name="connsiteY12" fmla="*/ 200970 h 725156"/>
                  <a:gd name="connsiteX13" fmla="*/ 897 w 483133"/>
                  <a:gd name="connsiteY13" fmla="*/ 230929 h 725156"/>
                  <a:gd name="connsiteX14" fmla="*/ 48181 w 483133"/>
                  <a:gd name="connsiteY14" fmla="*/ 371879 h 725156"/>
                  <a:gd name="connsiteX15" fmla="*/ 73448 w 483133"/>
                  <a:gd name="connsiteY15" fmla="*/ 383609 h 725156"/>
                  <a:gd name="connsiteX16" fmla="*/ 101602 w 483133"/>
                  <a:gd name="connsiteY16" fmla="*/ 358163 h 725156"/>
                  <a:gd name="connsiteX17" fmla="*/ 148344 w 483133"/>
                  <a:gd name="connsiteY17" fmla="*/ 240855 h 725156"/>
                  <a:gd name="connsiteX18" fmla="*/ 158812 w 483133"/>
                  <a:gd name="connsiteY18" fmla="*/ 233816 h 725156"/>
                  <a:gd name="connsiteX19" fmla="*/ 160075 w 483133"/>
                  <a:gd name="connsiteY19" fmla="*/ 245547 h 725156"/>
                  <a:gd name="connsiteX20" fmla="*/ 145637 w 483133"/>
                  <a:gd name="connsiteY20" fmla="*/ 276047 h 725156"/>
                  <a:gd name="connsiteX21" fmla="*/ 91676 w 483133"/>
                  <a:gd name="connsiteY21" fmla="*/ 446595 h 725156"/>
                  <a:gd name="connsiteX22" fmla="*/ 69477 w 483133"/>
                  <a:gd name="connsiteY22" fmla="*/ 602524 h 725156"/>
                  <a:gd name="connsiteX23" fmla="*/ 66770 w 483133"/>
                  <a:gd name="connsiteY23" fmla="*/ 692400 h 725156"/>
                  <a:gd name="connsiteX24" fmla="*/ 96368 w 483133"/>
                  <a:gd name="connsiteY24" fmla="*/ 725065 h 725156"/>
                  <a:gd name="connsiteX25" fmla="*/ 126687 w 483133"/>
                  <a:gd name="connsiteY25" fmla="*/ 690415 h 725156"/>
                  <a:gd name="connsiteX26" fmla="*/ 154841 w 483133"/>
                  <a:gd name="connsiteY26" fmla="*/ 477456 h 725156"/>
                  <a:gd name="connsiteX27" fmla="*/ 191658 w 483133"/>
                  <a:gd name="connsiteY27" fmla="*/ 451468 h 725156"/>
                  <a:gd name="connsiteX28" fmla="*/ 223602 w 483133"/>
                  <a:gd name="connsiteY28" fmla="*/ 467530 h 725156"/>
                  <a:gd name="connsiteX29" fmla="*/ 240205 w 483133"/>
                  <a:gd name="connsiteY29" fmla="*/ 574551 h 725156"/>
                  <a:gd name="connsiteX30" fmla="*/ 251214 w 483133"/>
                  <a:gd name="connsiteY30" fmla="*/ 677962 h 725156"/>
                  <a:gd name="connsiteX31" fmla="*/ 257170 w 483133"/>
                  <a:gd name="connsiteY31" fmla="*/ 701965 h 725156"/>
                  <a:gd name="connsiteX32" fmla="*/ 300303 w 483133"/>
                  <a:gd name="connsiteY32" fmla="*/ 720915 h 725156"/>
                  <a:gd name="connsiteX33" fmla="*/ 308966 w 483133"/>
                  <a:gd name="connsiteY33" fmla="*/ 688430 h 725156"/>
                  <a:gd name="connsiteX34" fmla="*/ 302288 w 483133"/>
                  <a:gd name="connsiteY34" fmla="*/ 649628 h 725156"/>
                  <a:gd name="connsiteX35" fmla="*/ 294167 w 483133"/>
                  <a:gd name="connsiteY35" fmla="*/ 459589 h 725156"/>
                  <a:gd name="connsiteX36" fmla="*/ 299761 w 483133"/>
                  <a:gd name="connsiteY36" fmla="*/ 420606 h 725156"/>
                  <a:gd name="connsiteX37" fmla="*/ 330623 w 483133"/>
                  <a:gd name="connsiteY37" fmla="*/ 306908 h 725156"/>
                  <a:gd name="connsiteX38" fmla="*/ 340909 w 483133"/>
                  <a:gd name="connsiteY38" fmla="*/ 302035 h 725156"/>
                  <a:gd name="connsiteX39" fmla="*/ 362566 w 483133"/>
                  <a:gd name="connsiteY39" fmla="*/ 300411 h 725156"/>
                  <a:gd name="connsiteX40" fmla="*/ 438004 w 483133"/>
                  <a:gd name="connsiteY40" fmla="*/ 232734 h 725156"/>
                  <a:gd name="connsiteX41" fmla="*/ 472294 w 483133"/>
                  <a:gd name="connsiteY41" fmla="*/ 155310 h 725156"/>
                  <a:gd name="connsiteX42" fmla="*/ 477528 w 483133"/>
                  <a:gd name="connsiteY42" fmla="*/ 104958 h 725156"/>
                  <a:gd name="connsiteX43" fmla="*/ 483123 w 483133"/>
                  <a:gd name="connsiteY43" fmla="*/ 32227 h 725156"/>
                  <a:gd name="connsiteX44" fmla="*/ 461647 w 483133"/>
                  <a:gd name="connsiteY44" fmla="*/ 103 h 725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483133" h="725156">
                    <a:moveTo>
                      <a:pt x="461647" y="103"/>
                    </a:moveTo>
                    <a:cubicBezTo>
                      <a:pt x="448472" y="-1160"/>
                      <a:pt x="439809" y="9307"/>
                      <a:pt x="434756" y="26813"/>
                    </a:cubicBezTo>
                    <a:cubicBezTo>
                      <a:pt x="428259" y="49372"/>
                      <a:pt x="425552" y="72653"/>
                      <a:pt x="424830" y="96115"/>
                    </a:cubicBezTo>
                    <a:cubicBezTo>
                      <a:pt x="424108" y="119757"/>
                      <a:pt x="421040" y="142858"/>
                      <a:pt x="414362" y="165597"/>
                    </a:cubicBezTo>
                    <a:cubicBezTo>
                      <a:pt x="411114" y="176967"/>
                      <a:pt x="405700" y="186171"/>
                      <a:pt x="394149" y="190863"/>
                    </a:cubicBezTo>
                    <a:cubicBezTo>
                      <a:pt x="377546" y="197721"/>
                      <a:pt x="364191" y="209633"/>
                      <a:pt x="349933" y="220461"/>
                    </a:cubicBezTo>
                    <a:cubicBezTo>
                      <a:pt x="319613" y="243381"/>
                      <a:pt x="286767" y="255654"/>
                      <a:pt x="247424" y="245005"/>
                    </a:cubicBezTo>
                    <a:cubicBezTo>
                      <a:pt x="222880" y="238328"/>
                      <a:pt x="207720" y="220822"/>
                      <a:pt x="190936" y="204940"/>
                    </a:cubicBezTo>
                    <a:cubicBezTo>
                      <a:pt x="170001" y="184908"/>
                      <a:pt x="160075" y="184006"/>
                      <a:pt x="135892" y="200970"/>
                    </a:cubicBezTo>
                    <a:cubicBezTo>
                      <a:pt x="113693" y="216491"/>
                      <a:pt x="97090" y="237426"/>
                      <a:pt x="79403" y="259083"/>
                    </a:cubicBezTo>
                    <a:cubicBezTo>
                      <a:pt x="73808" y="252947"/>
                      <a:pt x="73989" y="247352"/>
                      <a:pt x="72726" y="241938"/>
                    </a:cubicBezTo>
                    <a:cubicBezTo>
                      <a:pt x="69477" y="227319"/>
                      <a:pt x="66048" y="212520"/>
                      <a:pt x="58107" y="199526"/>
                    </a:cubicBezTo>
                    <a:cubicBezTo>
                      <a:pt x="43489" y="175343"/>
                      <a:pt x="19666" y="176065"/>
                      <a:pt x="5770" y="200970"/>
                    </a:cubicBezTo>
                    <a:cubicBezTo>
                      <a:pt x="536" y="210174"/>
                      <a:pt x="-1268" y="220281"/>
                      <a:pt x="897" y="230929"/>
                    </a:cubicBezTo>
                    <a:cubicBezTo>
                      <a:pt x="11184" y="279837"/>
                      <a:pt x="28690" y="326219"/>
                      <a:pt x="48181" y="371879"/>
                    </a:cubicBezTo>
                    <a:cubicBezTo>
                      <a:pt x="53235" y="383790"/>
                      <a:pt x="62078" y="386316"/>
                      <a:pt x="73448" y="383609"/>
                    </a:cubicBezTo>
                    <a:cubicBezTo>
                      <a:pt x="87344" y="380181"/>
                      <a:pt x="97631" y="375488"/>
                      <a:pt x="101602" y="358163"/>
                    </a:cubicBezTo>
                    <a:cubicBezTo>
                      <a:pt x="110986" y="316834"/>
                      <a:pt x="128131" y="278213"/>
                      <a:pt x="148344" y="240855"/>
                    </a:cubicBezTo>
                    <a:cubicBezTo>
                      <a:pt x="150690" y="236523"/>
                      <a:pt x="153758" y="231831"/>
                      <a:pt x="158812" y="233816"/>
                    </a:cubicBezTo>
                    <a:cubicBezTo>
                      <a:pt x="164948" y="236162"/>
                      <a:pt x="161880" y="241396"/>
                      <a:pt x="160075" y="245547"/>
                    </a:cubicBezTo>
                    <a:cubicBezTo>
                      <a:pt x="155382" y="255834"/>
                      <a:pt x="150871" y="266121"/>
                      <a:pt x="145637" y="276047"/>
                    </a:cubicBezTo>
                    <a:cubicBezTo>
                      <a:pt x="118024" y="329828"/>
                      <a:pt x="103947" y="388302"/>
                      <a:pt x="91676" y="446595"/>
                    </a:cubicBezTo>
                    <a:cubicBezTo>
                      <a:pt x="80847" y="497849"/>
                      <a:pt x="75252" y="550367"/>
                      <a:pt x="69477" y="602524"/>
                    </a:cubicBezTo>
                    <a:cubicBezTo>
                      <a:pt x="66048" y="632302"/>
                      <a:pt x="62800" y="662441"/>
                      <a:pt x="66770" y="692400"/>
                    </a:cubicBezTo>
                    <a:cubicBezTo>
                      <a:pt x="69657" y="714418"/>
                      <a:pt x="78681" y="726329"/>
                      <a:pt x="96368" y="725065"/>
                    </a:cubicBezTo>
                    <a:cubicBezTo>
                      <a:pt x="116220" y="723802"/>
                      <a:pt x="125243" y="709725"/>
                      <a:pt x="126687" y="690415"/>
                    </a:cubicBezTo>
                    <a:cubicBezTo>
                      <a:pt x="127229" y="683015"/>
                      <a:pt x="128492" y="533222"/>
                      <a:pt x="154841" y="477456"/>
                    </a:cubicBezTo>
                    <a:cubicBezTo>
                      <a:pt x="162963" y="459769"/>
                      <a:pt x="175235" y="453272"/>
                      <a:pt x="191658" y="451468"/>
                    </a:cubicBezTo>
                    <a:cubicBezTo>
                      <a:pt x="206637" y="449843"/>
                      <a:pt x="218368" y="457423"/>
                      <a:pt x="223602" y="467530"/>
                    </a:cubicBezTo>
                    <a:cubicBezTo>
                      <a:pt x="239844" y="498030"/>
                      <a:pt x="238762" y="540441"/>
                      <a:pt x="240205" y="574551"/>
                    </a:cubicBezTo>
                    <a:cubicBezTo>
                      <a:pt x="241649" y="609201"/>
                      <a:pt x="244176" y="643852"/>
                      <a:pt x="251214" y="677962"/>
                    </a:cubicBezTo>
                    <a:cubicBezTo>
                      <a:pt x="252838" y="686083"/>
                      <a:pt x="253380" y="694566"/>
                      <a:pt x="257170" y="701965"/>
                    </a:cubicBezTo>
                    <a:cubicBezTo>
                      <a:pt x="263667" y="715501"/>
                      <a:pt x="269081" y="726870"/>
                      <a:pt x="300303" y="720915"/>
                    </a:cubicBezTo>
                    <a:cubicBezTo>
                      <a:pt x="315282" y="715320"/>
                      <a:pt x="310229" y="698897"/>
                      <a:pt x="308966" y="688430"/>
                    </a:cubicBezTo>
                    <a:cubicBezTo>
                      <a:pt x="307522" y="675435"/>
                      <a:pt x="304273" y="662622"/>
                      <a:pt x="302288" y="649628"/>
                    </a:cubicBezTo>
                    <a:cubicBezTo>
                      <a:pt x="292904" y="586642"/>
                      <a:pt x="286407" y="523296"/>
                      <a:pt x="294167" y="459589"/>
                    </a:cubicBezTo>
                    <a:cubicBezTo>
                      <a:pt x="295791" y="446595"/>
                      <a:pt x="298498" y="433781"/>
                      <a:pt x="299761" y="420606"/>
                    </a:cubicBezTo>
                    <a:cubicBezTo>
                      <a:pt x="303552" y="381083"/>
                      <a:pt x="321057" y="345168"/>
                      <a:pt x="330623" y="306908"/>
                    </a:cubicBezTo>
                    <a:cubicBezTo>
                      <a:pt x="331886" y="301855"/>
                      <a:pt x="338202" y="297704"/>
                      <a:pt x="340909" y="302035"/>
                    </a:cubicBezTo>
                    <a:cubicBezTo>
                      <a:pt x="350114" y="315932"/>
                      <a:pt x="356791" y="305464"/>
                      <a:pt x="362566" y="300411"/>
                    </a:cubicBezTo>
                    <a:cubicBezTo>
                      <a:pt x="388013" y="278213"/>
                      <a:pt x="413640" y="256195"/>
                      <a:pt x="438004" y="232734"/>
                    </a:cubicBezTo>
                    <a:cubicBezTo>
                      <a:pt x="459661" y="211979"/>
                      <a:pt x="472114" y="186532"/>
                      <a:pt x="472294" y="155310"/>
                    </a:cubicBezTo>
                    <a:cubicBezTo>
                      <a:pt x="472475" y="138526"/>
                      <a:pt x="476085" y="121742"/>
                      <a:pt x="477528" y="104958"/>
                    </a:cubicBezTo>
                    <a:cubicBezTo>
                      <a:pt x="479874" y="80774"/>
                      <a:pt x="482942" y="56410"/>
                      <a:pt x="483123" y="32227"/>
                    </a:cubicBezTo>
                    <a:cubicBezTo>
                      <a:pt x="483484" y="14541"/>
                      <a:pt x="474280" y="1366"/>
                      <a:pt x="461647" y="103"/>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4" name="Freeform 1067">
                <a:extLst>
                  <a:ext uri="{FF2B5EF4-FFF2-40B4-BE49-F238E27FC236}">
                    <a16:creationId xmlns:a16="http://schemas.microsoft.com/office/drawing/2014/main" id="{53FBEC75-4400-2DD7-C207-3535266CAA26}"/>
                  </a:ext>
                </a:extLst>
              </p:cNvPr>
              <p:cNvSpPr/>
              <p:nvPr/>
            </p:nvSpPr>
            <p:spPr>
              <a:xfrm>
                <a:off x="9471030" y="3651524"/>
                <a:ext cx="3255" cy="7222"/>
              </a:xfrm>
              <a:custGeom>
                <a:avLst/>
                <a:gdLst>
                  <a:gd name="connsiteX0" fmla="*/ 3256 w 3255"/>
                  <a:gd name="connsiteY0" fmla="*/ 0 h 7222"/>
                  <a:gd name="connsiteX1" fmla="*/ 8 w 3255"/>
                  <a:gd name="connsiteY1" fmla="*/ 7219 h 7222"/>
                  <a:gd name="connsiteX2" fmla="*/ 3256 w 3255"/>
                  <a:gd name="connsiteY2" fmla="*/ 0 h 7222"/>
                </a:gdLst>
                <a:ahLst/>
                <a:cxnLst>
                  <a:cxn ang="0">
                    <a:pos x="connsiteX0" y="connsiteY0"/>
                  </a:cxn>
                  <a:cxn ang="0">
                    <a:pos x="connsiteX1" y="connsiteY1"/>
                  </a:cxn>
                  <a:cxn ang="0">
                    <a:pos x="connsiteX2" y="connsiteY2"/>
                  </a:cxn>
                </a:cxnLst>
                <a:rect l="l" t="t" r="r" b="b"/>
                <a:pathLst>
                  <a:path w="3255" h="7222">
                    <a:moveTo>
                      <a:pt x="3256" y="0"/>
                    </a:moveTo>
                    <a:cubicBezTo>
                      <a:pt x="2895" y="722"/>
                      <a:pt x="-173" y="7399"/>
                      <a:pt x="8" y="7219"/>
                    </a:cubicBezTo>
                    <a:cubicBezTo>
                      <a:pt x="1270" y="6677"/>
                      <a:pt x="2353" y="3429"/>
                      <a:pt x="3256" y="0"/>
                    </a:cubicBezTo>
                    <a:close/>
                  </a:path>
                </a:pathLst>
              </a:custGeom>
              <a:grpFill/>
              <a:ln w="1804" cap="flat">
                <a:solidFill>
                  <a:srgbClr val="414141"/>
                </a:solidFill>
                <a:prstDash val="solid"/>
                <a:miter/>
              </a:ln>
            </p:spPr>
            <p:txBody>
              <a:bodyPr rtlCol="0" anchor="ctr"/>
              <a:lstStyle/>
              <a:p>
                <a:endParaRPr lang="en-US"/>
              </a:p>
            </p:txBody>
          </p:sp>
          <p:sp>
            <p:nvSpPr>
              <p:cNvPr id="75" name="Freeform 1070">
                <a:extLst>
                  <a:ext uri="{FF2B5EF4-FFF2-40B4-BE49-F238E27FC236}">
                    <a16:creationId xmlns:a16="http://schemas.microsoft.com/office/drawing/2014/main" id="{17829B6F-7B23-86FA-B801-970753AC25BE}"/>
                  </a:ext>
                </a:extLst>
              </p:cNvPr>
              <p:cNvSpPr/>
              <p:nvPr/>
            </p:nvSpPr>
            <p:spPr>
              <a:xfrm>
                <a:off x="7644081" y="3979129"/>
                <a:ext cx="638396" cy="706528"/>
              </a:xfrm>
              <a:custGeom>
                <a:avLst/>
                <a:gdLst>
                  <a:gd name="connsiteX0" fmla="*/ 621753 w 638396"/>
                  <a:gd name="connsiteY0" fmla="*/ 1579 h 706528"/>
                  <a:gd name="connsiteX1" fmla="*/ 593780 w 638396"/>
                  <a:gd name="connsiteY1" fmla="*/ 16558 h 706528"/>
                  <a:gd name="connsiteX2" fmla="*/ 587282 w 638396"/>
                  <a:gd name="connsiteY2" fmla="*/ 32620 h 706528"/>
                  <a:gd name="connsiteX3" fmla="*/ 551549 w 638396"/>
                  <a:gd name="connsiteY3" fmla="*/ 114916 h 706528"/>
                  <a:gd name="connsiteX4" fmla="*/ 514551 w 638396"/>
                  <a:gd name="connsiteY4" fmla="*/ 162923 h 706528"/>
                  <a:gd name="connsiteX5" fmla="*/ 439475 w 638396"/>
                  <a:gd name="connsiteY5" fmla="*/ 206958 h 706528"/>
                  <a:gd name="connsiteX6" fmla="*/ 345989 w 638396"/>
                  <a:gd name="connsiteY6" fmla="*/ 226810 h 706528"/>
                  <a:gd name="connsiteX7" fmla="*/ 299066 w 638396"/>
                  <a:gd name="connsiteY7" fmla="*/ 236555 h 706528"/>
                  <a:gd name="connsiteX8" fmla="*/ 196557 w 638396"/>
                  <a:gd name="connsiteY8" fmla="*/ 348449 h 706528"/>
                  <a:gd name="connsiteX9" fmla="*/ 155048 w 638396"/>
                  <a:gd name="connsiteY9" fmla="*/ 433633 h 706528"/>
                  <a:gd name="connsiteX10" fmla="*/ 135016 w 638396"/>
                  <a:gd name="connsiteY10" fmla="*/ 509612 h 706528"/>
                  <a:gd name="connsiteX11" fmla="*/ 83039 w 638396"/>
                  <a:gd name="connsiteY11" fmla="*/ 590284 h 706528"/>
                  <a:gd name="connsiteX12" fmla="*/ 15362 w 638396"/>
                  <a:gd name="connsiteY12" fmla="*/ 644426 h 706528"/>
                  <a:gd name="connsiteX13" fmla="*/ 3631 w 638396"/>
                  <a:gd name="connsiteY13" fmla="*/ 659947 h 706528"/>
                  <a:gd name="connsiteX14" fmla="*/ 27995 w 638396"/>
                  <a:gd name="connsiteY14" fmla="*/ 701997 h 706528"/>
                  <a:gd name="connsiteX15" fmla="*/ 55066 w 638396"/>
                  <a:gd name="connsiteY15" fmla="*/ 691169 h 706528"/>
                  <a:gd name="connsiteX16" fmla="*/ 149092 w 638396"/>
                  <a:gd name="connsiteY16" fmla="*/ 623852 h 706528"/>
                  <a:gd name="connsiteX17" fmla="*/ 183563 w 638396"/>
                  <a:gd name="connsiteY17" fmla="*/ 580899 h 706528"/>
                  <a:gd name="connsiteX18" fmla="*/ 231208 w 638396"/>
                  <a:gd name="connsiteY18" fmla="*/ 468825 h 706528"/>
                  <a:gd name="connsiteX19" fmla="*/ 309353 w 638396"/>
                  <a:gd name="connsiteY19" fmla="*/ 464133 h 706528"/>
                  <a:gd name="connsiteX20" fmla="*/ 315309 w 638396"/>
                  <a:gd name="connsiteY20" fmla="*/ 473698 h 706528"/>
                  <a:gd name="connsiteX21" fmla="*/ 337507 w 638396"/>
                  <a:gd name="connsiteY21" fmla="*/ 594976 h 706528"/>
                  <a:gd name="connsiteX22" fmla="*/ 321445 w 638396"/>
                  <a:gd name="connsiteY22" fmla="*/ 684672 h 706528"/>
                  <a:gd name="connsiteX23" fmla="*/ 345087 w 638396"/>
                  <a:gd name="connsiteY23" fmla="*/ 705968 h 706528"/>
                  <a:gd name="connsiteX24" fmla="*/ 380099 w 638396"/>
                  <a:gd name="connsiteY24" fmla="*/ 679980 h 706528"/>
                  <a:gd name="connsiteX25" fmla="*/ 421608 w 638396"/>
                  <a:gd name="connsiteY25" fmla="*/ 543361 h 706528"/>
                  <a:gd name="connsiteX26" fmla="*/ 381001 w 638396"/>
                  <a:gd name="connsiteY26" fmla="*/ 417932 h 706528"/>
                  <a:gd name="connsiteX27" fmla="*/ 471599 w 638396"/>
                  <a:gd name="connsiteY27" fmla="*/ 277162 h 706528"/>
                  <a:gd name="connsiteX28" fmla="*/ 568153 w 638396"/>
                  <a:gd name="connsiteY28" fmla="*/ 194325 h 706528"/>
                  <a:gd name="connsiteX29" fmla="*/ 615256 w 638396"/>
                  <a:gd name="connsiteY29" fmla="*/ 134227 h 706528"/>
                  <a:gd name="connsiteX30" fmla="*/ 637635 w 638396"/>
                  <a:gd name="connsiteY30" fmla="*/ 30815 h 706528"/>
                  <a:gd name="connsiteX31" fmla="*/ 621753 w 638396"/>
                  <a:gd name="connsiteY31" fmla="*/ 1579 h 706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38396" h="706528">
                    <a:moveTo>
                      <a:pt x="621753" y="1579"/>
                    </a:moveTo>
                    <a:cubicBezTo>
                      <a:pt x="607495" y="-4016"/>
                      <a:pt x="600818" y="6271"/>
                      <a:pt x="593780" y="16558"/>
                    </a:cubicBezTo>
                    <a:cubicBezTo>
                      <a:pt x="591073" y="20348"/>
                      <a:pt x="589448" y="28470"/>
                      <a:pt x="587282" y="32620"/>
                    </a:cubicBezTo>
                    <a:cubicBezTo>
                      <a:pt x="573747" y="59330"/>
                      <a:pt x="562016" y="86943"/>
                      <a:pt x="551549" y="114916"/>
                    </a:cubicBezTo>
                    <a:cubicBezTo>
                      <a:pt x="544149" y="134769"/>
                      <a:pt x="532599" y="150470"/>
                      <a:pt x="514551" y="162923"/>
                    </a:cubicBezTo>
                    <a:cubicBezTo>
                      <a:pt x="490007" y="179706"/>
                      <a:pt x="462756" y="192701"/>
                      <a:pt x="439475" y="206958"/>
                    </a:cubicBezTo>
                    <a:cubicBezTo>
                      <a:pt x="398868" y="226629"/>
                      <a:pt x="353208" y="231863"/>
                      <a:pt x="345989" y="226810"/>
                    </a:cubicBezTo>
                    <a:cubicBezTo>
                      <a:pt x="326498" y="213635"/>
                      <a:pt x="313143" y="223561"/>
                      <a:pt x="299066" y="236555"/>
                    </a:cubicBezTo>
                    <a:cubicBezTo>
                      <a:pt x="261708" y="271026"/>
                      <a:pt x="229945" y="310369"/>
                      <a:pt x="196557" y="348449"/>
                    </a:cubicBezTo>
                    <a:cubicBezTo>
                      <a:pt x="175442" y="372633"/>
                      <a:pt x="162448" y="401870"/>
                      <a:pt x="155048" y="433633"/>
                    </a:cubicBezTo>
                    <a:cubicBezTo>
                      <a:pt x="149092" y="459080"/>
                      <a:pt x="141873" y="484346"/>
                      <a:pt x="135016" y="509612"/>
                    </a:cubicBezTo>
                    <a:cubicBezTo>
                      <a:pt x="126353" y="542098"/>
                      <a:pt x="112095" y="570071"/>
                      <a:pt x="83039" y="590284"/>
                    </a:cubicBezTo>
                    <a:cubicBezTo>
                      <a:pt x="59397" y="606707"/>
                      <a:pt x="37921" y="626379"/>
                      <a:pt x="15362" y="644426"/>
                    </a:cubicBezTo>
                    <a:cubicBezTo>
                      <a:pt x="10128" y="648758"/>
                      <a:pt x="6518" y="653991"/>
                      <a:pt x="3631" y="659947"/>
                    </a:cubicBezTo>
                    <a:cubicBezTo>
                      <a:pt x="-6476" y="679980"/>
                      <a:pt x="5435" y="703261"/>
                      <a:pt x="27995" y="701997"/>
                    </a:cubicBezTo>
                    <a:cubicBezTo>
                      <a:pt x="37379" y="701456"/>
                      <a:pt x="46584" y="695500"/>
                      <a:pt x="55066" y="691169"/>
                    </a:cubicBezTo>
                    <a:cubicBezTo>
                      <a:pt x="89536" y="673843"/>
                      <a:pt x="119675" y="648036"/>
                      <a:pt x="149092" y="623852"/>
                    </a:cubicBezTo>
                    <a:cubicBezTo>
                      <a:pt x="162448" y="612843"/>
                      <a:pt x="175622" y="597323"/>
                      <a:pt x="183563" y="580899"/>
                    </a:cubicBezTo>
                    <a:cubicBezTo>
                      <a:pt x="201430" y="543902"/>
                      <a:pt x="210273" y="504559"/>
                      <a:pt x="231208" y="468825"/>
                    </a:cubicBezTo>
                    <a:cubicBezTo>
                      <a:pt x="252504" y="432731"/>
                      <a:pt x="283906" y="430384"/>
                      <a:pt x="309353" y="464133"/>
                    </a:cubicBezTo>
                    <a:cubicBezTo>
                      <a:pt x="311519" y="467201"/>
                      <a:pt x="313143" y="470630"/>
                      <a:pt x="315309" y="473698"/>
                    </a:cubicBezTo>
                    <a:cubicBezTo>
                      <a:pt x="343824" y="512861"/>
                      <a:pt x="354111" y="532713"/>
                      <a:pt x="337507" y="594976"/>
                    </a:cubicBezTo>
                    <a:cubicBezTo>
                      <a:pt x="328844" y="627642"/>
                      <a:pt x="326498" y="657059"/>
                      <a:pt x="321445" y="684672"/>
                    </a:cubicBezTo>
                    <a:cubicBezTo>
                      <a:pt x="318918" y="697846"/>
                      <a:pt x="330649" y="709216"/>
                      <a:pt x="345087" y="705968"/>
                    </a:cubicBezTo>
                    <a:cubicBezTo>
                      <a:pt x="371256" y="706329"/>
                      <a:pt x="371616" y="702900"/>
                      <a:pt x="380099" y="679980"/>
                    </a:cubicBezTo>
                    <a:cubicBezTo>
                      <a:pt x="389122" y="655435"/>
                      <a:pt x="416193" y="568988"/>
                      <a:pt x="421608" y="543361"/>
                    </a:cubicBezTo>
                    <a:cubicBezTo>
                      <a:pt x="429909" y="503296"/>
                      <a:pt x="385513" y="426053"/>
                      <a:pt x="381001" y="417932"/>
                    </a:cubicBezTo>
                    <a:cubicBezTo>
                      <a:pt x="377933" y="412517"/>
                      <a:pt x="449581" y="309467"/>
                      <a:pt x="471599" y="277162"/>
                    </a:cubicBezTo>
                    <a:cubicBezTo>
                      <a:pt x="475209" y="271748"/>
                      <a:pt x="538194" y="216703"/>
                      <a:pt x="568153" y="194325"/>
                    </a:cubicBezTo>
                    <a:cubicBezTo>
                      <a:pt x="586741" y="180248"/>
                      <a:pt x="606774" y="155704"/>
                      <a:pt x="615256" y="134227"/>
                    </a:cubicBezTo>
                    <a:cubicBezTo>
                      <a:pt x="618865" y="125203"/>
                      <a:pt x="631679" y="56984"/>
                      <a:pt x="637635" y="30815"/>
                    </a:cubicBezTo>
                    <a:cubicBezTo>
                      <a:pt x="640342" y="18182"/>
                      <a:pt x="636010" y="7174"/>
                      <a:pt x="621753" y="1579"/>
                    </a:cubicBezTo>
                    <a:close/>
                  </a:path>
                </a:pathLst>
              </a:custGeom>
              <a:solidFill>
                <a:schemeClr val="bg1"/>
              </a:solidFill>
              <a:ln w="1804" cap="flat">
                <a:solidFill>
                  <a:srgbClr val="414141"/>
                </a:solidFill>
                <a:prstDash val="solid"/>
                <a:miter/>
              </a:ln>
            </p:spPr>
            <p:txBody>
              <a:bodyPr rtlCol="0" anchor="ctr"/>
              <a:lstStyle/>
              <a:p>
                <a:endParaRPr lang="en-US"/>
              </a:p>
            </p:txBody>
          </p:sp>
          <p:sp>
            <p:nvSpPr>
              <p:cNvPr id="76" name="Freeform 1071">
                <a:extLst>
                  <a:ext uri="{FF2B5EF4-FFF2-40B4-BE49-F238E27FC236}">
                    <a16:creationId xmlns:a16="http://schemas.microsoft.com/office/drawing/2014/main" id="{A33B9F4A-1276-628C-B401-8A98F36F1AEC}"/>
                  </a:ext>
                </a:extLst>
              </p:cNvPr>
              <p:cNvSpPr/>
              <p:nvPr/>
            </p:nvSpPr>
            <p:spPr>
              <a:xfrm>
                <a:off x="7623250" y="3456577"/>
                <a:ext cx="2073866" cy="1244353"/>
              </a:xfrm>
              <a:custGeom>
                <a:avLst/>
                <a:gdLst>
                  <a:gd name="connsiteX0" fmla="*/ 2062369 w 2073866"/>
                  <a:gd name="connsiteY0" fmla="*/ 105974 h 1244353"/>
                  <a:gd name="connsiteX1" fmla="*/ 2020499 w 2073866"/>
                  <a:gd name="connsiteY1" fmla="*/ 83776 h 1244353"/>
                  <a:gd name="connsiteX2" fmla="*/ 1743112 w 2073866"/>
                  <a:gd name="connsiteY2" fmla="*/ 1841 h 1244353"/>
                  <a:gd name="connsiteX3" fmla="*/ 1711348 w 2073866"/>
                  <a:gd name="connsiteY3" fmla="*/ 35048 h 1244353"/>
                  <a:gd name="connsiteX4" fmla="*/ 1725245 w 2073866"/>
                  <a:gd name="connsiteY4" fmla="*/ 86664 h 1244353"/>
                  <a:gd name="connsiteX5" fmla="*/ 1706295 w 2073866"/>
                  <a:gd name="connsiteY5" fmla="*/ 120593 h 1244353"/>
                  <a:gd name="connsiteX6" fmla="*/ 1537913 w 2073866"/>
                  <a:gd name="connsiteY6" fmla="*/ 166253 h 1244353"/>
                  <a:gd name="connsiteX7" fmla="*/ 1084021 w 2073866"/>
                  <a:gd name="connsiteY7" fmla="*/ 305759 h 1244353"/>
                  <a:gd name="connsiteX8" fmla="*/ 745272 w 2073866"/>
                  <a:gd name="connsiteY8" fmla="*/ 409892 h 1244353"/>
                  <a:gd name="connsiteX9" fmla="*/ 661713 w 2073866"/>
                  <a:gd name="connsiteY9" fmla="*/ 434256 h 1244353"/>
                  <a:gd name="connsiteX10" fmla="*/ 620746 w 2073866"/>
                  <a:gd name="connsiteY10" fmla="*/ 496700 h 1244353"/>
                  <a:gd name="connsiteX11" fmla="*/ 618761 w 2073866"/>
                  <a:gd name="connsiteY11" fmla="*/ 512040 h 1244353"/>
                  <a:gd name="connsiteX12" fmla="*/ 596021 w 2073866"/>
                  <a:gd name="connsiteY12" fmla="*/ 549579 h 1244353"/>
                  <a:gd name="connsiteX13" fmla="*/ 554512 w 2073866"/>
                  <a:gd name="connsiteY13" fmla="*/ 641801 h 1244353"/>
                  <a:gd name="connsiteX14" fmla="*/ 520583 w 2073866"/>
                  <a:gd name="connsiteY14" fmla="*/ 676993 h 1244353"/>
                  <a:gd name="connsiteX15" fmla="*/ 516612 w 2073866"/>
                  <a:gd name="connsiteY15" fmla="*/ 626641 h 1244353"/>
                  <a:gd name="connsiteX16" fmla="*/ 370790 w 2073866"/>
                  <a:gd name="connsiteY16" fmla="*/ 570513 h 1244353"/>
                  <a:gd name="connsiteX17" fmla="*/ 326754 w 2073866"/>
                  <a:gd name="connsiteY17" fmla="*/ 712907 h 1244353"/>
                  <a:gd name="connsiteX18" fmla="*/ 322603 w 2073866"/>
                  <a:gd name="connsiteY18" fmla="*/ 739437 h 1244353"/>
                  <a:gd name="connsiteX19" fmla="*/ 216845 w 2073866"/>
                  <a:gd name="connsiteY19" fmla="*/ 852414 h 1244353"/>
                  <a:gd name="connsiteX20" fmla="*/ 160899 w 2073866"/>
                  <a:gd name="connsiteY20" fmla="*/ 957449 h 1244353"/>
                  <a:gd name="connsiteX21" fmla="*/ 151153 w 2073866"/>
                  <a:gd name="connsiteY21" fmla="*/ 998417 h 1244353"/>
                  <a:gd name="connsiteX22" fmla="*/ 82032 w 2073866"/>
                  <a:gd name="connsiteY22" fmla="*/ 1112837 h 1244353"/>
                  <a:gd name="connsiteX23" fmla="*/ 18866 w 2073866"/>
                  <a:gd name="connsiteY23" fmla="*/ 1164272 h 1244353"/>
                  <a:gd name="connsiteX24" fmla="*/ 638 w 2073866"/>
                  <a:gd name="connsiteY24" fmla="*/ 1200186 h 1244353"/>
                  <a:gd name="connsiteX25" fmla="*/ 35469 w 2073866"/>
                  <a:gd name="connsiteY25" fmla="*/ 1237364 h 1244353"/>
                  <a:gd name="connsiteX26" fmla="*/ 65789 w 2073866"/>
                  <a:gd name="connsiteY26" fmla="*/ 1236642 h 1244353"/>
                  <a:gd name="connsiteX27" fmla="*/ 107479 w 2073866"/>
                  <a:gd name="connsiteY27" fmla="*/ 1213541 h 1244353"/>
                  <a:gd name="connsiteX28" fmla="*/ 208002 w 2073866"/>
                  <a:gd name="connsiteY28" fmla="*/ 1124027 h 1244353"/>
                  <a:gd name="connsiteX29" fmla="*/ 269724 w 2073866"/>
                  <a:gd name="connsiteY29" fmla="*/ 990476 h 1244353"/>
                  <a:gd name="connsiteX30" fmla="*/ 309428 w 2073866"/>
                  <a:gd name="connsiteY30" fmla="*/ 985423 h 1244353"/>
                  <a:gd name="connsiteX31" fmla="*/ 349494 w 2073866"/>
                  <a:gd name="connsiteY31" fmla="*/ 1112115 h 1244353"/>
                  <a:gd name="connsiteX32" fmla="*/ 326213 w 2073866"/>
                  <a:gd name="connsiteY32" fmla="*/ 1210834 h 1244353"/>
                  <a:gd name="connsiteX33" fmla="*/ 361946 w 2073866"/>
                  <a:gd name="connsiteY33" fmla="*/ 1242417 h 1244353"/>
                  <a:gd name="connsiteX34" fmla="*/ 410855 w 2073866"/>
                  <a:gd name="connsiteY34" fmla="*/ 1214083 h 1244353"/>
                  <a:gd name="connsiteX35" fmla="*/ 452003 w 2073866"/>
                  <a:gd name="connsiteY35" fmla="*/ 1085586 h 1244353"/>
                  <a:gd name="connsiteX36" fmla="*/ 440813 w 2073866"/>
                  <a:gd name="connsiteY36" fmla="*/ 990476 h 1244353"/>
                  <a:gd name="connsiteX37" fmla="*/ 422585 w 2073866"/>
                  <a:gd name="connsiteY37" fmla="*/ 955464 h 1244353"/>
                  <a:gd name="connsiteX38" fmla="*/ 424029 w 2073866"/>
                  <a:gd name="connsiteY38" fmla="*/ 927671 h 1244353"/>
                  <a:gd name="connsiteX39" fmla="*/ 508672 w 2073866"/>
                  <a:gd name="connsiteY39" fmla="*/ 801520 h 1244353"/>
                  <a:gd name="connsiteX40" fmla="*/ 586095 w 2073866"/>
                  <a:gd name="connsiteY40" fmla="*/ 733481 h 1244353"/>
                  <a:gd name="connsiteX41" fmla="*/ 646193 w 2073866"/>
                  <a:gd name="connsiteY41" fmla="*/ 673745 h 1244353"/>
                  <a:gd name="connsiteX42" fmla="*/ 696725 w 2073866"/>
                  <a:gd name="connsiteY42" fmla="*/ 798632 h 1244353"/>
                  <a:gd name="connsiteX43" fmla="*/ 750326 w 2073866"/>
                  <a:gd name="connsiteY43" fmla="*/ 831839 h 1244353"/>
                  <a:gd name="connsiteX44" fmla="*/ 782450 w 2073866"/>
                  <a:gd name="connsiteY44" fmla="*/ 822274 h 1244353"/>
                  <a:gd name="connsiteX45" fmla="*/ 916722 w 2073866"/>
                  <a:gd name="connsiteY45" fmla="*/ 764523 h 1244353"/>
                  <a:gd name="connsiteX46" fmla="*/ 949208 w 2073866"/>
                  <a:gd name="connsiteY46" fmla="*/ 780585 h 1244353"/>
                  <a:gd name="connsiteX47" fmla="*/ 979166 w 2073866"/>
                  <a:gd name="connsiteY47" fmla="*/ 865408 h 1244353"/>
                  <a:gd name="connsiteX48" fmla="*/ 1040347 w 2073866"/>
                  <a:gd name="connsiteY48" fmla="*/ 895908 h 1244353"/>
                  <a:gd name="connsiteX49" fmla="*/ 1039084 w 2073866"/>
                  <a:gd name="connsiteY49" fmla="*/ 917745 h 1244353"/>
                  <a:gd name="connsiteX50" fmla="*/ 1002267 w 2073866"/>
                  <a:gd name="connsiteY50" fmla="*/ 1159580 h 1244353"/>
                  <a:gd name="connsiteX51" fmla="*/ 1005155 w 2073866"/>
                  <a:gd name="connsiteY51" fmla="*/ 1212639 h 1244353"/>
                  <a:gd name="connsiteX52" fmla="*/ 1026270 w 2073866"/>
                  <a:gd name="connsiteY52" fmla="*/ 1240432 h 1244353"/>
                  <a:gd name="connsiteX53" fmla="*/ 1087631 w 2073866"/>
                  <a:gd name="connsiteY53" fmla="*/ 1215707 h 1244353"/>
                  <a:gd name="connsiteX54" fmla="*/ 1108566 w 2073866"/>
                  <a:gd name="connsiteY54" fmla="*/ 1017366 h 1244353"/>
                  <a:gd name="connsiteX55" fmla="*/ 1129681 w 2073866"/>
                  <a:gd name="connsiteY55" fmla="*/ 974955 h 1244353"/>
                  <a:gd name="connsiteX56" fmla="*/ 1164332 w 2073866"/>
                  <a:gd name="connsiteY56" fmla="*/ 979648 h 1244353"/>
                  <a:gd name="connsiteX57" fmla="*/ 1177327 w 2073866"/>
                  <a:gd name="connsiteY57" fmla="*/ 1049491 h 1244353"/>
                  <a:gd name="connsiteX58" fmla="*/ 1182741 w 2073866"/>
                  <a:gd name="connsiteY58" fmla="*/ 1145142 h 1244353"/>
                  <a:gd name="connsiteX59" fmla="*/ 1193208 w 2073866"/>
                  <a:gd name="connsiteY59" fmla="*/ 1211737 h 1244353"/>
                  <a:gd name="connsiteX60" fmla="*/ 1241575 w 2073866"/>
                  <a:gd name="connsiteY60" fmla="*/ 1238627 h 1244353"/>
                  <a:gd name="connsiteX61" fmla="*/ 1274421 w 2073866"/>
                  <a:gd name="connsiteY61" fmla="*/ 1193689 h 1244353"/>
                  <a:gd name="connsiteX62" fmla="*/ 1254750 w 2073866"/>
                  <a:gd name="connsiteY62" fmla="*/ 1032346 h 1244353"/>
                  <a:gd name="connsiteX63" fmla="*/ 1283445 w 2073866"/>
                  <a:gd name="connsiteY63" fmla="*/ 861076 h 1244353"/>
                  <a:gd name="connsiteX64" fmla="*/ 1303117 w 2073866"/>
                  <a:gd name="connsiteY64" fmla="*/ 831118 h 1244353"/>
                  <a:gd name="connsiteX65" fmla="*/ 1388120 w 2073866"/>
                  <a:gd name="connsiteY65" fmla="*/ 757845 h 1244353"/>
                  <a:gd name="connsiteX66" fmla="*/ 1429809 w 2073866"/>
                  <a:gd name="connsiteY66" fmla="*/ 712185 h 1244353"/>
                  <a:gd name="connsiteX67" fmla="*/ 1438291 w 2073866"/>
                  <a:gd name="connsiteY67" fmla="*/ 691972 h 1244353"/>
                  <a:gd name="connsiteX68" fmla="*/ 1448398 w 2073866"/>
                  <a:gd name="connsiteY68" fmla="*/ 543262 h 1244353"/>
                  <a:gd name="connsiteX69" fmla="*/ 1474567 w 2073866"/>
                  <a:gd name="connsiteY69" fmla="*/ 503558 h 1244353"/>
                  <a:gd name="connsiteX70" fmla="*/ 1491531 w 2073866"/>
                  <a:gd name="connsiteY70" fmla="*/ 512401 h 1244353"/>
                  <a:gd name="connsiteX71" fmla="*/ 1508315 w 2073866"/>
                  <a:gd name="connsiteY71" fmla="*/ 623573 h 1244353"/>
                  <a:gd name="connsiteX72" fmla="*/ 1531957 w 2073866"/>
                  <a:gd name="connsiteY72" fmla="*/ 819026 h 1244353"/>
                  <a:gd name="connsiteX73" fmla="*/ 1533582 w 2073866"/>
                  <a:gd name="connsiteY73" fmla="*/ 951313 h 1244353"/>
                  <a:gd name="connsiteX74" fmla="*/ 1515534 w 2073866"/>
                  <a:gd name="connsiteY74" fmla="*/ 1195133 h 1244353"/>
                  <a:gd name="connsiteX75" fmla="*/ 1553614 w 2073866"/>
                  <a:gd name="connsiteY75" fmla="*/ 1231408 h 1244353"/>
                  <a:gd name="connsiteX76" fmla="*/ 1597650 w 2073866"/>
                  <a:gd name="connsiteY76" fmla="*/ 1203074 h 1244353"/>
                  <a:gd name="connsiteX77" fmla="*/ 1618585 w 2073866"/>
                  <a:gd name="connsiteY77" fmla="*/ 979106 h 1244353"/>
                  <a:gd name="connsiteX78" fmla="*/ 1629233 w 2073866"/>
                  <a:gd name="connsiteY78" fmla="*/ 932544 h 1244353"/>
                  <a:gd name="connsiteX79" fmla="*/ 1662620 w 2073866"/>
                  <a:gd name="connsiteY79" fmla="*/ 914316 h 1244353"/>
                  <a:gd name="connsiteX80" fmla="*/ 1684818 w 2073866"/>
                  <a:gd name="connsiteY80" fmla="*/ 939763 h 1244353"/>
                  <a:gd name="connsiteX81" fmla="*/ 1696189 w 2073866"/>
                  <a:gd name="connsiteY81" fmla="*/ 977301 h 1244353"/>
                  <a:gd name="connsiteX82" fmla="*/ 1708822 w 2073866"/>
                  <a:gd name="connsiteY82" fmla="*/ 1190441 h 1244353"/>
                  <a:gd name="connsiteX83" fmla="*/ 1738960 w 2073866"/>
                  <a:gd name="connsiteY83" fmla="*/ 1224370 h 1244353"/>
                  <a:gd name="connsiteX84" fmla="*/ 1794907 w 2073866"/>
                  <a:gd name="connsiteY84" fmla="*/ 1177447 h 1244353"/>
                  <a:gd name="connsiteX85" fmla="*/ 1788591 w 2073866"/>
                  <a:gd name="connsiteY85" fmla="*/ 1049130 h 1244353"/>
                  <a:gd name="connsiteX86" fmla="*/ 1793283 w 2073866"/>
                  <a:gd name="connsiteY86" fmla="*/ 551564 h 1244353"/>
                  <a:gd name="connsiteX87" fmla="*/ 1769641 w 2073866"/>
                  <a:gd name="connsiteY87" fmla="*/ 393288 h 1244353"/>
                  <a:gd name="connsiteX88" fmla="*/ 1818549 w 2073866"/>
                  <a:gd name="connsiteY88" fmla="*/ 372534 h 1244353"/>
                  <a:gd name="connsiteX89" fmla="*/ 1842372 w 2073866"/>
                  <a:gd name="connsiteY89" fmla="*/ 383904 h 1244353"/>
                  <a:gd name="connsiteX90" fmla="*/ 1862044 w 2073866"/>
                  <a:gd name="connsiteY90" fmla="*/ 420720 h 1244353"/>
                  <a:gd name="connsiteX91" fmla="*/ 1899041 w 2073866"/>
                  <a:gd name="connsiteY91" fmla="*/ 418013 h 1244353"/>
                  <a:gd name="connsiteX92" fmla="*/ 1975561 w 2073866"/>
                  <a:gd name="connsiteY92" fmla="*/ 300164 h 1244353"/>
                  <a:gd name="connsiteX93" fmla="*/ 2061648 w 2073866"/>
                  <a:gd name="connsiteY93" fmla="*/ 161380 h 1244353"/>
                  <a:gd name="connsiteX94" fmla="*/ 2070852 w 2073866"/>
                  <a:gd name="connsiteY94" fmla="*/ 140986 h 1244353"/>
                  <a:gd name="connsiteX95" fmla="*/ 2062369 w 2073866"/>
                  <a:gd name="connsiteY95" fmla="*/ 105974 h 1244353"/>
                  <a:gd name="connsiteX96" fmla="*/ 372053 w 2073866"/>
                  <a:gd name="connsiteY96" fmla="*/ 584049 h 1244353"/>
                  <a:gd name="connsiteX97" fmla="*/ 470952 w 2073866"/>
                  <a:gd name="connsiteY97" fmla="*/ 584049 h 1244353"/>
                  <a:gd name="connsiteX98" fmla="*/ 508130 w 2073866"/>
                  <a:gd name="connsiteY98" fmla="*/ 667247 h 1244353"/>
                  <a:gd name="connsiteX99" fmla="*/ 457598 w 2073866"/>
                  <a:gd name="connsiteY99" fmla="*/ 717961 h 1244353"/>
                  <a:gd name="connsiteX100" fmla="*/ 406884 w 2073866"/>
                  <a:gd name="connsiteY100" fmla="*/ 733662 h 1244353"/>
                  <a:gd name="connsiteX101" fmla="*/ 332529 w 2073866"/>
                  <a:gd name="connsiteY101" fmla="*/ 685476 h 1244353"/>
                  <a:gd name="connsiteX102" fmla="*/ 372053 w 2073866"/>
                  <a:gd name="connsiteY102" fmla="*/ 584049 h 1244353"/>
                  <a:gd name="connsiteX103" fmla="*/ 635906 w 2073866"/>
                  <a:gd name="connsiteY103" fmla="*/ 656780 h 1244353"/>
                  <a:gd name="connsiteX104" fmla="*/ 588802 w 2073866"/>
                  <a:gd name="connsiteY104" fmla="*/ 716878 h 1244353"/>
                  <a:gd name="connsiteX105" fmla="*/ 492248 w 2073866"/>
                  <a:gd name="connsiteY105" fmla="*/ 799715 h 1244353"/>
                  <a:gd name="connsiteX106" fmla="*/ 401651 w 2073866"/>
                  <a:gd name="connsiteY106" fmla="*/ 940484 h 1244353"/>
                  <a:gd name="connsiteX107" fmla="*/ 442257 w 2073866"/>
                  <a:gd name="connsiteY107" fmla="*/ 1065914 h 1244353"/>
                  <a:gd name="connsiteX108" fmla="*/ 400748 w 2073866"/>
                  <a:gd name="connsiteY108" fmla="*/ 1202533 h 1244353"/>
                  <a:gd name="connsiteX109" fmla="*/ 365736 w 2073866"/>
                  <a:gd name="connsiteY109" fmla="*/ 1228521 h 1244353"/>
                  <a:gd name="connsiteX110" fmla="*/ 342094 w 2073866"/>
                  <a:gd name="connsiteY110" fmla="*/ 1207225 h 1244353"/>
                  <a:gd name="connsiteX111" fmla="*/ 358156 w 2073866"/>
                  <a:gd name="connsiteY111" fmla="*/ 1117529 h 1244353"/>
                  <a:gd name="connsiteX112" fmla="*/ 335958 w 2073866"/>
                  <a:gd name="connsiteY112" fmla="*/ 996251 h 1244353"/>
                  <a:gd name="connsiteX113" fmla="*/ 330003 w 2073866"/>
                  <a:gd name="connsiteY113" fmla="*/ 986686 h 1244353"/>
                  <a:gd name="connsiteX114" fmla="*/ 251858 w 2073866"/>
                  <a:gd name="connsiteY114" fmla="*/ 991378 h 1244353"/>
                  <a:gd name="connsiteX115" fmla="*/ 204212 w 2073866"/>
                  <a:gd name="connsiteY115" fmla="*/ 1103452 h 1244353"/>
                  <a:gd name="connsiteX116" fmla="*/ 169742 w 2073866"/>
                  <a:gd name="connsiteY116" fmla="*/ 1146405 h 1244353"/>
                  <a:gd name="connsiteX117" fmla="*/ 75715 w 2073866"/>
                  <a:gd name="connsiteY117" fmla="*/ 1213722 h 1244353"/>
                  <a:gd name="connsiteX118" fmla="*/ 48644 w 2073866"/>
                  <a:gd name="connsiteY118" fmla="*/ 1224550 h 1244353"/>
                  <a:gd name="connsiteX119" fmla="*/ 24280 w 2073866"/>
                  <a:gd name="connsiteY119" fmla="*/ 1182500 h 1244353"/>
                  <a:gd name="connsiteX120" fmla="*/ 36011 w 2073866"/>
                  <a:gd name="connsiteY120" fmla="*/ 1166979 h 1244353"/>
                  <a:gd name="connsiteX121" fmla="*/ 103688 w 2073866"/>
                  <a:gd name="connsiteY121" fmla="*/ 1112837 h 1244353"/>
                  <a:gd name="connsiteX122" fmla="*/ 155665 w 2073866"/>
                  <a:gd name="connsiteY122" fmla="*/ 1032165 h 1244353"/>
                  <a:gd name="connsiteX123" fmla="*/ 175698 w 2073866"/>
                  <a:gd name="connsiteY123" fmla="*/ 956186 h 1244353"/>
                  <a:gd name="connsiteX124" fmla="*/ 217207 w 2073866"/>
                  <a:gd name="connsiteY124" fmla="*/ 871002 h 1244353"/>
                  <a:gd name="connsiteX125" fmla="*/ 319715 w 2073866"/>
                  <a:gd name="connsiteY125" fmla="*/ 759108 h 1244353"/>
                  <a:gd name="connsiteX126" fmla="*/ 366639 w 2073866"/>
                  <a:gd name="connsiteY126" fmla="*/ 749363 h 1244353"/>
                  <a:gd name="connsiteX127" fmla="*/ 460124 w 2073866"/>
                  <a:gd name="connsiteY127" fmla="*/ 729511 h 1244353"/>
                  <a:gd name="connsiteX128" fmla="*/ 535201 w 2073866"/>
                  <a:gd name="connsiteY128" fmla="*/ 685476 h 1244353"/>
                  <a:gd name="connsiteX129" fmla="*/ 572198 w 2073866"/>
                  <a:gd name="connsiteY129" fmla="*/ 637469 h 1244353"/>
                  <a:gd name="connsiteX130" fmla="*/ 607932 w 2073866"/>
                  <a:gd name="connsiteY130" fmla="*/ 555173 h 1244353"/>
                  <a:gd name="connsiteX131" fmla="*/ 614429 w 2073866"/>
                  <a:gd name="connsiteY131" fmla="*/ 539111 h 1244353"/>
                  <a:gd name="connsiteX132" fmla="*/ 642402 w 2073866"/>
                  <a:gd name="connsiteY132" fmla="*/ 524132 h 1244353"/>
                  <a:gd name="connsiteX133" fmla="*/ 658104 w 2073866"/>
                  <a:gd name="connsiteY133" fmla="*/ 553368 h 1244353"/>
                  <a:gd name="connsiteX134" fmla="*/ 635906 w 2073866"/>
                  <a:gd name="connsiteY134" fmla="*/ 656780 h 1244353"/>
                  <a:gd name="connsiteX135" fmla="*/ 1429629 w 2073866"/>
                  <a:gd name="connsiteY135" fmla="*/ 608052 h 1244353"/>
                  <a:gd name="connsiteX136" fmla="*/ 1424395 w 2073866"/>
                  <a:gd name="connsiteY136" fmla="*/ 658404 h 1244353"/>
                  <a:gd name="connsiteX137" fmla="*/ 1390105 w 2073866"/>
                  <a:gd name="connsiteY137" fmla="*/ 735827 h 1244353"/>
                  <a:gd name="connsiteX138" fmla="*/ 1314667 w 2073866"/>
                  <a:gd name="connsiteY138" fmla="*/ 803505 h 1244353"/>
                  <a:gd name="connsiteX139" fmla="*/ 1293010 w 2073866"/>
                  <a:gd name="connsiteY139" fmla="*/ 805129 h 1244353"/>
                  <a:gd name="connsiteX140" fmla="*/ 1282723 w 2073866"/>
                  <a:gd name="connsiteY140" fmla="*/ 810002 h 1244353"/>
                  <a:gd name="connsiteX141" fmla="*/ 1251862 w 2073866"/>
                  <a:gd name="connsiteY141" fmla="*/ 923701 h 1244353"/>
                  <a:gd name="connsiteX142" fmla="*/ 1246268 w 2073866"/>
                  <a:gd name="connsiteY142" fmla="*/ 962683 h 1244353"/>
                  <a:gd name="connsiteX143" fmla="*/ 1254389 w 2073866"/>
                  <a:gd name="connsiteY143" fmla="*/ 1152722 h 1244353"/>
                  <a:gd name="connsiteX144" fmla="*/ 1261066 w 2073866"/>
                  <a:gd name="connsiteY144" fmla="*/ 1191524 h 1244353"/>
                  <a:gd name="connsiteX145" fmla="*/ 1252403 w 2073866"/>
                  <a:gd name="connsiteY145" fmla="*/ 1224009 h 1244353"/>
                  <a:gd name="connsiteX146" fmla="*/ 1209270 w 2073866"/>
                  <a:gd name="connsiteY146" fmla="*/ 1205059 h 1244353"/>
                  <a:gd name="connsiteX147" fmla="*/ 1203315 w 2073866"/>
                  <a:gd name="connsiteY147" fmla="*/ 1181056 h 1244353"/>
                  <a:gd name="connsiteX148" fmla="*/ 1192306 w 2073866"/>
                  <a:gd name="connsiteY148" fmla="*/ 1077645 h 1244353"/>
                  <a:gd name="connsiteX149" fmla="*/ 1175702 w 2073866"/>
                  <a:gd name="connsiteY149" fmla="*/ 970624 h 1244353"/>
                  <a:gd name="connsiteX150" fmla="*/ 1143758 w 2073866"/>
                  <a:gd name="connsiteY150" fmla="*/ 954562 h 1244353"/>
                  <a:gd name="connsiteX151" fmla="*/ 1106942 w 2073866"/>
                  <a:gd name="connsiteY151" fmla="*/ 980550 h 1244353"/>
                  <a:gd name="connsiteX152" fmla="*/ 1078788 w 2073866"/>
                  <a:gd name="connsiteY152" fmla="*/ 1193509 h 1244353"/>
                  <a:gd name="connsiteX153" fmla="*/ 1048468 w 2073866"/>
                  <a:gd name="connsiteY153" fmla="*/ 1228160 h 1244353"/>
                  <a:gd name="connsiteX154" fmla="*/ 1018871 w 2073866"/>
                  <a:gd name="connsiteY154" fmla="*/ 1195494 h 1244353"/>
                  <a:gd name="connsiteX155" fmla="*/ 1021578 w 2073866"/>
                  <a:gd name="connsiteY155" fmla="*/ 1105618 h 1244353"/>
                  <a:gd name="connsiteX156" fmla="*/ 1043776 w 2073866"/>
                  <a:gd name="connsiteY156" fmla="*/ 949689 h 1244353"/>
                  <a:gd name="connsiteX157" fmla="*/ 1097738 w 2073866"/>
                  <a:gd name="connsiteY157" fmla="*/ 779141 h 1244353"/>
                  <a:gd name="connsiteX158" fmla="*/ 1112176 w 2073866"/>
                  <a:gd name="connsiteY158" fmla="*/ 748641 h 1244353"/>
                  <a:gd name="connsiteX159" fmla="*/ 1110912 w 2073866"/>
                  <a:gd name="connsiteY159" fmla="*/ 736911 h 1244353"/>
                  <a:gd name="connsiteX160" fmla="*/ 1100445 w 2073866"/>
                  <a:gd name="connsiteY160" fmla="*/ 743949 h 1244353"/>
                  <a:gd name="connsiteX161" fmla="*/ 1053702 w 2073866"/>
                  <a:gd name="connsiteY161" fmla="*/ 861257 h 1244353"/>
                  <a:gd name="connsiteX162" fmla="*/ 1025548 w 2073866"/>
                  <a:gd name="connsiteY162" fmla="*/ 886704 h 1244353"/>
                  <a:gd name="connsiteX163" fmla="*/ 1000282 w 2073866"/>
                  <a:gd name="connsiteY163" fmla="*/ 874973 h 1244353"/>
                  <a:gd name="connsiteX164" fmla="*/ 952998 w 2073866"/>
                  <a:gd name="connsiteY164" fmla="*/ 734023 h 1244353"/>
                  <a:gd name="connsiteX165" fmla="*/ 957870 w 2073866"/>
                  <a:gd name="connsiteY165" fmla="*/ 704064 h 1244353"/>
                  <a:gd name="connsiteX166" fmla="*/ 1010208 w 2073866"/>
                  <a:gd name="connsiteY166" fmla="*/ 702621 h 1244353"/>
                  <a:gd name="connsiteX167" fmla="*/ 1024826 w 2073866"/>
                  <a:gd name="connsiteY167" fmla="*/ 745032 h 1244353"/>
                  <a:gd name="connsiteX168" fmla="*/ 1031504 w 2073866"/>
                  <a:gd name="connsiteY168" fmla="*/ 762177 h 1244353"/>
                  <a:gd name="connsiteX169" fmla="*/ 1087992 w 2073866"/>
                  <a:gd name="connsiteY169" fmla="*/ 704064 h 1244353"/>
                  <a:gd name="connsiteX170" fmla="*/ 1143037 w 2073866"/>
                  <a:gd name="connsiteY170" fmla="*/ 708035 h 1244353"/>
                  <a:gd name="connsiteX171" fmla="*/ 1199525 w 2073866"/>
                  <a:gd name="connsiteY171" fmla="*/ 748100 h 1244353"/>
                  <a:gd name="connsiteX172" fmla="*/ 1302034 w 2073866"/>
                  <a:gd name="connsiteY172" fmla="*/ 723555 h 1244353"/>
                  <a:gd name="connsiteX173" fmla="*/ 1346250 w 2073866"/>
                  <a:gd name="connsiteY173" fmla="*/ 693958 h 1244353"/>
                  <a:gd name="connsiteX174" fmla="*/ 1366463 w 2073866"/>
                  <a:gd name="connsiteY174" fmla="*/ 668691 h 1244353"/>
                  <a:gd name="connsiteX175" fmla="*/ 1376930 w 2073866"/>
                  <a:gd name="connsiteY175" fmla="*/ 599209 h 1244353"/>
                  <a:gd name="connsiteX176" fmla="*/ 1386856 w 2073866"/>
                  <a:gd name="connsiteY176" fmla="*/ 529907 h 1244353"/>
                  <a:gd name="connsiteX177" fmla="*/ 1413747 w 2073866"/>
                  <a:gd name="connsiteY177" fmla="*/ 503197 h 1244353"/>
                  <a:gd name="connsiteX178" fmla="*/ 1435223 w 2073866"/>
                  <a:gd name="connsiteY178" fmla="*/ 535141 h 1244353"/>
                  <a:gd name="connsiteX179" fmla="*/ 1429629 w 2073866"/>
                  <a:gd name="connsiteY179" fmla="*/ 608052 h 1244353"/>
                  <a:gd name="connsiteX180" fmla="*/ 1045761 w 2073866"/>
                  <a:gd name="connsiteY180" fmla="*/ 699191 h 1244353"/>
                  <a:gd name="connsiteX181" fmla="*/ 1118492 w 2073866"/>
                  <a:gd name="connsiteY181" fmla="*/ 668331 h 1244353"/>
                  <a:gd name="connsiteX182" fmla="*/ 1124989 w 2073866"/>
                  <a:gd name="connsiteY182" fmla="*/ 672662 h 1244353"/>
                  <a:gd name="connsiteX183" fmla="*/ 1077164 w 2073866"/>
                  <a:gd name="connsiteY183" fmla="*/ 694499 h 1244353"/>
                  <a:gd name="connsiteX184" fmla="*/ 1037820 w 2073866"/>
                  <a:gd name="connsiteY184" fmla="*/ 733842 h 1244353"/>
                  <a:gd name="connsiteX185" fmla="*/ 1034572 w 2073866"/>
                  <a:gd name="connsiteY185" fmla="*/ 723194 h 1244353"/>
                  <a:gd name="connsiteX186" fmla="*/ 1045761 w 2073866"/>
                  <a:gd name="connsiteY186" fmla="*/ 699191 h 1244353"/>
                  <a:gd name="connsiteX187" fmla="*/ 1327661 w 2073866"/>
                  <a:gd name="connsiteY187" fmla="*/ 586395 h 1244353"/>
                  <a:gd name="connsiteX188" fmla="*/ 1334339 w 2073866"/>
                  <a:gd name="connsiteY188" fmla="*/ 566724 h 1244353"/>
                  <a:gd name="connsiteX189" fmla="*/ 1368809 w 2073866"/>
                  <a:gd name="connsiteY189" fmla="*/ 552647 h 1244353"/>
                  <a:gd name="connsiteX190" fmla="*/ 1352386 w 2073866"/>
                  <a:gd name="connsiteY190" fmla="*/ 661292 h 1244353"/>
                  <a:gd name="connsiteX191" fmla="*/ 1337768 w 2073866"/>
                  <a:gd name="connsiteY191" fmla="*/ 676271 h 1244353"/>
                  <a:gd name="connsiteX192" fmla="*/ 1339392 w 2073866"/>
                  <a:gd name="connsiteY192" fmla="*/ 656961 h 1244353"/>
                  <a:gd name="connsiteX193" fmla="*/ 1327661 w 2073866"/>
                  <a:gd name="connsiteY193" fmla="*/ 586395 h 1244353"/>
                  <a:gd name="connsiteX194" fmla="*/ 1291025 w 2073866"/>
                  <a:gd name="connsiteY194" fmla="*/ 713449 h 1244353"/>
                  <a:gd name="connsiteX195" fmla="*/ 1231108 w 2073866"/>
                  <a:gd name="connsiteY195" fmla="*/ 734564 h 1244353"/>
                  <a:gd name="connsiteX196" fmla="*/ 1141051 w 2073866"/>
                  <a:gd name="connsiteY196" fmla="*/ 631874 h 1244353"/>
                  <a:gd name="connsiteX197" fmla="*/ 1193028 w 2073866"/>
                  <a:gd name="connsiteY197" fmla="*/ 554451 h 1244353"/>
                  <a:gd name="connsiteX198" fmla="*/ 1278211 w 2073866"/>
                  <a:gd name="connsiteY198" fmla="*/ 555173 h 1244353"/>
                  <a:gd name="connsiteX199" fmla="*/ 1291025 w 2073866"/>
                  <a:gd name="connsiteY199" fmla="*/ 713449 h 1244353"/>
                  <a:gd name="connsiteX200" fmla="*/ 1779026 w 2073866"/>
                  <a:gd name="connsiteY200" fmla="*/ 451040 h 1244353"/>
                  <a:gd name="connsiteX201" fmla="*/ 1772168 w 2073866"/>
                  <a:gd name="connsiteY201" fmla="*/ 714351 h 1244353"/>
                  <a:gd name="connsiteX202" fmla="*/ 1770363 w 2073866"/>
                  <a:gd name="connsiteY202" fmla="*/ 975857 h 1244353"/>
                  <a:gd name="connsiteX203" fmla="*/ 1775957 w 2073866"/>
                  <a:gd name="connsiteY203" fmla="*/ 1169867 h 1244353"/>
                  <a:gd name="connsiteX204" fmla="*/ 1774695 w 2073866"/>
                  <a:gd name="connsiteY204" fmla="*/ 1192245 h 1244353"/>
                  <a:gd name="connsiteX205" fmla="*/ 1753038 w 2073866"/>
                  <a:gd name="connsiteY205" fmla="*/ 1210654 h 1244353"/>
                  <a:gd name="connsiteX206" fmla="*/ 1728674 w 2073866"/>
                  <a:gd name="connsiteY206" fmla="*/ 1195855 h 1244353"/>
                  <a:gd name="connsiteX207" fmla="*/ 1724343 w 2073866"/>
                  <a:gd name="connsiteY207" fmla="*/ 1176725 h 1244353"/>
                  <a:gd name="connsiteX208" fmla="*/ 1713334 w 2073866"/>
                  <a:gd name="connsiteY208" fmla="*/ 1016825 h 1244353"/>
                  <a:gd name="connsiteX209" fmla="*/ 1702324 w 2073866"/>
                  <a:gd name="connsiteY209" fmla="*/ 950411 h 1244353"/>
                  <a:gd name="connsiteX210" fmla="*/ 1674351 w 2073866"/>
                  <a:gd name="connsiteY210" fmla="*/ 903849 h 1244353"/>
                  <a:gd name="connsiteX211" fmla="*/ 1610824 w 2073866"/>
                  <a:gd name="connsiteY211" fmla="*/ 934529 h 1244353"/>
                  <a:gd name="connsiteX212" fmla="*/ 1601259 w 2073866"/>
                  <a:gd name="connsiteY212" fmla="*/ 1001304 h 1244353"/>
                  <a:gd name="connsiteX213" fmla="*/ 1584295 w 2073866"/>
                  <a:gd name="connsiteY213" fmla="*/ 1183402 h 1244353"/>
                  <a:gd name="connsiteX214" fmla="*/ 1569496 w 2073866"/>
                  <a:gd name="connsiteY214" fmla="*/ 1214624 h 1244353"/>
                  <a:gd name="connsiteX215" fmla="*/ 1533221 w 2073866"/>
                  <a:gd name="connsiteY215" fmla="*/ 1182319 h 1244353"/>
                  <a:gd name="connsiteX216" fmla="*/ 1543147 w 2073866"/>
                  <a:gd name="connsiteY216" fmla="*/ 1087210 h 1244353"/>
                  <a:gd name="connsiteX217" fmla="*/ 1548380 w 2073866"/>
                  <a:gd name="connsiteY217" fmla="*/ 887606 h 1244353"/>
                  <a:gd name="connsiteX218" fmla="*/ 1513008 w 2073866"/>
                  <a:gd name="connsiteY218" fmla="*/ 566543 h 1244353"/>
                  <a:gd name="connsiteX219" fmla="*/ 1503803 w 2073866"/>
                  <a:gd name="connsiteY219" fmla="*/ 463132 h 1244353"/>
                  <a:gd name="connsiteX220" fmla="*/ 1529972 w 2073866"/>
                  <a:gd name="connsiteY220" fmla="*/ 424330 h 1244353"/>
                  <a:gd name="connsiteX221" fmla="*/ 1546034 w 2073866"/>
                  <a:gd name="connsiteY221" fmla="*/ 440211 h 1244353"/>
                  <a:gd name="connsiteX222" fmla="*/ 1554155 w 2073866"/>
                  <a:gd name="connsiteY222" fmla="*/ 487315 h 1244353"/>
                  <a:gd name="connsiteX223" fmla="*/ 1552351 w 2073866"/>
                  <a:gd name="connsiteY223" fmla="*/ 554451 h 1244353"/>
                  <a:gd name="connsiteX224" fmla="*/ 1596567 w 2073866"/>
                  <a:gd name="connsiteY224" fmla="*/ 655156 h 1244353"/>
                  <a:gd name="connsiteX225" fmla="*/ 1671644 w 2073866"/>
                  <a:gd name="connsiteY225" fmla="*/ 671759 h 1244353"/>
                  <a:gd name="connsiteX226" fmla="*/ 1745097 w 2073866"/>
                  <a:gd name="connsiteY226" fmla="*/ 618520 h 1244353"/>
                  <a:gd name="connsiteX227" fmla="*/ 1756467 w 2073866"/>
                  <a:gd name="connsiteY227" fmla="*/ 542179 h 1244353"/>
                  <a:gd name="connsiteX228" fmla="*/ 1734629 w 2073866"/>
                  <a:gd name="connsiteY228" fmla="*/ 499407 h 1244353"/>
                  <a:gd name="connsiteX229" fmla="*/ 1718386 w 2073866"/>
                  <a:gd name="connsiteY229" fmla="*/ 423608 h 1244353"/>
                  <a:gd name="connsiteX230" fmla="*/ 1731741 w 2073866"/>
                  <a:gd name="connsiteY230" fmla="*/ 397981 h 1244353"/>
                  <a:gd name="connsiteX231" fmla="*/ 1765671 w 2073866"/>
                  <a:gd name="connsiteY231" fmla="*/ 411877 h 1244353"/>
                  <a:gd name="connsiteX232" fmla="*/ 1779026 w 2073866"/>
                  <a:gd name="connsiteY232" fmla="*/ 451040 h 1244353"/>
                  <a:gd name="connsiteX233" fmla="*/ 1704490 w 2073866"/>
                  <a:gd name="connsiteY233" fmla="*/ 464756 h 1244353"/>
                  <a:gd name="connsiteX234" fmla="*/ 1691135 w 2073866"/>
                  <a:gd name="connsiteY234" fmla="*/ 469990 h 1244353"/>
                  <a:gd name="connsiteX235" fmla="*/ 1571662 w 2073866"/>
                  <a:gd name="connsiteY235" fmla="*/ 503919 h 1244353"/>
                  <a:gd name="connsiteX236" fmla="*/ 1570579 w 2073866"/>
                  <a:gd name="connsiteY236" fmla="*/ 463132 h 1244353"/>
                  <a:gd name="connsiteX237" fmla="*/ 1668215 w 2073866"/>
                  <a:gd name="connsiteY237" fmla="*/ 427398 h 1244353"/>
                  <a:gd name="connsiteX238" fmla="*/ 1692398 w 2073866"/>
                  <a:gd name="connsiteY238" fmla="*/ 421082 h 1244353"/>
                  <a:gd name="connsiteX239" fmla="*/ 1703588 w 2073866"/>
                  <a:gd name="connsiteY239" fmla="*/ 426676 h 1244353"/>
                  <a:gd name="connsiteX240" fmla="*/ 1704490 w 2073866"/>
                  <a:gd name="connsiteY240" fmla="*/ 464756 h 1244353"/>
                  <a:gd name="connsiteX241" fmla="*/ 1744736 w 2073866"/>
                  <a:gd name="connsiteY241" fmla="*/ 555534 h 1244353"/>
                  <a:gd name="connsiteX242" fmla="*/ 1649626 w 2073866"/>
                  <a:gd name="connsiteY242" fmla="*/ 657502 h 1244353"/>
                  <a:gd name="connsiteX243" fmla="*/ 1582670 w 2073866"/>
                  <a:gd name="connsiteY243" fmla="*/ 517454 h 1244353"/>
                  <a:gd name="connsiteX244" fmla="*/ 1701963 w 2073866"/>
                  <a:gd name="connsiteY244" fmla="*/ 490744 h 1244353"/>
                  <a:gd name="connsiteX245" fmla="*/ 1744736 w 2073866"/>
                  <a:gd name="connsiteY245" fmla="*/ 555534 h 1244353"/>
                  <a:gd name="connsiteX246" fmla="*/ 2041254 w 2073866"/>
                  <a:gd name="connsiteY246" fmla="*/ 172208 h 1244353"/>
                  <a:gd name="connsiteX247" fmla="*/ 1895972 w 2073866"/>
                  <a:gd name="connsiteY247" fmla="*/ 399425 h 1244353"/>
                  <a:gd name="connsiteX248" fmla="*/ 1862044 w 2073866"/>
                  <a:gd name="connsiteY248" fmla="*/ 395815 h 1244353"/>
                  <a:gd name="connsiteX249" fmla="*/ 1844718 w 2073866"/>
                  <a:gd name="connsiteY249" fmla="*/ 348711 h 1244353"/>
                  <a:gd name="connsiteX250" fmla="*/ 1750331 w 2073866"/>
                  <a:gd name="connsiteY250" fmla="*/ 377046 h 1244353"/>
                  <a:gd name="connsiteX251" fmla="*/ 1716041 w 2073866"/>
                  <a:gd name="connsiteY251" fmla="*/ 384265 h 1244353"/>
                  <a:gd name="connsiteX252" fmla="*/ 1577256 w 2073866"/>
                  <a:gd name="connsiteY252" fmla="*/ 444002 h 1244353"/>
                  <a:gd name="connsiteX253" fmla="*/ 1557224 w 2073866"/>
                  <a:gd name="connsiteY253" fmla="*/ 430466 h 1244353"/>
                  <a:gd name="connsiteX254" fmla="*/ 1555780 w 2073866"/>
                  <a:gd name="connsiteY254" fmla="*/ 427939 h 1244353"/>
                  <a:gd name="connsiteX255" fmla="*/ 1543688 w 2073866"/>
                  <a:gd name="connsiteY255" fmla="*/ 413321 h 1244353"/>
                  <a:gd name="connsiteX256" fmla="*/ 1521490 w 2073866"/>
                  <a:gd name="connsiteY256" fmla="*/ 408448 h 1244353"/>
                  <a:gd name="connsiteX257" fmla="*/ 1495321 w 2073866"/>
                  <a:gd name="connsiteY257" fmla="*/ 429564 h 1244353"/>
                  <a:gd name="connsiteX258" fmla="*/ 1493336 w 2073866"/>
                  <a:gd name="connsiteY258" fmla="*/ 433534 h 1244353"/>
                  <a:gd name="connsiteX259" fmla="*/ 1493156 w 2073866"/>
                  <a:gd name="connsiteY259" fmla="*/ 434076 h 1244353"/>
                  <a:gd name="connsiteX260" fmla="*/ 1491712 w 2073866"/>
                  <a:gd name="connsiteY260" fmla="*/ 437504 h 1244353"/>
                  <a:gd name="connsiteX261" fmla="*/ 1491351 w 2073866"/>
                  <a:gd name="connsiteY261" fmla="*/ 438587 h 1244353"/>
                  <a:gd name="connsiteX262" fmla="*/ 1490449 w 2073866"/>
                  <a:gd name="connsiteY262" fmla="*/ 441655 h 1244353"/>
                  <a:gd name="connsiteX263" fmla="*/ 1490087 w 2073866"/>
                  <a:gd name="connsiteY263" fmla="*/ 442919 h 1244353"/>
                  <a:gd name="connsiteX264" fmla="*/ 1489185 w 2073866"/>
                  <a:gd name="connsiteY264" fmla="*/ 447250 h 1244353"/>
                  <a:gd name="connsiteX265" fmla="*/ 1487922 w 2073866"/>
                  <a:gd name="connsiteY265" fmla="*/ 458440 h 1244353"/>
                  <a:gd name="connsiteX266" fmla="*/ 1479259 w 2073866"/>
                  <a:gd name="connsiteY266" fmla="*/ 488037 h 1244353"/>
                  <a:gd name="connsiteX267" fmla="*/ 1434502 w 2073866"/>
                  <a:gd name="connsiteY267" fmla="*/ 493812 h 1244353"/>
                  <a:gd name="connsiteX268" fmla="*/ 1374765 w 2073866"/>
                  <a:gd name="connsiteY268" fmla="*/ 517815 h 1244353"/>
                  <a:gd name="connsiteX269" fmla="*/ 1353289 w 2073866"/>
                  <a:gd name="connsiteY269" fmla="*/ 540916 h 1244353"/>
                  <a:gd name="connsiteX270" fmla="*/ 1327481 w 2073866"/>
                  <a:gd name="connsiteY270" fmla="*/ 552286 h 1244353"/>
                  <a:gd name="connsiteX271" fmla="*/ 1295356 w 2073866"/>
                  <a:gd name="connsiteY271" fmla="*/ 543082 h 1244353"/>
                  <a:gd name="connsiteX272" fmla="*/ 1173717 w 2073866"/>
                  <a:gd name="connsiteY272" fmla="*/ 547593 h 1244353"/>
                  <a:gd name="connsiteX273" fmla="*/ 1125170 w 2073866"/>
                  <a:gd name="connsiteY273" fmla="*/ 628987 h 1244353"/>
                  <a:gd name="connsiteX274" fmla="*/ 1104415 w 2073866"/>
                  <a:gd name="connsiteY274" fmla="*/ 654253 h 1244353"/>
                  <a:gd name="connsiteX275" fmla="*/ 1030962 w 2073866"/>
                  <a:gd name="connsiteY275" fmla="*/ 688904 h 1244353"/>
                  <a:gd name="connsiteX276" fmla="*/ 1008042 w 2073866"/>
                  <a:gd name="connsiteY276" fmla="*/ 671579 h 1244353"/>
                  <a:gd name="connsiteX277" fmla="*/ 936033 w 2073866"/>
                  <a:gd name="connsiteY277" fmla="*/ 717239 h 1244353"/>
                  <a:gd name="connsiteX278" fmla="*/ 919790 w 2073866"/>
                  <a:gd name="connsiteY278" fmla="*/ 743227 h 1244353"/>
                  <a:gd name="connsiteX279" fmla="*/ 819086 w 2073866"/>
                  <a:gd name="connsiteY279" fmla="*/ 786541 h 1244353"/>
                  <a:gd name="connsiteX280" fmla="*/ 778480 w 2073866"/>
                  <a:gd name="connsiteY280" fmla="*/ 805851 h 1244353"/>
                  <a:gd name="connsiteX281" fmla="*/ 708275 w 2073866"/>
                  <a:gd name="connsiteY281" fmla="*/ 783112 h 1244353"/>
                  <a:gd name="connsiteX282" fmla="*/ 666947 w 2073866"/>
                  <a:gd name="connsiteY282" fmla="*/ 675549 h 1244353"/>
                  <a:gd name="connsiteX283" fmla="*/ 665322 w 2073866"/>
                  <a:gd name="connsiteY283" fmla="*/ 672481 h 1244353"/>
                  <a:gd name="connsiteX284" fmla="*/ 664962 w 2073866"/>
                  <a:gd name="connsiteY284" fmla="*/ 671579 h 1244353"/>
                  <a:gd name="connsiteX285" fmla="*/ 663879 w 2073866"/>
                  <a:gd name="connsiteY285" fmla="*/ 669233 h 1244353"/>
                  <a:gd name="connsiteX286" fmla="*/ 663518 w 2073866"/>
                  <a:gd name="connsiteY286" fmla="*/ 668691 h 1244353"/>
                  <a:gd name="connsiteX287" fmla="*/ 662255 w 2073866"/>
                  <a:gd name="connsiteY287" fmla="*/ 665984 h 1244353"/>
                  <a:gd name="connsiteX288" fmla="*/ 662074 w 2073866"/>
                  <a:gd name="connsiteY288" fmla="*/ 665443 h 1244353"/>
                  <a:gd name="connsiteX289" fmla="*/ 661172 w 2073866"/>
                  <a:gd name="connsiteY289" fmla="*/ 663277 h 1244353"/>
                  <a:gd name="connsiteX290" fmla="*/ 660991 w 2073866"/>
                  <a:gd name="connsiteY290" fmla="*/ 662736 h 1244353"/>
                  <a:gd name="connsiteX291" fmla="*/ 659367 w 2073866"/>
                  <a:gd name="connsiteY291" fmla="*/ 657863 h 1244353"/>
                  <a:gd name="connsiteX292" fmla="*/ 659187 w 2073866"/>
                  <a:gd name="connsiteY292" fmla="*/ 657321 h 1244353"/>
                  <a:gd name="connsiteX293" fmla="*/ 658645 w 2073866"/>
                  <a:gd name="connsiteY293" fmla="*/ 655336 h 1244353"/>
                  <a:gd name="connsiteX294" fmla="*/ 658645 w 2073866"/>
                  <a:gd name="connsiteY294" fmla="*/ 655156 h 1244353"/>
                  <a:gd name="connsiteX295" fmla="*/ 658104 w 2073866"/>
                  <a:gd name="connsiteY295" fmla="*/ 652990 h 1244353"/>
                  <a:gd name="connsiteX296" fmla="*/ 658104 w 2073866"/>
                  <a:gd name="connsiteY296" fmla="*/ 652629 h 1244353"/>
                  <a:gd name="connsiteX297" fmla="*/ 657743 w 2073866"/>
                  <a:gd name="connsiteY297" fmla="*/ 650824 h 1244353"/>
                  <a:gd name="connsiteX298" fmla="*/ 657743 w 2073866"/>
                  <a:gd name="connsiteY298" fmla="*/ 650463 h 1244353"/>
                  <a:gd name="connsiteX299" fmla="*/ 657201 w 2073866"/>
                  <a:gd name="connsiteY299" fmla="*/ 646312 h 1244353"/>
                  <a:gd name="connsiteX300" fmla="*/ 657201 w 2073866"/>
                  <a:gd name="connsiteY300" fmla="*/ 645952 h 1244353"/>
                  <a:gd name="connsiteX301" fmla="*/ 657021 w 2073866"/>
                  <a:gd name="connsiteY301" fmla="*/ 643967 h 1244353"/>
                  <a:gd name="connsiteX302" fmla="*/ 657021 w 2073866"/>
                  <a:gd name="connsiteY302" fmla="*/ 643967 h 1244353"/>
                  <a:gd name="connsiteX303" fmla="*/ 657021 w 2073866"/>
                  <a:gd name="connsiteY303" fmla="*/ 641801 h 1244353"/>
                  <a:gd name="connsiteX304" fmla="*/ 657021 w 2073866"/>
                  <a:gd name="connsiteY304" fmla="*/ 641620 h 1244353"/>
                  <a:gd name="connsiteX305" fmla="*/ 657021 w 2073866"/>
                  <a:gd name="connsiteY305" fmla="*/ 639635 h 1244353"/>
                  <a:gd name="connsiteX306" fmla="*/ 657021 w 2073866"/>
                  <a:gd name="connsiteY306" fmla="*/ 639455 h 1244353"/>
                  <a:gd name="connsiteX307" fmla="*/ 658465 w 2073866"/>
                  <a:gd name="connsiteY307" fmla="*/ 613466 h 1244353"/>
                  <a:gd name="connsiteX308" fmla="*/ 670917 w 2073866"/>
                  <a:gd name="connsiteY308" fmla="*/ 553368 h 1244353"/>
                  <a:gd name="connsiteX309" fmla="*/ 652509 w 2073866"/>
                  <a:gd name="connsiteY309" fmla="*/ 510596 h 1244353"/>
                  <a:gd name="connsiteX310" fmla="*/ 651065 w 2073866"/>
                  <a:gd name="connsiteY310" fmla="*/ 459342 h 1244353"/>
                  <a:gd name="connsiteX311" fmla="*/ 689326 w 2073866"/>
                  <a:gd name="connsiteY311" fmla="*/ 442197 h 1244353"/>
                  <a:gd name="connsiteX312" fmla="*/ 917625 w 2073866"/>
                  <a:gd name="connsiteY312" fmla="*/ 372173 h 1244353"/>
                  <a:gd name="connsiteX313" fmla="*/ 1511925 w 2073866"/>
                  <a:gd name="connsiteY313" fmla="*/ 185202 h 1244353"/>
                  <a:gd name="connsiteX314" fmla="*/ 1655582 w 2073866"/>
                  <a:gd name="connsiteY314" fmla="*/ 146942 h 1244353"/>
                  <a:gd name="connsiteX315" fmla="*/ 1726688 w 2073866"/>
                  <a:gd name="connsiteY315" fmla="*/ 130880 h 1244353"/>
                  <a:gd name="connsiteX316" fmla="*/ 1741488 w 2073866"/>
                  <a:gd name="connsiteY316" fmla="*/ 102004 h 1244353"/>
                  <a:gd name="connsiteX317" fmla="*/ 1723801 w 2073866"/>
                  <a:gd name="connsiteY317" fmla="*/ 42809 h 1244353"/>
                  <a:gd name="connsiteX318" fmla="*/ 1743653 w 2073866"/>
                  <a:gd name="connsiteY318" fmla="*/ 16459 h 1244353"/>
                  <a:gd name="connsiteX319" fmla="*/ 1891461 w 2073866"/>
                  <a:gd name="connsiteY319" fmla="*/ 57246 h 1244353"/>
                  <a:gd name="connsiteX320" fmla="*/ 1891822 w 2073866"/>
                  <a:gd name="connsiteY320" fmla="*/ 57246 h 1244353"/>
                  <a:gd name="connsiteX321" fmla="*/ 1895793 w 2073866"/>
                  <a:gd name="connsiteY321" fmla="*/ 58329 h 1244353"/>
                  <a:gd name="connsiteX322" fmla="*/ 1896514 w 2073866"/>
                  <a:gd name="connsiteY322" fmla="*/ 58510 h 1244353"/>
                  <a:gd name="connsiteX323" fmla="*/ 1900484 w 2073866"/>
                  <a:gd name="connsiteY323" fmla="*/ 59773 h 1244353"/>
                  <a:gd name="connsiteX324" fmla="*/ 1901387 w 2073866"/>
                  <a:gd name="connsiteY324" fmla="*/ 59954 h 1244353"/>
                  <a:gd name="connsiteX325" fmla="*/ 1905538 w 2073866"/>
                  <a:gd name="connsiteY325" fmla="*/ 61217 h 1244353"/>
                  <a:gd name="connsiteX326" fmla="*/ 1905898 w 2073866"/>
                  <a:gd name="connsiteY326" fmla="*/ 61397 h 1244353"/>
                  <a:gd name="connsiteX327" fmla="*/ 1910230 w 2073866"/>
                  <a:gd name="connsiteY327" fmla="*/ 62661 h 1244353"/>
                  <a:gd name="connsiteX328" fmla="*/ 1910591 w 2073866"/>
                  <a:gd name="connsiteY328" fmla="*/ 62841 h 1244353"/>
                  <a:gd name="connsiteX329" fmla="*/ 1914922 w 2073866"/>
                  <a:gd name="connsiteY329" fmla="*/ 64104 h 1244353"/>
                  <a:gd name="connsiteX330" fmla="*/ 1915283 w 2073866"/>
                  <a:gd name="connsiteY330" fmla="*/ 64285 h 1244353"/>
                  <a:gd name="connsiteX331" fmla="*/ 1946505 w 2073866"/>
                  <a:gd name="connsiteY331" fmla="*/ 73669 h 1244353"/>
                  <a:gd name="connsiteX332" fmla="*/ 1946505 w 2073866"/>
                  <a:gd name="connsiteY332" fmla="*/ 73669 h 1244353"/>
                  <a:gd name="connsiteX333" fmla="*/ 1950295 w 2073866"/>
                  <a:gd name="connsiteY333" fmla="*/ 74752 h 1244353"/>
                  <a:gd name="connsiteX334" fmla="*/ 1951017 w 2073866"/>
                  <a:gd name="connsiteY334" fmla="*/ 74933 h 1244353"/>
                  <a:gd name="connsiteX335" fmla="*/ 1954626 w 2073866"/>
                  <a:gd name="connsiteY335" fmla="*/ 76016 h 1244353"/>
                  <a:gd name="connsiteX336" fmla="*/ 1955168 w 2073866"/>
                  <a:gd name="connsiteY336" fmla="*/ 76196 h 1244353"/>
                  <a:gd name="connsiteX337" fmla="*/ 1958778 w 2073866"/>
                  <a:gd name="connsiteY337" fmla="*/ 77279 h 1244353"/>
                  <a:gd name="connsiteX338" fmla="*/ 1959499 w 2073866"/>
                  <a:gd name="connsiteY338" fmla="*/ 77459 h 1244353"/>
                  <a:gd name="connsiteX339" fmla="*/ 1962928 w 2073866"/>
                  <a:gd name="connsiteY339" fmla="*/ 78542 h 1244353"/>
                  <a:gd name="connsiteX340" fmla="*/ 1963650 w 2073866"/>
                  <a:gd name="connsiteY340" fmla="*/ 78723 h 1244353"/>
                  <a:gd name="connsiteX341" fmla="*/ 1967080 w 2073866"/>
                  <a:gd name="connsiteY341" fmla="*/ 79806 h 1244353"/>
                  <a:gd name="connsiteX342" fmla="*/ 1967621 w 2073866"/>
                  <a:gd name="connsiteY342" fmla="*/ 79986 h 1244353"/>
                  <a:gd name="connsiteX343" fmla="*/ 1981156 w 2073866"/>
                  <a:gd name="connsiteY343" fmla="*/ 84137 h 1244353"/>
                  <a:gd name="connsiteX344" fmla="*/ 1982239 w 2073866"/>
                  <a:gd name="connsiteY344" fmla="*/ 84498 h 1244353"/>
                  <a:gd name="connsiteX345" fmla="*/ 1984585 w 2073866"/>
                  <a:gd name="connsiteY345" fmla="*/ 85220 h 1244353"/>
                  <a:gd name="connsiteX346" fmla="*/ 1985849 w 2073866"/>
                  <a:gd name="connsiteY346" fmla="*/ 85581 h 1244353"/>
                  <a:gd name="connsiteX347" fmla="*/ 1988195 w 2073866"/>
                  <a:gd name="connsiteY347" fmla="*/ 86303 h 1244353"/>
                  <a:gd name="connsiteX348" fmla="*/ 1989458 w 2073866"/>
                  <a:gd name="connsiteY348" fmla="*/ 86664 h 1244353"/>
                  <a:gd name="connsiteX349" fmla="*/ 1991444 w 2073866"/>
                  <a:gd name="connsiteY349" fmla="*/ 87205 h 1244353"/>
                  <a:gd name="connsiteX350" fmla="*/ 1992706 w 2073866"/>
                  <a:gd name="connsiteY350" fmla="*/ 87566 h 1244353"/>
                  <a:gd name="connsiteX351" fmla="*/ 1994511 w 2073866"/>
                  <a:gd name="connsiteY351" fmla="*/ 88107 h 1244353"/>
                  <a:gd name="connsiteX352" fmla="*/ 1995775 w 2073866"/>
                  <a:gd name="connsiteY352" fmla="*/ 88468 h 1244353"/>
                  <a:gd name="connsiteX353" fmla="*/ 1997399 w 2073866"/>
                  <a:gd name="connsiteY353" fmla="*/ 89010 h 1244353"/>
                  <a:gd name="connsiteX354" fmla="*/ 1998842 w 2073866"/>
                  <a:gd name="connsiteY354" fmla="*/ 89371 h 1244353"/>
                  <a:gd name="connsiteX355" fmla="*/ 2000287 w 2073866"/>
                  <a:gd name="connsiteY355" fmla="*/ 89912 h 1244353"/>
                  <a:gd name="connsiteX356" fmla="*/ 2001911 w 2073866"/>
                  <a:gd name="connsiteY356" fmla="*/ 90454 h 1244353"/>
                  <a:gd name="connsiteX357" fmla="*/ 2003174 w 2073866"/>
                  <a:gd name="connsiteY357" fmla="*/ 90814 h 1244353"/>
                  <a:gd name="connsiteX358" fmla="*/ 2004799 w 2073866"/>
                  <a:gd name="connsiteY358" fmla="*/ 91356 h 1244353"/>
                  <a:gd name="connsiteX359" fmla="*/ 2006061 w 2073866"/>
                  <a:gd name="connsiteY359" fmla="*/ 91717 h 1244353"/>
                  <a:gd name="connsiteX360" fmla="*/ 2007506 w 2073866"/>
                  <a:gd name="connsiteY360" fmla="*/ 92078 h 1244353"/>
                  <a:gd name="connsiteX361" fmla="*/ 2008589 w 2073866"/>
                  <a:gd name="connsiteY361" fmla="*/ 92439 h 1244353"/>
                  <a:gd name="connsiteX362" fmla="*/ 2010032 w 2073866"/>
                  <a:gd name="connsiteY362" fmla="*/ 92980 h 1244353"/>
                  <a:gd name="connsiteX363" fmla="*/ 2010934 w 2073866"/>
                  <a:gd name="connsiteY363" fmla="*/ 93341 h 1244353"/>
                  <a:gd name="connsiteX364" fmla="*/ 2013100 w 2073866"/>
                  <a:gd name="connsiteY364" fmla="*/ 94063 h 1244353"/>
                  <a:gd name="connsiteX365" fmla="*/ 2041254 w 2073866"/>
                  <a:gd name="connsiteY365" fmla="*/ 172208 h 1244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2073866" h="1244353">
                    <a:moveTo>
                      <a:pt x="2062369" y="105974"/>
                    </a:moveTo>
                    <a:cubicBezTo>
                      <a:pt x="2049917" y="94965"/>
                      <a:pt x="2035660" y="88829"/>
                      <a:pt x="2020499" y="83776"/>
                    </a:cubicBezTo>
                    <a:cubicBezTo>
                      <a:pt x="1980435" y="70421"/>
                      <a:pt x="1795268" y="17181"/>
                      <a:pt x="1743112" y="1841"/>
                    </a:cubicBezTo>
                    <a:cubicBezTo>
                      <a:pt x="1718386" y="-5378"/>
                      <a:pt x="1706115" y="9240"/>
                      <a:pt x="1711348" y="35048"/>
                    </a:cubicBezTo>
                    <a:cubicBezTo>
                      <a:pt x="1714777" y="52374"/>
                      <a:pt x="1720913" y="69338"/>
                      <a:pt x="1725245" y="86664"/>
                    </a:cubicBezTo>
                    <a:cubicBezTo>
                      <a:pt x="1731381" y="111389"/>
                      <a:pt x="1729937" y="114096"/>
                      <a:pt x="1706295" y="120593"/>
                    </a:cubicBezTo>
                    <a:cubicBezTo>
                      <a:pt x="1650348" y="136113"/>
                      <a:pt x="1594401" y="152356"/>
                      <a:pt x="1537913" y="166253"/>
                    </a:cubicBezTo>
                    <a:cubicBezTo>
                      <a:pt x="1447676" y="188270"/>
                      <a:pt x="1147007" y="287170"/>
                      <a:pt x="1084021" y="305759"/>
                    </a:cubicBezTo>
                    <a:cubicBezTo>
                      <a:pt x="970684" y="339146"/>
                      <a:pt x="858249" y="375241"/>
                      <a:pt x="745272" y="409892"/>
                    </a:cubicBezTo>
                    <a:cubicBezTo>
                      <a:pt x="717480" y="418374"/>
                      <a:pt x="689145" y="424691"/>
                      <a:pt x="661713" y="434256"/>
                    </a:cubicBezTo>
                    <a:cubicBezTo>
                      <a:pt x="630852" y="444904"/>
                      <a:pt x="619302" y="463854"/>
                      <a:pt x="620746" y="496700"/>
                    </a:cubicBezTo>
                    <a:cubicBezTo>
                      <a:pt x="620926" y="502114"/>
                      <a:pt x="624897" y="508611"/>
                      <a:pt x="618761" y="512040"/>
                    </a:cubicBezTo>
                    <a:cubicBezTo>
                      <a:pt x="603781" y="520342"/>
                      <a:pt x="602157" y="536223"/>
                      <a:pt x="596021" y="549579"/>
                    </a:cubicBezTo>
                    <a:cubicBezTo>
                      <a:pt x="581944" y="580259"/>
                      <a:pt x="568589" y="611301"/>
                      <a:pt x="554512" y="641801"/>
                    </a:cubicBezTo>
                    <a:cubicBezTo>
                      <a:pt x="547474" y="656961"/>
                      <a:pt x="538269" y="670315"/>
                      <a:pt x="520583" y="676993"/>
                    </a:cubicBezTo>
                    <a:cubicBezTo>
                      <a:pt x="519139" y="658224"/>
                      <a:pt x="520402" y="641801"/>
                      <a:pt x="516612" y="626641"/>
                    </a:cubicBezTo>
                    <a:cubicBezTo>
                      <a:pt x="498565" y="554812"/>
                      <a:pt x="420600" y="545247"/>
                      <a:pt x="370790" y="570513"/>
                    </a:cubicBezTo>
                    <a:cubicBezTo>
                      <a:pt x="322242" y="595058"/>
                      <a:pt x="296615" y="662375"/>
                      <a:pt x="326754" y="712907"/>
                    </a:cubicBezTo>
                    <a:cubicBezTo>
                      <a:pt x="333432" y="724277"/>
                      <a:pt x="331627" y="731135"/>
                      <a:pt x="322603" y="739437"/>
                    </a:cubicBezTo>
                    <a:cubicBezTo>
                      <a:pt x="284523" y="774268"/>
                      <a:pt x="252579" y="815236"/>
                      <a:pt x="216845" y="852414"/>
                    </a:cubicBezTo>
                    <a:cubicBezTo>
                      <a:pt x="188511" y="882192"/>
                      <a:pt x="166674" y="915399"/>
                      <a:pt x="160899" y="957449"/>
                    </a:cubicBezTo>
                    <a:cubicBezTo>
                      <a:pt x="158914" y="971346"/>
                      <a:pt x="154402" y="984881"/>
                      <a:pt x="151153" y="998417"/>
                    </a:cubicBezTo>
                    <a:cubicBezTo>
                      <a:pt x="139964" y="1043716"/>
                      <a:pt x="124624" y="1085586"/>
                      <a:pt x="82032" y="1112837"/>
                    </a:cubicBezTo>
                    <a:cubicBezTo>
                      <a:pt x="59292" y="1127455"/>
                      <a:pt x="39440" y="1146586"/>
                      <a:pt x="18866" y="1164272"/>
                    </a:cubicBezTo>
                    <a:cubicBezTo>
                      <a:pt x="8218" y="1173476"/>
                      <a:pt x="-2791" y="1185026"/>
                      <a:pt x="638" y="1200186"/>
                    </a:cubicBezTo>
                    <a:cubicBezTo>
                      <a:pt x="4609" y="1218414"/>
                      <a:pt x="16339" y="1231950"/>
                      <a:pt x="35469" y="1237364"/>
                    </a:cubicBezTo>
                    <a:cubicBezTo>
                      <a:pt x="45757" y="1240251"/>
                      <a:pt x="55683" y="1240251"/>
                      <a:pt x="65789" y="1236642"/>
                    </a:cubicBezTo>
                    <a:cubicBezTo>
                      <a:pt x="80949" y="1231228"/>
                      <a:pt x="95206" y="1223648"/>
                      <a:pt x="107479" y="1213541"/>
                    </a:cubicBezTo>
                    <a:cubicBezTo>
                      <a:pt x="142129" y="1185026"/>
                      <a:pt x="178946" y="1159038"/>
                      <a:pt x="208002" y="1124027"/>
                    </a:cubicBezTo>
                    <a:cubicBezTo>
                      <a:pt x="213597" y="1117349"/>
                      <a:pt x="248790" y="1025849"/>
                      <a:pt x="269724" y="990476"/>
                    </a:cubicBezTo>
                    <a:cubicBezTo>
                      <a:pt x="278929" y="974774"/>
                      <a:pt x="296074" y="973511"/>
                      <a:pt x="309428" y="985423"/>
                    </a:cubicBezTo>
                    <a:cubicBezTo>
                      <a:pt x="346786" y="1019352"/>
                      <a:pt x="363390" y="1058695"/>
                      <a:pt x="349494" y="1112115"/>
                    </a:cubicBezTo>
                    <a:cubicBezTo>
                      <a:pt x="341011" y="1144781"/>
                      <a:pt x="333792" y="1177807"/>
                      <a:pt x="326213" y="1210834"/>
                    </a:cubicBezTo>
                    <a:cubicBezTo>
                      <a:pt x="321701" y="1230506"/>
                      <a:pt x="338485" y="1238808"/>
                      <a:pt x="361946" y="1242417"/>
                    </a:cubicBezTo>
                    <a:cubicBezTo>
                      <a:pt x="393890" y="1244222"/>
                      <a:pt x="405440" y="1229784"/>
                      <a:pt x="410855" y="1214083"/>
                    </a:cubicBezTo>
                    <a:cubicBezTo>
                      <a:pt x="425654" y="1171491"/>
                      <a:pt x="441355" y="1129260"/>
                      <a:pt x="452003" y="1085586"/>
                    </a:cubicBezTo>
                    <a:cubicBezTo>
                      <a:pt x="460124" y="1052559"/>
                      <a:pt x="458680" y="1020615"/>
                      <a:pt x="440813" y="990476"/>
                    </a:cubicBezTo>
                    <a:cubicBezTo>
                      <a:pt x="434136" y="979286"/>
                      <a:pt x="428902" y="967014"/>
                      <a:pt x="422585" y="955464"/>
                    </a:cubicBezTo>
                    <a:cubicBezTo>
                      <a:pt x="417171" y="945718"/>
                      <a:pt x="416810" y="938500"/>
                      <a:pt x="424029" y="927671"/>
                    </a:cubicBezTo>
                    <a:cubicBezTo>
                      <a:pt x="453988" y="882372"/>
                      <a:pt x="502716" y="806212"/>
                      <a:pt x="508672" y="801520"/>
                    </a:cubicBezTo>
                    <a:cubicBezTo>
                      <a:pt x="527441" y="787443"/>
                      <a:pt x="567867" y="748461"/>
                      <a:pt x="586095" y="733481"/>
                    </a:cubicBezTo>
                    <a:cubicBezTo>
                      <a:pt x="607932" y="715434"/>
                      <a:pt x="632116" y="699552"/>
                      <a:pt x="646193" y="673745"/>
                    </a:cubicBezTo>
                    <a:cubicBezTo>
                      <a:pt x="654133" y="680422"/>
                      <a:pt x="683911" y="765425"/>
                      <a:pt x="696725" y="798632"/>
                    </a:cubicBezTo>
                    <a:cubicBezTo>
                      <a:pt x="708095" y="828050"/>
                      <a:pt x="719645" y="834366"/>
                      <a:pt x="750326" y="831839"/>
                    </a:cubicBezTo>
                    <a:cubicBezTo>
                      <a:pt x="761876" y="830757"/>
                      <a:pt x="772343" y="827508"/>
                      <a:pt x="782450" y="822274"/>
                    </a:cubicBezTo>
                    <a:cubicBezTo>
                      <a:pt x="825764" y="799896"/>
                      <a:pt x="871243" y="782029"/>
                      <a:pt x="916722" y="764523"/>
                    </a:cubicBezTo>
                    <a:cubicBezTo>
                      <a:pt x="940545" y="755319"/>
                      <a:pt x="940545" y="755319"/>
                      <a:pt x="949208" y="780585"/>
                    </a:cubicBezTo>
                    <a:cubicBezTo>
                      <a:pt x="958954" y="808919"/>
                      <a:pt x="968338" y="837434"/>
                      <a:pt x="979166" y="865408"/>
                    </a:cubicBezTo>
                    <a:cubicBezTo>
                      <a:pt x="995770" y="907999"/>
                      <a:pt x="997033" y="908180"/>
                      <a:pt x="1040347" y="895908"/>
                    </a:cubicBezTo>
                    <a:cubicBezTo>
                      <a:pt x="1043956" y="903487"/>
                      <a:pt x="1040528" y="910526"/>
                      <a:pt x="1039084" y="917745"/>
                    </a:cubicBezTo>
                    <a:cubicBezTo>
                      <a:pt x="1023383" y="997875"/>
                      <a:pt x="1007501" y="1077825"/>
                      <a:pt x="1002267" y="1159580"/>
                    </a:cubicBezTo>
                    <a:cubicBezTo>
                      <a:pt x="1001184" y="1177627"/>
                      <a:pt x="1002267" y="1195133"/>
                      <a:pt x="1005155" y="1212639"/>
                    </a:cubicBezTo>
                    <a:cubicBezTo>
                      <a:pt x="1007320" y="1225994"/>
                      <a:pt x="1014720" y="1235920"/>
                      <a:pt x="1026270" y="1240432"/>
                    </a:cubicBezTo>
                    <a:cubicBezTo>
                      <a:pt x="1050995" y="1250178"/>
                      <a:pt x="1081314" y="1241695"/>
                      <a:pt x="1087631" y="1215707"/>
                    </a:cubicBezTo>
                    <a:cubicBezTo>
                      <a:pt x="1091060" y="1201810"/>
                      <a:pt x="1096474" y="1064831"/>
                      <a:pt x="1108566" y="1017366"/>
                    </a:cubicBezTo>
                    <a:cubicBezTo>
                      <a:pt x="1112176" y="1002929"/>
                      <a:pt x="1116507" y="984520"/>
                      <a:pt x="1129681" y="974955"/>
                    </a:cubicBezTo>
                    <a:cubicBezTo>
                      <a:pt x="1140510" y="967014"/>
                      <a:pt x="1159279" y="968097"/>
                      <a:pt x="1164332" y="979648"/>
                    </a:cubicBezTo>
                    <a:cubicBezTo>
                      <a:pt x="1173537" y="1000943"/>
                      <a:pt x="1176605" y="1024946"/>
                      <a:pt x="1177327" y="1049491"/>
                    </a:cubicBezTo>
                    <a:cubicBezTo>
                      <a:pt x="1178048" y="1081435"/>
                      <a:pt x="1180756" y="1113198"/>
                      <a:pt x="1182741" y="1145142"/>
                    </a:cubicBezTo>
                    <a:cubicBezTo>
                      <a:pt x="1184184" y="1167701"/>
                      <a:pt x="1187794" y="1189899"/>
                      <a:pt x="1193208" y="1211737"/>
                    </a:cubicBezTo>
                    <a:cubicBezTo>
                      <a:pt x="1197901" y="1230686"/>
                      <a:pt x="1215046" y="1238447"/>
                      <a:pt x="1241575" y="1238627"/>
                    </a:cubicBezTo>
                    <a:cubicBezTo>
                      <a:pt x="1263773" y="1238447"/>
                      <a:pt x="1282001" y="1226174"/>
                      <a:pt x="1274421" y="1193689"/>
                    </a:cubicBezTo>
                    <a:cubicBezTo>
                      <a:pt x="1270090" y="1158136"/>
                      <a:pt x="1259262" y="1082698"/>
                      <a:pt x="1254750" y="1032346"/>
                    </a:cubicBezTo>
                    <a:cubicBezTo>
                      <a:pt x="1255652" y="968819"/>
                      <a:pt x="1264676" y="916843"/>
                      <a:pt x="1283445" y="861076"/>
                    </a:cubicBezTo>
                    <a:cubicBezTo>
                      <a:pt x="1287596" y="848984"/>
                      <a:pt x="1293191" y="838697"/>
                      <a:pt x="1303117" y="831118"/>
                    </a:cubicBezTo>
                    <a:cubicBezTo>
                      <a:pt x="1332714" y="808198"/>
                      <a:pt x="1359966" y="782570"/>
                      <a:pt x="1388120" y="757845"/>
                    </a:cubicBezTo>
                    <a:cubicBezTo>
                      <a:pt x="1403821" y="744129"/>
                      <a:pt x="1417357" y="728789"/>
                      <a:pt x="1429809" y="712185"/>
                    </a:cubicBezTo>
                    <a:cubicBezTo>
                      <a:pt x="1434502" y="705869"/>
                      <a:pt x="1437750" y="699733"/>
                      <a:pt x="1438291" y="691972"/>
                    </a:cubicBezTo>
                    <a:cubicBezTo>
                      <a:pt x="1442082" y="642523"/>
                      <a:pt x="1448940" y="593073"/>
                      <a:pt x="1448398" y="543262"/>
                    </a:cubicBezTo>
                    <a:cubicBezTo>
                      <a:pt x="1448037" y="516913"/>
                      <a:pt x="1449842" y="514567"/>
                      <a:pt x="1474567" y="503558"/>
                    </a:cubicBezTo>
                    <a:cubicBezTo>
                      <a:pt x="1484854" y="499046"/>
                      <a:pt x="1490809" y="499948"/>
                      <a:pt x="1491531" y="512401"/>
                    </a:cubicBezTo>
                    <a:cubicBezTo>
                      <a:pt x="1493336" y="550120"/>
                      <a:pt x="1503443" y="586395"/>
                      <a:pt x="1508315" y="623573"/>
                    </a:cubicBezTo>
                    <a:cubicBezTo>
                      <a:pt x="1516978" y="688724"/>
                      <a:pt x="1529611" y="753153"/>
                      <a:pt x="1531957" y="819026"/>
                    </a:cubicBezTo>
                    <a:cubicBezTo>
                      <a:pt x="1533582" y="863061"/>
                      <a:pt x="1533582" y="907277"/>
                      <a:pt x="1533582" y="951313"/>
                    </a:cubicBezTo>
                    <a:cubicBezTo>
                      <a:pt x="1533401" y="1033068"/>
                      <a:pt x="1529611" y="1114461"/>
                      <a:pt x="1515534" y="1195133"/>
                    </a:cubicBezTo>
                    <a:cubicBezTo>
                      <a:pt x="1511383" y="1218775"/>
                      <a:pt x="1529791" y="1227979"/>
                      <a:pt x="1553614" y="1231408"/>
                    </a:cubicBezTo>
                    <a:cubicBezTo>
                      <a:pt x="1570940" y="1233935"/>
                      <a:pt x="1595845" y="1227979"/>
                      <a:pt x="1597650" y="1203074"/>
                    </a:cubicBezTo>
                    <a:cubicBezTo>
                      <a:pt x="1600357" y="1127816"/>
                      <a:pt x="1611366" y="1053642"/>
                      <a:pt x="1618585" y="979106"/>
                    </a:cubicBezTo>
                    <a:cubicBezTo>
                      <a:pt x="1620209" y="963224"/>
                      <a:pt x="1623097" y="947523"/>
                      <a:pt x="1629233" y="932544"/>
                    </a:cubicBezTo>
                    <a:cubicBezTo>
                      <a:pt x="1635910" y="916301"/>
                      <a:pt x="1646378" y="910526"/>
                      <a:pt x="1662620" y="914316"/>
                    </a:cubicBezTo>
                    <a:cubicBezTo>
                      <a:pt x="1675434" y="917204"/>
                      <a:pt x="1679044" y="928032"/>
                      <a:pt x="1684818" y="939763"/>
                    </a:cubicBezTo>
                    <a:cubicBezTo>
                      <a:pt x="1690594" y="951674"/>
                      <a:pt x="1694384" y="964127"/>
                      <a:pt x="1696189" y="977301"/>
                    </a:cubicBezTo>
                    <a:cubicBezTo>
                      <a:pt x="1705934" y="1048047"/>
                      <a:pt x="1707739" y="1119153"/>
                      <a:pt x="1708822" y="1190441"/>
                    </a:cubicBezTo>
                    <a:cubicBezTo>
                      <a:pt x="1709182" y="1209752"/>
                      <a:pt x="1721274" y="1217873"/>
                      <a:pt x="1738960" y="1224370"/>
                    </a:cubicBezTo>
                    <a:cubicBezTo>
                      <a:pt x="1769461" y="1235559"/>
                      <a:pt x="1795268" y="1211737"/>
                      <a:pt x="1794907" y="1177447"/>
                    </a:cubicBezTo>
                    <a:cubicBezTo>
                      <a:pt x="1794366" y="1135216"/>
                      <a:pt x="1790937" y="1091180"/>
                      <a:pt x="1788591" y="1049130"/>
                    </a:cubicBezTo>
                    <a:cubicBezTo>
                      <a:pt x="1782094" y="932183"/>
                      <a:pt x="1776860" y="721390"/>
                      <a:pt x="1793283" y="551564"/>
                    </a:cubicBezTo>
                    <a:cubicBezTo>
                      <a:pt x="1797434" y="502836"/>
                      <a:pt x="1796892" y="405561"/>
                      <a:pt x="1769641" y="393288"/>
                    </a:cubicBezTo>
                    <a:cubicBezTo>
                      <a:pt x="1787508" y="385528"/>
                      <a:pt x="1802849" y="378490"/>
                      <a:pt x="1818549" y="372534"/>
                    </a:cubicBezTo>
                    <a:cubicBezTo>
                      <a:pt x="1835514" y="366037"/>
                      <a:pt x="1837860" y="366939"/>
                      <a:pt x="1842372" y="383904"/>
                    </a:cubicBezTo>
                    <a:cubicBezTo>
                      <a:pt x="1846162" y="397981"/>
                      <a:pt x="1852839" y="409892"/>
                      <a:pt x="1862044" y="420720"/>
                    </a:cubicBezTo>
                    <a:cubicBezTo>
                      <a:pt x="1876120" y="437324"/>
                      <a:pt x="1886588" y="436061"/>
                      <a:pt x="1899041" y="418013"/>
                    </a:cubicBezTo>
                    <a:cubicBezTo>
                      <a:pt x="1925751" y="379392"/>
                      <a:pt x="1951739" y="340590"/>
                      <a:pt x="1975561" y="300164"/>
                    </a:cubicBezTo>
                    <a:cubicBezTo>
                      <a:pt x="2003174" y="253241"/>
                      <a:pt x="2031870" y="207040"/>
                      <a:pt x="2061648" y="161380"/>
                    </a:cubicBezTo>
                    <a:cubicBezTo>
                      <a:pt x="2065618" y="155244"/>
                      <a:pt x="2067784" y="147664"/>
                      <a:pt x="2070852" y="140986"/>
                    </a:cubicBezTo>
                    <a:cubicBezTo>
                      <a:pt x="2076807" y="127090"/>
                      <a:pt x="2073920" y="116261"/>
                      <a:pt x="2062369" y="105974"/>
                    </a:cubicBezTo>
                    <a:close/>
                    <a:moveTo>
                      <a:pt x="372053" y="584049"/>
                    </a:moveTo>
                    <a:cubicBezTo>
                      <a:pt x="404358" y="564017"/>
                      <a:pt x="438106" y="567806"/>
                      <a:pt x="470952" y="584049"/>
                    </a:cubicBezTo>
                    <a:cubicBezTo>
                      <a:pt x="500189" y="598667"/>
                      <a:pt x="505784" y="625739"/>
                      <a:pt x="508130" y="667247"/>
                    </a:cubicBezTo>
                    <a:cubicBezTo>
                      <a:pt x="510837" y="691611"/>
                      <a:pt x="483405" y="705147"/>
                      <a:pt x="457598" y="717961"/>
                    </a:cubicBezTo>
                    <a:cubicBezTo>
                      <a:pt x="441896" y="725721"/>
                      <a:pt x="424210" y="730052"/>
                      <a:pt x="406884" y="733662"/>
                    </a:cubicBezTo>
                    <a:cubicBezTo>
                      <a:pt x="373316" y="740881"/>
                      <a:pt x="341011" y="719404"/>
                      <a:pt x="332529" y="685476"/>
                    </a:cubicBezTo>
                    <a:cubicBezTo>
                      <a:pt x="324227" y="651907"/>
                      <a:pt x="342275" y="602458"/>
                      <a:pt x="372053" y="584049"/>
                    </a:cubicBezTo>
                    <a:close/>
                    <a:moveTo>
                      <a:pt x="635906" y="656780"/>
                    </a:moveTo>
                    <a:cubicBezTo>
                      <a:pt x="627243" y="678257"/>
                      <a:pt x="607391" y="702801"/>
                      <a:pt x="588802" y="716878"/>
                    </a:cubicBezTo>
                    <a:cubicBezTo>
                      <a:pt x="558843" y="739437"/>
                      <a:pt x="496039" y="794481"/>
                      <a:pt x="492248" y="799715"/>
                    </a:cubicBezTo>
                    <a:cubicBezTo>
                      <a:pt x="470231" y="832020"/>
                      <a:pt x="398583" y="935070"/>
                      <a:pt x="401651" y="940484"/>
                    </a:cubicBezTo>
                    <a:cubicBezTo>
                      <a:pt x="406163" y="948786"/>
                      <a:pt x="450559" y="1026029"/>
                      <a:pt x="442257" y="1065914"/>
                    </a:cubicBezTo>
                    <a:cubicBezTo>
                      <a:pt x="436843" y="1091541"/>
                      <a:pt x="409772" y="1177988"/>
                      <a:pt x="400748" y="1202533"/>
                    </a:cubicBezTo>
                    <a:cubicBezTo>
                      <a:pt x="392266" y="1225453"/>
                      <a:pt x="391905" y="1228882"/>
                      <a:pt x="365736" y="1228521"/>
                    </a:cubicBezTo>
                    <a:cubicBezTo>
                      <a:pt x="351479" y="1231589"/>
                      <a:pt x="339748" y="1220399"/>
                      <a:pt x="342094" y="1207225"/>
                    </a:cubicBezTo>
                    <a:cubicBezTo>
                      <a:pt x="347328" y="1179612"/>
                      <a:pt x="349674" y="1150195"/>
                      <a:pt x="358156" y="1117529"/>
                    </a:cubicBezTo>
                    <a:cubicBezTo>
                      <a:pt x="374760" y="1055266"/>
                      <a:pt x="364473" y="1035414"/>
                      <a:pt x="335958" y="996251"/>
                    </a:cubicBezTo>
                    <a:cubicBezTo>
                      <a:pt x="333792" y="993183"/>
                      <a:pt x="332168" y="989754"/>
                      <a:pt x="330003" y="986686"/>
                    </a:cubicBezTo>
                    <a:cubicBezTo>
                      <a:pt x="304556" y="952757"/>
                      <a:pt x="273154" y="955103"/>
                      <a:pt x="251858" y="991378"/>
                    </a:cubicBezTo>
                    <a:cubicBezTo>
                      <a:pt x="230742" y="1026932"/>
                      <a:pt x="222079" y="1066455"/>
                      <a:pt x="204212" y="1103452"/>
                    </a:cubicBezTo>
                    <a:cubicBezTo>
                      <a:pt x="196272" y="1119876"/>
                      <a:pt x="183278" y="1135396"/>
                      <a:pt x="169742" y="1146405"/>
                    </a:cubicBezTo>
                    <a:cubicBezTo>
                      <a:pt x="140144" y="1170588"/>
                      <a:pt x="110186" y="1196396"/>
                      <a:pt x="75715" y="1213722"/>
                    </a:cubicBezTo>
                    <a:cubicBezTo>
                      <a:pt x="67233" y="1218053"/>
                      <a:pt x="58209" y="1224009"/>
                      <a:pt x="48644" y="1224550"/>
                    </a:cubicBezTo>
                    <a:cubicBezTo>
                      <a:pt x="26085" y="1225814"/>
                      <a:pt x="14174" y="1202533"/>
                      <a:pt x="24280" y="1182500"/>
                    </a:cubicBezTo>
                    <a:cubicBezTo>
                      <a:pt x="27168" y="1176544"/>
                      <a:pt x="30777" y="1171311"/>
                      <a:pt x="36011" y="1166979"/>
                    </a:cubicBezTo>
                    <a:cubicBezTo>
                      <a:pt x="58570" y="1148932"/>
                      <a:pt x="80047" y="1129260"/>
                      <a:pt x="103688" y="1112837"/>
                    </a:cubicBezTo>
                    <a:cubicBezTo>
                      <a:pt x="132564" y="1092805"/>
                      <a:pt x="147002" y="1064650"/>
                      <a:pt x="155665" y="1032165"/>
                    </a:cubicBezTo>
                    <a:cubicBezTo>
                      <a:pt x="162342" y="1006899"/>
                      <a:pt x="169561" y="981633"/>
                      <a:pt x="175698" y="956186"/>
                    </a:cubicBezTo>
                    <a:cubicBezTo>
                      <a:pt x="183097" y="924603"/>
                      <a:pt x="196091" y="895186"/>
                      <a:pt x="217207" y="871002"/>
                    </a:cubicBezTo>
                    <a:cubicBezTo>
                      <a:pt x="250594" y="832922"/>
                      <a:pt x="282357" y="793579"/>
                      <a:pt x="319715" y="759108"/>
                    </a:cubicBezTo>
                    <a:cubicBezTo>
                      <a:pt x="333792" y="746114"/>
                      <a:pt x="347148" y="736188"/>
                      <a:pt x="366639" y="749363"/>
                    </a:cubicBezTo>
                    <a:cubicBezTo>
                      <a:pt x="373857" y="754236"/>
                      <a:pt x="419337" y="749182"/>
                      <a:pt x="460124" y="729511"/>
                    </a:cubicBezTo>
                    <a:cubicBezTo>
                      <a:pt x="483405" y="715254"/>
                      <a:pt x="510657" y="702440"/>
                      <a:pt x="535201" y="685476"/>
                    </a:cubicBezTo>
                    <a:cubicBezTo>
                      <a:pt x="553249" y="673023"/>
                      <a:pt x="564799" y="657321"/>
                      <a:pt x="572198" y="637469"/>
                    </a:cubicBezTo>
                    <a:cubicBezTo>
                      <a:pt x="582666" y="609315"/>
                      <a:pt x="594577" y="581883"/>
                      <a:pt x="607932" y="555173"/>
                    </a:cubicBezTo>
                    <a:cubicBezTo>
                      <a:pt x="610098" y="551023"/>
                      <a:pt x="611722" y="542901"/>
                      <a:pt x="614429" y="539111"/>
                    </a:cubicBezTo>
                    <a:cubicBezTo>
                      <a:pt x="621648" y="528644"/>
                      <a:pt x="628325" y="518537"/>
                      <a:pt x="642402" y="524132"/>
                    </a:cubicBezTo>
                    <a:cubicBezTo>
                      <a:pt x="656840" y="529727"/>
                      <a:pt x="661172" y="540735"/>
                      <a:pt x="658104" y="553368"/>
                    </a:cubicBezTo>
                    <a:cubicBezTo>
                      <a:pt x="652328" y="579537"/>
                      <a:pt x="639515" y="647576"/>
                      <a:pt x="635906" y="656780"/>
                    </a:cubicBezTo>
                    <a:close/>
                    <a:moveTo>
                      <a:pt x="1429629" y="608052"/>
                    </a:moveTo>
                    <a:cubicBezTo>
                      <a:pt x="1428004" y="624836"/>
                      <a:pt x="1424395" y="641620"/>
                      <a:pt x="1424395" y="658404"/>
                    </a:cubicBezTo>
                    <a:cubicBezTo>
                      <a:pt x="1424214" y="689626"/>
                      <a:pt x="1411762" y="715073"/>
                      <a:pt x="1390105" y="735827"/>
                    </a:cubicBezTo>
                    <a:cubicBezTo>
                      <a:pt x="1365741" y="759289"/>
                      <a:pt x="1340294" y="781307"/>
                      <a:pt x="1314667" y="803505"/>
                    </a:cubicBezTo>
                    <a:cubicBezTo>
                      <a:pt x="1308711" y="808558"/>
                      <a:pt x="1302034" y="819026"/>
                      <a:pt x="1293010" y="805129"/>
                    </a:cubicBezTo>
                    <a:cubicBezTo>
                      <a:pt x="1290123" y="800798"/>
                      <a:pt x="1283806" y="804949"/>
                      <a:pt x="1282723" y="810002"/>
                    </a:cubicBezTo>
                    <a:cubicBezTo>
                      <a:pt x="1273158" y="848082"/>
                      <a:pt x="1255652" y="884177"/>
                      <a:pt x="1251862" y="923701"/>
                    </a:cubicBezTo>
                    <a:cubicBezTo>
                      <a:pt x="1250599" y="936875"/>
                      <a:pt x="1247892" y="949689"/>
                      <a:pt x="1246268" y="962683"/>
                    </a:cubicBezTo>
                    <a:cubicBezTo>
                      <a:pt x="1238507" y="1026390"/>
                      <a:pt x="1245004" y="1089737"/>
                      <a:pt x="1254389" y="1152722"/>
                    </a:cubicBezTo>
                    <a:cubicBezTo>
                      <a:pt x="1256374" y="1165716"/>
                      <a:pt x="1259622" y="1178530"/>
                      <a:pt x="1261066" y="1191524"/>
                    </a:cubicBezTo>
                    <a:cubicBezTo>
                      <a:pt x="1262330" y="1202171"/>
                      <a:pt x="1267383" y="1218595"/>
                      <a:pt x="1252403" y="1224009"/>
                    </a:cubicBezTo>
                    <a:cubicBezTo>
                      <a:pt x="1221362" y="1229965"/>
                      <a:pt x="1215948" y="1218595"/>
                      <a:pt x="1209270" y="1205059"/>
                    </a:cubicBezTo>
                    <a:cubicBezTo>
                      <a:pt x="1205661" y="1197660"/>
                      <a:pt x="1205119" y="1189177"/>
                      <a:pt x="1203315" y="1181056"/>
                    </a:cubicBezTo>
                    <a:cubicBezTo>
                      <a:pt x="1196276" y="1146947"/>
                      <a:pt x="1193750" y="1112296"/>
                      <a:pt x="1192306" y="1077645"/>
                    </a:cubicBezTo>
                    <a:cubicBezTo>
                      <a:pt x="1190862" y="1043535"/>
                      <a:pt x="1191945" y="1001124"/>
                      <a:pt x="1175702" y="970624"/>
                    </a:cubicBezTo>
                    <a:cubicBezTo>
                      <a:pt x="1170288" y="960517"/>
                      <a:pt x="1158738" y="952937"/>
                      <a:pt x="1143758" y="954562"/>
                    </a:cubicBezTo>
                    <a:cubicBezTo>
                      <a:pt x="1127335" y="956366"/>
                      <a:pt x="1115063" y="963044"/>
                      <a:pt x="1106942" y="980550"/>
                    </a:cubicBezTo>
                    <a:cubicBezTo>
                      <a:pt x="1080593" y="1036316"/>
                      <a:pt x="1079510" y="1186109"/>
                      <a:pt x="1078788" y="1193509"/>
                    </a:cubicBezTo>
                    <a:cubicBezTo>
                      <a:pt x="1077164" y="1212820"/>
                      <a:pt x="1068140" y="1226897"/>
                      <a:pt x="1048468" y="1228160"/>
                    </a:cubicBezTo>
                    <a:cubicBezTo>
                      <a:pt x="1030782" y="1229423"/>
                      <a:pt x="1021939" y="1217512"/>
                      <a:pt x="1018871" y="1195494"/>
                    </a:cubicBezTo>
                    <a:cubicBezTo>
                      <a:pt x="1014900" y="1165536"/>
                      <a:pt x="1018149" y="1135396"/>
                      <a:pt x="1021578" y="1105618"/>
                    </a:cubicBezTo>
                    <a:cubicBezTo>
                      <a:pt x="1027534" y="1053461"/>
                      <a:pt x="1032948" y="1000943"/>
                      <a:pt x="1043776" y="949689"/>
                    </a:cubicBezTo>
                    <a:cubicBezTo>
                      <a:pt x="1056048" y="891396"/>
                      <a:pt x="1070125" y="832922"/>
                      <a:pt x="1097738" y="779141"/>
                    </a:cubicBezTo>
                    <a:cubicBezTo>
                      <a:pt x="1102971" y="769215"/>
                      <a:pt x="1107483" y="758928"/>
                      <a:pt x="1112176" y="748641"/>
                    </a:cubicBezTo>
                    <a:cubicBezTo>
                      <a:pt x="1113980" y="744490"/>
                      <a:pt x="1117048" y="739256"/>
                      <a:pt x="1110912" y="736911"/>
                    </a:cubicBezTo>
                    <a:cubicBezTo>
                      <a:pt x="1105678" y="734925"/>
                      <a:pt x="1102610" y="739798"/>
                      <a:pt x="1100445" y="743949"/>
                    </a:cubicBezTo>
                    <a:cubicBezTo>
                      <a:pt x="1080412" y="781307"/>
                      <a:pt x="1063087" y="819928"/>
                      <a:pt x="1053702" y="861257"/>
                    </a:cubicBezTo>
                    <a:cubicBezTo>
                      <a:pt x="1049731" y="878582"/>
                      <a:pt x="1039445" y="883455"/>
                      <a:pt x="1025548" y="886704"/>
                    </a:cubicBezTo>
                    <a:cubicBezTo>
                      <a:pt x="1014359" y="889411"/>
                      <a:pt x="1005335" y="886884"/>
                      <a:pt x="1000282" y="874973"/>
                    </a:cubicBezTo>
                    <a:cubicBezTo>
                      <a:pt x="980791" y="829132"/>
                      <a:pt x="963104" y="782751"/>
                      <a:pt x="952998" y="734023"/>
                    </a:cubicBezTo>
                    <a:cubicBezTo>
                      <a:pt x="950832" y="723375"/>
                      <a:pt x="952637" y="713268"/>
                      <a:pt x="957870" y="704064"/>
                    </a:cubicBezTo>
                    <a:cubicBezTo>
                      <a:pt x="971767" y="679159"/>
                      <a:pt x="995409" y="678437"/>
                      <a:pt x="1010208" y="702621"/>
                    </a:cubicBezTo>
                    <a:cubicBezTo>
                      <a:pt x="1018149" y="715615"/>
                      <a:pt x="1021578" y="730233"/>
                      <a:pt x="1024826" y="745032"/>
                    </a:cubicBezTo>
                    <a:cubicBezTo>
                      <a:pt x="1025909" y="750446"/>
                      <a:pt x="1025909" y="756040"/>
                      <a:pt x="1031504" y="762177"/>
                    </a:cubicBezTo>
                    <a:cubicBezTo>
                      <a:pt x="1049010" y="740520"/>
                      <a:pt x="1065794" y="719585"/>
                      <a:pt x="1087992" y="704064"/>
                    </a:cubicBezTo>
                    <a:cubicBezTo>
                      <a:pt x="1111995" y="687100"/>
                      <a:pt x="1122102" y="688183"/>
                      <a:pt x="1143037" y="708035"/>
                    </a:cubicBezTo>
                    <a:cubicBezTo>
                      <a:pt x="1159820" y="723916"/>
                      <a:pt x="1174980" y="741603"/>
                      <a:pt x="1199525" y="748100"/>
                    </a:cubicBezTo>
                    <a:cubicBezTo>
                      <a:pt x="1238868" y="758748"/>
                      <a:pt x="1271714" y="746475"/>
                      <a:pt x="1302034" y="723555"/>
                    </a:cubicBezTo>
                    <a:cubicBezTo>
                      <a:pt x="1316291" y="712727"/>
                      <a:pt x="1329646" y="700816"/>
                      <a:pt x="1346250" y="693958"/>
                    </a:cubicBezTo>
                    <a:cubicBezTo>
                      <a:pt x="1357800" y="689265"/>
                      <a:pt x="1363215" y="680061"/>
                      <a:pt x="1366463" y="668691"/>
                    </a:cubicBezTo>
                    <a:cubicBezTo>
                      <a:pt x="1373141" y="645952"/>
                      <a:pt x="1376209" y="622851"/>
                      <a:pt x="1376930" y="599209"/>
                    </a:cubicBezTo>
                    <a:cubicBezTo>
                      <a:pt x="1377652" y="575747"/>
                      <a:pt x="1380360" y="552466"/>
                      <a:pt x="1386856" y="529907"/>
                    </a:cubicBezTo>
                    <a:cubicBezTo>
                      <a:pt x="1391910" y="512401"/>
                      <a:pt x="1400573" y="501753"/>
                      <a:pt x="1413747" y="503197"/>
                    </a:cubicBezTo>
                    <a:cubicBezTo>
                      <a:pt x="1426380" y="504460"/>
                      <a:pt x="1435584" y="517635"/>
                      <a:pt x="1435223" y="535141"/>
                    </a:cubicBezTo>
                    <a:cubicBezTo>
                      <a:pt x="1435043" y="559685"/>
                      <a:pt x="1431975" y="583869"/>
                      <a:pt x="1429629" y="608052"/>
                    </a:cubicBezTo>
                    <a:close/>
                    <a:moveTo>
                      <a:pt x="1045761" y="699191"/>
                    </a:moveTo>
                    <a:cubicBezTo>
                      <a:pt x="1068862" y="686739"/>
                      <a:pt x="1094128" y="674827"/>
                      <a:pt x="1118492" y="668331"/>
                    </a:cubicBezTo>
                    <a:cubicBezTo>
                      <a:pt x="1119575" y="667969"/>
                      <a:pt x="1121199" y="670135"/>
                      <a:pt x="1124989" y="672662"/>
                    </a:cubicBezTo>
                    <a:cubicBezTo>
                      <a:pt x="1108385" y="680422"/>
                      <a:pt x="1091421" y="684392"/>
                      <a:pt x="1077164" y="694499"/>
                    </a:cubicBezTo>
                    <a:cubicBezTo>
                      <a:pt x="1062365" y="704966"/>
                      <a:pt x="1048288" y="719766"/>
                      <a:pt x="1037820" y="733842"/>
                    </a:cubicBezTo>
                    <a:cubicBezTo>
                      <a:pt x="1034933" y="729330"/>
                      <a:pt x="1036196" y="726443"/>
                      <a:pt x="1034572" y="723194"/>
                    </a:cubicBezTo>
                    <a:cubicBezTo>
                      <a:pt x="1027172" y="709117"/>
                      <a:pt x="1030241" y="706771"/>
                      <a:pt x="1045761" y="699191"/>
                    </a:cubicBezTo>
                    <a:close/>
                    <a:moveTo>
                      <a:pt x="1327661" y="586395"/>
                    </a:moveTo>
                    <a:cubicBezTo>
                      <a:pt x="1322427" y="576830"/>
                      <a:pt x="1323871" y="570694"/>
                      <a:pt x="1334339" y="566724"/>
                    </a:cubicBezTo>
                    <a:cubicBezTo>
                      <a:pt x="1344806" y="562753"/>
                      <a:pt x="1354913" y="558422"/>
                      <a:pt x="1368809" y="552647"/>
                    </a:cubicBezTo>
                    <a:cubicBezTo>
                      <a:pt x="1367185" y="591268"/>
                      <a:pt x="1361951" y="626641"/>
                      <a:pt x="1352386" y="661292"/>
                    </a:cubicBezTo>
                    <a:cubicBezTo>
                      <a:pt x="1350220" y="669052"/>
                      <a:pt x="1346070" y="674466"/>
                      <a:pt x="1337768" y="676271"/>
                    </a:cubicBezTo>
                    <a:cubicBezTo>
                      <a:pt x="1334700" y="669413"/>
                      <a:pt x="1338309" y="663277"/>
                      <a:pt x="1339392" y="656961"/>
                    </a:cubicBezTo>
                    <a:cubicBezTo>
                      <a:pt x="1344084" y="632055"/>
                      <a:pt x="1339572" y="608594"/>
                      <a:pt x="1327661" y="586395"/>
                    </a:cubicBezTo>
                    <a:close/>
                    <a:moveTo>
                      <a:pt x="1291025" y="713449"/>
                    </a:moveTo>
                    <a:cubicBezTo>
                      <a:pt x="1272616" y="726984"/>
                      <a:pt x="1253126" y="736008"/>
                      <a:pt x="1231108" y="734564"/>
                    </a:cubicBezTo>
                    <a:cubicBezTo>
                      <a:pt x="1184004" y="735827"/>
                      <a:pt x="1131486" y="691792"/>
                      <a:pt x="1141051" y="631874"/>
                    </a:cubicBezTo>
                    <a:cubicBezTo>
                      <a:pt x="1146646" y="597224"/>
                      <a:pt x="1162889" y="567987"/>
                      <a:pt x="1193028" y="554451"/>
                    </a:cubicBezTo>
                    <a:cubicBezTo>
                      <a:pt x="1220460" y="542179"/>
                      <a:pt x="1247170" y="538389"/>
                      <a:pt x="1278211" y="555173"/>
                    </a:cubicBezTo>
                    <a:cubicBezTo>
                      <a:pt x="1336865" y="586395"/>
                      <a:pt x="1344445" y="673925"/>
                      <a:pt x="1291025" y="713449"/>
                    </a:cubicBezTo>
                    <a:close/>
                    <a:moveTo>
                      <a:pt x="1779026" y="451040"/>
                    </a:moveTo>
                    <a:cubicBezTo>
                      <a:pt x="1782455" y="471253"/>
                      <a:pt x="1776319" y="653712"/>
                      <a:pt x="1772168" y="714351"/>
                    </a:cubicBezTo>
                    <a:cubicBezTo>
                      <a:pt x="1766031" y="801700"/>
                      <a:pt x="1766031" y="888869"/>
                      <a:pt x="1770363" y="975857"/>
                    </a:cubicBezTo>
                    <a:cubicBezTo>
                      <a:pt x="1773612" y="1040467"/>
                      <a:pt x="1777943" y="1105077"/>
                      <a:pt x="1775957" y="1169867"/>
                    </a:cubicBezTo>
                    <a:cubicBezTo>
                      <a:pt x="1775778" y="1177447"/>
                      <a:pt x="1775957" y="1185026"/>
                      <a:pt x="1774695" y="1192245"/>
                    </a:cubicBezTo>
                    <a:cubicBezTo>
                      <a:pt x="1772709" y="1203796"/>
                      <a:pt x="1764769" y="1210293"/>
                      <a:pt x="1753038" y="1210654"/>
                    </a:cubicBezTo>
                    <a:cubicBezTo>
                      <a:pt x="1742029" y="1211015"/>
                      <a:pt x="1732283" y="1207947"/>
                      <a:pt x="1728674" y="1195855"/>
                    </a:cubicBezTo>
                    <a:cubicBezTo>
                      <a:pt x="1726869" y="1189538"/>
                      <a:pt x="1724703" y="1183222"/>
                      <a:pt x="1724343" y="1176725"/>
                    </a:cubicBezTo>
                    <a:cubicBezTo>
                      <a:pt x="1720372" y="1123485"/>
                      <a:pt x="1716582" y="1070065"/>
                      <a:pt x="1713334" y="1016825"/>
                    </a:cubicBezTo>
                    <a:cubicBezTo>
                      <a:pt x="1711889" y="994266"/>
                      <a:pt x="1708641" y="971887"/>
                      <a:pt x="1702324" y="950411"/>
                    </a:cubicBezTo>
                    <a:cubicBezTo>
                      <a:pt x="1696730" y="931281"/>
                      <a:pt x="1694925" y="911970"/>
                      <a:pt x="1674351" y="903849"/>
                    </a:cubicBezTo>
                    <a:cubicBezTo>
                      <a:pt x="1646378" y="892840"/>
                      <a:pt x="1619848" y="904931"/>
                      <a:pt x="1610824" y="934529"/>
                    </a:cubicBezTo>
                    <a:cubicBezTo>
                      <a:pt x="1604147" y="956366"/>
                      <a:pt x="1602883" y="978925"/>
                      <a:pt x="1601259" y="1001304"/>
                    </a:cubicBezTo>
                    <a:cubicBezTo>
                      <a:pt x="1597108" y="1062124"/>
                      <a:pt x="1585558" y="1122222"/>
                      <a:pt x="1584295" y="1183402"/>
                    </a:cubicBezTo>
                    <a:cubicBezTo>
                      <a:pt x="1584114" y="1194952"/>
                      <a:pt x="1582490" y="1209571"/>
                      <a:pt x="1569496" y="1214624"/>
                    </a:cubicBezTo>
                    <a:cubicBezTo>
                      <a:pt x="1546576" y="1223467"/>
                      <a:pt x="1530333" y="1207947"/>
                      <a:pt x="1533221" y="1182319"/>
                    </a:cubicBezTo>
                    <a:cubicBezTo>
                      <a:pt x="1536830" y="1150556"/>
                      <a:pt x="1540801" y="1118973"/>
                      <a:pt x="1543147" y="1087210"/>
                    </a:cubicBezTo>
                    <a:cubicBezTo>
                      <a:pt x="1548019" y="1020795"/>
                      <a:pt x="1548200" y="954201"/>
                      <a:pt x="1548380" y="887606"/>
                    </a:cubicBezTo>
                    <a:cubicBezTo>
                      <a:pt x="1548561" y="779141"/>
                      <a:pt x="1532499" y="672662"/>
                      <a:pt x="1513008" y="566543"/>
                    </a:cubicBezTo>
                    <a:cubicBezTo>
                      <a:pt x="1506691" y="532253"/>
                      <a:pt x="1501999" y="497963"/>
                      <a:pt x="1503803" y="463132"/>
                    </a:cubicBezTo>
                    <a:cubicBezTo>
                      <a:pt x="1504345" y="453747"/>
                      <a:pt x="1505247" y="421984"/>
                      <a:pt x="1529972" y="424330"/>
                    </a:cubicBezTo>
                    <a:cubicBezTo>
                      <a:pt x="1539176" y="425413"/>
                      <a:pt x="1544049" y="431368"/>
                      <a:pt x="1546034" y="440211"/>
                    </a:cubicBezTo>
                    <a:cubicBezTo>
                      <a:pt x="1549463" y="455732"/>
                      <a:pt x="1552170" y="471434"/>
                      <a:pt x="1554155" y="487315"/>
                    </a:cubicBezTo>
                    <a:cubicBezTo>
                      <a:pt x="1557043" y="509694"/>
                      <a:pt x="1558306" y="532434"/>
                      <a:pt x="1552351" y="554451"/>
                    </a:cubicBezTo>
                    <a:cubicBezTo>
                      <a:pt x="1540981" y="595960"/>
                      <a:pt x="1567150" y="639455"/>
                      <a:pt x="1596567" y="655156"/>
                    </a:cubicBezTo>
                    <a:cubicBezTo>
                      <a:pt x="1617141" y="666164"/>
                      <a:pt x="1646739" y="674106"/>
                      <a:pt x="1671644" y="671759"/>
                    </a:cubicBezTo>
                    <a:cubicBezTo>
                      <a:pt x="1708460" y="668331"/>
                      <a:pt x="1729215" y="648298"/>
                      <a:pt x="1745097" y="618520"/>
                    </a:cubicBezTo>
                    <a:cubicBezTo>
                      <a:pt x="1757550" y="595239"/>
                      <a:pt x="1758993" y="569070"/>
                      <a:pt x="1756467" y="542179"/>
                    </a:cubicBezTo>
                    <a:cubicBezTo>
                      <a:pt x="1755384" y="529727"/>
                      <a:pt x="1742931" y="508972"/>
                      <a:pt x="1734629" y="499407"/>
                    </a:cubicBezTo>
                    <a:cubicBezTo>
                      <a:pt x="1712792" y="474862"/>
                      <a:pt x="1718567" y="453386"/>
                      <a:pt x="1718386" y="423608"/>
                    </a:cubicBezTo>
                    <a:cubicBezTo>
                      <a:pt x="1718206" y="413863"/>
                      <a:pt x="1719831" y="402312"/>
                      <a:pt x="1731741" y="397981"/>
                    </a:cubicBezTo>
                    <a:cubicBezTo>
                      <a:pt x="1743112" y="393649"/>
                      <a:pt x="1757369" y="399786"/>
                      <a:pt x="1765671" y="411877"/>
                    </a:cubicBezTo>
                    <a:cubicBezTo>
                      <a:pt x="1773612" y="423247"/>
                      <a:pt x="1776860" y="437324"/>
                      <a:pt x="1779026" y="451040"/>
                    </a:cubicBezTo>
                    <a:close/>
                    <a:moveTo>
                      <a:pt x="1704490" y="464756"/>
                    </a:moveTo>
                    <a:cubicBezTo>
                      <a:pt x="1703949" y="471975"/>
                      <a:pt x="1696008" y="472155"/>
                      <a:pt x="1691135" y="469990"/>
                    </a:cubicBezTo>
                    <a:cubicBezTo>
                      <a:pt x="1644754" y="457176"/>
                      <a:pt x="1598371" y="478833"/>
                      <a:pt x="1571662" y="503919"/>
                    </a:cubicBezTo>
                    <a:cubicBezTo>
                      <a:pt x="1562638" y="474141"/>
                      <a:pt x="1562638" y="466200"/>
                      <a:pt x="1570579" y="463132"/>
                    </a:cubicBezTo>
                    <a:cubicBezTo>
                      <a:pt x="1596026" y="454289"/>
                      <a:pt x="1642949" y="437144"/>
                      <a:pt x="1668215" y="427398"/>
                    </a:cubicBezTo>
                    <a:cubicBezTo>
                      <a:pt x="1676156" y="424330"/>
                      <a:pt x="1683916" y="421442"/>
                      <a:pt x="1692398" y="421082"/>
                    </a:cubicBezTo>
                    <a:cubicBezTo>
                      <a:pt x="1697272" y="420901"/>
                      <a:pt x="1703046" y="421082"/>
                      <a:pt x="1703588" y="426676"/>
                    </a:cubicBezTo>
                    <a:cubicBezTo>
                      <a:pt x="1704851" y="439129"/>
                      <a:pt x="1705393" y="452123"/>
                      <a:pt x="1704490" y="464756"/>
                    </a:cubicBezTo>
                    <a:close/>
                    <a:moveTo>
                      <a:pt x="1744736" y="555534"/>
                    </a:moveTo>
                    <a:cubicBezTo>
                      <a:pt x="1742750" y="606789"/>
                      <a:pt x="1715860" y="662014"/>
                      <a:pt x="1649626" y="657502"/>
                    </a:cubicBezTo>
                    <a:cubicBezTo>
                      <a:pt x="1576534" y="649561"/>
                      <a:pt x="1540801" y="577913"/>
                      <a:pt x="1582670" y="517454"/>
                    </a:cubicBezTo>
                    <a:cubicBezTo>
                      <a:pt x="1614614" y="469087"/>
                      <a:pt x="1685179" y="478833"/>
                      <a:pt x="1701963" y="490744"/>
                    </a:cubicBezTo>
                    <a:cubicBezTo>
                      <a:pt x="1737517" y="512582"/>
                      <a:pt x="1744555" y="540735"/>
                      <a:pt x="1744736" y="555534"/>
                    </a:cubicBezTo>
                    <a:close/>
                    <a:moveTo>
                      <a:pt x="2041254" y="172208"/>
                    </a:moveTo>
                    <a:cubicBezTo>
                      <a:pt x="1993068" y="239344"/>
                      <a:pt x="1900846" y="393649"/>
                      <a:pt x="1895972" y="399425"/>
                    </a:cubicBezTo>
                    <a:cubicBezTo>
                      <a:pt x="1879550" y="418735"/>
                      <a:pt x="1874677" y="418194"/>
                      <a:pt x="1862044" y="395815"/>
                    </a:cubicBezTo>
                    <a:cubicBezTo>
                      <a:pt x="1856088" y="385167"/>
                      <a:pt x="1847065" y="360803"/>
                      <a:pt x="1844718" y="348711"/>
                    </a:cubicBezTo>
                    <a:cubicBezTo>
                      <a:pt x="1843275" y="341492"/>
                      <a:pt x="1792381" y="378850"/>
                      <a:pt x="1750331" y="377046"/>
                    </a:cubicBezTo>
                    <a:cubicBezTo>
                      <a:pt x="1746721" y="376865"/>
                      <a:pt x="1717665" y="382099"/>
                      <a:pt x="1716041" y="384265"/>
                    </a:cubicBezTo>
                    <a:cubicBezTo>
                      <a:pt x="1695827" y="411516"/>
                      <a:pt x="1592957" y="438046"/>
                      <a:pt x="1577256" y="444002"/>
                    </a:cubicBezTo>
                    <a:cubicBezTo>
                      <a:pt x="1564443" y="448874"/>
                      <a:pt x="1564984" y="444543"/>
                      <a:pt x="1557224" y="430466"/>
                    </a:cubicBezTo>
                    <a:cubicBezTo>
                      <a:pt x="1556682" y="429564"/>
                      <a:pt x="1556321" y="428842"/>
                      <a:pt x="1555780" y="427939"/>
                    </a:cubicBezTo>
                    <a:cubicBezTo>
                      <a:pt x="1552531" y="422345"/>
                      <a:pt x="1548561" y="417111"/>
                      <a:pt x="1543688" y="413321"/>
                    </a:cubicBezTo>
                    <a:cubicBezTo>
                      <a:pt x="1537913" y="408989"/>
                      <a:pt x="1530874" y="406644"/>
                      <a:pt x="1521490" y="408448"/>
                    </a:cubicBezTo>
                    <a:cubicBezTo>
                      <a:pt x="1511203" y="410253"/>
                      <a:pt x="1501638" y="418374"/>
                      <a:pt x="1495321" y="429564"/>
                    </a:cubicBezTo>
                    <a:cubicBezTo>
                      <a:pt x="1494599" y="430827"/>
                      <a:pt x="1493877" y="432090"/>
                      <a:pt x="1493336" y="433534"/>
                    </a:cubicBezTo>
                    <a:cubicBezTo>
                      <a:pt x="1493336" y="433715"/>
                      <a:pt x="1493156" y="433895"/>
                      <a:pt x="1493156" y="434076"/>
                    </a:cubicBezTo>
                    <a:cubicBezTo>
                      <a:pt x="1492614" y="435158"/>
                      <a:pt x="1492253" y="436241"/>
                      <a:pt x="1491712" y="437504"/>
                    </a:cubicBezTo>
                    <a:cubicBezTo>
                      <a:pt x="1491531" y="437865"/>
                      <a:pt x="1491531" y="438227"/>
                      <a:pt x="1491351" y="438587"/>
                    </a:cubicBezTo>
                    <a:cubicBezTo>
                      <a:pt x="1490990" y="439670"/>
                      <a:pt x="1490629" y="440572"/>
                      <a:pt x="1490449" y="441655"/>
                    </a:cubicBezTo>
                    <a:cubicBezTo>
                      <a:pt x="1490268" y="442016"/>
                      <a:pt x="1490268" y="442377"/>
                      <a:pt x="1490087" y="442919"/>
                    </a:cubicBezTo>
                    <a:cubicBezTo>
                      <a:pt x="1489726" y="444362"/>
                      <a:pt x="1489366" y="445806"/>
                      <a:pt x="1489185" y="447250"/>
                    </a:cubicBezTo>
                    <a:cubicBezTo>
                      <a:pt x="1488463" y="450860"/>
                      <a:pt x="1488824" y="454830"/>
                      <a:pt x="1487922" y="458440"/>
                    </a:cubicBezTo>
                    <a:cubicBezTo>
                      <a:pt x="1485215" y="468366"/>
                      <a:pt x="1494058" y="482443"/>
                      <a:pt x="1479259" y="488037"/>
                    </a:cubicBezTo>
                    <a:cubicBezTo>
                      <a:pt x="1463919" y="493812"/>
                      <a:pt x="1452729" y="501933"/>
                      <a:pt x="1434502" y="493812"/>
                    </a:cubicBezTo>
                    <a:cubicBezTo>
                      <a:pt x="1405084" y="480638"/>
                      <a:pt x="1384871" y="488218"/>
                      <a:pt x="1374765" y="517815"/>
                    </a:cubicBezTo>
                    <a:cubicBezTo>
                      <a:pt x="1370794" y="529546"/>
                      <a:pt x="1365741" y="537487"/>
                      <a:pt x="1353289" y="540916"/>
                    </a:cubicBezTo>
                    <a:cubicBezTo>
                      <a:pt x="1344265" y="543262"/>
                      <a:pt x="1336144" y="548496"/>
                      <a:pt x="1327481" y="552286"/>
                    </a:cubicBezTo>
                    <a:cubicBezTo>
                      <a:pt x="1316472" y="557159"/>
                      <a:pt x="1306185" y="549759"/>
                      <a:pt x="1295356" y="543082"/>
                    </a:cubicBezTo>
                    <a:cubicBezTo>
                      <a:pt x="1253847" y="517635"/>
                      <a:pt x="1213060" y="525215"/>
                      <a:pt x="1173717" y="547593"/>
                    </a:cubicBezTo>
                    <a:cubicBezTo>
                      <a:pt x="1145202" y="563836"/>
                      <a:pt x="1127516" y="595239"/>
                      <a:pt x="1125170" y="628987"/>
                    </a:cubicBezTo>
                    <a:cubicBezTo>
                      <a:pt x="1124267" y="642523"/>
                      <a:pt x="1120477" y="644327"/>
                      <a:pt x="1104415" y="654253"/>
                    </a:cubicBezTo>
                    <a:cubicBezTo>
                      <a:pt x="1081134" y="663999"/>
                      <a:pt x="1050814" y="683129"/>
                      <a:pt x="1030962" y="688904"/>
                    </a:cubicBezTo>
                    <a:cubicBezTo>
                      <a:pt x="1018690" y="692514"/>
                      <a:pt x="1021939" y="678076"/>
                      <a:pt x="1008042" y="671579"/>
                    </a:cubicBezTo>
                    <a:cubicBezTo>
                      <a:pt x="976279" y="656961"/>
                      <a:pt x="937297" y="682407"/>
                      <a:pt x="936033" y="717239"/>
                    </a:cubicBezTo>
                    <a:cubicBezTo>
                      <a:pt x="935492" y="730594"/>
                      <a:pt x="930619" y="736549"/>
                      <a:pt x="919790" y="743227"/>
                    </a:cubicBezTo>
                    <a:cubicBezTo>
                      <a:pt x="888207" y="762538"/>
                      <a:pt x="851572" y="769396"/>
                      <a:pt x="819086" y="786541"/>
                    </a:cubicBezTo>
                    <a:cubicBezTo>
                      <a:pt x="805912" y="793579"/>
                      <a:pt x="791835" y="798813"/>
                      <a:pt x="778480" y="805851"/>
                    </a:cubicBezTo>
                    <a:cubicBezTo>
                      <a:pt x="748882" y="821552"/>
                      <a:pt x="723616" y="812890"/>
                      <a:pt x="708275" y="783112"/>
                    </a:cubicBezTo>
                    <a:cubicBezTo>
                      <a:pt x="690769" y="748641"/>
                      <a:pt x="684453" y="709839"/>
                      <a:pt x="666947" y="675549"/>
                    </a:cubicBezTo>
                    <a:cubicBezTo>
                      <a:pt x="666406" y="674466"/>
                      <a:pt x="665864" y="673383"/>
                      <a:pt x="665322" y="672481"/>
                    </a:cubicBezTo>
                    <a:cubicBezTo>
                      <a:pt x="665142" y="672120"/>
                      <a:pt x="665142" y="671940"/>
                      <a:pt x="664962" y="671579"/>
                    </a:cubicBezTo>
                    <a:cubicBezTo>
                      <a:pt x="664601" y="670676"/>
                      <a:pt x="664240" y="669955"/>
                      <a:pt x="663879" y="669233"/>
                    </a:cubicBezTo>
                    <a:cubicBezTo>
                      <a:pt x="663879" y="669052"/>
                      <a:pt x="663698" y="668872"/>
                      <a:pt x="663518" y="668691"/>
                    </a:cubicBezTo>
                    <a:cubicBezTo>
                      <a:pt x="663157" y="667789"/>
                      <a:pt x="662615" y="666887"/>
                      <a:pt x="662255" y="665984"/>
                    </a:cubicBezTo>
                    <a:cubicBezTo>
                      <a:pt x="662255" y="665804"/>
                      <a:pt x="662074" y="665623"/>
                      <a:pt x="662074" y="665443"/>
                    </a:cubicBezTo>
                    <a:cubicBezTo>
                      <a:pt x="661713" y="664721"/>
                      <a:pt x="661533" y="663999"/>
                      <a:pt x="661172" y="663277"/>
                    </a:cubicBezTo>
                    <a:cubicBezTo>
                      <a:pt x="661172" y="663097"/>
                      <a:pt x="660991" y="662916"/>
                      <a:pt x="660991" y="662736"/>
                    </a:cubicBezTo>
                    <a:cubicBezTo>
                      <a:pt x="660270" y="661112"/>
                      <a:pt x="659728" y="659487"/>
                      <a:pt x="659367" y="657863"/>
                    </a:cubicBezTo>
                    <a:cubicBezTo>
                      <a:pt x="659367" y="657682"/>
                      <a:pt x="659187" y="657502"/>
                      <a:pt x="659187" y="657321"/>
                    </a:cubicBezTo>
                    <a:cubicBezTo>
                      <a:pt x="659006" y="656600"/>
                      <a:pt x="658826" y="656058"/>
                      <a:pt x="658645" y="655336"/>
                    </a:cubicBezTo>
                    <a:cubicBezTo>
                      <a:pt x="658645" y="655336"/>
                      <a:pt x="658645" y="655156"/>
                      <a:pt x="658645" y="655156"/>
                    </a:cubicBezTo>
                    <a:cubicBezTo>
                      <a:pt x="658465" y="654434"/>
                      <a:pt x="658284" y="653712"/>
                      <a:pt x="658104" y="652990"/>
                    </a:cubicBezTo>
                    <a:cubicBezTo>
                      <a:pt x="658104" y="652810"/>
                      <a:pt x="658104" y="652810"/>
                      <a:pt x="658104" y="652629"/>
                    </a:cubicBezTo>
                    <a:cubicBezTo>
                      <a:pt x="657923" y="652088"/>
                      <a:pt x="657923" y="651366"/>
                      <a:pt x="657743" y="650824"/>
                    </a:cubicBezTo>
                    <a:cubicBezTo>
                      <a:pt x="657743" y="650644"/>
                      <a:pt x="657743" y="650644"/>
                      <a:pt x="657743" y="650463"/>
                    </a:cubicBezTo>
                    <a:cubicBezTo>
                      <a:pt x="657562" y="649019"/>
                      <a:pt x="657382" y="647756"/>
                      <a:pt x="657201" y="646312"/>
                    </a:cubicBezTo>
                    <a:cubicBezTo>
                      <a:pt x="657201" y="646132"/>
                      <a:pt x="657201" y="646132"/>
                      <a:pt x="657201" y="645952"/>
                    </a:cubicBezTo>
                    <a:cubicBezTo>
                      <a:pt x="657201" y="645230"/>
                      <a:pt x="657201" y="644688"/>
                      <a:pt x="657021" y="643967"/>
                    </a:cubicBezTo>
                    <a:cubicBezTo>
                      <a:pt x="657021" y="643967"/>
                      <a:pt x="657021" y="643967"/>
                      <a:pt x="657021" y="643967"/>
                    </a:cubicBezTo>
                    <a:cubicBezTo>
                      <a:pt x="657021" y="643244"/>
                      <a:pt x="657021" y="642523"/>
                      <a:pt x="657021" y="641801"/>
                    </a:cubicBezTo>
                    <a:cubicBezTo>
                      <a:pt x="657021" y="641801"/>
                      <a:pt x="657021" y="641620"/>
                      <a:pt x="657021" y="641620"/>
                    </a:cubicBezTo>
                    <a:cubicBezTo>
                      <a:pt x="657021" y="640898"/>
                      <a:pt x="657021" y="640357"/>
                      <a:pt x="657021" y="639635"/>
                    </a:cubicBezTo>
                    <a:cubicBezTo>
                      <a:pt x="657021" y="639635"/>
                      <a:pt x="657021" y="639455"/>
                      <a:pt x="657021" y="639455"/>
                    </a:cubicBezTo>
                    <a:cubicBezTo>
                      <a:pt x="657201" y="632777"/>
                      <a:pt x="658104" y="625017"/>
                      <a:pt x="658465" y="613466"/>
                    </a:cubicBezTo>
                    <a:cubicBezTo>
                      <a:pt x="662255" y="595600"/>
                      <a:pt x="667489" y="566182"/>
                      <a:pt x="670917" y="553368"/>
                    </a:cubicBezTo>
                    <a:cubicBezTo>
                      <a:pt x="675971" y="534058"/>
                      <a:pt x="668571" y="521064"/>
                      <a:pt x="652509" y="510596"/>
                    </a:cubicBezTo>
                    <a:cubicBezTo>
                      <a:pt x="630852" y="496339"/>
                      <a:pt x="630672" y="475945"/>
                      <a:pt x="651065" y="459342"/>
                    </a:cubicBezTo>
                    <a:cubicBezTo>
                      <a:pt x="662255" y="450138"/>
                      <a:pt x="675971" y="445987"/>
                      <a:pt x="689326" y="442197"/>
                    </a:cubicBezTo>
                    <a:cubicBezTo>
                      <a:pt x="765847" y="420179"/>
                      <a:pt x="840563" y="392747"/>
                      <a:pt x="917625" y="372173"/>
                    </a:cubicBezTo>
                    <a:cubicBezTo>
                      <a:pt x="962743" y="360081"/>
                      <a:pt x="1494780" y="189534"/>
                      <a:pt x="1511925" y="185202"/>
                    </a:cubicBezTo>
                    <a:cubicBezTo>
                      <a:pt x="1560111" y="173291"/>
                      <a:pt x="1607034" y="157048"/>
                      <a:pt x="1655582" y="146942"/>
                    </a:cubicBezTo>
                    <a:cubicBezTo>
                      <a:pt x="1679404" y="142069"/>
                      <a:pt x="1702866" y="136113"/>
                      <a:pt x="1726688" y="130880"/>
                    </a:cubicBezTo>
                    <a:cubicBezTo>
                      <a:pt x="1745097" y="126909"/>
                      <a:pt x="1747984" y="120051"/>
                      <a:pt x="1741488" y="102004"/>
                    </a:cubicBezTo>
                    <a:cubicBezTo>
                      <a:pt x="1734448" y="82693"/>
                      <a:pt x="1728312" y="62841"/>
                      <a:pt x="1723801" y="42809"/>
                    </a:cubicBezTo>
                    <a:cubicBezTo>
                      <a:pt x="1719469" y="23678"/>
                      <a:pt x="1725605" y="12850"/>
                      <a:pt x="1743653" y="16459"/>
                    </a:cubicBezTo>
                    <a:cubicBezTo>
                      <a:pt x="1767476" y="21332"/>
                      <a:pt x="1831002" y="39379"/>
                      <a:pt x="1891461" y="57246"/>
                    </a:cubicBezTo>
                    <a:cubicBezTo>
                      <a:pt x="1891641" y="57246"/>
                      <a:pt x="1891641" y="57246"/>
                      <a:pt x="1891822" y="57246"/>
                    </a:cubicBezTo>
                    <a:cubicBezTo>
                      <a:pt x="1893085" y="57607"/>
                      <a:pt x="1894529" y="57968"/>
                      <a:pt x="1895793" y="58329"/>
                    </a:cubicBezTo>
                    <a:cubicBezTo>
                      <a:pt x="1895972" y="58329"/>
                      <a:pt x="1896334" y="58510"/>
                      <a:pt x="1896514" y="58510"/>
                    </a:cubicBezTo>
                    <a:cubicBezTo>
                      <a:pt x="1897777" y="58871"/>
                      <a:pt x="1899221" y="59232"/>
                      <a:pt x="1900484" y="59773"/>
                    </a:cubicBezTo>
                    <a:cubicBezTo>
                      <a:pt x="1900846" y="59773"/>
                      <a:pt x="1901026" y="59954"/>
                      <a:pt x="1901387" y="59954"/>
                    </a:cubicBezTo>
                    <a:cubicBezTo>
                      <a:pt x="1902831" y="60314"/>
                      <a:pt x="1904094" y="60856"/>
                      <a:pt x="1905538" y="61217"/>
                    </a:cubicBezTo>
                    <a:cubicBezTo>
                      <a:pt x="1905719" y="61217"/>
                      <a:pt x="1905719" y="61217"/>
                      <a:pt x="1905898" y="61397"/>
                    </a:cubicBezTo>
                    <a:cubicBezTo>
                      <a:pt x="1907343" y="61758"/>
                      <a:pt x="1908786" y="62300"/>
                      <a:pt x="1910230" y="62661"/>
                    </a:cubicBezTo>
                    <a:cubicBezTo>
                      <a:pt x="1910410" y="62661"/>
                      <a:pt x="1910410" y="62661"/>
                      <a:pt x="1910591" y="62841"/>
                    </a:cubicBezTo>
                    <a:cubicBezTo>
                      <a:pt x="1912035" y="63202"/>
                      <a:pt x="1913479" y="63743"/>
                      <a:pt x="1914922" y="64104"/>
                    </a:cubicBezTo>
                    <a:cubicBezTo>
                      <a:pt x="1915103" y="64104"/>
                      <a:pt x="1915103" y="64104"/>
                      <a:pt x="1915283" y="64285"/>
                    </a:cubicBezTo>
                    <a:cubicBezTo>
                      <a:pt x="1926112" y="67533"/>
                      <a:pt x="1936579" y="70602"/>
                      <a:pt x="1946505" y="73669"/>
                    </a:cubicBezTo>
                    <a:cubicBezTo>
                      <a:pt x="1946505" y="73669"/>
                      <a:pt x="1946505" y="73669"/>
                      <a:pt x="1946505" y="73669"/>
                    </a:cubicBezTo>
                    <a:cubicBezTo>
                      <a:pt x="1947769" y="74031"/>
                      <a:pt x="1949032" y="74391"/>
                      <a:pt x="1950295" y="74752"/>
                    </a:cubicBezTo>
                    <a:cubicBezTo>
                      <a:pt x="1950476" y="74752"/>
                      <a:pt x="1950656" y="74933"/>
                      <a:pt x="1951017" y="74933"/>
                    </a:cubicBezTo>
                    <a:cubicBezTo>
                      <a:pt x="1952281" y="75294"/>
                      <a:pt x="1953544" y="75655"/>
                      <a:pt x="1954626" y="76016"/>
                    </a:cubicBezTo>
                    <a:cubicBezTo>
                      <a:pt x="1954807" y="76016"/>
                      <a:pt x="1954988" y="76196"/>
                      <a:pt x="1955168" y="76196"/>
                    </a:cubicBezTo>
                    <a:cubicBezTo>
                      <a:pt x="1956431" y="76557"/>
                      <a:pt x="1957514" y="76918"/>
                      <a:pt x="1958778" y="77279"/>
                    </a:cubicBezTo>
                    <a:cubicBezTo>
                      <a:pt x="1958958" y="77279"/>
                      <a:pt x="1959319" y="77459"/>
                      <a:pt x="1959499" y="77459"/>
                    </a:cubicBezTo>
                    <a:cubicBezTo>
                      <a:pt x="1960582" y="77820"/>
                      <a:pt x="1961845" y="78181"/>
                      <a:pt x="1962928" y="78542"/>
                    </a:cubicBezTo>
                    <a:cubicBezTo>
                      <a:pt x="1963109" y="78542"/>
                      <a:pt x="1963470" y="78723"/>
                      <a:pt x="1963650" y="78723"/>
                    </a:cubicBezTo>
                    <a:cubicBezTo>
                      <a:pt x="1964733" y="79084"/>
                      <a:pt x="1965816" y="79445"/>
                      <a:pt x="1967080" y="79806"/>
                    </a:cubicBezTo>
                    <a:cubicBezTo>
                      <a:pt x="1967259" y="79806"/>
                      <a:pt x="1967440" y="79986"/>
                      <a:pt x="1967621" y="79986"/>
                    </a:cubicBezTo>
                    <a:cubicBezTo>
                      <a:pt x="1972313" y="81430"/>
                      <a:pt x="1976825" y="82874"/>
                      <a:pt x="1981156" y="84137"/>
                    </a:cubicBezTo>
                    <a:cubicBezTo>
                      <a:pt x="1981518" y="84317"/>
                      <a:pt x="1981878" y="84317"/>
                      <a:pt x="1982239" y="84498"/>
                    </a:cubicBezTo>
                    <a:cubicBezTo>
                      <a:pt x="1982961" y="84678"/>
                      <a:pt x="1983863" y="85039"/>
                      <a:pt x="1984585" y="85220"/>
                    </a:cubicBezTo>
                    <a:cubicBezTo>
                      <a:pt x="1984946" y="85400"/>
                      <a:pt x="1985307" y="85400"/>
                      <a:pt x="1985849" y="85581"/>
                    </a:cubicBezTo>
                    <a:cubicBezTo>
                      <a:pt x="1986571" y="85761"/>
                      <a:pt x="1987292" y="86122"/>
                      <a:pt x="1988195" y="86303"/>
                    </a:cubicBezTo>
                    <a:cubicBezTo>
                      <a:pt x="1988556" y="86483"/>
                      <a:pt x="1988916" y="86483"/>
                      <a:pt x="1989458" y="86664"/>
                    </a:cubicBezTo>
                    <a:cubicBezTo>
                      <a:pt x="1990180" y="86844"/>
                      <a:pt x="1990721" y="87025"/>
                      <a:pt x="1991444" y="87205"/>
                    </a:cubicBezTo>
                    <a:cubicBezTo>
                      <a:pt x="1991985" y="87385"/>
                      <a:pt x="1992346" y="87566"/>
                      <a:pt x="1992706" y="87566"/>
                    </a:cubicBezTo>
                    <a:cubicBezTo>
                      <a:pt x="1993248" y="87747"/>
                      <a:pt x="1993970" y="87927"/>
                      <a:pt x="1994511" y="88107"/>
                    </a:cubicBezTo>
                    <a:cubicBezTo>
                      <a:pt x="1995053" y="88288"/>
                      <a:pt x="1995414" y="88468"/>
                      <a:pt x="1995775" y="88468"/>
                    </a:cubicBezTo>
                    <a:cubicBezTo>
                      <a:pt x="1996316" y="88649"/>
                      <a:pt x="1996858" y="88829"/>
                      <a:pt x="1997399" y="89010"/>
                    </a:cubicBezTo>
                    <a:cubicBezTo>
                      <a:pt x="1997940" y="89190"/>
                      <a:pt x="1998301" y="89371"/>
                      <a:pt x="1998842" y="89371"/>
                    </a:cubicBezTo>
                    <a:cubicBezTo>
                      <a:pt x="1999384" y="89551"/>
                      <a:pt x="1999745" y="89732"/>
                      <a:pt x="2000287" y="89912"/>
                    </a:cubicBezTo>
                    <a:cubicBezTo>
                      <a:pt x="2000828" y="90093"/>
                      <a:pt x="2001370" y="90273"/>
                      <a:pt x="2001911" y="90454"/>
                    </a:cubicBezTo>
                    <a:cubicBezTo>
                      <a:pt x="2002272" y="90634"/>
                      <a:pt x="2002632" y="90634"/>
                      <a:pt x="2003174" y="90814"/>
                    </a:cubicBezTo>
                    <a:cubicBezTo>
                      <a:pt x="2003716" y="90995"/>
                      <a:pt x="2004257" y="91176"/>
                      <a:pt x="2004799" y="91356"/>
                    </a:cubicBezTo>
                    <a:cubicBezTo>
                      <a:pt x="2005159" y="91536"/>
                      <a:pt x="2005520" y="91536"/>
                      <a:pt x="2006061" y="91717"/>
                    </a:cubicBezTo>
                    <a:cubicBezTo>
                      <a:pt x="2006603" y="91897"/>
                      <a:pt x="2006964" y="92078"/>
                      <a:pt x="2007506" y="92078"/>
                    </a:cubicBezTo>
                    <a:cubicBezTo>
                      <a:pt x="2007866" y="92258"/>
                      <a:pt x="2008227" y="92258"/>
                      <a:pt x="2008589" y="92439"/>
                    </a:cubicBezTo>
                    <a:cubicBezTo>
                      <a:pt x="2009130" y="92619"/>
                      <a:pt x="2009671" y="92800"/>
                      <a:pt x="2010032" y="92980"/>
                    </a:cubicBezTo>
                    <a:cubicBezTo>
                      <a:pt x="2010393" y="93161"/>
                      <a:pt x="2010573" y="93161"/>
                      <a:pt x="2010934" y="93341"/>
                    </a:cubicBezTo>
                    <a:cubicBezTo>
                      <a:pt x="2011656" y="93522"/>
                      <a:pt x="2012378" y="93883"/>
                      <a:pt x="2013100" y="94063"/>
                    </a:cubicBezTo>
                    <a:cubicBezTo>
                      <a:pt x="2049736" y="106335"/>
                      <a:pt x="2075905" y="124202"/>
                      <a:pt x="2041254" y="172208"/>
                    </a:cubicBezTo>
                    <a:close/>
                  </a:path>
                </a:pathLst>
              </a:custGeom>
              <a:grpFill/>
              <a:ln w="1804" cap="flat">
                <a:solidFill>
                  <a:srgbClr val="414141"/>
                </a:solidFill>
                <a:prstDash val="solid"/>
                <a:miter/>
              </a:ln>
            </p:spPr>
            <p:txBody>
              <a:bodyPr rtlCol="0" anchor="ctr"/>
              <a:lstStyle/>
              <a:p>
                <a:endParaRPr lang="en-US"/>
              </a:p>
            </p:txBody>
          </p:sp>
          <p:sp>
            <p:nvSpPr>
              <p:cNvPr id="77" name="Freeform 1072">
                <a:extLst>
                  <a:ext uri="{FF2B5EF4-FFF2-40B4-BE49-F238E27FC236}">
                    <a16:creationId xmlns:a16="http://schemas.microsoft.com/office/drawing/2014/main" id="{8894B048-EA0A-D62C-459B-2FFE574BDBD5}"/>
                  </a:ext>
                </a:extLst>
              </p:cNvPr>
              <p:cNvSpPr/>
              <p:nvPr/>
            </p:nvSpPr>
            <p:spPr>
              <a:xfrm>
                <a:off x="7696100" y="4256396"/>
                <a:ext cx="66841" cy="201122"/>
              </a:xfrm>
              <a:custGeom>
                <a:avLst/>
                <a:gdLst>
                  <a:gd name="connsiteX0" fmla="*/ 29576 w 66841"/>
                  <a:gd name="connsiteY0" fmla="*/ 176759 h 201122"/>
                  <a:gd name="connsiteX1" fmla="*/ 34629 w 66841"/>
                  <a:gd name="connsiteY1" fmla="*/ 59090 h 201122"/>
                  <a:gd name="connsiteX2" fmla="*/ 59174 w 66841"/>
                  <a:gd name="connsiteY2" fmla="*/ 21732 h 201122"/>
                  <a:gd name="connsiteX3" fmla="*/ 63325 w 66841"/>
                  <a:gd name="connsiteY3" fmla="*/ 2963 h 201122"/>
                  <a:gd name="connsiteX4" fmla="*/ 45999 w 66841"/>
                  <a:gd name="connsiteY4" fmla="*/ 10001 h 201122"/>
                  <a:gd name="connsiteX5" fmla="*/ 17484 w 66841"/>
                  <a:gd name="connsiteY5" fmla="*/ 54759 h 201122"/>
                  <a:gd name="connsiteX6" fmla="*/ 28313 w 66841"/>
                  <a:gd name="connsiteY6" fmla="*/ 201123 h 201122"/>
                  <a:gd name="connsiteX7" fmla="*/ 29576 w 66841"/>
                  <a:gd name="connsiteY7" fmla="*/ 176759 h 20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41" h="201122">
                    <a:moveTo>
                      <a:pt x="29576" y="176759"/>
                    </a:moveTo>
                    <a:cubicBezTo>
                      <a:pt x="9543" y="136694"/>
                      <a:pt x="13153" y="97350"/>
                      <a:pt x="34629" y="59090"/>
                    </a:cubicBezTo>
                    <a:cubicBezTo>
                      <a:pt x="42029" y="46096"/>
                      <a:pt x="50691" y="34004"/>
                      <a:pt x="59174" y="21732"/>
                    </a:cubicBezTo>
                    <a:cubicBezTo>
                      <a:pt x="63144" y="15776"/>
                      <a:pt x="71627" y="10362"/>
                      <a:pt x="63325" y="2963"/>
                    </a:cubicBezTo>
                    <a:cubicBezTo>
                      <a:pt x="54662" y="-4617"/>
                      <a:pt x="49970" y="4046"/>
                      <a:pt x="45999" y="10001"/>
                    </a:cubicBezTo>
                    <a:cubicBezTo>
                      <a:pt x="36254" y="24800"/>
                      <a:pt x="25425" y="39058"/>
                      <a:pt x="17484" y="54759"/>
                    </a:cubicBezTo>
                    <a:cubicBezTo>
                      <a:pt x="-7060" y="104389"/>
                      <a:pt x="-7782" y="153117"/>
                      <a:pt x="28313" y="201123"/>
                    </a:cubicBezTo>
                    <a:cubicBezTo>
                      <a:pt x="38239" y="191197"/>
                      <a:pt x="33366" y="184159"/>
                      <a:pt x="29576" y="176759"/>
                    </a:cubicBezTo>
                    <a:close/>
                  </a:path>
                </a:pathLst>
              </a:custGeom>
              <a:grpFill/>
              <a:ln w="1804" cap="flat">
                <a:solidFill>
                  <a:srgbClr val="414141"/>
                </a:solidFill>
                <a:prstDash val="solid"/>
                <a:miter/>
              </a:ln>
            </p:spPr>
            <p:txBody>
              <a:bodyPr rtlCol="0" anchor="ctr"/>
              <a:lstStyle/>
              <a:p>
                <a:endParaRPr lang="en-US"/>
              </a:p>
            </p:txBody>
          </p:sp>
          <p:sp>
            <p:nvSpPr>
              <p:cNvPr id="78" name="Freeform 1073">
                <a:extLst>
                  <a:ext uri="{FF2B5EF4-FFF2-40B4-BE49-F238E27FC236}">
                    <a16:creationId xmlns:a16="http://schemas.microsoft.com/office/drawing/2014/main" id="{50E8AFCA-B629-257E-B185-4202D6BE76FB}"/>
                  </a:ext>
                </a:extLst>
              </p:cNvPr>
              <p:cNvSpPr/>
              <p:nvPr/>
            </p:nvSpPr>
            <p:spPr>
              <a:xfrm>
                <a:off x="8521132" y="4422090"/>
                <a:ext cx="36329" cy="167206"/>
              </a:xfrm>
              <a:custGeom>
                <a:avLst/>
                <a:gdLst>
                  <a:gd name="connsiteX0" fmla="*/ 27143 w 36329"/>
                  <a:gd name="connsiteY0" fmla="*/ 1139 h 167206"/>
                  <a:gd name="connsiteX1" fmla="*/ 14690 w 36329"/>
                  <a:gd name="connsiteY1" fmla="*/ 8538 h 167206"/>
                  <a:gd name="connsiteX2" fmla="*/ 72 w 36329"/>
                  <a:gd name="connsiteY2" fmla="*/ 79464 h 167206"/>
                  <a:gd name="connsiteX3" fmla="*/ 21007 w 36329"/>
                  <a:gd name="connsiteY3" fmla="*/ 160678 h 167206"/>
                  <a:gd name="connsiteX4" fmla="*/ 28948 w 36329"/>
                  <a:gd name="connsiteY4" fmla="*/ 167174 h 167206"/>
                  <a:gd name="connsiteX5" fmla="*/ 35986 w 36329"/>
                  <a:gd name="connsiteY5" fmla="*/ 156887 h 167206"/>
                  <a:gd name="connsiteX6" fmla="*/ 23353 w 36329"/>
                  <a:gd name="connsiteY6" fmla="*/ 116822 h 167206"/>
                  <a:gd name="connsiteX7" fmla="*/ 27323 w 36329"/>
                  <a:gd name="connsiteY7" fmla="*/ 13231 h 167206"/>
                  <a:gd name="connsiteX8" fmla="*/ 27143 w 36329"/>
                  <a:gd name="connsiteY8" fmla="*/ 1139 h 167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329" h="167206">
                    <a:moveTo>
                      <a:pt x="27143" y="1139"/>
                    </a:moveTo>
                    <a:cubicBezTo>
                      <a:pt x="20104" y="-2651"/>
                      <a:pt x="17217" y="3846"/>
                      <a:pt x="14690" y="8538"/>
                    </a:cubicBezTo>
                    <a:cubicBezTo>
                      <a:pt x="3501" y="30917"/>
                      <a:pt x="1155" y="55100"/>
                      <a:pt x="72" y="79464"/>
                    </a:cubicBezTo>
                    <a:cubicBezTo>
                      <a:pt x="-1191" y="108701"/>
                      <a:pt x="14510" y="133426"/>
                      <a:pt x="21007" y="160678"/>
                    </a:cubicBezTo>
                    <a:cubicBezTo>
                      <a:pt x="21909" y="164829"/>
                      <a:pt x="25158" y="167536"/>
                      <a:pt x="28948" y="167174"/>
                    </a:cubicBezTo>
                    <a:cubicBezTo>
                      <a:pt x="34181" y="166453"/>
                      <a:pt x="37430" y="161941"/>
                      <a:pt x="35986" y="156887"/>
                    </a:cubicBezTo>
                    <a:cubicBezTo>
                      <a:pt x="32196" y="143352"/>
                      <a:pt x="27504" y="130177"/>
                      <a:pt x="23353" y="116822"/>
                    </a:cubicBezTo>
                    <a:cubicBezTo>
                      <a:pt x="12344" y="81811"/>
                      <a:pt x="9457" y="47159"/>
                      <a:pt x="27323" y="13231"/>
                    </a:cubicBezTo>
                    <a:cubicBezTo>
                      <a:pt x="29489" y="9080"/>
                      <a:pt x="32737" y="4207"/>
                      <a:pt x="27143" y="1139"/>
                    </a:cubicBezTo>
                    <a:close/>
                  </a:path>
                </a:pathLst>
              </a:custGeom>
              <a:grpFill/>
              <a:ln w="1804" cap="flat">
                <a:solidFill>
                  <a:srgbClr val="414141"/>
                </a:solidFill>
                <a:prstDash val="solid"/>
                <a:miter/>
              </a:ln>
            </p:spPr>
            <p:txBody>
              <a:bodyPr rtlCol="0" anchor="ctr"/>
              <a:lstStyle/>
              <a:p>
                <a:endParaRPr lang="en-US"/>
              </a:p>
            </p:txBody>
          </p:sp>
          <p:sp>
            <p:nvSpPr>
              <p:cNvPr id="79" name="Freeform 1074">
                <a:extLst>
                  <a:ext uri="{FF2B5EF4-FFF2-40B4-BE49-F238E27FC236}">
                    <a16:creationId xmlns:a16="http://schemas.microsoft.com/office/drawing/2014/main" id="{86EBB669-1254-9435-8053-2E7694D6D117}"/>
                  </a:ext>
                </a:extLst>
              </p:cNvPr>
              <p:cNvSpPr/>
              <p:nvPr/>
            </p:nvSpPr>
            <p:spPr>
              <a:xfrm>
                <a:off x="7451356" y="4685886"/>
                <a:ext cx="143837" cy="19372"/>
              </a:xfrm>
              <a:custGeom>
                <a:avLst/>
                <a:gdLst>
                  <a:gd name="connsiteX0" fmla="*/ 0 w 143837"/>
                  <a:gd name="connsiteY0" fmla="*/ 13107 h 19372"/>
                  <a:gd name="connsiteX1" fmla="*/ 143837 w 143837"/>
                  <a:gd name="connsiteY1" fmla="*/ 13288 h 19372"/>
                  <a:gd name="connsiteX2" fmla="*/ 0 w 143837"/>
                  <a:gd name="connsiteY2" fmla="*/ 13107 h 19372"/>
                </a:gdLst>
                <a:ahLst/>
                <a:cxnLst>
                  <a:cxn ang="0">
                    <a:pos x="connsiteX0" y="connsiteY0"/>
                  </a:cxn>
                  <a:cxn ang="0">
                    <a:pos x="connsiteX1" y="connsiteY1"/>
                  </a:cxn>
                  <a:cxn ang="0">
                    <a:pos x="connsiteX2" y="connsiteY2"/>
                  </a:cxn>
                </a:cxnLst>
                <a:rect l="l" t="t" r="r" b="b"/>
                <a:pathLst>
                  <a:path w="143837" h="19372">
                    <a:moveTo>
                      <a:pt x="0" y="13107"/>
                    </a:moveTo>
                    <a:cubicBezTo>
                      <a:pt x="49089" y="23935"/>
                      <a:pt x="94207" y="18521"/>
                      <a:pt x="143837" y="13288"/>
                    </a:cubicBezTo>
                    <a:cubicBezTo>
                      <a:pt x="116225" y="-4399"/>
                      <a:pt x="26530" y="-4399"/>
                      <a:pt x="0" y="13107"/>
                    </a:cubicBezTo>
                    <a:close/>
                  </a:path>
                </a:pathLst>
              </a:custGeom>
              <a:grpFill/>
              <a:ln w="1804" cap="flat">
                <a:solidFill>
                  <a:srgbClr val="414141"/>
                </a:solidFill>
                <a:prstDash val="solid"/>
                <a:miter/>
              </a:ln>
            </p:spPr>
            <p:txBody>
              <a:bodyPr rtlCol="0" anchor="ctr"/>
              <a:lstStyle/>
              <a:p>
                <a:endParaRPr lang="en-US"/>
              </a:p>
            </p:txBody>
          </p:sp>
          <p:sp>
            <p:nvSpPr>
              <p:cNvPr id="80" name="Freeform 1075">
                <a:extLst>
                  <a:ext uri="{FF2B5EF4-FFF2-40B4-BE49-F238E27FC236}">
                    <a16:creationId xmlns:a16="http://schemas.microsoft.com/office/drawing/2014/main" id="{273FC429-1DA8-E145-05CE-FD29F3393839}"/>
                  </a:ext>
                </a:extLst>
              </p:cNvPr>
              <p:cNvSpPr/>
              <p:nvPr/>
            </p:nvSpPr>
            <p:spPr>
              <a:xfrm>
                <a:off x="9202945" y="3368393"/>
                <a:ext cx="116201" cy="131893"/>
              </a:xfrm>
              <a:custGeom>
                <a:avLst/>
                <a:gdLst>
                  <a:gd name="connsiteX0" fmla="*/ 1713 w 116201"/>
                  <a:gd name="connsiteY0" fmla="*/ 131893 h 131893"/>
                  <a:gd name="connsiteX1" fmla="*/ 13804 w 116201"/>
                  <a:gd name="connsiteY1" fmla="*/ 91467 h 131893"/>
                  <a:gd name="connsiteX2" fmla="*/ 43763 w 116201"/>
                  <a:gd name="connsiteY2" fmla="*/ 42198 h 131893"/>
                  <a:gd name="connsiteX3" fmla="*/ 110358 w 116201"/>
                  <a:gd name="connsiteY3" fmla="*/ 7908 h 131893"/>
                  <a:gd name="connsiteX4" fmla="*/ 115773 w 116201"/>
                  <a:gd name="connsiteY4" fmla="*/ 508 h 131893"/>
                  <a:gd name="connsiteX5" fmla="*/ 1713 w 116201"/>
                  <a:gd name="connsiteY5" fmla="*/ 131893 h 131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201" h="131893">
                    <a:moveTo>
                      <a:pt x="1713" y="131893"/>
                    </a:moveTo>
                    <a:cubicBezTo>
                      <a:pt x="12902" y="119260"/>
                      <a:pt x="10737" y="104281"/>
                      <a:pt x="13804" y="91467"/>
                    </a:cubicBezTo>
                    <a:cubicBezTo>
                      <a:pt x="18497" y="71254"/>
                      <a:pt x="27160" y="54109"/>
                      <a:pt x="43763" y="42198"/>
                    </a:cubicBezTo>
                    <a:cubicBezTo>
                      <a:pt x="64157" y="27580"/>
                      <a:pt x="83648" y="10796"/>
                      <a:pt x="110358" y="7908"/>
                    </a:cubicBezTo>
                    <a:cubicBezTo>
                      <a:pt x="114148" y="7547"/>
                      <a:pt x="117397" y="5562"/>
                      <a:pt x="115773" y="508"/>
                    </a:cubicBezTo>
                    <a:cubicBezTo>
                      <a:pt x="51884" y="-6710"/>
                      <a:pt x="-11281" y="64216"/>
                      <a:pt x="1713" y="131893"/>
                    </a:cubicBezTo>
                    <a:close/>
                  </a:path>
                </a:pathLst>
              </a:custGeom>
              <a:grpFill/>
              <a:ln w="1804" cap="flat">
                <a:solidFill>
                  <a:srgbClr val="414141"/>
                </a:solidFill>
                <a:prstDash val="solid"/>
                <a:miter/>
              </a:ln>
            </p:spPr>
            <p:txBody>
              <a:bodyPr rtlCol="0" anchor="ctr"/>
              <a:lstStyle/>
              <a:p>
                <a:endParaRPr lang="en-US"/>
              </a:p>
            </p:txBody>
          </p:sp>
          <p:sp>
            <p:nvSpPr>
              <p:cNvPr id="81" name="Freeform 1076">
                <a:extLst>
                  <a:ext uri="{FF2B5EF4-FFF2-40B4-BE49-F238E27FC236}">
                    <a16:creationId xmlns:a16="http://schemas.microsoft.com/office/drawing/2014/main" id="{728152AF-5610-F6ED-9F1B-FB982B11AD17}"/>
                  </a:ext>
                </a:extLst>
              </p:cNvPr>
              <p:cNvSpPr/>
              <p:nvPr/>
            </p:nvSpPr>
            <p:spPr>
              <a:xfrm>
                <a:off x="9418689" y="4666463"/>
                <a:ext cx="153233" cy="21613"/>
              </a:xfrm>
              <a:custGeom>
                <a:avLst/>
                <a:gdLst>
                  <a:gd name="connsiteX0" fmla="*/ 124538 w 153233"/>
                  <a:gd name="connsiteY0" fmla="*/ 6903 h 21613"/>
                  <a:gd name="connsiteX1" fmla="*/ 21307 w 153233"/>
                  <a:gd name="connsiteY1" fmla="*/ 225 h 21613"/>
                  <a:gd name="connsiteX2" fmla="*/ 4704 w 153233"/>
                  <a:gd name="connsiteY2" fmla="*/ 767 h 21613"/>
                  <a:gd name="connsiteX3" fmla="*/ 11 w 153233"/>
                  <a:gd name="connsiteY3" fmla="*/ 6903 h 21613"/>
                  <a:gd name="connsiteX4" fmla="*/ 3802 w 153233"/>
                  <a:gd name="connsiteY4" fmla="*/ 13400 h 21613"/>
                  <a:gd name="connsiteX5" fmla="*/ 16976 w 153233"/>
                  <a:gd name="connsiteY5" fmla="*/ 16829 h 21613"/>
                  <a:gd name="connsiteX6" fmla="*/ 86819 w 153233"/>
                  <a:gd name="connsiteY6" fmla="*/ 21160 h 21613"/>
                  <a:gd name="connsiteX7" fmla="*/ 153233 w 153233"/>
                  <a:gd name="connsiteY7" fmla="*/ 13761 h 21613"/>
                  <a:gd name="connsiteX8" fmla="*/ 124538 w 153233"/>
                  <a:gd name="connsiteY8" fmla="*/ 6903 h 2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233" h="21613">
                    <a:moveTo>
                      <a:pt x="124538" y="6903"/>
                    </a:moveTo>
                    <a:cubicBezTo>
                      <a:pt x="89887" y="8708"/>
                      <a:pt x="55778" y="2030"/>
                      <a:pt x="21307" y="225"/>
                    </a:cubicBezTo>
                    <a:cubicBezTo>
                      <a:pt x="15712" y="-135"/>
                      <a:pt x="10118" y="-135"/>
                      <a:pt x="4704" y="767"/>
                    </a:cubicBezTo>
                    <a:cubicBezTo>
                      <a:pt x="2719" y="1128"/>
                      <a:pt x="192" y="4557"/>
                      <a:pt x="11" y="6903"/>
                    </a:cubicBezTo>
                    <a:cubicBezTo>
                      <a:pt x="-169" y="9068"/>
                      <a:pt x="1816" y="12498"/>
                      <a:pt x="3802" y="13400"/>
                    </a:cubicBezTo>
                    <a:cubicBezTo>
                      <a:pt x="7952" y="15205"/>
                      <a:pt x="12464" y="16468"/>
                      <a:pt x="16976" y="16829"/>
                    </a:cubicBezTo>
                    <a:cubicBezTo>
                      <a:pt x="40257" y="18634"/>
                      <a:pt x="63538" y="20980"/>
                      <a:pt x="86819" y="21160"/>
                    </a:cubicBezTo>
                    <a:cubicBezTo>
                      <a:pt x="107032" y="21341"/>
                      <a:pt x="127786" y="24048"/>
                      <a:pt x="153233" y="13761"/>
                    </a:cubicBezTo>
                    <a:cubicBezTo>
                      <a:pt x="140420" y="10512"/>
                      <a:pt x="132479" y="6542"/>
                      <a:pt x="124538" y="6903"/>
                    </a:cubicBezTo>
                    <a:close/>
                  </a:path>
                </a:pathLst>
              </a:custGeom>
              <a:grpFill/>
              <a:ln w="1804" cap="flat">
                <a:solidFill>
                  <a:srgbClr val="414141"/>
                </a:solidFill>
                <a:prstDash val="solid"/>
                <a:miter/>
              </a:ln>
            </p:spPr>
            <p:txBody>
              <a:bodyPr rtlCol="0" anchor="ctr"/>
              <a:lstStyle/>
              <a:p>
                <a:endParaRPr lang="en-US"/>
              </a:p>
            </p:txBody>
          </p:sp>
          <p:sp>
            <p:nvSpPr>
              <p:cNvPr id="82" name="Freeform 1077">
                <a:extLst>
                  <a:ext uri="{FF2B5EF4-FFF2-40B4-BE49-F238E27FC236}">
                    <a16:creationId xmlns:a16="http://schemas.microsoft.com/office/drawing/2014/main" id="{4227186B-0039-1798-6014-7D082F8D4FA9}"/>
                  </a:ext>
                </a:extLst>
              </p:cNvPr>
              <p:cNvSpPr/>
              <p:nvPr/>
            </p:nvSpPr>
            <p:spPr>
              <a:xfrm>
                <a:off x="9477981" y="3985151"/>
                <a:ext cx="41300" cy="137408"/>
              </a:xfrm>
              <a:custGeom>
                <a:avLst/>
                <a:gdLst>
                  <a:gd name="connsiteX0" fmla="*/ 636 w 41300"/>
                  <a:gd name="connsiteY0" fmla="*/ 137409 h 137408"/>
                  <a:gd name="connsiteX1" fmla="*/ 37273 w 41300"/>
                  <a:gd name="connsiteY1" fmla="*/ 7287 h 137408"/>
                  <a:gd name="connsiteX2" fmla="*/ 27166 w 41300"/>
                  <a:gd name="connsiteY2" fmla="*/ 68 h 137408"/>
                  <a:gd name="connsiteX3" fmla="*/ 21030 w 41300"/>
                  <a:gd name="connsiteY3" fmla="*/ 8009 h 137408"/>
                  <a:gd name="connsiteX4" fmla="*/ 21571 w 41300"/>
                  <a:gd name="connsiteY4" fmla="*/ 19199 h 137408"/>
                  <a:gd name="connsiteX5" fmla="*/ 276 w 41300"/>
                  <a:gd name="connsiteY5" fmla="*/ 129107 h 137408"/>
                  <a:gd name="connsiteX6" fmla="*/ 636 w 41300"/>
                  <a:gd name="connsiteY6" fmla="*/ 137409 h 137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00" h="137408">
                    <a:moveTo>
                      <a:pt x="636" y="137409"/>
                    </a:moveTo>
                    <a:cubicBezTo>
                      <a:pt x="32761" y="107450"/>
                      <a:pt x="49545" y="45909"/>
                      <a:pt x="37273" y="7287"/>
                    </a:cubicBezTo>
                    <a:cubicBezTo>
                      <a:pt x="35649" y="2234"/>
                      <a:pt x="32580" y="-473"/>
                      <a:pt x="27166" y="68"/>
                    </a:cubicBezTo>
                    <a:cubicBezTo>
                      <a:pt x="22474" y="610"/>
                      <a:pt x="21391" y="4219"/>
                      <a:pt x="21030" y="8009"/>
                    </a:cubicBezTo>
                    <a:cubicBezTo>
                      <a:pt x="20669" y="11619"/>
                      <a:pt x="21211" y="15408"/>
                      <a:pt x="21571" y="19199"/>
                    </a:cubicBezTo>
                    <a:cubicBezTo>
                      <a:pt x="25903" y="58000"/>
                      <a:pt x="24098" y="95719"/>
                      <a:pt x="276" y="129107"/>
                    </a:cubicBezTo>
                    <a:cubicBezTo>
                      <a:pt x="-446" y="130009"/>
                      <a:pt x="456" y="132356"/>
                      <a:pt x="636" y="137409"/>
                    </a:cubicBezTo>
                    <a:close/>
                  </a:path>
                </a:pathLst>
              </a:custGeom>
              <a:grpFill/>
              <a:ln w="1804" cap="flat">
                <a:solidFill>
                  <a:srgbClr val="414141"/>
                </a:solidFill>
                <a:prstDash val="solid"/>
                <a:miter/>
              </a:ln>
            </p:spPr>
            <p:txBody>
              <a:bodyPr rtlCol="0" anchor="ctr"/>
              <a:lstStyle/>
              <a:p>
                <a:endParaRPr lang="en-US"/>
              </a:p>
            </p:txBody>
          </p:sp>
          <p:sp>
            <p:nvSpPr>
              <p:cNvPr id="83" name="Freeform 1078">
                <a:extLst>
                  <a:ext uri="{FF2B5EF4-FFF2-40B4-BE49-F238E27FC236}">
                    <a16:creationId xmlns:a16="http://schemas.microsoft.com/office/drawing/2014/main" id="{3BA6AAA6-0C4E-91D3-6D1A-3390CE3FA321}"/>
                  </a:ext>
                </a:extLst>
              </p:cNvPr>
              <p:cNvSpPr/>
              <p:nvPr/>
            </p:nvSpPr>
            <p:spPr>
              <a:xfrm>
                <a:off x="8489080" y="4676434"/>
                <a:ext cx="131565" cy="24564"/>
              </a:xfrm>
              <a:custGeom>
                <a:avLst/>
                <a:gdLst>
                  <a:gd name="connsiteX0" fmla="*/ 0 w 131565"/>
                  <a:gd name="connsiteY0" fmla="*/ 9565 h 24564"/>
                  <a:gd name="connsiteX1" fmla="*/ 6136 w 131565"/>
                  <a:gd name="connsiteY1" fmla="*/ 17687 h 24564"/>
                  <a:gd name="connsiteX2" fmla="*/ 22559 w 131565"/>
                  <a:gd name="connsiteY2" fmla="*/ 19311 h 24564"/>
                  <a:gd name="connsiteX3" fmla="*/ 86447 w 131565"/>
                  <a:gd name="connsiteY3" fmla="*/ 21296 h 24564"/>
                  <a:gd name="connsiteX4" fmla="*/ 131565 w 131565"/>
                  <a:gd name="connsiteY4" fmla="*/ 21296 h 24564"/>
                  <a:gd name="connsiteX5" fmla="*/ 7941 w 131565"/>
                  <a:gd name="connsiteY5" fmla="*/ 0 h 24564"/>
                  <a:gd name="connsiteX6" fmla="*/ 0 w 131565"/>
                  <a:gd name="connsiteY6" fmla="*/ 9565 h 24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1565" h="24564">
                    <a:moveTo>
                      <a:pt x="0" y="9565"/>
                    </a:moveTo>
                    <a:cubicBezTo>
                      <a:pt x="0" y="13716"/>
                      <a:pt x="2346" y="16965"/>
                      <a:pt x="6136" y="17687"/>
                    </a:cubicBezTo>
                    <a:cubicBezTo>
                      <a:pt x="11550" y="18950"/>
                      <a:pt x="17145" y="19852"/>
                      <a:pt x="22559" y="19311"/>
                    </a:cubicBezTo>
                    <a:cubicBezTo>
                      <a:pt x="44035" y="17145"/>
                      <a:pt x="65151" y="19311"/>
                      <a:pt x="86447" y="21296"/>
                    </a:cubicBezTo>
                    <a:cubicBezTo>
                      <a:pt x="100163" y="22559"/>
                      <a:pt x="114781" y="27973"/>
                      <a:pt x="131565" y="21296"/>
                    </a:cubicBezTo>
                    <a:cubicBezTo>
                      <a:pt x="91139" y="-2346"/>
                      <a:pt x="49269" y="722"/>
                      <a:pt x="7941" y="0"/>
                    </a:cubicBezTo>
                    <a:cubicBezTo>
                      <a:pt x="3068" y="0"/>
                      <a:pt x="0" y="3970"/>
                      <a:pt x="0" y="9565"/>
                    </a:cubicBezTo>
                    <a:close/>
                  </a:path>
                </a:pathLst>
              </a:custGeom>
              <a:grpFill/>
              <a:ln w="1804" cap="flat">
                <a:solidFill>
                  <a:srgbClr val="414141"/>
                </a:solidFill>
                <a:prstDash val="solid"/>
                <a:miter/>
              </a:ln>
            </p:spPr>
            <p:txBody>
              <a:bodyPr rtlCol="0" anchor="ctr"/>
              <a:lstStyle/>
              <a:p>
                <a:endParaRPr lang="en-US"/>
              </a:p>
            </p:txBody>
          </p:sp>
          <p:sp>
            <p:nvSpPr>
              <p:cNvPr id="84" name="Freeform 1079">
                <a:extLst>
                  <a:ext uri="{FF2B5EF4-FFF2-40B4-BE49-F238E27FC236}">
                    <a16:creationId xmlns:a16="http://schemas.microsoft.com/office/drawing/2014/main" id="{91430029-9D31-5106-3504-89DED1A71E9C}"/>
                  </a:ext>
                </a:extLst>
              </p:cNvPr>
              <p:cNvSpPr/>
              <p:nvPr/>
            </p:nvSpPr>
            <p:spPr>
              <a:xfrm>
                <a:off x="8065508" y="4663686"/>
                <a:ext cx="132519" cy="21858"/>
              </a:xfrm>
              <a:custGeom>
                <a:avLst/>
                <a:gdLst>
                  <a:gd name="connsiteX0" fmla="*/ 132287 w 132519"/>
                  <a:gd name="connsiteY0" fmla="*/ 17259 h 21858"/>
                  <a:gd name="connsiteX1" fmla="*/ 123985 w 132519"/>
                  <a:gd name="connsiteY1" fmla="*/ 8055 h 21858"/>
                  <a:gd name="connsiteX2" fmla="*/ 74536 w 132519"/>
                  <a:gd name="connsiteY2" fmla="*/ 295 h 21858"/>
                  <a:gd name="connsiteX3" fmla="*/ 12994 w 132519"/>
                  <a:gd name="connsiteY3" fmla="*/ 3182 h 21858"/>
                  <a:gd name="connsiteX4" fmla="*/ 0 w 132519"/>
                  <a:gd name="connsiteY4" fmla="*/ 10942 h 21858"/>
                  <a:gd name="connsiteX5" fmla="*/ 15160 w 132519"/>
                  <a:gd name="connsiteY5" fmla="*/ 18342 h 21858"/>
                  <a:gd name="connsiteX6" fmla="*/ 120737 w 132519"/>
                  <a:gd name="connsiteY6" fmla="*/ 20688 h 21858"/>
                  <a:gd name="connsiteX7" fmla="*/ 132287 w 132519"/>
                  <a:gd name="connsiteY7" fmla="*/ 17259 h 21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519" h="21858">
                    <a:moveTo>
                      <a:pt x="132287" y="17259"/>
                    </a:moveTo>
                    <a:cubicBezTo>
                      <a:pt x="133731" y="11303"/>
                      <a:pt x="128136" y="10221"/>
                      <a:pt x="123985" y="8055"/>
                    </a:cubicBezTo>
                    <a:cubicBezTo>
                      <a:pt x="108284" y="114"/>
                      <a:pt x="91319" y="1377"/>
                      <a:pt x="74536" y="295"/>
                    </a:cubicBezTo>
                    <a:cubicBezTo>
                      <a:pt x="53781" y="-1149"/>
                      <a:pt x="33568" y="3182"/>
                      <a:pt x="12994" y="3182"/>
                    </a:cubicBezTo>
                    <a:cubicBezTo>
                      <a:pt x="7399" y="3182"/>
                      <a:pt x="0" y="4265"/>
                      <a:pt x="0" y="10942"/>
                    </a:cubicBezTo>
                    <a:cubicBezTo>
                      <a:pt x="180" y="20147"/>
                      <a:pt x="9024" y="19605"/>
                      <a:pt x="15160" y="18342"/>
                    </a:cubicBezTo>
                    <a:cubicBezTo>
                      <a:pt x="50713" y="10582"/>
                      <a:pt x="85544" y="20869"/>
                      <a:pt x="120737" y="20688"/>
                    </a:cubicBezTo>
                    <a:cubicBezTo>
                      <a:pt x="125429" y="21952"/>
                      <a:pt x="130843" y="23576"/>
                      <a:pt x="132287" y="17259"/>
                    </a:cubicBezTo>
                    <a:close/>
                  </a:path>
                </a:pathLst>
              </a:custGeom>
              <a:grpFill/>
              <a:ln w="1804" cap="flat">
                <a:solidFill>
                  <a:srgbClr val="414141"/>
                </a:solidFill>
                <a:prstDash val="solid"/>
                <a:miter/>
              </a:ln>
            </p:spPr>
            <p:txBody>
              <a:bodyPr rtlCol="0" anchor="ctr"/>
              <a:lstStyle/>
              <a:p>
                <a:endParaRPr lang="en-US"/>
              </a:p>
            </p:txBody>
          </p:sp>
          <p:sp>
            <p:nvSpPr>
              <p:cNvPr id="85" name="Freeform 1080">
                <a:extLst>
                  <a:ext uri="{FF2B5EF4-FFF2-40B4-BE49-F238E27FC236}">
                    <a16:creationId xmlns:a16="http://schemas.microsoft.com/office/drawing/2014/main" id="{D23E8D73-86A7-56CE-7926-7019B70BCB96}"/>
                  </a:ext>
                </a:extLst>
              </p:cNvPr>
              <p:cNvSpPr/>
              <p:nvPr/>
            </p:nvSpPr>
            <p:spPr>
              <a:xfrm>
                <a:off x="8930146" y="4672286"/>
                <a:ext cx="98910" cy="16431"/>
              </a:xfrm>
              <a:custGeom>
                <a:avLst/>
                <a:gdLst>
                  <a:gd name="connsiteX0" fmla="*/ 6869 w 98910"/>
                  <a:gd name="connsiteY0" fmla="*/ 15156 h 16431"/>
                  <a:gd name="connsiteX1" fmla="*/ 98911 w 98910"/>
                  <a:gd name="connsiteY1" fmla="*/ 14976 h 16431"/>
                  <a:gd name="connsiteX2" fmla="*/ 70396 w 98910"/>
                  <a:gd name="connsiteY2" fmla="*/ 2703 h 16431"/>
                  <a:gd name="connsiteX3" fmla="*/ 6148 w 98910"/>
                  <a:gd name="connsiteY3" fmla="*/ 358 h 16431"/>
                  <a:gd name="connsiteX4" fmla="*/ 11 w 98910"/>
                  <a:gd name="connsiteY4" fmla="*/ 7576 h 16431"/>
                  <a:gd name="connsiteX5" fmla="*/ 6869 w 98910"/>
                  <a:gd name="connsiteY5" fmla="*/ 15156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910" h="16431">
                    <a:moveTo>
                      <a:pt x="6869" y="15156"/>
                    </a:moveTo>
                    <a:cubicBezTo>
                      <a:pt x="36287" y="15336"/>
                      <a:pt x="65704" y="18044"/>
                      <a:pt x="98911" y="14976"/>
                    </a:cubicBezTo>
                    <a:cubicBezTo>
                      <a:pt x="88263" y="6493"/>
                      <a:pt x="79059" y="5410"/>
                      <a:pt x="70396" y="2703"/>
                    </a:cubicBezTo>
                    <a:cubicBezTo>
                      <a:pt x="49100" y="-3974"/>
                      <a:pt x="27444" y="4328"/>
                      <a:pt x="6148" y="358"/>
                    </a:cubicBezTo>
                    <a:cubicBezTo>
                      <a:pt x="1816" y="-365"/>
                      <a:pt x="-169" y="3245"/>
                      <a:pt x="11" y="7576"/>
                    </a:cubicBezTo>
                    <a:cubicBezTo>
                      <a:pt x="553" y="11908"/>
                      <a:pt x="3260" y="15156"/>
                      <a:pt x="6869" y="15156"/>
                    </a:cubicBezTo>
                    <a:close/>
                  </a:path>
                </a:pathLst>
              </a:custGeom>
              <a:grpFill/>
              <a:ln w="1804" cap="flat">
                <a:solidFill>
                  <a:srgbClr val="414141"/>
                </a:solidFill>
                <a:prstDash val="solid"/>
                <a:miter/>
              </a:ln>
            </p:spPr>
            <p:txBody>
              <a:bodyPr rtlCol="0" anchor="ctr"/>
              <a:lstStyle/>
              <a:p>
                <a:endParaRPr lang="en-US"/>
              </a:p>
            </p:txBody>
          </p:sp>
        </p:grpSp>
      </p:grpSp>
    </p:spTree>
    <p:extLst>
      <p:ext uri="{BB962C8B-B14F-4D97-AF65-F5344CB8AC3E}">
        <p14:creationId xmlns:p14="http://schemas.microsoft.com/office/powerpoint/2010/main" val="2961207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4B62E-661E-E8A3-6785-8D40A9572BE4}"/>
            </a:ext>
          </a:extLst>
        </p:cNvPr>
        <p:cNvGrpSpPr/>
        <p:nvPr/>
      </p:nvGrpSpPr>
      <p:grpSpPr>
        <a:xfrm>
          <a:off x="0" y="0"/>
          <a:ext cx="0" cy="0"/>
          <a:chOff x="0" y="0"/>
          <a:chExt cx="0" cy="0"/>
        </a:xfrm>
      </p:grpSpPr>
      <p:sp>
        <p:nvSpPr>
          <p:cNvPr id="9" name="Text Placeholder 3">
            <a:extLst>
              <a:ext uri="{FF2B5EF4-FFF2-40B4-BE49-F238E27FC236}">
                <a16:creationId xmlns:a16="http://schemas.microsoft.com/office/drawing/2014/main" id="{AE752E43-493E-0FA7-2AFA-9DCD82469B6A}"/>
              </a:ext>
            </a:extLst>
          </p:cNvPr>
          <p:cNvSpPr txBox="1">
            <a:spLocks/>
          </p:cNvSpPr>
          <p:nvPr/>
        </p:nvSpPr>
        <p:spPr>
          <a:xfrm>
            <a:off x="629645" y="307773"/>
            <a:ext cx="8824597" cy="803654"/>
          </a:xfrm>
          <a:prstGeom prst="rect">
            <a:avLst/>
          </a:prstGeom>
        </p:spPr>
        <p:txBody>
          <a:bodyPr>
            <a:noAutofit/>
          </a:bodyPr>
          <a:lstStyle>
            <a:lvl1pPr marL="0" indent="0" algn="l" defTabSz="914400" rtl="0" eaLnBrk="1" latinLnBrk="0" hangingPunct="1">
              <a:lnSpc>
                <a:spcPct val="100000"/>
              </a:lnSpc>
              <a:spcBef>
                <a:spcPts val="0"/>
              </a:spcBef>
              <a:buFont typeface="Arial" panose="020B0604020202020204" pitchFamily="34" charset="0"/>
              <a:buNone/>
              <a:defRPr sz="3600" b="1" i="0" kern="1200">
                <a:solidFill>
                  <a:srgbClr val="45959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720"/>
              </a:lnSpc>
            </a:pPr>
            <a:r>
              <a:rPr lang="en-US" dirty="0"/>
              <a:t>Uvod – Upravljanje potovanja gosta – pred, med in po bivanju</a:t>
            </a:r>
          </a:p>
          <a:p>
            <a:pPr>
              <a:lnSpc>
                <a:spcPts val="3720"/>
              </a:lnSpc>
            </a:pPr>
            <a:endParaRPr lang="en-US" dirty="0"/>
          </a:p>
          <a:p>
            <a:pPr>
              <a:lnSpc>
                <a:spcPts val="3720"/>
              </a:lnSpc>
            </a:pPr>
            <a:endParaRPr lang="en-US" dirty="0"/>
          </a:p>
        </p:txBody>
      </p:sp>
      <p:cxnSp>
        <p:nvCxnSpPr>
          <p:cNvPr id="10" name="Straight Connector 9">
            <a:extLst>
              <a:ext uri="{FF2B5EF4-FFF2-40B4-BE49-F238E27FC236}">
                <a16:creationId xmlns:a16="http://schemas.microsoft.com/office/drawing/2014/main" id="{744F8B49-D69A-6E72-728B-56285D55571E}"/>
              </a:ext>
            </a:extLst>
          </p:cNvPr>
          <p:cNvCxnSpPr>
            <a:cxnSpLocks/>
          </p:cNvCxnSpPr>
          <p:nvPr/>
        </p:nvCxnSpPr>
        <p:spPr>
          <a:xfrm>
            <a:off x="0" y="1500714"/>
            <a:ext cx="83275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D2EB433A-48BA-2209-0B5B-A2026216FC41}"/>
              </a:ext>
            </a:extLst>
          </p:cNvPr>
          <p:cNvSpPr txBox="1">
            <a:spLocks/>
          </p:cNvSpPr>
          <p:nvPr/>
        </p:nvSpPr>
        <p:spPr>
          <a:xfrm>
            <a:off x="629645" y="1889178"/>
            <a:ext cx="9624698" cy="3902247"/>
          </a:xfrm>
          <a:prstGeom prst="rect">
            <a:avLst/>
          </a:prstGeom>
        </p:spPr>
        <p:txBody>
          <a:bodyPr lIns="91440" tIns="45720" rIns="91440" bIns="45720" numCol="1" spcCol="360000" anchor="t"/>
          <a:lstStyle>
            <a:lvl1pPr marL="0" indent="-228600" algn="l" defTabSz="914400" rtl="0" eaLnBrk="1" latinLnBrk="0" hangingPunct="1">
              <a:lnSpc>
                <a:spcPct val="100000"/>
              </a:lnSpc>
              <a:spcBef>
                <a:spcPts val="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ts val="2340"/>
              </a:lnSpc>
              <a:buClr>
                <a:srgbClr val="EC7C69"/>
              </a:buClr>
            </a:pPr>
            <a:r>
              <a:rPr lang="en-GB" sz="2200" dirty="0">
                <a:solidFill>
                  <a:srgbClr val="414141"/>
                </a:solidFill>
              </a:rPr>
              <a:t>Izkušnja vsakega gosta se začne v trenutku, ko najde vašo ponudbo, in se nadaljuje tudi po odhodu. Dobro potovanje gosta sestavljajo majhni koraki – </a:t>
            </a:r>
            <a:r>
              <a:rPr lang="en-GB" sz="2200" dirty="0" err="1">
                <a:solidFill>
                  <a:srgbClr val="414141"/>
                </a:solidFill>
              </a:rPr>
              <a:t>rezervacija</a:t>
            </a:r>
            <a:r>
              <a:rPr lang="en-GB" sz="2200" dirty="0">
                <a:solidFill>
                  <a:srgbClr val="414141"/>
                </a:solidFill>
              </a:rPr>
              <a:t>, </a:t>
            </a:r>
            <a:r>
              <a:rPr lang="en-GB" sz="2200" dirty="0" err="1">
                <a:solidFill>
                  <a:srgbClr val="414141"/>
                </a:solidFill>
              </a:rPr>
              <a:t>prihod</a:t>
            </a:r>
            <a:r>
              <a:rPr lang="en-GB" sz="2200" dirty="0">
                <a:solidFill>
                  <a:srgbClr val="414141"/>
                </a:solidFill>
              </a:rPr>
              <a:t>, </a:t>
            </a:r>
            <a:r>
              <a:rPr lang="en-GB" sz="2200" dirty="0" err="1">
                <a:solidFill>
                  <a:srgbClr val="414141"/>
                </a:solidFill>
              </a:rPr>
              <a:t>bivanje</a:t>
            </a:r>
            <a:r>
              <a:rPr lang="en-GB" sz="2200" dirty="0">
                <a:solidFill>
                  <a:srgbClr val="414141"/>
                </a:solidFill>
              </a:rPr>
              <a:t> in </a:t>
            </a:r>
            <a:r>
              <a:rPr lang="en-GB" sz="2200" dirty="0" err="1">
                <a:solidFill>
                  <a:srgbClr val="414141"/>
                </a:solidFill>
              </a:rPr>
              <a:t>nadaljnje</a:t>
            </a:r>
            <a:r>
              <a:rPr lang="en-GB" sz="2200" dirty="0">
                <a:solidFill>
                  <a:srgbClr val="414141"/>
                </a:solidFill>
              </a:rPr>
              <a:t> spremljanje po odhodu. Na vsakem koraku imate priložnost, da gostom zagotovite prijetno, varno in skrbno doživetje. </a:t>
            </a:r>
          </a:p>
          <a:p>
            <a:pPr indent="0">
              <a:lnSpc>
                <a:spcPts val="2340"/>
              </a:lnSpc>
              <a:buClr>
                <a:srgbClr val="EC7C69"/>
              </a:buClr>
            </a:pPr>
            <a:endParaRPr lang="en-GB" sz="2200" dirty="0">
              <a:solidFill>
                <a:srgbClr val="414141"/>
              </a:solidFill>
            </a:endParaRPr>
          </a:p>
          <a:p>
            <a:pPr indent="0">
              <a:lnSpc>
                <a:spcPts val="2340"/>
              </a:lnSpc>
              <a:buClr>
                <a:srgbClr val="EC7C69"/>
              </a:buClr>
            </a:pPr>
            <a:r>
              <a:rPr lang="en-GB" sz="2200" dirty="0">
                <a:solidFill>
                  <a:srgbClr val="414141"/>
                </a:solidFill>
              </a:rPr>
              <a:t>V tem poglavju se boste naučili, kako jasno komunicirati, dodati osebne dotike, ki odražajo vaš stil in lokalno okolje, ter reševati probleme mirno in profesionalno. Naučili se boste tudi preprostih načinov, kako pridobiti dobre ocene, spodbuditi goste, da se vrnejo, in jih prepričati, da vas priporočijo drugim. Ko dobro upravljate celotno potovanje gostov, gradite zaupanje, ustvarjate lepe spomine za svoje goste in sčasoma razširjate svoje poslovanje.</a:t>
            </a:r>
          </a:p>
          <a:p>
            <a:pPr indent="0">
              <a:lnSpc>
                <a:spcPts val="2340"/>
              </a:lnSpc>
              <a:buClr>
                <a:srgbClr val="EC7C69"/>
              </a:buClr>
            </a:pPr>
            <a:endParaRPr lang="en-US" sz="2200" dirty="0">
              <a:solidFill>
                <a:srgbClr val="414141"/>
              </a:solidFill>
            </a:endParaRPr>
          </a:p>
        </p:txBody>
      </p:sp>
      <p:pic>
        <p:nvPicPr>
          <p:cNvPr id="2" name="Picture 1">
            <a:extLst>
              <a:ext uri="{FF2B5EF4-FFF2-40B4-BE49-F238E27FC236}">
                <a16:creationId xmlns:a16="http://schemas.microsoft.com/office/drawing/2014/main" id="{D9FAF786-B9E2-8826-964D-8E5C07EFAE81}"/>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8720939" y="4199819"/>
            <a:ext cx="3580276" cy="2659133"/>
          </a:xfrm>
          <a:prstGeom prst="rect">
            <a:avLst/>
          </a:prstGeom>
        </p:spPr>
      </p:pic>
      <p:sp>
        <p:nvSpPr>
          <p:cNvPr id="3" name="TextBox 2">
            <a:extLst>
              <a:ext uri="{FF2B5EF4-FFF2-40B4-BE49-F238E27FC236}">
                <a16:creationId xmlns:a16="http://schemas.microsoft.com/office/drawing/2014/main" id="{3779196A-1ACC-6549-C2A9-947F08747415}"/>
              </a:ext>
            </a:extLst>
          </p:cNvPr>
          <p:cNvSpPr txBox="1"/>
          <p:nvPr/>
        </p:nvSpPr>
        <p:spPr>
          <a:xfrm>
            <a:off x="629645" y="6056924"/>
            <a:ext cx="7457765" cy="369332"/>
          </a:xfrm>
          <a:prstGeom prst="rect">
            <a:avLst/>
          </a:prstGeom>
          <a:noFill/>
        </p:spPr>
        <p:txBody>
          <a:bodyPr wrap="square" rtlCol="0">
            <a:spAutoFit/>
          </a:bodyPr>
          <a:lstStyle/>
          <a:p>
            <a:r>
              <a:rPr lang="en-IE" b="1" dirty="0">
                <a:solidFill>
                  <a:srgbClr val="414141"/>
                </a:solidFill>
              </a:rPr>
              <a:t>Vir: </a:t>
            </a:r>
            <a:r>
              <a:rPr lang="en-US" dirty="0" err="1">
                <a:solidFill>
                  <a:srgbClr val="459597"/>
                </a:solidFill>
              </a:rPr>
              <a:t>Booking.com </a:t>
            </a:r>
            <a:r>
              <a:rPr lang="en-US" dirty="0">
                <a:solidFill>
                  <a:srgbClr val="459597"/>
                </a:solidFill>
              </a:rPr>
              <a:t>Partner Hub – »Zagotavljanje odličnih izkušenj gostom«</a:t>
            </a:r>
            <a:endParaRPr lang="en-IE" dirty="0">
              <a:solidFill>
                <a:srgbClr val="459597"/>
              </a:solidFill>
            </a:endParaRPr>
          </a:p>
        </p:txBody>
      </p:sp>
      <p:sp>
        <p:nvSpPr>
          <p:cNvPr id="7" name="Slide Number Placeholder 5">
            <a:extLst>
              <a:ext uri="{FF2B5EF4-FFF2-40B4-BE49-F238E27FC236}">
                <a16:creationId xmlns:a16="http://schemas.microsoft.com/office/drawing/2014/main" id="{724492B5-235D-D735-1EAC-806BFD8C6269}"/>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8</a:t>
            </a:fld>
            <a:endParaRPr lang="fr-CA" sz="1200" dirty="0"/>
          </a:p>
        </p:txBody>
      </p:sp>
    </p:spTree>
    <p:extLst>
      <p:ext uri="{BB962C8B-B14F-4D97-AF65-F5344CB8AC3E}">
        <p14:creationId xmlns:p14="http://schemas.microsoft.com/office/powerpoint/2010/main" val="3513236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FC397-5D33-5EF5-B62A-9C10A6E4DDF8}"/>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278F2A95-22F0-0A77-B0ED-D1DE9773DEF0}"/>
              </a:ext>
            </a:extLst>
          </p:cNvPr>
          <p:cNvSpPr>
            <a:spLocks noGrp="1"/>
          </p:cNvSpPr>
          <p:nvPr>
            <p:ph type="body" sz="quarter" idx="16"/>
          </p:nvPr>
        </p:nvSpPr>
        <p:spPr>
          <a:xfrm>
            <a:off x="457303" y="349193"/>
            <a:ext cx="10614687" cy="803654"/>
          </a:xfrm>
        </p:spPr>
        <p:txBody>
          <a:bodyPr lIns="91440" tIns="45720" rIns="91440" bIns="45720" anchor="t">
            <a:noAutofit/>
          </a:bodyPr>
          <a:lstStyle/>
          <a:p>
            <a:r>
              <a:rPr lang="en-US" dirty="0">
                <a:ea typeface="Calibri"/>
                <a:cs typeface="Calibri"/>
              </a:rPr>
              <a:t>Potovanje gosta</a:t>
            </a:r>
          </a:p>
        </p:txBody>
      </p:sp>
      <p:cxnSp>
        <p:nvCxnSpPr>
          <p:cNvPr id="2" name="Straight Connector 1">
            <a:extLst>
              <a:ext uri="{FF2B5EF4-FFF2-40B4-BE49-F238E27FC236}">
                <a16:creationId xmlns:a16="http://schemas.microsoft.com/office/drawing/2014/main" id="{E5308BA8-BD73-2509-C914-B25EAC3313BB}"/>
              </a:ext>
            </a:extLst>
          </p:cNvPr>
          <p:cNvCxnSpPr>
            <a:cxnSpLocks/>
          </p:cNvCxnSpPr>
          <p:nvPr/>
        </p:nvCxnSpPr>
        <p:spPr>
          <a:xfrm>
            <a:off x="0" y="1046674"/>
            <a:ext cx="3222171" cy="0"/>
          </a:xfrm>
          <a:prstGeom prst="line">
            <a:avLst/>
          </a:prstGeom>
          <a:ln w="19050">
            <a:solidFill>
              <a:srgbClr val="FBA63B"/>
            </a:solidFill>
          </a:ln>
        </p:spPr>
        <p:style>
          <a:lnRef idx="1">
            <a:schemeClr val="accent1"/>
          </a:lnRef>
          <a:fillRef idx="0">
            <a:schemeClr val="accent1"/>
          </a:fillRef>
          <a:effectRef idx="0">
            <a:schemeClr val="accent1"/>
          </a:effectRef>
          <a:fontRef idx="minor">
            <a:schemeClr val="tx1"/>
          </a:fontRef>
        </p:style>
      </p:cxnSp>
      <p:graphicFrame>
        <p:nvGraphicFramePr>
          <p:cNvPr id="8" name="Tabela 7">
            <a:extLst>
              <a:ext uri="{FF2B5EF4-FFF2-40B4-BE49-F238E27FC236}">
                <a16:creationId xmlns:a16="http://schemas.microsoft.com/office/drawing/2014/main" id="{7506D4EB-4806-FF78-CFF1-128FD64BBD8A}"/>
              </a:ext>
            </a:extLst>
          </p:cNvPr>
          <p:cNvGraphicFramePr>
            <a:graphicFrameLocks noGrp="1"/>
          </p:cNvGraphicFramePr>
          <p:nvPr>
            <p:extLst>
              <p:ext uri="{D42A27DB-BD31-4B8C-83A1-F6EECF244321}">
                <p14:modId xmlns:p14="http://schemas.microsoft.com/office/powerpoint/2010/main" val="3633023476"/>
              </p:ext>
            </p:extLst>
          </p:nvPr>
        </p:nvGraphicFramePr>
        <p:xfrm>
          <a:off x="494860" y="1345788"/>
          <a:ext cx="11082089" cy="4435508"/>
        </p:xfrm>
        <a:graphic>
          <a:graphicData uri="http://schemas.openxmlformats.org/drawingml/2006/table">
            <a:tbl>
              <a:tblPr firstRow="1" bandRow="1">
                <a:tableStyleId>{5C22544A-7EE6-4342-B048-85BDC9FD1C3A}</a:tableStyleId>
              </a:tblPr>
              <a:tblGrid>
                <a:gridCol w="1354665">
                  <a:extLst>
                    <a:ext uri="{9D8B030D-6E8A-4147-A177-3AD203B41FA5}">
                      <a16:colId xmlns:a16="http://schemas.microsoft.com/office/drawing/2014/main" val="1886933163"/>
                    </a:ext>
                  </a:extLst>
                </a:gridCol>
                <a:gridCol w="1415857">
                  <a:extLst>
                    <a:ext uri="{9D8B030D-6E8A-4147-A177-3AD203B41FA5}">
                      <a16:colId xmlns:a16="http://schemas.microsoft.com/office/drawing/2014/main" val="3141866495"/>
                    </a:ext>
                  </a:extLst>
                </a:gridCol>
                <a:gridCol w="1385262">
                  <a:extLst>
                    <a:ext uri="{9D8B030D-6E8A-4147-A177-3AD203B41FA5}">
                      <a16:colId xmlns:a16="http://schemas.microsoft.com/office/drawing/2014/main" val="421359927"/>
                    </a:ext>
                  </a:extLst>
                </a:gridCol>
                <a:gridCol w="1471083">
                  <a:extLst>
                    <a:ext uri="{9D8B030D-6E8A-4147-A177-3AD203B41FA5}">
                      <a16:colId xmlns:a16="http://schemas.microsoft.com/office/drawing/2014/main" val="1178434084"/>
                    </a:ext>
                  </a:extLst>
                </a:gridCol>
                <a:gridCol w="1299440">
                  <a:extLst>
                    <a:ext uri="{9D8B030D-6E8A-4147-A177-3AD203B41FA5}">
                      <a16:colId xmlns:a16="http://schemas.microsoft.com/office/drawing/2014/main" val="2270773007"/>
                    </a:ext>
                  </a:extLst>
                </a:gridCol>
                <a:gridCol w="1232972">
                  <a:extLst>
                    <a:ext uri="{9D8B030D-6E8A-4147-A177-3AD203B41FA5}">
                      <a16:colId xmlns:a16="http://schemas.microsoft.com/office/drawing/2014/main" val="2044698918"/>
                    </a:ext>
                  </a:extLst>
                </a:gridCol>
                <a:gridCol w="1306284">
                  <a:extLst>
                    <a:ext uri="{9D8B030D-6E8A-4147-A177-3AD203B41FA5}">
                      <a16:colId xmlns:a16="http://schemas.microsoft.com/office/drawing/2014/main" val="926010109"/>
                    </a:ext>
                  </a:extLst>
                </a:gridCol>
                <a:gridCol w="1616526">
                  <a:extLst>
                    <a:ext uri="{9D8B030D-6E8A-4147-A177-3AD203B41FA5}">
                      <a16:colId xmlns:a16="http://schemas.microsoft.com/office/drawing/2014/main" val="772395447"/>
                    </a:ext>
                  </a:extLst>
                </a:gridCol>
              </a:tblGrid>
              <a:tr h="1008032">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Stopnje potovanja gosta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Navdih in raziskovanje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en-IE" sz="1900" dirty="0">
                          <a:solidFill>
                            <a:schemeClr val="bg1"/>
                          </a:solidFill>
                          <a:latin typeface="Calibri" panose="020F0502020204030204" pitchFamily="34" charset="0"/>
                          <a:cs typeface="Calibri" panose="020F0502020204030204" pitchFamily="34" charset="0"/>
                        </a:rPr>
                        <a:t>Rezervacije</a:t>
                      </a:r>
                      <a:endParaRPr lang="sl-SI" sz="1900" dirty="0">
                        <a:solidFill>
                          <a:schemeClr val="bg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Načrtovanje pred prihodom</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Prijava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Bivanje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Odjava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tc>
                  <a:txBody>
                    <a:bodyPr/>
                    <a:lstStyle/>
                    <a:p>
                      <a:pPr>
                        <a:lnSpc>
                          <a:spcPts val="1960"/>
                        </a:lnSpc>
                      </a:pPr>
                      <a:r>
                        <a:rPr lang="sl-SI" sz="1900" dirty="0">
                          <a:solidFill>
                            <a:schemeClr val="bg1"/>
                          </a:solidFill>
                          <a:latin typeface="Calibri" panose="020F0502020204030204" pitchFamily="34" charset="0"/>
                          <a:cs typeface="Calibri" panose="020F0502020204030204" pitchFamily="34" charset="0"/>
                        </a:rPr>
                        <a:t>Ocena in po bivanju</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rgbClr val="EC7C69"/>
                    </a:solidFill>
                  </a:tcPr>
                </a:tc>
                <a:extLst>
                  <a:ext uri="{0D108BD9-81ED-4DB2-BD59-A6C34878D82A}">
                    <a16:rowId xmlns:a16="http://schemas.microsoft.com/office/drawing/2014/main" val="1387785908"/>
                  </a:ext>
                </a:extLst>
              </a:tr>
              <a:tr h="1008032">
                <a:tc>
                  <a:txBody>
                    <a:bodyPr/>
                    <a:lstStyle/>
                    <a:p>
                      <a:pPr>
                        <a:lnSpc>
                          <a:spcPts val="1960"/>
                        </a:lnSpc>
                      </a:pPr>
                      <a:r>
                        <a:rPr lang="sl-SI" sz="1900" b="1" dirty="0">
                          <a:solidFill>
                            <a:srgbClr val="459597"/>
                          </a:solidFill>
                          <a:latin typeface="Calibri" panose="020F0502020204030204" pitchFamily="34" charset="0"/>
                          <a:cs typeface="Calibri" panose="020F0502020204030204" pitchFamily="34" charset="0"/>
                        </a:rPr>
                        <a:t>Motivatorji in težave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Napišite motivacijske dejavnike in težave gostov v vsaki fazi</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Navedite motivacijske dejavnike in težave gostov v vsaki fazi</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Navedite motivatorje in težave gostov v vsaki fazi</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Navedite motivatorje in težave gostov v vsaki fazi</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Navedite motivatorje in težave gostov </a:t>
                      </a:r>
                      <a:r>
                        <a:rPr lang="en-IE" sz="1700" b="0" i="0" u="none" strike="noStrike" noProof="0" dirty="0">
                          <a:solidFill>
                            <a:srgbClr val="414141"/>
                          </a:solidFill>
                          <a:latin typeface="Calibri" panose="020F0502020204030204" pitchFamily="34" charset="0"/>
                          <a:cs typeface="Calibri" panose="020F0502020204030204" pitchFamily="34" charset="0"/>
                        </a:rPr>
                        <a:t>na </a:t>
                      </a:r>
                      <a:r>
                        <a:rPr lang="sl-SI" sz="1700" b="0" i="0" u="none" strike="noStrike" noProof="0" dirty="0">
                          <a:solidFill>
                            <a:srgbClr val="414141"/>
                          </a:solidFill>
                          <a:latin typeface="Calibri" panose="020F0502020204030204" pitchFamily="34" charset="0"/>
                          <a:cs typeface="Calibri" panose="020F0502020204030204" pitchFamily="34" charset="0"/>
                        </a:rPr>
                        <a:t>vsaki stopnji</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Napišite motivacijske dejavnike in težave gostov v vsaki fazi</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lvl="0">
                        <a:lnSpc>
                          <a:spcPts val="1660"/>
                        </a:lnSpc>
                        <a:buNone/>
                      </a:pPr>
                      <a:r>
                        <a:rPr lang="sl-SI" sz="1700" b="0" i="0" u="none" strike="noStrike" noProof="0" dirty="0">
                          <a:solidFill>
                            <a:srgbClr val="414141"/>
                          </a:solidFill>
                          <a:latin typeface="Calibri" panose="020F0502020204030204" pitchFamily="34" charset="0"/>
                          <a:cs typeface="Calibri" panose="020F0502020204030204" pitchFamily="34" charset="0"/>
                        </a:rPr>
                        <a:t>Napišite motivacijske dejavnike in težave gostov v vsaki fazi</a:t>
                      </a:r>
                      <a:endParaRPr lang="sl-SI" sz="1700" dirty="0">
                        <a:solidFill>
                          <a:srgbClr val="414141"/>
                        </a:solidFill>
                        <a:latin typeface="Calibri" panose="020F0502020204030204" pitchFamily="34" charset="0"/>
                        <a:cs typeface="Calibri" panose="020F0502020204030204" pitchFamily="34" charset="0"/>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3229714294"/>
                  </a:ext>
                </a:extLst>
              </a:tr>
              <a:tr h="1008032">
                <a:tc>
                  <a:txBody>
                    <a:bodyPr/>
                    <a:lstStyle/>
                    <a:p>
                      <a:pPr>
                        <a:lnSpc>
                          <a:spcPts val="1960"/>
                        </a:lnSpc>
                      </a:pPr>
                      <a:r>
                        <a:rPr lang="sl-SI" sz="1900" b="1" err="1">
                          <a:solidFill>
                            <a:srgbClr val="459597"/>
                          </a:solidFill>
                          <a:latin typeface="Calibri"/>
                          <a:cs typeface="Calibri"/>
                        </a:rPr>
                        <a:t>Stične točke</a:t>
                      </a:r>
                      <a:endParaRPr lang="sl-SI" sz="1900" b="1">
                        <a:solidFill>
                          <a:srgbClr val="459597"/>
                        </a:solidFill>
                        <a:latin typeface="Calibri"/>
                        <a:cs typeface="Calibri"/>
                      </a:endParaRP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Ustno priporočilo, družbeni mediji, oglasi na spletnih potovalnih agencijah, vplivneži</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a:cs typeface="Calibri"/>
                        </a:rPr>
                        <a:t>OTA, e-pošta, podpora strankam, vaša spletna stran</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E-pošta, opomniki, podpora strankam</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Enostavnost dostopa, pravočasen check-in, stanje sob, osebje (hotela), storitve</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Kakovost bivanja, toaletni pribor, (hotelsko) osebje, aktivnosti, stik med bivanjem</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Osebje (hotela), storitve ob odjavi, e-pošta</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tc>
                  <a:txBody>
                    <a:bodyPr/>
                    <a:lstStyle/>
                    <a:p>
                      <a:pPr>
                        <a:lnSpc>
                          <a:spcPts val="1660"/>
                        </a:lnSpc>
                      </a:pPr>
                      <a:r>
                        <a:rPr lang="sl-SI" sz="1700" dirty="0">
                          <a:solidFill>
                            <a:srgbClr val="414141"/>
                          </a:solidFill>
                          <a:latin typeface="Calibri" panose="020F0502020204030204" pitchFamily="34" charset="0"/>
                          <a:cs typeface="Calibri" panose="020F0502020204030204" pitchFamily="34" charset="0"/>
                        </a:rPr>
                        <a:t>Družabna srečanja, opomniki po e-pošti in komunikacija po bivanju</a:t>
                      </a:r>
                    </a:p>
                  </a:txBody>
                  <a:tcPr>
                    <a:lnL w="12700" cap="flat" cmpd="sng" algn="ctr">
                      <a:solidFill>
                        <a:srgbClr val="414141"/>
                      </a:solidFill>
                      <a:prstDash val="solid"/>
                      <a:round/>
                      <a:headEnd type="none" w="med" len="med"/>
                      <a:tailEnd type="none" w="med" len="med"/>
                    </a:lnL>
                    <a:lnR w="12700" cap="flat" cmpd="sng" algn="ctr">
                      <a:solidFill>
                        <a:srgbClr val="414141"/>
                      </a:solidFill>
                      <a:prstDash val="solid"/>
                      <a:round/>
                      <a:headEnd type="none" w="med" len="med"/>
                      <a:tailEnd type="none" w="med" len="med"/>
                    </a:lnR>
                    <a:lnT w="12700" cap="flat" cmpd="sng" algn="ctr">
                      <a:solidFill>
                        <a:srgbClr val="414141"/>
                      </a:solidFill>
                      <a:prstDash val="solid"/>
                      <a:round/>
                      <a:headEnd type="none" w="med" len="med"/>
                      <a:tailEnd type="none" w="med" len="med"/>
                    </a:lnT>
                    <a:lnB w="12700" cap="flat" cmpd="sng" algn="ctr">
                      <a:solidFill>
                        <a:srgbClr val="414141"/>
                      </a:solidFill>
                      <a:prstDash val="solid"/>
                      <a:round/>
                      <a:headEnd type="none" w="med" len="med"/>
                      <a:tailEnd type="none" w="med" len="med"/>
                    </a:lnB>
                    <a:solidFill>
                      <a:schemeClr val="bg1"/>
                    </a:solidFill>
                  </a:tcPr>
                </a:tc>
                <a:extLst>
                  <a:ext uri="{0D108BD9-81ED-4DB2-BD59-A6C34878D82A}">
                    <a16:rowId xmlns:a16="http://schemas.microsoft.com/office/drawing/2014/main" val="1124543049"/>
                  </a:ext>
                </a:extLst>
              </a:tr>
            </a:tbl>
          </a:graphicData>
        </a:graphic>
      </p:graphicFrame>
      <p:pic>
        <p:nvPicPr>
          <p:cNvPr id="5" name="Picture 4">
            <a:extLst>
              <a:ext uri="{FF2B5EF4-FFF2-40B4-BE49-F238E27FC236}">
                <a16:creationId xmlns:a16="http://schemas.microsoft.com/office/drawing/2014/main" id="{0DAB13F7-55D0-A973-A1D5-83F342E962F0}"/>
              </a:ext>
            </a:extLst>
          </p:cNvPr>
          <p:cNvPicPr>
            <a:picLocks noChangeAspect="1"/>
          </p:cNvPicPr>
          <p:nvPr/>
        </p:nvPicPr>
        <p:blipFill>
          <a:blip r:embed="rId2">
            <a:alphaModFix/>
            <a:extLst>
              <a:ext uri="{28A0092B-C50C-407E-A947-70E740481C1C}">
                <a14:useLocalDpi xmlns:a14="http://schemas.microsoft.com/office/drawing/2010/main" val="0"/>
              </a:ext>
            </a:extLst>
          </a:blip>
          <a:srcRect l="53155" t="-1" r="5047" b="49903"/>
          <a:stretch/>
        </p:blipFill>
        <p:spPr>
          <a:xfrm>
            <a:off x="9085872" y="4760014"/>
            <a:ext cx="2593585" cy="2004595"/>
          </a:xfrm>
          <a:prstGeom prst="rect">
            <a:avLst/>
          </a:prstGeom>
        </p:spPr>
      </p:pic>
      <p:sp>
        <p:nvSpPr>
          <p:cNvPr id="6" name="Slide Number Placeholder 5">
            <a:extLst>
              <a:ext uri="{FF2B5EF4-FFF2-40B4-BE49-F238E27FC236}">
                <a16:creationId xmlns:a16="http://schemas.microsoft.com/office/drawing/2014/main" id="{78E17BB3-AE15-A1F2-3E8A-7ADDBA1691A6}"/>
              </a:ext>
            </a:extLst>
          </p:cNvPr>
          <p:cNvSpPr txBox="1">
            <a:spLocks/>
          </p:cNvSpPr>
          <p:nvPr/>
        </p:nvSpPr>
        <p:spPr>
          <a:xfrm>
            <a:off x="11681466" y="6454993"/>
            <a:ext cx="473489" cy="311567"/>
          </a:xfrm>
          <a:prstGeom prst="rect">
            <a:avLst/>
          </a:prstGeom>
        </p:spPr>
        <p:txBody>
          <a:bodyPr vert="horz" lIns="91440" tIns="45720" rIns="91440" bIns="45720" rtlCol="0" anchor="ctr"/>
          <a:lstStyle>
            <a:defPPr>
              <a:defRPr lang="en-US"/>
            </a:defPPr>
            <a:lvl1pPr marL="0" algn="ctr" defTabSz="914400" rtl="0" eaLnBrk="1" latinLnBrk="0" hangingPunct="1">
              <a:defRPr sz="1400" kern="1200">
                <a:solidFill>
                  <a:srgbClr val="459597"/>
                </a:solidFill>
                <a:latin typeface="Calibri" panose="020F0502020204030204" pitchFamily="34" charset="0"/>
                <a:ea typeface="Noto Sans" panose="020B0502040504020204" pitchFamily="34" charset="0"/>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C527BFA-2C0E-4CEC-B6A5-913A56FEF4B4}" type="slidenum">
              <a:rPr lang="fr-CA" sz="1200" smtClean="0"/>
              <a:t>9</a:t>
            </a:fld>
            <a:endParaRPr lang="fr-CA" sz="1200" dirty="0"/>
          </a:p>
        </p:txBody>
      </p:sp>
    </p:spTree>
    <p:extLst>
      <p:ext uri="{BB962C8B-B14F-4D97-AF65-F5344CB8AC3E}">
        <p14:creationId xmlns:p14="http://schemas.microsoft.com/office/powerpoint/2010/main" val="653632351"/>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35803b3-5fd4-490d-9118-e08d8d43fc1e" xsi:nil="true"/>
    <lcf76f155ced4ddcb4097134ff3c332f xmlns="7b53bf8c-4569-44df-ad60-bb18397340c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6EC2A733B751B4A9BD302BA2F24F71D" ma:contentTypeVersion="16" ma:contentTypeDescription="Create a new document." ma:contentTypeScope="" ma:versionID="9419557d0d05647896247c76f8082c84">
  <xsd:schema xmlns:xsd="http://www.w3.org/2001/XMLSchema" xmlns:xs="http://www.w3.org/2001/XMLSchema" xmlns:p="http://schemas.microsoft.com/office/2006/metadata/properties" xmlns:ns2="7b53bf8c-4569-44df-ad60-bb18397340c4" xmlns:ns3="835803b3-5fd4-490d-9118-e08d8d43fc1e" targetNamespace="http://schemas.microsoft.com/office/2006/metadata/properties" ma:root="true" ma:fieldsID="8bb00514f3168b1377ce5798e928eabc" ns2:_="" ns3:_="">
    <xsd:import namespace="7b53bf8c-4569-44df-ad60-bb18397340c4"/>
    <xsd:import namespace="835803b3-5fd4-490d-9118-e08d8d43fc1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53bf8c-4569-44df-ad60-bb18397340c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ea1d401-ac04-46f1-9878-c8838732bb87"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5803b3-5fd4-490d-9118-e08d8d43fc1e"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042f271f-8533-40f3-8d6b-870b5cd30576}" ma:internalName="TaxCatchAll" ma:showField="CatchAllData" ma:web="835803b3-5fd4-490d-9118-e08d8d43fc1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3076E18-2B84-4508-B120-3C096464AE89}">
  <ds:schemaRefs>
    <ds:schemaRef ds:uri="7b53bf8c-4569-44df-ad60-bb18397340c4"/>
    <ds:schemaRef ds:uri="835803b3-5fd4-490d-9118-e08d8d43fc1e"/>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AC85329-4F53-4995-A204-691117D32702}">
  <ds:schemaRefs>
    <ds:schemaRef ds:uri="http://schemas.microsoft.com/sharepoint/v3/contenttype/forms"/>
  </ds:schemaRefs>
</ds:datastoreItem>
</file>

<file path=customXml/itemProps3.xml><?xml version="1.0" encoding="utf-8"?>
<ds:datastoreItem xmlns:ds="http://schemas.openxmlformats.org/officeDocument/2006/customXml" ds:itemID="{728C4B7F-F70D-4F99-8BAE-81ABA85F55FD}"/>
</file>

<file path=docProps/app.xml><?xml version="1.0" encoding="utf-8"?>
<Properties xmlns="http://schemas.openxmlformats.org/officeDocument/2006/extended-properties" xmlns:vt="http://schemas.openxmlformats.org/officeDocument/2006/docPropsVTypes">
  <TotalTime>836</TotalTime>
  <Words>7838</Words>
  <Application>Microsoft Office PowerPoint</Application>
  <PresentationFormat>Širokozaslonsko</PresentationFormat>
  <Paragraphs>794</Paragraphs>
  <Slides>70</Slides>
  <Notes>5</Notes>
  <HiddenSlides>0</HiddenSlides>
  <MMClips>0</MMClips>
  <ScaleCrop>false</ScaleCrop>
  <HeadingPairs>
    <vt:vector size="4" baseType="variant">
      <vt:variant>
        <vt:lpstr>Tema</vt:lpstr>
      </vt:variant>
      <vt:variant>
        <vt:i4>1</vt:i4>
      </vt:variant>
      <vt:variant>
        <vt:lpstr>Naslovi diapozitivov</vt:lpstr>
      </vt:variant>
      <vt:variant>
        <vt:i4>70</vt:i4>
      </vt:variant>
    </vt:vector>
  </HeadingPairs>
  <TitlesOfParts>
    <vt:vector size="71" baseType="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keywords>, docId:368E2463866D7D22D8971A494890AA7E</cp:keywords>
  <cp:lastModifiedBy>Tatjana Klakočar</cp:lastModifiedBy>
  <cp:revision>417</cp:revision>
  <dcterms:created xsi:type="dcterms:W3CDTF">2020-10-14T13:32:04Z</dcterms:created>
  <dcterms:modified xsi:type="dcterms:W3CDTF">2026-01-07T10:33:08Z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0x01010026EC2A733B751B4A9BD302BA2F24F71D</vt:lpwstr>
  </property>
  <property fmtid="{D5CDD505-2E9C-101B-9397-08002B2CF9AE}" pid="3" name="MediaServiceImageTags">
    <vt:lpwstr/>
  </property>
</Properties>
</file>