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72"/>
  </p:notesMasterIdLst>
  <p:sldIdLst>
    <p:sldId id="6454" r:id="rId5"/>
    <p:sldId id="4324" r:id="rId6"/>
    <p:sldId id="7695" r:id="rId7"/>
    <p:sldId id="7713" r:id="rId8"/>
    <p:sldId id="7696" r:id="rId9"/>
    <p:sldId id="7697" r:id="rId10"/>
    <p:sldId id="7714" r:id="rId11"/>
    <p:sldId id="7774" r:id="rId12"/>
    <p:sldId id="7732" r:id="rId13"/>
    <p:sldId id="6452" r:id="rId14"/>
    <p:sldId id="7756" r:id="rId15"/>
    <p:sldId id="7775" r:id="rId16"/>
    <p:sldId id="7776" r:id="rId17"/>
    <p:sldId id="7777" r:id="rId18"/>
    <p:sldId id="7781" r:id="rId19"/>
    <p:sldId id="7778" r:id="rId20"/>
    <p:sldId id="6516" r:id="rId21"/>
    <p:sldId id="6494" r:id="rId22"/>
    <p:sldId id="7758" r:id="rId23"/>
    <p:sldId id="7759" r:id="rId24"/>
    <p:sldId id="7760" r:id="rId25"/>
    <p:sldId id="7727" r:id="rId26"/>
    <p:sldId id="7738" r:id="rId27"/>
    <p:sldId id="7779" r:id="rId28"/>
    <p:sldId id="7780" r:id="rId29"/>
    <p:sldId id="7740" r:id="rId30"/>
    <p:sldId id="7731" r:id="rId31"/>
    <p:sldId id="7735" r:id="rId32"/>
    <p:sldId id="7752" r:id="rId33"/>
    <p:sldId id="7761" r:id="rId34"/>
    <p:sldId id="7762" r:id="rId35"/>
    <p:sldId id="7763" r:id="rId36"/>
    <p:sldId id="7764" r:id="rId37"/>
    <p:sldId id="7767" r:id="rId38"/>
    <p:sldId id="7768" r:id="rId39"/>
    <p:sldId id="7741" r:id="rId40"/>
    <p:sldId id="7742" r:id="rId41"/>
    <p:sldId id="7772" r:id="rId42"/>
    <p:sldId id="7773" r:id="rId43"/>
    <p:sldId id="7743" r:id="rId44"/>
    <p:sldId id="7744" r:id="rId45"/>
    <p:sldId id="7746" r:id="rId46"/>
    <p:sldId id="7745" r:id="rId47"/>
    <p:sldId id="7747" r:id="rId48"/>
    <p:sldId id="7748" r:id="rId49"/>
    <p:sldId id="7737" r:id="rId50"/>
    <p:sldId id="7736" r:id="rId51"/>
    <p:sldId id="7771" r:id="rId52"/>
    <p:sldId id="7770" r:id="rId53"/>
    <p:sldId id="7753" r:id="rId54"/>
    <p:sldId id="7790" r:id="rId55"/>
    <p:sldId id="7782" r:id="rId56"/>
    <p:sldId id="7783" r:id="rId57"/>
    <p:sldId id="7791" r:id="rId58"/>
    <p:sldId id="7784" r:id="rId59"/>
    <p:sldId id="7785" r:id="rId60"/>
    <p:sldId id="7786" r:id="rId61"/>
    <p:sldId id="7787" r:id="rId62"/>
    <p:sldId id="7755" r:id="rId63"/>
    <p:sldId id="7788" r:id="rId64"/>
    <p:sldId id="7789" r:id="rId65"/>
    <p:sldId id="7765" r:id="rId66"/>
    <p:sldId id="7766" r:id="rId67"/>
    <p:sldId id="7750" r:id="rId68"/>
    <p:sldId id="7751" r:id="rId69"/>
    <p:sldId id="7749" r:id="rId70"/>
    <p:sldId id="7702" r:id="rId7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AC5C0C-A832-9207-444C-F7B11B4E8A97}" name="Laura Magan (MMS,Ireland)" initials="LM" userId="S::Laura@momentumconsulting.ie::c3f3bbb9-9632-4ba0-9147-5662ad5f24a3" providerId="AD"/>
  <p188:author id="{5F7D6D1E-1627-C361-10E7-F5411C5295C7}" name="Kjartan Bollason - HOL" initials="KH" userId="S::kjartan@holar.is::1445eabb-cb7d-4a40-93f8-3a9d43ef6b96" providerId="AD"/>
  <p188:author id="{CDEE7B43-E15E-DDBC-E647-F7CDA4D2A392}" name="Catriona.Murphy" initials="Ca" userId="S::catriona.murphy_tus.ie#ext#@reiknistofnun.onmicrosoft.com::8b535ec4-35cb-43c7-9541-bb97663a9aec" providerId="AD"/>
  <p188:author id="{8798976D-EF87-1316-CA5A-E149B9784C76}" name="radu.mihailescu" initials="ra" userId="S::radu.mihailescu_nhlstenden.com#ext#@reiknistofnun.onmicrosoft.com::366edcf1-e92c-4c43-b770-7c1b6e0dee96" providerId="AD"/>
  <p188:author id="{A13067A2-4D5D-6454-AE26-08EC39969FB8}" name="Anthony Johnston" initials="AJ" userId="S::Anthony.Johnston@tus.ie::591fe8ed-d8db-4d50-baca-f73083e86ee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93A6"/>
    <a:srgbClr val="414141"/>
    <a:srgbClr val="EC7C69"/>
    <a:srgbClr val="459597"/>
    <a:srgbClr val="FBA63B"/>
    <a:srgbClr val="FEF3E3"/>
    <a:srgbClr val="D0D8D7"/>
    <a:srgbClr val="82CCCA"/>
    <a:srgbClr val="E5BEAC"/>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0FF3D6-8FFE-E7EE-DFF4-B9BE1BCA08F5}" v="592" dt="2026-01-07T08:22:33.320"/>
    <p1510:client id="{AFD51238-205A-0430-4E8F-D7CF31FEE623}" v="72" dt="2026-01-06T13:45:54.7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2" d="100"/>
          <a:sy n="102" d="100"/>
        </p:scale>
        <p:origin x="83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viewProps" Target="viewProps.xml"/><Relationship Id="rId79" Type="http://schemas.microsoft.com/office/2018/10/relationships/authors" Target="author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presProps" Target="presProps.xml"/><Relationship Id="rId78"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rena Krošl" userId="S::irenak@vsgt.si::6f871211-9d6e-4801-9f7a-49ad5e71b0eb" providerId="AD" clId="Web-{AFD51238-205A-0430-4E8F-D7CF31FEE623}"/>
    <pc:docChg chg="modSld">
      <pc:chgData name="Irena Krošl" userId="S::irenak@vsgt.si::6f871211-9d6e-4801-9f7a-49ad5e71b0eb" providerId="AD" clId="Web-{AFD51238-205A-0430-4E8F-D7CF31FEE623}" dt="2026-01-06T13:45:54.754" v="68" actId="20577"/>
      <pc:docMkLst>
        <pc:docMk/>
      </pc:docMkLst>
      <pc:sldChg chg="modSp">
        <pc:chgData name="Irena Krošl" userId="S::irenak@vsgt.si::6f871211-9d6e-4801-9f7a-49ad5e71b0eb" providerId="AD" clId="Web-{AFD51238-205A-0430-4E8F-D7CF31FEE623}" dt="2026-01-06T13:40:06.265" v="0" actId="20577"/>
        <pc:sldMkLst>
          <pc:docMk/>
          <pc:sldMk cId="2925093511" sldId="6454"/>
        </pc:sldMkLst>
        <pc:spChg chg="mod">
          <ac:chgData name="Irena Krošl" userId="S::irenak@vsgt.si::6f871211-9d6e-4801-9f7a-49ad5e71b0eb" providerId="AD" clId="Web-{AFD51238-205A-0430-4E8F-D7CF31FEE623}" dt="2026-01-06T13:40:06.265" v="0" actId="20577"/>
          <ac:spMkLst>
            <pc:docMk/>
            <pc:sldMk cId="2925093511" sldId="6454"/>
            <ac:spMk id="11" creationId="{1C5AD9F2-07CA-46B6-D7BC-FBB9262431A9}"/>
          </ac:spMkLst>
        </pc:spChg>
      </pc:sldChg>
      <pc:sldChg chg="modSp">
        <pc:chgData name="Irena Krošl" userId="S::irenak@vsgt.si::6f871211-9d6e-4801-9f7a-49ad5e71b0eb" providerId="AD" clId="Web-{AFD51238-205A-0430-4E8F-D7CF31FEE623}" dt="2026-01-06T13:40:58.141" v="24" actId="20577"/>
        <pc:sldMkLst>
          <pc:docMk/>
          <pc:sldMk cId="4285257148" sldId="7695"/>
        </pc:sldMkLst>
        <pc:spChg chg="mod">
          <ac:chgData name="Irena Krošl" userId="S::irenak@vsgt.si::6f871211-9d6e-4801-9f7a-49ad5e71b0eb" providerId="AD" clId="Web-{AFD51238-205A-0430-4E8F-D7CF31FEE623}" dt="2026-01-06T13:40:53.735" v="19" actId="20577"/>
          <ac:spMkLst>
            <pc:docMk/>
            <pc:sldMk cId="4285257148" sldId="7695"/>
            <ac:spMk id="31" creationId="{B7E20265-A97C-2BEB-02BA-CFD2571420CC}"/>
          </ac:spMkLst>
        </pc:spChg>
        <pc:spChg chg="mod">
          <ac:chgData name="Irena Krošl" userId="S::irenak@vsgt.si::6f871211-9d6e-4801-9f7a-49ad5e71b0eb" providerId="AD" clId="Web-{AFD51238-205A-0430-4E8F-D7CF31FEE623}" dt="2026-01-06T13:40:58.141" v="24" actId="20577"/>
          <ac:spMkLst>
            <pc:docMk/>
            <pc:sldMk cId="4285257148" sldId="7695"/>
            <ac:spMk id="39" creationId="{A3B033C7-8926-B4A8-1A51-BC3CDF45C0F9}"/>
          </ac:spMkLst>
        </pc:spChg>
      </pc:sldChg>
      <pc:sldChg chg="modSp">
        <pc:chgData name="Irena Krošl" userId="S::irenak@vsgt.si::6f871211-9d6e-4801-9f7a-49ad5e71b0eb" providerId="AD" clId="Web-{AFD51238-205A-0430-4E8F-D7CF31FEE623}" dt="2026-01-06T13:45:38.816" v="60"/>
        <pc:sldMkLst>
          <pc:docMk/>
          <pc:sldMk cId="648164715" sldId="7696"/>
        </pc:sldMkLst>
        <pc:spChg chg="mod">
          <ac:chgData name="Irena Krošl" userId="S::irenak@vsgt.si::6f871211-9d6e-4801-9f7a-49ad5e71b0eb" providerId="AD" clId="Web-{AFD51238-205A-0430-4E8F-D7CF31FEE623}" dt="2026-01-06T13:44:43.988" v="56" actId="1076"/>
          <ac:spMkLst>
            <pc:docMk/>
            <pc:sldMk cId="648164715" sldId="7696"/>
            <ac:spMk id="2" creationId="{5B3010B6-72DD-1B3A-59BB-6CAD417D0B1B}"/>
          </ac:spMkLst>
        </pc:spChg>
        <pc:spChg chg="mod">
          <ac:chgData name="Irena Krošl" userId="S::irenak@vsgt.si::6f871211-9d6e-4801-9f7a-49ad5e71b0eb" providerId="AD" clId="Web-{AFD51238-205A-0430-4E8F-D7CF31FEE623}" dt="2026-01-06T13:43:36.159" v="49" actId="1076"/>
          <ac:spMkLst>
            <pc:docMk/>
            <pc:sldMk cId="648164715" sldId="7696"/>
            <ac:spMk id="3" creationId="{1471625A-1FC7-5026-B50A-9078E4AC46D4}"/>
          </ac:spMkLst>
        </pc:spChg>
        <pc:spChg chg="mod">
          <ac:chgData name="Irena Krošl" userId="S::irenak@vsgt.si::6f871211-9d6e-4801-9f7a-49ad5e71b0eb" providerId="AD" clId="Web-{AFD51238-205A-0430-4E8F-D7CF31FEE623}" dt="2026-01-06T13:45:38.816" v="60"/>
          <ac:spMkLst>
            <pc:docMk/>
            <pc:sldMk cId="648164715" sldId="7696"/>
            <ac:spMk id="4" creationId="{ED390AB9-4058-D6E3-7CDA-7CE51B8A94D7}"/>
          </ac:spMkLst>
        </pc:spChg>
        <pc:spChg chg="mod">
          <ac:chgData name="Irena Krošl" userId="S::irenak@vsgt.si::6f871211-9d6e-4801-9f7a-49ad5e71b0eb" providerId="AD" clId="Web-{AFD51238-205A-0430-4E8F-D7CF31FEE623}" dt="2026-01-06T13:44:29.394" v="53" actId="1076"/>
          <ac:spMkLst>
            <pc:docMk/>
            <pc:sldMk cId="648164715" sldId="7696"/>
            <ac:spMk id="6" creationId="{43D63E27-25D9-4919-8DFB-F33F333C3548}"/>
          </ac:spMkLst>
        </pc:spChg>
        <pc:spChg chg="mod">
          <ac:chgData name="Irena Krošl" userId="S::irenak@vsgt.si::6f871211-9d6e-4801-9f7a-49ad5e71b0eb" providerId="AD" clId="Web-{AFD51238-205A-0430-4E8F-D7CF31FEE623}" dt="2026-01-06T13:43:09.408" v="43" actId="1076"/>
          <ac:spMkLst>
            <pc:docMk/>
            <pc:sldMk cId="648164715" sldId="7696"/>
            <ac:spMk id="7" creationId="{35332716-96CE-5898-5483-AC9370A46FAC}"/>
          </ac:spMkLst>
        </pc:spChg>
        <pc:spChg chg="mod">
          <ac:chgData name="Irena Krošl" userId="S::irenak@vsgt.si::6f871211-9d6e-4801-9f7a-49ad5e71b0eb" providerId="AD" clId="Web-{AFD51238-205A-0430-4E8F-D7CF31FEE623}" dt="2026-01-06T13:42:25.611" v="32" actId="1076"/>
          <ac:spMkLst>
            <pc:docMk/>
            <pc:sldMk cId="648164715" sldId="7696"/>
            <ac:spMk id="8" creationId="{9E008C6E-21CE-8F0D-9175-2244D18D2709}"/>
          </ac:spMkLst>
        </pc:spChg>
        <pc:spChg chg="mod">
          <ac:chgData name="Irena Krošl" userId="S::irenak@vsgt.si::6f871211-9d6e-4801-9f7a-49ad5e71b0eb" providerId="AD" clId="Web-{AFD51238-205A-0430-4E8F-D7CF31FEE623}" dt="2026-01-06T13:44:26.441" v="52" actId="1076"/>
          <ac:spMkLst>
            <pc:docMk/>
            <pc:sldMk cId="648164715" sldId="7696"/>
            <ac:spMk id="11" creationId="{0D4384D8-C9BE-3A21-3637-568A04D30488}"/>
          </ac:spMkLst>
        </pc:spChg>
        <pc:spChg chg="mod">
          <ac:chgData name="Irena Krošl" userId="S::irenak@vsgt.si::6f871211-9d6e-4801-9f7a-49ad5e71b0eb" providerId="AD" clId="Web-{AFD51238-205A-0430-4E8F-D7CF31FEE623}" dt="2026-01-06T13:44:38.816" v="55" actId="1076"/>
          <ac:spMkLst>
            <pc:docMk/>
            <pc:sldMk cId="648164715" sldId="7696"/>
            <ac:spMk id="12" creationId="{83090131-0E8A-A3B3-4801-78F232BBFD98}"/>
          </ac:spMkLst>
        </pc:spChg>
        <pc:spChg chg="mod">
          <ac:chgData name="Irena Krošl" userId="S::irenak@vsgt.si::6f871211-9d6e-4801-9f7a-49ad5e71b0eb" providerId="AD" clId="Web-{AFD51238-205A-0430-4E8F-D7CF31FEE623}" dt="2026-01-06T13:44:31.941" v="54" actId="1076"/>
          <ac:spMkLst>
            <pc:docMk/>
            <pc:sldMk cId="648164715" sldId="7696"/>
            <ac:spMk id="13" creationId="{8200CF51-BD65-558A-3660-B4F2C25FF695}"/>
          </ac:spMkLst>
        </pc:spChg>
        <pc:spChg chg="mod">
          <ac:chgData name="Irena Krošl" userId="S::irenak@vsgt.si::6f871211-9d6e-4801-9f7a-49ad5e71b0eb" providerId="AD" clId="Web-{AFD51238-205A-0430-4E8F-D7CF31FEE623}" dt="2026-01-06T13:45:26.160" v="59" actId="20577"/>
          <ac:spMkLst>
            <pc:docMk/>
            <pc:sldMk cId="648164715" sldId="7696"/>
            <ac:spMk id="15" creationId="{CADCB91F-97FD-BA93-03ED-60272CBB45BD}"/>
          </ac:spMkLst>
        </pc:spChg>
        <pc:cxnChg chg="mod">
          <ac:chgData name="Irena Krošl" userId="S::irenak@vsgt.si::6f871211-9d6e-4801-9f7a-49ad5e71b0eb" providerId="AD" clId="Web-{AFD51238-205A-0430-4E8F-D7CF31FEE623}" dt="2026-01-06T13:42:44.596" v="36" actId="1076"/>
          <ac:cxnSpMkLst>
            <pc:docMk/>
            <pc:sldMk cId="648164715" sldId="7696"/>
            <ac:cxnSpMk id="5" creationId="{E4763E85-8230-E79D-9079-124CC9F3A311}"/>
          </ac:cxnSpMkLst>
        </pc:cxnChg>
        <pc:cxnChg chg="mod">
          <ac:chgData name="Irena Krošl" userId="S::irenak@vsgt.si::6f871211-9d6e-4801-9f7a-49ad5e71b0eb" providerId="AD" clId="Web-{AFD51238-205A-0430-4E8F-D7CF31FEE623}" dt="2026-01-06T13:43:26.081" v="47" actId="1076"/>
          <ac:cxnSpMkLst>
            <pc:docMk/>
            <pc:sldMk cId="648164715" sldId="7696"/>
            <ac:cxnSpMk id="26" creationId="{A9DBDEEE-37E2-4D7D-EEAE-F063628F4288}"/>
          </ac:cxnSpMkLst>
        </pc:cxnChg>
        <pc:cxnChg chg="mod">
          <ac:chgData name="Irena Krošl" userId="S::irenak@vsgt.si::6f871211-9d6e-4801-9f7a-49ad5e71b0eb" providerId="AD" clId="Web-{AFD51238-205A-0430-4E8F-D7CF31FEE623}" dt="2026-01-06T13:43:03.955" v="42" actId="1076"/>
          <ac:cxnSpMkLst>
            <pc:docMk/>
            <pc:sldMk cId="648164715" sldId="7696"/>
            <ac:cxnSpMk id="34" creationId="{AE91B2BC-7D76-4B4D-B897-64B7D14505D7}"/>
          </ac:cxnSpMkLst>
        </pc:cxnChg>
      </pc:sldChg>
      <pc:sldChg chg="modSp">
        <pc:chgData name="Irena Krošl" userId="S::irenak@vsgt.si::6f871211-9d6e-4801-9f7a-49ad5e71b0eb" providerId="AD" clId="Web-{AFD51238-205A-0430-4E8F-D7CF31FEE623}" dt="2026-01-06T13:45:54.754" v="68" actId="20577"/>
        <pc:sldMkLst>
          <pc:docMk/>
          <pc:sldMk cId="1261339689" sldId="7697"/>
        </pc:sldMkLst>
        <pc:spChg chg="mod">
          <ac:chgData name="Irena Krošl" userId="S::irenak@vsgt.si::6f871211-9d6e-4801-9f7a-49ad5e71b0eb" providerId="AD" clId="Web-{AFD51238-205A-0430-4E8F-D7CF31FEE623}" dt="2026-01-06T13:45:51.238" v="61" actId="1076"/>
          <ac:spMkLst>
            <pc:docMk/>
            <pc:sldMk cId="1261339689" sldId="7697"/>
            <ac:spMk id="2" creationId="{40027CD3-2289-5E88-4C82-8D874CA21E96}"/>
          </ac:spMkLst>
        </pc:spChg>
        <pc:spChg chg="mod">
          <ac:chgData name="Irena Krošl" userId="S::irenak@vsgt.si::6f871211-9d6e-4801-9f7a-49ad5e71b0eb" providerId="AD" clId="Web-{AFD51238-205A-0430-4E8F-D7CF31FEE623}" dt="2026-01-06T13:45:54.754" v="68" actId="20577"/>
          <ac:spMkLst>
            <pc:docMk/>
            <pc:sldMk cId="1261339689" sldId="7697"/>
            <ac:spMk id="16" creationId="{350C6264-0708-676B-CF23-BE7116945600}"/>
          </ac:spMkLst>
        </pc:spChg>
      </pc:sldChg>
      <pc:sldChg chg="modSp">
        <pc:chgData name="Irena Krošl" userId="S::irenak@vsgt.si::6f871211-9d6e-4801-9f7a-49ad5e71b0eb" providerId="AD" clId="Web-{AFD51238-205A-0430-4E8F-D7CF31FEE623}" dt="2026-01-06T13:42:21.049" v="31" actId="20577"/>
        <pc:sldMkLst>
          <pc:docMk/>
          <pc:sldMk cId="1514040697" sldId="7713"/>
        </pc:sldMkLst>
        <pc:spChg chg="mod">
          <ac:chgData name="Irena Krošl" userId="S::irenak@vsgt.si::6f871211-9d6e-4801-9f7a-49ad5e71b0eb" providerId="AD" clId="Web-{AFD51238-205A-0430-4E8F-D7CF31FEE623}" dt="2026-01-06T13:42:21.049" v="31" actId="20577"/>
          <ac:spMkLst>
            <pc:docMk/>
            <pc:sldMk cId="1514040697" sldId="7713"/>
            <ac:spMk id="2" creationId="{84789904-5AC4-A0DF-A009-74965FDDA45D}"/>
          </ac:spMkLst>
        </pc:spChg>
      </pc:sldChg>
      <pc:sldChg chg="modSp">
        <pc:chgData name="Irena Krošl" userId="S::irenak@vsgt.si::6f871211-9d6e-4801-9f7a-49ad5e71b0eb" providerId="AD" clId="Web-{AFD51238-205A-0430-4E8F-D7CF31FEE623}" dt="2026-01-06T13:45:38.816" v="60"/>
        <pc:sldMkLst>
          <pc:docMk/>
          <pc:sldMk cId="3485903554" sldId="7727"/>
        </pc:sldMkLst>
        <pc:spChg chg="mod">
          <ac:chgData name="Irena Krošl" userId="S::irenak@vsgt.si::6f871211-9d6e-4801-9f7a-49ad5e71b0eb" providerId="AD" clId="Web-{AFD51238-205A-0430-4E8F-D7CF31FEE623}" dt="2026-01-06T13:45:38.816" v="60"/>
          <ac:spMkLst>
            <pc:docMk/>
            <pc:sldMk cId="3485903554" sldId="7727"/>
            <ac:spMk id="5" creationId="{2410129C-80FD-5C5B-F964-44B484B452E0}"/>
          </ac:spMkLst>
        </pc:spChg>
        <pc:spChg chg="mod">
          <ac:chgData name="Irena Krošl" userId="S::irenak@vsgt.si::6f871211-9d6e-4801-9f7a-49ad5e71b0eb" providerId="AD" clId="Web-{AFD51238-205A-0430-4E8F-D7CF31FEE623}" dt="2026-01-06T13:45:38.816" v="60"/>
          <ac:spMkLst>
            <pc:docMk/>
            <pc:sldMk cId="3485903554" sldId="7727"/>
            <ac:spMk id="6" creationId="{FF50FD60-DD5A-EE58-163C-F1D8275AAFC2}"/>
          </ac:spMkLst>
        </pc:spChg>
        <pc:spChg chg="mod">
          <ac:chgData name="Irena Krošl" userId="S::irenak@vsgt.si::6f871211-9d6e-4801-9f7a-49ad5e71b0eb" providerId="AD" clId="Web-{AFD51238-205A-0430-4E8F-D7CF31FEE623}" dt="2026-01-06T13:45:38.816" v="60"/>
          <ac:spMkLst>
            <pc:docMk/>
            <pc:sldMk cId="3485903554" sldId="7727"/>
            <ac:spMk id="8" creationId="{D8A7E27B-F74D-B0A3-FF1C-E034786200CC}"/>
          </ac:spMkLst>
        </pc:spChg>
      </pc:sldChg>
      <pc:sldChg chg="modSp">
        <pc:chgData name="Irena Krošl" userId="S::irenak@vsgt.si::6f871211-9d6e-4801-9f7a-49ad5e71b0eb" providerId="AD" clId="Web-{AFD51238-205A-0430-4E8F-D7CF31FEE623}" dt="2026-01-06T13:45:38.816" v="60"/>
        <pc:sldMkLst>
          <pc:docMk/>
          <pc:sldMk cId="1164802475" sldId="7732"/>
        </pc:sldMkLst>
        <pc:spChg chg="mod">
          <ac:chgData name="Irena Krošl" userId="S::irenak@vsgt.si::6f871211-9d6e-4801-9f7a-49ad5e71b0eb" providerId="AD" clId="Web-{AFD51238-205A-0430-4E8F-D7CF31FEE623}" dt="2026-01-06T13:45:38.816" v="60"/>
          <ac:spMkLst>
            <pc:docMk/>
            <pc:sldMk cId="1164802475" sldId="7732"/>
            <ac:spMk id="27" creationId="{71E24FF5-0447-4C0E-374E-FA093D1717F6}"/>
          </ac:spMkLst>
        </pc:spChg>
      </pc:sldChg>
      <pc:sldChg chg="modSp">
        <pc:chgData name="Irena Krošl" userId="S::irenak@vsgt.si::6f871211-9d6e-4801-9f7a-49ad5e71b0eb" providerId="AD" clId="Web-{AFD51238-205A-0430-4E8F-D7CF31FEE623}" dt="2026-01-06T13:45:38.816" v="60"/>
        <pc:sldMkLst>
          <pc:docMk/>
          <pc:sldMk cId="959604154" sldId="7736"/>
        </pc:sldMkLst>
        <pc:spChg chg="mod">
          <ac:chgData name="Irena Krošl" userId="S::irenak@vsgt.si::6f871211-9d6e-4801-9f7a-49ad5e71b0eb" providerId="AD" clId="Web-{AFD51238-205A-0430-4E8F-D7CF31FEE623}" dt="2026-01-06T13:45:38.816" v="60"/>
          <ac:spMkLst>
            <pc:docMk/>
            <pc:sldMk cId="959604154" sldId="7736"/>
            <ac:spMk id="26" creationId="{1BF139F0-434C-87F4-4758-CE0DFF16F268}"/>
          </ac:spMkLst>
        </pc:spChg>
      </pc:sldChg>
      <pc:sldChg chg="modSp">
        <pc:chgData name="Irena Krošl" userId="S::irenak@vsgt.si::6f871211-9d6e-4801-9f7a-49ad5e71b0eb" providerId="AD" clId="Web-{AFD51238-205A-0430-4E8F-D7CF31FEE623}" dt="2026-01-06T13:45:38.816" v="60"/>
        <pc:sldMkLst>
          <pc:docMk/>
          <pc:sldMk cId="1006509486" sldId="7741"/>
        </pc:sldMkLst>
        <pc:spChg chg="mod">
          <ac:chgData name="Irena Krošl" userId="S::irenak@vsgt.si::6f871211-9d6e-4801-9f7a-49ad5e71b0eb" providerId="AD" clId="Web-{AFD51238-205A-0430-4E8F-D7CF31FEE623}" dt="2026-01-06T13:45:38.816" v="60"/>
          <ac:spMkLst>
            <pc:docMk/>
            <pc:sldMk cId="1006509486" sldId="7741"/>
            <ac:spMk id="5" creationId="{CA0673C2-7034-8319-B178-24DD9895FAE1}"/>
          </ac:spMkLst>
        </pc:spChg>
        <pc:spChg chg="mod">
          <ac:chgData name="Irena Krošl" userId="S::irenak@vsgt.si::6f871211-9d6e-4801-9f7a-49ad5e71b0eb" providerId="AD" clId="Web-{AFD51238-205A-0430-4E8F-D7CF31FEE623}" dt="2026-01-06T13:45:38.816" v="60"/>
          <ac:spMkLst>
            <pc:docMk/>
            <pc:sldMk cId="1006509486" sldId="7741"/>
            <ac:spMk id="8" creationId="{6FD7E51C-45E3-CA3F-20DB-F02828B3285E}"/>
          </ac:spMkLst>
        </pc:spChg>
      </pc:sldChg>
      <pc:sldChg chg="modSp">
        <pc:chgData name="Irena Krošl" userId="S::irenak@vsgt.si::6f871211-9d6e-4801-9f7a-49ad5e71b0eb" providerId="AD" clId="Web-{AFD51238-205A-0430-4E8F-D7CF31FEE623}" dt="2026-01-06T13:45:38.816" v="60"/>
        <pc:sldMkLst>
          <pc:docMk/>
          <pc:sldMk cId="755485936" sldId="7742"/>
        </pc:sldMkLst>
        <pc:spChg chg="mod">
          <ac:chgData name="Irena Krošl" userId="S::irenak@vsgt.si::6f871211-9d6e-4801-9f7a-49ad5e71b0eb" providerId="AD" clId="Web-{AFD51238-205A-0430-4E8F-D7CF31FEE623}" dt="2026-01-06T13:45:38.816" v="60"/>
          <ac:spMkLst>
            <pc:docMk/>
            <pc:sldMk cId="755485936" sldId="7742"/>
            <ac:spMk id="5" creationId="{47A4DC57-569D-33B2-717C-844E8D6707EF}"/>
          </ac:spMkLst>
        </pc:spChg>
      </pc:sldChg>
      <pc:sldChg chg="modSp">
        <pc:chgData name="Irena Krošl" userId="S::irenak@vsgt.si::6f871211-9d6e-4801-9f7a-49ad5e71b0eb" providerId="AD" clId="Web-{AFD51238-205A-0430-4E8F-D7CF31FEE623}" dt="2026-01-06T13:45:38.816" v="60"/>
        <pc:sldMkLst>
          <pc:docMk/>
          <pc:sldMk cId="4115062465" sldId="7753"/>
        </pc:sldMkLst>
        <pc:spChg chg="mod">
          <ac:chgData name="Irena Krošl" userId="S::irenak@vsgt.si::6f871211-9d6e-4801-9f7a-49ad5e71b0eb" providerId="AD" clId="Web-{AFD51238-205A-0430-4E8F-D7CF31FEE623}" dt="2026-01-06T13:45:38.816" v="60"/>
          <ac:spMkLst>
            <pc:docMk/>
            <pc:sldMk cId="4115062465" sldId="7753"/>
            <ac:spMk id="8" creationId="{663C02A8-4134-2AD5-7362-35932D925F42}"/>
          </ac:spMkLst>
        </pc:spChg>
      </pc:sldChg>
      <pc:sldChg chg="modSp">
        <pc:chgData name="Irena Krošl" userId="S::irenak@vsgt.si::6f871211-9d6e-4801-9f7a-49ad5e71b0eb" providerId="AD" clId="Web-{AFD51238-205A-0430-4E8F-D7CF31FEE623}" dt="2026-01-06T13:45:38.816" v="60"/>
        <pc:sldMkLst>
          <pc:docMk/>
          <pc:sldMk cId="4080058260" sldId="7756"/>
        </pc:sldMkLst>
        <pc:spChg chg="mod">
          <ac:chgData name="Irena Krošl" userId="S::irenak@vsgt.si::6f871211-9d6e-4801-9f7a-49ad5e71b0eb" providerId="AD" clId="Web-{AFD51238-205A-0430-4E8F-D7CF31FEE623}" dt="2026-01-06T13:45:38.816" v="60"/>
          <ac:spMkLst>
            <pc:docMk/>
            <pc:sldMk cId="4080058260" sldId="7756"/>
            <ac:spMk id="18" creationId="{8D424B08-9F26-FF51-80BF-F2E50072B9B4}"/>
          </ac:spMkLst>
        </pc:spChg>
      </pc:sldChg>
      <pc:sldChg chg="modSp">
        <pc:chgData name="Irena Krošl" userId="S::irenak@vsgt.si::6f871211-9d6e-4801-9f7a-49ad5e71b0eb" providerId="AD" clId="Web-{AFD51238-205A-0430-4E8F-D7CF31FEE623}" dt="2026-01-06T13:45:38.816" v="60"/>
        <pc:sldMkLst>
          <pc:docMk/>
          <pc:sldMk cId="2640752382" sldId="7758"/>
        </pc:sldMkLst>
        <pc:spChg chg="mod">
          <ac:chgData name="Irena Krošl" userId="S::irenak@vsgt.si::6f871211-9d6e-4801-9f7a-49ad5e71b0eb" providerId="AD" clId="Web-{AFD51238-205A-0430-4E8F-D7CF31FEE623}" dt="2026-01-06T13:45:38.816" v="60"/>
          <ac:spMkLst>
            <pc:docMk/>
            <pc:sldMk cId="2640752382" sldId="7758"/>
            <ac:spMk id="11" creationId="{D25B3C5E-271F-0400-B0DF-A7394661C7C1}"/>
          </ac:spMkLst>
        </pc:spChg>
      </pc:sldChg>
      <pc:sldChg chg="modSp">
        <pc:chgData name="Irena Krošl" userId="S::irenak@vsgt.si::6f871211-9d6e-4801-9f7a-49ad5e71b0eb" providerId="AD" clId="Web-{AFD51238-205A-0430-4E8F-D7CF31FEE623}" dt="2026-01-06T13:45:38.816" v="60"/>
        <pc:sldMkLst>
          <pc:docMk/>
          <pc:sldMk cId="4270886096" sldId="7759"/>
        </pc:sldMkLst>
        <pc:spChg chg="mod">
          <ac:chgData name="Irena Krošl" userId="S::irenak@vsgt.si::6f871211-9d6e-4801-9f7a-49ad5e71b0eb" providerId="AD" clId="Web-{AFD51238-205A-0430-4E8F-D7CF31FEE623}" dt="2026-01-06T13:45:38.816" v="60"/>
          <ac:spMkLst>
            <pc:docMk/>
            <pc:sldMk cId="4270886096" sldId="7759"/>
            <ac:spMk id="4" creationId="{7B993016-590E-8776-6D37-A85F513AAC86}"/>
          </ac:spMkLst>
        </pc:spChg>
      </pc:sldChg>
      <pc:sldChg chg="modSp">
        <pc:chgData name="Irena Krošl" userId="S::irenak@vsgt.si::6f871211-9d6e-4801-9f7a-49ad5e71b0eb" providerId="AD" clId="Web-{AFD51238-205A-0430-4E8F-D7CF31FEE623}" dt="2026-01-06T13:45:38.816" v="60"/>
        <pc:sldMkLst>
          <pc:docMk/>
          <pc:sldMk cId="2582865590" sldId="7760"/>
        </pc:sldMkLst>
        <pc:spChg chg="mod">
          <ac:chgData name="Irena Krošl" userId="S::irenak@vsgt.si::6f871211-9d6e-4801-9f7a-49ad5e71b0eb" providerId="AD" clId="Web-{AFD51238-205A-0430-4E8F-D7CF31FEE623}" dt="2026-01-06T13:45:38.816" v="60"/>
          <ac:spMkLst>
            <pc:docMk/>
            <pc:sldMk cId="2582865590" sldId="7760"/>
            <ac:spMk id="16" creationId="{1137F14D-2B5B-5FED-6738-E0A5DE223E3E}"/>
          </ac:spMkLst>
        </pc:spChg>
      </pc:sldChg>
      <pc:sldChg chg="modSp">
        <pc:chgData name="Irena Krošl" userId="S::irenak@vsgt.si::6f871211-9d6e-4801-9f7a-49ad5e71b0eb" providerId="AD" clId="Web-{AFD51238-205A-0430-4E8F-D7CF31FEE623}" dt="2026-01-06T13:45:38.816" v="60"/>
        <pc:sldMkLst>
          <pc:docMk/>
          <pc:sldMk cId="3106253561" sldId="7766"/>
        </pc:sldMkLst>
        <pc:spChg chg="mod">
          <ac:chgData name="Irena Krošl" userId="S::irenak@vsgt.si::6f871211-9d6e-4801-9f7a-49ad5e71b0eb" providerId="AD" clId="Web-{AFD51238-205A-0430-4E8F-D7CF31FEE623}" dt="2026-01-06T13:45:38.816" v="60"/>
          <ac:spMkLst>
            <pc:docMk/>
            <pc:sldMk cId="3106253561" sldId="7766"/>
            <ac:spMk id="16" creationId="{8DC9E6F5-5B28-53BE-5F2A-5C5972727E09}"/>
          </ac:spMkLst>
        </pc:spChg>
      </pc:sldChg>
      <pc:sldChg chg="modSp">
        <pc:chgData name="Irena Krošl" userId="S::irenak@vsgt.si::6f871211-9d6e-4801-9f7a-49ad5e71b0eb" providerId="AD" clId="Web-{AFD51238-205A-0430-4E8F-D7CF31FEE623}" dt="2026-01-06T13:45:38.816" v="60"/>
        <pc:sldMkLst>
          <pc:docMk/>
          <pc:sldMk cId="3726935132" sldId="7775"/>
        </pc:sldMkLst>
        <pc:spChg chg="mod">
          <ac:chgData name="Irena Krošl" userId="S::irenak@vsgt.si::6f871211-9d6e-4801-9f7a-49ad5e71b0eb" providerId="AD" clId="Web-{AFD51238-205A-0430-4E8F-D7CF31FEE623}" dt="2026-01-06T13:45:38.816" v="60"/>
          <ac:spMkLst>
            <pc:docMk/>
            <pc:sldMk cId="3726935132" sldId="7775"/>
            <ac:spMk id="8" creationId="{433F1DBA-D3E1-15F1-6EC0-3F287C47D176}"/>
          </ac:spMkLst>
        </pc:spChg>
      </pc:sldChg>
      <pc:sldChg chg="modSp">
        <pc:chgData name="Irena Krošl" userId="S::irenak@vsgt.si::6f871211-9d6e-4801-9f7a-49ad5e71b0eb" providerId="AD" clId="Web-{AFD51238-205A-0430-4E8F-D7CF31FEE623}" dt="2026-01-06T13:45:38.816" v="60"/>
        <pc:sldMkLst>
          <pc:docMk/>
          <pc:sldMk cId="1078824226" sldId="7776"/>
        </pc:sldMkLst>
        <pc:spChg chg="mod">
          <ac:chgData name="Irena Krošl" userId="S::irenak@vsgt.si::6f871211-9d6e-4801-9f7a-49ad5e71b0eb" providerId="AD" clId="Web-{AFD51238-205A-0430-4E8F-D7CF31FEE623}" dt="2026-01-06T13:45:38.816" v="60"/>
          <ac:spMkLst>
            <pc:docMk/>
            <pc:sldMk cId="1078824226" sldId="7776"/>
            <ac:spMk id="8" creationId="{433F1DBA-D3E1-15F1-6EC0-3F287C47D176}"/>
          </ac:spMkLst>
        </pc:spChg>
      </pc:sldChg>
      <pc:sldChg chg="modSp">
        <pc:chgData name="Irena Krošl" userId="S::irenak@vsgt.si::6f871211-9d6e-4801-9f7a-49ad5e71b0eb" providerId="AD" clId="Web-{AFD51238-205A-0430-4E8F-D7CF31FEE623}" dt="2026-01-06T13:45:38.816" v="60"/>
        <pc:sldMkLst>
          <pc:docMk/>
          <pc:sldMk cId="2754100775" sldId="7778"/>
        </pc:sldMkLst>
        <pc:spChg chg="mod">
          <ac:chgData name="Irena Krošl" userId="S::irenak@vsgt.si::6f871211-9d6e-4801-9f7a-49ad5e71b0eb" providerId="AD" clId="Web-{AFD51238-205A-0430-4E8F-D7CF31FEE623}" dt="2026-01-06T13:45:38.816" v="60"/>
          <ac:spMkLst>
            <pc:docMk/>
            <pc:sldMk cId="2754100775" sldId="7778"/>
            <ac:spMk id="8" creationId="{433F1DBA-D3E1-15F1-6EC0-3F287C47D176}"/>
          </ac:spMkLst>
        </pc:spChg>
      </pc:sldChg>
    </pc:docChg>
  </pc:docChgLst>
  <pc:docChgLst>
    <pc:chgData name="Irena Krošl" userId="S::irenak@vsgt.si::6f871211-9d6e-4801-9f7a-49ad5e71b0eb" providerId="AD" clId="Web-{2C0FF3D6-8FFE-E7EE-DFF4-B9BE1BCA08F5}"/>
    <pc:docChg chg="modSld">
      <pc:chgData name="Irena Krošl" userId="S::irenak@vsgt.si::6f871211-9d6e-4801-9f7a-49ad5e71b0eb" providerId="AD" clId="Web-{2C0FF3D6-8FFE-E7EE-DFF4-B9BE1BCA08F5}" dt="2026-01-07T08:22:33.320" v="534" actId="20577"/>
      <pc:docMkLst>
        <pc:docMk/>
      </pc:docMkLst>
      <pc:sldChg chg="modSp">
        <pc:chgData name="Irena Krošl" userId="S::irenak@vsgt.si::6f871211-9d6e-4801-9f7a-49ad5e71b0eb" providerId="AD" clId="Web-{2C0FF3D6-8FFE-E7EE-DFF4-B9BE1BCA08F5}" dt="2026-01-07T07:36:51.068" v="82" actId="20577"/>
        <pc:sldMkLst>
          <pc:docMk/>
          <pc:sldMk cId="1074549881" sldId="6452"/>
        </pc:sldMkLst>
        <pc:spChg chg="mod">
          <ac:chgData name="Irena Krošl" userId="S::irenak@vsgt.si::6f871211-9d6e-4801-9f7a-49ad5e71b0eb" providerId="AD" clId="Web-{2C0FF3D6-8FFE-E7EE-DFF4-B9BE1BCA08F5}" dt="2026-01-07T07:36:36.708" v="78" actId="20577"/>
          <ac:spMkLst>
            <pc:docMk/>
            <pc:sldMk cId="1074549881" sldId="6452"/>
            <ac:spMk id="5" creationId="{F925A1A3-2B39-C1C6-BDB2-FBD9BD66BABA}"/>
          </ac:spMkLst>
        </pc:spChg>
        <pc:spChg chg="mod">
          <ac:chgData name="Irena Krošl" userId="S::irenak@vsgt.si::6f871211-9d6e-4801-9f7a-49ad5e71b0eb" providerId="AD" clId="Web-{2C0FF3D6-8FFE-E7EE-DFF4-B9BE1BCA08F5}" dt="2026-01-07T07:36:51.068" v="82" actId="20577"/>
          <ac:spMkLst>
            <pc:docMk/>
            <pc:sldMk cId="1074549881" sldId="6452"/>
            <ac:spMk id="11" creationId="{A52A96CC-2D95-1F14-AD5A-C046AD466B2F}"/>
          </ac:spMkLst>
        </pc:spChg>
      </pc:sldChg>
      <pc:sldChg chg="modSp">
        <pc:chgData name="Irena Krošl" userId="S::irenak@vsgt.si::6f871211-9d6e-4801-9f7a-49ad5e71b0eb" providerId="AD" clId="Web-{2C0FF3D6-8FFE-E7EE-DFF4-B9BE1BCA08F5}" dt="2026-01-07T07:43:09.551" v="155" actId="20577"/>
        <pc:sldMkLst>
          <pc:docMk/>
          <pc:sldMk cId="1405325934" sldId="6494"/>
        </pc:sldMkLst>
        <pc:spChg chg="mod">
          <ac:chgData name="Irena Krošl" userId="S::irenak@vsgt.si::6f871211-9d6e-4801-9f7a-49ad5e71b0eb" providerId="AD" clId="Web-{2C0FF3D6-8FFE-E7EE-DFF4-B9BE1BCA08F5}" dt="2026-01-07T07:43:07.270" v="154" actId="20577"/>
          <ac:spMkLst>
            <pc:docMk/>
            <pc:sldMk cId="1405325934" sldId="6494"/>
            <ac:spMk id="2" creationId="{C2540E32-1B23-B306-37D9-EDFCD9CD099F}"/>
          </ac:spMkLst>
        </pc:spChg>
        <pc:spChg chg="mod">
          <ac:chgData name="Irena Krošl" userId="S::irenak@vsgt.si::6f871211-9d6e-4801-9f7a-49ad5e71b0eb" providerId="AD" clId="Web-{2C0FF3D6-8FFE-E7EE-DFF4-B9BE1BCA08F5}" dt="2026-01-07T07:43:09.551" v="155" actId="20577"/>
          <ac:spMkLst>
            <pc:docMk/>
            <pc:sldMk cId="1405325934" sldId="6494"/>
            <ac:spMk id="12" creationId="{7780CA35-2BAD-DEA9-B99E-D63A376FC8A0}"/>
          </ac:spMkLst>
        </pc:spChg>
      </pc:sldChg>
      <pc:sldChg chg="modSp">
        <pc:chgData name="Irena Krošl" userId="S::irenak@vsgt.si::6f871211-9d6e-4801-9f7a-49ad5e71b0eb" providerId="AD" clId="Web-{2C0FF3D6-8FFE-E7EE-DFF4-B9BE1BCA08F5}" dt="2026-01-07T07:42:36.097" v="149" actId="20577"/>
        <pc:sldMkLst>
          <pc:docMk/>
          <pc:sldMk cId="42899338" sldId="6516"/>
        </pc:sldMkLst>
        <pc:spChg chg="mod">
          <ac:chgData name="Irena Krošl" userId="S::irenak@vsgt.si::6f871211-9d6e-4801-9f7a-49ad5e71b0eb" providerId="AD" clId="Web-{2C0FF3D6-8FFE-E7EE-DFF4-B9BE1BCA08F5}" dt="2026-01-07T07:42:36.097" v="149" actId="20577"/>
          <ac:spMkLst>
            <pc:docMk/>
            <pc:sldMk cId="42899338" sldId="6516"/>
            <ac:spMk id="7" creationId="{BD225163-5330-2BCD-5CD6-AA3D8CD6E14D}"/>
          </ac:spMkLst>
        </pc:spChg>
        <pc:spChg chg="mod">
          <ac:chgData name="Irena Krošl" userId="S::irenak@vsgt.si::6f871211-9d6e-4801-9f7a-49ad5e71b0eb" providerId="AD" clId="Web-{2C0FF3D6-8FFE-E7EE-DFF4-B9BE1BCA08F5}" dt="2026-01-07T07:42:33.675" v="148" actId="20577"/>
          <ac:spMkLst>
            <pc:docMk/>
            <pc:sldMk cId="42899338" sldId="6516"/>
            <ac:spMk id="16" creationId="{35ADAE2C-5ADC-C0DB-AF79-5D4496414E0F}"/>
          </ac:spMkLst>
        </pc:spChg>
      </pc:sldChg>
      <pc:sldChg chg="modSp">
        <pc:chgData name="Irena Krošl" userId="S::irenak@vsgt.si::6f871211-9d6e-4801-9f7a-49ad5e71b0eb" providerId="AD" clId="Web-{2C0FF3D6-8FFE-E7EE-DFF4-B9BE1BCA08F5}" dt="2026-01-07T07:34:00.985" v="28" actId="20577"/>
        <pc:sldMkLst>
          <pc:docMk/>
          <pc:sldMk cId="1261339689" sldId="7697"/>
        </pc:sldMkLst>
        <pc:spChg chg="mod">
          <ac:chgData name="Irena Krošl" userId="S::irenak@vsgt.si::6f871211-9d6e-4801-9f7a-49ad5e71b0eb" providerId="AD" clId="Web-{2C0FF3D6-8FFE-E7EE-DFF4-B9BE1BCA08F5}" dt="2026-01-07T07:33:56.954" v="19" actId="20577"/>
          <ac:spMkLst>
            <pc:docMk/>
            <pc:sldMk cId="1261339689" sldId="7697"/>
            <ac:spMk id="7" creationId="{331E1B39-97B9-CAAC-67E2-9824BFCBEE58}"/>
          </ac:spMkLst>
        </pc:spChg>
        <pc:spChg chg="mod">
          <ac:chgData name="Irena Krošl" userId="S::irenak@vsgt.si::6f871211-9d6e-4801-9f7a-49ad5e71b0eb" providerId="AD" clId="Web-{2C0FF3D6-8FFE-E7EE-DFF4-B9BE1BCA08F5}" dt="2026-01-07T07:34:00.985" v="28" actId="20577"/>
          <ac:spMkLst>
            <pc:docMk/>
            <pc:sldMk cId="1261339689" sldId="7697"/>
            <ac:spMk id="12" creationId="{C3227A10-694A-CC4E-34BB-EC5208B9678F}"/>
          </ac:spMkLst>
        </pc:spChg>
      </pc:sldChg>
      <pc:sldChg chg="modSp">
        <pc:chgData name="Irena Krošl" userId="S::irenak@vsgt.si::6f871211-9d6e-4801-9f7a-49ad5e71b0eb" providerId="AD" clId="Web-{2C0FF3D6-8FFE-E7EE-DFF4-B9BE1BCA08F5}" dt="2026-01-07T08:22:33.320" v="534" actId="20577"/>
        <pc:sldMkLst>
          <pc:docMk/>
          <pc:sldMk cId="2961207069" sldId="7702"/>
        </pc:sldMkLst>
        <pc:spChg chg="mod">
          <ac:chgData name="Irena Krošl" userId="S::irenak@vsgt.si::6f871211-9d6e-4801-9f7a-49ad5e71b0eb" providerId="AD" clId="Web-{2C0FF3D6-8FFE-E7EE-DFF4-B9BE1BCA08F5}" dt="2026-01-07T08:22:18.366" v="530" actId="1076"/>
          <ac:spMkLst>
            <pc:docMk/>
            <pc:sldMk cId="2961207069" sldId="7702"/>
            <ac:spMk id="12" creationId="{A258AFCB-3ABF-C161-3419-10F437108D7D}"/>
          </ac:spMkLst>
        </pc:spChg>
        <pc:spChg chg="mod">
          <ac:chgData name="Irena Krošl" userId="S::irenak@vsgt.si::6f871211-9d6e-4801-9f7a-49ad5e71b0eb" providerId="AD" clId="Web-{2C0FF3D6-8FFE-E7EE-DFF4-B9BE1BCA08F5}" dt="2026-01-07T08:22:20.960" v="531" actId="20577"/>
          <ac:spMkLst>
            <pc:docMk/>
            <pc:sldMk cId="2961207069" sldId="7702"/>
            <ac:spMk id="14" creationId="{D038243F-8340-B1BF-D76B-D388040AA801}"/>
          </ac:spMkLst>
        </pc:spChg>
        <pc:spChg chg="mod">
          <ac:chgData name="Irena Krošl" userId="S::irenak@vsgt.si::6f871211-9d6e-4801-9f7a-49ad5e71b0eb" providerId="AD" clId="Web-{2C0FF3D6-8FFE-E7EE-DFF4-B9BE1BCA08F5}" dt="2026-01-07T08:22:33.320" v="534" actId="20577"/>
          <ac:spMkLst>
            <pc:docMk/>
            <pc:sldMk cId="2961207069" sldId="7702"/>
            <ac:spMk id="54" creationId="{4065BC51-B524-FC95-B65C-14FE7E10D2B1}"/>
          </ac:spMkLst>
        </pc:spChg>
      </pc:sldChg>
      <pc:sldChg chg="modSp">
        <pc:chgData name="Irena Krošl" userId="S::irenak@vsgt.si::6f871211-9d6e-4801-9f7a-49ad5e71b0eb" providerId="AD" clId="Web-{2C0FF3D6-8FFE-E7EE-DFF4-B9BE1BCA08F5}" dt="2026-01-07T07:34:20.626" v="39" actId="1076"/>
        <pc:sldMkLst>
          <pc:docMk/>
          <pc:sldMk cId="3756912746" sldId="7714"/>
        </pc:sldMkLst>
        <pc:spChg chg="mod">
          <ac:chgData name="Irena Krošl" userId="S::irenak@vsgt.si::6f871211-9d6e-4801-9f7a-49ad5e71b0eb" providerId="AD" clId="Web-{2C0FF3D6-8FFE-E7EE-DFF4-B9BE1BCA08F5}" dt="2026-01-07T07:33:13.890" v="7" actId="1076"/>
          <ac:spMkLst>
            <pc:docMk/>
            <pc:sldMk cId="3756912746" sldId="7714"/>
            <ac:spMk id="2" creationId="{EAB7DCC2-0273-0BDE-1D97-B8D9DE1C0719}"/>
          </ac:spMkLst>
        </pc:spChg>
        <pc:spChg chg="mod">
          <ac:chgData name="Irena Krošl" userId="S::irenak@vsgt.si::6f871211-9d6e-4801-9f7a-49ad5e71b0eb" providerId="AD" clId="Web-{2C0FF3D6-8FFE-E7EE-DFF4-B9BE1BCA08F5}" dt="2026-01-07T07:34:18.798" v="38" actId="14100"/>
          <ac:spMkLst>
            <pc:docMk/>
            <pc:sldMk cId="3756912746" sldId="7714"/>
            <ac:spMk id="7" creationId="{33BEBD5D-D653-B11B-7F3D-4D4005AAB60B}"/>
          </ac:spMkLst>
        </pc:spChg>
        <pc:spChg chg="mod">
          <ac:chgData name="Irena Krošl" userId="S::irenak@vsgt.si::6f871211-9d6e-4801-9f7a-49ad5e71b0eb" providerId="AD" clId="Web-{2C0FF3D6-8FFE-E7EE-DFF4-B9BE1BCA08F5}" dt="2026-01-07T07:33:40.781" v="10" actId="20577"/>
          <ac:spMkLst>
            <pc:docMk/>
            <pc:sldMk cId="3756912746" sldId="7714"/>
            <ac:spMk id="16" creationId="{AECE132D-49AF-6753-AF82-828257AF7F90}"/>
          </ac:spMkLst>
        </pc:spChg>
        <pc:picChg chg="mod">
          <ac:chgData name="Irena Krošl" userId="S::irenak@vsgt.si::6f871211-9d6e-4801-9f7a-49ad5e71b0eb" providerId="AD" clId="Web-{2C0FF3D6-8FFE-E7EE-DFF4-B9BE1BCA08F5}" dt="2026-01-07T07:34:20.626" v="39" actId="1076"/>
          <ac:picMkLst>
            <pc:docMk/>
            <pc:sldMk cId="3756912746" sldId="7714"/>
            <ac:picMk id="3" creationId="{A2CE5E67-CD51-3174-78FF-F49766B12A5A}"/>
          </ac:picMkLst>
        </pc:picChg>
      </pc:sldChg>
      <pc:sldChg chg="modSp">
        <pc:chgData name="Irena Krošl" userId="S::irenak@vsgt.si::6f871211-9d6e-4801-9f7a-49ad5e71b0eb" providerId="AD" clId="Web-{2C0FF3D6-8FFE-E7EE-DFF4-B9BE1BCA08F5}" dt="2026-01-07T07:49:06.760" v="194" actId="20577"/>
        <pc:sldMkLst>
          <pc:docMk/>
          <pc:sldMk cId="3485903554" sldId="7727"/>
        </pc:sldMkLst>
        <pc:spChg chg="mod">
          <ac:chgData name="Irena Krošl" userId="S::irenak@vsgt.si::6f871211-9d6e-4801-9f7a-49ad5e71b0eb" providerId="AD" clId="Web-{2C0FF3D6-8FFE-E7EE-DFF4-B9BE1BCA08F5}" dt="2026-01-07T07:48:44.196" v="190" actId="20577"/>
          <ac:spMkLst>
            <pc:docMk/>
            <pc:sldMk cId="3485903554" sldId="7727"/>
            <ac:spMk id="5" creationId="{2410129C-80FD-5C5B-F964-44B484B452E0}"/>
          </ac:spMkLst>
        </pc:spChg>
        <pc:spChg chg="mod">
          <ac:chgData name="Irena Krošl" userId="S::irenak@vsgt.si::6f871211-9d6e-4801-9f7a-49ad5e71b0eb" providerId="AD" clId="Web-{2C0FF3D6-8FFE-E7EE-DFF4-B9BE1BCA08F5}" dt="2026-01-07T07:49:06.760" v="194" actId="20577"/>
          <ac:spMkLst>
            <pc:docMk/>
            <pc:sldMk cId="3485903554" sldId="7727"/>
            <ac:spMk id="8" creationId="{D8A7E27B-F74D-B0A3-FF1C-E034786200CC}"/>
          </ac:spMkLst>
        </pc:spChg>
      </pc:sldChg>
      <pc:sldChg chg="modSp">
        <pc:chgData name="Irena Krošl" userId="S::irenak@vsgt.si::6f871211-9d6e-4801-9f7a-49ad5e71b0eb" providerId="AD" clId="Web-{2C0FF3D6-8FFE-E7EE-DFF4-B9BE1BCA08F5}" dt="2026-01-07T07:52:53.127" v="233" actId="20577"/>
        <pc:sldMkLst>
          <pc:docMk/>
          <pc:sldMk cId="4093408014" sldId="7731"/>
        </pc:sldMkLst>
        <pc:spChg chg="mod">
          <ac:chgData name="Irena Krošl" userId="S::irenak@vsgt.si::6f871211-9d6e-4801-9f7a-49ad5e71b0eb" providerId="AD" clId="Web-{2C0FF3D6-8FFE-E7EE-DFF4-B9BE1BCA08F5}" dt="2026-01-07T07:52:53.127" v="233" actId="20577"/>
          <ac:spMkLst>
            <pc:docMk/>
            <pc:sldMk cId="4093408014" sldId="7731"/>
            <ac:spMk id="3" creationId="{55B40886-D96A-C863-A71E-E1F45022ED0F}"/>
          </ac:spMkLst>
        </pc:spChg>
      </pc:sldChg>
      <pc:sldChg chg="modSp">
        <pc:chgData name="Irena Krošl" userId="S::irenak@vsgt.si::6f871211-9d6e-4801-9f7a-49ad5e71b0eb" providerId="AD" clId="Web-{2C0FF3D6-8FFE-E7EE-DFF4-B9BE1BCA08F5}" dt="2026-01-07T07:36:13.691" v="72" actId="20577"/>
        <pc:sldMkLst>
          <pc:docMk/>
          <pc:sldMk cId="1164802475" sldId="7732"/>
        </pc:sldMkLst>
        <pc:spChg chg="mod">
          <ac:chgData name="Irena Krošl" userId="S::irenak@vsgt.si::6f871211-9d6e-4801-9f7a-49ad5e71b0eb" providerId="AD" clId="Web-{2C0FF3D6-8FFE-E7EE-DFF4-B9BE1BCA08F5}" dt="2026-01-07T07:35:10.627" v="55" actId="20577"/>
          <ac:spMkLst>
            <pc:docMk/>
            <pc:sldMk cId="1164802475" sldId="7732"/>
            <ac:spMk id="3" creationId="{8E0DC63F-1113-8B2F-1469-86F174148462}"/>
          </ac:spMkLst>
        </pc:spChg>
        <pc:spChg chg="mod">
          <ac:chgData name="Irena Krošl" userId="S::irenak@vsgt.si::6f871211-9d6e-4801-9f7a-49ad5e71b0eb" providerId="AD" clId="Web-{2C0FF3D6-8FFE-E7EE-DFF4-B9BE1BCA08F5}" dt="2026-01-07T07:35:14.534" v="57" actId="1076"/>
          <ac:spMkLst>
            <pc:docMk/>
            <pc:sldMk cId="1164802475" sldId="7732"/>
            <ac:spMk id="25" creationId="{8D450DFA-D326-43D0-9DF1-C765CEBB9981}"/>
          </ac:spMkLst>
        </pc:spChg>
        <pc:spChg chg="mod">
          <ac:chgData name="Irena Krošl" userId="S::irenak@vsgt.si::6f871211-9d6e-4801-9f7a-49ad5e71b0eb" providerId="AD" clId="Web-{2C0FF3D6-8FFE-E7EE-DFF4-B9BE1BCA08F5}" dt="2026-01-07T07:36:13.691" v="72" actId="20577"/>
          <ac:spMkLst>
            <pc:docMk/>
            <pc:sldMk cId="1164802475" sldId="7732"/>
            <ac:spMk id="27" creationId="{71E24FF5-0447-4C0E-374E-FA093D1717F6}"/>
          </ac:spMkLst>
        </pc:spChg>
      </pc:sldChg>
      <pc:sldChg chg="modSp">
        <pc:chgData name="Irena Krošl" userId="S::irenak@vsgt.si::6f871211-9d6e-4801-9f7a-49ad5e71b0eb" providerId="AD" clId="Web-{2C0FF3D6-8FFE-E7EE-DFF4-B9BE1BCA08F5}" dt="2026-01-07T07:53:33.613" v="244" actId="14100"/>
        <pc:sldMkLst>
          <pc:docMk/>
          <pc:sldMk cId="1318393090" sldId="7735"/>
        </pc:sldMkLst>
        <pc:spChg chg="mod">
          <ac:chgData name="Irena Krošl" userId="S::irenak@vsgt.si::6f871211-9d6e-4801-9f7a-49ad5e71b0eb" providerId="AD" clId="Web-{2C0FF3D6-8FFE-E7EE-DFF4-B9BE1BCA08F5}" dt="2026-01-07T07:53:28.363" v="241" actId="20577"/>
          <ac:spMkLst>
            <pc:docMk/>
            <pc:sldMk cId="1318393090" sldId="7735"/>
            <ac:spMk id="3" creationId="{C6212FA1-CC64-DDD4-349F-9E6DF6980A76}"/>
          </ac:spMkLst>
        </pc:spChg>
        <pc:spChg chg="mod">
          <ac:chgData name="Irena Krošl" userId="S::irenak@vsgt.si::6f871211-9d6e-4801-9f7a-49ad5e71b0eb" providerId="AD" clId="Web-{2C0FF3D6-8FFE-E7EE-DFF4-B9BE1BCA08F5}" dt="2026-01-07T07:52:57.706" v="239" actId="20577"/>
          <ac:spMkLst>
            <pc:docMk/>
            <pc:sldMk cId="1318393090" sldId="7735"/>
            <ac:spMk id="21" creationId="{5791E81F-0E39-F393-262E-63F5AE5771D6}"/>
          </ac:spMkLst>
        </pc:spChg>
        <pc:spChg chg="mod">
          <ac:chgData name="Irena Krošl" userId="S::irenak@vsgt.si::6f871211-9d6e-4801-9f7a-49ad5e71b0eb" providerId="AD" clId="Web-{2C0FF3D6-8FFE-E7EE-DFF4-B9BE1BCA08F5}" dt="2026-01-07T07:53:33.613" v="244" actId="14100"/>
          <ac:spMkLst>
            <pc:docMk/>
            <pc:sldMk cId="1318393090" sldId="7735"/>
            <ac:spMk id="26" creationId="{8C4723E4-0AB1-DB3E-D843-D5F8E1B1AA01}"/>
          </ac:spMkLst>
        </pc:spChg>
      </pc:sldChg>
      <pc:sldChg chg="modSp">
        <pc:chgData name="Irena Krošl" userId="S::irenak@vsgt.si::6f871211-9d6e-4801-9f7a-49ad5e71b0eb" providerId="AD" clId="Web-{2C0FF3D6-8FFE-E7EE-DFF4-B9BE1BCA08F5}" dt="2026-01-07T08:10:01.475" v="396" actId="1076"/>
        <pc:sldMkLst>
          <pc:docMk/>
          <pc:sldMk cId="959604154" sldId="7736"/>
        </pc:sldMkLst>
        <pc:spChg chg="mod">
          <ac:chgData name="Irena Krošl" userId="S::irenak@vsgt.si::6f871211-9d6e-4801-9f7a-49ad5e71b0eb" providerId="AD" clId="Web-{2C0FF3D6-8FFE-E7EE-DFF4-B9BE1BCA08F5}" dt="2026-01-07T08:10:01.475" v="396" actId="1076"/>
          <ac:spMkLst>
            <pc:docMk/>
            <pc:sldMk cId="959604154" sldId="7736"/>
            <ac:spMk id="2" creationId="{F8169579-3924-A31E-1176-7DC6A2CBCA30}"/>
          </ac:spMkLst>
        </pc:spChg>
      </pc:sldChg>
      <pc:sldChg chg="modSp">
        <pc:chgData name="Irena Krošl" userId="S::irenak@vsgt.si::6f871211-9d6e-4801-9f7a-49ad5e71b0eb" providerId="AD" clId="Web-{2C0FF3D6-8FFE-E7EE-DFF4-B9BE1BCA08F5}" dt="2026-01-07T08:09:55.334" v="395" actId="20577"/>
        <pc:sldMkLst>
          <pc:docMk/>
          <pc:sldMk cId="1685994472" sldId="7737"/>
        </pc:sldMkLst>
        <pc:spChg chg="mod">
          <ac:chgData name="Irena Krošl" userId="S::irenak@vsgt.si::6f871211-9d6e-4801-9f7a-49ad5e71b0eb" providerId="AD" clId="Web-{2C0FF3D6-8FFE-E7EE-DFF4-B9BE1BCA08F5}" dt="2026-01-07T08:09:55.334" v="395" actId="20577"/>
          <ac:spMkLst>
            <pc:docMk/>
            <pc:sldMk cId="1685994472" sldId="7737"/>
            <ac:spMk id="3" creationId="{7D2C9C16-8609-C473-A6C5-BEED266618E1}"/>
          </ac:spMkLst>
        </pc:spChg>
      </pc:sldChg>
      <pc:sldChg chg="modSp">
        <pc:chgData name="Irena Krošl" userId="S::irenak@vsgt.si::6f871211-9d6e-4801-9f7a-49ad5e71b0eb" providerId="AD" clId="Web-{2C0FF3D6-8FFE-E7EE-DFF4-B9BE1BCA08F5}" dt="2026-01-07T07:50:23.935" v="207" actId="1076"/>
        <pc:sldMkLst>
          <pc:docMk/>
          <pc:sldMk cId="1501438093" sldId="7738"/>
        </pc:sldMkLst>
        <pc:spChg chg="mod">
          <ac:chgData name="Irena Krošl" userId="S::irenak@vsgt.si::6f871211-9d6e-4801-9f7a-49ad5e71b0eb" providerId="AD" clId="Web-{2C0FF3D6-8FFE-E7EE-DFF4-B9BE1BCA08F5}" dt="2026-01-07T07:49:52.277" v="202" actId="1076"/>
          <ac:spMkLst>
            <pc:docMk/>
            <pc:sldMk cId="1501438093" sldId="7738"/>
            <ac:spMk id="3" creationId="{89CB1CD1-0792-9839-B7CC-CAEF989EC3BA}"/>
          </ac:spMkLst>
        </pc:spChg>
        <pc:spChg chg="mod">
          <ac:chgData name="Irena Krošl" userId="S::irenak@vsgt.si::6f871211-9d6e-4801-9f7a-49ad5e71b0eb" providerId="AD" clId="Web-{2C0FF3D6-8FFE-E7EE-DFF4-B9BE1BCA08F5}" dt="2026-01-07T07:50:23.935" v="207" actId="1076"/>
          <ac:spMkLst>
            <pc:docMk/>
            <pc:sldMk cId="1501438093" sldId="7738"/>
            <ac:spMk id="4" creationId="{62342E87-4ADC-7B37-5852-AB12DB6B3EB5}"/>
          </ac:spMkLst>
        </pc:spChg>
        <pc:spChg chg="mod">
          <ac:chgData name="Irena Krošl" userId="S::irenak@vsgt.si::6f871211-9d6e-4801-9f7a-49ad5e71b0eb" providerId="AD" clId="Web-{2C0FF3D6-8FFE-E7EE-DFF4-B9BE1BCA08F5}" dt="2026-01-07T07:49:48.230" v="201" actId="20577"/>
          <ac:spMkLst>
            <pc:docMk/>
            <pc:sldMk cId="1501438093" sldId="7738"/>
            <ac:spMk id="6" creationId="{80130953-7D09-7F62-88F9-660088E79C78}"/>
          </ac:spMkLst>
        </pc:spChg>
        <pc:spChg chg="mod">
          <ac:chgData name="Irena Krošl" userId="S::irenak@vsgt.si::6f871211-9d6e-4801-9f7a-49ad5e71b0eb" providerId="AD" clId="Web-{2C0FF3D6-8FFE-E7EE-DFF4-B9BE1BCA08F5}" dt="2026-01-07T07:50:08.091" v="206" actId="20577"/>
          <ac:spMkLst>
            <pc:docMk/>
            <pc:sldMk cId="1501438093" sldId="7738"/>
            <ac:spMk id="8" creationId="{FF8BE46F-CD5F-2A7F-A6ED-E220E1D6D9FA}"/>
          </ac:spMkLst>
        </pc:spChg>
        <pc:picChg chg="mod">
          <ac:chgData name="Irena Krošl" userId="S::irenak@vsgt.si::6f871211-9d6e-4801-9f7a-49ad5e71b0eb" providerId="AD" clId="Web-{2C0FF3D6-8FFE-E7EE-DFF4-B9BE1BCA08F5}" dt="2026-01-07T07:49:26.901" v="197" actId="1076"/>
          <ac:picMkLst>
            <pc:docMk/>
            <pc:sldMk cId="1501438093" sldId="7738"/>
            <ac:picMk id="10" creationId="{FC30E03D-A637-1A7D-5140-07BB1AC3E01E}"/>
          </ac:picMkLst>
        </pc:picChg>
      </pc:sldChg>
      <pc:sldChg chg="modSp">
        <pc:chgData name="Irena Krošl" userId="S::irenak@vsgt.si::6f871211-9d6e-4801-9f7a-49ad5e71b0eb" providerId="AD" clId="Web-{2C0FF3D6-8FFE-E7EE-DFF4-B9BE1BCA08F5}" dt="2026-01-07T08:04:03.918" v="336" actId="14100"/>
        <pc:sldMkLst>
          <pc:docMk/>
          <pc:sldMk cId="755485936" sldId="7742"/>
        </pc:sldMkLst>
        <pc:spChg chg="mod">
          <ac:chgData name="Irena Krošl" userId="S::irenak@vsgt.si::6f871211-9d6e-4801-9f7a-49ad5e71b0eb" providerId="AD" clId="Web-{2C0FF3D6-8FFE-E7EE-DFF4-B9BE1BCA08F5}" dt="2026-01-07T08:03:36.368" v="325" actId="1076"/>
          <ac:spMkLst>
            <pc:docMk/>
            <pc:sldMk cId="755485936" sldId="7742"/>
            <ac:spMk id="3" creationId="{6F887743-4888-9EA1-1704-FE00083365DA}"/>
          </ac:spMkLst>
        </pc:spChg>
        <pc:spChg chg="mod">
          <ac:chgData name="Irena Krošl" userId="S::irenak@vsgt.si::6f871211-9d6e-4801-9f7a-49ad5e71b0eb" providerId="AD" clId="Web-{2C0FF3D6-8FFE-E7EE-DFF4-B9BE1BCA08F5}" dt="2026-01-07T08:04:03.918" v="336" actId="14100"/>
          <ac:spMkLst>
            <pc:docMk/>
            <pc:sldMk cId="755485936" sldId="7742"/>
            <ac:spMk id="4" creationId="{9C813C34-96F0-DAFF-A576-B780FA4074AE}"/>
          </ac:spMkLst>
        </pc:spChg>
        <pc:spChg chg="mod">
          <ac:chgData name="Irena Krošl" userId="S::irenak@vsgt.si::6f871211-9d6e-4801-9f7a-49ad5e71b0eb" providerId="AD" clId="Web-{2C0FF3D6-8FFE-E7EE-DFF4-B9BE1BCA08F5}" dt="2026-01-07T08:03:17.803" v="322" actId="20577"/>
          <ac:spMkLst>
            <pc:docMk/>
            <pc:sldMk cId="755485936" sldId="7742"/>
            <ac:spMk id="5" creationId="{47A4DC57-569D-33B2-717C-844E8D6707EF}"/>
          </ac:spMkLst>
        </pc:spChg>
        <pc:spChg chg="mod">
          <ac:chgData name="Irena Krošl" userId="S::irenak@vsgt.si::6f871211-9d6e-4801-9f7a-49ad5e71b0eb" providerId="AD" clId="Web-{2C0FF3D6-8FFE-E7EE-DFF4-B9BE1BCA08F5}" dt="2026-01-07T08:03:32.914" v="324" actId="1076"/>
          <ac:spMkLst>
            <pc:docMk/>
            <pc:sldMk cId="755485936" sldId="7742"/>
            <ac:spMk id="8" creationId="{0FF17596-D3D9-6033-3C27-0855744446BE}"/>
          </ac:spMkLst>
        </pc:spChg>
      </pc:sldChg>
      <pc:sldChg chg="modSp">
        <pc:chgData name="Irena Krošl" userId="S::irenak@vsgt.si::6f871211-9d6e-4801-9f7a-49ad5e71b0eb" providerId="AD" clId="Web-{2C0FF3D6-8FFE-E7EE-DFF4-B9BE1BCA08F5}" dt="2026-01-07T08:05:43.179" v="348" actId="20577"/>
        <pc:sldMkLst>
          <pc:docMk/>
          <pc:sldMk cId="3731748560" sldId="7743"/>
        </pc:sldMkLst>
        <pc:spChg chg="mod">
          <ac:chgData name="Irena Krošl" userId="S::irenak@vsgt.si::6f871211-9d6e-4801-9f7a-49ad5e71b0eb" providerId="AD" clId="Web-{2C0FF3D6-8FFE-E7EE-DFF4-B9BE1BCA08F5}" dt="2026-01-07T08:05:43.179" v="348" actId="20577"/>
          <ac:spMkLst>
            <pc:docMk/>
            <pc:sldMk cId="3731748560" sldId="7743"/>
            <ac:spMk id="5" creationId="{7D395A45-283C-40F8-58F4-78E087E6021E}"/>
          </ac:spMkLst>
        </pc:spChg>
        <pc:spChg chg="mod">
          <ac:chgData name="Irena Krošl" userId="S::irenak@vsgt.si::6f871211-9d6e-4801-9f7a-49ad5e71b0eb" providerId="AD" clId="Web-{2C0FF3D6-8FFE-E7EE-DFF4-B9BE1BCA08F5}" dt="2026-01-07T08:05:14.130" v="344" actId="14100"/>
          <ac:spMkLst>
            <pc:docMk/>
            <pc:sldMk cId="3731748560" sldId="7743"/>
            <ac:spMk id="9" creationId="{3E564CD1-EC8D-C32A-8E09-A171A55F045C}"/>
          </ac:spMkLst>
        </pc:spChg>
      </pc:sldChg>
      <pc:sldChg chg="modSp">
        <pc:chgData name="Irena Krošl" userId="S::irenak@vsgt.si::6f871211-9d6e-4801-9f7a-49ad5e71b0eb" providerId="AD" clId="Web-{2C0FF3D6-8FFE-E7EE-DFF4-B9BE1BCA08F5}" dt="2026-01-07T08:08:38.768" v="373" actId="20577"/>
        <pc:sldMkLst>
          <pc:docMk/>
          <pc:sldMk cId="2354039975" sldId="7745"/>
        </pc:sldMkLst>
        <pc:spChg chg="mod">
          <ac:chgData name="Irena Krošl" userId="S::irenak@vsgt.si::6f871211-9d6e-4801-9f7a-49ad5e71b0eb" providerId="AD" clId="Web-{2C0FF3D6-8FFE-E7EE-DFF4-B9BE1BCA08F5}" dt="2026-01-07T08:08:38.768" v="373" actId="20577"/>
          <ac:spMkLst>
            <pc:docMk/>
            <pc:sldMk cId="2354039975" sldId="7745"/>
            <ac:spMk id="11" creationId="{4CF31DCA-B0F3-DAB8-77A9-4D1ED7859E8D}"/>
          </ac:spMkLst>
        </pc:spChg>
      </pc:sldChg>
      <pc:sldChg chg="modSp">
        <pc:chgData name="Irena Krošl" userId="S::irenak@vsgt.si::6f871211-9d6e-4801-9f7a-49ad5e71b0eb" providerId="AD" clId="Web-{2C0FF3D6-8FFE-E7EE-DFF4-B9BE1BCA08F5}" dt="2026-01-07T08:07:06.888" v="363" actId="20577"/>
        <pc:sldMkLst>
          <pc:docMk/>
          <pc:sldMk cId="1244311225" sldId="7746"/>
        </pc:sldMkLst>
        <pc:spChg chg="mod">
          <ac:chgData name="Irena Krošl" userId="S::irenak@vsgt.si::6f871211-9d6e-4801-9f7a-49ad5e71b0eb" providerId="AD" clId="Web-{2C0FF3D6-8FFE-E7EE-DFF4-B9BE1BCA08F5}" dt="2026-01-07T08:07:06.888" v="363" actId="20577"/>
          <ac:spMkLst>
            <pc:docMk/>
            <pc:sldMk cId="1244311225" sldId="7746"/>
            <ac:spMk id="5" creationId="{2B989920-99B8-9F5A-6D38-A37AAA921F37}"/>
          </ac:spMkLst>
        </pc:spChg>
      </pc:sldChg>
      <pc:sldChg chg="modSp">
        <pc:chgData name="Irena Krošl" userId="S::irenak@vsgt.si::6f871211-9d6e-4801-9f7a-49ad5e71b0eb" providerId="AD" clId="Web-{2C0FF3D6-8FFE-E7EE-DFF4-B9BE1BCA08F5}" dt="2026-01-07T08:09:04.645" v="377"/>
        <pc:sldMkLst>
          <pc:docMk/>
          <pc:sldMk cId="1027703786" sldId="7747"/>
        </pc:sldMkLst>
        <pc:graphicFrameChg chg="mod modGraphic">
          <ac:chgData name="Irena Krošl" userId="S::irenak@vsgt.si::6f871211-9d6e-4801-9f7a-49ad5e71b0eb" providerId="AD" clId="Web-{2C0FF3D6-8FFE-E7EE-DFF4-B9BE1BCA08F5}" dt="2026-01-07T08:09:04.645" v="377"/>
          <ac:graphicFrameMkLst>
            <pc:docMk/>
            <pc:sldMk cId="1027703786" sldId="7747"/>
            <ac:graphicFrameMk id="6" creationId="{249D2ACF-1656-5E07-0D68-7F82B67311F4}"/>
          </ac:graphicFrameMkLst>
        </pc:graphicFrameChg>
      </pc:sldChg>
      <pc:sldChg chg="modSp">
        <pc:chgData name="Irena Krošl" userId="S::irenak@vsgt.si::6f871211-9d6e-4801-9f7a-49ad5e71b0eb" providerId="AD" clId="Web-{2C0FF3D6-8FFE-E7EE-DFF4-B9BE1BCA08F5}" dt="2026-01-07T08:09:25.896" v="383"/>
        <pc:sldMkLst>
          <pc:docMk/>
          <pc:sldMk cId="1390125918" sldId="7748"/>
        </pc:sldMkLst>
        <pc:graphicFrameChg chg="mod modGraphic">
          <ac:chgData name="Irena Krošl" userId="S::irenak@vsgt.si::6f871211-9d6e-4801-9f7a-49ad5e71b0eb" providerId="AD" clId="Web-{2C0FF3D6-8FFE-E7EE-DFF4-B9BE1BCA08F5}" dt="2026-01-07T08:09:25.896" v="383"/>
          <ac:graphicFrameMkLst>
            <pc:docMk/>
            <pc:sldMk cId="1390125918" sldId="7748"/>
            <ac:graphicFrameMk id="6" creationId="{27477C36-1D12-124A-1E10-E20E6C1CD08B}"/>
          </ac:graphicFrameMkLst>
        </pc:graphicFrameChg>
      </pc:sldChg>
      <pc:sldChg chg="modSp">
        <pc:chgData name="Irena Krošl" userId="S::irenak@vsgt.si::6f871211-9d6e-4801-9f7a-49ad5e71b0eb" providerId="AD" clId="Web-{2C0FF3D6-8FFE-E7EE-DFF4-B9BE1BCA08F5}" dt="2026-01-07T08:21:09.642" v="518" actId="14100"/>
        <pc:sldMkLst>
          <pc:docMk/>
          <pc:sldMk cId="4088458148" sldId="7750"/>
        </pc:sldMkLst>
        <pc:spChg chg="mod">
          <ac:chgData name="Irena Krošl" userId="S::irenak@vsgt.si::6f871211-9d6e-4801-9f7a-49ad5e71b0eb" providerId="AD" clId="Web-{2C0FF3D6-8FFE-E7EE-DFF4-B9BE1BCA08F5}" dt="2026-01-07T08:20:34.137" v="512" actId="1076"/>
          <ac:spMkLst>
            <pc:docMk/>
            <pc:sldMk cId="4088458148" sldId="7750"/>
            <ac:spMk id="6" creationId="{B272A7BB-2283-24CD-7B33-FC2B41645216}"/>
          </ac:spMkLst>
        </pc:spChg>
        <pc:spChg chg="mod">
          <ac:chgData name="Irena Krošl" userId="S::irenak@vsgt.si::6f871211-9d6e-4801-9f7a-49ad5e71b0eb" providerId="AD" clId="Web-{2C0FF3D6-8FFE-E7EE-DFF4-B9BE1BCA08F5}" dt="2026-01-07T08:21:09.642" v="518" actId="14100"/>
          <ac:spMkLst>
            <pc:docMk/>
            <pc:sldMk cId="4088458148" sldId="7750"/>
            <ac:spMk id="8" creationId="{8FD4D745-2364-CFEF-DCFD-94A89DC55BF8}"/>
          </ac:spMkLst>
        </pc:spChg>
        <pc:spChg chg="mod">
          <ac:chgData name="Irena Krošl" userId="S::irenak@vsgt.si::6f871211-9d6e-4801-9f7a-49ad5e71b0eb" providerId="AD" clId="Web-{2C0FF3D6-8FFE-E7EE-DFF4-B9BE1BCA08F5}" dt="2026-01-07T08:20:40.497" v="513" actId="14100"/>
          <ac:spMkLst>
            <pc:docMk/>
            <pc:sldMk cId="4088458148" sldId="7750"/>
            <ac:spMk id="9" creationId="{BF4CEF74-9248-1D36-9108-D18A7983571A}"/>
          </ac:spMkLst>
        </pc:spChg>
      </pc:sldChg>
      <pc:sldChg chg="modSp">
        <pc:chgData name="Irena Krošl" userId="S::irenak@vsgt.si::6f871211-9d6e-4801-9f7a-49ad5e71b0eb" providerId="AD" clId="Web-{2C0FF3D6-8FFE-E7EE-DFF4-B9BE1BCA08F5}" dt="2026-01-07T08:21:53.755" v="528" actId="20577"/>
        <pc:sldMkLst>
          <pc:docMk/>
          <pc:sldMk cId="1414492781" sldId="7751"/>
        </pc:sldMkLst>
        <pc:spChg chg="mod">
          <ac:chgData name="Irena Krošl" userId="S::irenak@vsgt.si::6f871211-9d6e-4801-9f7a-49ad5e71b0eb" providerId="AD" clId="Web-{2C0FF3D6-8FFE-E7EE-DFF4-B9BE1BCA08F5}" dt="2026-01-07T08:21:27.190" v="520" actId="1076"/>
          <ac:spMkLst>
            <pc:docMk/>
            <pc:sldMk cId="1414492781" sldId="7751"/>
            <ac:spMk id="6" creationId="{C22A8DCF-DBEC-6513-5B84-6E6BBD73587B}"/>
          </ac:spMkLst>
        </pc:spChg>
        <pc:spChg chg="mod">
          <ac:chgData name="Irena Krošl" userId="S::irenak@vsgt.si::6f871211-9d6e-4801-9f7a-49ad5e71b0eb" providerId="AD" clId="Web-{2C0FF3D6-8FFE-E7EE-DFF4-B9BE1BCA08F5}" dt="2026-01-07T08:21:53.755" v="528" actId="20577"/>
          <ac:spMkLst>
            <pc:docMk/>
            <pc:sldMk cId="1414492781" sldId="7751"/>
            <ac:spMk id="8" creationId="{B34C5FBE-96FC-7F0C-0C9A-E62D1F47F2CE}"/>
          </ac:spMkLst>
        </pc:spChg>
      </pc:sldChg>
      <pc:sldChg chg="modSp">
        <pc:chgData name="Irena Krošl" userId="S::irenak@vsgt.si::6f871211-9d6e-4801-9f7a-49ad5e71b0eb" providerId="AD" clId="Web-{2C0FF3D6-8FFE-E7EE-DFF4-B9BE1BCA08F5}" dt="2026-01-07T07:54:43.396" v="255" actId="20577"/>
        <pc:sldMkLst>
          <pc:docMk/>
          <pc:sldMk cId="243022111" sldId="7752"/>
        </pc:sldMkLst>
        <pc:spChg chg="mod">
          <ac:chgData name="Irena Krošl" userId="S::irenak@vsgt.si::6f871211-9d6e-4801-9f7a-49ad5e71b0eb" providerId="AD" clId="Web-{2C0FF3D6-8FFE-E7EE-DFF4-B9BE1BCA08F5}" dt="2026-01-07T07:54:43.396" v="255" actId="20577"/>
          <ac:spMkLst>
            <pc:docMk/>
            <pc:sldMk cId="243022111" sldId="7752"/>
            <ac:spMk id="3" creationId="{4FD637BC-2C1B-A8DD-8433-B3D20E5D04BD}"/>
          </ac:spMkLst>
        </pc:spChg>
        <pc:spChg chg="mod">
          <ac:chgData name="Irena Krošl" userId="S::irenak@vsgt.si::6f871211-9d6e-4801-9f7a-49ad5e71b0eb" providerId="AD" clId="Web-{2C0FF3D6-8FFE-E7EE-DFF4-B9BE1BCA08F5}" dt="2026-01-07T07:54:02.629" v="248" actId="20577"/>
          <ac:spMkLst>
            <pc:docMk/>
            <pc:sldMk cId="243022111" sldId="7752"/>
            <ac:spMk id="5" creationId="{E9F839F5-C716-7A44-4B7B-4E7CA5D14E2A}"/>
          </ac:spMkLst>
        </pc:spChg>
        <pc:spChg chg="mod">
          <ac:chgData name="Irena Krošl" userId="S::irenak@vsgt.si::6f871211-9d6e-4801-9f7a-49ad5e71b0eb" providerId="AD" clId="Web-{2C0FF3D6-8FFE-E7EE-DFF4-B9BE1BCA08F5}" dt="2026-01-07T07:53:48.613" v="246" actId="1076"/>
          <ac:spMkLst>
            <pc:docMk/>
            <pc:sldMk cId="243022111" sldId="7752"/>
            <ac:spMk id="6" creationId="{EB64DEA1-DF53-9590-FB21-BE84D02927E5}"/>
          </ac:spMkLst>
        </pc:spChg>
        <pc:spChg chg="mod">
          <ac:chgData name="Irena Krošl" userId="S::irenak@vsgt.si::6f871211-9d6e-4801-9f7a-49ad5e71b0eb" providerId="AD" clId="Web-{2C0FF3D6-8FFE-E7EE-DFF4-B9BE1BCA08F5}" dt="2026-01-07T07:53:46.489" v="245" actId="14100"/>
          <ac:spMkLst>
            <pc:docMk/>
            <pc:sldMk cId="243022111" sldId="7752"/>
            <ac:spMk id="11" creationId="{A25782BD-E7BA-BAFD-34AF-E1B207F438DD}"/>
          </ac:spMkLst>
        </pc:spChg>
        <pc:spChg chg="mod">
          <ac:chgData name="Irena Krošl" userId="S::irenak@vsgt.si::6f871211-9d6e-4801-9f7a-49ad5e71b0eb" providerId="AD" clId="Web-{2C0FF3D6-8FFE-E7EE-DFF4-B9BE1BCA08F5}" dt="2026-01-07T07:54:15.364" v="251" actId="14100"/>
          <ac:spMkLst>
            <pc:docMk/>
            <pc:sldMk cId="243022111" sldId="7752"/>
            <ac:spMk id="18" creationId="{27DB2FD4-5CE7-086A-D15A-9E551343D0F2}"/>
          </ac:spMkLst>
        </pc:spChg>
        <pc:spChg chg="mod">
          <ac:chgData name="Irena Krošl" userId="S::irenak@vsgt.si::6f871211-9d6e-4801-9f7a-49ad5e71b0eb" providerId="AD" clId="Web-{2C0FF3D6-8FFE-E7EE-DFF4-B9BE1BCA08F5}" dt="2026-01-07T07:54:11.082" v="250" actId="14100"/>
          <ac:spMkLst>
            <pc:docMk/>
            <pc:sldMk cId="243022111" sldId="7752"/>
            <ac:spMk id="19" creationId="{1DED99D7-65AF-B9E0-A699-E9224D7F87D4}"/>
          </ac:spMkLst>
        </pc:spChg>
      </pc:sldChg>
      <pc:sldChg chg="modSp">
        <pc:chgData name="Irena Krošl" userId="S::irenak@vsgt.si::6f871211-9d6e-4801-9f7a-49ad5e71b0eb" providerId="AD" clId="Web-{2C0FF3D6-8FFE-E7EE-DFF4-B9BE1BCA08F5}" dt="2026-01-07T08:12:23.964" v="420" actId="14100"/>
        <pc:sldMkLst>
          <pc:docMk/>
          <pc:sldMk cId="4115062465" sldId="7753"/>
        </pc:sldMkLst>
        <pc:spChg chg="mod">
          <ac:chgData name="Irena Krošl" userId="S::irenak@vsgt.si::6f871211-9d6e-4801-9f7a-49ad5e71b0eb" providerId="AD" clId="Web-{2C0FF3D6-8FFE-E7EE-DFF4-B9BE1BCA08F5}" dt="2026-01-07T08:12:00.854" v="415" actId="1076"/>
          <ac:spMkLst>
            <pc:docMk/>
            <pc:sldMk cId="4115062465" sldId="7753"/>
            <ac:spMk id="6" creationId="{5A382BA4-3EED-9FA8-1EB1-3729F61317D7}"/>
          </ac:spMkLst>
        </pc:spChg>
        <pc:spChg chg="mod">
          <ac:chgData name="Irena Krošl" userId="S::irenak@vsgt.si::6f871211-9d6e-4801-9f7a-49ad5e71b0eb" providerId="AD" clId="Web-{2C0FF3D6-8FFE-E7EE-DFF4-B9BE1BCA08F5}" dt="2026-01-07T08:12:23.964" v="420" actId="14100"/>
          <ac:spMkLst>
            <pc:docMk/>
            <pc:sldMk cId="4115062465" sldId="7753"/>
            <ac:spMk id="8" creationId="{663C02A8-4134-2AD5-7362-35932D925F42}"/>
          </ac:spMkLst>
        </pc:spChg>
        <pc:spChg chg="mod">
          <ac:chgData name="Irena Krošl" userId="S::irenak@vsgt.si::6f871211-9d6e-4801-9f7a-49ad5e71b0eb" providerId="AD" clId="Web-{2C0FF3D6-8FFE-E7EE-DFF4-B9BE1BCA08F5}" dt="2026-01-07T08:12:12.557" v="417" actId="1076"/>
          <ac:spMkLst>
            <pc:docMk/>
            <pc:sldMk cId="4115062465" sldId="7753"/>
            <ac:spMk id="9" creationId="{F7EFBA7E-39C5-BCAC-FA05-4E7536A9F34A}"/>
          </ac:spMkLst>
        </pc:spChg>
        <pc:spChg chg="mod">
          <ac:chgData name="Irena Krošl" userId="S::irenak@vsgt.si::6f871211-9d6e-4801-9f7a-49ad5e71b0eb" providerId="AD" clId="Web-{2C0FF3D6-8FFE-E7EE-DFF4-B9BE1BCA08F5}" dt="2026-01-07T08:12:07.917" v="416" actId="1076"/>
          <ac:spMkLst>
            <pc:docMk/>
            <pc:sldMk cId="4115062465" sldId="7753"/>
            <ac:spMk id="10" creationId="{2BF53D9B-6C25-C7BD-1910-608B8A3024C8}"/>
          </ac:spMkLst>
        </pc:spChg>
        <pc:spChg chg="mod">
          <ac:chgData name="Irena Krošl" userId="S::irenak@vsgt.si::6f871211-9d6e-4801-9f7a-49ad5e71b0eb" providerId="AD" clId="Web-{2C0FF3D6-8FFE-E7EE-DFF4-B9BE1BCA08F5}" dt="2026-01-07T08:11:58.510" v="414" actId="14100"/>
          <ac:spMkLst>
            <pc:docMk/>
            <pc:sldMk cId="4115062465" sldId="7753"/>
            <ac:spMk id="11" creationId="{56A0E387-E454-2D3F-517F-E33F8BA856F5}"/>
          </ac:spMkLst>
        </pc:spChg>
      </pc:sldChg>
      <pc:sldChg chg="modSp">
        <pc:chgData name="Irena Krošl" userId="S::irenak@vsgt.si::6f871211-9d6e-4801-9f7a-49ad5e71b0eb" providerId="AD" clId="Web-{2C0FF3D6-8FFE-E7EE-DFF4-B9BE1BCA08F5}" dt="2026-01-07T08:17:42.485" v="485" actId="14100"/>
        <pc:sldMkLst>
          <pc:docMk/>
          <pc:sldMk cId="109484866" sldId="7755"/>
        </pc:sldMkLst>
        <pc:spChg chg="mod">
          <ac:chgData name="Irena Krošl" userId="S::irenak@vsgt.si::6f871211-9d6e-4801-9f7a-49ad5e71b0eb" providerId="AD" clId="Web-{2C0FF3D6-8FFE-E7EE-DFF4-B9BE1BCA08F5}" dt="2026-01-07T08:17:42.485" v="485" actId="14100"/>
          <ac:spMkLst>
            <pc:docMk/>
            <pc:sldMk cId="109484866" sldId="7755"/>
            <ac:spMk id="2" creationId="{E9014E33-641C-65ED-9176-7291825D4FEF}"/>
          </ac:spMkLst>
        </pc:spChg>
        <pc:spChg chg="mod">
          <ac:chgData name="Irena Krošl" userId="S::irenak@vsgt.si::6f871211-9d6e-4801-9f7a-49ad5e71b0eb" providerId="AD" clId="Web-{2C0FF3D6-8FFE-E7EE-DFF4-B9BE1BCA08F5}" dt="2026-01-07T08:17:19.438" v="478" actId="1076"/>
          <ac:spMkLst>
            <pc:docMk/>
            <pc:sldMk cId="109484866" sldId="7755"/>
            <ac:spMk id="6" creationId="{FC437EBC-276F-A096-FFB0-594F00347132}"/>
          </ac:spMkLst>
        </pc:spChg>
        <pc:spChg chg="mod">
          <ac:chgData name="Irena Krošl" userId="S::irenak@vsgt.si::6f871211-9d6e-4801-9f7a-49ad5e71b0eb" providerId="AD" clId="Web-{2C0FF3D6-8FFE-E7EE-DFF4-B9BE1BCA08F5}" dt="2026-01-07T08:17:25.860" v="480" actId="1076"/>
          <ac:spMkLst>
            <pc:docMk/>
            <pc:sldMk cId="109484866" sldId="7755"/>
            <ac:spMk id="9" creationId="{7A4BC534-C2D8-D9C7-2EAB-E59E366DEFD2}"/>
          </ac:spMkLst>
        </pc:spChg>
        <pc:spChg chg="mod">
          <ac:chgData name="Irena Krošl" userId="S::irenak@vsgt.si::6f871211-9d6e-4801-9f7a-49ad5e71b0eb" providerId="AD" clId="Web-{2C0FF3D6-8FFE-E7EE-DFF4-B9BE1BCA08F5}" dt="2026-01-07T08:17:22.548" v="479" actId="1076"/>
          <ac:spMkLst>
            <pc:docMk/>
            <pc:sldMk cId="109484866" sldId="7755"/>
            <ac:spMk id="10" creationId="{BFBD427E-9D50-5D29-C781-734975262599}"/>
          </ac:spMkLst>
        </pc:spChg>
        <pc:spChg chg="mod">
          <ac:chgData name="Irena Krošl" userId="S::irenak@vsgt.si::6f871211-9d6e-4801-9f7a-49ad5e71b0eb" providerId="AD" clId="Web-{2C0FF3D6-8FFE-E7EE-DFF4-B9BE1BCA08F5}" dt="2026-01-07T08:17:17.454" v="477" actId="14100"/>
          <ac:spMkLst>
            <pc:docMk/>
            <pc:sldMk cId="109484866" sldId="7755"/>
            <ac:spMk id="11" creationId="{80E3C755-1E63-5F53-75C0-7E47092625CA}"/>
          </ac:spMkLst>
        </pc:spChg>
      </pc:sldChg>
      <pc:sldChg chg="modSp">
        <pc:chgData name="Irena Krošl" userId="S::irenak@vsgt.si::6f871211-9d6e-4801-9f7a-49ad5e71b0eb" providerId="AD" clId="Web-{2C0FF3D6-8FFE-E7EE-DFF4-B9BE1BCA08F5}" dt="2026-01-07T07:38:32.902" v="97" actId="20577"/>
        <pc:sldMkLst>
          <pc:docMk/>
          <pc:sldMk cId="4080058260" sldId="7756"/>
        </pc:sldMkLst>
        <pc:spChg chg="mod">
          <ac:chgData name="Irena Krošl" userId="S::irenak@vsgt.si::6f871211-9d6e-4801-9f7a-49ad5e71b0eb" providerId="AD" clId="Web-{2C0FF3D6-8FFE-E7EE-DFF4-B9BE1BCA08F5}" dt="2026-01-07T07:36:56.568" v="85" actId="20577"/>
          <ac:spMkLst>
            <pc:docMk/>
            <pc:sldMk cId="4080058260" sldId="7756"/>
            <ac:spMk id="4" creationId="{190A91A3-5478-98CB-FB3E-107EB287249C}"/>
          </ac:spMkLst>
        </pc:spChg>
        <pc:spChg chg="mod">
          <ac:chgData name="Irena Krošl" userId="S::irenak@vsgt.si::6f871211-9d6e-4801-9f7a-49ad5e71b0eb" providerId="AD" clId="Web-{2C0FF3D6-8FFE-E7EE-DFF4-B9BE1BCA08F5}" dt="2026-01-07T07:38:32.902" v="97" actId="20577"/>
          <ac:spMkLst>
            <pc:docMk/>
            <pc:sldMk cId="4080058260" sldId="7756"/>
            <ac:spMk id="18" creationId="{8D424B08-9F26-FF51-80BF-F2E50072B9B4}"/>
          </ac:spMkLst>
        </pc:spChg>
      </pc:sldChg>
      <pc:sldChg chg="modSp">
        <pc:chgData name="Irena Krošl" userId="S::irenak@vsgt.si::6f871211-9d6e-4801-9f7a-49ad5e71b0eb" providerId="AD" clId="Web-{2C0FF3D6-8FFE-E7EE-DFF4-B9BE1BCA08F5}" dt="2026-01-07T07:43:52.693" v="167" actId="20577"/>
        <pc:sldMkLst>
          <pc:docMk/>
          <pc:sldMk cId="2640752382" sldId="7758"/>
        </pc:sldMkLst>
        <pc:spChg chg="mod">
          <ac:chgData name="Irena Krošl" userId="S::irenak@vsgt.si::6f871211-9d6e-4801-9f7a-49ad5e71b0eb" providerId="AD" clId="Web-{2C0FF3D6-8FFE-E7EE-DFF4-B9BE1BCA08F5}" dt="2026-01-07T07:43:52.693" v="167" actId="20577"/>
          <ac:spMkLst>
            <pc:docMk/>
            <pc:sldMk cId="2640752382" sldId="7758"/>
            <ac:spMk id="11" creationId="{D25B3C5E-271F-0400-B0DF-A7394661C7C1}"/>
          </ac:spMkLst>
        </pc:spChg>
        <pc:spChg chg="mod">
          <ac:chgData name="Irena Krošl" userId="S::irenak@vsgt.si::6f871211-9d6e-4801-9f7a-49ad5e71b0eb" providerId="AD" clId="Web-{2C0FF3D6-8FFE-E7EE-DFF4-B9BE1BCA08F5}" dt="2026-01-07T07:43:29.223" v="162" actId="20577"/>
          <ac:spMkLst>
            <pc:docMk/>
            <pc:sldMk cId="2640752382" sldId="7758"/>
            <ac:spMk id="18" creationId="{9E6A5469-0D2E-1FF8-B375-3EB7FA782490}"/>
          </ac:spMkLst>
        </pc:spChg>
        <pc:spChg chg="mod">
          <ac:chgData name="Irena Krošl" userId="S::irenak@vsgt.si::6f871211-9d6e-4801-9f7a-49ad5e71b0eb" providerId="AD" clId="Web-{2C0FF3D6-8FFE-E7EE-DFF4-B9BE1BCA08F5}" dt="2026-01-07T07:43:46.083" v="164" actId="20577"/>
          <ac:spMkLst>
            <pc:docMk/>
            <pc:sldMk cId="2640752382" sldId="7758"/>
            <ac:spMk id="20" creationId="{30801E7C-3B69-A18D-5AA0-DCED31B8BDB8}"/>
          </ac:spMkLst>
        </pc:spChg>
      </pc:sldChg>
      <pc:sldChg chg="modSp">
        <pc:chgData name="Irena Krošl" userId="S::irenak@vsgt.si::6f871211-9d6e-4801-9f7a-49ad5e71b0eb" providerId="AD" clId="Web-{2C0FF3D6-8FFE-E7EE-DFF4-B9BE1BCA08F5}" dt="2026-01-07T07:44:56.163" v="175" actId="20577"/>
        <pc:sldMkLst>
          <pc:docMk/>
          <pc:sldMk cId="4270886096" sldId="7759"/>
        </pc:sldMkLst>
        <pc:spChg chg="mod">
          <ac:chgData name="Irena Krošl" userId="S::irenak@vsgt.si::6f871211-9d6e-4801-9f7a-49ad5e71b0eb" providerId="AD" clId="Web-{2C0FF3D6-8FFE-E7EE-DFF4-B9BE1BCA08F5}" dt="2026-01-07T07:44:07.380" v="168" actId="14100"/>
          <ac:spMkLst>
            <pc:docMk/>
            <pc:sldMk cId="4270886096" sldId="7759"/>
            <ac:spMk id="9" creationId="{FE7F9D4D-C4EE-60DA-4466-425267942BD3}"/>
          </ac:spMkLst>
        </pc:spChg>
        <pc:spChg chg="mod">
          <ac:chgData name="Irena Krošl" userId="S::irenak@vsgt.si::6f871211-9d6e-4801-9f7a-49ad5e71b0eb" providerId="AD" clId="Web-{2C0FF3D6-8FFE-E7EE-DFF4-B9BE1BCA08F5}" dt="2026-01-07T07:44:32.772" v="173" actId="20577"/>
          <ac:spMkLst>
            <pc:docMk/>
            <pc:sldMk cId="4270886096" sldId="7759"/>
            <ac:spMk id="11" creationId="{D02BCB4C-D629-D3F4-BD86-E3B58A3821EC}"/>
          </ac:spMkLst>
        </pc:spChg>
        <pc:spChg chg="mod">
          <ac:chgData name="Irena Krošl" userId="S::irenak@vsgt.si::6f871211-9d6e-4801-9f7a-49ad5e71b0eb" providerId="AD" clId="Web-{2C0FF3D6-8FFE-E7EE-DFF4-B9BE1BCA08F5}" dt="2026-01-07T07:44:56.163" v="175" actId="20577"/>
          <ac:spMkLst>
            <pc:docMk/>
            <pc:sldMk cId="4270886096" sldId="7759"/>
            <ac:spMk id="20" creationId="{24EE1A73-D234-181C-5379-C358C86B10DB}"/>
          </ac:spMkLst>
        </pc:spChg>
        <pc:cxnChg chg="mod">
          <ac:chgData name="Irena Krošl" userId="S::irenak@vsgt.si::6f871211-9d6e-4801-9f7a-49ad5e71b0eb" providerId="AD" clId="Web-{2C0FF3D6-8FFE-E7EE-DFF4-B9BE1BCA08F5}" dt="2026-01-07T07:44:10.537" v="169" actId="1076"/>
          <ac:cxnSpMkLst>
            <pc:docMk/>
            <pc:sldMk cId="4270886096" sldId="7759"/>
            <ac:cxnSpMk id="10" creationId="{81CA9BB3-FC12-6DCD-9BA6-BB828D5ED9C4}"/>
          </ac:cxnSpMkLst>
        </pc:cxnChg>
      </pc:sldChg>
      <pc:sldChg chg="modSp">
        <pc:chgData name="Irena Krošl" userId="S::irenak@vsgt.si::6f871211-9d6e-4801-9f7a-49ad5e71b0eb" providerId="AD" clId="Web-{2C0FF3D6-8FFE-E7EE-DFF4-B9BE1BCA08F5}" dt="2026-01-07T07:48:08.022" v="183" actId="20577"/>
        <pc:sldMkLst>
          <pc:docMk/>
          <pc:sldMk cId="2582865590" sldId="7760"/>
        </pc:sldMkLst>
        <pc:spChg chg="mod">
          <ac:chgData name="Irena Krošl" userId="S::irenak@vsgt.si::6f871211-9d6e-4801-9f7a-49ad5e71b0eb" providerId="AD" clId="Web-{2C0FF3D6-8FFE-E7EE-DFF4-B9BE1BCA08F5}" dt="2026-01-07T07:48:08.022" v="183" actId="20577"/>
          <ac:spMkLst>
            <pc:docMk/>
            <pc:sldMk cId="2582865590" sldId="7760"/>
            <ac:spMk id="8" creationId="{BF269DFF-C999-E0F8-1789-E9204F83F9BE}"/>
          </ac:spMkLst>
        </pc:spChg>
        <pc:spChg chg="mod">
          <ac:chgData name="Irena Krošl" userId="S::irenak@vsgt.si::6f871211-9d6e-4801-9f7a-49ad5e71b0eb" providerId="AD" clId="Web-{2C0FF3D6-8FFE-E7EE-DFF4-B9BE1BCA08F5}" dt="2026-01-07T07:45:15.586" v="180" actId="1076"/>
          <ac:spMkLst>
            <pc:docMk/>
            <pc:sldMk cId="2582865590" sldId="7760"/>
            <ac:spMk id="25" creationId="{958CB961-4085-C663-D5D0-F649972F95C0}"/>
          </ac:spMkLst>
        </pc:spChg>
      </pc:sldChg>
      <pc:sldChg chg="addSp delSp modSp">
        <pc:chgData name="Irena Krošl" userId="S::irenak@vsgt.si::6f871211-9d6e-4801-9f7a-49ad5e71b0eb" providerId="AD" clId="Web-{2C0FF3D6-8FFE-E7EE-DFF4-B9BE1BCA08F5}" dt="2026-01-07T07:55:57.631" v="271" actId="20577"/>
        <pc:sldMkLst>
          <pc:docMk/>
          <pc:sldMk cId="3513236028" sldId="7761"/>
        </pc:sldMkLst>
        <pc:spChg chg="add del mod">
          <ac:chgData name="Irena Krošl" userId="S::irenak@vsgt.si::6f871211-9d6e-4801-9f7a-49ad5e71b0eb" providerId="AD" clId="Web-{2C0FF3D6-8FFE-E7EE-DFF4-B9BE1BCA08F5}" dt="2026-01-07T07:55:03.677" v="259" actId="20577"/>
          <ac:spMkLst>
            <pc:docMk/>
            <pc:sldMk cId="3513236028" sldId="7761"/>
            <ac:spMk id="9" creationId="{AE752E43-493E-0FA7-2AFA-9DCD82469B6A}"/>
          </ac:spMkLst>
        </pc:spChg>
        <pc:spChg chg="mod">
          <ac:chgData name="Irena Krošl" userId="S::irenak@vsgt.si::6f871211-9d6e-4801-9f7a-49ad5e71b0eb" providerId="AD" clId="Web-{2C0FF3D6-8FFE-E7EE-DFF4-B9BE1BCA08F5}" dt="2026-01-07T07:55:57.631" v="271" actId="20577"/>
          <ac:spMkLst>
            <pc:docMk/>
            <pc:sldMk cId="3513236028" sldId="7761"/>
            <ac:spMk id="11" creationId="{D2EB433A-48BA-2209-0B5B-A2026216FC41}"/>
          </ac:spMkLst>
        </pc:spChg>
        <pc:picChg chg="mod">
          <ac:chgData name="Irena Krošl" userId="S::irenak@vsgt.si::6f871211-9d6e-4801-9f7a-49ad5e71b0eb" providerId="AD" clId="Web-{2C0FF3D6-8FFE-E7EE-DFF4-B9BE1BCA08F5}" dt="2026-01-07T07:55:13.802" v="262" actId="1076"/>
          <ac:picMkLst>
            <pc:docMk/>
            <pc:sldMk cId="3513236028" sldId="7761"/>
            <ac:picMk id="2" creationId="{D9FAF786-B9E2-8826-964D-8E5C07EFAE81}"/>
          </ac:picMkLst>
        </pc:picChg>
      </pc:sldChg>
      <pc:sldChg chg="modSp">
        <pc:chgData name="Irena Krošl" userId="S::irenak@vsgt.si::6f871211-9d6e-4801-9f7a-49ad5e71b0eb" providerId="AD" clId="Web-{2C0FF3D6-8FFE-E7EE-DFF4-B9BE1BCA08F5}" dt="2026-01-07T07:57:45.961" v="279" actId="20577"/>
        <pc:sldMkLst>
          <pc:docMk/>
          <pc:sldMk cId="2587697110" sldId="7762"/>
        </pc:sldMkLst>
        <pc:spChg chg="mod">
          <ac:chgData name="Irena Krošl" userId="S::irenak@vsgt.si::6f871211-9d6e-4801-9f7a-49ad5e71b0eb" providerId="AD" clId="Web-{2C0FF3D6-8FFE-E7EE-DFF4-B9BE1BCA08F5}" dt="2026-01-07T07:56:04.397" v="273" actId="14100"/>
          <ac:spMkLst>
            <pc:docMk/>
            <pc:sldMk cId="2587697110" sldId="7762"/>
            <ac:spMk id="9" creationId="{A5A24460-EC5F-02A8-8BFB-622B40009261}"/>
          </ac:spMkLst>
        </pc:spChg>
        <pc:spChg chg="mod">
          <ac:chgData name="Irena Krošl" userId="S::irenak@vsgt.si::6f871211-9d6e-4801-9f7a-49ad5e71b0eb" providerId="AD" clId="Web-{2C0FF3D6-8FFE-E7EE-DFF4-B9BE1BCA08F5}" dt="2026-01-07T07:57:45.961" v="279" actId="20577"/>
          <ac:spMkLst>
            <pc:docMk/>
            <pc:sldMk cId="2587697110" sldId="7762"/>
            <ac:spMk id="11" creationId="{BB94895A-0A35-FF41-1465-D835B90448ED}"/>
          </ac:spMkLst>
        </pc:spChg>
        <pc:spChg chg="mod">
          <ac:chgData name="Irena Krošl" userId="S::irenak@vsgt.si::6f871211-9d6e-4801-9f7a-49ad5e71b0eb" providerId="AD" clId="Web-{2C0FF3D6-8FFE-E7EE-DFF4-B9BE1BCA08F5}" dt="2026-01-07T07:56:19.428" v="276" actId="1076"/>
          <ac:spMkLst>
            <pc:docMk/>
            <pc:sldMk cId="2587697110" sldId="7762"/>
            <ac:spMk id="13" creationId="{5387A4DE-54BE-D649-8B7A-4EF40A8B0770}"/>
          </ac:spMkLst>
        </pc:spChg>
        <pc:cxnChg chg="mod">
          <ac:chgData name="Irena Krošl" userId="S::irenak@vsgt.si::6f871211-9d6e-4801-9f7a-49ad5e71b0eb" providerId="AD" clId="Web-{2C0FF3D6-8FFE-E7EE-DFF4-B9BE1BCA08F5}" dt="2026-01-07T07:56:14.616" v="275" actId="14100"/>
          <ac:cxnSpMkLst>
            <pc:docMk/>
            <pc:sldMk cId="2587697110" sldId="7762"/>
            <ac:cxnSpMk id="10" creationId="{5F1545BD-E455-84BA-F90C-B7595712A158}"/>
          </ac:cxnSpMkLst>
        </pc:cxnChg>
      </pc:sldChg>
      <pc:sldChg chg="modSp">
        <pc:chgData name="Irena Krošl" userId="S::irenak@vsgt.si::6f871211-9d6e-4801-9f7a-49ad5e71b0eb" providerId="AD" clId="Web-{2C0FF3D6-8FFE-E7EE-DFF4-B9BE1BCA08F5}" dt="2026-01-07T07:59:38.665" v="299" actId="20577"/>
        <pc:sldMkLst>
          <pc:docMk/>
          <pc:sldMk cId="2839299372" sldId="7763"/>
        </pc:sldMkLst>
        <pc:spChg chg="mod">
          <ac:chgData name="Irena Krošl" userId="S::irenak@vsgt.si::6f871211-9d6e-4801-9f7a-49ad5e71b0eb" providerId="AD" clId="Web-{2C0FF3D6-8FFE-E7EE-DFF4-B9BE1BCA08F5}" dt="2026-01-07T07:59:38.665" v="299" actId="20577"/>
          <ac:spMkLst>
            <pc:docMk/>
            <pc:sldMk cId="2839299372" sldId="7763"/>
            <ac:spMk id="5" creationId="{AB7317CE-AE03-2032-9248-71302BE76C91}"/>
          </ac:spMkLst>
        </pc:spChg>
        <pc:spChg chg="mod">
          <ac:chgData name="Irena Krošl" userId="S::irenak@vsgt.si::6f871211-9d6e-4801-9f7a-49ad5e71b0eb" providerId="AD" clId="Web-{2C0FF3D6-8FFE-E7EE-DFF4-B9BE1BCA08F5}" dt="2026-01-07T07:59:04.884" v="297" actId="20577"/>
          <ac:spMkLst>
            <pc:docMk/>
            <pc:sldMk cId="2839299372" sldId="7763"/>
            <ac:spMk id="6" creationId="{C075E5CE-809A-1077-52C1-6D5FF95E6DD7}"/>
          </ac:spMkLst>
        </pc:spChg>
        <pc:spChg chg="mod">
          <ac:chgData name="Irena Krošl" userId="S::irenak@vsgt.si::6f871211-9d6e-4801-9f7a-49ad5e71b0eb" providerId="AD" clId="Web-{2C0FF3D6-8FFE-E7EE-DFF4-B9BE1BCA08F5}" dt="2026-01-07T07:58:21.524" v="291" actId="1076"/>
          <ac:spMkLst>
            <pc:docMk/>
            <pc:sldMk cId="2839299372" sldId="7763"/>
            <ac:spMk id="9" creationId="{868D4F68-883C-3D28-FD37-46C1A389D9B8}"/>
          </ac:spMkLst>
        </pc:spChg>
        <pc:grpChg chg="mod">
          <ac:chgData name="Irena Krošl" userId="S::irenak@vsgt.si::6f871211-9d6e-4801-9f7a-49ad5e71b0eb" providerId="AD" clId="Web-{2C0FF3D6-8FFE-E7EE-DFF4-B9BE1BCA08F5}" dt="2026-01-07T07:58:35.477" v="293" actId="1076"/>
          <ac:grpSpMkLst>
            <pc:docMk/>
            <pc:sldMk cId="2839299372" sldId="7763"/>
            <ac:grpSpMk id="19" creationId="{EB9A5A00-2DE8-7453-4443-89544F2F2E73}"/>
          </ac:grpSpMkLst>
        </pc:grpChg>
        <pc:picChg chg="mod">
          <ac:chgData name="Irena Krošl" userId="S::irenak@vsgt.si::6f871211-9d6e-4801-9f7a-49ad5e71b0eb" providerId="AD" clId="Web-{2C0FF3D6-8FFE-E7EE-DFF4-B9BE1BCA08F5}" dt="2026-01-07T07:57:56.242" v="281" actId="14100"/>
          <ac:picMkLst>
            <pc:docMk/>
            <pc:sldMk cId="2839299372" sldId="7763"/>
            <ac:picMk id="2" creationId="{362DB526-56E5-3A54-AC5F-CBE0A6FE60BE}"/>
          </ac:picMkLst>
        </pc:picChg>
      </pc:sldChg>
      <pc:sldChg chg="modSp">
        <pc:chgData name="Irena Krošl" userId="S::irenak@vsgt.si::6f871211-9d6e-4801-9f7a-49ad5e71b0eb" providerId="AD" clId="Web-{2C0FF3D6-8FFE-E7EE-DFF4-B9BE1BCA08F5}" dt="2026-01-07T08:00:02.212" v="302" actId="1076"/>
        <pc:sldMkLst>
          <pc:docMk/>
          <pc:sldMk cId="1535919707" sldId="7764"/>
        </pc:sldMkLst>
        <pc:spChg chg="mod">
          <ac:chgData name="Irena Krošl" userId="S::irenak@vsgt.si::6f871211-9d6e-4801-9f7a-49ad5e71b0eb" providerId="AD" clId="Web-{2C0FF3D6-8FFE-E7EE-DFF4-B9BE1BCA08F5}" dt="2026-01-07T07:59:48.087" v="300" actId="1076"/>
          <ac:spMkLst>
            <pc:docMk/>
            <pc:sldMk cId="1535919707" sldId="7764"/>
            <ac:spMk id="20" creationId="{4DBF16FE-A9F1-DB44-5493-7ED28301094F}"/>
          </ac:spMkLst>
        </pc:spChg>
        <pc:picChg chg="mod">
          <ac:chgData name="Irena Krošl" userId="S::irenak@vsgt.si::6f871211-9d6e-4801-9f7a-49ad5e71b0eb" providerId="AD" clId="Web-{2C0FF3D6-8FFE-E7EE-DFF4-B9BE1BCA08F5}" dt="2026-01-07T08:00:02.212" v="302" actId="1076"/>
          <ac:picMkLst>
            <pc:docMk/>
            <pc:sldMk cId="1535919707" sldId="7764"/>
            <ac:picMk id="2" creationId="{FE9BB6F6-0304-AFE4-D7BE-062BB99B783A}"/>
          </ac:picMkLst>
        </pc:picChg>
      </pc:sldChg>
      <pc:sldChg chg="modSp">
        <pc:chgData name="Irena Krošl" userId="S::irenak@vsgt.si::6f871211-9d6e-4801-9f7a-49ad5e71b0eb" providerId="AD" clId="Web-{2C0FF3D6-8FFE-E7EE-DFF4-B9BE1BCA08F5}" dt="2026-01-07T08:19:44.522" v="507" actId="1076"/>
        <pc:sldMkLst>
          <pc:docMk/>
          <pc:sldMk cId="1458162308" sldId="7765"/>
        </pc:sldMkLst>
        <pc:spChg chg="mod">
          <ac:chgData name="Irena Krošl" userId="S::irenak@vsgt.si::6f871211-9d6e-4801-9f7a-49ad5e71b0eb" providerId="AD" clId="Web-{2C0FF3D6-8FFE-E7EE-DFF4-B9BE1BCA08F5}" dt="2026-01-07T08:19:38.584" v="506" actId="1076"/>
          <ac:spMkLst>
            <pc:docMk/>
            <pc:sldMk cId="1458162308" sldId="7765"/>
            <ac:spMk id="3" creationId="{D50FF910-5D09-1811-E7B0-A60829C46129}"/>
          </ac:spMkLst>
        </pc:spChg>
        <pc:spChg chg="mod">
          <ac:chgData name="Irena Krošl" userId="S::irenak@vsgt.si::6f871211-9d6e-4801-9f7a-49ad5e71b0eb" providerId="AD" clId="Web-{2C0FF3D6-8FFE-E7EE-DFF4-B9BE1BCA08F5}" dt="2026-01-07T08:19:19.221" v="501" actId="14100"/>
          <ac:spMkLst>
            <pc:docMk/>
            <pc:sldMk cId="1458162308" sldId="7765"/>
            <ac:spMk id="5" creationId="{3A2904A0-535E-548C-9A18-DEE68A47EEDF}"/>
          </ac:spMkLst>
        </pc:spChg>
        <pc:spChg chg="mod">
          <ac:chgData name="Irena Krošl" userId="S::irenak@vsgt.si::6f871211-9d6e-4801-9f7a-49ad5e71b0eb" providerId="AD" clId="Web-{2C0FF3D6-8FFE-E7EE-DFF4-B9BE1BCA08F5}" dt="2026-01-07T08:19:22.159" v="502" actId="1076"/>
          <ac:spMkLst>
            <pc:docMk/>
            <pc:sldMk cId="1458162308" sldId="7765"/>
            <ac:spMk id="6" creationId="{B1020E66-A173-B3E0-17DB-66BBDE4FF839}"/>
          </ac:spMkLst>
        </pc:spChg>
        <pc:spChg chg="mod">
          <ac:chgData name="Irena Krošl" userId="S::irenak@vsgt.si::6f871211-9d6e-4801-9f7a-49ad5e71b0eb" providerId="AD" clId="Web-{2C0FF3D6-8FFE-E7EE-DFF4-B9BE1BCA08F5}" dt="2026-01-07T08:19:29.129" v="503" actId="1076"/>
          <ac:spMkLst>
            <pc:docMk/>
            <pc:sldMk cId="1458162308" sldId="7765"/>
            <ac:spMk id="7" creationId="{693DE662-156A-BDED-4B5E-C6B5D5ACB85D}"/>
          </ac:spMkLst>
        </pc:spChg>
        <pc:spChg chg="mod">
          <ac:chgData name="Irena Krošl" userId="S::irenak@vsgt.si::6f871211-9d6e-4801-9f7a-49ad5e71b0eb" providerId="AD" clId="Web-{2C0FF3D6-8FFE-E7EE-DFF4-B9BE1BCA08F5}" dt="2026-01-07T08:19:12.908" v="500" actId="14100"/>
          <ac:spMkLst>
            <pc:docMk/>
            <pc:sldMk cId="1458162308" sldId="7765"/>
            <ac:spMk id="14" creationId="{CCC37BB3-CD85-2142-761F-77AE95FC93D3}"/>
          </ac:spMkLst>
        </pc:spChg>
        <pc:spChg chg="mod">
          <ac:chgData name="Irena Krošl" userId="S::irenak@vsgt.si::6f871211-9d6e-4801-9f7a-49ad5e71b0eb" providerId="AD" clId="Web-{2C0FF3D6-8FFE-E7EE-DFF4-B9BE1BCA08F5}" dt="2026-01-07T08:19:36.286" v="505" actId="1076"/>
          <ac:spMkLst>
            <pc:docMk/>
            <pc:sldMk cId="1458162308" sldId="7765"/>
            <ac:spMk id="16" creationId="{10534C82-2F3E-4773-473E-CF376F87C680}"/>
          </ac:spMkLst>
        </pc:spChg>
        <pc:cxnChg chg="mod">
          <ac:chgData name="Irena Krošl" userId="S::irenak@vsgt.si::6f871211-9d6e-4801-9f7a-49ad5e71b0eb" providerId="AD" clId="Web-{2C0FF3D6-8FFE-E7EE-DFF4-B9BE1BCA08F5}" dt="2026-01-07T08:19:44.522" v="507" actId="1076"/>
          <ac:cxnSpMkLst>
            <pc:docMk/>
            <pc:sldMk cId="1458162308" sldId="7765"/>
            <ac:cxnSpMk id="4" creationId="{DDABB471-8DD3-3379-4D63-79BEF4321646}"/>
          </ac:cxnSpMkLst>
        </pc:cxnChg>
      </pc:sldChg>
      <pc:sldChg chg="modSp">
        <pc:chgData name="Irena Krošl" userId="S::irenak@vsgt.si::6f871211-9d6e-4801-9f7a-49ad5e71b0eb" providerId="AD" clId="Web-{2C0FF3D6-8FFE-E7EE-DFF4-B9BE1BCA08F5}" dt="2026-01-07T08:20:12.525" v="509" actId="1076"/>
        <pc:sldMkLst>
          <pc:docMk/>
          <pc:sldMk cId="3106253561" sldId="7766"/>
        </pc:sldMkLst>
        <pc:spChg chg="mod">
          <ac:chgData name="Irena Krošl" userId="S::irenak@vsgt.si::6f871211-9d6e-4801-9f7a-49ad5e71b0eb" providerId="AD" clId="Web-{2C0FF3D6-8FFE-E7EE-DFF4-B9BE1BCA08F5}" dt="2026-01-07T08:20:12.525" v="509" actId="1076"/>
          <ac:spMkLst>
            <pc:docMk/>
            <pc:sldMk cId="3106253561" sldId="7766"/>
            <ac:spMk id="17" creationId="{A7F7113C-86AA-D437-E290-3E2906EC0EAC}"/>
          </ac:spMkLst>
        </pc:spChg>
      </pc:sldChg>
      <pc:sldChg chg="modSp">
        <pc:chgData name="Irena Krošl" userId="S::irenak@vsgt.si::6f871211-9d6e-4801-9f7a-49ad5e71b0eb" providerId="AD" clId="Web-{2C0FF3D6-8FFE-E7EE-DFF4-B9BE1BCA08F5}" dt="2026-01-07T08:02:31.280" v="315" actId="20577"/>
        <pc:sldMkLst>
          <pc:docMk/>
          <pc:sldMk cId="3056243579" sldId="7767"/>
        </pc:sldMkLst>
        <pc:spChg chg="mod">
          <ac:chgData name="Irena Krošl" userId="S::irenak@vsgt.si::6f871211-9d6e-4801-9f7a-49ad5e71b0eb" providerId="AD" clId="Web-{2C0FF3D6-8FFE-E7EE-DFF4-B9BE1BCA08F5}" dt="2026-01-07T08:01:44.526" v="305" actId="1076"/>
          <ac:spMkLst>
            <pc:docMk/>
            <pc:sldMk cId="3056243579" sldId="7767"/>
            <ac:spMk id="11" creationId="{A0A25C1F-62CF-EB04-2409-3000FD5C6E0C}"/>
          </ac:spMkLst>
        </pc:spChg>
        <pc:spChg chg="mod">
          <ac:chgData name="Irena Krošl" userId="S::irenak@vsgt.si::6f871211-9d6e-4801-9f7a-49ad5e71b0eb" providerId="AD" clId="Web-{2C0FF3D6-8FFE-E7EE-DFF4-B9BE1BCA08F5}" dt="2026-01-07T08:01:41.916" v="304" actId="14100"/>
          <ac:spMkLst>
            <pc:docMk/>
            <pc:sldMk cId="3056243579" sldId="7767"/>
            <ac:spMk id="12" creationId="{81F790AC-5D25-7043-BEBA-05C59BDF9DDF}"/>
          </ac:spMkLst>
        </pc:spChg>
        <pc:spChg chg="mod">
          <ac:chgData name="Irena Krošl" userId="S::irenak@vsgt.si::6f871211-9d6e-4801-9f7a-49ad5e71b0eb" providerId="AD" clId="Web-{2C0FF3D6-8FFE-E7EE-DFF4-B9BE1BCA08F5}" dt="2026-01-07T08:02:31.280" v="315" actId="20577"/>
          <ac:spMkLst>
            <pc:docMk/>
            <pc:sldMk cId="3056243579" sldId="7767"/>
            <ac:spMk id="14" creationId="{618847F7-F469-6BAF-8FC7-5F149B85F62C}"/>
          </ac:spMkLst>
        </pc:spChg>
      </pc:sldChg>
      <pc:sldChg chg="modSp">
        <pc:chgData name="Irena Krošl" userId="S::irenak@vsgt.si::6f871211-9d6e-4801-9f7a-49ad5e71b0eb" providerId="AD" clId="Web-{2C0FF3D6-8FFE-E7EE-DFF4-B9BE1BCA08F5}" dt="2026-01-07T08:02:52.283" v="319" actId="20577"/>
        <pc:sldMkLst>
          <pc:docMk/>
          <pc:sldMk cId="865222334" sldId="7768"/>
        </pc:sldMkLst>
        <pc:spChg chg="mod">
          <ac:chgData name="Irena Krošl" userId="S::irenak@vsgt.si::6f871211-9d6e-4801-9f7a-49ad5e71b0eb" providerId="AD" clId="Web-{2C0FF3D6-8FFE-E7EE-DFF4-B9BE1BCA08F5}" dt="2026-01-07T08:02:52.283" v="319" actId="20577"/>
          <ac:spMkLst>
            <pc:docMk/>
            <pc:sldMk cId="865222334" sldId="7768"/>
            <ac:spMk id="17" creationId="{096EC038-4EEA-7C31-725D-BEE41A19597E}"/>
          </ac:spMkLst>
        </pc:spChg>
      </pc:sldChg>
      <pc:sldChg chg="modSp">
        <pc:chgData name="Irena Krošl" userId="S::irenak@vsgt.si::6f871211-9d6e-4801-9f7a-49ad5e71b0eb" providerId="AD" clId="Web-{2C0FF3D6-8FFE-E7EE-DFF4-B9BE1BCA08F5}" dt="2026-01-07T08:11:23.540" v="413" actId="14100"/>
        <pc:sldMkLst>
          <pc:docMk/>
          <pc:sldMk cId="3450675974" sldId="7770"/>
        </pc:sldMkLst>
        <pc:spChg chg="mod">
          <ac:chgData name="Irena Krošl" userId="S::irenak@vsgt.si::6f871211-9d6e-4801-9f7a-49ad5e71b0eb" providerId="AD" clId="Web-{2C0FF3D6-8FFE-E7EE-DFF4-B9BE1BCA08F5}" dt="2026-01-07T08:11:23.540" v="413" actId="14100"/>
          <ac:spMkLst>
            <pc:docMk/>
            <pc:sldMk cId="3450675974" sldId="7770"/>
            <ac:spMk id="9" creationId="{BF3C0994-280E-A055-CE0C-ADD985C508C2}"/>
          </ac:spMkLst>
        </pc:spChg>
      </pc:sldChg>
      <pc:sldChg chg="modSp">
        <pc:chgData name="Irena Krošl" userId="S::irenak@vsgt.si::6f871211-9d6e-4801-9f7a-49ad5e71b0eb" providerId="AD" clId="Web-{2C0FF3D6-8FFE-E7EE-DFF4-B9BE1BCA08F5}" dt="2026-01-07T08:11:21.072" v="412" actId="20577"/>
        <pc:sldMkLst>
          <pc:docMk/>
          <pc:sldMk cId="3886821559" sldId="7771"/>
        </pc:sldMkLst>
        <pc:spChg chg="mod">
          <ac:chgData name="Irena Krošl" userId="S::irenak@vsgt.si::6f871211-9d6e-4801-9f7a-49ad5e71b0eb" providerId="AD" clId="Web-{2C0FF3D6-8FFE-E7EE-DFF4-B9BE1BCA08F5}" dt="2026-01-07T08:11:21.072" v="412" actId="20577"/>
          <ac:spMkLst>
            <pc:docMk/>
            <pc:sldMk cId="3886821559" sldId="7771"/>
            <ac:spMk id="5" creationId="{5BD4C1A1-32B9-BE89-9CD5-06E95CC7A9F8}"/>
          </ac:spMkLst>
        </pc:spChg>
        <pc:spChg chg="mod">
          <ac:chgData name="Irena Krošl" userId="S::irenak@vsgt.si::6f871211-9d6e-4801-9f7a-49ad5e71b0eb" providerId="AD" clId="Web-{2C0FF3D6-8FFE-E7EE-DFF4-B9BE1BCA08F5}" dt="2026-01-07T08:10:42.336" v="397" actId="14100"/>
          <ac:spMkLst>
            <pc:docMk/>
            <pc:sldMk cId="3886821559" sldId="7771"/>
            <ac:spMk id="9" creationId="{85448452-2DFA-2B54-31C2-43ED7363D085}"/>
          </ac:spMkLst>
        </pc:spChg>
      </pc:sldChg>
      <pc:sldChg chg="modSp">
        <pc:chgData name="Irena Krošl" userId="S::irenak@vsgt.si::6f871211-9d6e-4801-9f7a-49ad5e71b0eb" providerId="AD" clId="Web-{2C0FF3D6-8FFE-E7EE-DFF4-B9BE1BCA08F5}" dt="2026-01-07T08:04:16.935" v="339" actId="1076"/>
        <pc:sldMkLst>
          <pc:docMk/>
          <pc:sldMk cId="334443489" sldId="7772"/>
        </pc:sldMkLst>
        <pc:spChg chg="mod">
          <ac:chgData name="Irena Krošl" userId="S::irenak@vsgt.si::6f871211-9d6e-4801-9f7a-49ad5e71b0eb" providerId="AD" clId="Web-{2C0FF3D6-8FFE-E7EE-DFF4-B9BE1BCA08F5}" dt="2026-01-07T08:04:16.935" v="339" actId="1076"/>
          <ac:spMkLst>
            <pc:docMk/>
            <pc:sldMk cId="334443489" sldId="7772"/>
            <ac:spMk id="6" creationId="{6580EF3E-C119-3841-5CA6-D26CD2984E77}"/>
          </ac:spMkLst>
        </pc:spChg>
      </pc:sldChg>
      <pc:sldChg chg="modSp">
        <pc:chgData name="Irena Krošl" userId="S::irenak@vsgt.si::6f871211-9d6e-4801-9f7a-49ad5e71b0eb" providerId="AD" clId="Web-{2C0FF3D6-8FFE-E7EE-DFF4-B9BE1BCA08F5}" dt="2026-01-07T08:05:06.284" v="343" actId="20577"/>
        <pc:sldMkLst>
          <pc:docMk/>
          <pc:sldMk cId="4255264563" sldId="7773"/>
        </pc:sldMkLst>
        <pc:spChg chg="mod">
          <ac:chgData name="Irena Krošl" userId="S::irenak@vsgt.si::6f871211-9d6e-4801-9f7a-49ad5e71b0eb" providerId="AD" clId="Web-{2C0FF3D6-8FFE-E7EE-DFF4-B9BE1BCA08F5}" dt="2026-01-07T08:04:36.375" v="341" actId="1076"/>
          <ac:spMkLst>
            <pc:docMk/>
            <pc:sldMk cId="4255264563" sldId="7773"/>
            <ac:spMk id="8" creationId="{CAE13A4E-1194-4018-DBEE-2669AB63E8EA}"/>
          </ac:spMkLst>
        </pc:spChg>
        <pc:spChg chg="mod">
          <ac:chgData name="Irena Krošl" userId="S::irenak@vsgt.si::6f871211-9d6e-4801-9f7a-49ad5e71b0eb" providerId="AD" clId="Web-{2C0FF3D6-8FFE-E7EE-DFF4-B9BE1BCA08F5}" dt="2026-01-07T08:04:33.859" v="340" actId="14100"/>
          <ac:spMkLst>
            <pc:docMk/>
            <pc:sldMk cId="4255264563" sldId="7773"/>
            <ac:spMk id="9" creationId="{86EBD9EA-C138-5323-D47F-34FE3E189A45}"/>
          </ac:spMkLst>
        </pc:spChg>
        <pc:spChg chg="mod">
          <ac:chgData name="Irena Krošl" userId="S::irenak@vsgt.si::6f871211-9d6e-4801-9f7a-49ad5e71b0eb" providerId="AD" clId="Web-{2C0FF3D6-8FFE-E7EE-DFF4-B9BE1BCA08F5}" dt="2026-01-07T08:05:06.284" v="343" actId="20577"/>
          <ac:spMkLst>
            <pc:docMk/>
            <pc:sldMk cId="4255264563" sldId="7773"/>
            <ac:spMk id="16" creationId="{26AB69DE-C9D1-5893-C40C-4AFDCE1FA530}"/>
          </ac:spMkLst>
        </pc:spChg>
      </pc:sldChg>
      <pc:sldChg chg="modSp">
        <pc:chgData name="Irena Krošl" userId="S::irenak@vsgt.si::6f871211-9d6e-4801-9f7a-49ad5e71b0eb" providerId="AD" clId="Web-{2C0FF3D6-8FFE-E7EE-DFF4-B9BE1BCA08F5}" dt="2026-01-07T07:34:50.643" v="51" actId="20577"/>
        <pc:sldMkLst>
          <pc:docMk/>
          <pc:sldMk cId="1721721080" sldId="7774"/>
        </pc:sldMkLst>
        <pc:spChg chg="mod">
          <ac:chgData name="Irena Krošl" userId="S::irenak@vsgt.si::6f871211-9d6e-4801-9f7a-49ad5e71b0eb" providerId="AD" clId="Web-{2C0FF3D6-8FFE-E7EE-DFF4-B9BE1BCA08F5}" dt="2026-01-07T07:34:50.643" v="51" actId="20577"/>
          <ac:spMkLst>
            <pc:docMk/>
            <pc:sldMk cId="1721721080" sldId="7774"/>
            <ac:spMk id="2" creationId="{BA477325-FD39-810A-DCCC-E2BC43119A96}"/>
          </ac:spMkLst>
        </pc:spChg>
        <pc:spChg chg="mod">
          <ac:chgData name="Irena Krošl" userId="S::irenak@vsgt.si::6f871211-9d6e-4801-9f7a-49ad5e71b0eb" providerId="AD" clId="Web-{2C0FF3D6-8FFE-E7EE-DFF4-B9BE1BCA08F5}" dt="2026-01-07T07:34:45.002" v="48" actId="20577"/>
          <ac:spMkLst>
            <pc:docMk/>
            <pc:sldMk cId="1721721080" sldId="7774"/>
            <ac:spMk id="3" creationId="{A9176FE3-F725-B493-6590-4D70990DBECD}"/>
          </ac:spMkLst>
        </pc:spChg>
      </pc:sldChg>
      <pc:sldChg chg="modSp">
        <pc:chgData name="Irena Krošl" userId="S::irenak@vsgt.si::6f871211-9d6e-4801-9f7a-49ad5e71b0eb" providerId="AD" clId="Web-{2C0FF3D6-8FFE-E7EE-DFF4-B9BE1BCA08F5}" dt="2026-01-07T07:39:18.529" v="110" actId="20577"/>
        <pc:sldMkLst>
          <pc:docMk/>
          <pc:sldMk cId="3726935132" sldId="7775"/>
        </pc:sldMkLst>
        <pc:spChg chg="mod">
          <ac:chgData name="Irena Krošl" userId="S::irenak@vsgt.si::6f871211-9d6e-4801-9f7a-49ad5e71b0eb" providerId="AD" clId="Web-{2C0FF3D6-8FFE-E7EE-DFF4-B9BE1BCA08F5}" dt="2026-01-07T07:38:39.824" v="99" actId="1076"/>
          <ac:spMkLst>
            <pc:docMk/>
            <pc:sldMk cId="3726935132" sldId="7775"/>
            <ac:spMk id="6" creationId="{1A69F967-7450-26A0-215C-3164BD397D83}"/>
          </ac:spMkLst>
        </pc:spChg>
        <pc:spChg chg="mod">
          <ac:chgData name="Irena Krošl" userId="S::irenak@vsgt.si::6f871211-9d6e-4801-9f7a-49ad5e71b0eb" providerId="AD" clId="Web-{2C0FF3D6-8FFE-E7EE-DFF4-B9BE1BCA08F5}" dt="2026-01-07T07:39:18.529" v="110" actId="20577"/>
          <ac:spMkLst>
            <pc:docMk/>
            <pc:sldMk cId="3726935132" sldId="7775"/>
            <ac:spMk id="8" creationId="{433F1DBA-D3E1-15F1-6EC0-3F287C47D176}"/>
          </ac:spMkLst>
        </pc:spChg>
        <pc:spChg chg="mod">
          <ac:chgData name="Irena Krošl" userId="S::irenak@vsgt.si::6f871211-9d6e-4801-9f7a-49ad5e71b0eb" providerId="AD" clId="Web-{2C0FF3D6-8FFE-E7EE-DFF4-B9BE1BCA08F5}" dt="2026-01-07T07:38:37.746" v="98" actId="14100"/>
          <ac:spMkLst>
            <pc:docMk/>
            <pc:sldMk cId="3726935132" sldId="7775"/>
            <ac:spMk id="11" creationId="{6B14956A-4F2E-99B5-AB95-F513417A9178}"/>
          </ac:spMkLst>
        </pc:spChg>
      </pc:sldChg>
      <pc:sldChg chg="modSp">
        <pc:chgData name="Irena Krošl" userId="S::irenak@vsgt.si::6f871211-9d6e-4801-9f7a-49ad5e71b0eb" providerId="AD" clId="Web-{2C0FF3D6-8FFE-E7EE-DFF4-B9BE1BCA08F5}" dt="2026-01-07T07:40:05.093" v="116" actId="20577"/>
        <pc:sldMkLst>
          <pc:docMk/>
          <pc:sldMk cId="1078824226" sldId="7776"/>
        </pc:sldMkLst>
        <pc:spChg chg="mod">
          <ac:chgData name="Irena Krošl" userId="S::irenak@vsgt.si::6f871211-9d6e-4801-9f7a-49ad5e71b0eb" providerId="AD" clId="Web-{2C0FF3D6-8FFE-E7EE-DFF4-B9BE1BCA08F5}" dt="2026-01-07T07:39:25.357" v="112" actId="1076"/>
          <ac:spMkLst>
            <pc:docMk/>
            <pc:sldMk cId="1078824226" sldId="7776"/>
            <ac:spMk id="6" creationId="{1A69F967-7450-26A0-215C-3164BD397D83}"/>
          </ac:spMkLst>
        </pc:spChg>
        <pc:spChg chg="mod">
          <ac:chgData name="Irena Krošl" userId="S::irenak@vsgt.si::6f871211-9d6e-4801-9f7a-49ad5e71b0eb" providerId="AD" clId="Web-{2C0FF3D6-8FFE-E7EE-DFF4-B9BE1BCA08F5}" dt="2026-01-07T07:40:05.093" v="116" actId="20577"/>
          <ac:spMkLst>
            <pc:docMk/>
            <pc:sldMk cId="1078824226" sldId="7776"/>
            <ac:spMk id="8" creationId="{433F1DBA-D3E1-15F1-6EC0-3F287C47D176}"/>
          </ac:spMkLst>
        </pc:spChg>
        <pc:spChg chg="mod">
          <ac:chgData name="Irena Krošl" userId="S::irenak@vsgt.si::6f871211-9d6e-4801-9f7a-49ad5e71b0eb" providerId="AD" clId="Web-{2C0FF3D6-8FFE-E7EE-DFF4-B9BE1BCA08F5}" dt="2026-01-07T07:39:22.920" v="111" actId="14100"/>
          <ac:spMkLst>
            <pc:docMk/>
            <pc:sldMk cId="1078824226" sldId="7776"/>
            <ac:spMk id="11" creationId="{6B14956A-4F2E-99B5-AB95-F513417A9178}"/>
          </ac:spMkLst>
        </pc:spChg>
      </pc:sldChg>
      <pc:sldChg chg="modSp">
        <pc:chgData name="Irena Krošl" userId="S::irenak@vsgt.si::6f871211-9d6e-4801-9f7a-49ad5e71b0eb" providerId="AD" clId="Web-{2C0FF3D6-8FFE-E7EE-DFF4-B9BE1BCA08F5}" dt="2026-01-07T07:40:19.812" v="120" actId="1076"/>
        <pc:sldMkLst>
          <pc:docMk/>
          <pc:sldMk cId="1271442228" sldId="7777"/>
        </pc:sldMkLst>
        <pc:spChg chg="mod">
          <ac:chgData name="Irena Krošl" userId="S::irenak@vsgt.si::6f871211-9d6e-4801-9f7a-49ad5e71b0eb" providerId="AD" clId="Web-{2C0FF3D6-8FFE-E7EE-DFF4-B9BE1BCA08F5}" dt="2026-01-07T07:40:11.265" v="118" actId="1076"/>
          <ac:spMkLst>
            <pc:docMk/>
            <pc:sldMk cId="1271442228" sldId="7777"/>
            <ac:spMk id="6" creationId="{1A69F967-7450-26A0-215C-3164BD397D83}"/>
          </ac:spMkLst>
        </pc:spChg>
        <pc:spChg chg="mod">
          <ac:chgData name="Irena Krošl" userId="S::irenak@vsgt.si::6f871211-9d6e-4801-9f7a-49ad5e71b0eb" providerId="AD" clId="Web-{2C0FF3D6-8FFE-E7EE-DFF4-B9BE1BCA08F5}" dt="2026-01-07T07:40:19.812" v="120" actId="1076"/>
          <ac:spMkLst>
            <pc:docMk/>
            <pc:sldMk cId="1271442228" sldId="7777"/>
            <ac:spMk id="8" creationId="{433F1DBA-D3E1-15F1-6EC0-3F287C47D176}"/>
          </ac:spMkLst>
        </pc:spChg>
        <pc:spChg chg="mod">
          <ac:chgData name="Irena Krošl" userId="S::irenak@vsgt.si::6f871211-9d6e-4801-9f7a-49ad5e71b0eb" providerId="AD" clId="Web-{2C0FF3D6-8FFE-E7EE-DFF4-B9BE1BCA08F5}" dt="2026-01-07T07:40:09.468" v="117" actId="14100"/>
          <ac:spMkLst>
            <pc:docMk/>
            <pc:sldMk cId="1271442228" sldId="7777"/>
            <ac:spMk id="11" creationId="{6B14956A-4F2E-99B5-AB95-F513417A9178}"/>
          </ac:spMkLst>
        </pc:spChg>
      </pc:sldChg>
      <pc:sldChg chg="modSp">
        <pc:chgData name="Irena Krošl" userId="S::irenak@vsgt.si::6f871211-9d6e-4801-9f7a-49ad5e71b0eb" providerId="AD" clId="Web-{2C0FF3D6-8FFE-E7EE-DFF4-B9BE1BCA08F5}" dt="2026-01-07T07:41:53.253" v="138" actId="20577"/>
        <pc:sldMkLst>
          <pc:docMk/>
          <pc:sldMk cId="2754100775" sldId="7778"/>
        </pc:sldMkLst>
        <pc:spChg chg="mod">
          <ac:chgData name="Irena Krošl" userId="S::irenak@vsgt.si::6f871211-9d6e-4801-9f7a-49ad5e71b0eb" providerId="AD" clId="Web-{2C0FF3D6-8FFE-E7EE-DFF4-B9BE1BCA08F5}" dt="2026-01-07T07:41:20.127" v="125" actId="1076"/>
          <ac:spMkLst>
            <pc:docMk/>
            <pc:sldMk cId="2754100775" sldId="7778"/>
            <ac:spMk id="6" creationId="{1A69F967-7450-26A0-215C-3164BD397D83}"/>
          </ac:spMkLst>
        </pc:spChg>
        <pc:spChg chg="mod">
          <ac:chgData name="Irena Krošl" userId="S::irenak@vsgt.si::6f871211-9d6e-4801-9f7a-49ad5e71b0eb" providerId="AD" clId="Web-{2C0FF3D6-8FFE-E7EE-DFF4-B9BE1BCA08F5}" dt="2026-01-07T07:41:53.253" v="138" actId="20577"/>
          <ac:spMkLst>
            <pc:docMk/>
            <pc:sldMk cId="2754100775" sldId="7778"/>
            <ac:spMk id="8" creationId="{433F1DBA-D3E1-15F1-6EC0-3F287C47D176}"/>
          </ac:spMkLst>
        </pc:spChg>
        <pc:spChg chg="mod">
          <ac:chgData name="Irena Krošl" userId="S::irenak@vsgt.si::6f871211-9d6e-4801-9f7a-49ad5e71b0eb" providerId="AD" clId="Web-{2C0FF3D6-8FFE-E7EE-DFF4-B9BE1BCA08F5}" dt="2026-01-07T07:41:17.923" v="124" actId="14100"/>
          <ac:spMkLst>
            <pc:docMk/>
            <pc:sldMk cId="2754100775" sldId="7778"/>
            <ac:spMk id="11" creationId="{6B14956A-4F2E-99B5-AB95-F513417A9178}"/>
          </ac:spMkLst>
        </pc:spChg>
      </pc:sldChg>
      <pc:sldChg chg="modSp">
        <pc:chgData name="Irena Krošl" userId="S::irenak@vsgt.si::6f871211-9d6e-4801-9f7a-49ad5e71b0eb" providerId="AD" clId="Web-{2C0FF3D6-8FFE-E7EE-DFF4-B9BE1BCA08F5}" dt="2026-01-07T07:51:00.827" v="212" actId="1076"/>
        <pc:sldMkLst>
          <pc:docMk/>
          <pc:sldMk cId="1725544400" sldId="7779"/>
        </pc:sldMkLst>
        <pc:spChg chg="mod">
          <ac:chgData name="Irena Krošl" userId="S::irenak@vsgt.si::6f871211-9d6e-4801-9f7a-49ad5e71b0eb" providerId="AD" clId="Web-{2C0FF3D6-8FFE-E7EE-DFF4-B9BE1BCA08F5}" dt="2026-01-07T07:51:00.827" v="212" actId="1076"/>
          <ac:spMkLst>
            <pc:docMk/>
            <pc:sldMk cId="1725544400" sldId="7779"/>
            <ac:spMk id="4" creationId="{62342E87-4ADC-7B37-5852-AB12DB6B3EB5}"/>
          </ac:spMkLst>
        </pc:spChg>
        <pc:spChg chg="mod">
          <ac:chgData name="Irena Krošl" userId="S::irenak@vsgt.si::6f871211-9d6e-4801-9f7a-49ad5e71b0eb" providerId="AD" clId="Web-{2C0FF3D6-8FFE-E7EE-DFF4-B9BE1BCA08F5}" dt="2026-01-07T07:50:49.842" v="211" actId="20577"/>
          <ac:spMkLst>
            <pc:docMk/>
            <pc:sldMk cId="1725544400" sldId="7779"/>
            <ac:spMk id="6" creationId="{80130953-7D09-7F62-88F9-660088E79C78}"/>
          </ac:spMkLst>
        </pc:spChg>
      </pc:sldChg>
      <pc:sldChg chg="modSp">
        <pc:chgData name="Irena Krošl" userId="S::irenak@vsgt.si::6f871211-9d6e-4801-9f7a-49ad5e71b0eb" providerId="AD" clId="Web-{2C0FF3D6-8FFE-E7EE-DFF4-B9BE1BCA08F5}" dt="2026-01-07T07:52:21.002" v="223" actId="20577"/>
        <pc:sldMkLst>
          <pc:docMk/>
          <pc:sldMk cId="1229277467" sldId="7780"/>
        </pc:sldMkLst>
        <pc:spChg chg="mod">
          <ac:chgData name="Irena Krošl" userId="S::irenak@vsgt.si::6f871211-9d6e-4801-9f7a-49ad5e71b0eb" providerId="AD" clId="Web-{2C0FF3D6-8FFE-E7EE-DFF4-B9BE1BCA08F5}" dt="2026-01-07T07:51:47.188" v="218" actId="1076"/>
          <ac:spMkLst>
            <pc:docMk/>
            <pc:sldMk cId="1229277467" sldId="7780"/>
            <ac:spMk id="3" creationId="{89CB1CD1-0792-9839-B7CC-CAEF989EC3BA}"/>
          </ac:spMkLst>
        </pc:spChg>
        <pc:spChg chg="mod">
          <ac:chgData name="Irena Krošl" userId="S::irenak@vsgt.si::6f871211-9d6e-4801-9f7a-49ad5e71b0eb" providerId="AD" clId="Web-{2C0FF3D6-8FFE-E7EE-DFF4-B9BE1BCA08F5}" dt="2026-01-07T07:52:21.002" v="223" actId="20577"/>
          <ac:spMkLst>
            <pc:docMk/>
            <pc:sldMk cId="1229277467" sldId="7780"/>
            <ac:spMk id="4" creationId="{62342E87-4ADC-7B37-5852-AB12DB6B3EB5}"/>
          </ac:spMkLst>
        </pc:spChg>
        <pc:spChg chg="mod">
          <ac:chgData name="Irena Krošl" userId="S::irenak@vsgt.si::6f871211-9d6e-4801-9f7a-49ad5e71b0eb" providerId="AD" clId="Web-{2C0FF3D6-8FFE-E7EE-DFF4-B9BE1BCA08F5}" dt="2026-01-07T07:51:38" v="216" actId="20577"/>
          <ac:spMkLst>
            <pc:docMk/>
            <pc:sldMk cId="1229277467" sldId="7780"/>
            <ac:spMk id="6" creationId="{80130953-7D09-7F62-88F9-660088E79C78}"/>
          </ac:spMkLst>
        </pc:spChg>
        <pc:spChg chg="mod">
          <ac:chgData name="Irena Krošl" userId="S::irenak@vsgt.si::6f871211-9d6e-4801-9f7a-49ad5e71b0eb" providerId="AD" clId="Web-{2C0FF3D6-8FFE-E7EE-DFF4-B9BE1BCA08F5}" dt="2026-01-07T07:51:44.813" v="217" actId="1076"/>
          <ac:spMkLst>
            <pc:docMk/>
            <pc:sldMk cId="1229277467" sldId="7780"/>
            <ac:spMk id="8" creationId="{FF8BE46F-CD5F-2A7F-A6ED-E220E1D6D9FA}"/>
          </ac:spMkLst>
        </pc:spChg>
      </pc:sldChg>
      <pc:sldChg chg="modSp">
        <pc:chgData name="Irena Krošl" userId="S::irenak@vsgt.si::6f871211-9d6e-4801-9f7a-49ad5e71b0eb" providerId="AD" clId="Web-{2C0FF3D6-8FFE-E7EE-DFF4-B9BE1BCA08F5}" dt="2026-01-07T07:40:56.204" v="123" actId="14100"/>
        <pc:sldMkLst>
          <pc:docMk/>
          <pc:sldMk cId="3361476285" sldId="7781"/>
        </pc:sldMkLst>
        <pc:spChg chg="mod">
          <ac:chgData name="Irena Krošl" userId="S::irenak@vsgt.si::6f871211-9d6e-4801-9f7a-49ad5e71b0eb" providerId="AD" clId="Web-{2C0FF3D6-8FFE-E7EE-DFF4-B9BE1BCA08F5}" dt="2026-01-07T07:40:51.766" v="122" actId="1076"/>
          <ac:spMkLst>
            <pc:docMk/>
            <pc:sldMk cId="3361476285" sldId="7781"/>
            <ac:spMk id="6" creationId="{1A69F967-7450-26A0-215C-3164BD397D83}"/>
          </ac:spMkLst>
        </pc:spChg>
        <pc:spChg chg="mod">
          <ac:chgData name="Irena Krošl" userId="S::irenak@vsgt.si::6f871211-9d6e-4801-9f7a-49ad5e71b0eb" providerId="AD" clId="Web-{2C0FF3D6-8FFE-E7EE-DFF4-B9BE1BCA08F5}" dt="2026-01-07T07:40:56.204" v="123" actId="14100"/>
          <ac:spMkLst>
            <pc:docMk/>
            <pc:sldMk cId="3361476285" sldId="7781"/>
            <ac:spMk id="8" creationId="{433F1DBA-D3E1-15F1-6EC0-3F287C47D176}"/>
          </ac:spMkLst>
        </pc:spChg>
        <pc:spChg chg="mod">
          <ac:chgData name="Irena Krošl" userId="S::irenak@vsgt.si::6f871211-9d6e-4801-9f7a-49ad5e71b0eb" providerId="AD" clId="Web-{2C0FF3D6-8FFE-E7EE-DFF4-B9BE1BCA08F5}" dt="2026-01-07T07:40:48.735" v="121" actId="14100"/>
          <ac:spMkLst>
            <pc:docMk/>
            <pc:sldMk cId="3361476285" sldId="7781"/>
            <ac:spMk id="11" creationId="{6B14956A-4F2E-99B5-AB95-F513417A9178}"/>
          </ac:spMkLst>
        </pc:spChg>
      </pc:sldChg>
      <pc:sldChg chg="modSp">
        <pc:chgData name="Irena Krošl" userId="S::irenak@vsgt.si::6f871211-9d6e-4801-9f7a-49ad5e71b0eb" providerId="AD" clId="Web-{2C0FF3D6-8FFE-E7EE-DFF4-B9BE1BCA08F5}" dt="2026-01-07T08:13:07.574" v="428" actId="1076"/>
        <pc:sldMkLst>
          <pc:docMk/>
          <pc:sldMk cId="553215765" sldId="7782"/>
        </pc:sldMkLst>
        <pc:spChg chg="mod">
          <ac:chgData name="Irena Krošl" userId="S::irenak@vsgt.si::6f871211-9d6e-4801-9f7a-49ad5e71b0eb" providerId="AD" clId="Web-{2C0FF3D6-8FFE-E7EE-DFF4-B9BE1BCA08F5}" dt="2026-01-07T08:13:02.246" v="426" actId="1076"/>
          <ac:spMkLst>
            <pc:docMk/>
            <pc:sldMk cId="553215765" sldId="7782"/>
            <ac:spMk id="6" creationId="{5A382BA4-3EED-9FA8-1EB1-3729F61317D7}"/>
          </ac:spMkLst>
        </pc:spChg>
        <pc:spChg chg="mod">
          <ac:chgData name="Irena Krošl" userId="S::irenak@vsgt.si::6f871211-9d6e-4801-9f7a-49ad5e71b0eb" providerId="AD" clId="Web-{2C0FF3D6-8FFE-E7EE-DFF4-B9BE1BCA08F5}" dt="2026-01-07T08:13:07.574" v="428" actId="1076"/>
          <ac:spMkLst>
            <pc:docMk/>
            <pc:sldMk cId="553215765" sldId="7782"/>
            <ac:spMk id="9" creationId="{F7EFBA7E-39C5-BCAC-FA05-4E7536A9F34A}"/>
          </ac:spMkLst>
        </pc:spChg>
        <pc:spChg chg="mod">
          <ac:chgData name="Irena Krošl" userId="S::irenak@vsgt.si::6f871211-9d6e-4801-9f7a-49ad5e71b0eb" providerId="AD" clId="Web-{2C0FF3D6-8FFE-E7EE-DFF4-B9BE1BCA08F5}" dt="2026-01-07T08:13:05.277" v="427" actId="1076"/>
          <ac:spMkLst>
            <pc:docMk/>
            <pc:sldMk cId="553215765" sldId="7782"/>
            <ac:spMk id="10" creationId="{2BF53D9B-6C25-C7BD-1910-608B8A3024C8}"/>
          </ac:spMkLst>
        </pc:spChg>
        <pc:spChg chg="mod">
          <ac:chgData name="Irena Krošl" userId="S::irenak@vsgt.si::6f871211-9d6e-4801-9f7a-49ad5e71b0eb" providerId="AD" clId="Web-{2C0FF3D6-8FFE-E7EE-DFF4-B9BE1BCA08F5}" dt="2026-01-07T08:12:59.340" v="425" actId="14100"/>
          <ac:spMkLst>
            <pc:docMk/>
            <pc:sldMk cId="553215765" sldId="7782"/>
            <ac:spMk id="11" creationId="{56A0E387-E454-2D3F-517F-E33F8BA856F5}"/>
          </ac:spMkLst>
        </pc:spChg>
      </pc:sldChg>
      <pc:sldChg chg="modSp">
        <pc:chgData name="Irena Krošl" userId="S::irenak@vsgt.si::6f871211-9d6e-4801-9f7a-49ad5e71b0eb" providerId="AD" clId="Web-{2C0FF3D6-8FFE-E7EE-DFF4-B9BE1BCA08F5}" dt="2026-01-07T08:13:57.342" v="435" actId="1076"/>
        <pc:sldMkLst>
          <pc:docMk/>
          <pc:sldMk cId="2826922416" sldId="7783"/>
        </pc:sldMkLst>
        <pc:spChg chg="mod">
          <ac:chgData name="Irena Krošl" userId="S::irenak@vsgt.si::6f871211-9d6e-4801-9f7a-49ad5e71b0eb" providerId="AD" clId="Web-{2C0FF3D6-8FFE-E7EE-DFF4-B9BE1BCA08F5}" dt="2026-01-07T08:13:35.059" v="430" actId="1076"/>
          <ac:spMkLst>
            <pc:docMk/>
            <pc:sldMk cId="2826922416" sldId="7783"/>
            <ac:spMk id="6" creationId="{5A382BA4-3EED-9FA8-1EB1-3729F61317D7}"/>
          </ac:spMkLst>
        </pc:spChg>
        <pc:spChg chg="mod">
          <ac:chgData name="Irena Krošl" userId="S::irenak@vsgt.si::6f871211-9d6e-4801-9f7a-49ad5e71b0eb" providerId="AD" clId="Web-{2C0FF3D6-8FFE-E7EE-DFF4-B9BE1BCA08F5}" dt="2026-01-07T08:13:57.342" v="435" actId="1076"/>
          <ac:spMkLst>
            <pc:docMk/>
            <pc:sldMk cId="2826922416" sldId="7783"/>
            <ac:spMk id="8" creationId="{663C02A8-4134-2AD5-7362-35932D925F42}"/>
          </ac:spMkLst>
        </pc:spChg>
        <pc:spChg chg="mod">
          <ac:chgData name="Irena Krošl" userId="S::irenak@vsgt.si::6f871211-9d6e-4801-9f7a-49ad5e71b0eb" providerId="AD" clId="Web-{2C0FF3D6-8FFE-E7EE-DFF4-B9BE1BCA08F5}" dt="2026-01-07T08:13:40.434" v="432" actId="1076"/>
          <ac:spMkLst>
            <pc:docMk/>
            <pc:sldMk cId="2826922416" sldId="7783"/>
            <ac:spMk id="9" creationId="{F7EFBA7E-39C5-BCAC-FA05-4E7536A9F34A}"/>
          </ac:spMkLst>
        </pc:spChg>
        <pc:spChg chg="mod">
          <ac:chgData name="Irena Krošl" userId="S::irenak@vsgt.si::6f871211-9d6e-4801-9f7a-49ad5e71b0eb" providerId="AD" clId="Web-{2C0FF3D6-8FFE-E7EE-DFF4-B9BE1BCA08F5}" dt="2026-01-07T08:13:38.200" v="431" actId="1076"/>
          <ac:spMkLst>
            <pc:docMk/>
            <pc:sldMk cId="2826922416" sldId="7783"/>
            <ac:spMk id="10" creationId="{2BF53D9B-6C25-C7BD-1910-608B8A3024C8}"/>
          </ac:spMkLst>
        </pc:spChg>
        <pc:spChg chg="mod">
          <ac:chgData name="Irena Krošl" userId="S::irenak@vsgt.si::6f871211-9d6e-4801-9f7a-49ad5e71b0eb" providerId="AD" clId="Web-{2C0FF3D6-8FFE-E7EE-DFF4-B9BE1BCA08F5}" dt="2026-01-07T08:13:33.419" v="429" actId="14100"/>
          <ac:spMkLst>
            <pc:docMk/>
            <pc:sldMk cId="2826922416" sldId="7783"/>
            <ac:spMk id="11" creationId="{56A0E387-E454-2D3F-517F-E33F8BA856F5}"/>
          </ac:spMkLst>
        </pc:spChg>
      </pc:sldChg>
      <pc:sldChg chg="modSp">
        <pc:chgData name="Irena Krošl" userId="S::irenak@vsgt.si::6f871211-9d6e-4801-9f7a-49ad5e71b0eb" providerId="AD" clId="Web-{2C0FF3D6-8FFE-E7EE-DFF4-B9BE1BCA08F5}" dt="2026-01-07T08:15:04.249" v="454" actId="1076"/>
        <pc:sldMkLst>
          <pc:docMk/>
          <pc:sldMk cId="1574175527" sldId="7784"/>
        </pc:sldMkLst>
        <pc:spChg chg="mod">
          <ac:chgData name="Irena Krošl" userId="S::irenak@vsgt.si::6f871211-9d6e-4801-9f7a-49ad5e71b0eb" providerId="AD" clId="Web-{2C0FF3D6-8FFE-E7EE-DFF4-B9BE1BCA08F5}" dt="2026-01-07T08:14:57.686" v="452" actId="1076"/>
          <ac:spMkLst>
            <pc:docMk/>
            <pc:sldMk cId="1574175527" sldId="7784"/>
            <ac:spMk id="6" creationId="{5A382BA4-3EED-9FA8-1EB1-3729F61317D7}"/>
          </ac:spMkLst>
        </pc:spChg>
        <pc:spChg chg="mod">
          <ac:chgData name="Irena Krošl" userId="S::irenak@vsgt.si::6f871211-9d6e-4801-9f7a-49ad5e71b0eb" providerId="AD" clId="Web-{2C0FF3D6-8FFE-E7EE-DFF4-B9BE1BCA08F5}" dt="2026-01-07T08:15:04.249" v="454" actId="1076"/>
          <ac:spMkLst>
            <pc:docMk/>
            <pc:sldMk cId="1574175527" sldId="7784"/>
            <ac:spMk id="9" creationId="{F7EFBA7E-39C5-BCAC-FA05-4E7536A9F34A}"/>
          </ac:spMkLst>
        </pc:spChg>
        <pc:spChg chg="mod">
          <ac:chgData name="Irena Krošl" userId="S::irenak@vsgt.si::6f871211-9d6e-4801-9f7a-49ad5e71b0eb" providerId="AD" clId="Web-{2C0FF3D6-8FFE-E7EE-DFF4-B9BE1BCA08F5}" dt="2026-01-07T08:15:02.170" v="453" actId="1076"/>
          <ac:spMkLst>
            <pc:docMk/>
            <pc:sldMk cId="1574175527" sldId="7784"/>
            <ac:spMk id="10" creationId="{2BF53D9B-6C25-C7BD-1910-608B8A3024C8}"/>
          </ac:spMkLst>
        </pc:spChg>
        <pc:spChg chg="mod">
          <ac:chgData name="Irena Krošl" userId="S::irenak@vsgt.si::6f871211-9d6e-4801-9f7a-49ad5e71b0eb" providerId="AD" clId="Web-{2C0FF3D6-8FFE-E7EE-DFF4-B9BE1BCA08F5}" dt="2026-01-07T08:14:56.030" v="451" actId="14100"/>
          <ac:spMkLst>
            <pc:docMk/>
            <pc:sldMk cId="1574175527" sldId="7784"/>
            <ac:spMk id="11" creationId="{56A0E387-E454-2D3F-517F-E33F8BA856F5}"/>
          </ac:spMkLst>
        </pc:spChg>
      </pc:sldChg>
      <pc:sldChg chg="modSp">
        <pc:chgData name="Irena Krošl" userId="S::irenak@vsgt.si::6f871211-9d6e-4801-9f7a-49ad5e71b0eb" providerId="AD" clId="Web-{2C0FF3D6-8FFE-E7EE-DFF4-B9BE1BCA08F5}" dt="2026-01-07T08:15:49.234" v="464" actId="20577"/>
        <pc:sldMkLst>
          <pc:docMk/>
          <pc:sldMk cId="297538672" sldId="7785"/>
        </pc:sldMkLst>
        <pc:spChg chg="mod">
          <ac:chgData name="Irena Krošl" userId="S::irenak@vsgt.si::6f871211-9d6e-4801-9f7a-49ad5e71b0eb" providerId="AD" clId="Web-{2C0FF3D6-8FFE-E7EE-DFF4-B9BE1BCA08F5}" dt="2026-01-07T08:15:22.983" v="456" actId="1076"/>
          <ac:spMkLst>
            <pc:docMk/>
            <pc:sldMk cId="297538672" sldId="7785"/>
            <ac:spMk id="6" creationId="{E18BAFEC-A7B2-ADBA-9BE4-87801410AC47}"/>
          </ac:spMkLst>
        </pc:spChg>
        <pc:spChg chg="mod">
          <ac:chgData name="Irena Krošl" userId="S::irenak@vsgt.si::6f871211-9d6e-4801-9f7a-49ad5e71b0eb" providerId="AD" clId="Web-{2C0FF3D6-8FFE-E7EE-DFF4-B9BE1BCA08F5}" dt="2026-01-07T08:15:49.234" v="464" actId="20577"/>
          <ac:spMkLst>
            <pc:docMk/>
            <pc:sldMk cId="297538672" sldId="7785"/>
            <ac:spMk id="8" creationId="{E51AC305-6CB8-4106-7E60-0038A48A1D0E}"/>
          </ac:spMkLst>
        </pc:spChg>
        <pc:spChg chg="mod">
          <ac:chgData name="Irena Krošl" userId="S::irenak@vsgt.si::6f871211-9d6e-4801-9f7a-49ad5e71b0eb" providerId="AD" clId="Web-{2C0FF3D6-8FFE-E7EE-DFF4-B9BE1BCA08F5}" dt="2026-01-07T08:15:28.953" v="458" actId="1076"/>
          <ac:spMkLst>
            <pc:docMk/>
            <pc:sldMk cId="297538672" sldId="7785"/>
            <ac:spMk id="9" creationId="{0747C784-B783-C0FA-6573-F183F2BC2B38}"/>
          </ac:spMkLst>
        </pc:spChg>
        <pc:spChg chg="mod">
          <ac:chgData name="Irena Krošl" userId="S::irenak@vsgt.si::6f871211-9d6e-4801-9f7a-49ad5e71b0eb" providerId="AD" clId="Web-{2C0FF3D6-8FFE-E7EE-DFF4-B9BE1BCA08F5}" dt="2026-01-07T08:15:26.405" v="457" actId="1076"/>
          <ac:spMkLst>
            <pc:docMk/>
            <pc:sldMk cId="297538672" sldId="7785"/>
            <ac:spMk id="10" creationId="{5945861B-CC55-6381-D5FC-A5817E0CA335}"/>
          </ac:spMkLst>
        </pc:spChg>
        <pc:spChg chg="mod">
          <ac:chgData name="Irena Krošl" userId="S::irenak@vsgt.si::6f871211-9d6e-4801-9f7a-49ad5e71b0eb" providerId="AD" clId="Web-{2C0FF3D6-8FFE-E7EE-DFF4-B9BE1BCA08F5}" dt="2026-01-07T08:15:20.515" v="455" actId="14100"/>
          <ac:spMkLst>
            <pc:docMk/>
            <pc:sldMk cId="297538672" sldId="7785"/>
            <ac:spMk id="11" creationId="{D687B1DC-8464-29CA-0FAD-267B5B25B6C9}"/>
          </ac:spMkLst>
        </pc:spChg>
      </pc:sldChg>
      <pc:sldChg chg="modSp">
        <pc:chgData name="Irena Krošl" userId="S::irenak@vsgt.si::6f871211-9d6e-4801-9f7a-49ad5e71b0eb" providerId="AD" clId="Web-{2C0FF3D6-8FFE-E7EE-DFF4-B9BE1BCA08F5}" dt="2026-01-07T08:16:42.516" v="472" actId="14100"/>
        <pc:sldMkLst>
          <pc:docMk/>
          <pc:sldMk cId="2364650392" sldId="7786"/>
        </pc:sldMkLst>
        <pc:spChg chg="mod">
          <ac:chgData name="Irena Krošl" userId="S::irenak@vsgt.si::6f871211-9d6e-4801-9f7a-49ad5e71b0eb" providerId="AD" clId="Web-{2C0FF3D6-8FFE-E7EE-DFF4-B9BE1BCA08F5}" dt="2026-01-07T08:15:55.687" v="466" actId="1076"/>
          <ac:spMkLst>
            <pc:docMk/>
            <pc:sldMk cId="2364650392" sldId="7786"/>
            <ac:spMk id="6" creationId="{E18BAFEC-A7B2-ADBA-9BE4-87801410AC47}"/>
          </ac:spMkLst>
        </pc:spChg>
        <pc:spChg chg="mod">
          <ac:chgData name="Irena Krošl" userId="S::irenak@vsgt.si::6f871211-9d6e-4801-9f7a-49ad5e71b0eb" providerId="AD" clId="Web-{2C0FF3D6-8FFE-E7EE-DFF4-B9BE1BCA08F5}" dt="2026-01-07T08:16:42.516" v="472" actId="14100"/>
          <ac:spMkLst>
            <pc:docMk/>
            <pc:sldMk cId="2364650392" sldId="7786"/>
            <ac:spMk id="8" creationId="{E51AC305-6CB8-4106-7E60-0038A48A1D0E}"/>
          </ac:spMkLst>
        </pc:spChg>
        <pc:spChg chg="mod">
          <ac:chgData name="Irena Krošl" userId="S::irenak@vsgt.si::6f871211-9d6e-4801-9f7a-49ad5e71b0eb" providerId="AD" clId="Web-{2C0FF3D6-8FFE-E7EE-DFF4-B9BE1BCA08F5}" dt="2026-01-07T08:16:01.718" v="468" actId="1076"/>
          <ac:spMkLst>
            <pc:docMk/>
            <pc:sldMk cId="2364650392" sldId="7786"/>
            <ac:spMk id="9" creationId="{0747C784-B783-C0FA-6573-F183F2BC2B38}"/>
          </ac:spMkLst>
        </pc:spChg>
        <pc:spChg chg="mod">
          <ac:chgData name="Irena Krošl" userId="S::irenak@vsgt.si::6f871211-9d6e-4801-9f7a-49ad5e71b0eb" providerId="AD" clId="Web-{2C0FF3D6-8FFE-E7EE-DFF4-B9BE1BCA08F5}" dt="2026-01-07T08:15:58.484" v="467" actId="1076"/>
          <ac:spMkLst>
            <pc:docMk/>
            <pc:sldMk cId="2364650392" sldId="7786"/>
            <ac:spMk id="10" creationId="{5945861B-CC55-6381-D5FC-A5817E0CA335}"/>
          </ac:spMkLst>
        </pc:spChg>
        <pc:spChg chg="mod">
          <ac:chgData name="Irena Krošl" userId="S::irenak@vsgt.si::6f871211-9d6e-4801-9f7a-49ad5e71b0eb" providerId="AD" clId="Web-{2C0FF3D6-8FFE-E7EE-DFF4-B9BE1BCA08F5}" dt="2026-01-07T08:15:53.843" v="465" actId="14100"/>
          <ac:spMkLst>
            <pc:docMk/>
            <pc:sldMk cId="2364650392" sldId="7786"/>
            <ac:spMk id="11" creationId="{D687B1DC-8464-29CA-0FAD-267B5B25B6C9}"/>
          </ac:spMkLst>
        </pc:spChg>
        <pc:picChg chg="mod">
          <ac:chgData name="Irena Krošl" userId="S::irenak@vsgt.si::6f871211-9d6e-4801-9f7a-49ad5e71b0eb" providerId="AD" clId="Web-{2C0FF3D6-8FFE-E7EE-DFF4-B9BE1BCA08F5}" dt="2026-01-07T08:16:18.594" v="471" actId="1076"/>
          <ac:picMkLst>
            <pc:docMk/>
            <pc:sldMk cId="2364650392" sldId="7786"/>
            <ac:picMk id="2" creationId="{D3CC5B74-4E1C-8155-5C27-F19830614668}"/>
          </ac:picMkLst>
        </pc:picChg>
      </pc:sldChg>
      <pc:sldChg chg="modSp">
        <pc:chgData name="Irena Krošl" userId="S::irenak@vsgt.si::6f871211-9d6e-4801-9f7a-49ad5e71b0eb" providerId="AD" clId="Web-{2C0FF3D6-8FFE-E7EE-DFF4-B9BE1BCA08F5}" dt="2026-01-07T08:16:58.610" v="476" actId="1076"/>
        <pc:sldMkLst>
          <pc:docMk/>
          <pc:sldMk cId="3675309297" sldId="7787"/>
        </pc:sldMkLst>
        <pc:spChg chg="mod">
          <ac:chgData name="Irena Krošl" userId="S::irenak@vsgt.si::6f871211-9d6e-4801-9f7a-49ad5e71b0eb" providerId="AD" clId="Web-{2C0FF3D6-8FFE-E7EE-DFF4-B9BE1BCA08F5}" dt="2026-01-07T08:16:53.094" v="474" actId="1076"/>
          <ac:spMkLst>
            <pc:docMk/>
            <pc:sldMk cId="3675309297" sldId="7787"/>
            <ac:spMk id="6" creationId="{E18BAFEC-A7B2-ADBA-9BE4-87801410AC47}"/>
          </ac:spMkLst>
        </pc:spChg>
        <pc:spChg chg="mod">
          <ac:chgData name="Irena Krošl" userId="S::irenak@vsgt.si::6f871211-9d6e-4801-9f7a-49ad5e71b0eb" providerId="AD" clId="Web-{2C0FF3D6-8FFE-E7EE-DFF4-B9BE1BCA08F5}" dt="2026-01-07T08:16:58.610" v="476" actId="1076"/>
          <ac:spMkLst>
            <pc:docMk/>
            <pc:sldMk cId="3675309297" sldId="7787"/>
            <ac:spMk id="9" creationId="{0747C784-B783-C0FA-6573-F183F2BC2B38}"/>
          </ac:spMkLst>
        </pc:spChg>
        <pc:spChg chg="mod">
          <ac:chgData name="Irena Krošl" userId="S::irenak@vsgt.si::6f871211-9d6e-4801-9f7a-49ad5e71b0eb" providerId="AD" clId="Web-{2C0FF3D6-8FFE-E7EE-DFF4-B9BE1BCA08F5}" dt="2026-01-07T08:16:56.532" v="475" actId="1076"/>
          <ac:spMkLst>
            <pc:docMk/>
            <pc:sldMk cId="3675309297" sldId="7787"/>
            <ac:spMk id="10" creationId="{5945861B-CC55-6381-D5FC-A5817E0CA335}"/>
          </ac:spMkLst>
        </pc:spChg>
        <pc:spChg chg="mod">
          <ac:chgData name="Irena Krošl" userId="S::irenak@vsgt.si::6f871211-9d6e-4801-9f7a-49ad5e71b0eb" providerId="AD" clId="Web-{2C0FF3D6-8FFE-E7EE-DFF4-B9BE1BCA08F5}" dt="2026-01-07T08:16:52.735" v="473" actId="14100"/>
          <ac:spMkLst>
            <pc:docMk/>
            <pc:sldMk cId="3675309297" sldId="7787"/>
            <ac:spMk id="11" creationId="{D687B1DC-8464-29CA-0FAD-267B5B25B6C9}"/>
          </ac:spMkLst>
        </pc:spChg>
      </pc:sldChg>
      <pc:sldChg chg="modSp">
        <pc:chgData name="Irena Krošl" userId="S::irenak@vsgt.si::6f871211-9d6e-4801-9f7a-49ad5e71b0eb" providerId="AD" clId="Web-{2C0FF3D6-8FFE-E7EE-DFF4-B9BE1BCA08F5}" dt="2026-01-07T08:18:26.892" v="494" actId="1076"/>
        <pc:sldMkLst>
          <pc:docMk/>
          <pc:sldMk cId="2455334465" sldId="7788"/>
        </pc:sldMkLst>
        <pc:spChg chg="mod">
          <ac:chgData name="Irena Krošl" userId="S::irenak@vsgt.si::6f871211-9d6e-4801-9f7a-49ad5e71b0eb" providerId="AD" clId="Web-{2C0FF3D6-8FFE-E7EE-DFF4-B9BE1BCA08F5}" dt="2026-01-07T08:18:19.173" v="492" actId="1076"/>
          <ac:spMkLst>
            <pc:docMk/>
            <pc:sldMk cId="2455334465" sldId="7788"/>
            <ac:spMk id="2" creationId="{E9014E33-641C-65ED-9176-7291825D4FEF}"/>
          </ac:spMkLst>
        </pc:spChg>
        <pc:spChg chg="mod">
          <ac:chgData name="Irena Krošl" userId="S::irenak@vsgt.si::6f871211-9d6e-4801-9f7a-49ad5e71b0eb" providerId="AD" clId="Web-{2C0FF3D6-8FFE-E7EE-DFF4-B9BE1BCA08F5}" dt="2026-01-07T08:18:15.939" v="491" actId="1076"/>
          <ac:spMkLst>
            <pc:docMk/>
            <pc:sldMk cId="2455334465" sldId="7788"/>
            <ac:spMk id="6" creationId="{FC437EBC-276F-A096-FFB0-594F00347132}"/>
          </ac:spMkLst>
        </pc:spChg>
        <pc:spChg chg="mod">
          <ac:chgData name="Irena Krošl" userId="S::irenak@vsgt.si::6f871211-9d6e-4801-9f7a-49ad5e71b0eb" providerId="AD" clId="Web-{2C0FF3D6-8FFE-E7EE-DFF4-B9BE1BCA08F5}" dt="2026-01-07T08:18:23.564" v="493" actId="1076"/>
          <ac:spMkLst>
            <pc:docMk/>
            <pc:sldMk cId="2455334465" sldId="7788"/>
            <ac:spMk id="9" creationId="{7A4BC534-C2D8-D9C7-2EAB-E59E366DEFD2}"/>
          </ac:spMkLst>
        </pc:spChg>
        <pc:spChg chg="mod">
          <ac:chgData name="Irena Krošl" userId="S::irenak@vsgt.si::6f871211-9d6e-4801-9f7a-49ad5e71b0eb" providerId="AD" clId="Web-{2C0FF3D6-8FFE-E7EE-DFF4-B9BE1BCA08F5}" dt="2026-01-07T08:18:26.892" v="494" actId="1076"/>
          <ac:spMkLst>
            <pc:docMk/>
            <pc:sldMk cId="2455334465" sldId="7788"/>
            <ac:spMk id="10" creationId="{BFBD427E-9D50-5D29-C781-734975262599}"/>
          </ac:spMkLst>
        </pc:spChg>
        <pc:spChg chg="mod">
          <ac:chgData name="Irena Krošl" userId="S::irenak@vsgt.si::6f871211-9d6e-4801-9f7a-49ad5e71b0eb" providerId="AD" clId="Web-{2C0FF3D6-8FFE-E7EE-DFF4-B9BE1BCA08F5}" dt="2026-01-07T08:18:13.892" v="490" actId="1076"/>
          <ac:spMkLst>
            <pc:docMk/>
            <pc:sldMk cId="2455334465" sldId="7788"/>
            <ac:spMk id="11" creationId="{80E3C755-1E63-5F53-75C0-7E47092625CA}"/>
          </ac:spMkLst>
        </pc:spChg>
      </pc:sldChg>
      <pc:sldChg chg="modSp">
        <pc:chgData name="Irena Krošl" userId="S::irenak@vsgt.si::6f871211-9d6e-4801-9f7a-49ad5e71b0eb" providerId="AD" clId="Web-{2C0FF3D6-8FFE-E7EE-DFF4-B9BE1BCA08F5}" dt="2026-01-07T08:18:55.502" v="499" actId="1076"/>
        <pc:sldMkLst>
          <pc:docMk/>
          <pc:sldMk cId="4061672615" sldId="7789"/>
        </pc:sldMkLst>
        <pc:spChg chg="mod">
          <ac:chgData name="Irena Krošl" userId="S::irenak@vsgt.si::6f871211-9d6e-4801-9f7a-49ad5e71b0eb" providerId="AD" clId="Web-{2C0FF3D6-8FFE-E7EE-DFF4-B9BE1BCA08F5}" dt="2026-01-07T08:18:48.533" v="497" actId="1076"/>
          <ac:spMkLst>
            <pc:docMk/>
            <pc:sldMk cId="4061672615" sldId="7789"/>
            <ac:spMk id="2" creationId="{E9014E33-641C-65ED-9176-7291825D4FEF}"/>
          </ac:spMkLst>
        </pc:spChg>
        <pc:spChg chg="mod">
          <ac:chgData name="Irena Krošl" userId="S::irenak@vsgt.si::6f871211-9d6e-4801-9f7a-49ad5e71b0eb" providerId="AD" clId="Web-{2C0FF3D6-8FFE-E7EE-DFF4-B9BE1BCA08F5}" dt="2026-01-07T08:18:46.393" v="496" actId="1076"/>
          <ac:spMkLst>
            <pc:docMk/>
            <pc:sldMk cId="4061672615" sldId="7789"/>
            <ac:spMk id="6" creationId="{FC437EBC-276F-A096-FFB0-594F00347132}"/>
          </ac:spMkLst>
        </pc:spChg>
        <pc:spChg chg="mod">
          <ac:chgData name="Irena Krošl" userId="S::irenak@vsgt.si::6f871211-9d6e-4801-9f7a-49ad5e71b0eb" providerId="AD" clId="Web-{2C0FF3D6-8FFE-E7EE-DFF4-B9BE1BCA08F5}" dt="2026-01-07T08:18:55.502" v="499" actId="1076"/>
          <ac:spMkLst>
            <pc:docMk/>
            <pc:sldMk cId="4061672615" sldId="7789"/>
            <ac:spMk id="9" creationId="{7A4BC534-C2D8-D9C7-2EAB-E59E366DEFD2}"/>
          </ac:spMkLst>
        </pc:spChg>
        <pc:spChg chg="mod">
          <ac:chgData name="Irena Krošl" userId="S::irenak@vsgt.si::6f871211-9d6e-4801-9f7a-49ad5e71b0eb" providerId="AD" clId="Web-{2C0FF3D6-8FFE-E7EE-DFF4-B9BE1BCA08F5}" dt="2026-01-07T08:18:52.877" v="498" actId="1076"/>
          <ac:spMkLst>
            <pc:docMk/>
            <pc:sldMk cId="4061672615" sldId="7789"/>
            <ac:spMk id="10" creationId="{BFBD427E-9D50-5D29-C781-734975262599}"/>
          </ac:spMkLst>
        </pc:spChg>
        <pc:spChg chg="mod">
          <ac:chgData name="Irena Krošl" userId="S::irenak@vsgt.si::6f871211-9d6e-4801-9f7a-49ad5e71b0eb" providerId="AD" clId="Web-{2C0FF3D6-8FFE-E7EE-DFF4-B9BE1BCA08F5}" dt="2026-01-07T08:18:42.892" v="495" actId="14100"/>
          <ac:spMkLst>
            <pc:docMk/>
            <pc:sldMk cId="4061672615" sldId="7789"/>
            <ac:spMk id="11" creationId="{80E3C755-1E63-5F53-75C0-7E47092625CA}"/>
          </ac:spMkLst>
        </pc:spChg>
      </pc:sldChg>
      <pc:sldChg chg="modSp">
        <pc:chgData name="Irena Krošl" userId="S::irenak@vsgt.si::6f871211-9d6e-4801-9f7a-49ad5e71b0eb" providerId="AD" clId="Web-{2C0FF3D6-8FFE-E7EE-DFF4-B9BE1BCA08F5}" dt="2026-01-07T08:12:38.964" v="424" actId="1076"/>
        <pc:sldMkLst>
          <pc:docMk/>
          <pc:sldMk cId="2934665734" sldId="7790"/>
        </pc:sldMkLst>
        <pc:spChg chg="mod">
          <ac:chgData name="Irena Krošl" userId="S::irenak@vsgt.si::6f871211-9d6e-4801-9f7a-49ad5e71b0eb" providerId="AD" clId="Web-{2C0FF3D6-8FFE-E7EE-DFF4-B9BE1BCA08F5}" dt="2026-01-07T08:12:31.886" v="422" actId="1076"/>
          <ac:spMkLst>
            <pc:docMk/>
            <pc:sldMk cId="2934665734" sldId="7790"/>
            <ac:spMk id="6" creationId="{5A382BA4-3EED-9FA8-1EB1-3729F61317D7}"/>
          </ac:spMkLst>
        </pc:spChg>
        <pc:spChg chg="mod">
          <ac:chgData name="Irena Krošl" userId="S::irenak@vsgt.si::6f871211-9d6e-4801-9f7a-49ad5e71b0eb" providerId="AD" clId="Web-{2C0FF3D6-8FFE-E7EE-DFF4-B9BE1BCA08F5}" dt="2026-01-07T08:12:38.964" v="424" actId="1076"/>
          <ac:spMkLst>
            <pc:docMk/>
            <pc:sldMk cId="2934665734" sldId="7790"/>
            <ac:spMk id="9" creationId="{F7EFBA7E-39C5-BCAC-FA05-4E7536A9F34A}"/>
          </ac:spMkLst>
        </pc:spChg>
        <pc:spChg chg="mod">
          <ac:chgData name="Irena Krošl" userId="S::irenak@vsgt.si::6f871211-9d6e-4801-9f7a-49ad5e71b0eb" providerId="AD" clId="Web-{2C0FF3D6-8FFE-E7EE-DFF4-B9BE1BCA08F5}" dt="2026-01-07T08:12:35.685" v="423" actId="1076"/>
          <ac:spMkLst>
            <pc:docMk/>
            <pc:sldMk cId="2934665734" sldId="7790"/>
            <ac:spMk id="10" creationId="{2BF53D9B-6C25-C7BD-1910-608B8A3024C8}"/>
          </ac:spMkLst>
        </pc:spChg>
        <pc:spChg chg="mod">
          <ac:chgData name="Irena Krošl" userId="S::irenak@vsgt.si::6f871211-9d6e-4801-9f7a-49ad5e71b0eb" providerId="AD" clId="Web-{2C0FF3D6-8FFE-E7EE-DFF4-B9BE1BCA08F5}" dt="2026-01-07T08:12:30.245" v="421" actId="14100"/>
          <ac:spMkLst>
            <pc:docMk/>
            <pc:sldMk cId="2934665734" sldId="7790"/>
            <ac:spMk id="11" creationId="{56A0E387-E454-2D3F-517F-E33F8BA856F5}"/>
          </ac:spMkLst>
        </pc:spChg>
      </pc:sldChg>
      <pc:sldChg chg="modSp">
        <pc:chgData name="Irena Krošl" userId="S::irenak@vsgt.si::6f871211-9d6e-4801-9f7a-49ad5e71b0eb" providerId="AD" clId="Web-{2C0FF3D6-8FFE-E7EE-DFF4-B9BE1BCA08F5}" dt="2026-01-07T08:14:51.670" v="450" actId="20577"/>
        <pc:sldMkLst>
          <pc:docMk/>
          <pc:sldMk cId="3460280462" sldId="7791"/>
        </pc:sldMkLst>
        <pc:spChg chg="mod">
          <ac:chgData name="Irena Krošl" userId="S::irenak@vsgt.si::6f871211-9d6e-4801-9f7a-49ad5e71b0eb" providerId="AD" clId="Web-{2C0FF3D6-8FFE-E7EE-DFF4-B9BE1BCA08F5}" dt="2026-01-07T08:14:10.795" v="437" actId="1076"/>
          <ac:spMkLst>
            <pc:docMk/>
            <pc:sldMk cId="3460280462" sldId="7791"/>
            <ac:spMk id="6" creationId="{5A382BA4-3EED-9FA8-1EB1-3729F61317D7}"/>
          </ac:spMkLst>
        </pc:spChg>
        <pc:spChg chg="mod">
          <ac:chgData name="Irena Krošl" userId="S::irenak@vsgt.si::6f871211-9d6e-4801-9f7a-49ad5e71b0eb" providerId="AD" clId="Web-{2C0FF3D6-8FFE-E7EE-DFF4-B9BE1BCA08F5}" dt="2026-01-07T08:14:51.670" v="450" actId="20577"/>
          <ac:spMkLst>
            <pc:docMk/>
            <pc:sldMk cId="3460280462" sldId="7791"/>
            <ac:spMk id="8" creationId="{663C02A8-4134-2AD5-7362-35932D925F42}"/>
          </ac:spMkLst>
        </pc:spChg>
        <pc:spChg chg="mod">
          <ac:chgData name="Irena Krošl" userId="S::irenak@vsgt.si::6f871211-9d6e-4801-9f7a-49ad5e71b0eb" providerId="AD" clId="Web-{2C0FF3D6-8FFE-E7EE-DFF4-B9BE1BCA08F5}" dt="2026-01-07T08:14:14.513" v="439" actId="1076"/>
          <ac:spMkLst>
            <pc:docMk/>
            <pc:sldMk cId="3460280462" sldId="7791"/>
            <ac:spMk id="9" creationId="{F7EFBA7E-39C5-BCAC-FA05-4E7536A9F34A}"/>
          </ac:spMkLst>
        </pc:spChg>
        <pc:spChg chg="mod">
          <ac:chgData name="Irena Krošl" userId="S::irenak@vsgt.si::6f871211-9d6e-4801-9f7a-49ad5e71b0eb" providerId="AD" clId="Web-{2C0FF3D6-8FFE-E7EE-DFF4-B9BE1BCA08F5}" dt="2026-01-07T08:14:12.576" v="438" actId="1076"/>
          <ac:spMkLst>
            <pc:docMk/>
            <pc:sldMk cId="3460280462" sldId="7791"/>
            <ac:spMk id="10" creationId="{2BF53D9B-6C25-C7BD-1910-608B8A3024C8}"/>
          </ac:spMkLst>
        </pc:spChg>
        <pc:spChg chg="mod">
          <ac:chgData name="Irena Krošl" userId="S::irenak@vsgt.si::6f871211-9d6e-4801-9f7a-49ad5e71b0eb" providerId="AD" clId="Web-{2C0FF3D6-8FFE-E7EE-DFF4-B9BE1BCA08F5}" dt="2026-01-07T08:14:09.216" v="436" actId="14100"/>
          <ac:spMkLst>
            <pc:docMk/>
            <pc:sldMk cId="3460280462" sldId="7791"/>
            <ac:spMk id="11" creationId="{56A0E387-E454-2D3F-517F-E33F8BA856F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Kliknite za urejanje glavnih slogov besedila</a:t>
            </a:r>
          </a:p>
          <a:p>
            <a:pPr lvl="1"/>
            <a:r>
              <a:rPr lang="en-GB"/>
              <a:t>Druga raven</a:t>
            </a:r>
          </a:p>
          <a:p>
            <a:pPr lvl="2"/>
            <a:r>
              <a:rPr lang="en-GB"/>
              <a:t>Tretja raven</a:t>
            </a:r>
          </a:p>
          <a:p>
            <a:pPr lvl="3"/>
            <a:r>
              <a:rPr lang="en-GB"/>
              <a:t>Četrta stopnja</a:t>
            </a:r>
          </a:p>
          <a:p>
            <a:pPr lvl="4"/>
            <a:r>
              <a:rPr lang="en-GB"/>
              <a:t>Peta stopnja</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1386625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44</a:t>
            </a:fld>
            <a:endParaRPr lang="en-US"/>
          </a:p>
        </p:txBody>
      </p:sp>
    </p:spTree>
    <p:extLst>
      <p:ext uri="{BB962C8B-B14F-4D97-AF65-F5344CB8AC3E}">
        <p14:creationId xmlns:p14="http://schemas.microsoft.com/office/powerpoint/2010/main" val="9096667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8E898-1A5F-8175-DFFB-0E227E2F9A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082AD3-5D42-8AE4-552A-616E93A887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732CA2-3C60-1EA8-F64E-065DB6D16A1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4222AFA-AA8C-6413-A7C2-95D71F55B26F}"/>
              </a:ext>
            </a:extLst>
          </p:cNvPr>
          <p:cNvSpPr>
            <a:spLocks noGrp="1"/>
          </p:cNvSpPr>
          <p:nvPr>
            <p:ph type="sldNum" sz="quarter" idx="5"/>
          </p:nvPr>
        </p:nvSpPr>
        <p:spPr/>
        <p:txBody>
          <a:bodyPr/>
          <a:lstStyle/>
          <a:p>
            <a:fld id="{4BE5DE82-CF29-044D-9158-06A811149881}" type="slidenum">
              <a:rPr lang="en-US" smtClean="0"/>
              <a:t>45</a:t>
            </a:fld>
            <a:endParaRPr lang="en-US"/>
          </a:p>
        </p:txBody>
      </p:sp>
    </p:spTree>
    <p:extLst>
      <p:ext uri="{BB962C8B-B14F-4D97-AF65-F5344CB8AC3E}">
        <p14:creationId xmlns:p14="http://schemas.microsoft.com/office/powerpoint/2010/main" val="9507480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3B37E-964B-AB72-BA13-C9103CF302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0C70A7-AFCC-5F48-A82E-6F196DA224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27C27F-1532-692B-4061-917E96A6555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0E358E8-0DB4-0DE7-512F-B757A9CEFCA6}"/>
              </a:ext>
            </a:extLst>
          </p:cNvPr>
          <p:cNvSpPr>
            <a:spLocks noGrp="1"/>
          </p:cNvSpPr>
          <p:nvPr>
            <p:ph type="sldNum" sz="quarter" idx="5"/>
          </p:nvPr>
        </p:nvSpPr>
        <p:spPr/>
        <p:txBody>
          <a:bodyPr/>
          <a:lstStyle/>
          <a:p>
            <a:fld id="{4BE5DE82-CF29-044D-9158-06A811149881}" type="slidenum">
              <a:rPr lang="en-US" smtClean="0"/>
              <a:t>66</a:t>
            </a:fld>
            <a:endParaRPr lang="en-US"/>
          </a:p>
        </p:txBody>
      </p:sp>
    </p:spTree>
    <p:extLst>
      <p:ext uri="{BB962C8B-B14F-4D97-AF65-F5344CB8AC3E}">
        <p14:creationId xmlns:p14="http://schemas.microsoft.com/office/powerpoint/2010/main" val="9174484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Epic Stays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a:p>
        </p:txBody>
      </p:sp>
      <p:sp>
        <p:nvSpPr>
          <p:cNvPr id="11" name="Picture Placeholder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AF30D95-F743-CBA2-5FC0-3EB1822F3E97}"/>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3">
            <a:extLst>
              <a:ext uri="{FF2B5EF4-FFF2-40B4-BE49-F238E27FC236}">
                <a16:creationId xmlns:a16="http://schemas.microsoft.com/office/drawing/2014/main" id="{29213E4C-C40C-2C06-2A54-26080F9EEA8C}"/>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6" name="Freeform 5">
            <a:extLst>
              <a:ext uri="{FF2B5EF4-FFF2-40B4-BE49-F238E27FC236}">
                <a16:creationId xmlns:a16="http://schemas.microsoft.com/office/drawing/2014/main" id="{29522857-6BE9-9055-0C38-64934A38B71F}"/>
              </a:ext>
            </a:extLst>
          </p:cNvPr>
          <p:cNvSpPr/>
          <p:nvPr userDrawn="1"/>
        </p:nvSpPr>
        <p:spPr>
          <a:xfrm rot="16200000">
            <a:off x="2292718" y="-1255664"/>
            <a:ext cx="5365386" cy="9950822"/>
          </a:xfrm>
          <a:custGeom>
            <a:avLst/>
            <a:gdLst>
              <a:gd name="connsiteX0" fmla="*/ 6169486 w 6169486"/>
              <a:gd name="connsiteY0" fmla="*/ 2360940 h 11442131"/>
              <a:gd name="connsiteX1" fmla="*/ 6169486 w 6169486"/>
              <a:gd name="connsiteY1" fmla="*/ 3979283 h 11442131"/>
              <a:gd name="connsiteX2" fmla="*/ 6169486 w 6169486"/>
              <a:gd name="connsiteY2" fmla="*/ 6173285 h 11442131"/>
              <a:gd name="connsiteX3" fmla="*/ 6169486 w 6169486"/>
              <a:gd name="connsiteY3" fmla="*/ 6368076 h 11442131"/>
              <a:gd name="connsiteX4" fmla="*/ 6169486 w 6169486"/>
              <a:gd name="connsiteY4" fmla="*/ 7791628 h 11442131"/>
              <a:gd name="connsiteX5" fmla="*/ 6163048 w 6169486"/>
              <a:gd name="connsiteY5" fmla="*/ 7791628 h 11442131"/>
              <a:gd name="connsiteX6" fmla="*/ 6169486 w 6169486"/>
              <a:gd name="connsiteY6" fmla="*/ 7986419 h 11442131"/>
              <a:gd name="connsiteX7" fmla="*/ 3084743 w 6169486"/>
              <a:gd name="connsiteY7" fmla="*/ 11442131 h 11442131"/>
              <a:gd name="connsiteX8" fmla="*/ 1 w 6169486"/>
              <a:gd name="connsiteY8" fmla="*/ 7986419 h 11442131"/>
              <a:gd name="connsiteX9" fmla="*/ 6440 w 6169486"/>
              <a:gd name="connsiteY9" fmla="*/ 7791628 h 11442131"/>
              <a:gd name="connsiteX10" fmla="*/ 1 w 6169486"/>
              <a:gd name="connsiteY10" fmla="*/ 7791628 h 11442131"/>
              <a:gd name="connsiteX11" fmla="*/ 1 w 6169486"/>
              <a:gd name="connsiteY11" fmla="*/ 6368076 h 11442131"/>
              <a:gd name="connsiteX12" fmla="*/ 1 w 6169486"/>
              <a:gd name="connsiteY12" fmla="*/ 6173285 h 11442131"/>
              <a:gd name="connsiteX13" fmla="*/ 1 w 6169486"/>
              <a:gd name="connsiteY13" fmla="*/ 5625507 h 11442131"/>
              <a:gd name="connsiteX14" fmla="*/ 0 w 6169486"/>
              <a:gd name="connsiteY14" fmla="*/ 5625479 h 11442131"/>
              <a:gd name="connsiteX15" fmla="*/ 1 w 6169486"/>
              <a:gd name="connsiteY15" fmla="*/ 5625330 h 11442131"/>
              <a:gd name="connsiteX16" fmla="*/ 1 w 6169486"/>
              <a:gd name="connsiteY16" fmla="*/ 5430689 h 11442131"/>
              <a:gd name="connsiteX17" fmla="*/ 0 w 6169486"/>
              <a:gd name="connsiteY17" fmla="*/ 5430689 h 11442131"/>
              <a:gd name="connsiteX18" fmla="*/ 0 w 6169486"/>
              <a:gd name="connsiteY18" fmla="*/ 4007136 h 11442131"/>
              <a:gd name="connsiteX19" fmla="*/ 0 w 6169486"/>
              <a:gd name="connsiteY19" fmla="*/ 3812346 h 11442131"/>
              <a:gd name="connsiteX20" fmla="*/ 0 w 6169486"/>
              <a:gd name="connsiteY20" fmla="*/ 1618343 h 11442131"/>
              <a:gd name="connsiteX21" fmla="*/ 0 w 6169486"/>
              <a:gd name="connsiteY21" fmla="*/ 0 h 11442131"/>
              <a:gd name="connsiteX22" fmla="*/ 6169485 w 6169486"/>
              <a:gd name="connsiteY22" fmla="*/ 0 h 11442131"/>
              <a:gd name="connsiteX23" fmla="*/ 6169485 w 6169486"/>
              <a:gd name="connsiteY23" fmla="*/ 1618343 h 11442131"/>
              <a:gd name="connsiteX24" fmla="*/ 6169485 w 6169486"/>
              <a:gd name="connsiteY24" fmla="*/ 2360940 h 1144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69486" h="11442131">
                <a:moveTo>
                  <a:pt x="6169486" y="2360940"/>
                </a:moveTo>
                <a:lnTo>
                  <a:pt x="6169486" y="3979283"/>
                </a:lnTo>
                <a:lnTo>
                  <a:pt x="6169486" y="6173285"/>
                </a:lnTo>
                <a:lnTo>
                  <a:pt x="6169486" y="6368076"/>
                </a:lnTo>
                <a:lnTo>
                  <a:pt x="6169486" y="7791628"/>
                </a:lnTo>
                <a:lnTo>
                  <a:pt x="6163048" y="7791628"/>
                </a:lnTo>
                <a:cubicBezTo>
                  <a:pt x="6169486" y="7856559"/>
                  <a:pt x="6169486" y="7921492"/>
                  <a:pt x="6169486" y="7986419"/>
                </a:cubicBezTo>
                <a:cubicBezTo>
                  <a:pt x="6169486" y="9898246"/>
                  <a:pt x="4791336" y="11442131"/>
                  <a:pt x="3084743" y="11442131"/>
                </a:cubicBezTo>
                <a:cubicBezTo>
                  <a:pt x="1378155" y="11442131"/>
                  <a:pt x="1" y="9891026"/>
                  <a:pt x="1" y="7986419"/>
                </a:cubicBezTo>
                <a:cubicBezTo>
                  <a:pt x="1" y="7921491"/>
                  <a:pt x="1" y="7849343"/>
                  <a:pt x="6440" y="7791628"/>
                </a:cubicBezTo>
                <a:lnTo>
                  <a:pt x="1" y="7791628"/>
                </a:lnTo>
                <a:lnTo>
                  <a:pt x="1" y="6368076"/>
                </a:lnTo>
                <a:lnTo>
                  <a:pt x="1" y="6173285"/>
                </a:lnTo>
                <a:lnTo>
                  <a:pt x="1" y="5625507"/>
                </a:lnTo>
                <a:lnTo>
                  <a:pt x="0" y="5625479"/>
                </a:lnTo>
                <a:lnTo>
                  <a:pt x="1" y="5625330"/>
                </a:lnTo>
                <a:lnTo>
                  <a:pt x="1" y="5430689"/>
                </a:lnTo>
                <a:lnTo>
                  <a:pt x="0" y="5430689"/>
                </a:lnTo>
                <a:lnTo>
                  <a:pt x="0" y="4007136"/>
                </a:lnTo>
                <a:lnTo>
                  <a:pt x="0" y="3812346"/>
                </a:lnTo>
                <a:lnTo>
                  <a:pt x="0" y="1618343"/>
                </a:lnTo>
                <a:lnTo>
                  <a:pt x="0" y="0"/>
                </a:lnTo>
                <a:lnTo>
                  <a:pt x="6169485" y="0"/>
                </a:lnTo>
                <a:lnTo>
                  <a:pt x="6169485" y="1618343"/>
                </a:lnTo>
                <a:lnTo>
                  <a:pt x="6169485" y="236094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8" name="Straight Connector 7">
            <a:extLst>
              <a:ext uri="{FF2B5EF4-FFF2-40B4-BE49-F238E27FC236}">
                <a16:creationId xmlns:a16="http://schemas.microsoft.com/office/drawing/2014/main" id="{B3E67298-3560-5376-1EEF-B1EA5838CE21}"/>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1A8BF2A1-ADAA-51F9-A54D-612C168F2883}"/>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
        <p:nvSpPr>
          <p:cNvPr id="10" name="Slide Number Placeholder 5">
            <a:extLst>
              <a:ext uri="{FF2B5EF4-FFF2-40B4-BE49-F238E27FC236}">
                <a16:creationId xmlns:a16="http://schemas.microsoft.com/office/drawing/2014/main" id="{03203C79-E0BB-C3A3-D390-9C734A32C3A4}"/>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11" name="Picture Placeholder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96FC7D90-BE71-C348-3DA7-B5B8E12651A1}"/>
              </a:ext>
            </a:extLst>
          </p:cNvPr>
          <p:cNvSpPr/>
          <p:nvPr userDrawn="1"/>
        </p:nvSpPr>
        <p:spPr>
          <a:xfrm rot="16200000">
            <a:off x="586434" y="-358294"/>
            <a:ext cx="3200860" cy="4373727"/>
          </a:xfrm>
          <a:custGeom>
            <a:avLst/>
            <a:gdLst>
              <a:gd name="connsiteX0" fmla="*/ 3200860 w 3200860"/>
              <a:gd name="connsiteY0" fmla="*/ 3341 h 4373727"/>
              <a:gd name="connsiteX1" fmla="*/ 3200860 w 3200860"/>
              <a:gd name="connsiteY1" fmla="*/ 2683476 h 4373727"/>
              <a:gd name="connsiteX2" fmla="*/ 3197520 w 3200860"/>
              <a:gd name="connsiteY2" fmla="*/ 2683476 h 4373727"/>
              <a:gd name="connsiteX3" fmla="*/ 3200860 w 3200860"/>
              <a:gd name="connsiteY3" fmla="*/ 2773667 h 4373727"/>
              <a:gd name="connsiteX4" fmla="*/ 1600429 w 3200860"/>
              <a:gd name="connsiteY4" fmla="*/ 4373727 h 4373727"/>
              <a:gd name="connsiteX5" fmla="*/ 0 w 3200860"/>
              <a:gd name="connsiteY5" fmla="*/ 2773667 h 4373727"/>
              <a:gd name="connsiteX6" fmla="*/ 3340 w 3200860"/>
              <a:gd name="connsiteY6" fmla="*/ 2683475 h 4373727"/>
              <a:gd name="connsiteX7" fmla="*/ 0 w 3200860"/>
              <a:gd name="connsiteY7" fmla="*/ 2683475 h 4373727"/>
              <a:gd name="connsiteX8" fmla="*/ 0 w 3200860"/>
              <a:gd name="connsiteY8" fmla="*/ 102 h 4373727"/>
              <a:gd name="connsiteX9" fmla="*/ 64346 w 3200860"/>
              <a:gd name="connsiteY9" fmla="*/ 3341 h 4373727"/>
              <a:gd name="connsiteX10" fmla="*/ 154537 w 3200860"/>
              <a:gd name="connsiteY10" fmla="*/ 0 h 4373727"/>
              <a:gd name="connsiteX11" fmla="*/ 154537 w 3200860"/>
              <a:gd name="connsiteY11" fmla="*/ 3341 h 437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0860" h="4373727">
                <a:moveTo>
                  <a:pt x="3200860" y="3341"/>
                </a:moveTo>
                <a:lnTo>
                  <a:pt x="3200860" y="2683476"/>
                </a:lnTo>
                <a:lnTo>
                  <a:pt x="3197520" y="2683476"/>
                </a:lnTo>
                <a:cubicBezTo>
                  <a:pt x="3200860" y="2713540"/>
                  <a:pt x="3200860" y="2743604"/>
                  <a:pt x="3200860" y="2773667"/>
                </a:cubicBezTo>
                <a:cubicBezTo>
                  <a:pt x="3200860" y="3658879"/>
                  <a:pt x="2485846" y="4373727"/>
                  <a:pt x="1600429" y="4373727"/>
                </a:cubicBezTo>
                <a:cubicBezTo>
                  <a:pt x="715015" y="4373727"/>
                  <a:pt x="0" y="3655536"/>
                  <a:pt x="0" y="2773667"/>
                </a:cubicBezTo>
                <a:cubicBezTo>
                  <a:pt x="0" y="2743604"/>
                  <a:pt x="0" y="2710198"/>
                  <a:pt x="3340" y="2683475"/>
                </a:cubicBezTo>
                <a:lnTo>
                  <a:pt x="0" y="2683475"/>
                </a:lnTo>
                <a:lnTo>
                  <a:pt x="0" y="102"/>
                </a:lnTo>
                <a:lnTo>
                  <a:pt x="64346" y="3341"/>
                </a:lnTo>
                <a:cubicBezTo>
                  <a:pt x="94409" y="3341"/>
                  <a:pt x="124473" y="3341"/>
                  <a:pt x="154537" y="0"/>
                </a:cubicBezTo>
                <a:lnTo>
                  <a:pt x="154537" y="3341"/>
                </a:lnTo>
                <a:close/>
              </a:path>
            </a:pathLst>
          </a:custGeom>
          <a:solidFill>
            <a:srgbClr val="EC7C69"/>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0" name="Slide Number Placeholder 5">
            <a:extLst>
              <a:ext uri="{FF2B5EF4-FFF2-40B4-BE49-F238E27FC236}">
                <a16:creationId xmlns:a16="http://schemas.microsoft.com/office/drawing/2014/main" id="{307B564B-86FF-81CD-C24C-1B51E643CC7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1" name="Text Placeholder 17">
            <a:extLst>
              <a:ext uri="{FF2B5EF4-FFF2-40B4-BE49-F238E27FC236}">
                <a16:creationId xmlns:a16="http://schemas.microsoft.com/office/drawing/2014/main" id="{26F2C004-0C5D-E994-D5E0-36ECCA19596A}"/>
              </a:ext>
            </a:extLst>
          </p:cNvPr>
          <p:cNvSpPr>
            <a:spLocks noGrp="1"/>
          </p:cNvSpPr>
          <p:nvPr>
            <p:ph type="body" sz="quarter" idx="21" hasCustomPrompt="1"/>
          </p:nvPr>
        </p:nvSpPr>
        <p:spPr>
          <a:xfrm>
            <a:off x="6222251" y="747840"/>
            <a:ext cx="5181093"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cxnSp>
        <p:nvCxnSpPr>
          <p:cNvPr id="12" name="Straight Connector 11">
            <a:extLst>
              <a:ext uri="{FF2B5EF4-FFF2-40B4-BE49-F238E27FC236}">
                <a16:creationId xmlns:a16="http://schemas.microsoft.com/office/drawing/2014/main" id="{910FB996-B27B-C73E-8D2A-E98A0C90B8B9}"/>
              </a:ext>
            </a:extLst>
          </p:cNvPr>
          <p:cNvCxnSpPr>
            <a:cxnSpLocks/>
          </p:cNvCxnSpPr>
          <p:nvPr userDrawn="1"/>
        </p:nvCxnSpPr>
        <p:spPr>
          <a:xfrm>
            <a:off x="480666" y="132040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6803EB4F-4C58-B9A1-9FC2-E2714E74DEEE}"/>
              </a:ext>
            </a:extLst>
          </p:cNvPr>
          <p:cNvSpPr>
            <a:spLocks noGrp="1"/>
          </p:cNvSpPr>
          <p:nvPr>
            <p:ph type="body" sz="quarter" idx="18" hasCustomPrompt="1"/>
          </p:nvPr>
        </p:nvSpPr>
        <p:spPr>
          <a:xfrm>
            <a:off x="599910" y="1482295"/>
            <a:ext cx="2975564"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4" name="Text Placeholder 32">
            <a:extLst>
              <a:ext uri="{FF2B5EF4-FFF2-40B4-BE49-F238E27FC236}">
                <a16:creationId xmlns:a16="http://schemas.microsoft.com/office/drawing/2014/main" id="{DF658C89-38A6-2508-4B2E-513543A5F33D}"/>
              </a:ext>
            </a:extLst>
          </p:cNvPr>
          <p:cNvSpPr>
            <a:spLocks noGrp="1"/>
          </p:cNvSpPr>
          <p:nvPr>
            <p:ph type="body" sz="quarter" idx="19" hasCustomPrompt="1"/>
          </p:nvPr>
        </p:nvSpPr>
        <p:spPr>
          <a:xfrm>
            <a:off x="616709" y="547376"/>
            <a:ext cx="2958765"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Tree>
    <p:extLst>
      <p:ext uri="{BB962C8B-B14F-4D97-AF65-F5344CB8AC3E}">
        <p14:creationId xmlns:p14="http://schemas.microsoft.com/office/powerpoint/2010/main" val="9727705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43374ABE-97D3-3E8E-FAFC-6D4CC7259A99}"/>
              </a:ext>
            </a:extLst>
          </p:cNvPr>
          <p:cNvSpPr/>
          <p:nvPr userDrawn="1"/>
        </p:nvSpPr>
        <p:spPr>
          <a:xfrm rot="5400000">
            <a:off x="8063787" y="-823539"/>
            <a:ext cx="2914257" cy="534216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39B4FDA8-7D76-CFA7-C7B8-A21F78766DCB}"/>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ADD68B86-A99B-F3CB-D7C8-A451A6EE0EE7}"/>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4" name="Slide Number Placeholder 5">
            <a:extLst>
              <a:ext uri="{FF2B5EF4-FFF2-40B4-BE49-F238E27FC236}">
                <a16:creationId xmlns:a16="http://schemas.microsoft.com/office/drawing/2014/main" id="{CE623A54-AD38-B02C-5721-DC8F64A51D8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5" name="Text Placeholder 17">
            <a:extLst>
              <a:ext uri="{FF2B5EF4-FFF2-40B4-BE49-F238E27FC236}">
                <a16:creationId xmlns:a16="http://schemas.microsoft.com/office/drawing/2014/main" id="{31F7C9AC-5F4C-97E7-54D0-19FB28FE6498}"/>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6" name="Text Placeholder 23">
            <a:extLst>
              <a:ext uri="{FF2B5EF4-FFF2-40B4-BE49-F238E27FC236}">
                <a16:creationId xmlns:a16="http://schemas.microsoft.com/office/drawing/2014/main" id="{5AB9A2E8-2BDD-198B-A073-3AC52FE90C45}"/>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7" name="Straight Connector 16">
            <a:extLst>
              <a:ext uri="{FF2B5EF4-FFF2-40B4-BE49-F238E27FC236}">
                <a16:creationId xmlns:a16="http://schemas.microsoft.com/office/drawing/2014/main" id="{FEC24869-DAE9-8C7F-CBC7-CF3486F4171C}"/>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Picture Placeholder 20">
            <a:extLst>
              <a:ext uri="{FF2B5EF4-FFF2-40B4-BE49-F238E27FC236}">
                <a16:creationId xmlns:a16="http://schemas.microsoft.com/office/drawing/2014/main" id="{28FB0A20-E935-7089-053C-B98EA8AD01F8}"/>
              </a:ext>
            </a:extLst>
          </p:cNvPr>
          <p:cNvSpPr>
            <a:spLocks noGrp="1"/>
          </p:cNvSpPr>
          <p:nvPr>
            <p:ph type="pic" sz="quarter" idx="67"/>
          </p:nvPr>
        </p:nvSpPr>
        <p:spPr>
          <a:xfrm>
            <a:off x="-1" y="178005"/>
            <a:ext cx="7607445" cy="3354626"/>
          </a:xfrm>
          <a:custGeom>
            <a:avLst/>
            <a:gdLst>
              <a:gd name="connsiteX0" fmla="*/ 0 w 7607445"/>
              <a:gd name="connsiteY0" fmla="*/ 0 h 3354626"/>
              <a:gd name="connsiteX1" fmla="*/ 2057401 w 7607445"/>
              <a:gd name="connsiteY1" fmla="*/ 0 h 3354626"/>
              <a:gd name="connsiteX2" fmla="*/ 4013534 w 7607445"/>
              <a:gd name="connsiteY2" fmla="*/ 0 h 3354626"/>
              <a:gd name="connsiteX3" fmla="*/ 4127503 w 7607445"/>
              <a:gd name="connsiteY3" fmla="*/ 0 h 3354626"/>
              <a:gd name="connsiteX4" fmla="*/ 6070935 w 7607445"/>
              <a:gd name="connsiteY4" fmla="*/ 0 h 3354626"/>
              <a:gd name="connsiteX5" fmla="*/ 6070935 w 7607445"/>
              <a:gd name="connsiteY5" fmla="*/ 3501 h 3354626"/>
              <a:gd name="connsiteX6" fmla="*/ 6184905 w 7607445"/>
              <a:gd name="connsiteY6" fmla="*/ 0 h 3354626"/>
              <a:gd name="connsiteX7" fmla="*/ 7471829 w 7607445"/>
              <a:gd name="connsiteY7" fmla="*/ 382501 h 3354626"/>
              <a:gd name="connsiteX8" fmla="*/ 7598074 w 7607445"/>
              <a:gd name="connsiteY8" fmla="*/ 477664 h 3354626"/>
              <a:gd name="connsiteX9" fmla="*/ 7489864 w 7607445"/>
              <a:gd name="connsiteY9" fmla="*/ 544701 h 3354626"/>
              <a:gd name="connsiteX10" fmla="*/ 6849834 w 7607445"/>
              <a:gd name="connsiteY10" fmla="*/ 1669539 h 3354626"/>
              <a:gd name="connsiteX11" fmla="*/ 7488340 w 7607445"/>
              <a:gd name="connsiteY11" fmla="*/ 2794379 h 3354626"/>
              <a:gd name="connsiteX12" fmla="*/ 7607445 w 7607445"/>
              <a:gd name="connsiteY12" fmla="*/ 2868214 h 3354626"/>
              <a:gd name="connsiteX13" fmla="*/ 7596485 w 7607445"/>
              <a:gd name="connsiteY13" fmla="*/ 2878084 h 3354626"/>
              <a:gd name="connsiteX14" fmla="*/ 6184904 w 7607445"/>
              <a:gd name="connsiteY14" fmla="*/ 3354626 h 3354626"/>
              <a:gd name="connsiteX15" fmla="*/ 6070933 w 7607445"/>
              <a:gd name="connsiteY15" fmla="*/ 3351125 h 3354626"/>
              <a:gd name="connsiteX16" fmla="*/ 6070933 w 7607445"/>
              <a:gd name="connsiteY16" fmla="*/ 3354626 h 3354626"/>
              <a:gd name="connsiteX17" fmla="*/ 4127503 w 7607445"/>
              <a:gd name="connsiteY17" fmla="*/ 3354626 h 3354626"/>
              <a:gd name="connsiteX18" fmla="*/ 4013532 w 7607445"/>
              <a:gd name="connsiteY18" fmla="*/ 3354626 h 3354626"/>
              <a:gd name="connsiteX19" fmla="*/ 2057401 w 7607445"/>
              <a:gd name="connsiteY19" fmla="*/ 3354626 h 3354626"/>
              <a:gd name="connsiteX20" fmla="*/ 0 w 7607445"/>
              <a:gd name="connsiteY20" fmla="*/ 3354626 h 335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607445" h="3354626">
                <a:moveTo>
                  <a:pt x="0" y="0"/>
                </a:moveTo>
                <a:lnTo>
                  <a:pt x="2057401" y="0"/>
                </a:lnTo>
                <a:lnTo>
                  <a:pt x="4013534" y="0"/>
                </a:lnTo>
                <a:lnTo>
                  <a:pt x="4127503" y="0"/>
                </a:lnTo>
                <a:lnTo>
                  <a:pt x="6070935" y="0"/>
                </a:lnTo>
                <a:lnTo>
                  <a:pt x="6070935" y="3501"/>
                </a:lnTo>
                <a:cubicBezTo>
                  <a:pt x="6108924" y="0"/>
                  <a:pt x="6146915" y="0"/>
                  <a:pt x="6184905" y="0"/>
                </a:cubicBezTo>
                <a:cubicBezTo>
                  <a:pt x="6674291" y="0"/>
                  <a:pt x="7122472" y="143433"/>
                  <a:pt x="7471829" y="382501"/>
                </a:cubicBezTo>
                <a:lnTo>
                  <a:pt x="7598074" y="477664"/>
                </a:lnTo>
                <a:lnTo>
                  <a:pt x="7489864" y="544701"/>
                </a:lnTo>
                <a:cubicBezTo>
                  <a:pt x="7099290" y="811726"/>
                  <a:pt x="6849834" y="1216089"/>
                  <a:pt x="6849834" y="1669539"/>
                </a:cubicBezTo>
                <a:cubicBezTo>
                  <a:pt x="6849834" y="2122992"/>
                  <a:pt x="7098129" y="2527355"/>
                  <a:pt x="7488340" y="2794379"/>
                </a:cubicBezTo>
                <a:lnTo>
                  <a:pt x="7607445" y="2868214"/>
                </a:lnTo>
                <a:lnTo>
                  <a:pt x="7596485" y="2878084"/>
                </a:lnTo>
                <a:cubicBezTo>
                  <a:pt x="7231761" y="3173094"/>
                  <a:pt x="6733385" y="3354626"/>
                  <a:pt x="6184904" y="3354626"/>
                </a:cubicBezTo>
                <a:cubicBezTo>
                  <a:pt x="6146915" y="3354626"/>
                  <a:pt x="6104701" y="3354626"/>
                  <a:pt x="6070933" y="3351125"/>
                </a:cubicBezTo>
                <a:lnTo>
                  <a:pt x="6070933" y="3354626"/>
                </a:lnTo>
                <a:lnTo>
                  <a:pt x="4127503" y="3354626"/>
                </a:lnTo>
                <a:lnTo>
                  <a:pt x="4013532" y="3354626"/>
                </a:lnTo>
                <a:lnTo>
                  <a:pt x="2057401" y="3354626"/>
                </a:lnTo>
                <a:lnTo>
                  <a:pt x="0" y="33546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a:p>
          <a:p>
            <a:r>
              <a:rPr lang="en-US"/>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2539E3CA-25E7-EDCE-AA8E-8A19A9EC8293}"/>
              </a:ext>
            </a:extLst>
          </p:cNvPr>
          <p:cNvSpPr/>
          <p:nvPr userDrawn="1"/>
        </p:nvSpPr>
        <p:spPr>
          <a:xfrm flipH="1">
            <a:off x="7210213" y="486667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4" name="Freeform 3">
            <a:extLst>
              <a:ext uri="{FF2B5EF4-FFF2-40B4-BE49-F238E27FC236}">
                <a16:creationId xmlns:a16="http://schemas.microsoft.com/office/drawing/2014/main" id="{C7D28B20-16AC-4420-7BD0-7E73EA01AB76}"/>
              </a:ext>
            </a:extLst>
          </p:cNvPr>
          <p:cNvSpPr/>
          <p:nvPr userDrawn="1"/>
        </p:nvSpPr>
        <p:spPr>
          <a:xfrm>
            <a:off x="-39761" y="210639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object 3">
            <a:extLst>
              <a:ext uri="{FF2B5EF4-FFF2-40B4-BE49-F238E27FC236}">
                <a16:creationId xmlns:a16="http://schemas.microsoft.com/office/drawing/2014/main" id="{FF709D79-9D16-4122-0BC8-B6558E032B80}"/>
              </a:ext>
            </a:extLst>
          </p:cNvPr>
          <p:cNvSpPr/>
          <p:nvPr userDrawn="1"/>
        </p:nvSpPr>
        <p:spPr>
          <a:xfrm>
            <a:off x="9232269" y="77805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6" name="Picture Placeholder 29">
            <a:extLst>
              <a:ext uri="{FF2B5EF4-FFF2-40B4-BE49-F238E27FC236}">
                <a16:creationId xmlns:a16="http://schemas.microsoft.com/office/drawing/2014/main" id="{DDC8EAA0-DDC4-B607-C4A7-670C26F139DD}"/>
              </a:ext>
            </a:extLst>
          </p:cNvPr>
          <p:cNvSpPr>
            <a:spLocks noGrp="1"/>
          </p:cNvSpPr>
          <p:nvPr>
            <p:ph type="pic" sz="quarter" idx="19"/>
          </p:nvPr>
        </p:nvSpPr>
        <p:spPr>
          <a:xfrm>
            <a:off x="5957002" y="100428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9F7A2F1E-28FE-5A45-BE88-00DE0EEB126E}"/>
              </a:ext>
            </a:extLst>
          </p:cNvPr>
          <p:cNvSpPr>
            <a:spLocks noGrp="1"/>
          </p:cNvSpPr>
          <p:nvPr>
            <p:ph type="body" sz="quarter" idx="15" hasCustomPrompt="1"/>
          </p:nvPr>
        </p:nvSpPr>
        <p:spPr>
          <a:xfrm>
            <a:off x="553654" y="388671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a:t>Epic Stays</a:t>
            </a:r>
          </a:p>
        </p:txBody>
      </p:sp>
      <p:sp>
        <p:nvSpPr>
          <p:cNvPr id="8" name="Text Placeholder 23">
            <a:extLst>
              <a:ext uri="{FF2B5EF4-FFF2-40B4-BE49-F238E27FC236}">
                <a16:creationId xmlns:a16="http://schemas.microsoft.com/office/drawing/2014/main" id="{F543AF08-33D9-5168-9224-530C13CFDB32}"/>
              </a:ext>
            </a:extLst>
          </p:cNvPr>
          <p:cNvSpPr>
            <a:spLocks noGrp="1"/>
          </p:cNvSpPr>
          <p:nvPr>
            <p:ph type="body" sz="quarter" idx="16" hasCustomPrompt="1"/>
          </p:nvPr>
        </p:nvSpPr>
        <p:spPr>
          <a:xfrm>
            <a:off x="553654" y="326398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Your guide to</a:t>
            </a:r>
          </a:p>
        </p:txBody>
      </p:sp>
      <p:sp>
        <p:nvSpPr>
          <p:cNvPr id="9" name="Text Placeholder 23">
            <a:extLst>
              <a:ext uri="{FF2B5EF4-FFF2-40B4-BE49-F238E27FC236}">
                <a16:creationId xmlns:a16="http://schemas.microsoft.com/office/drawing/2014/main" id="{3706DD85-9695-CD90-0883-AEFD75A7296A}"/>
              </a:ext>
            </a:extLst>
          </p:cNvPr>
          <p:cNvSpPr>
            <a:spLocks noGrp="1"/>
          </p:cNvSpPr>
          <p:nvPr>
            <p:ph type="body" sz="quarter" idx="17" hasCustomPrompt="1"/>
          </p:nvPr>
        </p:nvSpPr>
        <p:spPr>
          <a:xfrm>
            <a:off x="7210213" y="502164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err="1"/>
              <a:t>www.epicstays.eu</a:t>
            </a:r>
            <a:endParaRPr lang="en-US"/>
          </a:p>
        </p:txBody>
      </p:sp>
      <p:pic>
        <p:nvPicPr>
          <p:cNvPr id="11" name="Picture 10">
            <a:extLst>
              <a:ext uri="{FF2B5EF4-FFF2-40B4-BE49-F238E27FC236}">
                <a16:creationId xmlns:a16="http://schemas.microsoft.com/office/drawing/2014/main" id="{EDB2A9A5-1609-A2F8-DC70-0C2BFB43CD1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36176" y="150906"/>
            <a:ext cx="2882520" cy="1786177"/>
          </a:xfrm>
          <a:prstGeom prst="rect">
            <a:avLst/>
          </a:prstGeom>
        </p:spPr>
      </p:pic>
      <p:sp>
        <p:nvSpPr>
          <p:cNvPr id="13" name="Text Placeholder 23">
            <a:extLst>
              <a:ext uri="{FF2B5EF4-FFF2-40B4-BE49-F238E27FC236}">
                <a16:creationId xmlns:a16="http://schemas.microsoft.com/office/drawing/2014/main" id="{E902EBE3-01C1-0AF3-D341-DE038F76D5F8}"/>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grpSp>
        <p:nvGrpSpPr>
          <p:cNvPr id="18" name="Group 17">
            <a:extLst>
              <a:ext uri="{FF2B5EF4-FFF2-40B4-BE49-F238E27FC236}">
                <a16:creationId xmlns:a16="http://schemas.microsoft.com/office/drawing/2014/main" id="{3ED3711E-BD5B-EE54-0964-70F34FFCE973}"/>
              </a:ext>
            </a:extLst>
          </p:cNvPr>
          <p:cNvGrpSpPr/>
          <p:nvPr userDrawn="1"/>
        </p:nvGrpSpPr>
        <p:grpSpPr>
          <a:xfrm>
            <a:off x="441852" y="5691396"/>
            <a:ext cx="6969049" cy="851642"/>
            <a:chOff x="441852" y="5691396"/>
            <a:chExt cx="6969049" cy="851642"/>
          </a:xfrm>
        </p:grpSpPr>
        <p:pic>
          <p:nvPicPr>
            <p:cNvPr id="20" name="Picture 19" descr="Co-funded by the European Union logo in png for web usage">
              <a:extLst>
                <a:ext uri="{FF2B5EF4-FFF2-40B4-BE49-F238E27FC236}">
                  <a16:creationId xmlns:a16="http://schemas.microsoft.com/office/drawing/2014/main" id="{912B73F1-8E38-C944-C6FA-6C7B91289BE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22" name="Rectangle 21">
              <a:extLst>
                <a:ext uri="{FF2B5EF4-FFF2-40B4-BE49-F238E27FC236}">
                  <a16:creationId xmlns:a16="http://schemas.microsoft.com/office/drawing/2014/main" id="{C3C1D1CF-465E-34F6-3CB6-00EAB0B8E4C2}"/>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23" name="Group 22">
              <a:extLst>
                <a:ext uri="{FF2B5EF4-FFF2-40B4-BE49-F238E27FC236}">
                  <a16:creationId xmlns:a16="http://schemas.microsoft.com/office/drawing/2014/main" id="{1E62A359-29A2-FB2B-FF23-EE4DAF036862}"/>
                </a:ext>
              </a:extLst>
            </p:cNvPr>
            <p:cNvGrpSpPr/>
            <p:nvPr userDrawn="1"/>
          </p:nvGrpSpPr>
          <p:grpSpPr>
            <a:xfrm>
              <a:off x="441852" y="5691396"/>
              <a:ext cx="1307461" cy="742180"/>
              <a:chOff x="340586" y="8789227"/>
              <a:chExt cx="1307461" cy="742180"/>
            </a:xfrm>
          </p:grpSpPr>
          <p:sp>
            <p:nvSpPr>
              <p:cNvPr id="24" name="Rectangle 23">
                <a:extLst>
                  <a:ext uri="{FF2B5EF4-FFF2-40B4-BE49-F238E27FC236}">
                    <a16:creationId xmlns:a16="http://schemas.microsoft.com/office/drawing/2014/main" id="{7AB9DC75-AC43-445B-995C-3C1125B3F2E9}"/>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rgbClr val="414141"/>
                    </a:solidFill>
                    <a:latin typeface="+mj-lt"/>
                  </a:rPr>
                  <a:t>EPIC STAYS is licensed </a:t>
                </a:r>
              </a:p>
              <a:p>
                <a:pPr algn="just"/>
                <a:r>
                  <a:rPr lang="en-US" sz="900" b="1">
                    <a:solidFill>
                      <a:srgbClr val="414141"/>
                    </a:solidFill>
                    <a:latin typeface="+mj-lt"/>
                  </a:rPr>
                  <a:t>under </a:t>
                </a:r>
                <a:r>
                  <a:rPr lang="en-US" sz="900" b="1">
                    <a:solidFill>
                      <a:srgbClr val="414141"/>
                    </a:solidFill>
                    <a:latin typeface="+mj-lt"/>
                    <a:hlinkClick r:id="rId4">
                      <a:extLst>
                        <a:ext uri="{A12FA001-AC4F-418D-AE19-62706E023703}">
                          <ahyp:hlinkClr xmlns:ahyp="http://schemas.microsoft.com/office/drawing/2018/hyperlinkcolor" val="tx"/>
                        </a:ext>
                      </a:extLst>
                    </a:hlinkClick>
                  </a:rPr>
                  <a:t>CC BY-SA 4.0</a:t>
                </a:r>
                <a:endParaRPr lang="en-US" sz="900" b="1">
                  <a:solidFill>
                    <a:srgbClr val="414141"/>
                  </a:solidFill>
                  <a:latin typeface="+mj-lt"/>
                </a:endParaRPr>
              </a:p>
            </p:txBody>
          </p:sp>
          <p:pic>
            <p:nvPicPr>
              <p:cNvPr id="26" name="Picture 25">
                <a:extLst>
                  <a:ext uri="{FF2B5EF4-FFF2-40B4-BE49-F238E27FC236}">
                    <a16:creationId xmlns:a16="http://schemas.microsoft.com/office/drawing/2014/main" id="{B58D7EAE-1C45-4B92-DBC1-BE4C79A0AC7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Picture Placeholder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0" name="Picture Placeholder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Picture Placeholder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 name="Picture Placeholder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err="1"/>
              <a:t>www.epicstays.eu</a:t>
            </a:r>
            <a:endParaRPr lang="en-US"/>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chemeClr val="tx1"/>
                  </a:solidFill>
                  <a:latin typeface="+mj-lt"/>
                </a:rPr>
                <a:t>EPIC STAYS is licensed </a:t>
              </a:r>
            </a:p>
            <a:p>
              <a:pPr algn="just"/>
              <a:r>
                <a:rPr lang="en-US" sz="900" b="1">
                  <a:solidFill>
                    <a:schemeClr val="tx1"/>
                  </a:solidFill>
                  <a:latin typeface="+mj-lt"/>
                </a:rPr>
                <a:t>under </a:t>
              </a:r>
              <a:r>
                <a:rPr lang="en-US" sz="900" b="1">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2_Overview/Content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8A9E1D8-4F22-625B-2C4E-07B47AAFDF25}"/>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C3B11366-AD09-04F6-6653-CF0B8C595DC9}"/>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4" name="Text Placeholder 17">
            <a:extLst>
              <a:ext uri="{FF2B5EF4-FFF2-40B4-BE49-F238E27FC236}">
                <a16:creationId xmlns:a16="http://schemas.microsoft.com/office/drawing/2014/main" id="{01202AAC-A4B1-346B-46B2-188899A89D68}"/>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5" name="Text Placeholder 23">
            <a:extLst>
              <a:ext uri="{FF2B5EF4-FFF2-40B4-BE49-F238E27FC236}">
                <a16:creationId xmlns:a16="http://schemas.microsoft.com/office/drawing/2014/main" id="{B7E4A283-06B2-21F7-1EEC-67F196AA1CD5}"/>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6" name="Picture 5">
            <a:extLst>
              <a:ext uri="{FF2B5EF4-FFF2-40B4-BE49-F238E27FC236}">
                <a16:creationId xmlns:a16="http://schemas.microsoft.com/office/drawing/2014/main" id="{667504B0-23AE-4FDF-5A4A-45171D6D5A93}"/>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7" name="Straight Connector 6">
            <a:extLst>
              <a:ext uri="{FF2B5EF4-FFF2-40B4-BE49-F238E27FC236}">
                <a16:creationId xmlns:a16="http://schemas.microsoft.com/office/drawing/2014/main" id="{AF0DC6D5-5E86-05FF-DA96-2B09050D19C1}"/>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9170CEDF-DBD0-65FC-58AF-2657252A0891}"/>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9" name="Slide Number Placeholder 5">
            <a:extLst>
              <a:ext uri="{FF2B5EF4-FFF2-40B4-BE49-F238E27FC236}">
                <a16:creationId xmlns:a16="http://schemas.microsoft.com/office/drawing/2014/main" id="{4D7152C8-6AFE-44FB-7B28-708E0FD412AD}"/>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234484973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82CCCA"/>
          </a:solidFill>
          <a:ln w="3598" cap="flat">
            <a:noFill/>
            <a:prstDash val="solid"/>
            <a:miter/>
          </a:ln>
        </p:spPr>
        <p:txBody>
          <a:bodyPr rtlCol="0" anchor="ctr"/>
          <a:lstStyle/>
          <a:p>
            <a:endParaRPr lang="en-US" b="0" i="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Sub-heading</a:t>
            </a:r>
            <a:endParaRPr lang="en-US"/>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8313414-7231-D721-F22C-7698EAC7B97E}"/>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a:extLst>
              <a:ext uri="{FF2B5EF4-FFF2-40B4-BE49-F238E27FC236}">
                <a16:creationId xmlns:a16="http://schemas.microsoft.com/office/drawing/2014/main" id="{1662533E-3357-8EAB-85F5-E379CED74CD7}"/>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5" name="Text Placeholder 17">
            <a:extLst>
              <a:ext uri="{FF2B5EF4-FFF2-40B4-BE49-F238E27FC236}">
                <a16:creationId xmlns:a16="http://schemas.microsoft.com/office/drawing/2014/main" id="{F1F4522F-79A1-E5F0-4628-9141C0263924}"/>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57CCCCC9-D323-7E9B-FC94-59C5159F3178}"/>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7" name="Picture 6">
            <a:extLst>
              <a:ext uri="{FF2B5EF4-FFF2-40B4-BE49-F238E27FC236}">
                <a16:creationId xmlns:a16="http://schemas.microsoft.com/office/drawing/2014/main" id="{18791DBB-588C-D672-AD15-B82BF297DBE6}"/>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8" name="Straight Connector 7">
            <a:extLst>
              <a:ext uri="{FF2B5EF4-FFF2-40B4-BE49-F238E27FC236}">
                <a16:creationId xmlns:a16="http://schemas.microsoft.com/office/drawing/2014/main" id="{85AB9E1E-1E1D-F24F-CB0A-CAA2A0D59F9A}"/>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FAD7E4C3-B30D-3716-2A1C-DA9BFCE2A3A0}"/>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11" name="Slide Number Placeholder 5">
            <a:extLst>
              <a:ext uri="{FF2B5EF4-FFF2-40B4-BE49-F238E27FC236}">
                <a16:creationId xmlns:a16="http://schemas.microsoft.com/office/drawing/2014/main" id="{472262D8-6D31-8488-2EBA-2E076602F631}"/>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261861520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_Photo/Text Slide 03">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1F8B28AA-A37F-3D04-FE6B-7976D6F7534B}"/>
              </a:ext>
            </a:extLst>
          </p:cNvPr>
          <p:cNvSpPr/>
          <p:nvPr userDrawn="1"/>
        </p:nvSpPr>
        <p:spPr>
          <a:xfrm rot="16200000">
            <a:off x="586434" y="-358294"/>
            <a:ext cx="3200860" cy="4373727"/>
          </a:xfrm>
          <a:custGeom>
            <a:avLst/>
            <a:gdLst>
              <a:gd name="connsiteX0" fmla="*/ 3200860 w 3200860"/>
              <a:gd name="connsiteY0" fmla="*/ 3341 h 4373727"/>
              <a:gd name="connsiteX1" fmla="*/ 3200860 w 3200860"/>
              <a:gd name="connsiteY1" fmla="*/ 2683476 h 4373727"/>
              <a:gd name="connsiteX2" fmla="*/ 3197520 w 3200860"/>
              <a:gd name="connsiteY2" fmla="*/ 2683476 h 4373727"/>
              <a:gd name="connsiteX3" fmla="*/ 3200860 w 3200860"/>
              <a:gd name="connsiteY3" fmla="*/ 2773667 h 4373727"/>
              <a:gd name="connsiteX4" fmla="*/ 1600429 w 3200860"/>
              <a:gd name="connsiteY4" fmla="*/ 4373727 h 4373727"/>
              <a:gd name="connsiteX5" fmla="*/ 0 w 3200860"/>
              <a:gd name="connsiteY5" fmla="*/ 2773667 h 4373727"/>
              <a:gd name="connsiteX6" fmla="*/ 3340 w 3200860"/>
              <a:gd name="connsiteY6" fmla="*/ 2683475 h 4373727"/>
              <a:gd name="connsiteX7" fmla="*/ 0 w 3200860"/>
              <a:gd name="connsiteY7" fmla="*/ 2683475 h 4373727"/>
              <a:gd name="connsiteX8" fmla="*/ 0 w 3200860"/>
              <a:gd name="connsiteY8" fmla="*/ 102 h 4373727"/>
              <a:gd name="connsiteX9" fmla="*/ 64346 w 3200860"/>
              <a:gd name="connsiteY9" fmla="*/ 3341 h 4373727"/>
              <a:gd name="connsiteX10" fmla="*/ 154537 w 3200860"/>
              <a:gd name="connsiteY10" fmla="*/ 0 h 4373727"/>
              <a:gd name="connsiteX11" fmla="*/ 154537 w 3200860"/>
              <a:gd name="connsiteY11" fmla="*/ 3341 h 437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0860" h="4373727">
                <a:moveTo>
                  <a:pt x="3200860" y="3341"/>
                </a:moveTo>
                <a:lnTo>
                  <a:pt x="3200860" y="2683476"/>
                </a:lnTo>
                <a:lnTo>
                  <a:pt x="3197520" y="2683476"/>
                </a:lnTo>
                <a:cubicBezTo>
                  <a:pt x="3200860" y="2713540"/>
                  <a:pt x="3200860" y="2743604"/>
                  <a:pt x="3200860" y="2773667"/>
                </a:cubicBezTo>
                <a:cubicBezTo>
                  <a:pt x="3200860" y="3658879"/>
                  <a:pt x="2485846" y="4373727"/>
                  <a:pt x="1600429" y="4373727"/>
                </a:cubicBezTo>
                <a:cubicBezTo>
                  <a:pt x="715015" y="4373727"/>
                  <a:pt x="0" y="3655536"/>
                  <a:pt x="0" y="2773667"/>
                </a:cubicBezTo>
                <a:cubicBezTo>
                  <a:pt x="0" y="2743604"/>
                  <a:pt x="0" y="2710198"/>
                  <a:pt x="3340" y="2683475"/>
                </a:cubicBezTo>
                <a:lnTo>
                  <a:pt x="0" y="2683475"/>
                </a:lnTo>
                <a:lnTo>
                  <a:pt x="0" y="102"/>
                </a:lnTo>
                <a:lnTo>
                  <a:pt x="64346" y="3341"/>
                </a:lnTo>
                <a:cubicBezTo>
                  <a:pt x="94409" y="3341"/>
                  <a:pt x="124473" y="3341"/>
                  <a:pt x="154537" y="0"/>
                </a:cubicBezTo>
                <a:lnTo>
                  <a:pt x="154537" y="3341"/>
                </a:lnTo>
                <a:close/>
              </a:path>
            </a:pathLst>
          </a:custGeom>
          <a:solidFill>
            <a:srgbClr val="EC7C69"/>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9" name="Slide Number Placeholder 5">
            <a:extLst>
              <a:ext uri="{FF2B5EF4-FFF2-40B4-BE49-F238E27FC236}">
                <a16:creationId xmlns:a16="http://schemas.microsoft.com/office/drawing/2014/main" id="{3FDF0389-E6EB-0B4F-02E2-5E9DF6D1CAF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1" name="Text Placeholder 17">
            <a:extLst>
              <a:ext uri="{FF2B5EF4-FFF2-40B4-BE49-F238E27FC236}">
                <a16:creationId xmlns:a16="http://schemas.microsoft.com/office/drawing/2014/main" id="{3F944C4F-4FDC-5AF7-E879-42C57B7DB235}"/>
              </a:ext>
            </a:extLst>
          </p:cNvPr>
          <p:cNvSpPr>
            <a:spLocks noGrp="1"/>
          </p:cNvSpPr>
          <p:nvPr>
            <p:ph type="body" sz="quarter" idx="21" hasCustomPrompt="1"/>
          </p:nvPr>
        </p:nvSpPr>
        <p:spPr>
          <a:xfrm>
            <a:off x="6222251" y="747840"/>
            <a:ext cx="5181093"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cxnSp>
        <p:nvCxnSpPr>
          <p:cNvPr id="14" name="Straight Connector 13">
            <a:extLst>
              <a:ext uri="{FF2B5EF4-FFF2-40B4-BE49-F238E27FC236}">
                <a16:creationId xmlns:a16="http://schemas.microsoft.com/office/drawing/2014/main" id="{87C973A2-EB1A-3325-255B-77887E432FA2}"/>
              </a:ext>
            </a:extLst>
          </p:cNvPr>
          <p:cNvCxnSpPr>
            <a:cxnSpLocks/>
          </p:cNvCxnSpPr>
          <p:nvPr userDrawn="1"/>
        </p:nvCxnSpPr>
        <p:spPr>
          <a:xfrm>
            <a:off x="480666" y="132040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 Placeholder 32">
            <a:extLst>
              <a:ext uri="{FF2B5EF4-FFF2-40B4-BE49-F238E27FC236}">
                <a16:creationId xmlns:a16="http://schemas.microsoft.com/office/drawing/2014/main" id="{A692E8A6-D513-08BC-DE9D-49DC6DF4F19F}"/>
              </a:ext>
            </a:extLst>
          </p:cNvPr>
          <p:cNvSpPr>
            <a:spLocks noGrp="1"/>
          </p:cNvSpPr>
          <p:nvPr>
            <p:ph type="body" sz="quarter" idx="18" hasCustomPrompt="1"/>
          </p:nvPr>
        </p:nvSpPr>
        <p:spPr>
          <a:xfrm>
            <a:off x="599910" y="1482295"/>
            <a:ext cx="2975564"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8" name="Text Placeholder 32">
            <a:extLst>
              <a:ext uri="{FF2B5EF4-FFF2-40B4-BE49-F238E27FC236}">
                <a16:creationId xmlns:a16="http://schemas.microsoft.com/office/drawing/2014/main" id="{369B69F7-F1EE-2E71-4BB7-99643496E263}"/>
              </a:ext>
            </a:extLst>
          </p:cNvPr>
          <p:cNvSpPr>
            <a:spLocks noGrp="1"/>
          </p:cNvSpPr>
          <p:nvPr>
            <p:ph type="body" sz="quarter" idx="19" hasCustomPrompt="1"/>
          </p:nvPr>
        </p:nvSpPr>
        <p:spPr>
          <a:xfrm>
            <a:off x="616709" y="547376"/>
            <a:ext cx="2958765"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Tree>
    <p:extLst>
      <p:ext uri="{BB962C8B-B14F-4D97-AF65-F5344CB8AC3E}">
        <p14:creationId xmlns:p14="http://schemas.microsoft.com/office/powerpoint/2010/main" val="16959995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2" name="object 3">
            <a:extLst>
              <a:ext uri="{FF2B5EF4-FFF2-40B4-BE49-F238E27FC236}">
                <a16:creationId xmlns:a16="http://schemas.microsoft.com/office/drawing/2014/main" id="{FF28C5A0-CDFA-982F-0EC9-A7C85ADCF34F}"/>
              </a:ext>
            </a:extLst>
          </p:cNvPr>
          <p:cNvSpPr/>
          <p:nvPr userDrawn="1"/>
        </p:nvSpPr>
        <p:spPr>
          <a:xfrm rot="16200000">
            <a:off x="1049881" y="1286396"/>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3" name="Freeform 2">
            <a:extLst>
              <a:ext uri="{FF2B5EF4-FFF2-40B4-BE49-F238E27FC236}">
                <a16:creationId xmlns:a16="http://schemas.microsoft.com/office/drawing/2014/main" id="{A85F845A-0B79-AC15-7D2C-469B0AC5997A}"/>
              </a:ext>
            </a:extLst>
          </p:cNvPr>
          <p:cNvSpPr/>
          <p:nvPr userDrawn="1"/>
        </p:nvSpPr>
        <p:spPr>
          <a:xfrm>
            <a:off x="210220" y="2521176"/>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26">
            <a:extLst>
              <a:ext uri="{FF2B5EF4-FFF2-40B4-BE49-F238E27FC236}">
                <a16:creationId xmlns:a16="http://schemas.microsoft.com/office/drawing/2014/main" id="{E8DFB183-10CF-CDA4-60B2-8600F9B7FDA1}"/>
              </a:ext>
            </a:extLst>
          </p:cNvPr>
          <p:cNvSpPr>
            <a:spLocks noGrp="1"/>
          </p:cNvSpPr>
          <p:nvPr>
            <p:ph type="pic" sz="quarter" idx="67"/>
          </p:nvPr>
        </p:nvSpPr>
        <p:spPr>
          <a:xfrm>
            <a:off x="210220" y="6"/>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6" name="Text Placeholder 32">
            <a:extLst>
              <a:ext uri="{FF2B5EF4-FFF2-40B4-BE49-F238E27FC236}">
                <a16:creationId xmlns:a16="http://schemas.microsoft.com/office/drawing/2014/main" id="{F630F948-5861-B8B4-0C5C-3BFE1DC76E06}"/>
              </a:ext>
            </a:extLst>
          </p:cNvPr>
          <p:cNvSpPr>
            <a:spLocks noGrp="1"/>
          </p:cNvSpPr>
          <p:nvPr>
            <p:ph type="body" sz="quarter" idx="18" hasCustomPrompt="1"/>
          </p:nvPr>
        </p:nvSpPr>
        <p:spPr>
          <a:xfrm>
            <a:off x="309338" y="4383483"/>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1" name="Text Placeholder 32">
            <a:extLst>
              <a:ext uri="{FF2B5EF4-FFF2-40B4-BE49-F238E27FC236}">
                <a16:creationId xmlns:a16="http://schemas.microsoft.com/office/drawing/2014/main" id="{20995D0E-BAD8-41AB-5C04-ACD01C206C2E}"/>
              </a:ext>
            </a:extLst>
          </p:cNvPr>
          <p:cNvSpPr>
            <a:spLocks noGrp="1"/>
          </p:cNvSpPr>
          <p:nvPr>
            <p:ph type="body" sz="quarter" idx="19" hasCustomPrompt="1"/>
          </p:nvPr>
        </p:nvSpPr>
        <p:spPr>
          <a:xfrm>
            <a:off x="251713" y="3505401"/>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2" name="Text Placeholder 32">
            <a:extLst>
              <a:ext uri="{FF2B5EF4-FFF2-40B4-BE49-F238E27FC236}">
                <a16:creationId xmlns:a16="http://schemas.microsoft.com/office/drawing/2014/main" id="{6824097E-52EB-6109-B520-A91E3AB000F1}"/>
              </a:ext>
            </a:extLst>
          </p:cNvPr>
          <p:cNvSpPr>
            <a:spLocks noGrp="1"/>
          </p:cNvSpPr>
          <p:nvPr>
            <p:ph type="body" sz="quarter" idx="20" hasCustomPrompt="1"/>
          </p:nvPr>
        </p:nvSpPr>
        <p:spPr>
          <a:xfrm>
            <a:off x="1286928" y="3917325"/>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sp>
        <p:nvSpPr>
          <p:cNvPr id="13" name="Text Placeholder 23">
            <a:extLst>
              <a:ext uri="{FF2B5EF4-FFF2-40B4-BE49-F238E27FC236}">
                <a16:creationId xmlns:a16="http://schemas.microsoft.com/office/drawing/2014/main" id="{0CF726D0-4618-1BEA-F957-81D819EB659D}"/>
              </a:ext>
            </a:extLst>
          </p:cNvPr>
          <p:cNvSpPr>
            <a:spLocks noGrp="1"/>
          </p:cNvSpPr>
          <p:nvPr>
            <p:ph type="body" sz="quarter" idx="66" hasCustomPrompt="1"/>
          </p:nvPr>
        </p:nvSpPr>
        <p:spPr>
          <a:xfrm rot="16200000">
            <a:off x="1061980" y="1299791"/>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4" name="Straight Connector 13">
            <a:extLst>
              <a:ext uri="{FF2B5EF4-FFF2-40B4-BE49-F238E27FC236}">
                <a16:creationId xmlns:a16="http://schemas.microsoft.com/office/drawing/2014/main" id="{D61D91A3-4D83-A087-D3B0-44E6AED3E580}"/>
              </a:ext>
            </a:extLst>
          </p:cNvPr>
          <p:cNvCxnSpPr>
            <a:cxnSpLocks/>
          </p:cNvCxnSpPr>
          <p:nvPr userDrawn="1"/>
        </p:nvCxnSpPr>
        <p:spPr>
          <a:xfrm flipV="1">
            <a:off x="213223" y="4140322"/>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FF229412-FB9B-5ECE-925A-F6CEFC432A23}"/>
              </a:ext>
            </a:extLst>
          </p:cNvPr>
          <p:cNvSpPr/>
          <p:nvPr userDrawn="1"/>
        </p:nvSpPr>
        <p:spPr>
          <a:xfrm rot="10800000">
            <a:off x="3009806" y="313144"/>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object 3">
            <a:extLst>
              <a:ext uri="{FF2B5EF4-FFF2-40B4-BE49-F238E27FC236}">
                <a16:creationId xmlns:a16="http://schemas.microsoft.com/office/drawing/2014/main" id="{0DCA25E1-F978-DA68-1FF1-B7E4BD699754}"/>
              </a:ext>
            </a:extLst>
          </p:cNvPr>
          <p:cNvSpPr/>
          <p:nvPr userDrawn="1"/>
        </p:nvSpPr>
        <p:spPr>
          <a:xfrm rot="5400000">
            <a:off x="3851599" y="5170247"/>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a:p>
        </p:txBody>
      </p:sp>
      <p:sp>
        <p:nvSpPr>
          <p:cNvPr id="17" name="Picture Placeholder 63">
            <a:extLst>
              <a:ext uri="{FF2B5EF4-FFF2-40B4-BE49-F238E27FC236}">
                <a16:creationId xmlns:a16="http://schemas.microsoft.com/office/drawing/2014/main" id="{4DFB12E1-BDE7-0FB1-028C-450AF844C460}"/>
              </a:ext>
            </a:extLst>
          </p:cNvPr>
          <p:cNvSpPr>
            <a:spLocks noGrp="1"/>
          </p:cNvSpPr>
          <p:nvPr>
            <p:ph type="pic" sz="quarter" idx="85"/>
          </p:nvPr>
        </p:nvSpPr>
        <p:spPr>
          <a:xfrm>
            <a:off x="3007378" y="3506784"/>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a:p>
        </p:txBody>
      </p:sp>
      <p:sp>
        <p:nvSpPr>
          <p:cNvPr id="18" name="Text Placeholder 32">
            <a:extLst>
              <a:ext uri="{FF2B5EF4-FFF2-40B4-BE49-F238E27FC236}">
                <a16:creationId xmlns:a16="http://schemas.microsoft.com/office/drawing/2014/main" id="{FF817A0A-DC5D-7039-AABD-F9BEFAC501A5}"/>
              </a:ext>
            </a:extLst>
          </p:cNvPr>
          <p:cNvSpPr>
            <a:spLocks noGrp="1"/>
          </p:cNvSpPr>
          <p:nvPr>
            <p:ph type="body" sz="quarter" idx="86" hasCustomPrompt="1"/>
          </p:nvPr>
        </p:nvSpPr>
        <p:spPr>
          <a:xfrm>
            <a:off x="3114205" y="180119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9" name="Text Placeholder 32">
            <a:extLst>
              <a:ext uri="{FF2B5EF4-FFF2-40B4-BE49-F238E27FC236}">
                <a16:creationId xmlns:a16="http://schemas.microsoft.com/office/drawing/2014/main" id="{8EC710EC-B682-D173-66C0-D417D2EF753B}"/>
              </a:ext>
            </a:extLst>
          </p:cNvPr>
          <p:cNvSpPr>
            <a:spLocks noGrp="1"/>
          </p:cNvSpPr>
          <p:nvPr>
            <p:ph type="body" sz="quarter" idx="87" hasCustomPrompt="1"/>
          </p:nvPr>
        </p:nvSpPr>
        <p:spPr>
          <a:xfrm>
            <a:off x="3056580" y="92311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02</a:t>
            </a:r>
            <a:endParaRPr lang="en-US"/>
          </a:p>
        </p:txBody>
      </p:sp>
      <p:sp>
        <p:nvSpPr>
          <p:cNvPr id="20" name="Text Placeholder 32">
            <a:extLst>
              <a:ext uri="{FF2B5EF4-FFF2-40B4-BE49-F238E27FC236}">
                <a16:creationId xmlns:a16="http://schemas.microsoft.com/office/drawing/2014/main" id="{332B1889-BC1F-2C2D-FFF1-5E5321D5C7C3}"/>
              </a:ext>
            </a:extLst>
          </p:cNvPr>
          <p:cNvSpPr>
            <a:spLocks noGrp="1"/>
          </p:cNvSpPr>
          <p:nvPr>
            <p:ph type="body" sz="quarter" idx="88" hasCustomPrompt="1"/>
          </p:nvPr>
        </p:nvSpPr>
        <p:spPr>
          <a:xfrm>
            <a:off x="4091795" y="133504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1" name="Straight Connector 20">
            <a:extLst>
              <a:ext uri="{FF2B5EF4-FFF2-40B4-BE49-F238E27FC236}">
                <a16:creationId xmlns:a16="http://schemas.microsoft.com/office/drawing/2014/main" id="{2B29A240-39FD-7604-1518-433A2B1440A4}"/>
              </a:ext>
            </a:extLst>
          </p:cNvPr>
          <p:cNvCxnSpPr>
            <a:cxnSpLocks/>
          </p:cNvCxnSpPr>
          <p:nvPr userDrawn="1"/>
        </p:nvCxnSpPr>
        <p:spPr>
          <a:xfrm flipV="1">
            <a:off x="3018090" y="155803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object 3">
            <a:extLst>
              <a:ext uri="{FF2B5EF4-FFF2-40B4-BE49-F238E27FC236}">
                <a16:creationId xmlns:a16="http://schemas.microsoft.com/office/drawing/2014/main" id="{CA154B54-2009-C779-F6A2-2CB8852DFA72}"/>
              </a:ext>
            </a:extLst>
          </p:cNvPr>
          <p:cNvSpPr/>
          <p:nvPr userDrawn="1"/>
        </p:nvSpPr>
        <p:spPr>
          <a:xfrm rot="16200000">
            <a:off x="6631589" y="1290171"/>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FBA63B"/>
          </a:solidFill>
        </p:spPr>
        <p:txBody>
          <a:bodyPr wrap="square" lIns="0" tIns="0" rIns="0" bIns="0" rtlCol="0"/>
          <a:lstStyle/>
          <a:p>
            <a:endParaRPr/>
          </a:p>
        </p:txBody>
      </p:sp>
      <p:sp>
        <p:nvSpPr>
          <p:cNvPr id="24" name="Freeform 23">
            <a:extLst>
              <a:ext uri="{FF2B5EF4-FFF2-40B4-BE49-F238E27FC236}">
                <a16:creationId xmlns:a16="http://schemas.microsoft.com/office/drawing/2014/main" id="{4F4D6C28-5B9C-5AB0-FC48-25E359657119}"/>
              </a:ext>
            </a:extLst>
          </p:cNvPr>
          <p:cNvSpPr/>
          <p:nvPr userDrawn="1"/>
        </p:nvSpPr>
        <p:spPr>
          <a:xfrm>
            <a:off x="5791928" y="2524951"/>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Picture Placeholder 26">
            <a:extLst>
              <a:ext uri="{FF2B5EF4-FFF2-40B4-BE49-F238E27FC236}">
                <a16:creationId xmlns:a16="http://schemas.microsoft.com/office/drawing/2014/main" id="{949E7B22-356F-8C64-66DC-5708FE35DD3C}"/>
              </a:ext>
            </a:extLst>
          </p:cNvPr>
          <p:cNvSpPr>
            <a:spLocks noGrp="1"/>
          </p:cNvSpPr>
          <p:nvPr>
            <p:ph type="pic" sz="quarter" idx="89"/>
          </p:nvPr>
        </p:nvSpPr>
        <p:spPr>
          <a:xfrm>
            <a:off x="5791928" y="3781"/>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6" name="Text Placeholder 32">
            <a:extLst>
              <a:ext uri="{FF2B5EF4-FFF2-40B4-BE49-F238E27FC236}">
                <a16:creationId xmlns:a16="http://schemas.microsoft.com/office/drawing/2014/main" id="{93412997-B4D0-674E-3863-02EAA78CD02F}"/>
              </a:ext>
            </a:extLst>
          </p:cNvPr>
          <p:cNvSpPr>
            <a:spLocks noGrp="1"/>
          </p:cNvSpPr>
          <p:nvPr>
            <p:ph type="body" sz="quarter" idx="90" hasCustomPrompt="1"/>
          </p:nvPr>
        </p:nvSpPr>
        <p:spPr>
          <a:xfrm>
            <a:off x="5891046" y="438725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33" name="Text Placeholder 32">
            <a:extLst>
              <a:ext uri="{FF2B5EF4-FFF2-40B4-BE49-F238E27FC236}">
                <a16:creationId xmlns:a16="http://schemas.microsoft.com/office/drawing/2014/main" id="{56F87941-776C-301C-9756-22A57E036715}"/>
              </a:ext>
            </a:extLst>
          </p:cNvPr>
          <p:cNvSpPr>
            <a:spLocks noGrp="1"/>
          </p:cNvSpPr>
          <p:nvPr>
            <p:ph type="body" sz="quarter" idx="91" hasCustomPrompt="1"/>
          </p:nvPr>
        </p:nvSpPr>
        <p:spPr>
          <a:xfrm>
            <a:off x="5833421" y="350917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03</a:t>
            </a:r>
            <a:endParaRPr lang="en-US"/>
          </a:p>
        </p:txBody>
      </p:sp>
      <p:sp>
        <p:nvSpPr>
          <p:cNvPr id="35" name="Text Placeholder 32">
            <a:extLst>
              <a:ext uri="{FF2B5EF4-FFF2-40B4-BE49-F238E27FC236}">
                <a16:creationId xmlns:a16="http://schemas.microsoft.com/office/drawing/2014/main" id="{51C60931-C812-5BD8-6225-D9005B0796D0}"/>
              </a:ext>
            </a:extLst>
          </p:cNvPr>
          <p:cNvSpPr>
            <a:spLocks noGrp="1"/>
          </p:cNvSpPr>
          <p:nvPr>
            <p:ph type="body" sz="quarter" idx="92" hasCustomPrompt="1"/>
          </p:nvPr>
        </p:nvSpPr>
        <p:spPr>
          <a:xfrm>
            <a:off x="6868636" y="392110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sp>
        <p:nvSpPr>
          <p:cNvPr id="37" name="Text Placeholder 23">
            <a:extLst>
              <a:ext uri="{FF2B5EF4-FFF2-40B4-BE49-F238E27FC236}">
                <a16:creationId xmlns:a16="http://schemas.microsoft.com/office/drawing/2014/main" id="{F69D0045-E071-B0B4-C681-B0B7960694B0}"/>
              </a:ext>
            </a:extLst>
          </p:cNvPr>
          <p:cNvSpPr>
            <a:spLocks noGrp="1"/>
          </p:cNvSpPr>
          <p:nvPr>
            <p:ph type="body" sz="quarter" idx="93" hasCustomPrompt="1"/>
          </p:nvPr>
        </p:nvSpPr>
        <p:spPr>
          <a:xfrm rot="16200000">
            <a:off x="6643688" y="1303566"/>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38" name="Straight Connector 37">
            <a:extLst>
              <a:ext uri="{FF2B5EF4-FFF2-40B4-BE49-F238E27FC236}">
                <a16:creationId xmlns:a16="http://schemas.microsoft.com/office/drawing/2014/main" id="{18400879-9877-7F5E-E31B-A72560C07CA4}"/>
              </a:ext>
            </a:extLst>
          </p:cNvPr>
          <p:cNvCxnSpPr>
            <a:cxnSpLocks/>
          </p:cNvCxnSpPr>
          <p:nvPr userDrawn="1"/>
        </p:nvCxnSpPr>
        <p:spPr>
          <a:xfrm flipV="1">
            <a:off x="5794931" y="414409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Text Placeholder 23">
            <a:extLst>
              <a:ext uri="{FF2B5EF4-FFF2-40B4-BE49-F238E27FC236}">
                <a16:creationId xmlns:a16="http://schemas.microsoft.com/office/drawing/2014/main" id="{7936CD83-2B14-BC52-25DE-96C4FF60793B}"/>
              </a:ext>
            </a:extLst>
          </p:cNvPr>
          <p:cNvSpPr>
            <a:spLocks noGrp="1"/>
          </p:cNvSpPr>
          <p:nvPr>
            <p:ph type="body" sz="quarter" idx="98" hasCustomPrompt="1"/>
          </p:nvPr>
        </p:nvSpPr>
        <p:spPr>
          <a:xfrm rot="16200000">
            <a:off x="3857607" y="5142909"/>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42" name="Text Placeholder 32">
            <a:extLst>
              <a:ext uri="{FF2B5EF4-FFF2-40B4-BE49-F238E27FC236}">
                <a16:creationId xmlns:a16="http://schemas.microsoft.com/office/drawing/2014/main" id="{16FFB8CD-3984-9F44-A036-23614D107044}"/>
              </a:ext>
            </a:extLst>
          </p:cNvPr>
          <p:cNvSpPr>
            <a:spLocks noGrp="1"/>
          </p:cNvSpPr>
          <p:nvPr>
            <p:ph type="body" sz="quarter" idx="42" hasCustomPrompt="1"/>
          </p:nvPr>
        </p:nvSpPr>
        <p:spPr>
          <a:xfrm rot="16200000">
            <a:off x="8464222" y="3119182"/>
            <a:ext cx="6840061" cy="637571"/>
          </a:xfrm>
          <a:prstGeom prst="rect">
            <a:avLst/>
          </a:prstGeom>
        </p:spPr>
        <p:txBody>
          <a:bodyPr anchor="t">
            <a:noAutofit/>
          </a:bodyPr>
          <a:lstStyle>
            <a:lvl1pPr marL="0" indent="0" algn="ct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_Photo/Text Slide 03">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1F8B28AA-A37F-3D04-FE6B-7976D6F7534B}"/>
              </a:ext>
            </a:extLst>
          </p:cNvPr>
          <p:cNvSpPr/>
          <p:nvPr userDrawn="1"/>
        </p:nvSpPr>
        <p:spPr>
          <a:xfrm rot="16200000">
            <a:off x="586434" y="-358294"/>
            <a:ext cx="3200860" cy="4373727"/>
          </a:xfrm>
          <a:custGeom>
            <a:avLst/>
            <a:gdLst>
              <a:gd name="connsiteX0" fmla="*/ 3200860 w 3200860"/>
              <a:gd name="connsiteY0" fmla="*/ 3341 h 4373727"/>
              <a:gd name="connsiteX1" fmla="*/ 3200860 w 3200860"/>
              <a:gd name="connsiteY1" fmla="*/ 2683476 h 4373727"/>
              <a:gd name="connsiteX2" fmla="*/ 3197520 w 3200860"/>
              <a:gd name="connsiteY2" fmla="*/ 2683476 h 4373727"/>
              <a:gd name="connsiteX3" fmla="*/ 3200860 w 3200860"/>
              <a:gd name="connsiteY3" fmla="*/ 2773667 h 4373727"/>
              <a:gd name="connsiteX4" fmla="*/ 1600429 w 3200860"/>
              <a:gd name="connsiteY4" fmla="*/ 4373727 h 4373727"/>
              <a:gd name="connsiteX5" fmla="*/ 0 w 3200860"/>
              <a:gd name="connsiteY5" fmla="*/ 2773667 h 4373727"/>
              <a:gd name="connsiteX6" fmla="*/ 3340 w 3200860"/>
              <a:gd name="connsiteY6" fmla="*/ 2683475 h 4373727"/>
              <a:gd name="connsiteX7" fmla="*/ 0 w 3200860"/>
              <a:gd name="connsiteY7" fmla="*/ 2683475 h 4373727"/>
              <a:gd name="connsiteX8" fmla="*/ 0 w 3200860"/>
              <a:gd name="connsiteY8" fmla="*/ 102 h 4373727"/>
              <a:gd name="connsiteX9" fmla="*/ 64346 w 3200860"/>
              <a:gd name="connsiteY9" fmla="*/ 3341 h 4373727"/>
              <a:gd name="connsiteX10" fmla="*/ 154537 w 3200860"/>
              <a:gd name="connsiteY10" fmla="*/ 0 h 4373727"/>
              <a:gd name="connsiteX11" fmla="*/ 154537 w 3200860"/>
              <a:gd name="connsiteY11" fmla="*/ 3341 h 437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0860" h="4373727">
                <a:moveTo>
                  <a:pt x="3200860" y="3341"/>
                </a:moveTo>
                <a:lnTo>
                  <a:pt x="3200860" y="2683476"/>
                </a:lnTo>
                <a:lnTo>
                  <a:pt x="3197520" y="2683476"/>
                </a:lnTo>
                <a:cubicBezTo>
                  <a:pt x="3200860" y="2713540"/>
                  <a:pt x="3200860" y="2743604"/>
                  <a:pt x="3200860" y="2773667"/>
                </a:cubicBezTo>
                <a:cubicBezTo>
                  <a:pt x="3200860" y="3658879"/>
                  <a:pt x="2485846" y="4373727"/>
                  <a:pt x="1600429" y="4373727"/>
                </a:cubicBezTo>
                <a:cubicBezTo>
                  <a:pt x="715015" y="4373727"/>
                  <a:pt x="0" y="3655536"/>
                  <a:pt x="0" y="2773667"/>
                </a:cubicBezTo>
                <a:cubicBezTo>
                  <a:pt x="0" y="2743604"/>
                  <a:pt x="0" y="2710198"/>
                  <a:pt x="3340" y="2683475"/>
                </a:cubicBezTo>
                <a:lnTo>
                  <a:pt x="0" y="2683475"/>
                </a:lnTo>
                <a:lnTo>
                  <a:pt x="0" y="102"/>
                </a:lnTo>
                <a:lnTo>
                  <a:pt x="64346" y="3341"/>
                </a:lnTo>
                <a:cubicBezTo>
                  <a:pt x="94409" y="3341"/>
                  <a:pt x="124473" y="3341"/>
                  <a:pt x="154537" y="0"/>
                </a:cubicBezTo>
                <a:lnTo>
                  <a:pt x="154537" y="3341"/>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9" name="Slide Number Placeholder 5">
            <a:extLst>
              <a:ext uri="{FF2B5EF4-FFF2-40B4-BE49-F238E27FC236}">
                <a16:creationId xmlns:a16="http://schemas.microsoft.com/office/drawing/2014/main" id="{3FDF0389-E6EB-0B4F-02E2-5E9DF6D1CAF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1" name="Text Placeholder 17">
            <a:extLst>
              <a:ext uri="{FF2B5EF4-FFF2-40B4-BE49-F238E27FC236}">
                <a16:creationId xmlns:a16="http://schemas.microsoft.com/office/drawing/2014/main" id="{3F944C4F-4FDC-5AF7-E879-42C57B7DB235}"/>
              </a:ext>
            </a:extLst>
          </p:cNvPr>
          <p:cNvSpPr>
            <a:spLocks noGrp="1"/>
          </p:cNvSpPr>
          <p:nvPr>
            <p:ph type="body" sz="quarter" idx="21" hasCustomPrompt="1"/>
          </p:nvPr>
        </p:nvSpPr>
        <p:spPr>
          <a:xfrm>
            <a:off x="6222251" y="747840"/>
            <a:ext cx="5181093"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cxnSp>
        <p:nvCxnSpPr>
          <p:cNvPr id="14" name="Straight Connector 13">
            <a:extLst>
              <a:ext uri="{FF2B5EF4-FFF2-40B4-BE49-F238E27FC236}">
                <a16:creationId xmlns:a16="http://schemas.microsoft.com/office/drawing/2014/main" id="{87C973A2-EB1A-3325-255B-77887E432FA2}"/>
              </a:ext>
            </a:extLst>
          </p:cNvPr>
          <p:cNvCxnSpPr>
            <a:cxnSpLocks/>
          </p:cNvCxnSpPr>
          <p:nvPr userDrawn="1"/>
        </p:nvCxnSpPr>
        <p:spPr>
          <a:xfrm>
            <a:off x="480666" y="132040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 Placeholder 32">
            <a:extLst>
              <a:ext uri="{FF2B5EF4-FFF2-40B4-BE49-F238E27FC236}">
                <a16:creationId xmlns:a16="http://schemas.microsoft.com/office/drawing/2014/main" id="{A692E8A6-D513-08BC-DE9D-49DC6DF4F19F}"/>
              </a:ext>
            </a:extLst>
          </p:cNvPr>
          <p:cNvSpPr>
            <a:spLocks noGrp="1"/>
          </p:cNvSpPr>
          <p:nvPr>
            <p:ph type="body" sz="quarter" idx="18" hasCustomPrompt="1"/>
          </p:nvPr>
        </p:nvSpPr>
        <p:spPr>
          <a:xfrm>
            <a:off x="599910" y="1482295"/>
            <a:ext cx="2975564"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8" name="Text Placeholder 32">
            <a:extLst>
              <a:ext uri="{FF2B5EF4-FFF2-40B4-BE49-F238E27FC236}">
                <a16:creationId xmlns:a16="http://schemas.microsoft.com/office/drawing/2014/main" id="{369B69F7-F1EE-2E71-4BB7-99643496E263}"/>
              </a:ext>
            </a:extLst>
          </p:cNvPr>
          <p:cNvSpPr>
            <a:spLocks noGrp="1"/>
          </p:cNvSpPr>
          <p:nvPr>
            <p:ph type="body" sz="quarter" idx="19" hasCustomPrompt="1"/>
          </p:nvPr>
        </p:nvSpPr>
        <p:spPr>
          <a:xfrm>
            <a:off x="616709" y="547376"/>
            <a:ext cx="2958765"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Tree>
    <p:extLst>
      <p:ext uri="{BB962C8B-B14F-4D97-AF65-F5344CB8AC3E}">
        <p14:creationId xmlns:p14="http://schemas.microsoft.com/office/powerpoint/2010/main" val="20566216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_Photo/Text Slide 03">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1F8B28AA-A37F-3D04-FE6B-7976D6F7534B}"/>
              </a:ext>
            </a:extLst>
          </p:cNvPr>
          <p:cNvSpPr/>
          <p:nvPr userDrawn="1"/>
        </p:nvSpPr>
        <p:spPr>
          <a:xfrm rot="16200000">
            <a:off x="586434" y="-358294"/>
            <a:ext cx="3200860" cy="4373727"/>
          </a:xfrm>
          <a:custGeom>
            <a:avLst/>
            <a:gdLst>
              <a:gd name="connsiteX0" fmla="*/ 3200860 w 3200860"/>
              <a:gd name="connsiteY0" fmla="*/ 3341 h 4373727"/>
              <a:gd name="connsiteX1" fmla="*/ 3200860 w 3200860"/>
              <a:gd name="connsiteY1" fmla="*/ 2683476 h 4373727"/>
              <a:gd name="connsiteX2" fmla="*/ 3197520 w 3200860"/>
              <a:gd name="connsiteY2" fmla="*/ 2683476 h 4373727"/>
              <a:gd name="connsiteX3" fmla="*/ 3200860 w 3200860"/>
              <a:gd name="connsiteY3" fmla="*/ 2773667 h 4373727"/>
              <a:gd name="connsiteX4" fmla="*/ 1600429 w 3200860"/>
              <a:gd name="connsiteY4" fmla="*/ 4373727 h 4373727"/>
              <a:gd name="connsiteX5" fmla="*/ 0 w 3200860"/>
              <a:gd name="connsiteY5" fmla="*/ 2773667 h 4373727"/>
              <a:gd name="connsiteX6" fmla="*/ 3340 w 3200860"/>
              <a:gd name="connsiteY6" fmla="*/ 2683475 h 4373727"/>
              <a:gd name="connsiteX7" fmla="*/ 0 w 3200860"/>
              <a:gd name="connsiteY7" fmla="*/ 2683475 h 4373727"/>
              <a:gd name="connsiteX8" fmla="*/ 0 w 3200860"/>
              <a:gd name="connsiteY8" fmla="*/ 102 h 4373727"/>
              <a:gd name="connsiteX9" fmla="*/ 64346 w 3200860"/>
              <a:gd name="connsiteY9" fmla="*/ 3341 h 4373727"/>
              <a:gd name="connsiteX10" fmla="*/ 154537 w 3200860"/>
              <a:gd name="connsiteY10" fmla="*/ 0 h 4373727"/>
              <a:gd name="connsiteX11" fmla="*/ 154537 w 3200860"/>
              <a:gd name="connsiteY11" fmla="*/ 3341 h 437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0860" h="4373727">
                <a:moveTo>
                  <a:pt x="3200860" y="3341"/>
                </a:moveTo>
                <a:lnTo>
                  <a:pt x="3200860" y="2683476"/>
                </a:lnTo>
                <a:lnTo>
                  <a:pt x="3197520" y="2683476"/>
                </a:lnTo>
                <a:cubicBezTo>
                  <a:pt x="3200860" y="2713540"/>
                  <a:pt x="3200860" y="2743604"/>
                  <a:pt x="3200860" y="2773667"/>
                </a:cubicBezTo>
                <a:cubicBezTo>
                  <a:pt x="3200860" y="3658879"/>
                  <a:pt x="2485846" y="4373727"/>
                  <a:pt x="1600429" y="4373727"/>
                </a:cubicBezTo>
                <a:cubicBezTo>
                  <a:pt x="715015" y="4373727"/>
                  <a:pt x="0" y="3655536"/>
                  <a:pt x="0" y="2773667"/>
                </a:cubicBezTo>
                <a:cubicBezTo>
                  <a:pt x="0" y="2743604"/>
                  <a:pt x="0" y="2710198"/>
                  <a:pt x="3340" y="2683475"/>
                </a:cubicBezTo>
                <a:lnTo>
                  <a:pt x="0" y="2683475"/>
                </a:lnTo>
                <a:lnTo>
                  <a:pt x="0" y="102"/>
                </a:lnTo>
                <a:lnTo>
                  <a:pt x="64346" y="3341"/>
                </a:lnTo>
                <a:cubicBezTo>
                  <a:pt x="94409" y="3341"/>
                  <a:pt x="124473" y="3341"/>
                  <a:pt x="154537" y="0"/>
                </a:cubicBezTo>
                <a:lnTo>
                  <a:pt x="154537" y="3341"/>
                </a:lnTo>
                <a:close/>
              </a:path>
            </a:pathLst>
          </a:custGeom>
          <a:solidFill>
            <a:srgbClr val="FBA63B"/>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9" name="Slide Number Placeholder 5">
            <a:extLst>
              <a:ext uri="{FF2B5EF4-FFF2-40B4-BE49-F238E27FC236}">
                <a16:creationId xmlns:a16="http://schemas.microsoft.com/office/drawing/2014/main" id="{3FDF0389-E6EB-0B4F-02E2-5E9DF6D1CAF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1" name="Text Placeholder 17">
            <a:extLst>
              <a:ext uri="{FF2B5EF4-FFF2-40B4-BE49-F238E27FC236}">
                <a16:creationId xmlns:a16="http://schemas.microsoft.com/office/drawing/2014/main" id="{3F944C4F-4FDC-5AF7-E879-42C57B7DB235}"/>
              </a:ext>
            </a:extLst>
          </p:cNvPr>
          <p:cNvSpPr>
            <a:spLocks noGrp="1"/>
          </p:cNvSpPr>
          <p:nvPr>
            <p:ph type="body" sz="quarter" idx="21" hasCustomPrompt="1"/>
          </p:nvPr>
        </p:nvSpPr>
        <p:spPr>
          <a:xfrm>
            <a:off x="6222251" y="747840"/>
            <a:ext cx="5181093"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cxnSp>
        <p:nvCxnSpPr>
          <p:cNvPr id="14" name="Straight Connector 13">
            <a:extLst>
              <a:ext uri="{FF2B5EF4-FFF2-40B4-BE49-F238E27FC236}">
                <a16:creationId xmlns:a16="http://schemas.microsoft.com/office/drawing/2014/main" id="{87C973A2-EB1A-3325-255B-77887E432FA2}"/>
              </a:ext>
            </a:extLst>
          </p:cNvPr>
          <p:cNvCxnSpPr>
            <a:cxnSpLocks/>
          </p:cNvCxnSpPr>
          <p:nvPr userDrawn="1"/>
        </p:nvCxnSpPr>
        <p:spPr>
          <a:xfrm>
            <a:off x="480666" y="132040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 Placeholder 32">
            <a:extLst>
              <a:ext uri="{FF2B5EF4-FFF2-40B4-BE49-F238E27FC236}">
                <a16:creationId xmlns:a16="http://schemas.microsoft.com/office/drawing/2014/main" id="{A692E8A6-D513-08BC-DE9D-49DC6DF4F19F}"/>
              </a:ext>
            </a:extLst>
          </p:cNvPr>
          <p:cNvSpPr>
            <a:spLocks noGrp="1"/>
          </p:cNvSpPr>
          <p:nvPr>
            <p:ph type="body" sz="quarter" idx="18" hasCustomPrompt="1"/>
          </p:nvPr>
        </p:nvSpPr>
        <p:spPr>
          <a:xfrm>
            <a:off x="599910" y="1482295"/>
            <a:ext cx="2975564"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8" name="Text Placeholder 32">
            <a:extLst>
              <a:ext uri="{FF2B5EF4-FFF2-40B4-BE49-F238E27FC236}">
                <a16:creationId xmlns:a16="http://schemas.microsoft.com/office/drawing/2014/main" id="{369B69F7-F1EE-2E71-4BB7-99643496E263}"/>
              </a:ext>
            </a:extLst>
          </p:cNvPr>
          <p:cNvSpPr>
            <a:spLocks noGrp="1"/>
          </p:cNvSpPr>
          <p:nvPr>
            <p:ph type="body" sz="quarter" idx="19" hasCustomPrompt="1"/>
          </p:nvPr>
        </p:nvSpPr>
        <p:spPr>
          <a:xfrm>
            <a:off x="616709" y="547376"/>
            <a:ext cx="2958765"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Tree>
    <p:extLst>
      <p:ext uri="{BB962C8B-B14F-4D97-AF65-F5344CB8AC3E}">
        <p14:creationId xmlns:p14="http://schemas.microsoft.com/office/powerpoint/2010/main" val="270337615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4524E65E-4F41-B3B1-A53C-8CDD9BF1513C}"/>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8E8CF7C-C540-56CE-6E4A-063657FCBD2E}"/>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A2513CC6-0EEA-DD6C-C73F-02304A8DD9E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4E466453-0836-99C3-4994-8814799A3ED2}"/>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1D7016CA-CA55-90C0-CA79-19625C4D5C7A}"/>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BDCD0B37-2951-6A71-4C3E-AFC770BB8E33}"/>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rgbClr val="414141"/>
                    </a:solidFill>
                    <a:latin typeface="+mj-lt"/>
                  </a:rPr>
                  <a:t>EPIC STAYS is licensed </a:t>
                </a:r>
              </a:p>
              <a:p>
                <a:pPr algn="just"/>
                <a:r>
                  <a:rPr lang="en-US" sz="900" b="1">
                    <a:solidFill>
                      <a:srgbClr val="414141"/>
                    </a:solidFill>
                    <a:latin typeface="+mj-lt"/>
                  </a:rPr>
                  <a:t>under </a:t>
                </a:r>
                <a:r>
                  <a:rPr lang="en-US" sz="900" b="1">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a:solidFill>
                    <a:srgbClr val="414141"/>
                  </a:solidFill>
                  <a:latin typeface="+mj-lt"/>
                </a:endParaRPr>
              </a:p>
            </p:txBody>
          </p:sp>
          <p:pic>
            <p:nvPicPr>
              <p:cNvPr id="12" name="Picture 11">
                <a:extLst>
                  <a:ext uri="{FF2B5EF4-FFF2-40B4-BE49-F238E27FC236}">
                    <a16:creationId xmlns:a16="http://schemas.microsoft.com/office/drawing/2014/main" id="{D81BA237-D2C3-EFE9-95C6-8F8D6EA49B4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480961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04</a:t>
            </a:r>
            <a:endParaRPr lang="en-US"/>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05</a:t>
            </a:r>
            <a:endParaRPr lang="en-US"/>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06</a:t>
            </a:r>
            <a:endParaRPr lang="en-US"/>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07</a:t>
            </a:r>
            <a:endParaRPr lang="en-US"/>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08</a:t>
            </a:r>
            <a:endParaRPr lang="en-US"/>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09</a:t>
            </a:r>
            <a:endParaRPr lang="en-US"/>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13ACC9B-C106-923E-9D3A-90A6314D3E94}"/>
              </a:ext>
            </a:extLst>
          </p:cNvPr>
          <p:cNvSpPr/>
          <p:nvPr userDrawn="1"/>
        </p:nvSpPr>
        <p:spPr>
          <a:xfrm>
            <a:off x="9747" y="0"/>
            <a:ext cx="6522544" cy="6858002"/>
          </a:xfrm>
          <a:custGeom>
            <a:avLst/>
            <a:gdLst>
              <a:gd name="connsiteX0" fmla="*/ 0 w 6503537"/>
              <a:gd name="connsiteY0" fmla="*/ 0 h 6838017"/>
              <a:gd name="connsiteX1" fmla="*/ 6503537 w 6503537"/>
              <a:gd name="connsiteY1" fmla="*/ 0 h 6838017"/>
              <a:gd name="connsiteX2" fmla="*/ 6503537 w 6503537"/>
              <a:gd name="connsiteY2" fmla="*/ 3800463 h 6838017"/>
              <a:gd name="connsiteX3" fmla="*/ 6496220 w 6503537"/>
              <a:gd name="connsiteY3" fmla="*/ 3800463 h 6838017"/>
              <a:gd name="connsiteX4" fmla="*/ 6503537 w 6503537"/>
              <a:gd name="connsiteY4" fmla="*/ 3994646 h 6838017"/>
              <a:gd name="connsiteX5" fmla="*/ 5228852 w 6503537"/>
              <a:gd name="connsiteY5" fmla="*/ 6653989 h 6838017"/>
              <a:gd name="connsiteX6" fmla="*/ 4978182 w 6503537"/>
              <a:gd name="connsiteY6" fmla="*/ 6838017 h 6838017"/>
              <a:gd name="connsiteX7" fmla="*/ 1019075 w 6503537"/>
              <a:gd name="connsiteY7" fmla="*/ 6838017 h 6838017"/>
              <a:gd name="connsiteX8" fmla="*/ 965583 w 6503537"/>
              <a:gd name="connsiteY8" fmla="*/ 6802921 h 6838017"/>
              <a:gd name="connsiteX9" fmla="*/ 88357 w 6503537"/>
              <a:gd name="connsiteY9" fmla="*/ 5919024 h 6838017"/>
              <a:gd name="connsiteX10" fmla="*/ 0 w 6503537"/>
              <a:gd name="connsiteY10" fmla="*/ 5775966 h 683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03537" h="6838017">
                <a:moveTo>
                  <a:pt x="0" y="0"/>
                </a:moveTo>
                <a:lnTo>
                  <a:pt x="6503537" y="0"/>
                </a:lnTo>
                <a:lnTo>
                  <a:pt x="6503537" y="3800463"/>
                </a:lnTo>
                <a:lnTo>
                  <a:pt x="6496220" y="3800463"/>
                </a:lnTo>
                <a:cubicBezTo>
                  <a:pt x="6503537" y="3865190"/>
                  <a:pt x="6503537" y="3929921"/>
                  <a:pt x="6503537" y="3994646"/>
                </a:cubicBezTo>
                <a:cubicBezTo>
                  <a:pt x="6503537" y="5066697"/>
                  <a:pt x="6007851" y="6022691"/>
                  <a:pt x="5228852" y="6653989"/>
                </a:cubicBezTo>
                <a:lnTo>
                  <a:pt x="4978182" y="6838017"/>
                </a:lnTo>
                <a:lnTo>
                  <a:pt x="1019075" y="6838017"/>
                </a:lnTo>
                <a:lnTo>
                  <a:pt x="965583" y="6802921"/>
                </a:lnTo>
                <a:cubicBezTo>
                  <a:pt x="621940" y="6562487"/>
                  <a:pt x="324410" y="6262731"/>
                  <a:pt x="88357" y="5919024"/>
                </a:cubicBezTo>
                <a:lnTo>
                  <a:pt x="0" y="5775966"/>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78203E2F-F931-4262-9E7B-93A15CB9F592}"/>
              </a:ext>
            </a:extLst>
          </p:cNvPr>
          <p:cNvSpPr/>
          <p:nvPr userDrawn="1"/>
        </p:nvSpPr>
        <p:spPr>
          <a:xfrm>
            <a:off x="0" y="206652"/>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7" name="Text Placeholder 25">
            <a:extLst>
              <a:ext uri="{FF2B5EF4-FFF2-40B4-BE49-F238E27FC236}">
                <a16:creationId xmlns:a16="http://schemas.microsoft.com/office/drawing/2014/main" id="{75AE594A-8E56-44A0-B5BE-A2D96D68F8FD}"/>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8" name="Text Placeholder 25">
            <a:extLst>
              <a:ext uri="{FF2B5EF4-FFF2-40B4-BE49-F238E27FC236}">
                <a16:creationId xmlns:a16="http://schemas.microsoft.com/office/drawing/2014/main" id="{5C46815C-6E30-F713-470E-65ABC2B0C586}"/>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9" name="Text Placeholder 17">
            <a:extLst>
              <a:ext uri="{FF2B5EF4-FFF2-40B4-BE49-F238E27FC236}">
                <a16:creationId xmlns:a16="http://schemas.microsoft.com/office/drawing/2014/main" id="{B25E28A4-4813-2D94-B9EE-6893F9257DA6}"/>
              </a:ext>
            </a:extLst>
          </p:cNvPr>
          <p:cNvSpPr>
            <a:spLocks noGrp="1"/>
          </p:cNvSpPr>
          <p:nvPr>
            <p:ph type="body" sz="quarter" idx="28" hasCustomPrompt="1"/>
          </p:nvPr>
        </p:nvSpPr>
        <p:spPr>
          <a:xfrm>
            <a:off x="979124" y="1714696"/>
            <a:ext cx="4198618" cy="4476077"/>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Text Placeholder 25">
            <a:extLst>
              <a:ext uri="{FF2B5EF4-FFF2-40B4-BE49-F238E27FC236}">
                <a16:creationId xmlns:a16="http://schemas.microsoft.com/office/drawing/2014/main" id="{3075E64F-1FEF-C25D-7B9F-60F8344B70D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1" name="Text Placeholder 25">
            <a:extLst>
              <a:ext uri="{FF2B5EF4-FFF2-40B4-BE49-F238E27FC236}">
                <a16:creationId xmlns:a16="http://schemas.microsoft.com/office/drawing/2014/main" id="{E4A2FF23-0EA8-559D-BA4F-0A5D2103C9C6}"/>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2" name="Text Placeholder 25">
            <a:extLst>
              <a:ext uri="{FF2B5EF4-FFF2-40B4-BE49-F238E27FC236}">
                <a16:creationId xmlns:a16="http://schemas.microsoft.com/office/drawing/2014/main" id="{EA2ABEB9-654D-4122-15C0-8232582C6970}"/>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13" name="Text Placeholder 25">
            <a:extLst>
              <a:ext uri="{FF2B5EF4-FFF2-40B4-BE49-F238E27FC236}">
                <a16:creationId xmlns:a16="http://schemas.microsoft.com/office/drawing/2014/main" id="{DDDC66A9-8E24-71F8-071C-8613326622C2}"/>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Text Placeholder 25">
            <a:extLst>
              <a:ext uri="{FF2B5EF4-FFF2-40B4-BE49-F238E27FC236}">
                <a16:creationId xmlns:a16="http://schemas.microsoft.com/office/drawing/2014/main" id="{14EA467F-06E0-6093-46AA-7CFB4663728D}"/>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15" name="Text Placeholder 25">
            <a:extLst>
              <a:ext uri="{FF2B5EF4-FFF2-40B4-BE49-F238E27FC236}">
                <a16:creationId xmlns:a16="http://schemas.microsoft.com/office/drawing/2014/main" id="{2CD0456A-7362-66E3-4485-5A86FFC85B6A}"/>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5">
            <a:extLst>
              <a:ext uri="{FF2B5EF4-FFF2-40B4-BE49-F238E27FC236}">
                <a16:creationId xmlns:a16="http://schemas.microsoft.com/office/drawing/2014/main" id="{4CA1E2BC-D2D3-BB6F-C42E-C426D445AE02}"/>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7" name="Text Placeholder 25">
            <a:extLst>
              <a:ext uri="{FF2B5EF4-FFF2-40B4-BE49-F238E27FC236}">
                <a16:creationId xmlns:a16="http://schemas.microsoft.com/office/drawing/2014/main" id="{C211D888-A47D-FC9A-5303-9CCAD9235378}"/>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22027D2D-F20D-B24D-07A8-EA4C74932B0C}"/>
              </a:ext>
            </a:extLst>
          </p:cNvPr>
          <p:cNvSpPr>
            <a:spLocks noGrp="1"/>
          </p:cNvSpPr>
          <p:nvPr>
            <p:ph type="body" sz="quarter" idx="27" hasCustomPrompt="1"/>
          </p:nvPr>
        </p:nvSpPr>
        <p:spPr>
          <a:xfrm>
            <a:off x="864755" y="321248"/>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a:t>Project Overview</a:t>
            </a:r>
          </a:p>
        </p:txBody>
      </p:sp>
      <p:cxnSp>
        <p:nvCxnSpPr>
          <p:cNvPr id="20" name="Straight Connector 19">
            <a:extLst>
              <a:ext uri="{FF2B5EF4-FFF2-40B4-BE49-F238E27FC236}">
                <a16:creationId xmlns:a16="http://schemas.microsoft.com/office/drawing/2014/main" id="{311110E2-C6B1-081A-27AD-0EAEA535C5B5}"/>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D7375055-52FF-645E-B2D4-587C836589A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3" name="Rectangle 22">
            <a:extLst>
              <a:ext uri="{FF2B5EF4-FFF2-40B4-BE49-F238E27FC236}">
                <a16:creationId xmlns:a16="http://schemas.microsoft.com/office/drawing/2014/main" id="{379E7E2E-3962-031A-D3D5-37CA27ED8A1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195520" y="0"/>
            <a:ext cx="5654295" cy="610400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9" name="Freeform 8">
            <a:extLst>
              <a:ext uri="{FF2B5EF4-FFF2-40B4-BE49-F238E27FC236}">
                <a16:creationId xmlns:a16="http://schemas.microsoft.com/office/drawing/2014/main" id="{7D317007-EE01-EBAB-DCA8-EDAF492617B2}"/>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5199791 h 5199830"/>
              <a:gd name="connsiteX7" fmla="*/ 4162678 w 7122409"/>
              <a:gd name="connsiteY7" fmla="*/ 5199791 h 5199830"/>
              <a:gd name="connsiteX8" fmla="*/ 4162678 w 7122409"/>
              <a:gd name="connsiteY8" fmla="*/ 5199791 h 5199830"/>
              <a:gd name="connsiteX9" fmla="*/ 7122374 w 7122409"/>
              <a:gd name="connsiteY9" fmla="*/ 5199791 h 5199830"/>
              <a:gd name="connsiteX10" fmla="*/ 7122374 w 7122409"/>
              <a:gd name="connsiteY10" fmla="*/ 4747371 h 5199830"/>
              <a:gd name="connsiteX11" fmla="*/ 7122325 w 7122409"/>
              <a:gd name="connsiteY11" fmla="*/ 4747371 h 5199830"/>
              <a:gd name="connsiteX12" fmla="*/ 4162678 w 7122409"/>
              <a:gd name="connsiteY12" fmla="*/ 4747371 h 5199830"/>
              <a:gd name="connsiteX13" fmla="*/ 0 w 7122409"/>
              <a:gd name="connsiteY13" fmla="*/ 4747371 h 5199830"/>
              <a:gd name="connsiteX14" fmla="*/ 0 w 7122409"/>
              <a:gd name="connsiteY14" fmla="*/ 3761070 h 5199830"/>
              <a:gd name="connsiteX15" fmla="*/ 7431 w 7122409"/>
              <a:gd name="connsiteY15" fmla="*/ 3761070 h 5199830"/>
              <a:gd name="connsiteX16" fmla="*/ 0 w 7122409"/>
              <a:gd name="connsiteY16" fmla="*/ 3560380 h 5199830"/>
              <a:gd name="connsiteX17" fmla="*/ 3561205 w 7122409"/>
              <a:gd name="connsiteY17"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5199791"/>
                </a:lnTo>
                <a:lnTo>
                  <a:pt x="4162678" y="5199791"/>
                </a:lnTo>
                <a:lnTo>
                  <a:pt x="4162678" y="5199791"/>
                </a:lnTo>
                <a:lnTo>
                  <a:pt x="7122374" y="5199791"/>
                </a:lnTo>
                <a:lnTo>
                  <a:pt x="7122374" y="4747371"/>
                </a:lnTo>
                <a:lnTo>
                  <a:pt x="7122325" y="4747371"/>
                </a:lnTo>
                <a:lnTo>
                  <a:pt x="4162678" y="4747371"/>
                </a:lnTo>
                <a:lnTo>
                  <a:pt x="0" y="4747371"/>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10" name="Picture Placeholder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4BD5853-78C3-4641-EAB5-4508CF892AC8}"/>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02E105E9-D5E8-31F6-AEF0-9EADC8207856}"/>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OBLIKOVANJE INOVATIVNIH TURISTIČNIH BIVANJ</a:t>
            </a:r>
          </a:p>
        </p:txBody>
      </p:sp>
      <p:sp>
        <p:nvSpPr>
          <p:cNvPr id="7" name="Slide Number Placeholder 5">
            <a:extLst>
              <a:ext uri="{FF2B5EF4-FFF2-40B4-BE49-F238E27FC236}">
                <a16:creationId xmlns:a16="http://schemas.microsoft.com/office/drawing/2014/main" id="{6386B200-384F-1AF2-296E-42F110BBCC67}"/>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884" r:id="rId15"/>
    <p:sldLayoutId id="2147483841" r:id="rId16"/>
    <p:sldLayoutId id="2147483879" r:id="rId17"/>
    <p:sldLayoutId id="2147483913" r:id="rId18"/>
    <p:sldLayoutId id="2147483914" r:id="rId19"/>
    <p:sldLayoutId id="2147483906" r:id="rId20"/>
    <p:sldLayoutId id="2147483918" r:id="rId21"/>
    <p:sldLayoutId id="2147483907" r:id="rId22"/>
    <p:sldLayoutId id="2147483878" r:id="rId23"/>
    <p:sldLayoutId id="2147483915" r:id="rId24"/>
    <p:sldLayoutId id="2147483891" r:id="rId25"/>
    <p:sldLayoutId id="2147483894" r:id="rId26"/>
    <p:sldLayoutId id="2147483893" r:id="rId27"/>
    <p:sldLayoutId id="2147483895" r:id="rId28"/>
    <p:sldLayoutId id="2147483896" r:id="rId29"/>
    <p:sldLayoutId id="2147483900" r:id="rId30"/>
    <p:sldLayoutId id="2147483901" r:id="rId31"/>
    <p:sldLayoutId id="2147483902" r:id="rId32"/>
    <p:sldLayoutId id="2147483903" r:id="rId33"/>
    <p:sldLayoutId id="2147483904" r:id="rId34"/>
    <p:sldLayoutId id="2147483853" r:id="rId35"/>
    <p:sldLayoutId id="2147483909" r:id="rId36"/>
    <p:sldLayoutId id="2147483912" r:id="rId37"/>
    <p:sldLayoutId id="2147483910" r:id="rId38"/>
    <p:sldLayoutId id="2147483919" r:id="rId39"/>
    <p:sldLayoutId id="2147483920" r:id="rId40"/>
    <p:sldLayoutId id="2147483921" r:id="rId41"/>
    <p:sldLayoutId id="2147483922" r:id="rId4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sO4te2QNsHY" TargetMode="External"/><Relationship Id="rId2" Type="http://schemas.openxmlformats.org/officeDocument/2006/relationships/slideLayout" Target="../slideLayouts/slideLayout15.xml"/><Relationship Id="rId1" Type="http://schemas.openxmlformats.org/officeDocument/2006/relationships/video" Target="https://www.youtube.com/embed/sO4te2QNsHY?feature=oembed" TargetMode="External"/><Relationship Id="rId5" Type="http://schemas.openxmlformats.org/officeDocument/2006/relationships/image" Target="../media/image17.jpe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sustainabletourismnetwork.ie/case-study-bb-achieves-sustainability-certification-and-saves-money/#:~:text=Case%20Study:%20How%20One%20Small,as%20sustainable%20as%20possible%20too." TargetMode="External"/><Relationship Id="rId1" Type="http://schemas.openxmlformats.org/officeDocument/2006/relationships/slideLayout" Target="../slideLayouts/slideLayout39.xml"/><Relationship Id="rId5" Type="http://schemas.openxmlformats.org/officeDocument/2006/relationships/image" Target="../media/image19.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hyperlink" Target="https://www.sustainabletourismnetwork.ie/case-study-bb-achieves-sustainability-certification-and-saves-money/#:~:text=Case%20Study:%20How%20One%20Small,as%20sustainable%20as%20possible%20too." TargetMode="External"/><Relationship Id="rId2" Type="http://schemas.openxmlformats.org/officeDocument/2006/relationships/image" Target="../media/image20.jpeg"/><Relationship Id="rId1" Type="http://schemas.openxmlformats.org/officeDocument/2006/relationships/slideLayout" Target="../slideLayouts/slideLayout8.xml"/><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hyperlink" Target="https://www.sustainabletourismnetwork.ie/case-study-bb-achieves-sustainability-certification-and-saves-money/#:~:text=Case%20Study:%20How%20One%20Small,as%20sustainable%20as%20possible%20too." TargetMode="External"/><Relationship Id="rId2" Type="http://schemas.openxmlformats.org/officeDocument/2006/relationships/image" Target="../media/image21.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xml"/><Relationship Id="rId5" Type="http://schemas.openxmlformats.org/officeDocument/2006/relationships/image" Target="../media/image1.png"/><Relationship Id="rId4" Type="http://schemas.openxmlformats.org/officeDocument/2006/relationships/image" Target="../media/image11.jpeg"/></Relationships>
</file>

<file path=ppt/slides/_rels/slide20.xml.rels><?xml version="1.0" encoding="UTF-8" standalone="yes"?>
<Relationships xmlns="http://schemas.openxmlformats.org/package/2006/relationships"><Relationship Id="rId3" Type="http://schemas.openxmlformats.org/officeDocument/2006/relationships/hyperlink" Target="https://www.sustainabletourismnetwork.ie/case-study-bb-achieves-sustainability-certification-and-saves-money/#:~:text=Case%20Study:%20How%20One%20Small,as%20sustainable%20as%20possible%20too." TargetMode="External"/><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slideLayout" Target="../slideLayouts/slideLayout40.xml"/><Relationship Id="rId7" Type="http://schemas.openxmlformats.org/officeDocument/2006/relationships/image" Target="../media/image22.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7.png"/><Relationship Id="rId5" Type="http://schemas.openxmlformats.org/officeDocument/2006/relationships/hyperlink" Target="https://shows.acast.com/place2place/episodes/lithuania-slovenia" TargetMode="External"/><Relationship Id="rId4" Type="http://schemas.openxmlformats.org/officeDocument/2006/relationships/image" Target="../media/image1.png"/><Relationship Id="rId9" Type="http://schemas.openxmlformats.org/officeDocument/2006/relationships/image" Target="../media/image24.svg"/></Relationships>
</file>

<file path=ppt/slides/_rels/slide22.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36.xml"/></Relationships>
</file>

<file path=ppt/slides/_rels/slide23.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36.xml"/></Relationships>
</file>

<file path=ppt/slides/_rels/slide24.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36.xml"/></Relationships>
</file>

<file path=ppt/slides/_rels/slide25.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36.xml"/></Relationships>
</file>

<file path=ppt/slides/_rels/slide26.xml.rels><?xml version="1.0" encoding="UTF-8" standalone="yes"?>
<Relationships xmlns="http://schemas.openxmlformats.org/package/2006/relationships"><Relationship Id="rId3" Type="http://schemas.openxmlformats.org/officeDocument/2006/relationships/hyperlink" Target="https://www.solimarinternational.com/do-destination-branding-guide/" TargetMode="External"/><Relationship Id="rId2" Type="http://schemas.openxmlformats.org/officeDocument/2006/relationships/hyperlink" Target="https://destinationthink.com/blog/ultimate-place-brand-reading-list-destination-marketers/" TargetMode="External"/><Relationship Id="rId1" Type="http://schemas.openxmlformats.org/officeDocument/2006/relationships/slideLayout" Target="../slideLayouts/slideLayout38.xml"/><Relationship Id="rId4" Type="http://schemas.openxmlformats.org/officeDocument/2006/relationships/hyperlink" Target="https://researchfdi.com/destination-branding-guide-economic-development/"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 Id="rId5" Type="http://schemas.openxmlformats.org/officeDocument/2006/relationships/image" Target="../media/image1.png"/><Relationship Id="rId4" Type="http://schemas.openxmlformats.org/officeDocument/2006/relationships/image" Target="../media/image14.jpe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0.png"/><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2.pn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4.png"/><Relationship Id="rId1" Type="http://schemas.openxmlformats.org/officeDocument/2006/relationships/slideLayout" Target="../slideLayouts/slideLayout15.xml"/><Relationship Id="rId5" Type="http://schemas.openxmlformats.org/officeDocument/2006/relationships/hyperlink" Target="https://www.youtube.com/watch?v=pdArNwk6fUg" TargetMode="External"/><Relationship Id="rId4" Type="http://schemas.openxmlformats.org/officeDocument/2006/relationships/hyperlink" Target="https://www.eaglecottage.ie/"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hyperlink" Target="https://silvotherapy.co.uk/articles/slow-tourism-and-nature-connection-practices" TargetMode="External"/><Relationship Id="rId2" Type="http://schemas.openxmlformats.org/officeDocument/2006/relationships/image" Target="../media/image1.png"/><Relationship Id="rId1" Type="http://schemas.openxmlformats.org/officeDocument/2006/relationships/slideLayout" Target="../slideLayouts/slideLayout41.xml"/><Relationship Id="rId6" Type="http://schemas.openxmlformats.org/officeDocument/2006/relationships/hyperlink" Target="Slow%20Tourism%20and%20Nature%20Connection%20&#8212;%20An%20Darach%20Forest%20Therapy" TargetMode="External"/><Relationship Id="rId5" Type="http://schemas.openxmlformats.org/officeDocument/2006/relationships/image" Target="../media/image37.png"/><Relationship Id="rId4" Type="http://schemas.openxmlformats.org/officeDocument/2006/relationships/image" Target="../media/image36.svg"/></Relationships>
</file>

<file path=ppt/slides/_rels/slide36.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36.xml"/></Relationships>
</file>

<file path=ppt/slides/_rels/slide37.xml.rels><?xml version="1.0" encoding="UTF-8" standalone="yes"?>
<Relationships xmlns="http://schemas.openxmlformats.org/package/2006/relationships"><Relationship Id="rId3" Type="http://schemas.openxmlformats.org/officeDocument/2006/relationships/hyperlink" Target="https://www.ireland.com/en-gb/destinations/regions/loop-head/" TargetMode="External"/><Relationship Id="rId2" Type="http://schemas.openxmlformats.org/officeDocument/2006/relationships/hyperlink" Target="https://loopheadlighthouse.ie/" TargetMode="External"/><Relationship Id="rId1" Type="http://schemas.openxmlformats.org/officeDocument/2006/relationships/slideLayout" Target="../slideLayouts/slideLayout36.xml"/><Relationship Id="rId6" Type="http://schemas.openxmlformats.org/officeDocument/2006/relationships/image" Target="../media/image38.svg"/><Relationship Id="rId5" Type="http://schemas.openxmlformats.org/officeDocument/2006/relationships/image" Target="../media/image25.png"/><Relationship Id="rId4" Type="http://schemas.openxmlformats.org/officeDocument/2006/relationships/hyperlink" Target="https://www.greatlighthouses.com/stories/stay-at-a-lighthouse/"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39.xml"/><Relationship Id="rId5" Type="http://schemas.openxmlformats.org/officeDocument/2006/relationships/image" Target="../media/image39.png"/><Relationship Id="rId4" Type="http://schemas.openxmlformats.org/officeDocument/2006/relationships/hyperlink" Target="https://www.youtube.com/watch?v=xlJfOzlCvIs"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uniqhotels.com/chateaux-dans-les-arbres/?utm_source=chatgpt.com" TargetMode="External"/><Relationship Id="rId1" Type="http://schemas.openxmlformats.org/officeDocument/2006/relationships/slideLayout" Target="../slideLayouts/slideLayout39.xml"/><Relationship Id="rId6" Type="http://schemas.openxmlformats.org/officeDocument/2006/relationships/image" Target="../media/image40.png"/><Relationship Id="rId5" Type="http://schemas.openxmlformats.org/officeDocument/2006/relationships/hyperlink" Target="https://www.youtube.com/watch?v=kZaN-gg_KDI" TargetMode="Externa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25.png"/><Relationship Id="rId1" Type="http://schemas.openxmlformats.org/officeDocument/2006/relationships/slideLayout" Target="../slideLayouts/slideLayout36.xml"/><Relationship Id="rId4" Type="http://schemas.openxmlformats.org/officeDocument/2006/relationships/image" Target="../media/image1.png"/></Relationships>
</file>

<file path=ppt/slides/_rels/slide41.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25.png"/><Relationship Id="rId1" Type="http://schemas.openxmlformats.org/officeDocument/2006/relationships/slideLayout" Target="../slideLayouts/slideLayout36.xml"/></Relationships>
</file>

<file path=ppt/slides/_rels/slide42.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25.png"/><Relationship Id="rId1" Type="http://schemas.openxmlformats.org/officeDocument/2006/relationships/slideLayout" Target="../slideLayouts/slideLayout36.xml"/></Relationships>
</file>

<file path=ppt/slides/_rels/slide43.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25.png"/><Relationship Id="rId1" Type="http://schemas.openxmlformats.org/officeDocument/2006/relationships/slideLayout" Target="../slideLayouts/slideLayout36.xml"/></Relationships>
</file>

<file path=ppt/slides/_rels/slide44.xml.rels><?xml version="1.0" encoding="UTF-8" standalone="yes"?>
<Relationships xmlns="http://schemas.openxmlformats.org/package/2006/relationships"><Relationship Id="rId3" Type="http://schemas.openxmlformats.org/officeDocument/2006/relationships/hyperlink" Target="https://sawdays-production-assets.s3.eu-west-1.amazonaws.com/wp-content/uploads/2025/01/14112331/Sawdays-Impact-Report-2024-2025.pdf" TargetMode="External"/><Relationship Id="rId2" Type="http://schemas.openxmlformats.org/officeDocument/2006/relationships/notesSlide" Target="../notesSlides/notesSlide2.xml"/><Relationship Id="rId1" Type="http://schemas.openxmlformats.org/officeDocument/2006/relationships/slideLayout" Target="../slideLayouts/slideLayout38.xml"/><Relationship Id="rId4" Type="http://schemas.openxmlformats.org/officeDocument/2006/relationships/hyperlink" Target="https://www.mews.com/en/blog/hotel-community-engagement"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sustainablebrands.com/read/alternative-accommodation-platforms-social-connection-care" TargetMode="External"/><Relationship Id="rId2" Type="http://schemas.openxmlformats.org/officeDocument/2006/relationships/notesSlide" Target="../notesSlides/notesSlide3.xml"/><Relationship Id="rId1" Type="http://schemas.openxmlformats.org/officeDocument/2006/relationships/slideLayout" Target="../slideLayouts/slideLayout38.xm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1.jpe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5.xml"/></Relationships>
</file>

<file path=ppt/slides/_rels/slide48.xml.rels><?xml version="1.0" encoding="UTF-8" standalone="yes"?>
<Relationships xmlns="http://schemas.openxmlformats.org/package/2006/relationships"><Relationship Id="rId3" Type="http://schemas.openxmlformats.org/officeDocument/2006/relationships/hyperlink" Target="https://www.mdpi.com/2071-1050/15/3/2683" TargetMode="External"/><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3" Type="http://schemas.openxmlformats.org/officeDocument/2006/relationships/hyperlink" Target="https://www.mdpi.com/2071-1050/15/3/2683" TargetMode="External"/><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youtu.be/aSmVE2S1hDI?feature=shared" TargetMode="External"/><Relationship Id="rId1" Type="http://schemas.openxmlformats.org/officeDocument/2006/relationships/slideLayout" Target="../slideLayouts/slideLayout39.xml"/><Relationship Id="rId5" Type="http://schemas.openxmlformats.org/officeDocument/2006/relationships/image" Target="../media/image43.png"/><Relationship Id="rId4" Type="http://schemas.openxmlformats.org/officeDocument/2006/relationships/image" Target="../media/image4.png"/></Relationships>
</file>

<file path=ppt/slides/_rels/slide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youtu.be/TdILtylhakM?feature=shared" TargetMode="External"/><Relationship Id="rId1" Type="http://schemas.openxmlformats.org/officeDocument/2006/relationships/slideLayout" Target="../slideLayouts/slideLayout39.xml"/><Relationship Id="rId5" Type="http://schemas.openxmlformats.org/officeDocument/2006/relationships/image" Target="../media/image44.png"/><Relationship Id="rId4" Type="http://schemas.openxmlformats.org/officeDocument/2006/relationships/image" Target="../media/image4.png"/></Relationships>
</file>

<file path=ppt/slides/_rels/slide64.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25.png"/><Relationship Id="rId1" Type="http://schemas.openxmlformats.org/officeDocument/2006/relationships/slideLayout" Target="../slideLayouts/slideLayout36.xml"/></Relationships>
</file>

<file path=ppt/slides/_rels/slide65.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25.png"/><Relationship Id="rId1" Type="http://schemas.openxmlformats.org/officeDocument/2006/relationships/slideLayout" Target="../slideLayouts/slideLayout36.xml"/></Relationships>
</file>

<file path=ppt/slides/_rels/slide66.xml.rels><?xml version="1.0" encoding="UTF-8" standalone="yes"?>
<Relationships xmlns="http://schemas.openxmlformats.org/package/2006/relationships"><Relationship Id="rId3" Type="http://schemas.openxmlformats.org/officeDocument/2006/relationships/hyperlink" Target="https://www.researchgate.net/publication/284458861_Community_Involvement_and_Sustainable_Rural_Tourism_Development_Perspectives_from_the_Local_Communities" TargetMode="External"/><Relationship Id="rId2" Type="http://schemas.openxmlformats.org/officeDocument/2006/relationships/notesSlide" Target="../notesSlides/notesSlide4.xml"/><Relationship Id="rId1" Type="http://schemas.openxmlformats.org/officeDocument/2006/relationships/slideLayout" Target="../slideLayouts/slideLayout38.xml"/><Relationship Id="rId5" Type="http://schemas.openxmlformats.org/officeDocument/2006/relationships/hyperlink" Target="https://roadbook.com/travel/agritourism-best-farm-stays-europe/" TargetMode="External"/><Relationship Id="rId4" Type="http://schemas.openxmlformats.org/officeDocument/2006/relationships/hyperlink" Target="https://www.worldnomads.com/responsible-travel/make-a-difference/people/living-with-the-locals-through-community-based-tourism" TargetMode="External"/></Relationships>
</file>

<file path=ppt/slides/_rels/slide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580616" y="2473711"/>
            <a:ext cx="5089964" cy="697353"/>
          </a:xfrm>
        </p:spPr>
        <p:txBody>
          <a:bodyPr lIns="91440" tIns="45720" rIns="91440" bIns="45720" anchor="t">
            <a:noAutofit/>
          </a:bodyPr>
          <a:lstStyle/>
          <a:p>
            <a:r>
              <a:rPr lang="en-GB"/>
              <a:t>Modul 4</a:t>
            </a:r>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580616" y="3280537"/>
            <a:ext cx="4465518" cy="697353"/>
          </a:xfrm>
        </p:spPr>
        <p:txBody>
          <a:bodyPr lIns="91440" tIns="45720" rIns="91440" bIns="45720" anchor="t">
            <a:noAutofit/>
          </a:bodyPr>
          <a:lstStyle/>
          <a:p>
            <a:pPr defTabSz="777514">
              <a:lnSpc>
                <a:spcPts val="3340"/>
              </a:lnSpc>
              <a:spcBef>
                <a:spcPts val="0"/>
              </a:spcBef>
              <a:defRPr/>
            </a:pPr>
            <a:r>
              <a:rPr lang="en-GB" sz="3200">
                <a:ea typeface="Calibri"/>
                <a:cs typeface="Calibri"/>
              </a:rPr>
              <a:t>Branding, trženje s pomočjo pripovedovanja zgodb,  skupnost in pridobivanje rezervacij</a:t>
            </a:r>
          </a:p>
          <a:p>
            <a:pPr defTabSz="777514">
              <a:lnSpc>
                <a:spcPts val="3340"/>
              </a:lnSpc>
              <a:spcBef>
                <a:spcPts val="0"/>
              </a:spcBef>
              <a:defRPr/>
            </a:pPr>
            <a:endParaRPr lang="en-GB" sz="3200">
              <a:ea typeface="Calibri"/>
              <a:cs typeface="Calibri"/>
            </a:endParaRPr>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sz="3200" err="1"/>
              <a:t>www.epicstays.eu</a:t>
            </a:r>
            <a:endParaRPr lang="en-GB" sz="3200"/>
          </a:p>
        </p:txBody>
      </p:sp>
      <p:pic>
        <p:nvPicPr>
          <p:cNvPr id="6" name="Picture 5">
            <a:extLst>
              <a:ext uri="{FF2B5EF4-FFF2-40B4-BE49-F238E27FC236}">
                <a16:creationId xmlns:a16="http://schemas.microsoft.com/office/drawing/2014/main" id="{F6790F14-6BCC-A985-63B3-48218C0B1F3B}"/>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t="-1" r="5047" b="49903"/>
          <a:stretch/>
        </p:blipFill>
        <p:spPr>
          <a:xfrm>
            <a:off x="6120830" y="2249394"/>
            <a:ext cx="3580276" cy="2659133"/>
          </a:xfrm>
          <a:prstGeom prst="rect">
            <a:avLst/>
          </a:prstGeom>
        </p:spPr>
      </p:pic>
      <p:pic>
        <p:nvPicPr>
          <p:cNvPr id="13" name="Picture Placeholder 12" descr="A room with a skylight and a fireplace&#10;&#10;AI-generated content may be incorrect.">
            <a:extLst>
              <a:ext uri="{FF2B5EF4-FFF2-40B4-BE49-F238E27FC236}">
                <a16:creationId xmlns:a16="http://schemas.microsoft.com/office/drawing/2014/main" id="{4A7778C7-DC7E-E977-C97C-1BC82C6498E5}"/>
              </a:ext>
            </a:extLst>
          </p:cNvPr>
          <p:cNvPicPr>
            <a:picLocks noGrp="1" noChangeAspect="1"/>
          </p:cNvPicPr>
          <p:nvPr>
            <p:ph type="pic" sz="quarter" idx="19"/>
          </p:nvPr>
        </p:nvPicPr>
        <p:blipFill>
          <a:blip r:embed="rId3"/>
          <a:srcRect l="435" r="435"/>
          <a:stretch>
            <a:fillRect/>
          </a:stretch>
        </p:blipFill>
        <p:spPr/>
      </p:pic>
      <p:sp>
        <p:nvSpPr>
          <p:cNvPr id="11" name="Text Placeholder 10">
            <a:extLst>
              <a:ext uri="{FF2B5EF4-FFF2-40B4-BE49-F238E27FC236}">
                <a16:creationId xmlns:a16="http://schemas.microsoft.com/office/drawing/2014/main" id="{1C5AD9F2-07CA-46B6-D7BC-FBB9262431A9}"/>
              </a:ext>
            </a:extLst>
          </p:cNvPr>
          <p:cNvSpPr>
            <a:spLocks noGrp="1"/>
          </p:cNvSpPr>
          <p:nvPr>
            <p:ph type="body" sz="quarter" idx="65"/>
          </p:nvPr>
        </p:nvSpPr>
        <p:spPr>
          <a:xfrm>
            <a:off x="7806267" y="778060"/>
            <a:ext cx="4385733" cy="452458"/>
          </a:xfrm>
          <a:solidFill>
            <a:srgbClr val="EC7C69"/>
          </a:solidFill>
        </p:spPr>
        <p:txBody>
          <a:bodyPr lIns="91440" tIns="45720" rIns="91440" bIns="45720" anchor="ctr">
            <a:noAutofit/>
          </a:bodyPr>
          <a:lstStyle/>
          <a:p>
            <a:pPr algn="ctr"/>
            <a:r>
              <a:rPr lang="en-GB" sz="1200" dirty="0" err="1">
                <a:latin typeface="Calibri"/>
                <a:ea typeface="Calibri"/>
                <a:cs typeface="Calibri"/>
              </a:rPr>
              <a:t>Fotografija</a:t>
            </a:r>
            <a:r>
              <a:rPr lang="en-GB" sz="1200" dirty="0">
                <a:latin typeface="Calibri"/>
                <a:ea typeface="Calibri"/>
                <a:cs typeface="Calibri"/>
              </a:rPr>
              <a:t>: Lough Mardal Glamping, </a:t>
            </a:r>
            <a:r>
              <a:rPr lang="en-GB" sz="1200" dirty="0" err="1">
                <a:latin typeface="Calibri"/>
                <a:ea typeface="Calibri"/>
                <a:cs typeface="Calibri"/>
              </a:rPr>
              <a:t>Ballintra</a:t>
            </a:r>
            <a:r>
              <a:rPr lang="en-GB" sz="1200" dirty="0">
                <a:latin typeface="Calibri"/>
                <a:ea typeface="Calibri"/>
                <a:cs typeface="Calibri"/>
              </a:rPr>
              <a:t>, Co Donegal</a:t>
            </a:r>
          </a:p>
        </p:txBody>
      </p:sp>
    </p:spTree>
    <p:extLst>
      <p:ext uri="{BB962C8B-B14F-4D97-AF65-F5344CB8AC3E}">
        <p14:creationId xmlns:p14="http://schemas.microsoft.com/office/powerpoint/2010/main" val="2925093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117F56-910F-BB31-FABF-F0D0C0810DA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F925A1A3-2B39-C1C6-BDB2-FBD9BD66BABA}"/>
              </a:ext>
            </a:extLst>
          </p:cNvPr>
          <p:cNvSpPr>
            <a:spLocks noGrp="1"/>
          </p:cNvSpPr>
          <p:nvPr>
            <p:ph type="body" sz="quarter" idx="18"/>
          </p:nvPr>
        </p:nvSpPr>
        <p:spPr>
          <a:xfrm>
            <a:off x="5801193" y="5532366"/>
            <a:ext cx="6259993" cy="506287"/>
          </a:xfrm>
        </p:spPr>
        <p:txBody>
          <a:bodyPr lIns="91440" tIns="45720" rIns="91440" bIns="45720" anchor="t"/>
          <a:lstStyle/>
          <a:p>
            <a:pPr algn="ctr"/>
            <a:r>
              <a:rPr lang="en-US" sz="1200" dirty="0">
                <a:solidFill>
                  <a:srgbClr val="414141"/>
                </a:solidFill>
              </a:rPr>
              <a:t>Vir: </a:t>
            </a:r>
            <a:r>
              <a:rPr lang="en-US" sz="1200" dirty="0">
                <a:solidFill>
                  <a:srgbClr val="459597"/>
                </a:solidFill>
                <a:hlinkClick r:id="rId3">
                  <a:extLst>
                    <a:ext uri="{A12FA001-AC4F-418D-AE19-62706E023703}">
                      <ahyp:hlinkClr xmlns:ahyp="http://schemas.microsoft.com/office/drawing/2018/hyperlinkcolor" val="tx"/>
                    </a:ext>
                  </a:extLst>
                </a:hlinkClick>
              </a:rPr>
              <a:t>https://www.youtube.com/watch?v=sO4te2QNsHY</a:t>
            </a:r>
            <a:r>
              <a:rPr lang="en-US" sz="1200" dirty="0">
                <a:solidFill>
                  <a:srgbClr val="459597"/>
                </a:solidFill>
              </a:rPr>
              <a:t> </a:t>
            </a:r>
          </a:p>
        </p:txBody>
      </p:sp>
      <p:pic>
        <p:nvPicPr>
          <p:cNvPr id="8" name="Picture 7">
            <a:extLst>
              <a:ext uri="{FF2B5EF4-FFF2-40B4-BE49-F238E27FC236}">
                <a16:creationId xmlns:a16="http://schemas.microsoft.com/office/drawing/2014/main" id="{D25D60F2-E4A2-09A4-7610-A088DF88067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433640" y="1276019"/>
            <a:ext cx="6627546" cy="4363190"/>
          </a:xfrm>
          <a:prstGeom prst="rect">
            <a:avLst/>
          </a:prstGeom>
          <a:noFill/>
        </p:spPr>
      </p:pic>
      <p:pic>
        <p:nvPicPr>
          <p:cNvPr id="7" name="Online Media 6" title="What Is Branding? 4 Minute Crash Course.">
            <a:hlinkClick r:id="" action="ppaction://media"/>
            <a:extLst>
              <a:ext uri="{FF2B5EF4-FFF2-40B4-BE49-F238E27FC236}">
                <a16:creationId xmlns:a16="http://schemas.microsoft.com/office/drawing/2014/main" id="{3FC84EC1-2582-4B1E-AE29-864C5D102A1E}"/>
              </a:ext>
            </a:extLst>
          </p:cNvPr>
          <p:cNvPicPr>
            <a:picLocks noRot="1" noChangeAspect="1"/>
          </p:cNvPicPr>
          <p:nvPr>
            <a:videoFile r:link="rId1"/>
          </p:nvPr>
        </p:nvPicPr>
        <p:blipFill>
          <a:blip r:embed="rId5"/>
          <a:stretch>
            <a:fillRect/>
          </a:stretch>
        </p:blipFill>
        <p:spPr>
          <a:xfrm>
            <a:off x="6326810" y="1736010"/>
            <a:ext cx="4841205" cy="2735281"/>
          </a:xfrm>
          <a:prstGeom prst="rect">
            <a:avLst/>
          </a:prstGeom>
        </p:spPr>
      </p:pic>
      <p:sp>
        <p:nvSpPr>
          <p:cNvPr id="9" name="Text Placeholder 3">
            <a:extLst>
              <a:ext uri="{FF2B5EF4-FFF2-40B4-BE49-F238E27FC236}">
                <a16:creationId xmlns:a16="http://schemas.microsoft.com/office/drawing/2014/main" id="{2688A709-B6D8-01BF-5B4D-FEF2420640BF}"/>
              </a:ext>
            </a:extLst>
          </p:cNvPr>
          <p:cNvSpPr txBox="1">
            <a:spLocks/>
          </p:cNvSpPr>
          <p:nvPr/>
        </p:nvSpPr>
        <p:spPr>
          <a:xfrm>
            <a:off x="653780" y="472365"/>
            <a:ext cx="4877590" cy="8036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a:t>Kaj je blagovna znamka? </a:t>
            </a:r>
          </a:p>
          <a:p>
            <a:pPr>
              <a:lnSpc>
                <a:spcPts val="3720"/>
              </a:lnSpc>
            </a:pPr>
            <a:r>
              <a:rPr lang="en-US" dirty="0"/>
              <a:t>4-minutni hitri tečaj</a:t>
            </a:r>
          </a:p>
          <a:p>
            <a:pPr>
              <a:lnSpc>
                <a:spcPts val="3720"/>
              </a:lnSpc>
            </a:pPr>
            <a:endParaRPr lang="en-US"/>
          </a:p>
        </p:txBody>
      </p:sp>
      <p:cxnSp>
        <p:nvCxnSpPr>
          <p:cNvPr id="10" name="Straight Connector 9">
            <a:extLst>
              <a:ext uri="{FF2B5EF4-FFF2-40B4-BE49-F238E27FC236}">
                <a16:creationId xmlns:a16="http://schemas.microsoft.com/office/drawing/2014/main" id="{125AC070-6D4C-747E-AD29-89D53D39B29D}"/>
              </a:ext>
            </a:extLst>
          </p:cNvPr>
          <p:cNvCxnSpPr>
            <a:cxnSpLocks/>
          </p:cNvCxnSpPr>
          <p:nvPr/>
        </p:nvCxnSpPr>
        <p:spPr>
          <a:xfrm>
            <a:off x="0" y="1941427"/>
            <a:ext cx="6096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A52A96CC-2D95-1F14-AD5A-C046AD466B2F}"/>
              </a:ext>
            </a:extLst>
          </p:cNvPr>
          <p:cNvSpPr txBox="1">
            <a:spLocks/>
          </p:cNvSpPr>
          <p:nvPr/>
        </p:nvSpPr>
        <p:spPr>
          <a:xfrm>
            <a:off x="653782" y="3194538"/>
            <a:ext cx="4779858" cy="2952885"/>
          </a:xfrm>
          <a:prstGeom prst="rect">
            <a:avLst/>
          </a:prstGeom>
        </p:spPr>
        <p:txBody>
          <a:bodyPr lIns="91440" tIns="45720" rIns="91440" bIns="45720" numCol="1" spcCol="360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340"/>
              </a:lnSpc>
              <a:buClr>
                <a:srgbClr val="EC7C69"/>
              </a:buClr>
            </a:pPr>
            <a:r>
              <a:rPr lang="en-GB" sz="2200" dirty="0" err="1">
                <a:solidFill>
                  <a:srgbClr val="414141"/>
                </a:solidFill>
              </a:rPr>
              <a:t>Blagovna</a:t>
            </a:r>
            <a:r>
              <a:rPr lang="en-GB" sz="2200" dirty="0">
                <a:solidFill>
                  <a:srgbClr val="414141"/>
                </a:solidFill>
              </a:rPr>
              <a:t> </a:t>
            </a:r>
            <a:r>
              <a:rPr lang="en-GB" sz="2200" dirty="0" err="1">
                <a:solidFill>
                  <a:srgbClr val="414141"/>
                </a:solidFill>
              </a:rPr>
              <a:t>znamka</a:t>
            </a:r>
            <a:r>
              <a:rPr lang="en-GB" sz="2200" dirty="0">
                <a:solidFill>
                  <a:srgbClr val="414141"/>
                </a:solidFill>
              </a:rPr>
              <a:t> </a:t>
            </a:r>
            <a:r>
              <a:rPr lang="en-GB" sz="2200" dirty="0" err="1">
                <a:solidFill>
                  <a:srgbClr val="414141"/>
                </a:solidFill>
              </a:rPr>
              <a:t>ni</a:t>
            </a:r>
            <a:r>
              <a:rPr lang="en-GB" sz="2200" dirty="0">
                <a:solidFill>
                  <a:srgbClr val="414141"/>
                </a:solidFill>
              </a:rPr>
              <a:t> </a:t>
            </a:r>
            <a:r>
              <a:rPr lang="en-GB" sz="2200" dirty="0" err="1">
                <a:solidFill>
                  <a:srgbClr val="414141"/>
                </a:solidFill>
              </a:rPr>
              <a:t>logotip</a:t>
            </a:r>
            <a:r>
              <a:rPr lang="en-GB" sz="2200" dirty="0">
                <a:solidFill>
                  <a:srgbClr val="414141"/>
                </a:solidFill>
              </a:rPr>
              <a:t>. </a:t>
            </a:r>
            <a:r>
              <a:rPr lang="en-GB" sz="2200" dirty="0" err="1">
                <a:solidFill>
                  <a:srgbClr val="414141"/>
                </a:solidFill>
              </a:rPr>
              <a:t>Blagovna</a:t>
            </a:r>
            <a:r>
              <a:rPr lang="en-GB" sz="2200" dirty="0">
                <a:solidFill>
                  <a:srgbClr val="414141"/>
                </a:solidFill>
              </a:rPr>
              <a:t> </a:t>
            </a:r>
            <a:r>
              <a:rPr lang="en-GB" sz="2200" dirty="0" err="1">
                <a:solidFill>
                  <a:srgbClr val="414141"/>
                </a:solidFill>
              </a:rPr>
              <a:t>znamka</a:t>
            </a:r>
            <a:r>
              <a:rPr lang="en-GB" sz="2200" dirty="0">
                <a:solidFill>
                  <a:srgbClr val="414141"/>
                </a:solidFill>
              </a:rPr>
              <a:t> </a:t>
            </a:r>
            <a:r>
              <a:rPr lang="en-GB" sz="2200" dirty="0" err="1">
                <a:solidFill>
                  <a:srgbClr val="414141"/>
                </a:solidFill>
              </a:rPr>
              <a:t>ni</a:t>
            </a:r>
            <a:r>
              <a:rPr lang="en-GB" sz="2200" dirty="0">
                <a:solidFill>
                  <a:srgbClr val="414141"/>
                </a:solidFill>
              </a:rPr>
              <a:t> </a:t>
            </a:r>
            <a:r>
              <a:rPr lang="en-GB" sz="2200" dirty="0" err="1">
                <a:solidFill>
                  <a:srgbClr val="414141"/>
                </a:solidFill>
              </a:rPr>
              <a:t>izdelek</a:t>
            </a:r>
            <a:r>
              <a:rPr lang="en-GB" sz="2200" dirty="0">
                <a:solidFill>
                  <a:srgbClr val="414141"/>
                </a:solidFill>
              </a:rPr>
              <a:t>. </a:t>
            </a:r>
            <a:r>
              <a:rPr lang="en-GB" sz="2200" dirty="0" err="1">
                <a:solidFill>
                  <a:srgbClr val="414141"/>
                </a:solidFill>
              </a:rPr>
              <a:t>Blagovna</a:t>
            </a:r>
            <a:r>
              <a:rPr lang="en-GB" sz="2200" dirty="0">
                <a:solidFill>
                  <a:srgbClr val="414141"/>
                </a:solidFill>
              </a:rPr>
              <a:t> </a:t>
            </a:r>
            <a:r>
              <a:rPr lang="en-GB" sz="2200" dirty="0" err="1">
                <a:solidFill>
                  <a:srgbClr val="414141"/>
                </a:solidFill>
              </a:rPr>
              <a:t>znamka</a:t>
            </a:r>
            <a:r>
              <a:rPr lang="en-GB" sz="2200" dirty="0">
                <a:solidFill>
                  <a:srgbClr val="414141"/>
                </a:solidFill>
              </a:rPr>
              <a:t> </a:t>
            </a:r>
            <a:r>
              <a:rPr lang="en-GB" sz="2200" dirty="0" err="1">
                <a:solidFill>
                  <a:srgbClr val="414141"/>
                </a:solidFill>
              </a:rPr>
              <a:t>ni</a:t>
            </a:r>
            <a:r>
              <a:rPr lang="en-GB" sz="2200" dirty="0">
                <a:solidFill>
                  <a:srgbClr val="414141"/>
                </a:solidFill>
              </a:rPr>
              <a:t> </a:t>
            </a:r>
            <a:r>
              <a:rPr lang="en-GB" sz="2200" dirty="0" err="1">
                <a:solidFill>
                  <a:srgbClr val="414141"/>
                </a:solidFill>
              </a:rPr>
              <a:t>obljuba</a:t>
            </a:r>
            <a:r>
              <a:rPr lang="en-GB" sz="2200" dirty="0">
                <a:solidFill>
                  <a:srgbClr val="414141"/>
                </a:solidFill>
              </a:rPr>
              <a:t>. </a:t>
            </a:r>
            <a:r>
              <a:rPr lang="en-GB" sz="2200" dirty="0" err="1">
                <a:solidFill>
                  <a:srgbClr val="414141"/>
                </a:solidFill>
              </a:rPr>
              <a:t>Blagovna</a:t>
            </a:r>
            <a:r>
              <a:rPr lang="en-GB" sz="2200" dirty="0">
                <a:solidFill>
                  <a:srgbClr val="414141"/>
                </a:solidFill>
              </a:rPr>
              <a:t> </a:t>
            </a:r>
            <a:r>
              <a:rPr lang="en-GB" sz="2200" dirty="0" err="1">
                <a:solidFill>
                  <a:srgbClr val="414141"/>
                </a:solidFill>
              </a:rPr>
              <a:t>znamka</a:t>
            </a:r>
            <a:r>
              <a:rPr lang="en-GB" sz="2200" dirty="0">
                <a:solidFill>
                  <a:srgbClr val="414141"/>
                </a:solidFill>
              </a:rPr>
              <a:t> </a:t>
            </a:r>
            <a:r>
              <a:rPr lang="en-GB" sz="2200" dirty="0" err="1">
                <a:solidFill>
                  <a:srgbClr val="414141"/>
                </a:solidFill>
              </a:rPr>
              <a:t>ni</a:t>
            </a:r>
            <a:r>
              <a:rPr lang="en-GB" sz="2200" dirty="0">
                <a:solidFill>
                  <a:srgbClr val="414141"/>
                </a:solidFill>
              </a:rPr>
              <a:t> </a:t>
            </a:r>
            <a:r>
              <a:rPr lang="en-GB" sz="2200" dirty="0" err="1">
                <a:solidFill>
                  <a:srgbClr val="414141"/>
                </a:solidFill>
              </a:rPr>
              <a:t>vsota</a:t>
            </a:r>
            <a:r>
              <a:rPr lang="en-GB" sz="2200" dirty="0">
                <a:solidFill>
                  <a:srgbClr val="414141"/>
                </a:solidFill>
              </a:rPr>
              <a:t> </a:t>
            </a:r>
            <a:r>
              <a:rPr lang="en-GB" sz="2200" dirty="0" err="1">
                <a:solidFill>
                  <a:srgbClr val="414141"/>
                </a:solidFill>
              </a:rPr>
              <a:t>vseh</a:t>
            </a:r>
            <a:r>
              <a:rPr lang="en-GB" sz="2200" dirty="0">
                <a:solidFill>
                  <a:srgbClr val="414141"/>
                </a:solidFill>
              </a:rPr>
              <a:t> </a:t>
            </a:r>
            <a:r>
              <a:rPr lang="en-GB" sz="2200" dirty="0" err="1">
                <a:solidFill>
                  <a:srgbClr val="414141"/>
                </a:solidFill>
              </a:rPr>
              <a:t>vtisov</a:t>
            </a:r>
            <a:r>
              <a:rPr lang="en-GB" sz="2200" dirty="0">
                <a:solidFill>
                  <a:srgbClr val="414141"/>
                </a:solidFill>
              </a:rPr>
              <a:t>, ki </a:t>
            </a:r>
            <a:r>
              <a:rPr lang="en-GB" sz="2200" dirty="0" err="1">
                <a:solidFill>
                  <a:srgbClr val="414141"/>
                </a:solidFill>
              </a:rPr>
              <a:t>jih</a:t>
            </a:r>
            <a:r>
              <a:rPr lang="en-GB" sz="2200" dirty="0">
                <a:solidFill>
                  <a:srgbClr val="414141"/>
                </a:solidFill>
              </a:rPr>
              <a:t> </a:t>
            </a:r>
            <a:r>
              <a:rPr lang="en-GB" sz="2200" dirty="0" err="1">
                <a:solidFill>
                  <a:srgbClr val="414141"/>
                </a:solidFill>
              </a:rPr>
              <a:t>naredi</a:t>
            </a:r>
            <a:r>
              <a:rPr lang="en-GB" sz="2200" dirty="0">
                <a:solidFill>
                  <a:srgbClr val="414141"/>
                </a:solidFill>
              </a:rPr>
              <a:t> </a:t>
            </a:r>
            <a:r>
              <a:rPr lang="en-GB" sz="2200" dirty="0" err="1">
                <a:solidFill>
                  <a:srgbClr val="414141"/>
                </a:solidFill>
              </a:rPr>
              <a:t>na</a:t>
            </a:r>
            <a:r>
              <a:rPr lang="en-GB" sz="2200" dirty="0">
                <a:solidFill>
                  <a:srgbClr val="414141"/>
                </a:solidFill>
              </a:rPr>
              <a:t> </a:t>
            </a:r>
            <a:r>
              <a:rPr lang="en-GB" sz="2200" dirty="0" err="1">
                <a:solidFill>
                  <a:srgbClr val="414141"/>
                </a:solidFill>
              </a:rPr>
              <a:t>občinstvo</a:t>
            </a:r>
            <a:r>
              <a:rPr lang="en-GB" sz="2200" dirty="0">
                <a:solidFill>
                  <a:srgbClr val="414141"/>
                </a:solidFill>
              </a:rPr>
              <a:t>. </a:t>
            </a:r>
            <a:r>
              <a:rPr lang="en-GB" sz="2200" dirty="0" err="1">
                <a:solidFill>
                  <a:srgbClr val="414141"/>
                </a:solidFill>
              </a:rPr>
              <a:t>Blagovna</a:t>
            </a:r>
            <a:r>
              <a:rPr lang="en-GB" sz="2200" dirty="0">
                <a:solidFill>
                  <a:srgbClr val="414141"/>
                </a:solidFill>
              </a:rPr>
              <a:t> </a:t>
            </a:r>
            <a:r>
              <a:rPr lang="en-GB" sz="2200" dirty="0" err="1">
                <a:solidFill>
                  <a:srgbClr val="414141"/>
                </a:solidFill>
              </a:rPr>
              <a:t>znamka</a:t>
            </a:r>
            <a:r>
              <a:rPr lang="en-GB" sz="2200" dirty="0">
                <a:solidFill>
                  <a:srgbClr val="414141"/>
                </a:solidFill>
              </a:rPr>
              <a:t> </a:t>
            </a:r>
            <a:r>
              <a:rPr lang="en-GB" sz="2200" b="1" dirty="0">
                <a:solidFill>
                  <a:srgbClr val="414141"/>
                </a:solidFill>
              </a:rPr>
              <a:t>je </a:t>
            </a:r>
            <a:r>
              <a:rPr lang="en-GB" sz="2200" b="1" dirty="0" err="1">
                <a:solidFill>
                  <a:srgbClr val="414141"/>
                </a:solidFill>
              </a:rPr>
              <a:t>rezultat</a:t>
            </a:r>
            <a:r>
              <a:rPr lang="en-GB" sz="2200" dirty="0">
                <a:solidFill>
                  <a:srgbClr val="414141"/>
                </a:solidFill>
              </a:rPr>
              <a:t> – je </a:t>
            </a:r>
            <a:r>
              <a:rPr lang="en-GB" sz="2200" dirty="0" err="1">
                <a:solidFill>
                  <a:srgbClr val="414141"/>
                </a:solidFill>
              </a:rPr>
              <a:t>notranji</a:t>
            </a:r>
            <a:r>
              <a:rPr lang="en-GB" sz="2200" dirty="0">
                <a:solidFill>
                  <a:srgbClr val="414141"/>
                </a:solidFill>
              </a:rPr>
              <a:t> </a:t>
            </a:r>
            <a:r>
              <a:rPr lang="en-GB" sz="2200" dirty="0" err="1">
                <a:solidFill>
                  <a:srgbClr val="414141"/>
                </a:solidFill>
              </a:rPr>
              <a:t>občutek</a:t>
            </a:r>
            <a:r>
              <a:rPr lang="en-GB" sz="2200" dirty="0">
                <a:solidFill>
                  <a:srgbClr val="414141"/>
                </a:solidFill>
              </a:rPr>
              <a:t> </a:t>
            </a:r>
            <a:r>
              <a:rPr lang="en-GB" sz="2200" dirty="0" err="1">
                <a:solidFill>
                  <a:srgbClr val="414141"/>
                </a:solidFill>
              </a:rPr>
              <a:t>posameznika</a:t>
            </a:r>
            <a:r>
              <a:rPr lang="en-GB" sz="2200" dirty="0">
                <a:solidFill>
                  <a:srgbClr val="414141"/>
                </a:solidFill>
              </a:rPr>
              <a:t> o </a:t>
            </a:r>
            <a:r>
              <a:rPr lang="en-GB" sz="2200" dirty="0" err="1">
                <a:solidFill>
                  <a:srgbClr val="414141"/>
                </a:solidFill>
              </a:rPr>
              <a:t>izdelku</a:t>
            </a:r>
            <a:r>
              <a:rPr lang="en-GB" sz="2200" dirty="0">
                <a:solidFill>
                  <a:srgbClr val="414141"/>
                </a:solidFill>
              </a:rPr>
              <a:t>, </a:t>
            </a:r>
            <a:r>
              <a:rPr lang="en-GB" sz="2200" dirty="0" err="1">
                <a:solidFill>
                  <a:srgbClr val="414141"/>
                </a:solidFill>
              </a:rPr>
              <a:t>storitvi</a:t>
            </a:r>
            <a:r>
              <a:rPr lang="en-GB" sz="2200" dirty="0">
                <a:solidFill>
                  <a:srgbClr val="414141"/>
                </a:solidFill>
              </a:rPr>
              <a:t> </a:t>
            </a:r>
            <a:r>
              <a:rPr lang="en-GB" sz="2200" dirty="0" err="1">
                <a:solidFill>
                  <a:srgbClr val="414141"/>
                </a:solidFill>
              </a:rPr>
              <a:t>ali</a:t>
            </a:r>
            <a:r>
              <a:rPr lang="en-GB" sz="2200" dirty="0">
                <a:solidFill>
                  <a:srgbClr val="414141"/>
                </a:solidFill>
              </a:rPr>
              <a:t> </a:t>
            </a:r>
            <a:r>
              <a:rPr lang="en-GB" sz="2200" dirty="0" err="1">
                <a:solidFill>
                  <a:srgbClr val="414141"/>
                </a:solidFill>
              </a:rPr>
              <a:t>podjetju</a:t>
            </a:r>
            <a:r>
              <a:rPr lang="en-GB" sz="2200" dirty="0">
                <a:solidFill>
                  <a:srgbClr val="414141"/>
                </a:solidFill>
              </a:rPr>
              <a:t>. Je v </a:t>
            </a:r>
            <a:r>
              <a:rPr lang="en-GB" sz="2200" dirty="0" err="1">
                <a:solidFill>
                  <a:srgbClr val="414141"/>
                </a:solidFill>
              </a:rPr>
              <a:t>njihovih</a:t>
            </a:r>
            <a:r>
              <a:rPr lang="en-GB" sz="2200" dirty="0">
                <a:solidFill>
                  <a:srgbClr val="414141"/>
                </a:solidFill>
              </a:rPr>
              <a:t> </a:t>
            </a:r>
            <a:r>
              <a:rPr lang="en-GB" sz="2200" dirty="0" err="1">
                <a:solidFill>
                  <a:srgbClr val="414141"/>
                </a:solidFill>
              </a:rPr>
              <a:t>glavah</a:t>
            </a:r>
            <a:r>
              <a:rPr lang="en-GB" sz="2200" dirty="0">
                <a:solidFill>
                  <a:srgbClr val="414141"/>
                </a:solidFill>
              </a:rPr>
              <a:t> in </a:t>
            </a:r>
            <a:r>
              <a:rPr lang="en-GB" sz="2200" dirty="0" err="1">
                <a:solidFill>
                  <a:srgbClr val="414141"/>
                </a:solidFill>
              </a:rPr>
              <a:t>srcih</a:t>
            </a:r>
            <a:r>
              <a:rPr lang="en-GB" sz="2200" dirty="0">
                <a:solidFill>
                  <a:srgbClr val="414141"/>
                </a:solidFill>
              </a:rPr>
              <a:t>. </a:t>
            </a:r>
            <a:r>
              <a:rPr lang="en-GB" sz="2200" dirty="0" err="1">
                <a:solidFill>
                  <a:srgbClr val="414141"/>
                </a:solidFill>
              </a:rPr>
              <a:t>Blagovna</a:t>
            </a:r>
            <a:r>
              <a:rPr lang="en-GB" sz="2200" dirty="0">
                <a:solidFill>
                  <a:srgbClr val="414141"/>
                </a:solidFill>
              </a:rPr>
              <a:t> </a:t>
            </a:r>
            <a:r>
              <a:rPr lang="en-GB" sz="2200" dirty="0" err="1">
                <a:solidFill>
                  <a:srgbClr val="414141"/>
                </a:solidFill>
              </a:rPr>
              <a:t>znamka</a:t>
            </a:r>
            <a:r>
              <a:rPr lang="en-GB" sz="2200" dirty="0">
                <a:solidFill>
                  <a:srgbClr val="414141"/>
                </a:solidFill>
              </a:rPr>
              <a:t> je </a:t>
            </a:r>
            <a:r>
              <a:rPr lang="en-GB" sz="2200" dirty="0" err="1">
                <a:solidFill>
                  <a:srgbClr val="414141"/>
                </a:solidFill>
              </a:rPr>
              <a:t>vaš</a:t>
            </a:r>
            <a:r>
              <a:rPr lang="en-GB" sz="2200" dirty="0">
                <a:solidFill>
                  <a:srgbClr val="414141"/>
                </a:solidFill>
              </a:rPr>
              <a:t> </a:t>
            </a:r>
            <a:r>
              <a:rPr lang="en-GB" sz="2200" dirty="0" err="1">
                <a:solidFill>
                  <a:srgbClr val="414141"/>
                </a:solidFill>
              </a:rPr>
              <a:t>ugled</a:t>
            </a:r>
            <a:r>
              <a:rPr lang="en-GB" sz="2200" dirty="0">
                <a:solidFill>
                  <a:srgbClr val="414141"/>
                </a:solidFill>
              </a:rPr>
              <a:t>.</a:t>
            </a:r>
          </a:p>
          <a:p>
            <a:pPr indent="0">
              <a:lnSpc>
                <a:spcPts val="2340"/>
              </a:lnSpc>
              <a:buClr>
                <a:srgbClr val="EC7C69"/>
              </a:buClr>
            </a:pPr>
            <a:endParaRPr lang="en-US" sz="2200">
              <a:solidFill>
                <a:srgbClr val="414141"/>
              </a:solidFill>
            </a:endParaRPr>
          </a:p>
        </p:txBody>
      </p:sp>
      <p:sp>
        <p:nvSpPr>
          <p:cNvPr id="14" name="Text Placeholder 5">
            <a:extLst>
              <a:ext uri="{FF2B5EF4-FFF2-40B4-BE49-F238E27FC236}">
                <a16:creationId xmlns:a16="http://schemas.microsoft.com/office/drawing/2014/main" id="{AEBF981F-387F-696E-573B-0B6FEE280DE2}"/>
              </a:ext>
            </a:extLst>
          </p:cNvPr>
          <p:cNvSpPr txBox="1">
            <a:spLocks/>
          </p:cNvSpPr>
          <p:nvPr/>
        </p:nvSpPr>
        <p:spPr>
          <a:xfrm>
            <a:off x="653780" y="2386140"/>
            <a:ext cx="589139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a:t>Kaj je blagovna znamka? </a:t>
            </a:r>
          </a:p>
        </p:txBody>
      </p:sp>
      <p:sp>
        <p:nvSpPr>
          <p:cNvPr id="17" name="Slide Number Placeholder 5">
            <a:extLst>
              <a:ext uri="{FF2B5EF4-FFF2-40B4-BE49-F238E27FC236}">
                <a16:creationId xmlns:a16="http://schemas.microsoft.com/office/drawing/2014/main" id="{145B1491-CE55-A571-12FB-1430D76AB177}"/>
              </a:ext>
            </a:extLst>
          </p:cNvPr>
          <p:cNvSpPr txBox="1">
            <a:spLocks/>
          </p:cNvSpPr>
          <p:nvPr/>
        </p:nvSpPr>
        <p:spPr>
          <a:xfrm>
            <a:off x="11681466" y="6468440"/>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10</a:t>
            </a:fld>
            <a:endParaRPr lang="fr-CA" sz="1200"/>
          </a:p>
        </p:txBody>
      </p:sp>
    </p:spTree>
    <p:extLst>
      <p:ext uri="{BB962C8B-B14F-4D97-AF65-F5344CB8AC3E}">
        <p14:creationId xmlns:p14="http://schemas.microsoft.com/office/powerpoint/2010/main" val="1074549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366D5C-A56B-A90C-FA63-531519FB7E7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90A91A3-5478-98CB-FB3E-107EB287249C}"/>
              </a:ext>
            </a:extLst>
          </p:cNvPr>
          <p:cNvSpPr>
            <a:spLocks noGrp="1"/>
          </p:cNvSpPr>
          <p:nvPr>
            <p:ph type="body" sz="quarter" idx="16"/>
          </p:nvPr>
        </p:nvSpPr>
        <p:spPr>
          <a:xfrm>
            <a:off x="653780" y="472365"/>
            <a:ext cx="4803744" cy="803654"/>
          </a:xfrm>
        </p:spPr>
        <p:txBody>
          <a:bodyPr lIns="91440" tIns="45720" rIns="91440" bIns="45720" anchor="t">
            <a:noAutofit/>
          </a:bodyPr>
          <a:lstStyle/>
          <a:p>
            <a:pPr>
              <a:lnSpc>
                <a:spcPts val="3720"/>
              </a:lnSpc>
            </a:pPr>
            <a:r>
              <a:rPr lang="en-US" dirty="0" err="1"/>
              <a:t>Gradnja</a:t>
            </a:r>
            <a:r>
              <a:rPr lang="en-US" dirty="0"/>
              <a:t> </a:t>
            </a:r>
          </a:p>
          <a:p>
            <a:pPr>
              <a:lnSpc>
                <a:spcPts val="3720"/>
              </a:lnSpc>
            </a:pPr>
            <a:r>
              <a:rPr lang="en-US" dirty="0" err="1"/>
              <a:t>močne</a:t>
            </a:r>
            <a:r>
              <a:rPr lang="en-US" dirty="0"/>
              <a:t> </a:t>
            </a:r>
            <a:r>
              <a:rPr lang="en-US" dirty="0" err="1"/>
              <a:t>blagovne</a:t>
            </a:r>
            <a:r>
              <a:rPr lang="en-US" dirty="0"/>
              <a:t> </a:t>
            </a:r>
            <a:r>
              <a:rPr lang="en-US" dirty="0" err="1"/>
              <a:t>znamke</a:t>
            </a:r>
            <a:r>
              <a:rPr lang="en-US" dirty="0"/>
              <a:t> – </a:t>
            </a:r>
            <a:endParaRPr lang="en-US" dirty="0">
              <a:ea typeface="Calibri"/>
              <a:cs typeface="Calibri"/>
            </a:endParaRPr>
          </a:p>
          <a:p>
            <a:pPr>
              <a:lnSpc>
                <a:spcPts val="3720"/>
              </a:lnSpc>
            </a:pPr>
            <a:r>
              <a:rPr lang="en-US" dirty="0" err="1"/>
              <a:t>izstopajte</a:t>
            </a:r>
            <a:r>
              <a:rPr lang="en-US" dirty="0"/>
              <a:t> </a:t>
            </a:r>
            <a:r>
              <a:rPr lang="en-US" dirty="0" err="1"/>
              <a:t>iz</a:t>
            </a:r>
            <a:r>
              <a:rPr lang="en-US" dirty="0"/>
              <a:t> </a:t>
            </a:r>
            <a:r>
              <a:rPr lang="en-US" dirty="0" err="1"/>
              <a:t>množice</a:t>
            </a:r>
            <a:endParaRPr lang="en-US" dirty="0" err="1">
              <a:ea typeface="Calibri"/>
              <a:cs typeface="Calibri"/>
            </a:endParaRPr>
          </a:p>
          <a:p>
            <a:pPr>
              <a:lnSpc>
                <a:spcPts val="3720"/>
              </a:lnSpc>
            </a:pPr>
            <a:endParaRPr lang="en-US"/>
          </a:p>
          <a:p>
            <a:pPr>
              <a:lnSpc>
                <a:spcPts val="3720"/>
              </a:lnSpc>
            </a:pPr>
            <a:endParaRPr lang="en-US"/>
          </a:p>
          <a:p>
            <a:pPr>
              <a:lnSpc>
                <a:spcPts val="3720"/>
              </a:lnSpc>
            </a:pPr>
            <a:r>
              <a:rPr lang="en-US" dirty="0"/>
              <a:t> </a:t>
            </a:r>
            <a:endParaRPr lang="en-US" dirty="0">
              <a:ea typeface="Calibri"/>
              <a:cs typeface="Calibri"/>
            </a:endParaRPr>
          </a:p>
        </p:txBody>
      </p:sp>
      <p:cxnSp>
        <p:nvCxnSpPr>
          <p:cNvPr id="2" name="Straight Connector 1">
            <a:extLst>
              <a:ext uri="{FF2B5EF4-FFF2-40B4-BE49-F238E27FC236}">
                <a16:creationId xmlns:a16="http://schemas.microsoft.com/office/drawing/2014/main" id="{98BF95EC-E079-F6E2-BC49-C88EAD838E91}"/>
              </a:ext>
            </a:extLst>
          </p:cNvPr>
          <p:cNvCxnSpPr>
            <a:cxnSpLocks/>
          </p:cNvCxnSpPr>
          <p:nvPr/>
        </p:nvCxnSpPr>
        <p:spPr>
          <a:xfrm>
            <a:off x="0" y="2685221"/>
            <a:ext cx="6096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9F6580F5-A03A-EBBD-15F7-D45F2E94509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11</a:t>
            </a:fld>
            <a:endParaRPr lang="fr-CA" sz="1200"/>
          </a:p>
        </p:txBody>
      </p:sp>
      <p:sp>
        <p:nvSpPr>
          <p:cNvPr id="18" name="Text Placeholder 4">
            <a:extLst>
              <a:ext uri="{FF2B5EF4-FFF2-40B4-BE49-F238E27FC236}">
                <a16:creationId xmlns:a16="http://schemas.microsoft.com/office/drawing/2014/main" id="{8D424B08-9F26-FF51-80BF-F2E50072B9B4}"/>
              </a:ext>
            </a:extLst>
          </p:cNvPr>
          <p:cNvSpPr txBox="1">
            <a:spLocks/>
          </p:cNvSpPr>
          <p:nvPr/>
        </p:nvSpPr>
        <p:spPr>
          <a:xfrm>
            <a:off x="653780" y="3321160"/>
            <a:ext cx="10367146" cy="3055679"/>
          </a:xfrm>
          <a:prstGeom prst="rect">
            <a:avLst/>
          </a:prstGeom>
        </p:spPr>
        <p:txBody>
          <a:bodyPr lIns="91440" tIns="45720" rIns="91440" bIns="45720" numCol="2" spcCol="360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sz="3200" b="1" dirty="0" err="1">
                <a:solidFill>
                  <a:srgbClr val="4793A6"/>
                </a:solidFill>
              </a:rPr>
              <a:t>Ključni</a:t>
            </a:r>
            <a:r>
              <a:rPr lang="en-US" sz="3200" b="1" dirty="0">
                <a:solidFill>
                  <a:srgbClr val="4793A6"/>
                </a:solidFill>
              </a:rPr>
              <a:t> </a:t>
            </a:r>
            <a:r>
              <a:rPr lang="en-US" sz="3200" b="1" dirty="0" err="1">
                <a:solidFill>
                  <a:srgbClr val="4793A6"/>
                </a:solidFill>
              </a:rPr>
              <a:t>učni</a:t>
            </a:r>
            <a:r>
              <a:rPr lang="en-US" sz="3200" b="1" dirty="0">
                <a:solidFill>
                  <a:srgbClr val="4793A6"/>
                </a:solidFill>
              </a:rPr>
              <a:t> </a:t>
            </a:r>
            <a:r>
              <a:rPr lang="en-US" sz="3200" b="1" dirty="0" err="1">
                <a:solidFill>
                  <a:srgbClr val="4793A6"/>
                </a:solidFill>
              </a:rPr>
              <a:t>cilji</a:t>
            </a:r>
            <a:r>
              <a:rPr lang="en-US" sz="3200" b="1" dirty="0">
                <a:solidFill>
                  <a:srgbClr val="4793A6"/>
                </a:solidFill>
              </a:rPr>
              <a:t> </a:t>
            </a:r>
          </a:p>
          <a:p>
            <a:pPr marL="457200" indent="-457200">
              <a:lnSpc>
                <a:spcPts val="2340"/>
              </a:lnSpc>
              <a:buClr>
                <a:srgbClr val="EC7C69"/>
              </a:buClr>
              <a:buFont typeface="+mj-lt"/>
              <a:buAutoNum type="arabicPeriod"/>
            </a:pPr>
            <a:endParaRPr lang="en-IE" sz="2200">
              <a:solidFill>
                <a:srgbClr val="414141"/>
              </a:solidFill>
            </a:endParaRPr>
          </a:p>
          <a:p>
            <a:pPr marL="457200" indent="-457200">
              <a:lnSpc>
                <a:spcPts val="2340"/>
              </a:lnSpc>
              <a:buClr>
                <a:srgbClr val="EC7C69"/>
              </a:buClr>
              <a:buFont typeface="+mj-lt"/>
              <a:buAutoNum type="arabicPeriod"/>
            </a:pPr>
            <a:r>
              <a:rPr lang="en-IE" sz="2200" dirty="0">
                <a:solidFill>
                  <a:srgbClr val="414141"/>
                </a:solidFill>
              </a:rPr>
              <a:t>Razumevanje koncepta blagovne znamke alternativnih turističnih nastanitev (ATA) in razlogov, zakaj se ta razlikuje od tradicionalnega gostinstva.</a:t>
            </a:r>
            <a:endParaRPr lang="en-IE" sz="2200" dirty="0">
              <a:solidFill>
                <a:srgbClr val="414141"/>
              </a:solidFill>
              <a:ea typeface="Calibri"/>
              <a:cs typeface="Calibri"/>
            </a:endParaRPr>
          </a:p>
          <a:p>
            <a:pPr marL="457200" indent="-457200">
              <a:lnSpc>
                <a:spcPts val="2340"/>
              </a:lnSpc>
              <a:buClr>
                <a:srgbClr val="EC7C69"/>
              </a:buClr>
              <a:buFont typeface="+mj-lt"/>
              <a:buAutoNum type="arabicPeriod"/>
            </a:pPr>
            <a:r>
              <a:rPr lang="en-IE" sz="2200" dirty="0" err="1">
                <a:solidFill>
                  <a:srgbClr val="414141"/>
                </a:solidFill>
              </a:rPr>
              <a:t>Opredeliti</a:t>
            </a:r>
            <a:r>
              <a:rPr lang="en-IE" sz="2200" dirty="0">
                <a:solidFill>
                  <a:srgbClr val="414141"/>
                </a:solidFill>
              </a:rPr>
              <a:t> </a:t>
            </a:r>
            <a:r>
              <a:rPr lang="en-IE" sz="2200" dirty="0" err="1">
                <a:solidFill>
                  <a:srgbClr val="414141"/>
                </a:solidFill>
              </a:rPr>
              <a:t>njihovo</a:t>
            </a:r>
            <a:r>
              <a:rPr lang="en-IE" sz="2200" dirty="0">
                <a:solidFill>
                  <a:srgbClr val="414141"/>
                </a:solidFill>
              </a:rPr>
              <a:t> </a:t>
            </a:r>
            <a:r>
              <a:rPr lang="en-IE" sz="2200" dirty="0" err="1">
                <a:solidFill>
                  <a:srgbClr val="414141"/>
                </a:solidFill>
              </a:rPr>
              <a:t>edinstveno</a:t>
            </a:r>
            <a:r>
              <a:rPr lang="en-IE" sz="2200" dirty="0">
                <a:solidFill>
                  <a:srgbClr val="414141"/>
                </a:solidFill>
              </a:rPr>
              <a:t> </a:t>
            </a:r>
            <a:r>
              <a:rPr lang="en-IE" sz="2200" dirty="0" err="1">
                <a:solidFill>
                  <a:srgbClr val="414141"/>
                </a:solidFill>
              </a:rPr>
              <a:t>prodajno</a:t>
            </a:r>
            <a:r>
              <a:rPr lang="en-IE" sz="2200" dirty="0">
                <a:solidFill>
                  <a:srgbClr val="414141"/>
                </a:solidFill>
              </a:rPr>
              <a:t> </a:t>
            </a:r>
            <a:r>
              <a:rPr lang="en-IE" sz="2200" dirty="0" err="1">
                <a:solidFill>
                  <a:srgbClr val="414141"/>
                </a:solidFill>
              </a:rPr>
              <a:t>ponudbo</a:t>
            </a:r>
            <a:r>
              <a:rPr lang="en-IE" sz="2200" dirty="0">
                <a:solidFill>
                  <a:srgbClr val="414141"/>
                </a:solidFill>
              </a:rPr>
              <a:t> (USP) in </a:t>
            </a:r>
            <a:r>
              <a:rPr lang="en-IE" sz="2200" dirty="0" err="1">
                <a:solidFill>
                  <a:srgbClr val="414141"/>
                </a:solidFill>
              </a:rPr>
              <a:t>zaradi</a:t>
            </a:r>
            <a:r>
              <a:rPr lang="en-IE" sz="2200" dirty="0">
                <a:solidFill>
                  <a:srgbClr val="414141"/>
                </a:solidFill>
              </a:rPr>
              <a:t> </a:t>
            </a:r>
            <a:r>
              <a:rPr lang="en-IE" sz="2200" dirty="0" err="1">
                <a:solidFill>
                  <a:srgbClr val="414141"/>
                </a:solidFill>
              </a:rPr>
              <a:t>česar</a:t>
            </a:r>
            <a:r>
              <a:rPr lang="en-IE" sz="2200" dirty="0">
                <a:solidFill>
                  <a:srgbClr val="414141"/>
                </a:solidFill>
              </a:rPr>
              <a:t> je </a:t>
            </a:r>
            <a:r>
              <a:rPr lang="en-IE" sz="2200" dirty="0" err="1">
                <a:solidFill>
                  <a:srgbClr val="414141"/>
                </a:solidFill>
              </a:rPr>
              <a:t>njihova</a:t>
            </a:r>
            <a:r>
              <a:rPr lang="en-IE" sz="2200" dirty="0">
                <a:solidFill>
                  <a:srgbClr val="414141"/>
                </a:solidFill>
              </a:rPr>
              <a:t> </a:t>
            </a:r>
            <a:r>
              <a:rPr lang="en-IE" sz="2200" dirty="0" err="1">
                <a:solidFill>
                  <a:srgbClr val="414141"/>
                </a:solidFill>
              </a:rPr>
              <a:t>nastanitev</a:t>
            </a:r>
            <a:r>
              <a:rPr lang="en-IE" sz="2200" dirty="0">
                <a:solidFill>
                  <a:srgbClr val="414141"/>
                </a:solidFill>
              </a:rPr>
              <a:t> </a:t>
            </a:r>
            <a:r>
              <a:rPr lang="en-IE" sz="2200" dirty="0" err="1">
                <a:solidFill>
                  <a:srgbClr val="414141"/>
                </a:solidFill>
              </a:rPr>
              <a:t>posebna</a:t>
            </a:r>
            <a:r>
              <a:rPr lang="en-IE" sz="2200" dirty="0">
                <a:solidFill>
                  <a:srgbClr val="414141"/>
                </a:solidFill>
              </a:rPr>
              <a:t>.</a:t>
            </a:r>
            <a:endParaRPr lang="en-IE" sz="2200" dirty="0">
              <a:solidFill>
                <a:srgbClr val="414141"/>
              </a:solidFill>
              <a:ea typeface="Calibri"/>
              <a:cs typeface="Calibri"/>
            </a:endParaRPr>
          </a:p>
          <a:p>
            <a:pPr marL="457200" indent="-457200">
              <a:lnSpc>
                <a:spcPts val="2340"/>
              </a:lnSpc>
              <a:buClr>
                <a:srgbClr val="EC7C69"/>
              </a:buClr>
              <a:buFont typeface="+mj-lt"/>
              <a:buAutoNum type="arabicPeriod"/>
            </a:pPr>
            <a:r>
              <a:rPr lang="en-IE" sz="2200" err="1">
                <a:solidFill>
                  <a:srgbClr val="414141"/>
                </a:solidFill>
              </a:rPr>
              <a:t>Oblikovati</a:t>
            </a:r>
            <a:r>
              <a:rPr lang="en-IE" sz="2200">
                <a:solidFill>
                  <a:srgbClr val="414141"/>
                </a:solidFill>
              </a:rPr>
              <a:t> </a:t>
            </a:r>
            <a:r>
              <a:rPr lang="en-IE" sz="2200" err="1">
                <a:solidFill>
                  <a:srgbClr val="414141"/>
                </a:solidFill>
              </a:rPr>
              <a:t>zgodbo</a:t>
            </a:r>
            <a:r>
              <a:rPr lang="en-IE" sz="2200">
                <a:solidFill>
                  <a:srgbClr val="414141"/>
                </a:solidFill>
              </a:rPr>
              <a:t> </a:t>
            </a:r>
            <a:r>
              <a:rPr lang="en-IE" sz="2200" err="1">
                <a:solidFill>
                  <a:srgbClr val="414141"/>
                </a:solidFill>
              </a:rPr>
              <a:t>blagovne</a:t>
            </a:r>
            <a:r>
              <a:rPr lang="en-IE" sz="2200">
                <a:solidFill>
                  <a:srgbClr val="414141"/>
                </a:solidFill>
              </a:rPr>
              <a:t> </a:t>
            </a:r>
            <a:r>
              <a:rPr lang="en-IE" sz="2200" err="1">
                <a:solidFill>
                  <a:srgbClr val="414141"/>
                </a:solidFill>
              </a:rPr>
              <a:t>znamke</a:t>
            </a:r>
            <a:r>
              <a:rPr lang="en-IE" sz="2200">
                <a:solidFill>
                  <a:srgbClr val="414141"/>
                </a:solidFill>
              </a:rPr>
              <a:t>, ki </a:t>
            </a:r>
            <a:r>
              <a:rPr lang="en-IE" sz="2200" err="1">
                <a:solidFill>
                  <a:srgbClr val="414141"/>
                </a:solidFill>
              </a:rPr>
              <a:t>poudarja</a:t>
            </a:r>
            <a:r>
              <a:rPr lang="en-IE" sz="2200">
                <a:solidFill>
                  <a:srgbClr val="414141"/>
                </a:solidFill>
              </a:rPr>
              <a:t> </a:t>
            </a:r>
            <a:r>
              <a:rPr lang="en-IE" sz="2200" err="1">
                <a:solidFill>
                  <a:srgbClr val="414141"/>
                </a:solidFill>
              </a:rPr>
              <a:t>njen</a:t>
            </a:r>
            <a:r>
              <a:rPr lang="en-IE" sz="2200">
                <a:solidFill>
                  <a:srgbClr val="414141"/>
                </a:solidFill>
              </a:rPr>
              <a:t> </a:t>
            </a:r>
            <a:r>
              <a:rPr lang="en-IE" sz="2200" err="1">
                <a:solidFill>
                  <a:srgbClr val="414141"/>
                </a:solidFill>
              </a:rPr>
              <a:t>namen</a:t>
            </a:r>
            <a:r>
              <a:rPr lang="en-IE" sz="2200">
                <a:solidFill>
                  <a:srgbClr val="414141"/>
                </a:solidFill>
              </a:rPr>
              <a:t>, </a:t>
            </a:r>
            <a:r>
              <a:rPr lang="en-IE" sz="2200" err="1">
                <a:solidFill>
                  <a:srgbClr val="414141"/>
                </a:solidFill>
              </a:rPr>
              <a:t>vrednote</a:t>
            </a:r>
            <a:r>
              <a:rPr lang="en-IE" sz="2200">
                <a:solidFill>
                  <a:srgbClr val="414141"/>
                </a:solidFill>
              </a:rPr>
              <a:t> in </a:t>
            </a:r>
            <a:r>
              <a:rPr lang="en-IE" sz="2200" err="1">
                <a:solidFill>
                  <a:srgbClr val="414141"/>
                </a:solidFill>
              </a:rPr>
              <a:t>povezavo</a:t>
            </a:r>
            <a:r>
              <a:rPr lang="en-IE" sz="2200">
                <a:solidFill>
                  <a:srgbClr val="414141"/>
                </a:solidFill>
              </a:rPr>
              <a:t> z </a:t>
            </a:r>
            <a:r>
              <a:rPr lang="en-IE" sz="2200" err="1">
                <a:solidFill>
                  <a:srgbClr val="414141"/>
                </a:solidFill>
              </a:rPr>
              <a:t>mestom</a:t>
            </a:r>
            <a:r>
              <a:rPr lang="en-IE" sz="2200">
                <a:solidFill>
                  <a:srgbClr val="414141"/>
                </a:solidFill>
              </a:rPr>
              <a:t>.</a:t>
            </a:r>
          </a:p>
          <a:p>
            <a:pPr marL="457200" indent="-457200">
              <a:lnSpc>
                <a:spcPts val="2340"/>
              </a:lnSpc>
              <a:buClr>
                <a:srgbClr val="EC7C69"/>
              </a:buClr>
              <a:buFont typeface="+mj-lt"/>
              <a:buAutoNum type="arabicPeriod"/>
            </a:pPr>
            <a:r>
              <a:rPr lang="en-IE" sz="2200" err="1">
                <a:solidFill>
                  <a:srgbClr val="414141"/>
                </a:solidFill>
              </a:rPr>
              <a:t>Ustvariti</a:t>
            </a:r>
            <a:r>
              <a:rPr lang="en-IE" sz="2200">
                <a:solidFill>
                  <a:srgbClr val="414141"/>
                </a:solidFill>
              </a:rPr>
              <a:t> </a:t>
            </a:r>
            <a:r>
              <a:rPr lang="en-IE" sz="2200" err="1">
                <a:solidFill>
                  <a:srgbClr val="414141"/>
                </a:solidFill>
              </a:rPr>
              <a:t>dosledno</a:t>
            </a:r>
            <a:r>
              <a:rPr lang="en-IE" sz="2200">
                <a:solidFill>
                  <a:srgbClr val="414141"/>
                </a:solidFill>
              </a:rPr>
              <a:t> </a:t>
            </a:r>
            <a:r>
              <a:rPr lang="en-IE" sz="2200" err="1">
                <a:solidFill>
                  <a:srgbClr val="414141"/>
                </a:solidFill>
              </a:rPr>
              <a:t>identiteto</a:t>
            </a:r>
            <a:r>
              <a:rPr lang="en-IE" sz="2200">
                <a:solidFill>
                  <a:srgbClr val="414141"/>
                </a:solidFill>
              </a:rPr>
              <a:t> </a:t>
            </a:r>
            <a:r>
              <a:rPr lang="en-IE" sz="2200" err="1">
                <a:solidFill>
                  <a:srgbClr val="414141"/>
                </a:solidFill>
              </a:rPr>
              <a:t>blagovne</a:t>
            </a:r>
            <a:r>
              <a:rPr lang="en-IE" sz="2200">
                <a:solidFill>
                  <a:srgbClr val="414141"/>
                </a:solidFill>
              </a:rPr>
              <a:t> </a:t>
            </a:r>
            <a:r>
              <a:rPr lang="en-IE" sz="2200" err="1">
                <a:solidFill>
                  <a:srgbClr val="414141"/>
                </a:solidFill>
              </a:rPr>
              <a:t>znamke</a:t>
            </a:r>
            <a:r>
              <a:rPr lang="en-IE" sz="2200">
                <a:solidFill>
                  <a:srgbClr val="414141"/>
                </a:solidFill>
              </a:rPr>
              <a:t> v </a:t>
            </a:r>
            <a:r>
              <a:rPr lang="en-IE" sz="2200" err="1">
                <a:solidFill>
                  <a:srgbClr val="414141"/>
                </a:solidFill>
              </a:rPr>
              <a:t>vizualnih</a:t>
            </a:r>
            <a:r>
              <a:rPr lang="en-IE" sz="2200">
                <a:solidFill>
                  <a:srgbClr val="414141"/>
                </a:solidFill>
              </a:rPr>
              <a:t> </a:t>
            </a:r>
            <a:r>
              <a:rPr lang="en-IE" sz="2200" err="1">
                <a:solidFill>
                  <a:srgbClr val="414141"/>
                </a:solidFill>
              </a:rPr>
              <a:t>elementih</a:t>
            </a:r>
            <a:r>
              <a:rPr lang="en-IE" sz="2200">
                <a:solidFill>
                  <a:srgbClr val="414141"/>
                </a:solidFill>
              </a:rPr>
              <a:t>, </a:t>
            </a:r>
            <a:r>
              <a:rPr lang="en-IE" sz="2200" err="1">
                <a:solidFill>
                  <a:srgbClr val="414141"/>
                </a:solidFill>
              </a:rPr>
              <a:t>glasu</a:t>
            </a:r>
            <a:r>
              <a:rPr lang="en-IE" sz="2200">
                <a:solidFill>
                  <a:srgbClr val="414141"/>
                </a:solidFill>
              </a:rPr>
              <a:t> in </a:t>
            </a:r>
            <a:r>
              <a:rPr lang="en-IE" sz="2200" err="1">
                <a:solidFill>
                  <a:srgbClr val="414141"/>
                </a:solidFill>
              </a:rPr>
              <a:t>izkušnji</a:t>
            </a:r>
            <a:r>
              <a:rPr lang="en-IE" sz="2200">
                <a:solidFill>
                  <a:srgbClr val="414141"/>
                </a:solidFill>
              </a:rPr>
              <a:t> </a:t>
            </a:r>
            <a:r>
              <a:rPr lang="en-IE" sz="2200" err="1">
                <a:solidFill>
                  <a:srgbClr val="414141"/>
                </a:solidFill>
              </a:rPr>
              <a:t>gostov</a:t>
            </a:r>
            <a:r>
              <a:rPr lang="en-IE" sz="2200">
                <a:solidFill>
                  <a:srgbClr val="414141"/>
                </a:solidFill>
              </a:rPr>
              <a:t>.</a:t>
            </a:r>
          </a:p>
          <a:p>
            <a:pPr marL="457200" indent="-457200">
              <a:lnSpc>
                <a:spcPts val="2340"/>
              </a:lnSpc>
              <a:buClr>
                <a:srgbClr val="EC7C69"/>
              </a:buClr>
              <a:buFont typeface="+mj-lt"/>
              <a:buAutoNum type="arabicPeriod"/>
            </a:pPr>
            <a:r>
              <a:rPr lang="en-IE" sz="2200" err="1">
                <a:solidFill>
                  <a:srgbClr val="414141"/>
                </a:solidFill>
              </a:rPr>
              <a:t>Opredeliti</a:t>
            </a:r>
            <a:r>
              <a:rPr lang="en-IE" sz="2200">
                <a:solidFill>
                  <a:srgbClr val="414141"/>
                </a:solidFill>
              </a:rPr>
              <a:t> </a:t>
            </a:r>
            <a:r>
              <a:rPr lang="en-IE" sz="2200" err="1">
                <a:solidFill>
                  <a:srgbClr val="414141"/>
                </a:solidFill>
              </a:rPr>
              <a:t>idealno</a:t>
            </a:r>
            <a:r>
              <a:rPr lang="en-IE" sz="2200">
                <a:solidFill>
                  <a:srgbClr val="414141"/>
                </a:solidFill>
              </a:rPr>
              <a:t> </a:t>
            </a:r>
            <a:r>
              <a:rPr lang="en-IE" sz="2200" err="1">
                <a:solidFill>
                  <a:srgbClr val="414141"/>
                </a:solidFill>
              </a:rPr>
              <a:t>osebnost</a:t>
            </a:r>
            <a:r>
              <a:rPr lang="en-IE" sz="2200">
                <a:solidFill>
                  <a:srgbClr val="414141"/>
                </a:solidFill>
              </a:rPr>
              <a:t> </a:t>
            </a:r>
            <a:r>
              <a:rPr lang="en-IE" sz="2200" err="1">
                <a:solidFill>
                  <a:srgbClr val="414141"/>
                </a:solidFill>
              </a:rPr>
              <a:t>gosta</a:t>
            </a:r>
            <a:r>
              <a:rPr lang="en-IE" sz="2200">
                <a:solidFill>
                  <a:srgbClr val="414141"/>
                </a:solidFill>
              </a:rPr>
              <a:t> in </a:t>
            </a:r>
            <a:r>
              <a:rPr lang="en-IE" sz="2200" err="1">
                <a:solidFill>
                  <a:srgbClr val="414141"/>
                </a:solidFill>
              </a:rPr>
              <a:t>prilagoditi</a:t>
            </a:r>
            <a:r>
              <a:rPr lang="en-IE" sz="2200">
                <a:solidFill>
                  <a:srgbClr val="414141"/>
                </a:solidFill>
              </a:rPr>
              <a:t> </a:t>
            </a:r>
            <a:r>
              <a:rPr lang="en-IE" sz="2200" err="1">
                <a:solidFill>
                  <a:srgbClr val="414141"/>
                </a:solidFill>
              </a:rPr>
              <a:t>blagovno</a:t>
            </a:r>
            <a:r>
              <a:rPr lang="en-IE" sz="2200">
                <a:solidFill>
                  <a:srgbClr val="414141"/>
                </a:solidFill>
              </a:rPr>
              <a:t> </a:t>
            </a:r>
            <a:r>
              <a:rPr lang="en-IE" sz="2200" err="1">
                <a:solidFill>
                  <a:srgbClr val="414141"/>
                </a:solidFill>
              </a:rPr>
              <a:t>znamko</a:t>
            </a:r>
            <a:r>
              <a:rPr lang="en-IE" sz="2200">
                <a:solidFill>
                  <a:srgbClr val="414141"/>
                </a:solidFill>
              </a:rPr>
              <a:t>, da </a:t>
            </a:r>
            <a:r>
              <a:rPr lang="en-IE" sz="2200" err="1">
                <a:solidFill>
                  <a:srgbClr val="414141"/>
                </a:solidFill>
              </a:rPr>
              <a:t>bo</a:t>
            </a:r>
            <a:r>
              <a:rPr lang="en-IE" sz="2200">
                <a:solidFill>
                  <a:srgbClr val="414141"/>
                </a:solidFill>
              </a:rPr>
              <a:t> </a:t>
            </a:r>
            <a:r>
              <a:rPr lang="en-IE" sz="2200" err="1">
                <a:solidFill>
                  <a:srgbClr val="414141"/>
                </a:solidFill>
              </a:rPr>
              <a:t>izpolnila</a:t>
            </a:r>
            <a:r>
              <a:rPr lang="en-IE" sz="2200">
                <a:solidFill>
                  <a:srgbClr val="414141"/>
                </a:solidFill>
              </a:rPr>
              <a:t> </a:t>
            </a:r>
            <a:r>
              <a:rPr lang="en-IE" sz="2200" err="1">
                <a:solidFill>
                  <a:srgbClr val="414141"/>
                </a:solidFill>
              </a:rPr>
              <a:t>pričakovanja</a:t>
            </a:r>
            <a:r>
              <a:rPr lang="en-IE" sz="2200">
                <a:solidFill>
                  <a:srgbClr val="414141"/>
                </a:solidFill>
              </a:rPr>
              <a:t> </a:t>
            </a:r>
            <a:r>
              <a:rPr lang="en-IE" sz="2200" err="1">
                <a:solidFill>
                  <a:srgbClr val="414141"/>
                </a:solidFill>
              </a:rPr>
              <a:t>gostov</a:t>
            </a:r>
            <a:r>
              <a:rPr lang="en-IE" sz="2200">
                <a:solidFill>
                  <a:srgbClr val="414141"/>
                </a:solidFill>
              </a:rPr>
              <a:t>.</a:t>
            </a:r>
            <a:endParaRPr lang="en-GB" sz="2200">
              <a:solidFill>
                <a:srgbClr val="414141"/>
              </a:solidFill>
            </a:endParaRPr>
          </a:p>
        </p:txBody>
      </p:sp>
      <p:sp>
        <p:nvSpPr>
          <p:cNvPr id="21" name="Freeform 20">
            <a:extLst>
              <a:ext uri="{FF2B5EF4-FFF2-40B4-BE49-F238E27FC236}">
                <a16:creationId xmlns:a16="http://schemas.microsoft.com/office/drawing/2014/main" id="{8C5F03D6-0CF2-8B46-DA7A-E81216EB1C9B}"/>
              </a:ext>
            </a:extLst>
          </p:cNvPr>
          <p:cNvSpPr/>
          <p:nvPr/>
        </p:nvSpPr>
        <p:spPr>
          <a:xfrm rot="5400000">
            <a:off x="7720659" y="-1238524"/>
            <a:ext cx="3132691" cy="5809992"/>
          </a:xfrm>
          <a:custGeom>
            <a:avLst/>
            <a:gdLst>
              <a:gd name="connsiteX0" fmla="*/ 6169486 w 6169486"/>
              <a:gd name="connsiteY0" fmla="*/ 2360940 h 11442131"/>
              <a:gd name="connsiteX1" fmla="*/ 6169486 w 6169486"/>
              <a:gd name="connsiteY1" fmla="*/ 3979283 h 11442131"/>
              <a:gd name="connsiteX2" fmla="*/ 6169486 w 6169486"/>
              <a:gd name="connsiteY2" fmla="*/ 6173285 h 11442131"/>
              <a:gd name="connsiteX3" fmla="*/ 6169486 w 6169486"/>
              <a:gd name="connsiteY3" fmla="*/ 6368076 h 11442131"/>
              <a:gd name="connsiteX4" fmla="*/ 6169486 w 6169486"/>
              <a:gd name="connsiteY4" fmla="*/ 7791628 h 11442131"/>
              <a:gd name="connsiteX5" fmla="*/ 6163048 w 6169486"/>
              <a:gd name="connsiteY5" fmla="*/ 7791628 h 11442131"/>
              <a:gd name="connsiteX6" fmla="*/ 6169486 w 6169486"/>
              <a:gd name="connsiteY6" fmla="*/ 7986419 h 11442131"/>
              <a:gd name="connsiteX7" fmla="*/ 3084743 w 6169486"/>
              <a:gd name="connsiteY7" fmla="*/ 11442131 h 11442131"/>
              <a:gd name="connsiteX8" fmla="*/ 1 w 6169486"/>
              <a:gd name="connsiteY8" fmla="*/ 7986419 h 11442131"/>
              <a:gd name="connsiteX9" fmla="*/ 6440 w 6169486"/>
              <a:gd name="connsiteY9" fmla="*/ 7791628 h 11442131"/>
              <a:gd name="connsiteX10" fmla="*/ 1 w 6169486"/>
              <a:gd name="connsiteY10" fmla="*/ 7791628 h 11442131"/>
              <a:gd name="connsiteX11" fmla="*/ 1 w 6169486"/>
              <a:gd name="connsiteY11" fmla="*/ 6368076 h 11442131"/>
              <a:gd name="connsiteX12" fmla="*/ 1 w 6169486"/>
              <a:gd name="connsiteY12" fmla="*/ 6173285 h 11442131"/>
              <a:gd name="connsiteX13" fmla="*/ 1 w 6169486"/>
              <a:gd name="connsiteY13" fmla="*/ 5625507 h 11442131"/>
              <a:gd name="connsiteX14" fmla="*/ 0 w 6169486"/>
              <a:gd name="connsiteY14" fmla="*/ 5625479 h 11442131"/>
              <a:gd name="connsiteX15" fmla="*/ 1 w 6169486"/>
              <a:gd name="connsiteY15" fmla="*/ 5625330 h 11442131"/>
              <a:gd name="connsiteX16" fmla="*/ 1 w 6169486"/>
              <a:gd name="connsiteY16" fmla="*/ 5430689 h 11442131"/>
              <a:gd name="connsiteX17" fmla="*/ 0 w 6169486"/>
              <a:gd name="connsiteY17" fmla="*/ 5430689 h 11442131"/>
              <a:gd name="connsiteX18" fmla="*/ 0 w 6169486"/>
              <a:gd name="connsiteY18" fmla="*/ 4007136 h 11442131"/>
              <a:gd name="connsiteX19" fmla="*/ 0 w 6169486"/>
              <a:gd name="connsiteY19" fmla="*/ 3812346 h 11442131"/>
              <a:gd name="connsiteX20" fmla="*/ 0 w 6169486"/>
              <a:gd name="connsiteY20" fmla="*/ 1618343 h 11442131"/>
              <a:gd name="connsiteX21" fmla="*/ 0 w 6169486"/>
              <a:gd name="connsiteY21" fmla="*/ 0 h 11442131"/>
              <a:gd name="connsiteX22" fmla="*/ 6169485 w 6169486"/>
              <a:gd name="connsiteY22" fmla="*/ 0 h 11442131"/>
              <a:gd name="connsiteX23" fmla="*/ 6169485 w 6169486"/>
              <a:gd name="connsiteY23" fmla="*/ 1618343 h 11442131"/>
              <a:gd name="connsiteX24" fmla="*/ 6169485 w 6169486"/>
              <a:gd name="connsiteY24" fmla="*/ 2360940 h 1144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69486" h="11442131">
                <a:moveTo>
                  <a:pt x="6169486" y="2360940"/>
                </a:moveTo>
                <a:lnTo>
                  <a:pt x="6169486" y="3979283"/>
                </a:lnTo>
                <a:lnTo>
                  <a:pt x="6169486" y="6173285"/>
                </a:lnTo>
                <a:lnTo>
                  <a:pt x="6169486" y="6368076"/>
                </a:lnTo>
                <a:lnTo>
                  <a:pt x="6169486" y="7791628"/>
                </a:lnTo>
                <a:lnTo>
                  <a:pt x="6163048" y="7791628"/>
                </a:lnTo>
                <a:cubicBezTo>
                  <a:pt x="6169486" y="7856559"/>
                  <a:pt x="6169486" y="7921492"/>
                  <a:pt x="6169486" y="7986419"/>
                </a:cubicBezTo>
                <a:cubicBezTo>
                  <a:pt x="6169486" y="9898246"/>
                  <a:pt x="4791336" y="11442131"/>
                  <a:pt x="3084743" y="11442131"/>
                </a:cubicBezTo>
                <a:cubicBezTo>
                  <a:pt x="1378155" y="11442131"/>
                  <a:pt x="1" y="9891026"/>
                  <a:pt x="1" y="7986419"/>
                </a:cubicBezTo>
                <a:cubicBezTo>
                  <a:pt x="1" y="7921491"/>
                  <a:pt x="1" y="7849343"/>
                  <a:pt x="6440" y="7791628"/>
                </a:cubicBezTo>
                <a:lnTo>
                  <a:pt x="1" y="7791628"/>
                </a:lnTo>
                <a:lnTo>
                  <a:pt x="1" y="6368076"/>
                </a:lnTo>
                <a:lnTo>
                  <a:pt x="1" y="6173285"/>
                </a:lnTo>
                <a:lnTo>
                  <a:pt x="1" y="5625507"/>
                </a:lnTo>
                <a:lnTo>
                  <a:pt x="0" y="5625479"/>
                </a:lnTo>
                <a:lnTo>
                  <a:pt x="1" y="5625330"/>
                </a:lnTo>
                <a:lnTo>
                  <a:pt x="1" y="5430689"/>
                </a:lnTo>
                <a:lnTo>
                  <a:pt x="0" y="5430689"/>
                </a:lnTo>
                <a:lnTo>
                  <a:pt x="0" y="4007136"/>
                </a:lnTo>
                <a:lnTo>
                  <a:pt x="0" y="3812346"/>
                </a:lnTo>
                <a:lnTo>
                  <a:pt x="0" y="1618343"/>
                </a:lnTo>
                <a:lnTo>
                  <a:pt x="0" y="0"/>
                </a:lnTo>
                <a:lnTo>
                  <a:pt x="6169485" y="0"/>
                </a:lnTo>
                <a:lnTo>
                  <a:pt x="6169485" y="1618343"/>
                </a:lnTo>
                <a:lnTo>
                  <a:pt x="6169485" y="2360940"/>
                </a:lnTo>
                <a:close/>
              </a:path>
            </a:pathLst>
          </a:custGeom>
          <a:blipFill dpi="0" rotWithShape="0">
            <a:blip r:embed="rId2"/>
            <a:srcRect/>
            <a:stretch>
              <a:fillRect l="-9647" t="-20984" r="-12443" b="-1310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40800582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E8390-67F6-999C-6325-C324B350E2FE}"/>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6B14956A-4F2E-99B5-AB95-F513417A9178}"/>
              </a:ext>
            </a:extLst>
          </p:cNvPr>
          <p:cNvSpPr/>
          <p:nvPr/>
        </p:nvSpPr>
        <p:spPr>
          <a:xfrm flipH="1">
            <a:off x="5198103" y="532914"/>
            <a:ext cx="6954821" cy="95257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1A69F967-7450-26A0-215C-3164BD397D83}"/>
              </a:ext>
            </a:extLst>
          </p:cNvPr>
          <p:cNvSpPr txBox="1">
            <a:spLocks/>
          </p:cNvSpPr>
          <p:nvPr/>
        </p:nvSpPr>
        <p:spPr>
          <a:xfrm>
            <a:off x="5667033" y="647508"/>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Poglavje 1:</a:t>
            </a:r>
            <a:r>
              <a:rPr lang="en-US"/>
              <a:t> 5 ključnih področij učenja</a:t>
            </a:r>
          </a:p>
        </p:txBody>
      </p:sp>
      <p:sp>
        <p:nvSpPr>
          <p:cNvPr id="13" name="Slide Number Placeholder 5">
            <a:extLst>
              <a:ext uri="{FF2B5EF4-FFF2-40B4-BE49-F238E27FC236}">
                <a16:creationId xmlns:a16="http://schemas.microsoft.com/office/drawing/2014/main" id="{D158082E-3407-C3E9-3D04-9B0BC6A02F1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12</a:t>
            </a:fld>
            <a:endParaRPr lang="fr-CA" sz="1200"/>
          </a:p>
        </p:txBody>
      </p:sp>
      <p:sp>
        <p:nvSpPr>
          <p:cNvPr id="8" name="Text Placeholder 1">
            <a:extLst>
              <a:ext uri="{FF2B5EF4-FFF2-40B4-BE49-F238E27FC236}">
                <a16:creationId xmlns:a16="http://schemas.microsoft.com/office/drawing/2014/main" id="{433F1DBA-D3E1-15F1-6EC0-3F287C47D176}"/>
              </a:ext>
            </a:extLst>
          </p:cNvPr>
          <p:cNvSpPr txBox="1">
            <a:spLocks/>
          </p:cNvSpPr>
          <p:nvPr/>
        </p:nvSpPr>
        <p:spPr>
          <a:xfrm>
            <a:off x="1856416" y="1590317"/>
            <a:ext cx="6707643" cy="5028175"/>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err="1"/>
              <a:t>Razumevanje</a:t>
            </a:r>
            <a:r>
              <a:rPr lang="en-GB" sz="2600" b="1" dirty="0"/>
              <a:t> </a:t>
            </a:r>
            <a:r>
              <a:rPr lang="en-GB" sz="2600" b="1" dirty="0" err="1"/>
              <a:t>koncepta</a:t>
            </a:r>
            <a:r>
              <a:rPr lang="en-GB" sz="2600" b="1" dirty="0"/>
              <a:t> </a:t>
            </a:r>
            <a:r>
              <a:rPr lang="en-GB" sz="2600" b="1" dirty="0" err="1"/>
              <a:t>blagovne</a:t>
            </a:r>
            <a:r>
              <a:rPr lang="en-GB" sz="2600" b="1" dirty="0"/>
              <a:t> </a:t>
            </a:r>
            <a:r>
              <a:rPr lang="en-GB" sz="2600" b="1" dirty="0" err="1"/>
              <a:t>znamke</a:t>
            </a:r>
            <a:r>
              <a:rPr lang="en-GB" sz="2600" b="1" dirty="0"/>
              <a:t> </a:t>
            </a:r>
            <a:r>
              <a:rPr lang="en-GB" sz="2600" b="1" dirty="0" err="1"/>
              <a:t>alternativnih</a:t>
            </a:r>
            <a:r>
              <a:rPr lang="en-GB" sz="2600" b="1" dirty="0"/>
              <a:t> </a:t>
            </a:r>
            <a:r>
              <a:rPr lang="en-GB" sz="2600" b="1" dirty="0" err="1"/>
              <a:t>turističnih</a:t>
            </a:r>
            <a:r>
              <a:rPr lang="en-GB" sz="2600" b="1" dirty="0"/>
              <a:t> </a:t>
            </a:r>
            <a:r>
              <a:rPr lang="en-GB" sz="2600" b="1" dirty="0" err="1"/>
              <a:t>nastanitev</a:t>
            </a:r>
            <a:r>
              <a:rPr lang="en-GB" sz="2600" b="1" dirty="0"/>
              <a:t> (ATA)</a:t>
            </a:r>
          </a:p>
          <a:p>
            <a:pPr>
              <a:lnSpc>
                <a:spcPts val="2480"/>
              </a:lnSpc>
            </a:pPr>
            <a:endParaRPr lang="en-GB" sz="2400" b="1"/>
          </a:p>
          <a:p>
            <a:pPr marL="342900" indent="-342900">
              <a:lnSpc>
                <a:spcPts val="2380"/>
              </a:lnSpc>
              <a:buFont typeface="Arial" panose="020B0604020202020204" pitchFamily="34" charset="0"/>
              <a:buChar char="•"/>
            </a:pPr>
            <a:r>
              <a:rPr lang="en-IE" sz="2200" b="1" dirty="0" err="1"/>
              <a:t>Opredelitev</a:t>
            </a:r>
            <a:r>
              <a:rPr lang="en-IE" sz="2200" b="1" dirty="0"/>
              <a:t> ATA: </a:t>
            </a:r>
            <a:r>
              <a:rPr lang="en-IE" sz="2200" dirty="0"/>
              <a:t>Kako se </a:t>
            </a:r>
            <a:r>
              <a:rPr lang="en-IE" sz="2200" dirty="0" err="1"/>
              <a:t>razlikuje</a:t>
            </a:r>
            <a:r>
              <a:rPr lang="en-IE" sz="2200" dirty="0"/>
              <a:t> od </a:t>
            </a:r>
            <a:r>
              <a:rPr lang="en-IE" sz="2200" dirty="0" err="1"/>
              <a:t>klasičnega</a:t>
            </a:r>
            <a:r>
              <a:rPr lang="en-IE" sz="2200" dirty="0"/>
              <a:t> </a:t>
            </a:r>
            <a:r>
              <a:rPr lang="en-IE" sz="2200" dirty="0" err="1"/>
              <a:t>gostinstva</a:t>
            </a:r>
            <a:r>
              <a:rPr lang="en-IE" sz="2200" dirty="0"/>
              <a:t> (</a:t>
            </a:r>
            <a:r>
              <a:rPr lang="en-IE" sz="2200" dirty="0" err="1"/>
              <a:t>npr</a:t>
            </a:r>
            <a:r>
              <a:rPr lang="en-IE" sz="2200" dirty="0"/>
              <a:t>. </a:t>
            </a:r>
            <a:r>
              <a:rPr lang="en-IE" sz="2200" dirty="0" err="1"/>
              <a:t>hoteli</a:t>
            </a:r>
            <a:r>
              <a:rPr lang="en-IE" sz="2200" dirty="0"/>
              <a:t>/</a:t>
            </a:r>
            <a:r>
              <a:rPr lang="en-IE" sz="2200" dirty="0" err="1"/>
              <a:t>resorti</a:t>
            </a:r>
            <a:r>
              <a:rPr lang="en-IE" sz="2200" dirty="0"/>
              <a:t>) – </a:t>
            </a:r>
            <a:r>
              <a:rPr lang="en-IE" sz="2200" dirty="0" err="1"/>
              <a:t>poudarek</a:t>
            </a:r>
            <a:r>
              <a:rPr lang="en-IE" sz="2200" dirty="0"/>
              <a:t> </a:t>
            </a:r>
            <a:r>
              <a:rPr lang="en-IE" sz="2200" dirty="0" err="1"/>
              <a:t>na</a:t>
            </a:r>
            <a:r>
              <a:rPr lang="en-IE" sz="2200" dirty="0"/>
              <a:t> </a:t>
            </a:r>
            <a:r>
              <a:rPr lang="en-IE" sz="2200" dirty="0" err="1"/>
              <a:t>edinstvenosti</a:t>
            </a:r>
            <a:r>
              <a:rPr lang="en-IE" sz="2200" dirty="0"/>
              <a:t>, </a:t>
            </a:r>
            <a:r>
              <a:rPr lang="en-IE" sz="2200" dirty="0" err="1"/>
              <a:t>potopitvi</a:t>
            </a:r>
            <a:r>
              <a:rPr lang="en-IE" sz="2200" dirty="0"/>
              <a:t> v </a:t>
            </a:r>
            <a:r>
              <a:rPr lang="en-IE" sz="2200" dirty="0" err="1"/>
              <a:t>okolje</a:t>
            </a:r>
            <a:r>
              <a:rPr lang="en-IE" sz="2200" dirty="0"/>
              <a:t>, </a:t>
            </a:r>
            <a:r>
              <a:rPr lang="en-IE" sz="2200" dirty="0" err="1"/>
              <a:t>trajnosti</a:t>
            </a:r>
            <a:r>
              <a:rPr lang="en-IE" sz="2200" dirty="0"/>
              <a:t>, </a:t>
            </a:r>
            <a:r>
              <a:rPr lang="en-IE" sz="2200" dirty="0" err="1"/>
              <a:t>avtentičnosti</a:t>
            </a:r>
            <a:r>
              <a:rPr lang="en-IE" sz="2200" dirty="0"/>
              <a:t>.</a:t>
            </a:r>
            <a:endParaRPr lang="en-IE" sz="2200" dirty="0">
              <a:ea typeface="Calibri"/>
              <a:cs typeface="Calibri"/>
            </a:endParaRPr>
          </a:p>
          <a:p>
            <a:pPr marL="342900" indent="-342900">
              <a:lnSpc>
                <a:spcPts val="2380"/>
              </a:lnSpc>
              <a:buFont typeface="Arial" panose="020B0604020202020204" pitchFamily="34" charset="0"/>
              <a:buChar char="•"/>
            </a:pPr>
            <a:r>
              <a:rPr lang="en-IE" sz="2200" b="1" dirty="0" err="1"/>
              <a:t>Osnovne</a:t>
            </a:r>
            <a:r>
              <a:rPr lang="en-IE" sz="2200" b="1" dirty="0"/>
              <a:t> </a:t>
            </a:r>
            <a:r>
              <a:rPr lang="en-IE" sz="2200" b="1" dirty="0" err="1"/>
              <a:t>vrednote</a:t>
            </a:r>
            <a:r>
              <a:rPr lang="en-IE" sz="2200" b="1" dirty="0"/>
              <a:t> </a:t>
            </a:r>
            <a:r>
              <a:rPr lang="en-IE" sz="2200" b="1" dirty="0" err="1"/>
              <a:t>blagovnih</a:t>
            </a:r>
            <a:r>
              <a:rPr lang="en-IE" sz="2200" b="1" dirty="0"/>
              <a:t> </a:t>
            </a:r>
            <a:r>
              <a:rPr lang="en-IE" sz="2200" b="1" dirty="0" err="1"/>
              <a:t>znamk</a:t>
            </a:r>
            <a:r>
              <a:rPr lang="en-IE" sz="2200" b="1" dirty="0"/>
              <a:t> ATA: </a:t>
            </a:r>
            <a:r>
              <a:rPr lang="en-IE" sz="2200" dirty="0" err="1"/>
              <a:t>Skupnost</a:t>
            </a:r>
            <a:r>
              <a:rPr lang="en-IE" sz="2200" dirty="0"/>
              <a:t>, </a:t>
            </a:r>
            <a:r>
              <a:rPr lang="en-IE" sz="2200" dirty="0" err="1"/>
              <a:t>lokalna</a:t>
            </a:r>
            <a:r>
              <a:rPr lang="en-IE" sz="2200" dirty="0"/>
              <a:t> </a:t>
            </a:r>
            <a:r>
              <a:rPr lang="en-IE" sz="2200" dirty="0" err="1"/>
              <a:t>kultura</a:t>
            </a:r>
            <a:r>
              <a:rPr lang="en-IE" sz="2200" dirty="0"/>
              <a:t>, </a:t>
            </a:r>
            <a:r>
              <a:rPr lang="en-IE" sz="2200" dirty="0" err="1"/>
              <a:t>trajnost</a:t>
            </a:r>
            <a:r>
              <a:rPr lang="en-IE" sz="2200" dirty="0"/>
              <a:t>, </a:t>
            </a:r>
            <a:r>
              <a:rPr lang="en-IE" sz="2200" dirty="0" err="1"/>
              <a:t>pomembne</a:t>
            </a:r>
            <a:r>
              <a:rPr lang="en-IE" sz="2200" dirty="0"/>
              <a:t> </a:t>
            </a:r>
            <a:r>
              <a:rPr lang="en-IE" sz="2200" dirty="0" err="1"/>
              <a:t>izkušnje</a:t>
            </a:r>
            <a:r>
              <a:rPr lang="en-IE" sz="2200" dirty="0"/>
              <a:t>.</a:t>
            </a:r>
            <a:endParaRPr lang="en-IE" sz="2200" dirty="0">
              <a:ea typeface="Calibri"/>
              <a:cs typeface="Calibri"/>
            </a:endParaRPr>
          </a:p>
          <a:p>
            <a:pPr marL="342900" indent="-342900">
              <a:lnSpc>
                <a:spcPts val="2380"/>
              </a:lnSpc>
              <a:buFont typeface="Arial" panose="020B0604020202020204" pitchFamily="34" charset="0"/>
              <a:buChar char="•"/>
            </a:pPr>
            <a:r>
              <a:rPr lang="en-IE" sz="2200" b="1" dirty="0" err="1"/>
              <a:t>Pričakovanja</a:t>
            </a:r>
            <a:r>
              <a:rPr lang="en-IE" sz="2200" b="1" dirty="0"/>
              <a:t> </a:t>
            </a:r>
            <a:r>
              <a:rPr lang="en-IE" sz="2200" b="1" dirty="0" err="1"/>
              <a:t>gostov</a:t>
            </a:r>
            <a:r>
              <a:rPr lang="en-IE" sz="2200" b="1" dirty="0"/>
              <a:t>: </a:t>
            </a:r>
            <a:r>
              <a:rPr lang="en-IE" sz="2200" dirty="0" err="1"/>
              <a:t>Zakaj</a:t>
            </a:r>
            <a:r>
              <a:rPr lang="en-IE" sz="2200" dirty="0"/>
              <a:t> </a:t>
            </a:r>
            <a:r>
              <a:rPr lang="en-IE" sz="2200" dirty="0" err="1"/>
              <a:t>potniki</a:t>
            </a:r>
            <a:r>
              <a:rPr lang="en-IE" sz="2200" dirty="0"/>
              <a:t> </a:t>
            </a:r>
            <a:r>
              <a:rPr lang="en-IE" sz="2200" dirty="0" err="1"/>
              <a:t>izbirajo</a:t>
            </a:r>
            <a:r>
              <a:rPr lang="en-IE" sz="2200" dirty="0"/>
              <a:t> </a:t>
            </a:r>
            <a:r>
              <a:rPr lang="en-IE" sz="2200" dirty="0" err="1"/>
              <a:t>alternativne</a:t>
            </a:r>
            <a:r>
              <a:rPr lang="en-IE" sz="2200" dirty="0"/>
              <a:t> </a:t>
            </a:r>
            <a:r>
              <a:rPr lang="en-IE" sz="2200" dirty="0" err="1"/>
              <a:t>nastanitve</a:t>
            </a:r>
            <a:r>
              <a:rPr lang="en-IE" sz="2200" dirty="0"/>
              <a:t> (</a:t>
            </a:r>
            <a:r>
              <a:rPr lang="en-IE" sz="2200" dirty="0" err="1"/>
              <a:t>avtentičnost</a:t>
            </a:r>
            <a:r>
              <a:rPr lang="en-IE" sz="2200" dirty="0"/>
              <a:t>, </a:t>
            </a:r>
            <a:r>
              <a:rPr lang="en-IE" sz="2200" dirty="0" err="1"/>
              <a:t>osebna</a:t>
            </a:r>
            <a:r>
              <a:rPr lang="en-IE" sz="2200" dirty="0"/>
              <a:t> </a:t>
            </a:r>
            <a:r>
              <a:rPr lang="en-IE" sz="2200" dirty="0" err="1"/>
              <a:t>povezava</a:t>
            </a:r>
            <a:r>
              <a:rPr lang="en-IE" sz="2200" dirty="0"/>
              <a:t>, </a:t>
            </a:r>
            <a:r>
              <a:rPr lang="en-IE" sz="2200" dirty="0" err="1"/>
              <a:t>izkušnje</a:t>
            </a:r>
            <a:r>
              <a:rPr lang="en-IE" sz="2200" dirty="0"/>
              <a:t> </a:t>
            </a:r>
            <a:r>
              <a:rPr lang="en-IE" sz="2200" dirty="0" err="1"/>
              <a:t>zunaj</a:t>
            </a:r>
            <a:r>
              <a:rPr lang="en-IE" sz="2200" dirty="0"/>
              <a:t> </a:t>
            </a:r>
            <a:r>
              <a:rPr lang="en-IE" sz="2200" dirty="0" err="1"/>
              <a:t>utrjenih</a:t>
            </a:r>
            <a:r>
              <a:rPr lang="en-IE" sz="2200" dirty="0"/>
              <a:t> </a:t>
            </a:r>
            <a:r>
              <a:rPr lang="en-IE" sz="2200" dirty="0" err="1"/>
              <a:t>poti</a:t>
            </a:r>
            <a:r>
              <a:rPr lang="en-IE" sz="2200" dirty="0"/>
              <a:t>).</a:t>
            </a:r>
            <a:endParaRPr lang="en-IE" sz="2200" dirty="0">
              <a:ea typeface="Calibri"/>
              <a:cs typeface="Calibri"/>
            </a:endParaRPr>
          </a:p>
          <a:p>
            <a:pPr marL="342900" indent="-342900">
              <a:lnSpc>
                <a:spcPts val="2380"/>
              </a:lnSpc>
              <a:buFont typeface="Arial" panose="020B0604020202020204" pitchFamily="34" charset="0"/>
              <a:buChar char="•"/>
            </a:pPr>
            <a:r>
              <a:rPr lang="en-IE" sz="2200" b="1" dirty="0" err="1"/>
              <a:t>Pozicioniranje</a:t>
            </a:r>
            <a:r>
              <a:rPr lang="en-IE" sz="2200" b="1" dirty="0"/>
              <a:t> ATA v </a:t>
            </a:r>
            <a:r>
              <a:rPr lang="en-IE" sz="2200" b="1" dirty="0" err="1"/>
              <a:t>turizmu</a:t>
            </a:r>
            <a:r>
              <a:rPr lang="en-IE" sz="2200" b="1" dirty="0"/>
              <a:t>: </a:t>
            </a:r>
            <a:r>
              <a:rPr lang="en-IE" sz="2200" dirty="0" err="1"/>
              <a:t>nišno</a:t>
            </a:r>
            <a:r>
              <a:rPr lang="en-IE" sz="2200" dirty="0"/>
              <a:t>, a </a:t>
            </a:r>
            <a:r>
              <a:rPr lang="en-IE" sz="2200" dirty="0" err="1"/>
              <a:t>rastoče</a:t>
            </a:r>
            <a:r>
              <a:rPr lang="en-IE" sz="2200" dirty="0"/>
              <a:t> </a:t>
            </a:r>
            <a:r>
              <a:rPr lang="en-IE" sz="2200" dirty="0" err="1"/>
              <a:t>povpraševanje</a:t>
            </a:r>
            <a:r>
              <a:rPr lang="en-IE" sz="2200" dirty="0"/>
              <a:t>; </a:t>
            </a:r>
            <a:r>
              <a:rPr lang="en-IE" sz="2200" dirty="0" err="1"/>
              <a:t>privlači</a:t>
            </a:r>
            <a:r>
              <a:rPr lang="en-IE" sz="2200" dirty="0"/>
              <a:t> </a:t>
            </a:r>
            <a:r>
              <a:rPr lang="en-IE" sz="2200" dirty="0" err="1"/>
              <a:t>popotnike</a:t>
            </a:r>
            <a:r>
              <a:rPr lang="en-IE" sz="2200" dirty="0"/>
              <a:t>, ki </a:t>
            </a:r>
            <a:r>
              <a:rPr lang="en-IE" sz="2200" dirty="0" err="1"/>
              <a:t>iščejo</a:t>
            </a:r>
            <a:r>
              <a:rPr lang="en-IE" sz="2200" dirty="0"/>
              <a:t> </a:t>
            </a:r>
            <a:r>
              <a:rPr lang="en-IE" sz="2200" dirty="0" err="1"/>
              <a:t>izkušnje</a:t>
            </a:r>
            <a:r>
              <a:rPr lang="en-IE" sz="2200" dirty="0"/>
              <a:t>, in ne </a:t>
            </a:r>
            <a:r>
              <a:rPr lang="en-IE" sz="2200" dirty="0" err="1"/>
              <a:t>masovni</a:t>
            </a:r>
            <a:r>
              <a:rPr lang="en-IE" sz="2200" dirty="0"/>
              <a:t> </a:t>
            </a:r>
            <a:r>
              <a:rPr lang="en-IE" sz="2200" dirty="0" err="1"/>
              <a:t>trg</a:t>
            </a:r>
            <a:r>
              <a:rPr lang="en-IE" sz="2200" dirty="0"/>
              <a:t>.</a:t>
            </a:r>
            <a:endParaRPr lang="en-IE" sz="2200" dirty="0">
              <a:ea typeface="Calibri"/>
              <a:cs typeface="Calibri"/>
            </a:endParaRPr>
          </a:p>
          <a:p>
            <a:pPr>
              <a:lnSpc>
                <a:spcPts val="2380"/>
              </a:lnSpc>
            </a:pPr>
            <a:endParaRPr lang="en-IE" sz="2200"/>
          </a:p>
          <a:p>
            <a:pPr>
              <a:lnSpc>
                <a:spcPts val="2380"/>
              </a:lnSpc>
            </a:pPr>
            <a:endParaRPr lang="en-US" sz="2400"/>
          </a:p>
          <a:p>
            <a:pPr>
              <a:lnSpc>
                <a:spcPts val="2480"/>
              </a:lnSpc>
            </a:pPr>
            <a:endParaRPr lang="en-US" sz="2400"/>
          </a:p>
          <a:p>
            <a:pPr>
              <a:lnSpc>
                <a:spcPts val="2480"/>
              </a:lnSpc>
            </a:pPr>
            <a:endParaRPr lang="en-GB" sz="2400"/>
          </a:p>
        </p:txBody>
      </p:sp>
      <p:sp>
        <p:nvSpPr>
          <p:cNvPr id="9" name="Text Placeholder 2">
            <a:extLst>
              <a:ext uri="{FF2B5EF4-FFF2-40B4-BE49-F238E27FC236}">
                <a16:creationId xmlns:a16="http://schemas.microsoft.com/office/drawing/2014/main" id="{4DAF0812-CA2F-C9EB-F9AA-D0BF75343BF4}"/>
              </a:ext>
            </a:extLst>
          </p:cNvPr>
          <p:cNvSpPr txBox="1">
            <a:spLocks/>
          </p:cNvSpPr>
          <p:nvPr/>
        </p:nvSpPr>
        <p:spPr>
          <a:xfrm>
            <a:off x="730329" y="171031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a:solidFill>
                  <a:schemeClr val="bg1"/>
                </a:solidFill>
              </a:rPr>
              <a:t>01</a:t>
            </a:r>
            <a:endParaRPr lang="en-GB" sz="6600" b="1">
              <a:solidFill>
                <a:schemeClr val="bg1"/>
              </a:solidFill>
            </a:endParaRPr>
          </a:p>
        </p:txBody>
      </p:sp>
      <p:sp>
        <p:nvSpPr>
          <p:cNvPr id="10" name="Freeform 9">
            <a:extLst>
              <a:ext uri="{FF2B5EF4-FFF2-40B4-BE49-F238E27FC236}">
                <a16:creationId xmlns:a16="http://schemas.microsoft.com/office/drawing/2014/main" id="{06E0A77C-BD1A-8B37-06F5-64E3CC52974E}"/>
              </a:ext>
            </a:extLst>
          </p:cNvPr>
          <p:cNvSpPr/>
          <p:nvPr/>
        </p:nvSpPr>
        <p:spPr>
          <a:xfrm>
            <a:off x="-3603" y="245252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17" name="Picture 16">
            <a:extLst>
              <a:ext uri="{FF2B5EF4-FFF2-40B4-BE49-F238E27FC236}">
                <a16:creationId xmlns:a16="http://schemas.microsoft.com/office/drawing/2014/main" id="{9B192386-CE9B-76A6-D305-FAE955DA39A9}"/>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7583052" y="3168529"/>
            <a:ext cx="4246690" cy="3154091"/>
          </a:xfrm>
          <a:prstGeom prst="rect">
            <a:avLst/>
          </a:prstGeom>
        </p:spPr>
      </p:pic>
    </p:spTree>
    <p:extLst>
      <p:ext uri="{BB962C8B-B14F-4D97-AF65-F5344CB8AC3E}">
        <p14:creationId xmlns:p14="http://schemas.microsoft.com/office/powerpoint/2010/main" val="37269351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E8390-67F6-999C-6325-C324B350E2FE}"/>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6B14956A-4F2E-99B5-AB95-F513417A9178}"/>
              </a:ext>
            </a:extLst>
          </p:cNvPr>
          <p:cNvSpPr/>
          <p:nvPr/>
        </p:nvSpPr>
        <p:spPr>
          <a:xfrm flipH="1">
            <a:off x="5198103" y="532914"/>
            <a:ext cx="6954821" cy="95257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1A69F967-7450-26A0-215C-3164BD397D83}"/>
              </a:ext>
            </a:extLst>
          </p:cNvPr>
          <p:cNvSpPr txBox="1">
            <a:spLocks/>
          </p:cNvSpPr>
          <p:nvPr/>
        </p:nvSpPr>
        <p:spPr>
          <a:xfrm>
            <a:off x="5667033" y="647508"/>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Poglavje 1:</a:t>
            </a:r>
            <a:r>
              <a:rPr lang="en-US"/>
              <a:t> 5 ključnih področij učenja</a:t>
            </a:r>
          </a:p>
        </p:txBody>
      </p:sp>
      <p:sp>
        <p:nvSpPr>
          <p:cNvPr id="13" name="Slide Number Placeholder 5">
            <a:extLst>
              <a:ext uri="{FF2B5EF4-FFF2-40B4-BE49-F238E27FC236}">
                <a16:creationId xmlns:a16="http://schemas.microsoft.com/office/drawing/2014/main" id="{D158082E-3407-C3E9-3D04-9B0BC6A02F1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13</a:t>
            </a:fld>
            <a:endParaRPr lang="fr-CA" sz="1200"/>
          </a:p>
        </p:txBody>
      </p:sp>
      <p:sp>
        <p:nvSpPr>
          <p:cNvPr id="8" name="Text Placeholder 1">
            <a:extLst>
              <a:ext uri="{FF2B5EF4-FFF2-40B4-BE49-F238E27FC236}">
                <a16:creationId xmlns:a16="http://schemas.microsoft.com/office/drawing/2014/main" id="{433F1DBA-D3E1-15F1-6EC0-3F287C47D176}"/>
              </a:ext>
            </a:extLst>
          </p:cNvPr>
          <p:cNvSpPr txBox="1">
            <a:spLocks/>
          </p:cNvSpPr>
          <p:nvPr/>
        </p:nvSpPr>
        <p:spPr>
          <a:xfrm>
            <a:off x="1856416" y="1590317"/>
            <a:ext cx="6560382" cy="5022095"/>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IE" sz="2600" b="1" dirty="0" err="1"/>
              <a:t>Ugotavljanje</a:t>
            </a:r>
            <a:r>
              <a:rPr lang="en-IE" sz="2600" b="1" dirty="0"/>
              <a:t>, </a:t>
            </a:r>
            <a:r>
              <a:rPr lang="en-IE" sz="2600" b="1" dirty="0" err="1"/>
              <a:t>kaj</a:t>
            </a:r>
            <a:r>
              <a:rPr lang="en-IE" sz="2600" b="1" dirty="0"/>
              <a:t> </a:t>
            </a:r>
            <a:r>
              <a:rPr lang="en-IE" sz="2600" b="1" dirty="0" err="1"/>
              <a:t>vašo</a:t>
            </a:r>
            <a:r>
              <a:rPr lang="en-IE" sz="2600" b="1" dirty="0"/>
              <a:t> </a:t>
            </a:r>
            <a:r>
              <a:rPr lang="en-IE" sz="2600" b="1" dirty="0" err="1"/>
              <a:t>blagovno</a:t>
            </a:r>
            <a:r>
              <a:rPr lang="en-IE" sz="2600" b="1" dirty="0"/>
              <a:t> </a:t>
            </a:r>
            <a:r>
              <a:rPr lang="en-IE" sz="2600" b="1" dirty="0" err="1"/>
              <a:t>znamko</a:t>
            </a:r>
            <a:r>
              <a:rPr lang="en-IE" sz="2600" b="1" dirty="0"/>
              <a:t> </a:t>
            </a:r>
            <a:r>
              <a:rPr lang="en-IE" sz="2600" b="1" dirty="0" err="1"/>
              <a:t>loči</a:t>
            </a:r>
            <a:r>
              <a:rPr lang="en-IE" sz="2600" b="1" dirty="0"/>
              <a:t> od </a:t>
            </a:r>
            <a:r>
              <a:rPr lang="en-IE" sz="2600" b="1" dirty="0" err="1"/>
              <a:t>drugih</a:t>
            </a:r>
            <a:endParaRPr lang="en-IE" sz="2600" b="1" dirty="0" err="1">
              <a:ea typeface="Calibri"/>
              <a:cs typeface="Calibri"/>
            </a:endParaRPr>
          </a:p>
          <a:p>
            <a:pPr>
              <a:lnSpc>
                <a:spcPts val="2480"/>
              </a:lnSpc>
            </a:pPr>
            <a:endParaRPr lang="en-GB" sz="2400" b="1"/>
          </a:p>
          <a:p>
            <a:pPr marL="342900" indent="-342900">
              <a:lnSpc>
                <a:spcPts val="2380"/>
              </a:lnSpc>
              <a:buFont typeface="Arial" panose="020B0604020202020204" pitchFamily="34" charset="0"/>
              <a:buChar char="•"/>
            </a:pPr>
            <a:r>
              <a:rPr lang="en-IE" sz="2200" b="1" dirty="0" err="1"/>
              <a:t>Edinstvena</a:t>
            </a:r>
            <a:r>
              <a:rPr lang="en-IE" sz="2200" b="1" dirty="0"/>
              <a:t> </a:t>
            </a:r>
            <a:r>
              <a:rPr lang="en-IE" sz="2200" b="1" dirty="0" err="1"/>
              <a:t>prodajna</a:t>
            </a:r>
            <a:r>
              <a:rPr lang="en-IE" sz="2200" b="1" dirty="0"/>
              <a:t> </a:t>
            </a:r>
            <a:r>
              <a:rPr lang="en-IE" sz="2200" b="1" dirty="0" err="1"/>
              <a:t>ponudba</a:t>
            </a:r>
            <a:r>
              <a:rPr lang="en-IE" sz="2200" b="1" dirty="0"/>
              <a:t> (USP): </a:t>
            </a:r>
            <a:r>
              <a:rPr lang="en-IE" sz="2200" dirty="0" err="1"/>
              <a:t>opredelite</a:t>
            </a:r>
            <a:r>
              <a:rPr lang="en-IE" sz="2200" dirty="0"/>
              <a:t>, </a:t>
            </a:r>
            <a:r>
              <a:rPr lang="en-IE" sz="2200" dirty="0" err="1"/>
              <a:t>kaj</a:t>
            </a:r>
            <a:r>
              <a:rPr lang="en-IE" sz="2200" dirty="0"/>
              <a:t> </a:t>
            </a:r>
            <a:r>
              <a:rPr lang="en-IE" sz="2200" dirty="0" err="1"/>
              <a:t>vašo</a:t>
            </a:r>
            <a:r>
              <a:rPr lang="en-IE" sz="2200" dirty="0"/>
              <a:t> </a:t>
            </a:r>
            <a:r>
              <a:rPr lang="en-IE" sz="2200" dirty="0" err="1"/>
              <a:t>nastanitev</a:t>
            </a:r>
            <a:r>
              <a:rPr lang="en-IE" sz="2200" dirty="0"/>
              <a:t> </a:t>
            </a:r>
            <a:r>
              <a:rPr lang="en-IE" sz="2200" dirty="0" err="1"/>
              <a:t>loči</a:t>
            </a:r>
            <a:r>
              <a:rPr lang="en-IE" sz="2200" dirty="0"/>
              <a:t> od </a:t>
            </a:r>
            <a:r>
              <a:rPr lang="en-IE" sz="2200" dirty="0" err="1"/>
              <a:t>drugih</a:t>
            </a:r>
            <a:r>
              <a:rPr lang="en-IE" sz="2200" dirty="0"/>
              <a:t> (</a:t>
            </a:r>
            <a:r>
              <a:rPr lang="en-IE" sz="2200" dirty="0" err="1"/>
              <a:t>lokacija</a:t>
            </a:r>
            <a:r>
              <a:rPr lang="en-IE" sz="2200" dirty="0"/>
              <a:t>, </a:t>
            </a:r>
            <a:r>
              <a:rPr lang="en-IE" sz="2200" dirty="0" err="1"/>
              <a:t>oblikovanje</a:t>
            </a:r>
            <a:r>
              <a:rPr lang="en-IE" sz="2200" dirty="0"/>
              <a:t>, </a:t>
            </a:r>
            <a:r>
              <a:rPr lang="en-IE" sz="2200" dirty="0" err="1"/>
              <a:t>okoljska</a:t>
            </a:r>
            <a:r>
              <a:rPr lang="en-IE" sz="2200" dirty="0"/>
              <a:t> </a:t>
            </a:r>
            <a:r>
              <a:rPr lang="en-IE" sz="2200" dirty="0" err="1"/>
              <a:t>prijaznost</a:t>
            </a:r>
            <a:r>
              <a:rPr lang="en-IE" sz="2200" dirty="0"/>
              <a:t>, kulturna </a:t>
            </a:r>
            <a:r>
              <a:rPr lang="en-IE" sz="2200" dirty="0" err="1"/>
              <a:t>potopitev</a:t>
            </a:r>
            <a:r>
              <a:rPr lang="en-IE" sz="2200" dirty="0"/>
              <a:t>, </a:t>
            </a:r>
            <a:r>
              <a:rPr lang="en-IE" sz="2200" dirty="0" err="1"/>
              <a:t>družinsko</a:t>
            </a:r>
            <a:r>
              <a:rPr lang="en-IE" sz="2200" dirty="0"/>
              <a:t> </a:t>
            </a:r>
            <a:r>
              <a:rPr lang="en-IE" sz="2200" dirty="0" err="1"/>
              <a:t>vodenje</a:t>
            </a:r>
            <a:r>
              <a:rPr lang="en-IE" sz="2200" dirty="0"/>
              <a:t> </a:t>
            </a:r>
            <a:r>
              <a:rPr lang="en-IE" sz="2200" dirty="0" err="1"/>
              <a:t>itd</a:t>
            </a:r>
            <a:r>
              <a:rPr lang="en-IE" sz="2200" dirty="0"/>
              <a:t>.</a:t>
            </a:r>
            <a:endParaRPr lang="en-IE" sz="2200" dirty="0">
              <a:ea typeface="Calibri"/>
              <a:cs typeface="Calibri"/>
            </a:endParaRPr>
          </a:p>
          <a:p>
            <a:pPr marL="342900" indent="-342900">
              <a:lnSpc>
                <a:spcPts val="2380"/>
              </a:lnSpc>
              <a:buFont typeface="Arial" panose="020B0604020202020204" pitchFamily="34" charset="0"/>
              <a:buChar char="•"/>
            </a:pPr>
            <a:r>
              <a:rPr lang="en-IE" sz="2200" b="1" dirty="0"/>
              <a:t>„</a:t>
            </a:r>
            <a:r>
              <a:rPr lang="en-IE" sz="2200" b="1" dirty="0" err="1"/>
              <a:t>Zakaj</a:t>
            </a:r>
            <a:r>
              <a:rPr lang="en-IE" sz="2200" b="1" dirty="0"/>
              <a:t>” </a:t>
            </a:r>
            <a:r>
              <a:rPr lang="en-IE" sz="2200" b="1" dirty="0" err="1"/>
              <a:t>blagovne</a:t>
            </a:r>
            <a:r>
              <a:rPr lang="en-IE" sz="2200" b="1" dirty="0"/>
              <a:t> </a:t>
            </a:r>
            <a:r>
              <a:rPr lang="en-IE" sz="2200" b="1" dirty="0" err="1"/>
              <a:t>znamke</a:t>
            </a:r>
            <a:r>
              <a:rPr lang="en-IE" sz="2200" b="1" dirty="0"/>
              <a:t>: </a:t>
            </a:r>
            <a:r>
              <a:rPr lang="en-IE" sz="2200" dirty="0" err="1"/>
              <a:t>razumevanje</a:t>
            </a:r>
            <a:r>
              <a:rPr lang="en-IE" sz="2200" dirty="0"/>
              <a:t> </a:t>
            </a:r>
            <a:r>
              <a:rPr lang="en-IE" sz="2200" dirty="0" err="1"/>
              <a:t>vaše</a:t>
            </a:r>
            <a:r>
              <a:rPr lang="en-IE" sz="2200" dirty="0"/>
              <a:t> </a:t>
            </a:r>
            <a:r>
              <a:rPr lang="en-IE" sz="2200" dirty="0" err="1"/>
              <a:t>zgodbe</a:t>
            </a:r>
            <a:r>
              <a:rPr lang="en-IE" sz="2200" dirty="0"/>
              <a:t> in </a:t>
            </a:r>
            <a:r>
              <a:rPr lang="en-IE" sz="2200" dirty="0" err="1"/>
              <a:t>poslanstva</a:t>
            </a:r>
            <a:r>
              <a:rPr lang="en-IE" sz="2200" dirty="0"/>
              <a:t> – </a:t>
            </a:r>
            <a:r>
              <a:rPr lang="en-IE" sz="2200" dirty="0" err="1"/>
              <a:t>zakaj</a:t>
            </a:r>
            <a:r>
              <a:rPr lang="en-IE" sz="2200" dirty="0"/>
              <a:t> </a:t>
            </a:r>
            <a:r>
              <a:rPr lang="en-IE" sz="2200" dirty="0" err="1"/>
              <a:t>obstajate</a:t>
            </a:r>
            <a:r>
              <a:rPr lang="en-IE" sz="2200" dirty="0"/>
              <a:t>, </a:t>
            </a:r>
            <a:r>
              <a:rPr lang="en-IE" sz="2200" dirty="0" err="1"/>
              <a:t>poleg</a:t>
            </a:r>
            <a:r>
              <a:rPr lang="en-IE" sz="2200" dirty="0"/>
              <a:t> </a:t>
            </a:r>
            <a:r>
              <a:rPr lang="en-IE" sz="2200" dirty="0" err="1"/>
              <a:t>tega</a:t>
            </a:r>
            <a:r>
              <a:rPr lang="en-IE" sz="2200" dirty="0"/>
              <a:t>, da </a:t>
            </a:r>
            <a:r>
              <a:rPr lang="en-IE" sz="2200" dirty="0" err="1"/>
              <a:t>ponujate</a:t>
            </a:r>
            <a:r>
              <a:rPr lang="en-IE" sz="2200" dirty="0"/>
              <a:t> </a:t>
            </a:r>
            <a:r>
              <a:rPr lang="en-IE" sz="2200" dirty="0" err="1"/>
              <a:t>posteljo</a:t>
            </a:r>
            <a:r>
              <a:rPr lang="en-IE" sz="2200" dirty="0"/>
              <a:t>.</a:t>
            </a:r>
            <a:endParaRPr lang="en-IE" sz="2200" dirty="0">
              <a:ea typeface="Calibri"/>
              <a:cs typeface="Calibri"/>
            </a:endParaRPr>
          </a:p>
          <a:p>
            <a:pPr marL="342900" indent="-342900">
              <a:lnSpc>
                <a:spcPts val="2380"/>
              </a:lnSpc>
              <a:buFont typeface="Arial" panose="020B0604020202020204" pitchFamily="34" charset="0"/>
              <a:buChar char="•"/>
            </a:pPr>
            <a:r>
              <a:rPr lang="en-IE" sz="2200" b="1" dirty="0" err="1"/>
              <a:t>Osebni</a:t>
            </a:r>
            <a:r>
              <a:rPr lang="en-IE" sz="2200" b="1" dirty="0"/>
              <a:t> </a:t>
            </a:r>
            <a:r>
              <a:rPr lang="en-IE" sz="2200" b="1" dirty="0" err="1"/>
              <a:t>dotiki</a:t>
            </a:r>
            <a:r>
              <a:rPr lang="en-IE" sz="2200" b="1" dirty="0"/>
              <a:t>: </a:t>
            </a:r>
            <a:r>
              <a:rPr lang="en-IE" sz="2200" dirty="0" err="1"/>
              <a:t>poudarjanje</a:t>
            </a:r>
            <a:r>
              <a:rPr lang="en-IE" sz="2200" dirty="0"/>
              <a:t> </a:t>
            </a:r>
            <a:r>
              <a:rPr lang="en-IE" sz="2200" dirty="0" err="1"/>
              <a:t>človeškega</a:t>
            </a:r>
            <a:r>
              <a:rPr lang="en-IE" sz="2200" dirty="0"/>
              <a:t> </a:t>
            </a:r>
            <a:r>
              <a:rPr lang="en-IE" sz="2200" dirty="0" err="1"/>
              <a:t>elementa</a:t>
            </a:r>
            <a:r>
              <a:rPr lang="en-IE" sz="2200" dirty="0"/>
              <a:t> – </a:t>
            </a:r>
            <a:r>
              <a:rPr lang="en-IE" sz="2200" dirty="0" err="1"/>
              <a:t>gostitelji</a:t>
            </a:r>
            <a:r>
              <a:rPr lang="en-IE" sz="2200" dirty="0"/>
              <a:t>, </a:t>
            </a:r>
            <a:r>
              <a:rPr lang="en-IE" sz="2200" dirty="0" err="1"/>
              <a:t>zgodbe</a:t>
            </a:r>
            <a:r>
              <a:rPr lang="en-IE" sz="2200" dirty="0"/>
              <a:t> in slog </a:t>
            </a:r>
            <a:r>
              <a:rPr lang="en-IE" sz="2200" dirty="0" err="1"/>
              <a:t>gostoljubnosti</a:t>
            </a:r>
            <a:r>
              <a:rPr lang="en-IE" sz="2200" dirty="0"/>
              <a:t>.</a:t>
            </a:r>
            <a:endParaRPr lang="en-IE" sz="2200" dirty="0">
              <a:ea typeface="Calibri"/>
              <a:cs typeface="Calibri"/>
            </a:endParaRPr>
          </a:p>
          <a:p>
            <a:pPr marL="342900" indent="-342900">
              <a:lnSpc>
                <a:spcPts val="2380"/>
              </a:lnSpc>
              <a:buFont typeface="Arial" panose="020B0604020202020204" pitchFamily="34" charset="0"/>
              <a:buChar char="•"/>
            </a:pPr>
            <a:r>
              <a:rPr lang="en-IE" sz="2200" b="1" dirty="0" err="1"/>
              <a:t>Razlikovanje</a:t>
            </a:r>
            <a:r>
              <a:rPr lang="en-IE" sz="2200" b="1" dirty="0"/>
              <a:t> od </a:t>
            </a:r>
            <a:r>
              <a:rPr lang="en-IE" sz="2200" b="1" dirty="0" err="1"/>
              <a:t>konkurentov</a:t>
            </a:r>
            <a:r>
              <a:rPr lang="en-IE" sz="2200" b="1" dirty="0"/>
              <a:t>: </a:t>
            </a:r>
            <a:r>
              <a:rPr lang="en-IE" sz="2200" dirty="0" err="1"/>
              <a:t>kartiranje</a:t>
            </a:r>
            <a:r>
              <a:rPr lang="en-IE" sz="2200" dirty="0"/>
              <a:t> </a:t>
            </a:r>
            <a:r>
              <a:rPr lang="en-IE" sz="2200" dirty="0" err="1"/>
              <a:t>lokalnih</a:t>
            </a:r>
            <a:r>
              <a:rPr lang="en-IE" sz="2200" dirty="0"/>
              <a:t> </a:t>
            </a:r>
            <a:r>
              <a:rPr lang="en-IE" sz="2200" dirty="0" err="1"/>
              <a:t>konkurentov</a:t>
            </a:r>
            <a:r>
              <a:rPr lang="en-IE" sz="2200" dirty="0"/>
              <a:t> in </a:t>
            </a:r>
            <a:r>
              <a:rPr lang="en-IE" sz="2200" dirty="0" err="1"/>
              <a:t>opredelitev</a:t>
            </a:r>
            <a:r>
              <a:rPr lang="en-IE" sz="2200" dirty="0"/>
              <a:t> </a:t>
            </a:r>
            <a:r>
              <a:rPr lang="en-IE" sz="2200" dirty="0" err="1"/>
              <a:t>vrzeli</a:t>
            </a:r>
            <a:r>
              <a:rPr lang="en-IE" sz="2200" dirty="0"/>
              <a:t>/</a:t>
            </a:r>
            <a:r>
              <a:rPr lang="en-IE" sz="2200" dirty="0" err="1"/>
              <a:t>priložnosti</a:t>
            </a:r>
            <a:r>
              <a:rPr lang="en-IE" sz="2200" dirty="0"/>
              <a:t>.</a:t>
            </a:r>
            <a:endParaRPr lang="en-IE" sz="2200" dirty="0">
              <a:ea typeface="Calibri"/>
              <a:cs typeface="Calibri"/>
            </a:endParaRPr>
          </a:p>
          <a:p>
            <a:pPr>
              <a:lnSpc>
                <a:spcPts val="2380"/>
              </a:lnSpc>
            </a:pPr>
            <a:endParaRPr lang="en-US" sz="2400"/>
          </a:p>
          <a:p>
            <a:pPr>
              <a:lnSpc>
                <a:spcPts val="2480"/>
              </a:lnSpc>
            </a:pPr>
            <a:endParaRPr lang="en-US" sz="2400"/>
          </a:p>
          <a:p>
            <a:pPr>
              <a:lnSpc>
                <a:spcPts val="2480"/>
              </a:lnSpc>
            </a:pPr>
            <a:endParaRPr lang="en-GB" sz="2400"/>
          </a:p>
        </p:txBody>
      </p:sp>
      <p:sp>
        <p:nvSpPr>
          <p:cNvPr id="9" name="Text Placeholder 2">
            <a:extLst>
              <a:ext uri="{FF2B5EF4-FFF2-40B4-BE49-F238E27FC236}">
                <a16:creationId xmlns:a16="http://schemas.microsoft.com/office/drawing/2014/main" id="{4DAF0812-CA2F-C9EB-F9AA-D0BF75343BF4}"/>
              </a:ext>
            </a:extLst>
          </p:cNvPr>
          <p:cNvSpPr txBox="1">
            <a:spLocks/>
          </p:cNvSpPr>
          <p:nvPr/>
        </p:nvSpPr>
        <p:spPr>
          <a:xfrm>
            <a:off x="730329" y="171031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a:solidFill>
                  <a:schemeClr val="bg1"/>
                </a:solidFill>
              </a:rPr>
              <a:t>02</a:t>
            </a:r>
            <a:endParaRPr lang="en-GB" sz="6600" b="1">
              <a:solidFill>
                <a:schemeClr val="bg1"/>
              </a:solidFill>
            </a:endParaRPr>
          </a:p>
        </p:txBody>
      </p:sp>
      <p:sp>
        <p:nvSpPr>
          <p:cNvPr id="10" name="Freeform 9">
            <a:extLst>
              <a:ext uri="{FF2B5EF4-FFF2-40B4-BE49-F238E27FC236}">
                <a16:creationId xmlns:a16="http://schemas.microsoft.com/office/drawing/2014/main" id="{06E0A77C-BD1A-8B37-06F5-64E3CC52974E}"/>
              </a:ext>
            </a:extLst>
          </p:cNvPr>
          <p:cNvSpPr/>
          <p:nvPr/>
        </p:nvSpPr>
        <p:spPr>
          <a:xfrm>
            <a:off x="-3603" y="245252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17" name="Picture 16">
            <a:extLst>
              <a:ext uri="{FF2B5EF4-FFF2-40B4-BE49-F238E27FC236}">
                <a16:creationId xmlns:a16="http://schemas.microsoft.com/office/drawing/2014/main" id="{9B192386-CE9B-76A6-D305-FAE955DA39A9}"/>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7583052" y="3168529"/>
            <a:ext cx="4246690" cy="3154091"/>
          </a:xfrm>
          <a:prstGeom prst="rect">
            <a:avLst/>
          </a:prstGeom>
        </p:spPr>
      </p:pic>
    </p:spTree>
    <p:extLst>
      <p:ext uri="{BB962C8B-B14F-4D97-AF65-F5344CB8AC3E}">
        <p14:creationId xmlns:p14="http://schemas.microsoft.com/office/powerpoint/2010/main" val="10788242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E8390-67F6-999C-6325-C324B350E2FE}"/>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6B14956A-4F2E-99B5-AB95-F513417A9178}"/>
              </a:ext>
            </a:extLst>
          </p:cNvPr>
          <p:cNvSpPr/>
          <p:nvPr/>
        </p:nvSpPr>
        <p:spPr>
          <a:xfrm flipH="1">
            <a:off x="5198103" y="532914"/>
            <a:ext cx="6954821" cy="942809"/>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1A69F967-7450-26A0-215C-3164BD397D83}"/>
              </a:ext>
            </a:extLst>
          </p:cNvPr>
          <p:cNvSpPr txBox="1">
            <a:spLocks/>
          </p:cNvSpPr>
          <p:nvPr/>
        </p:nvSpPr>
        <p:spPr>
          <a:xfrm>
            <a:off x="5667033" y="637739"/>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Poglavje 1:</a:t>
            </a:r>
            <a:r>
              <a:rPr lang="en-US"/>
              <a:t> 5 ključnih področij učenja</a:t>
            </a:r>
          </a:p>
        </p:txBody>
      </p:sp>
      <p:sp>
        <p:nvSpPr>
          <p:cNvPr id="13" name="Slide Number Placeholder 5">
            <a:extLst>
              <a:ext uri="{FF2B5EF4-FFF2-40B4-BE49-F238E27FC236}">
                <a16:creationId xmlns:a16="http://schemas.microsoft.com/office/drawing/2014/main" id="{D158082E-3407-C3E9-3D04-9B0BC6A02F1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14</a:t>
            </a:fld>
            <a:endParaRPr lang="fr-CA" sz="1200"/>
          </a:p>
        </p:txBody>
      </p:sp>
      <p:sp>
        <p:nvSpPr>
          <p:cNvPr id="8" name="Text Placeholder 1">
            <a:extLst>
              <a:ext uri="{FF2B5EF4-FFF2-40B4-BE49-F238E27FC236}">
                <a16:creationId xmlns:a16="http://schemas.microsoft.com/office/drawing/2014/main" id="{433F1DBA-D3E1-15F1-6EC0-3F287C47D176}"/>
              </a:ext>
            </a:extLst>
          </p:cNvPr>
          <p:cNvSpPr txBox="1">
            <a:spLocks/>
          </p:cNvSpPr>
          <p:nvPr/>
        </p:nvSpPr>
        <p:spPr>
          <a:xfrm>
            <a:off x="1856416" y="1553876"/>
            <a:ext cx="6814382" cy="498301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IE" sz="2600" b="1"/>
              <a:t>Gradnja močne identitete blagovne znamke</a:t>
            </a:r>
          </a:p>
          <a:p>
            <a:pPr>
              <a:lnSpc>
                <a:spcPts val="2480"/>
              </a:lnSpc>
            </a:pPr>
            <a:endParaRPr lang="en-GB" sz="2400" b="1"/>
          </a:p>
          <a:p>
            <a:pPr marL="342900" indent="-342900">
              <a:lnSpc>
                <a:spcPts val="2380"/>
              </a:lnSpc>
              <a:buFont typeface="Arial" panose="020B0604020202020204" pitchFamily="34" charset="0"/>
              <a:buChar char="•"/>
            </a:pPr>
            <a:r>
              <a:rPr lang="en-IE" sz="2200" b="1"/>
              <a:t>Vrednote in osebnost blagovne znamke: </a:t>
            </a:r>
            <a:r>
              <a:rPr lang="en-IE" sz="2200"/>
              <a:t>Prevajanje vaše filozofije (avtentičnost, pustolovščina, ekološka ozaveščenost, osredotočenost na skupnost) v izkušnje gostov.</a:t>
            </a:r>
          </a:p>
          <a:p>
            <a:pPr marL="342900" indent="-342900">
              <a:lnSpc>
                <a:spcPts val="2380"/>
              </a:lnSpc>
              <a:buFont typeface="Arial" panose="020B0604020202020204" pitchFamily="34" charset="0"/>
              <a:buChar char="•"/>
            </a:pPr>
            <a:r>
              <a:rPr lang="en-IE" sz="2200" b="1"/>
              <a:t>Glas in ton blagovne znamke: </a:t>
            </a:r>
            <a:r>
              <a:rPr lang="en-IE" sz="2200"/>
              <a:t>Kako vaša nepremičnina »govori« (neformalno, toplo, razkošno, rustikalno, minimalistično, ekološko-moderno itd.</a:t>
            </a:r>
          </a:p>
          <a:p>
            <a:pPr marL="342900" indent="-342900">
              <a:lnSpc>
                <a:spcPts val="2380"/>
              </a:lnSpc>
              <a:buFont typeface="Arial" panose="020B0604020202020204" pitchFamily="34" charset="0"/>
              <a:buChar char="•"/>
            </a:pPr>
            <a:r>
              <a:rPr lang="en-IE" sz="2200" b="1"/>
              <a:t>Osnove vizualne identitete: </a:t>
            </a:r>
            <a:r>
              <a:rPr lang="en-IE" sz="2200"/>
              <a:t>ime, logotip, barvna shema, stil fotografiranja, ki odražajo edinstven duh vaše nastanitve.</a:t>
            </a:r>
          </a:p>
          <a:p>
            <a:pPr marL="342900" indent="-342900">
              <a:lnSpc>
                <a:spcPts val="2380"/>
              </a:lnSpc>
              <a:buFont typeface="Arial" panose="020B0604020202020204" pitchFamily="34" charset="0"/>
              <a:buChar char="•"/>
            </a:pPr>
            <a:r>
              <a:rPr lang="en-IE" sz="2200" b="1"/>
              <a:t>Doslednost na vseh stičnih točkah: </a:t>
            </a:r>
            <a:r>
              <a:rPr lang="en-IE" sz="2200"/>
              <a:t>spletna stran, platforme za rezervacije, družbena omrežja, osebne izkušnje gostov.</a:t>
            </a:r>
          </a:p>
          <a:p>
            <a:pPr marL="342900" indent="-342900">
              <a:lnSpc>
                <a:spcPts val="2380"/>
              </a:lnSpc>
              <a:buFont typeface="Arial" panose="020B0604020202020204" pitchFamily="34" charset="0"/>
              <a:buChar char="•"/>
            </a:pPr>
            <a:endParaRPr lang="en-IE" sz="2200"/>
          </a:p>
          <a:p>
            <a:pPr>
              <a:lnSpc>
                <a:spcPts val="2480"/>
              </a:lnSpc>
            </a:pPr>
            <a:endParaRPr lang="en-US" sz="2400"/>
          </a:p>
          <a:p>
            <a:pPr>
              <a:lnSpc>
                <a:spcPts val="2480"/>
              </a:lnSpc>
            </a:pPr>
            <a:endParaRPr lang="en-GB" sz="2400"/>
          </a:p>
          <a:p>
            <a:pPr>
              <a:lnSpc>
                <a:spcPts val="2480"/>
              </a:lnSpc>
            </a:pPr>
            <a:endParaRPr lang="en-GB" sz="2400"/>
          </a:p>
        </p:txBody>
      </p:sp>
      <p:sp>
        <p:nvSpPr>
          <p:cNvPr id="9" name="Text Placeholder 2">
            <a:extLst>
              <a:ext uri="{FF2B5EF4-FFF2-40B4-BE49-F238E27FC236}">
                <a16:creationId xmlns:a16="http://schemas.microsoft.com/office/drawing/2014/main" id="{4DAF0812-CA2F-C9EB-F9AA-D0BF75343BF4}"/>
              </a:ext>
            </a:extLst>
          </p:cNvPr>
          <p:cNvSpPr txBox="1">
            <a:spLocks/>
          </p:cNvSpPr>
          <p:nvPr/>
        </p:nvSpPr>
        <p:spPr>
          <a:xfrm>
            <a:off x="730329" y="171031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a:solidFill>
                  <a:schemeClr val="bg1"/>
                </a:solidFill>
              </a:rPr>
              <a:t>03</a:t>
            </a:r>
            <a:endParaRPr lang="en-GB" sz="6600" b="1">
              <a:solidFill>
                <a:schemeClr val="bg1"/>
              </a:solidFill>
            </a:endParaRPr>
          </a:p>
        </p:txBody>
      </p:sp>
      <p:sp>
        <p:nvSpPr>
          <p:cNvPr id="10" name="Freeform 9">
            <a:extLst>
              <a:ext uri="{FF2B5EF4-FFF2-40B4-BE49-F238E27FC236}">
                <a16:creationId xmlns:a16="http://schemas.microsoft.com/office/drawing/2014/main" id="{06E0A77C-BD1A-8B37-06F5-64E3CC52974E}"/>
              </a:ext>
            </a:extLst>
          </p:cNvPr>
          <p:cNvSpPr/>
          <p:nvPr/>
        </p:nvSpPr>
        <p:spPr>
          <a:xfrm>
            <a:off x="-3603" y="245252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17" name="Picture 16">
            <a:extLst>
              <a:ext uri="{FF2B5EF4-FFF2-40B4-BE49-F238E27FC236}">
                <a16:creationId xmlns:a16="http://schemas.microsoft.com/office/drawing/2014/main" id="{9B192386-CE9B-76A6-D305-FAE955DA39A9}"/>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7583052" y="3168529"/>
            <a:ext cx="4246690" cy="3154091"/>
          </a:xfrm>
          <a:prstGeom prst="rect">
            <a:avLst/>
          </a:prstGeom>
        </p:spPr>
      </p:pic>
    </p:spTree>
    <p:extLst>
      <p:ext uri="{BB962C8B-B14F-4D97-AF65-F5344CB8AC3E}">
        <p14:creationId xmlns:p14="http://schemas.microsoft.com/office/powerpoint/2010/main" val="12714422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E8390-67F6-999C-6325-C324B350E2FE}"/>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6B14956A-4F2E-99B5-AB95-F513417A9178}"/>
              </a:ext>
            </a:extLst>
          </p:cNvPr>
          <p:cNvSpPr/>
          <p:nvPr/>
        </p:nvSpPr>
        <p:spPr>
          <a:xfrm flipH="1">
            <a:off x="5198103" y="532914"/>
            <a:ext cx="6954821" cy="95257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1A69F967-7450-26A0-215C-3164BD397D83}"/>
              </a:ext>
            </a:extLst>
          </p:cNvPr>
          <p:cNvSpPr txBox="1">
            <a:spLocks/>
          </p:cNvSpPr>
          <p:nvPr/>
        </p:nvSpPr>
        <p:spPr>
          <a:xfrm>
            <a:off x="5745187" y="647508"/>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Poglavje 1:</a:t>
            </a:r>
            <a:r>
              <a:rPr lang="en-US"/>
              <a:t> 5 ključnih področij učenja</a:t>
            </a:r>
          </a:p>
        </p:txBody>
      </p:sp>
      <p:sp>
        <p:nvSpPr>
          <p:cNvPr id="13" name="Slide Number Placeholder 5">
            <a:extLst>
              <a:ext uri="{FF2B5EF4-FFF2-40B4-BE49-F238E27FC236}">
                <a16:creationId xmlns:a16="http://schemas.microsoft.com/office/drawing/2014/main" id="{D158082E-3407-C3E9-3D04-9B0BC6A02F1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15</a:t>
            </a:fld>
            <a:endParaRPr lang="fr-CA" sz="1200"/>
          </a:p>
        </p:txBody>
      </p:sp>
      <p:sp>
        <p:nvSpPr>
          <p:cNvPr id="8" name="Text Placeholder 1">
            <a:extLst>
              <a:ext uri="{FF2B5EF4-FFF2-40B4-BE49-F238E27FC236}">
                <a16:creationId xmlns:a16="http://schemas.microsoft.com/office/drawing/2014/main" id="{433F1DBA-D3E1-15F1-6EC0-3F287C47D176}"/>
              </a:ext>
            </a:extLst>
          </p:cNvPr>
          <p:cNvSpPr txBox="1">
            <a:spLocks/>
          </p:cNvSpPr>
          <p:nvPr/>
        </p:nvSpPr>
        <p:spPr>
          <a:xfrm>
            <a:off x="1943044" y="1704182"/>
            <a:ext cx="6589690" cy="5051403"/>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IE" sz="2600" b="1"/>
              <a:t>Povejte svojo zgodbo</a:t>
            </a:r>
          </a:p>
          <a:p>
            <a:pPr>
              <a:lnSpc>
                <a:spcPts val="2480"/>
              </a:lnSpc>
            </a:pPr>
            <a:endParaRPr lang="en-GB" sz="2400" b="1"/>
          </a:p>
          <a:p>
            <a:pPr marL="342900" indent="-342900">
              <a:lnSpc>
                <a:spcPts val="2380"/>
              </a:lnSpc>
              <a:buFont typeface="Arial" panose="020B0604020202020204" pitchFamily="34" charset="0"/>
              <a:buChar char="•"/>
            </a:pPr>
            <a:r>
              <a:rPr lang="en-IE" sz="2200" b="1"/>
              <a:t>Opredelitev zgodbe vaše blagovne znamke: </a:t>
            </a:r>
            <a:r>
              <a:rPr lang="en-IE" sz="2200"/>
              <a:t>Oblikovanje zgodbe o vaši nastanitvi – izvor, lokalne korenine, strast, ki stoji za projektom.</a:t>
            </a:r>
            <a:endParaRPr lang="en-IE" sz="2200">
              <a:ea typeface="Calibri"/>
              <a:cs typeface="Calibri"/>
            </a:endParaRPr>
          </a:p>
          <a:p>
            <a:pPr marL="342900" indent="-342900">
              <a:lnSpc>
                <a:spcPts val="2380"/>
              </a:lnSpc>
              <a:buFont typeface="Arial" panose="020B0604020202020204" pitchFamily="34" charset="0"/>
              <a:buChar char="•"/>
            </a:pPr>
            <a:endParaRPr lang="en-IE" sz="2200"/>
          </a:p>
          <a:p>
            <a:pPr marL="342900" indent="-342900">
              <a:lnSpc>
                <a:spcPts val="2380"/>
              </a:lnSpc>
              <a:buFont typeface="Arial" panose="020B0604020202020204" pitchFamily="34" charset="0"/>
              <a:buChar char="•"/>
            </a:pPr>
            <a:r>
              <a:rPr lang="en-IE" sz="2200" b="1"/>
              <a:t>Poudarjanje občutka pripadnosti kraju: </a:t>
            </a:r>
            <a:r>
              <a:rPr lang="en-IE" sz="2200"/>
              <a:t>Kako vaša nastanitev povezuje goste s kulturo, ljudmi in okoljem.</a:t>
            </a:r>
            <a:endParaRPr lang="en-IE" sz="2200">
              <a:ea typeface="Calibri"/>
              <a:cs typeface="Calibri"/>
            </a:endParaRPr>
          </a:p>
          <a:p>
            <a:pPr marL="342900" indent="-342900">
              <a:lnSpc>
                <a:spcPts val="2380"/>
              </a:lnSpc>
              <a:buFont typeface="Arial" panose="020B0604020202020204" pitchFamily="34" charset="0"/>
              <a:buChar char="•"/>
            </a:pPr>
            <a:endParaRPr lang="en-IE" sz="2200"/>
          </a:p>
          <a:p>
            <a:pPr marL="342900" indent="-342900">
              <a:lnSpc>
                <a:spcPts val="2380"/>
              </a:lnSpc>
              <a:buFont typeface="Arial" panose="020B0604020202020204" pitchFamily="34" charset="0"/>
              <a:buChar char="•"/>
            </a:pPr>
            <a:r>
              <a:rPr lang="en-IE" sz="2200" b="1"/>
              <a:t>Ustvarjanje čustvene resonance: </a:t>
            </a:r>
            <a:r>
              <a:rPr lang="en-IE" sz="2200"/>
              <a:t>spreminjanje značilnosti (na primer ekološke koče) v zgodbe (lahkotno življenje na zemlji).</a:t>
            </a:r>
            <a:endParaRPr lang="en-US" sz="2400"/>
          </a:p>
          <a:p>
            <a:pPr>
              <a:lnSpc>
                <a:spcPts val="2480"/>
              </a:lnSpc>
            </a:pPr>
            <a:endParaRPr lang="en-US" sz="2400"/>
          </a:p>
          <a:p>
            <a:pPr>
              <a:lnSpc>
                <a:spcPts val="2480"/>
              </a:lnSpc>
            </a:pPr>
            <a:endParaRPr lang="en-GB" sz="2400"/>
          </a:p>
          <a:p>
            <a:pPr>
              <a:lnSpc>
                <a:spcPts val="2480"/>
              </a:lnSpc>
            </a:pPr>
            <a:endParaRPr lang="en-GB" sz="2400"/>
          </a:p>
        </p:txBody>
      </p:sp>
      <p:sp>
        <p:nvSpPr>
          <p:cNvPr id="9" name="Text Placeholder 2">
            <a:extLst>
              <a:ext uri="{FF2B5EF4-FFF2-40B4-BE49-F238E27FC236}">
                <a16:creationId xmlns:a16="http://schemas.microsoft.com/office/drawing/2014/main" id="{4DAF0812-CA2F-C9EB-F9AA-D0BF75343BF4}"/>
              </a:ext>
            </a:extLst>
          </p:cNvPr>
          <p:cNvSpPr txBox="1">
            <a:spLocks/>
          </p:cNvSpPr>
          <p:nvPr/>
        </p:nvSpPr>
        <p:spPr>
          <a:xfrm>
            <a:off x="730329" y="171031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a:solidFill>
                  <a:schemeClr val="bg1"/>
                </a:solidFill>
              </a:rPr>
              <a:t>04</a:t>
            </a:r>
            <a:endParaRPr lang="en-GB" sz="6600" b="1">
              <a:solidFill>
                <a:schemeClr val="bg1"/>
              </a:solidFill>
            </a:endParaRPr>
          </a:p>
        </p:txBody>
      </p:sp>
      <p:sp>
        <p:nvSpPr>
          <p:cNvPr id="10" name="Freeform 9">
            <a:extLst>
              <a:ext uri="{FF2B5EF4-FFF2-40B4-BE49-F238E27FC236}">
                <a16:creationId xmlns:a16="http://schemas.microsoft.com/office/drawing/2014/main" id="{06E0A77C-BD1A-8B37-06F5-64E3CC52974E}"/>
              </a:ext>
            </a:extLst>
          </p:cNvPr>
          <p:cNvSpPr/>
          <p:nvPr/>
        </p:nvSpPr>
        <p:spPr>
          <a:xfrm>
            <a:off x="-3603" y="245252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17" name="Picture 16">
            <a:extLst>
              <a:ext uri="{FF2B5EF4-FFF2-40B4-BE49-F238E27FC236}">
                <a16:creationId xmlns:a16="http://schemas.microsoft.com/office/drawing/2014/main" id="{9B192386-CE9B-76A6-D305-FAE955DA39A9}"/>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7583052" y="3168529"/>
            <a:ext cx="4246690" cy="3154091"/>
          </a:xfrm>
          <a:prstGeom prst="rect">
            <a:avLst/>
          </a:prstGeom>
        </p:spPr>
      </p:pic>
    </p:spTree>
    <p:extLst>
      <p:ext uri="{BB962C8B-B14F-4D97-AF65-F5344CB8AC3E}">
        <p14:creationId xmlns:p14="http://schemas.microsoft.com/office/powerpoint/2010/main" val="33614762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E8390-67F6-999C-6325-C324B350E2FE}"/>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6B14956A-4F2E-99B5-AB95-F513417A9178}"/>
              </a:ext>
            </a:extLst>
          </p:cNvPr>
          <p:cNvSpPr/>
          <p:nvPr/>
        </p:nvSpPr>
        <p:spPr>
          <a:xfrm flipH="1">
            <a:off x="5198103" y="532914"/>
            <a:ext cx="6954821" cy="95257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1A69F967-7450-26A0-215C-3164BD397D83}"/>
              </a:ext>
            </a:extLst>
          </p:cNvPr>
          <p:cNvSpPr txBox="1">
            <a:spLocks/>
          </p:cNvSpPr>
          <p:nvPr/>
        </p:nvSpPr>
        <p:spPr>
          <a:xfrm>
            <a:off x="5667033" y="647508"/>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Poglavje 1:</a:t>
            </a:r>
            <a:r>
              <a:rPr lang="en-US"/>
              <a:t> 5 ključnih področij učenja</a:t>
            </a:r>
          </a:p>
        </p:txBody>
      </p:sp>
      <p:sp>
        <p:nvSpPr>
          <p:cNvPr id="13" name="Slide Number Placeholder 5">
            <a:extLst>
              <a:ext uri="{FF2B5EF4-FFF2-40B4-BE49-F238E27FC236}">
                <a16:creationId xmlns:a16="http://schemas.microsoft.com/office/drawing/2014/main" id="{D158082E-3407-C3E9-3D04-9B0BC6A02F1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16</a:t>
            </a:fld>
            <a:endParaRPr lang="fr-CA" sz="1200"/>
          </a:p>
        </p:txBody>
      </p:sp>
      <p:sp>
        <p:nvSpPr>
          <p:cNvPr id="8" name="Text Placeholder 1">
            <a:extLst>
              <a:ext uri="{FF2B5EF4-FFF2-40B4-BE49-F238E27FC236}">
                <a16:creationId xmlns:a16="http://schemas.microsoft.com/office/drawing/2014/main" id="{433F1DBA-D3E1-15F1-6EC0-3F287C47D176}"/>
              </a:ext>
            </a:extLst>
          </p:cNvPr>
          <p:cNvSpPr txBox="1">
            <a:spLocks/>
          </p:cNvSpPr>
          <p:nvPr/>
        </p:nvSpPr>
        <p:spPr>
          <a:xfrm>
            <a:off x="1817339" y="1746625"/>
            <a:ext cx="6951152" cy="5022095"/>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IE" sz="2600" b="1" dirty="0" err="1"/>
              <a:t>Osredotočanje</a:t>
            </a:r>
            <a:r>
              <a:rPr lang="en-IE" sz="2600" b="1" dirty="0"/>
              <a:t> </a:t>
            </a:r>
            <a:r>
              <a:rPr lang="en-IE" sz="2600" b="1" dirty="0" err="1"/>
              <a:t>na</a:t>
            </a:r>
            <a:r>
              <a:rPr lang="en-IE" sz="2600" b="1" dirty="0"/>
              <a:t> </a:t>
            </a:r>
            <a:r>
              <a:rPr lang="en-IE" sz="2600" b="1" dirty="0" err="1"/>
              <a:t>goste</a:t>
            </a:r>
            <a:r>
              <a:rPr lang="en-IE" sz="2600" b="1" dirty="0"/>
              <a:t> in </a:t>
            </a:r>
            <a:r>
              <a:rPr lang="en-IE" sz="2600" b="1" dirty="0" err="1"/>
              <a:t>usmerjanje</a:t>
            </a:r>
            <a:r>
              <a:rPr lang="en-IE" sz="2600" b="1" dirty="0"/>
              <a:t> </a:t>
            </a:r>
            <a:r>
              <a:rPr lang="en-IE" sz="2600" b="1" dirty="0" err="1"/>
              <a:t>vaše</a:t>
            </a:r>
            <a:r>
              <a:rPr lang="en-IE" sz="2600" b="1" dirty="0"/>
              <a:t> </a:t>
            </a:r>
            <a:r>
              <a:rPr lang="en-IE" sz="2600" b="1" dirty="0" err="1"/>
              <a:t>blagovne</a:t>
            </a:r>
            <a:r>
              <a:rPr lang="en-IE" sz="2600" b="1" dirty="0"/>
              <a:t> </a:t>
            </a:r>
            <a:r>
              <a:rPr lang="en-IE" sz="2600" b="1" dirty="0" err="1"/>
              <a:t>znamke</a:t>
            </a:r>
            <a:r>
              <a:rPr lang="en-IE" sz="2600" b="1" dirty="0"/>
              <a:t> v </a:t>
            </a:r>
            <a:r>
              <a:rPr lang="en-IE" sz="2600" b="1" dirty="0" err="1"/>
              <a:t>goste</a:t>
            </a:r>
            <a:r>
              <a:rPr lang="en-IE" sz="2600" b="1" dirty="0"/>
              <a:t> </a:t>
            </a:r>
          </a:p>
          <a:p>
            <a:pPr>
              <a:lnSpc>
                <a:spcPts val="2480"/>
              </a:lnSpc>
            </a:pPr>
            <a:endParaRPr lang="en-GB" sz="2400" b="1"/>
          </a:p>
          <a:p>
            <a:pPr marL="342900" indent="-342900">
              <a:lnSpc>
                <a:spcPts val="2380"/>
              </a:lnSpc>
              <a:buFont typeface="Arial" panose="020B0604020202020204" pitchFamily="34" charset="0"/>
              <a:buChar char="•"/>
            </a:pPr>
            <a:r>
              <a:rPr lang="en-IE" sz="2200" b="1" dirty="0" err="1"/>
              <a:t>Idealna</a:t>
            </a:r>
            <a:r>
              <a:rPr lang="en-IE" sz="2200" b="1" dirty="0"/>
              <a:t> </a:t>
            </a:r>
            <a:r>
              <a:rPr lang="en-IE" sz="2200" b="1" dirty="0" err="1"/>
              <a:t>osebnost</a:t>
            </a:r>
            <a:r>
              <a:rPr lang="en-IE" sz="2200" b="1" dirty="0"/>
              <a:t> </a:t>
            </a:r>
            <a:r>
              <a:rPr lang="en-IE" sz="2200" b="1" dirty="0" err="1"/>
              <a:t>gosta</a:t>
            </a:r>
            <a:r>
              <a:rPr lang="en-IE" sz="2200" b="1" dirty="0"/>
              <a:t>: </a:t>
            </a:r>
            <a:r>
              <a:rPr lang="en-IE" sz="2200" dirty="0" err="1"/>
              <a:t>ugotovite</a:t>
            </a:r>
            <a:r>
              <a:rPr lang="en-IE" sz="2200" dirty="0"/>
              <a:t>, </a:t>
            </a:r>
            <a:r>
              <a:rPr lang="en-IE" sz="2200" dirty="0" err="1"/>
              <a:t>komu</a:t>
            </a:r>
            <a:r>
              <a:rPr lang="en-IE" sz="2200" dirty="0"/>
              <a:t> je </a:t>
            </a:r>
            <a:r>
              <a:rPr lang="en-IE" sz="2200" dirty="0" err="1"/>
              <a:t>vaša</a:t>
            </a:r>
            <a:r>
              <a:rPr lang="en-IE" sz="2200" dirty="0"/>
              <a:t> </a:t>
            </a:r>
            <a:r>
              <a:rPr lang="en-IE" sz="2200" dirty="0" err="1"/>
              <a:t>nastanitev</a:t>
            </a:r>
            <a:r>
              <a:rPr lang="en-IE" sz="2200" dirty="0"/>
              <a:t> </a:t>
            </a:r>
            <a:r>
              <a:rPr lang="en-IE" sz="2200" dirty="0" err="1"/>
              <a:t>namenjena</a:t>
            </a:r>
            <a:r>
              <a:rPr lang="en-IE" sz="2200" dirty="0"/>
              <a:t> (</a:t>
            </a:r>
            <a:r>
              <a:rPr lang="en-IE" sz="2200" dirty="0" err="1"/>
              <a:t>samostojni</a:t>
            </a:r>
            <a:r>
              <a:rPr lang="en-IE" sz="2200" dirty="0"/>
              <a:t> </a:t>
            </a:r>
            <a:r>
              <a:rPr lang="en-IE" sz="2200" dirty="0" err="1"/>
              <a:t>popotniki</a:t>
            </a:r>
            <a:r>
              <a:rPr lang="en-IE" sz="2200" dirty="0"/>
              <a:t>, </a:t>
            </a:r>
            <a:r>
              <a:rPr lang="en-IE" sz="2200" dirty="0" err="1"/>
              <a:t>družine</a:t>
            </a:r>
            <a:r>
              <a:rPr lang="en-IE" sz="2200" dirty="0"/>
              <a:t>, </a:t>
            </a:r>
            <a:r>
              <a:rPr lang="en-IE" sz="2200" dirty="0" err="1"/>
              <a:t>ekološki</a:t>
            </a:r>
            <a:r>
              <a:rPr lang="en-IE" sz="2200" dirty="0"/>
              <a:t> </a:t>
            </a:r>
            <a:r>
              <a:rPr lang="en-IE" sz="2200" dirty="0" err="1"/>
              <a:t>popotniki</a:t>
            </a:r>
            <a:r>
              <a:rPr lang="en-IE" sz="2200" dirty="0"/>
              <a:t>, </a:t>
            </a:r>
            <a:r>
              <a:rPr lang="en-IE" sz="2200" dirty="0" err="1"/>
              <a:t>digitalni</a:t>
            </a:r>
            <a:r>
              <a:rPr lang="en-IE" sz="2200" dirty="0"/>
              <a:t> </a:t>
            </a:r>
            <a:r>
              <a:rPr lang="en-IE" sz="2200" dirty="0" err="1"/>
              <a:t>nomadi</a:t>
            </a:r>
            <a:r>
              <a:rPr lang="en-IE" sz="2200" dirty="0"/>
              <a:t>, </a:t>
            </a:r>
            <a:r>
              <a:rPr lang="en-IE" sz="2200" dirty="0" err="1"/>
              <a:t>ljubitelji</a:t>
            </a:r>
            <a:r>
              <a:rPr lang="en-IE" sz="2200" dirty="0"/>
              <a:t> </a:t>
            </a:r>
            <a:r>
              <a:rPr lang="en-IE" sz="2200" dirty="0" err="1"/>
              <a:t>dobrega</a:t>
            </a:r>
            <a:r>
              <a:rPr lang="en-IE" sz="2200" dirty="0"/>
              <a:t> </a:t>
            </a:r>
            <a:r>
              <a:rPr lang="en-IE" sz="2200" dirty="0" err="1"/>
              <a:t>počutja</a:t>
            </a:r>
            <a:r>
              <a:rPr lang="en-IE" sz="2200" dirty="0"/>
              <a:t>).</a:t>
            </a:r>
            <a:endParaRPr lang="en-IE" sz="2200" dirty="0">
              <a:ea typeface="Calibri"/>
              <a:cs typeface="Calibri"/>
            </a:endParaRPr>
          </a:p>
          <a:p>
            <a:pPr marL="342900" indent="-342900">
              <a:lnSpc>
                <a:spcPts val="2380"/>
              </a:lnSpc>
              <a:buFont typeface="Arial" panose="020B0604020202020204" pitchFamily="34" charset="0"/>
              <a:buChar char="•"/>
            </a:pPr>
            <a:endParaRPr lang="en-IE" sz="2200" b="1"/>
          </a:p>
          <a:p>
            <a:pPr marL="342900" indent="-342900">
              <a:lnSpc>
                <a:spcPts val="2380"/>
              </a:lnSpc>
              <a:buFont typeface="Arial" panose="020B0604020202020204" pitchFamily="34" charset="0"/>
              <a:buChar char="•"/>
            </a:pPr>
            <a:r>
              <a:rPr lang="en-IE" sz="2200" b="1" dirty="0"/>
              <a:t>Oblikovanje z </a:t>
            </a:r>
            <a:r>
              <a:rPr lang="en-IE" sz="2200" b="1" dirty="0" err="1"/>
              <a:t>mislijo</a:t>
            </a:r>
            <a:r>
              <a:rPr lang="en-IE" sz="2200" b="1" dirty="0"/>
              <a:t> </a:t>
            </a:r>
            <a:r>
              <a:rPr lang="en-IE" sz="2200" b="1" dirty="0" err="1"/>
              <a:t>na</a:t>
            </a:r>
            <a:r>
              <a:rPr lang="en-IE" sz="2200" b="1" dirty="0"/>
              <a:t> </a:t>
            </a:r>
            <a:r>
              <a:rPr lang="en-IE" sz="2200" b="1" dirty="0" err="1"/>
              <a:t>goste</a:t>
            </a:r>
            <a:r>
              <a:rPr lang="en-IE" sz="2200" b="1" dirty="0"/>
              <a:t>: </a:t>
            </a:r>
            <a:r>
              <a:rPr lang="en-IE" sz="2200" dirty="0" err="1"/>
              <a:t>Ustvarjanje</a:t>
            </a:r>
            <a:r>
              <a:rPr lang="en-IE" sz="2200" dirty="0"/>
              <a:t> </a:t>
            </a:r>
            <a:r>
              <a:rPr lang="en-IE" sz="2200" dirty="0" err="1"/>
              <a:t>izkušnje</a:t>
            </a:r>
            <a:r>
              <a:rPr lang="en-IE" sz="2200" dirty="0"/>
              <a:t>, ki je v </a:t>
            </a:r>
            <a:r>
              <a:rPr lang="en-IE" sz="2200" dirty="0" err="1"/>
              <a:t>skladu</a:t>
            </a:r>
            <a:r>
              <a:rPr lang="en-IE" sz="2200" dirty="0"/>
              <a:t> s </a:t>
            </a:r>
            <a:r>
              <a:rPr lang="en-IE" sz="2200" dirty="0" err="1"/>
              <a:t>pričakovanji</a:t>
            </a:r>
            <a:r>
              <a:rPr lang="en-IE" sz="2200" dirty="0"/>
              <a:t> </a:t>
            </a:r>
            <a:r>
              <a:rPr lang="en-IE" sz="2200" dirty="0" err="1"/>
              <a:t>alternativnih</a:t>
            </a:r>
            <a:r>
              <a:rPr lang="en-IE" sz="2200" dirty="0"/>
              <a:t> </a:t>
            </a:r>
            <a:r>
              <a:rPr lang="en-IE" sz="2200" dirty="0" err="1"/>
              <a:t>popotnikov</a:t>
            </a:r>
            <a:r>
              <a:rPr lang="en-IE" sz="2200" dirty="0"/>
              <a:t>.</a:t>
            </a:r>
            <a:endParaRPr lang="en-IE" sz="2200" dirty="0">
              <a:ea typeface="Calibri"/>
              <a:cs typeface="Calibri"/>
            </a:endParaRPr>
          </a:p>
          <a:p>
            <a:pPr marL="342900" indent="-342900">
              <a:lnSpc>
                <a:spcPts val="2380"/>
              </a:lnSpc>
              <a:buFont typeface="Arial" panose="020B0604020202020204" pitchFamily="34" charset="0"/>
              <a:buChar char="•"/>
            </a:pPr>
            <a:endParaRPr lang="en-IE" sz="2200" b="1"/>
          </a:p>
          <a:p>
            <a:pPr marL="342900" indent="-342900">
              <a:lnSpc>
                <a:spcPts val="2380"/>
              </a:lnSpc>
              <a:buFont typeface="Arial" panose="020B0604020202020204" pitchFamily="34" charset="0"/>
              <a:buChar char="•"/>
            </a:pPr>
            <a:r>
              <a:rPr lang="en-IE" sz="2200" b="1" dirty="0" err="1"/>
              <a:t>Gradnja</a:t>
            </a:r>
            <a:r>
              <a:rPr lang="en-IE" sz="2200" b="1" dirty="0"/>
              <a:t> </a:t>
            </a:r>
            <a:r>
              <a:rPr lang="en-IE" sz="2200" b="1" dirty="0" err="1"/>
              <a:t>zaupanja</a:t>
            </a:r>
            <a:r>
              <a:rPr lang="en-IE" sz="2200" b="1" dirty="0"/>
              <a:t> in </a:t>
            </a:r>
            <a:r>
              <a:rPr lang="en-IE" sz="2200" b="1" dirty="0" err="1"/>
              <a:t>prepoznavnosti</a:t>
            </a:r>
            <a:r>
              <a:rPr lang="en-IE" sz="2200" b="1" dirty="0"/>
              <a:t>: </a:t>
            </a:r>
            <a:r>
              <a:rPr lang="en-IE" sz="2200" dirty="0" err="1"/>
              <a:t>pokazati</a:t>
            </a:r>
            <a:r>
              <a:rPr lang="en-IE" sz="2200" dirty="0"/>
              <a:t>, </a:t>
            </a:r>
            <a:r>
              <a:rPr lang="en-IE" sz="2200" dirty="0" err="1"/>
              <a:t>kako</a:t>
            </a:r>
            <a:r>
              <a:rPr lang="en-IE" sz="2200" dirty="0"/>
              <a:t> </a:t>
            </a:r>
            <a:r>
              <a:rPr lang="en-IE" sz="2200" dirty="0" err="1"/>
              <a:t>pristnost</a:t>
            </a:r>
            <a:r>
              <a:rPr lang="en-IE" sz="2200" dirty="0"/>
              <a:t> in </a:t>
            </a:r>
            <a:r>
              <a:rPr lang="en-IE" sz="2200" dirty="0" err="1"/>
              <a:t>preglednost</a:t>
            </a:r>
            <a:r>
              <a:rPr lang="en-IE" sz="2200" dirty="0"/>
              <a:t> </a:t>
            </a:r>
            <a:r>
              <a:rPr lang="en-IE" sz="2200" dirty="0" err="1"/>
              <a:t>ustvarjata</a:t>
            </a:r>
            <a:r>
              <a:rPr lang="en-IE" sz="2200" dirty="0"/>
              <a:t> </a:t>
            </a:r>
            <a:r>
              <a:rPr lang="en-IE" sz="2200" dirty="0" err="1"/>
              <a:t>zveste</a:t>
            </a:r>
            <a:r>
              <a:rPr lang="en-IE" sz="2200" dirty="0"/>
              <a:t> </a:t>
            </a:r>
            <a:r>
              <a:rPr lang="en-IE" sz="2200" dirty="0" err="1"/>
              <a:t>goste</a:t>
            </a:r>
            <a:r>
              <a:rPr lang="en-IE" sz="2200" dirty="0"/>
              <a:t>.</a:t>
            </a:r>
            <a:endParaRPr lang="en-IE" sz="2200" dirty="0">
              <a:ea typeface="Calibri"/>
              <a:cs typeface="Calibri"/>
            </a:endParaRPr>
          </a:p>
          <a:p>
            <a:pPr>
              <a:lnSpc>
                <a:spcPts val="2380"/>
              </a:lnSpc>
            </a:pPr>
            <a:endParaRPr lang="en-US" sz="2400"/>
          </a:p>
          <a:p>
            <a:pPr>
              <a:lnSpc>
                <a:spcPts val="2480"/>
              </a:lnSpc>
            </a:pPr>
            <a:endParaRPr lang="en-US" sz="2400"/>
          </a:p>
          <a:p>
            <a:pPr>
              <a:lnSpc>
                <a:spcPts val="2480"/>
              </a:lnSpc>
            </a:pPr>
            <a:endParaRPr lang="en-GB" sz="2400"/>
          </a:p>
        </p:txBody>
      </p:sp>
      <p:sp>
        <p:nvSpPr>
          <p:cNvPr id="9" name="Text Placeholder 2">
            <a:extLst>
              <a:ext uri="{FF2B5EF4-FFF2-40B4-BE49-F238E27FC236}">
                <a16:creationId xmlns:a16="http://schemas.microsoft.com/office/drawing/2014/main" id="{4DAF0812-CA2F-C9EB-F9AA-D0BF75343BF4}"/>
              </a:ext>
            </a:extLst>
          </p:cNvPr>
          <p:cNvSpPr txBox="1">
            <a:spLocks/>
          </p:cNvSpPr>
          <p:nvPr/>
        </p:nvSpPr>
        <p:spPr>
          <a:xfrm>
            <a:off x="730329" y="171031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a:solidFill>
                  <a:schemeClr val="bg1"/>
                </a:solidFill>
              </a:rPr>
              <a:t>05</a:t>
            </a:r>
            <a:endParaRPr lang="en-GB" sz="6600" b="1">
              <a:solidFill>
                <a:schemeClr val="bg1"/>
              </a:solidFill>
            </a:endParaRPr>
          </a:p>
        </p:txBody>
      </p:sp>
      <p:sp>
        <p:nvSpPr>
          <p:cNvPr id="10" name="Freeform 9">
            <a:extLst>
              <a:ext uri="{FF2B5EF4-FFF2-40B4-BE49-F238E27FC236}">
                <a16:creationId xmlns:a16="http://schemas.microsoft.com/office/drawing/2014/main" id="{06E0A77C-BD1A-8B37-06F5-64E3CC52974E}"/>
              </a:ext>
            </a:extLst>
          </p:cNvPr>
          <p:cNvSpPr/>
          <p:nvPr/>
        </p:nvSpPr>
        <p:spPr>
          <a:xfrm>
            <a:off x="-3603" y="245252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17" name="Picture 16">
            <a:extLst>
              <a:ext uri="{FF2B5EF4-FFF2-40B4-BE49-F238E27FC236}">
                <a16:creationId xmlns:a16="http://schemas.microsoft.com/office/drawing/2014/main" id="{9B192386-CE9B-76A6-D305-FAE955DA39A9}"/>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7583052" y="3168529"/>
            <a:ext cx="4246690" cy="3154091"/>
          </a:xfrm>
          <a:prstGeom prst="rect">
            <a:avLst/>
          </a:prstGeom>
        </p:spPr>
      </p:pic>
    </p:spTree>
    <p:extLst>
      <p:ext uri="{BB962C8B-B14F-4D97-AF65-F5344CB8AC3E}">
        <p14:creationId xmlns:p14="http://schemas.microsoft.com/office/powerpoint/2010/main" val="27541007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47331-0637-A00B-203D-D0AD7EE0768E}"/>
            </a:ext>
          </a:extLst>
        </p:cNvPr>
        <p:cNvGrpSpPr/>
        <p:nvPr/>
      </p:nvGrpSpPr>
      <p:grpSpPr>
        <a:xfrm>
          <a:off x="0" y="0"/>
          <a:ext cx="0" cy="0"/>
          <a:chOff x="0" y="0"/>
          <a:chExt cx="0" cy="0"/>
        </a:xfrm>
      </p:grpSpPr>
      <p:sp>
        <p:nvSpPr>
          <p:cNvPr id="14" name="Text Placeholder 2">
            <a:extLst>
              <a:ext uri="{FF2B5EF4-FFF2-40B4-BE49-F238E27FC236}">
                <a16:creationId xmlns:a16="http://schemas.microsoft.com/office/drawing/2014/main" id="{4B8F0CE4-F6D9-B66D-5E34-1A48507EF7FF}"/>
              </a:ext>
            </a:extLst>
          </p:cNvPr>
          <p:cNvSpPr>
            <a:spLocks noGrp="1"/>
          </p:cNvSpPr>
          <p:nvPr>
            <p:ph type="body" sz="quarter" idx="18"/>
          </p:nvPr>
        </p:nvSpPr>
        <p:spPr>
          <a:xfrm>
            <a:off x="615337" y="1548294"/>
            <a:ext cx="2975564" cy="1049221"/>
          </a:xfrm>
          <a:prstGeom prst="rect">
            <a:avLst/>
          </a:prstGeom>
        </p:spPr>
        <p:txBody>
          <a:bodyPr/>
          <a:lstStyle/>
          <a:p>
            <a:r>
              <a:rPr lang="en-US" err="1"/>
              <a:t>Slieve </a:t>
            </a:r>
            <a:r>
              <a:rPr lang="en-US"/>
              <a:t>Elva Bed &amp; Breakfast (B&amp;B) v grofiji Clare, Irska</a:t>
            </a:r>
          </a:p>
        </p:txBody>
      </p:sp>
      <p:sp>
        <p:nvSpPr>
          <p:cNvPr id="15" name="Text Placeholder 3">
            <a:extLst>
              <a:ext uri="{FF2B5EF4-FFF2-40B4-BE49-F238E27FC236}">
                <a16:creationId xmlns:a16="http://schemas.microsoft.com/office/drawing/2014/main" id="{8C7BA1EB-E096-9035-C288-8BB1C92A7DDF}"/>
              </a:ext>
            </a:extLst>
          </p:cNvPr>
          <p:cNvSpPr>
            <a:spLocks noGrp="1"/>
          </p:cNvSpPr>
          <p:nvPr>
            <p:ph type="body" sz="quarter" idx="19"/>
          </p:nvPr>
        </p:nvSpPr>
        <p:spPr>
          <a:xfrm>
            <a:off x="632136" y="613375"/>
            <a:ext cx="2958765" cy="385564"/>
          </a:xfrm>
          <a:prstGeom prst="rect">
            <a:avLst/>
          </a:prstGeom>
        </p:spPr>
        <p:txBody>
          <a:bodyPr/>
          <a:lstStyle/>
          <a:p>
            <a:r>
              <a:rPr lang="en-GB"/>
              <a:t>Primer</a:t>
            </a:r>
          </a:p>
        </p:txBody>
      </p:sp>
      <p:sp>
        <p:nvSpPr>
          <p:cNvPr id="16" name="Text Placeholder 4">
            <a:extLst>
              <a:ext uri="{FF2B5EF4-FFF2-40B4-BE49-F238E27FC236}">
                <a16:creationId xmlns:a16="http://schemas.microsoft.com/office/drawing/2014/main" id="{35ADAE2C-5ADC-C0DB-AF79-5D4496414E0F}"/>
              </a:ext>
            </a:extLst>
          </p:cNvPr>
          <p:cNvSpPr txBox="1">
            <a:spLocks/>
          </p:cNvSpPr>
          <p:nvPr/>
        </p:nvSpPr>
        <p:spPr>
          <a:xfrm>
            <a:off x="5139891" y="2188135"/>
            <a:ext cx="6257557" cy="4096228"/>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EC7C69"/>
              </a:buClr>
              <a:buFont typeface="Arial" panose="020B0604020202020204" pitchFamily="34" charset="0"/>
              <a:buChar char="•"/>
            </a:pPr>
            <a:r>
              <a:rPr lang="en-IE" dirty="0" err="1"/>
              <a:t>Slieve</a:t>
            </a:r>
            <a:r>
              <a:rPr lang="en-IE" dirty="0"/>
              <a:t> Elva B&amp;B </a:t>
            </a:r>
            <a:r>
              <a:rPr lang="en-IE" dirty="0" err="1"/>
              <a:t>ponuja</a:t>
            </a:r>
            <a:r>
              <a:rPr lang="en-IE" dirty="0"/>
              <a:t> </a:t>
            </a:r>
            <a:r>
              <a:rPr lang="en-IE" dirty="0" err="1"/>
              <a:t>potopitev</a:t>
            </a:r>
            <a:r>
              <a:rPr lang="en-IE" dirty="0"/>
              <a:t> v </a:t>
            </a:r>
            <a:r>
              <a:rPr lang="en-IE" dirty="0" err="1"/>
              <a:t>edinstveno</a:t>
            </a:r>
            <a:r>
              <a:rPr lang="en-IE" dirty="0"/>
              <a:t> </a:t>
            </a:r>
            <a:r>
              <a:rPr lang="en-IE" dirty="0" err="1"/>
              <a:t>pokrajino</a:t>
            </a:r>
            <a:r>
              <a:rPr lang="en-IE" dirty="0"/>
              <a:t> in </a:t>
            </a:r>
            <a:r>
              <a:rPr lang="en-IE" dirty="0" err="1"/>
              <a:t>kulturo</a:t>
            </a:r>
            <a:r>
              <a:rPr lang="en-IE" dirty="0"/>
              <a:t> </a:t>
            </a:r>
            <a:r>
              <a:rPr lang="en-IE" dirty="0" err="1"/>
              <a:t>Burrena</a:t>
            </a:r>
            <a:r>
              <a:rPr lang="en-IE" dirty="0"/>
              <a:t>, </a:t>
            </a:r>
            <a:r>
              <a:rPr lang="en-IE" dirty="0" err="1"/>
              <a:t>kjer</a:t>
            </a:r>
            <a:r>
              <a:rPr lang="en-IE" dirty="0"/>
              <a:t> vas </a:t>
            </a:r>
            <a:r>
              <a:rPr lang="en-IE" dirty="0" err="1"/>
              <a:t>gostijo</a:t>
            </a:r>
            <a:r>
              <a:rPr lang="en-IE" dirty="0"/>
              <a:t> </a:t>
            </a:r>
            <a:r>
              <a:rPr lang="en-IE" dirty="0" err="1"/>
              <a:t>domačini</a:t>
            </a:r>
            <a:r>
              <a:rPr lang="en-IE" dirty="0"/>
              <a:t>, ki to </a:t>
            </a:r>
            <a:r>
              <a:rPr lang="en-IE" dirty="0" err="1"/>
              <a:t>območje</a:t>
            </a:r>
            <a:r>
              <a:rPr lang="en-IE" dirty="0"/>
              <a:t> </a:t>
            </a:r>
            <a:r>
              <a:rPr lang="en-IE" dirty="0" err="1"/>
              <a:t>poznajo</a:t>
            </a:r>
            <a:r>
              <a:rPr lang="en-IE" dirty="0"/>
              <a:t> </a:t>
            </a:r>
            <a:r>
              <a:rPr lang="en-IE" dirty="0" err="1"/>
              <a:t>kot</a:t>
            </a:r>
            <a:r>
              <a:rPr lang="en-IE" dirty="0"/>
              <a:t> </a:t>
            </a:r>
            <a:r>
              <a:rPr lang="en-IE" dirty="0" err="1"/>
              <a:t>svoje</a:t>
            </a:r>
            <a:r>
              <a:rPr lang="en-IE" dirty="0"/>
              <a:t> </a:t>
            </a:r>
            <a:r>
              <a:rPr lang="en-IE" dirty="0" err="1"/>
              <a:t>lastno</a:t>
            </a:r>
            <a:r>
              <a:rPr lang="en-IE" dirty="0"/>
              <a:t>. Je </a:t>
            </a:r>
            <a:r>
              <a:rPr lang="en-IE" dirty="0" err="1"/>
              <a:t>majhen</a:t>
            </a:r>
            <a:r>
              <a:rPr lang="en-IE" dirty="0"/>
              <a:t>, </a:t>
            </a:r>
            <a:r>
              <a:rPr lang="en-IE" dirty="0" err="1"/>
              <a:t>oseben</a:t>
            </a:r>
            <a:r>
              <a:rPr lang="en-IE" dirty="0"/>
              <a:t> in </a:t>
            </a:r>
            <a:r>
              <a:rPr lang="en-IE" dirty="0" err="1"/>
              <a:t>zakoreninjen</a:t>
            </a:r>
            <a:r>
              <a:rPr lang="en-IE" dirty="0"/>
              <a:t> v </a:t>
            </a:r>
            <a:r>
              <a:rPr lang="en-IE" dirty="0" err="1"/>
              <a:t>skupnosti</a:t>
            </a:r>
            <a:r>
              <a:rPr lang="en-IE" dirty="0"/>
              <a:t> in </a:t>
            </a:r>
            <a:r>
              <a:rPr lang="en-IE" dirty="0" err="1"/>
              <a:t>naravi</a:t>
            </a:r>
            <a:r>
              <a:rPr lang="en-IE" dirty="0"/>
              <a:t>. </a:t>
            </a:r>
          </a:p>
          <a:p>
            <a:pPr marL="342900" indent="-342900">
              <a:lnSpc>
                <a:spcPts val="2340"/>
              </a:lnSpc>
              <a:buClr>
                <a:srgbClr val="EC7C69"/>
              </a:buClr>
              <a:buFont typeface="Arial" panose="020B0604020202020204" pitchFamily="34" charset="0"/>
              <a:buChar char="•"/>
            </a:pPr>
            <a:endParaRPr lang="en-IE"/>
          </a:p>
          <a:p>
            <a:pPr marL="342900" indent="-342900">
              <a:lnSpc>
                <a:spcPts val="2340"/>
              </a:lnSpc>
              <a:buClr>
                <a:srgbClr val="EC7C69"/>
              </a:buClr>
              <a:buFont typeface="Arial" panose="020B0604020202020204" pitchFamily="34" charset="0"/>
              <a:buChar char="•"/>
            </a:pPr>
            <a:r>
              <a:rPr lang="en-IE" err="1"/>
              <a:t>Pridobitev</a:t>
            </a:r>
            <a:r>
              <a:rPr lang="en-IE" dirty="0"/>
              <a:t> </a:t>
            </a:r>
            <a:r>
              <a:rPr lang="en-IE" err="1"/>
              <a:t>zlatega</a:t>
            </a:r>
            <a:r>
              <a:rPr lang="en-IE" dirty="0"/>
              <a:t> </a:t>
            </a:r>
            <a:r>
              <a:rPr lang="en-IE" err="1"/>
              <a:t>certifikata</a:t>
            </a:r>
            <a:r>
              <a:rPr lang="en-IE" dirty="0"/>
              <a:t> za </a:t>
            </a:r>
            <a:r>
              <a:rPr lang="en-IE" err="1"/>
              <a:t>trajnostno</a:t>
            </a:r>
            <a:r>
              <a:rPr lang="en-IE" dirty="0"/>
              <a:t> </a:t>
            </a:r>
            <a:r>
              <a:rPr lang="en-IE" err="1"/>
              <a:t>potovanje</a:t>
            </a:r>
            <a:r>
              <a:rPr lang="en-IE" dirty="0"/>
              <a:t> </a:t>
            </a:r>
            <a:r>
              <a:rPr lang="en-IE" err="1"/>
              <a:t>na</a:t>
            </a:r>
            <a:r>
              <a:rPr lang="en-IE" dirty="0"/>
              <a:t> </a:t>
            </a:r>
            <a:r>
              <a:rPr lang="en-IE" err="1"/>
              <a:t>Irskem</a:t>
            </a:r>
            <a:r>
              <a:rPr lang="en-IE" dirty="0"/>
              <a:t> </a:t>
            </a:r>
            <a:r>
              <a:rPr lang="en-IE" err="1"/>
              <a:t>dokazuje</a:t>
            </a:r>
            <a:r>
              <a:rPr lang="en-IE" dirty="0"/>
              <a:t> </a:t>
            </a:r>
            <a:r>
              <a:rPr lang="en-IE" err="1"/>
              <a:t>uspeh</a:t>
            </a:r>
            <a:r>
              <a:rPr lang="en-IE" dirty="0"/>
              <a:t> </a:t>
            </a:r>
            <a:r>
              <a:rPr lang="en-IE" err="1"/>
              <a:t>močne</a:t>
            </a:r>
            <a:r>
              <a:rPr lang="en-IE" dirty="0"/>
              <a:t> </a:t>
            </a:r>
            <a:r>
              <a:rPr lang="en-IE" err="1"/>
              <a:t>blagovne</a:t>
            </a:r>
            <a:r>
              <a:rPr lang="en-IE" dirty="0"/>
              <a:t> </a:t>
            </a:r>
            <a:r>
              <a:rPr lang="en-IE" err="1"/>
              <a:t>znamke</a:t>
            </a:r>
            <a:r>
              <a:rPr lang="en-IE" dirty="0"/>
              <a:t> in </a:t>
            </a:r>
            <a:r>
              <a:rPr lang="en-IE" err="1"/>
              <a:t>njeno</a:t>
            </a:r>
            <a:r>
              <a:rPr lang="en-IE" dirty="0"/>
              <a:t> </a:t>
            </a:r>
            <a:r>
              <a:rPr lang="en-IE" err="1"/>
              <a:t>drugačnost</a:t>
            </a:r>
            <a:r>
              <a:rPr lang="en-IE" dirty="0"/>
              <a:t>.  </a:t>
            </a:r>
            <a:endParaRPr lang="en-IE" dirty="0">
              <a:ea typeface="Calibri"/>
              <a:cs typeface="Calibri"/>
            </a:endParaRPr>
          </a:p>
          <a:p>
            <a:pPr marL="342900" indent="-342900">
              <a:lnSpc>
                <a:spcPts val="2340"/>
              </a:lnSpc>
              <a:buClr>
                <a:srgbClr val="EC7C69"/>
              </a:buClr>
              <a:buFont typeface="Arial" panose="020B0604020202020204" pitchFamily="34" charset="0"/>
              <a:buChar char="•"/>
            </a:pPr>
            <a:endParaRPr lang="en-IE" i="1"/>
          </a:p>
        </p:txBody>
      </p:sp>
      <p:sp>
        <p:nvSpPr>
          <p:cNvPr id="19" name="Slide Number Placeholder 5">
            <a:extLst>
              <a:ext uri="{FF2B5EF4-FFF2-40B4-BE49-F238E27FC236}">
                <a16:creationId xmlns:a16="http://schemas.microsoft.com/office/drawing/2014/main" id="{C5FEDD8F-CFCC-B63F-96A6-355DE3D1942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17</a:t>
            </a:fld>
            <a:endParaRPr lang="fr-CA" sz="1200"/>
          </a:p>
        </p:txBody>
      </p:sp>
      <p:sp>
        <p:nvSpPr>
          <p:cNvPr id="3" name="Text Placeholder 3">
            <a:extLst>
              <a:ext uri="{FF2B5EF4-FFF2-40B4-BE49-F238E27FC236}">
                <a16:creationId xmlns:a16="http://schemas.microsoft.com/office/drawing/2014/main" id="{2965B735-529C-0189-B484-7613C5C29BBD}"/>
              </a:ext>
            </a:extLst>
          </p:cNvPr>
          <p:cNvSpPr txBox="1">
            <a:spLocks/>
          </p:cNvSpPr>
          <p:nvPr/>
        </p:nvSpPr>
        <p:spPr>
          <a:xfrm>
            <a:off x="5141456" y="618305"/>
            <a:ext cx="6776754" cy="8036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a:t>Primer močne blagovne znamke ATA </a:t>
            </a:r>
            <a:endParaRPr lang="en-US">
              <a:ea typeface="Calibri"/>
              <a:cs typeface="Calibri"/>
            </a:endParaRPr>
          </a:p>
        </p:txBody>
      </p:sp>
      <p:cxnSp>
        <p:nvCxnSpPr>
          <p:cNvPr id="4" name="Straight Connector 3">
            <a:extLst>
              <a:ext uri="{FF2B5EF4-FFF2-40B4-BE49-F238E27FC236}">
                <a16:creationId xmlns:a16="http://schemas.microsoft.com/office/drawing/2014/main" id="{ACCEEF6B-651E-C22C-A50E-675246D609AF}"/>
              </a:ext>
            </a:extLst>
          </p:cNvPr>
          <p:cNvCxnSpPr>
            <a:cxnSpLocks/>
          </p:cNvCxnSpPr>
          <p:nvPr/>
        </p:nvCxnSpPr>
        <p:spPr>
          <a:xfrm>
            <a:off x="5275385" y="1805688"/>
            <a:ext cx="6376042"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BD225163-5330-2BCD-5CD6-AA3D8CD6E14D}"/>
              </a:ext>
            </a:extLst>
          </p:cNvPr>
          <p:cNvSpPr txBox="1"/>
          <p:nvPr/>
        </p:nvSpPr>
        <p:spPr>
          <a:xfrm>
            <a:off x="5916805" y="5636469"/>
            <a:ext cx="4987470" cy="646331"/>
          </a:xfrm>
          <a:prstGeom prst="rect">
            <a:avLst/>
          </a:prstGeom>
          <a:noFill/>
        </p:spPr>
        <p:txBody>
          <a:bodyPr wrap="square" lIns="91440" tIns="45720" rIns="91440" bIns="45720" anchor="t">
            <a:spAutoFit/>
          </a:bodyPr>
          <a:lstStyle/>
          <a:p>
            <a:pPr marL="902970" indent="-902970"/>
            <a:r>
              <a:rPr lang="en-US" b="1" dirty="0">
                <a:solidFill>
                  <a:srgbClr val="414141"/>
                </a:solidFill>
              </a:rPr>
              <a:t>Vir: </a:t>
            </a:r>
            <a:r>
              <a:rPr lang="en-US" dirty="0">
                <a:solidFill>
                  <a:srgbClr val="459597"/>
                </a:solidFill>
                <a:hlinkClick r:id="rId2">
                  <a:extLst>
                    <a:ext uri="{A12FA001-AC4F-418D-AE19-62706E023703}">
                      <ahyp:hlinkClr xmlns:ahyp="http://schemas.microsoft.com/office/drawing/2018/hyperlinkcolor" val="tx"/>
                    </a:ext>
                  </a:extLst>
                </a:hlinkClick>
              </a:rPr>
              <a:t>    Primer iz prakse: Zeleni ekološki B&amp;B pridobi certifikat trajnosti</a:t>
            </a:r>
            <a:endParaRPr lang="en-IE" dirty="0">
              <a:solidFill>
                <a:srgbClr val="459597"/>
              </a:solidFill>
              <a:ea typeface="Calibri" panose="020F0502020204030204"/>
              <a:cs typeface="Calibri" panose="020F0502020204030204"/>
            </a:endParaRPr>
          </a:p>
        </p:txBody>
      </p:sp>
      <p:pic>
        <p:nvPicPr>
          <p:cNvPr id="12" name="Picture 11">
            <a:extLst>
              <a:ext uri="{FF2B5EF4-FFF2-40B4-BE49-F238E27FC236}">
                <a16:creationId xmlns:a16="http://schemas.microsoft.com/office/drawing/2014/main" id="{97EF04CC-CFB2-76A8-19FF-A2B53C8BFAE6}"/>
              </a:ext>
            </a:extLst>
          </p:cNvPr>
          <p:cNvPicPr>
            <a:picLocks noChangeAspect="1"/>
          </p:cNvPicPr>
          <p:nvPr/>
        </p:nvPicPr>
        <p:blipFill>
          <a:blip r:embed="rId3">
            <a:biLevel thresh="25000"/>
            <a:alphaModFix amt="35000"/>
            <a:extLst>
              <a:ext uri="{28A0092B-C50C-407E-A947-70E740481C1C}">
                <a14:useLocalDpi xmlns:a14="http://schemas.microsoft.com/office/drawing/2010/main" val="0"/>
              </a:ext>
            </a:extLst>
          </a:blip>
          <a:srcRect l="53155" t="-1" r="5047" b="49903"/>
          <a:stretch/>
        </p:blipFill>
        <p:spPr>
          <a:xfrm>
            <a:off x="-1848159" y="1754697"/>
            <a:ext cx="4246690" cy="3154091"/>
          </a:xfrm>
          <a:prstGeom prst="rect">
            <a:avLst/>
          </a:prstGeom>
        </p:spPr>
      </p:pic>
      <p:pic>
        <p:nvPicPr>
          <p:cNvPr id="13" name="Picture 12">
            <a:extLst>
              <a:ext uri="{FF2B5EF4-FFF2-40B4-BE49-F238E27FC236}">
                <a16:creationId xmlns:a16="http://schemas.microsoft.com/office/drawing/2014/main" id="{B353F391-4E5F-0B4F-C212-DFD7F572337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95055" y="2857204"/>
            <a:ext cx="5840450" cy="3845012"/>
          </a:xfrm>
          <a:prstGeom prst="rect">
            <a:avLst/>
          </a:prstGeom>
          <a:noFill/>
        </p:spPr>
      </p:pic>
      <p:sp>
        <p:nvSpPr>
          <p:cNvPr id="17" name="Rectangle 16">
            <a:extLst>
              <a:ext uri="{FF2B5EF4-FFF2-40B4-BE49-F238E27FC236}">
                <a16:creationId xmlns:a16="http://schemas.microsoft.com/office/drawing/2014/main" id="{B566B271-41E7-F608-0ED2-BEE80ABFAE23}"/>
              </a:ext>
            </a:extLst>
          </p:cNvPr>
          <p:cNvSpPr/>
          <p:nvPr/>
        </p:nvSpPr>
        <p:spPr>
          <a:xfrm>
            <a:off x="632136" y="3270739"/>
            <a:ext cx="4203633" cy="2348146"/>
          </a:xfrm>
          <a:prstGeom prst="rect">
            <a:avLst/>
          </a:prstGeom>
          <a:solidFill>
            <a:srgbClr val="4793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80BB95E3-D5BA-D3BD-5C33-90B6769966FB}"/>
              </a:ext>
            </a:extLst>
          </p:cNvPr>
          <p:cNvPicPr>
            <a:picLocks noChangeAspect="1"/>
          </p:cNvPicPr>
          <p:nvPr/>
        </p:nvPicPr>
        <p:blipFill>
          <a:blip r:embed="rId5"/>
          <a:stretch>
            <a:fillRect/>
          </a:stretch>
        </p:blipFill>
        <p:spPr>
          <a:xfrm>
            <a:off x="1688947" y="3146870"/>
            <a:ext cx="2195517" cy="2348147"/>
          </a:xfrm>
          <a:prstGeom prst="rect">
            <a:avLst/>
          </a:prstGeom>
        </p:spPr>
      </p:pic>
    </p:spTree>
    <p:extLst>
      <p:ext uri="{BB962C8B-B14F-4D97-AF65-F5344CB8AC3E}">
        <p14:creationId xmlns:p14="http://schemas.microsoft.com/office/powerpoint/2010/main" val="428993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2540E32-1B23-B306-37D9-EDFCD9CD099F}"/>
              </a:ext>
            </a:extLst>
          </p:cNvPr>
          <p:cNvSpPr>
            <a:spLocks noGrp="1"/>
          </p:cNvSpPr>
          <p:nvPr>
            <p:ph type="body" sz="quarter" idx="13"/>
          </p:nvPr>
        </p:nvSpPr>
        <p:spPr>
          <a:xfrm>
            <a:off x="840492" y="554397"/>
            <a:ext cx="4488929" cy="3717644"/>
          </a:xfrm>
        </p:spPr>
        <p:txBody>
          <a:bodyPr lIns="91440" tIns="45720" rIns="91440" bIns="45720" anchor="ctr">
            <a:noAutofit/>
          </a:bodyPr>
          <a:lstStyle/>
          <a:p>
            <a:pPr>
              <a:lnSpc>
                <a:spcPts val="2960"/>
              </a:lnSpc>
            </a:pPr>
            <a:r>
              <a:rPr lang="en-US" sz="2800" dirty="0" err="1"/>
              <a:t>Naš</a:t>
            </a:r>
            <a:r>
              <a:rPr lang="en-US" sz="2800" dirty="0"/>
              <a:t> B&amp;B </a:t>
            </a:r>
            <a:r>
              <a:rPr lang="en-US" sz="2800" dirty="0" err="1"/>
              <a:t>radi</a:t>
            </a:r>
            <a:r>
              <a:rPr lang="en-US" sz="2800" dirty="0"/>
              <a:t> </a:t>
            </a:r>
            <a:r>
              <a:rPr lang="en-US" sz="2800" dirty="0" err="1"/>
              <a:t>opisujemo</a:t>
            </a:r>
            <a:r>
              <a:rPr lang="en-US" sz="2800" dirty="0"/>
              <a:t> </a:t>
            </a:r>
            <a:r>
              <a:rPr lang="en-US" sz="2800" dirty="0" err="1"/>
              <a:t>kot</a:t>
            </a:r>
            <a:r>
              <a:rPr lang="en-US" sz="2800" dirty="0"/>
              <a:t> »</a:t>
            </a:r>
            <a:r>
              <a:rPr lang="en-US" sz="2800" dirty="0" err="1"/>
              <a:t>dom</a:t>
            </a:r>
            <a:r>
              <a:rPr lang="en-US" sz="2800" dirty="0"/>
              <a:t> </a:t>
            </a:r>
            <a:r>
              <a:rPr lang="en-US" sz="2800" dirty="0" err="1"/>
              <a:t>stran</a:t>
            </a:r>
            <a:r>
              <a:rPr lang="en-US" sz="2800" dirty="0"/>
              <a:t> od </a:t>
            </a:r>
            <a:r>
              <a:rPr lang="en-US" sz="2800" dirty="0" err="1"/>
              <a:t>doma</a:t>
            </a:r>
            <a:r>
              <a:rPr lang="en-US" sz="2800" dirty="0"/>
              <a:t>«. </a:t>
            </a:r>
          </a:p>
          <a:p>
            <a:pPr>
              <a:lnSpc>
                <a:spcPts val="2960"/>
              </a:lnSpc>
            </a:pPr>
            <a:r>
              <a:rPr lang="en-US" sz="2800" dirty="0"/>
              <a:t>Od </a:t>
            </a:r>
            <a:r>
              <a:rPr lang="en-US" sz="2800" dirty="0" err="1"/>
              <a:t>prijetnega</a:t>
            </a:r>
            <a:r>
              <a:rPr lang="en-US" sz="2800" dirty="0"/>
              <a:t> </a:t>
            </a:r>
            <a:r>
              <a:rPr lang="en-US" sz="2800" dirty="0" err="1"/>
              <a:t>salona</a:t>
            </a:r>
            <a:r>
              <a:rPr lang="en-US" sz="2800" dirty="0"/>
              <a:t> za </a:t>
            </a:r>
            <a:r>
              <a:rPr lang="en-US" sz="2800" dirty="0" err="1"/>
              <a:t>goste</a:t>
            </a:r>
            <a:r>
              <a:rPr lang="en-US" sz="2800" dirty="0"/>
              <a:t> do </a:t>
            </a:r>
            <a:r>
              <a:rPr lang="en-US" sz="2800" dirty="0" err="1"/>
              <a:t>očarljivih</a:t>
            </a:r>
            <a:r>
              <a:rPr lang="en-US" sz="2800" dirty="0"/>
              <a:t> sob in </a:t>
            </a:r>
            <a:r>
              <a:rPr lang="en-US" sz="2800" dirty="0" err="1"/>
              <a:t>zajtrka</a:t>
            </a:r>
            <a:r>
              <a:rPr lang="en-US" sz="2800" dirty="0"/>
              <a:t> s </a:t>
            </a:r>
            <a:r>
              <a:rPr lang="en-US" sz="2800" dirty="0" err="1"/>
              <a:t>čudovitim</a:t>
            </a:r>
            <a:r>
              <a:rPr lang="en-US" sz="2800" dirty="0"/>
              <a:t> </a:t>
            </a:r>
            <a:r>
              <a:rPr lang="en-US" sz="2800" dirty="0" err="1"/>
              <a:t>domačim</a:t>
            </a:r>
            <a:r>
              <a:rPr lang="en-US" sz="2800" dirty="0"/>
              <a:t> </a:t>
            </a:r>
            <a:r>
              <a:rPr lang="en-US" sz="2800" dirty="0" err="1"/>
              <a:t>pecivom</a:t>
            </a:r>
            <a:r>
              <a:rPr lang="en-US" sz="2800" dirty="0"/>
              <a:t>. </a:t>
            </a:r>
            <a:r>
              <a:rPr lang="en-US" sz="2800" dirty="0" err="1"/>
              <a:t>Upamo</a:t>
            </a:r>
            <a:r>
              <a:rPr lang="en-US" sz="2800" dirty="0"/>
              <a:t>, da </a:t>
            </a:r>
            <a:r>
              <a:rPr lang="en-US" sz="2800" dirty="0" err="1"/>
              <a:t>boste</a:t>
            </a:r>
            <a:r>
              <a:rPr lang="en-US" sz="2800" dirty="0"/>
              <a:t> </a:t>
            </a:r>
            <a:r>
              <a:rPr lang="en-US" sz="2800" dirty="0" err="1"/>
              <a:t>razpakirali</a:t>
            </a:r>
            <a:r>
              <a:rPr lang="en-US" sz="2800" dirty="0"/>
              <a:t> </a:t>
            </a:r>
            <a:r>
              <a:rPr lang="en-US" sz="2800" dirty="0" err="1"/>
              <a:t>kovčke</a:t>
            </a:r>
            <a:r>
              <a:rPr lang="en-US" sz="2800" dirty="0"/>
              <a:t> in </a:t>
            </a:r>
            <a:endParaRPr lang="en-US" sz="2800" dirty="0">
              <a:ea typeface="Calibri"/>
              <a:cs typeface="Calibri"/>
            </a:endParaRPr>
          </a:p>
          <a:p>
            <a:pPr>
              <a:lnSpc>
                <a:spcPts val="2960"/>
              </a:lnSpc>
            </a:pPr>
            <a:r>
              <a:rPr lang="en-US" sz="2800" dirty="0" err="1"/>
              <a:t>uživali</a:t>
            </a:r>
            <a:r>
              <a:rPr lang="en-US" sz="2800" dirty="0"/>
              <a:t> v </a:t>
            </a:r>
            <a:r>
              <a:rPr lang="en-US" sz="2800" dirty="0" err="1"/>
              <a:t>sproščujočem</a:t>
            </a:r>
            <a:r>
              <a:rPr lang="en-US" sz="2800" dirty="0"/>
              <a:t> </a:t>
            </a:r>
            <a:r>
              <a:rPr lang="en-US" sz="2800" dirty="0" err="1"/>
              <a:t>bivanju</a:t>
            </a:r>
            <a:r>
              <a:rPr lang="en-US" sz="2800" dirty="0"/>
              <a:t>.“</a:t>
            </a:r>
            <a:endParaRPr lang="en-US" sz="2800" dirty="0">
              <a:ea typeface="Calibri"/>
              <a:cs typeface="Calibri"/>
            </a:endParaRPr>
          </a:p>
        </p:txBody>
      </p:sp>
      <p:pic>
        <p:nvPicPr>
          <p:cNvPr id="6" name="Picture Placeholder 5" descr="A house with a sign in front of it&#10;&#10;AI-generated content may be incorrect.">
            <a:extLst>
              <a:ext uri="{FF2B5EF4-FFF2-40B4-BE49-F238E27FC236}">
                <a16:creationId xmlns:a16="http://schemas.microsoft.com/office/drawing/2014/main" id="{C3C12A12-D8F9-3613-AAC5-16F5A6CFA8B2}"/>
              </a:ext>
            </a:extLst>
          </p:cNvPr>
          <p:cNvPicPr>
            <a:picLocks noGrp="1" noChangeAspect="1"/>
          </p:cNvPicPr>
          <p:nvPr>
            <p:ph type="pic" sz="quarter" idx="4294967295"/>
          </p:nvPr>
        </p:nvPicPr>
        <p:blipFill>
          <a:blip r:embed="rId2"/>
          <a:srcRect l="20849" r="20849"/>
          <a:stretch>
            <a:fillRect/>
          </a:stretch>
        </p:blipFill>
        <p:spPr>
          <a:xfrm>
            <a:off x="4976446" y="2203782"/>
            <a:ext cx="6375062" cy="4654217"/>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p:spPr>
      </p:pic>
      <p:sp>
        <p:nvSpPr>
          <p:cNvPr id="9" name="object 3">
            <a:extLst>
              <a:ext uri="{FF2B5EF4-FFF2-40B4-BE49-F238E27FC236}">
                <a16:creationId xmlns:a16="http://schemas.microsoft.com/office/drawing/2014/main" id="{167655F8-0264-FC9D-6D3A-C1B813164427}"/>
              </a:ext>
            </a:extLst>
          </p:cNvPr>
          <p:cNvSpPr/>
          <p:nvPr/>
        </p:nvSpPr>
        <p:spPr>
          <a:xfrm>
            <a:off x="4975741" y="6303603"/>
            <a:ext cx="6375768"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2" name="Text Placeholder 6">
            <a:extLst>
              <a:ext uri="{FF2B5EF4-FFF2-40B4-BE49-F238E27FC236}">
                <a16:creationId xmlns:a16="http://schemas.microsoft.com/office/drawing/2014/main" id="{7780CA35-2BAD-DEA9-B99E-D63A376FC8A0}"/>
              </a:ext>
            </a:extLst>
          </p:cNvPr>
          <p:cNvSpPr txBox="1">
            <a:spLocks/>
          </p:cNvSpPr>
          <p:nvPr/>
        </p:nvSpPr>
        <p:spPr>
          <a:xfrm>
            <a:off x="4975741" y="6443260"/>
            <a:ext cx="6375767" cy="258532"/>
          </a:xfrm>
          <a:prstGeom prst="rect">
            <a:avLst/>
          </a:prstGeom>
          <a:solidFill>
            <a:srgbClr val="EC7C69"/>
          </a:solidFill>
        </p:spPr>
        <p:txBody>
          <a:bodyPr wrap="square" lIns="91440" tIns="45720" rIns="91440" bIns="45720"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200" dirty="0">
                <a:latin typeface="Calibri"/>
                <a:ea typeface="Calibri"/>
                <a:cs typeface="Calibri"/>
                <a:hlinkClick r:id="rId3">
                  <a:extLst>
                    <a:ext uri="{A12FA001-AC4F-418D-AE19-62706E023703}">
                      <ahyp:hlinkClr xmlns:ahyp="http://schemas.microsoft.com/office/drawing/2018/hyperlinkcolor" val="tx"/>
                    </a:ext>
                  </a:extLst>
                </a:hlinkClick>
              </a:rPr>
              <a:t>Vir: Primer iz prakse: Ekološki B&amp;B pridobi certifikat trajnosti</a:t>
            </a:r>
            <a:endParaRPr lang="en-US" sz="1200" dirty="0">
              <a:latin typeface="Calibri"/>
              <a:ea typeface="Calibri"/>
              <a:cs typeface="Calibri"/>
            </a:endParaRPr>
          </a:p>
        </p:txBody>
      </p:sp>
      <p:pic>
        <p:nvPicPr>
          <p:cNvPr id="13" name="Picture 12">
            <a:extLst>
              <a:ext uri="{FF2B5EF4-FFF2-40B4-BE49-F238E27FC236}">
                <a16:creationId xmlns:a16="http://schemas.microsoft.com/office/drawing/2014/main" id="{A5BDE386-DA11-1EA6-BD68-08E020B8530D}"/>
              </a:ext>
            </a:extLst>
          </p:cNvPr>
          <p:cNvPicPr>
            <a:picLocks noChangeAspect="1"/>
          </p:cNvPicPr>
          <p:nvPr/>
        </p:nvPicPr>
        <p:blipFill>
          <a:blip r:embed="rId4">
            <a:biLevel thresh="25000"/>
            <a:alphaModFix amt="35000"/>
            <a:extLst>
              <a:ext uri="{28A0092B-C50C-407E-A947-70E740481C1C}">
                <a14:useLocalDpi xmlns:a14="http://schemas.microsoft.com/office/drawing/2010/main" val="0"/>
              </a:ext>
            </a:extLst>
          </a:blip>
          <a:srcRect l="53155" t="-1" r="5047" b="49903"/>
          <a:stretch/>
        </p:blipFill>
        <p:spPr>
          <a:xfrm>
            <a:off x="0" y="3780605"/>
            <a:ext cx="4246690" cy="3154091"/>
          </a:xfrm>
          <a:prstGeom prst="rect">
            <a:avLst/>
          </a:prstGeom>
        </p:spPr>
      </p:pic>
      <p:sp>
        <p:nvSpPr>
          <p:cNvPr id="14" name="Slide Number Placeholder 5">
            <a:extLst>
              <a:ext uri="{FF2B5EF4-FFF2-40B4-BE49-F238E27FC236}">
                <a16:creationId xmlns:a16="http://schemas.microsoft.com/office/drawing/2014/main" id="{38CA7C6B-2414-0667-5DB2-426F1B0450E2}"/>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18</a:t>
            </a:fld>
            <a:endParaRPr lang="fr-CA" sz="1200"/>
          </a:p>
        </p:txBody>
      </p:sp>
    </p:spTree>
    <p:extLst>
      <p:ext uri="{BB962C8B-B14F-4D97-AF65-F5344CB8AC3E}">
        <p14:creationId xmlns:p14="http://schemas.microsoft.com/office/powerpoint/2010/main" val="14053259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86564-BE67-F40A-055B-626BD254B56D}"/>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DFAC89FC-51B5-3843-B3E5-9D622D10E4BB}"/>
              </a:ext>
            </a:extLst>
          </p:cNvPr>
          <p:cNvSpPr txBox="1">
            <a:spLocks/>
          </p:cNvSpPr>
          <p:nvPr/>
        </p:nvSpPr>
        <p:spPr>
          <a:xfrm>
            <a:off x="653779" y="472365"/>
            <a:ext cx="5764541" cy="8036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a:t>Zakaj je to močna blagovna znamka?</a:t>
            </a:r>
          </a:p>
          <a:p>
            <a:pPr>
              <a:lnSpc>
                <a:spcPts val="3720"/>
              </a:lnSpc>
            </a:pPr>
            <a:endParaRPr lang="en-US"/>
          </a:p>
        </p:txBody>
      </p:sp>
      <p:cxnSp>
        <p:nvCxnSpPr>
          <p:cNvPr id="10" name="Straight Connector 9">
            <a:extLst>
              <a:ext uri="{FF2B5EF4-FFF2-40B4-BE49-F238E27FC236}">
                <a16:creationId xmlns:a16="http://schemas.microsoft.com/office/drawing/2014/main" id="{5D077BBF-1396-CE73-FD2E-A471160F8E43}"/>
              </a:ext>
            </a:extLst>
          </p:cNvPr>
          <p:cNvCxnSpPr>
            <a:cxnSpLocks/>
          </p:cNvCxnSpPr>
          <p:nvPr/>
        </p:nvCxnSpPr>
        <p:spPr>
          <a:xfrm>
            <a:off x="0" y="1677658"/>
            <a:ext cx="520504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D25B3C5E-271F-0400-B0DF-A7394661C7C1}"/>
              </a:ext>
            </a:extLst>
          </p:cNvPr>
          <p:cNvSpPr txBox="1">
            <a:spLocks/>
          </p:cNvSpPr>
          <p:nvPr/>
        </p:nvSpPr>
        <p:spPr>
          <a:xfrm>
            <a:off x="619290" y="1957233"/>
            <a:ext cx="10565203" cy="3964161"/>
          </a:xfrm>
          <a:prstGeom prst="rect">
            <a:avLst/>
          </a:prstGeom>
        </p:spPr>
        <p:txBody>
          <a:bodyPr lIns="91440" tIns="45720" rIns="91440" bIns="45720" numCol="2" spcCol="360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buClr>
                <a:srgbClr val="EC7C69"/>
              </a:buClr>
              <a:buFont typeface="+mj-lt"/>
              <a:buAutoNum type="arabicPeriod"/>
            </a:pPr>
            <a:r>
              <a:rPr lang="en-IE" sz="2200" b="1">
                <a:solidFill>
                  <a:srgbClr val="414141"/>
                </a:solidFill>
              </a:rPr>
              <a:t>Jasna </a:t>
            </a:r>
            <a:r>
              <a:rPr lang="en-IE" sz="2200" b="1" err="1">
                <a:solidFill>
                  <a:srgbClr val="414141"/>
                </a:solidFill>
              </a:rPr>
              <a:t>povezava</a:t>
            </a:r>
            <a:r>
              <a:rPr lang="en-IE" sz="2200" b="1">
                <a:solidFill>
                  <a:srgbClr val="414141"/>
                </a:solidFill>
              </a:rPr>
              <a:t> s </a:t>
            </a:r>
            <a:r>
              <a:rPr lang="en-IE" sz="2200" b="1" err="1">
                <a:solidFill>
                  <a:srgbClr val="414141"/>
                </a:solidFill>
              </a:rPr>
              <a:t>krajem</a:t>
            </a:r>
            <a:r>
              <a:rPr lang="en-IE" sz="2200" b="1">
                <a:solidFill>
                  <a:srgbClr val="414141"/>
                </a:solidFill>
              </a:rPr>
              <a:t> </a:t>
            </a:r>
            <a:r>
              <a:rPr lang="en-IE" sz="2200">
                <a:solidFill>
                  <a:srgbClr val="414141"/>
                </a:solidFill>
              </a:rPr>
              <a:t>– </a:t>
            </a:r>
            <a:r>
              <a:rPr lang="en-IE" sz="2200" err="1">
                <a:solidFill>
                  <a:srgbClr val="414141"/>
                </a:solidFill>
              </a:rPr>
              <a:t>Slieve </a:t>
            </a:r>
            <a:r>
              <a:rPr lang="en-IE" sz="2200">
                <a:solidFill>
                  <a:srgbClr val="414141"/>
                </a:solidFill>
              </a:rPr>
              <a:t>Elva B&amp;B se </a:t>
            </a:r>
            <a:r>
              <a:rPr lang="en-IE" sz="2200" err="1">
                <a:solidFill>
                  <a:srgbClr val="414141"/>
                </a:solidFill>
              </a:rPr>
              <a:t>nahaja</a:t>
            </a:r>
            <a:r>
              <a:rPr lang="en-IE" sz="2200">
                <a:solidFill>
                  <a:srgbClr val="414141"/>
                </a:solidFill>
              </a:rPr>
              <a:t> v </a:t>
            </a:r>
            <a:r>
              <a:rPr lang="en-IE" sz="2200" err="1">
                <a:solidFill>
                  <a:srgbClr val="414141"/>
                </a:solidFill>
              </a:rPr>
              <a:t>osrčju</a:t>
            </a:r>
            <a:r>
              <a:rPr lang="en-IE" sz="2200">
                <a:solidFill>
                  <a:srgbClr val="414141"/>
                </a:solidFill>
              </a:rPr>
              <a:t> </a:t>
            </a:r>
            <a:r>
              <a:rPr lang="en-IE" sz="2200" err="1">
                <a:solidFill>
                  <a:srgbClr val="414141"/>
                </a:solidFill>
              </a:rPr>
              <a:t>Burrena</a:t>
            </a:r>
            <a:r>
              <a:rPr lang="en-IE" sz="2200">
                <a:solidFill>
                  <a:srgbClr val="414141"/>
                </a:solidFill>
              </a:rPr>
              <a:t>, </a:t>
            </a:r>
            <a:r>
              <a:rPr lang="en-IE" sz="2200" err="1">
                <a:solidFill>
                  <a:srgbClr val="414141"/>
                </a:solidFill>
              </a:rPr>
              <a:t>pokrajine</a:t>
            </a:r>
            <a:r>
              <a:rPr lang="en-IE" sz="2200">
                <a:solidFill>
                  <a:srgbClr val="414141"/>
                </a:solidFill>
              </a:rPr>
              <a:t>, ki jo je </a:t>
            </a:r>
            <a:r>
              <a:rPr lang="en-IE" sz="2200" err="1">
                <a:solidFill>
                  <a:srgbClr val="414141"/>
                </a:solidFill>
              </a:rPr>
              <a:t>priznal</a:t>
            </a:r>
            <a:r>
              <a:rPr lang="en-IE" sz="2200">
                <a:solidFill>
                  <a:srgbClr val="414141"/>
                </a:solidFill>
              </a:rPr>
              <a:t> UNESCO, in </a:t>
            </a:r>
            <a:r>
              <a:rPr lang="en-IE" sz="2200" err="1">
                <a:solidFill>
                  <a:srgbClr val="414141"/>
                </a:solidFill>
              </a:rPr>
              <a:t>izkorišča</a:t>
            </a:r>
            <a:r>
              <a:rPr lang="en-IE" sz="2200">
                <a:solidFill>
                  <a:srgbClr val="414141"/>
                </a:solidFill>
              </a:rPr>
              <a:t> </a:t>
            </a:r>
            <a:r>
              <a:rPr lang="en-IE" sz="2200" err="1">
                <a:solidFill>
                  <a:srgbClr val="414141"/>
                </a:solidFill>
              </a:rPr>
              <a:t>svojo</a:t>
            </a:r>
            <a:r>
              <a:rPr lang="en-IE" sz="2200">
                <a:solidFill>
                  <a:srgbClr val="414141"/>
                </a:solidFill>
              </a:rPr>
              <a:t> </a:t>
            </a:r>
            <a:r>
              <a:rPr lang="en-IE" sz="2200" err="1">
                <a:solidFill>
                  <a:srgbClr val="414141"/>
                </a:solidFill>
              </a:rPr>
              <a:t>edinstveno</a:t>
            </a:r>
            <a:r>
              <a:rPr lang="en-IE" sz="2200">
                <a:solidFill>
                  <a:srgbClr val="414141"/>
                </a:solidFill>
              </a:rPr>
              <a:t> </a:t>
            </a:r>
            <a:r>
              <a:rPr lang="en-IE" sz="2200" err="1">
                <a:solidFill>
                  <a:srgbClr val="414141"/>
                </a:solidFill>
              </a:rPr>
              <a:t>naravno</a:t>
            </a:r>
            <a:r>
              <a:rPr lang="en-IE" sz="2200">
                <a:solidFill>
                  <a:srgbClr val="414141"/>
                </a:solidFill>
              </a:rPr>
              <a:t> in </a:t>
            </a:r>
            <a:r>
              <a:rPr lang="en-IE" sz="2200" err="1">
                <a:solidFill>
                  <a:srgbClr val="414141"/>
                </a:solidFill>
              </a:rPr>
              <a:t>kulturno</a:t>
            </a:r>
            <a:r>
              <a:rPr lang="en-IE" sz="2200">
                <a:solidFill>
                  <a:srgbClr val="414141"/>
                </a:solidFill>
              </a:rPr>
              <a:t> </a:t>
            </a:r>
            <a:r>
              <a:rPr lang="en-IE" sz="2200" err="1">
                <a:solidFill>
                  <a:srgbClr val="414141"/>
                </a:solidFill>
              </a:rPr>
              <a:t>okolico</a:t>
            </a:r>
            <a:r>
              <a:rPr lang="en-IE" sz="2200">
                <a:solidFill>
                  <a:srgbClr val="414141"/>
                </a:solidFill>
              </a:rPr>
              <a:t> </a:t>
            </a:r>
            <a:r>
              <a:rPr lang="en-IE" sz="2200" err="1">
                <a:solidFill>
                  <a:srgbClr val="414141"/>
                </a:solidFill>
              </a:rPr>
              <a:t>kot</a:t>
            </a:r>
            <a:r>
              <a:rPr lang="en-IE" sz="2200">
                <a:solidFill>
                  <a:srgbClr val="414141"/>
                </a:solidFill>
              </a:rPr>
              <a:t> </a:t>
            </a:r>
            <a:r>
              <a:rPr lang="en-IE" sz="2200" err="1">
                <a:solidFill>
                  <a:srgbClr val="414141"/>
                </a:solidFill>
              </a:rPr>
              <a:t>osrednji</a:t>
            </a:r>
            <a:r>
              <a:rPr lang="en-IE" sz="2200">
                <a:solidFill>
                  <a:srgbClr val="414141"/>
                </a:solidFill>
              </a:rPr>
              <a:t> del </a:t>
            </a:r>
            <a:r>
              <a:rPr lang="en-IE" sz="2200" err="1">
                <a:solidFill>
                  <a:srgbClr val="414141"/>
                </a:solidFill>
              </a:rPr>
              <a:t>svoje</a:t>
            </a:r>
            <a:r>
              <a:rPr lang="en-IE" sz="2200">
                <a:solidFill>
                  <a:srgbClr val="414141"/>
                </a:solidFill>
              </a:rPr>
              <a:t> </a:t>
            </a:r>
            <a:r>
              <a:rPr lang="en-IE" sz="2200" err="1">
                <a:solidFill>
                  <a:srgbClr val="414141"/>
                </a:solidFill>
              </a:rPr>
              <a:t>blagovne</a:t>
            </a:r>
            <a:r>
              <a:rPr lang="en-IE" sz="2200">
                <a:solidFill>
                  <a:srgbClr val="414141"/>
                </a:solidFill>
              </a:rPr>
              <a:t> </a:t>
            </a:r>
            <a:r>
              <a:rPr lang="en-IE" sz="2200" err="1">
                <a:solidFill>
                  <a:srgbClr val="414141"/>
                </a:solidFill>
              </a:rPr>
              <a:t>znamke</a:t>
            </a:r>
            <a:r>
              <a:rPr lang="en-IE" sz="2200">
                <a:solidFill>
                  <a:srgbClr val="414141"/>
                </a:solidFill>
              </a:rPr>
              <a:t>. Samo </a:t>
            </a:r>
            <a:r>
              <a:rPr lang="en-IE" sz="2200" err="1">
                <a:solidFill>
                  <a:srgbClr val="414141"/>
                </a:solidFill>
              </a:rPr>
              <a:t>ime</a:t>
            </a:r>
            <a:r>
              <a:rPr lang="en-IE" sz="2200">
                <a:solidFill>
                  <a:srgbClr val="414141"/>
                </a:solidFill>
              </a:rPr>
              <a:t> – </a:t>
            </a:r>
            <a:r>
              <a:rPr lang="en-IE" sz="2200" err="1">
                <a:solidFill>
                  <a:srgbClr val="414141"/>
                </a:solidFill>
              </a:rPr>
              <a:t>Slieve </a:t>
            </a:r>
            <a:r>
              <a:rPr lang="en-IE" sz="2200">
                <a:solidFill>
                  <a:srgbClr val="414141"/>
                </a:solidFill>
              </a:rPr>
              <a:t>Elva – </a:t>
            </a:r>
            <a:r>
              <a:rPr lang="en-IE" sz="2200" err="1">
                <a:solidFill>
                  <a:srgbClr val="414141"/>
                </a:solidFill>
              </a:rPr>
              <a:t>povezuje</a:t>
            </a:r>
            <a:r>
              <a:rPr lang="en-IE" sz="2200">
                <a:solidFill>
                  <a:srgbClr val="414141"/>
                </a:solidFill>
              </a:rPr>
              <a:t> </a:t>
            </a:r>
            <a:r>
              <a:rPr lang="en-IE" sz="2200" err="1">
                <a:solidFill>
                  <a:srgbClr val="414141"/>
                </a:solidFill>
              </a:rPr>
              <a:t>nastanitev</a:t>
            </a:r>
            <a:r>
              <a:rPr lang="en-IE" sz="2200">
                <a:solidFill>
                  <a:srgbClr val="414141"/>
                </a:solidFill>
              </a:rPr>
              <a:t> s </a:t>
            </a:r>
            <a:r>
              <a:rPr lang="en-IE" sz="2200" err="1">
                <a:solidFill>
                  <a:srgbClr val="414141"/>
                </a:solidFill>
              </a:rPr>
              <a:t>pokrajino</a:t>
            </a:r>
            <a:r>
              <a:rPr lang="en-IE" sz="2200">
                <a:solidFill>
                  <a:srgbClr val="414141"/>
                </a:solidFill>
              </a:rPr>
              <a:t>, </a:t>
            </a:r>
            <a:r>
              <a:rPr lang="en-IE" sz="2200" err="1">
                <a:solidFill>
                  <a:srgbClr val="414141"/>
                </a:solidFill>
              </a:rPr>
              <a:t>kar</a:t>
            </a:r>
            <a:r>
              <a:rPr lang="en-IE" sz="2200">
                <a:solidFill>
                  <a:srgbClr val="414141"/>
                </a:solidFill>
              </a:rPr>
              <a:t> </a:t>
            </a:r>
            <a:r>
              <a:rPr lang="en-IE" sz="2200" err="1">
                <a:solidFill>
                  <a:srgbClr val="414141"/>
                </a:solidFill>
              </a:rPr>
              <a:t>okrepi</a:t>
            </a:r>
            <a:r>
              <a:rPr lang="en-IE" sz="2200">
                <a:solidFill>
                  <a:srgbClr val="414141"/>
                </a:solidFill>
              </a:rPr>
              <a:t> </a:t>
            </a:r>
            <a:r>
              <a:rPr lang="en-IE" sz="2200" err="1">
                <a:solidFill>
                  <a:srgbClr val="414141"/>
                </a:solidFill>
              </a:rPr>
              <a:t>pristnost</a:t>
            </a:r>
            <a:r>
              <a:rPr lang="en-IE" sz="2200">
                <a:solidFill>
                  <a:srgbClr val="414141"/>
                </a:solidFill>
              </a:rPr>
              <a:t> in </a:t>
            </a:r>
            <a:r>
              <a:rPr lang="en-IE" sz="2200" err="1">
                <a:solidFill>
                  <a:srgbClr val="414141"/>
                </a:solidFill>
              </a:rPr>
              <a:t>občutek</a:t>
            </a:r>
            <a:r>
              <a:rPr lang="en-IE" sz="2200">
                <a:solidFill>
                  <a:srgbClr val="414141"/>
                </a:solidFill>
              </a:rPr>
              <a:t> </a:t>
            </a:r>
            <a:r>
              <a:rPr lang="en-IE" sz="2200" err="1">
                <a:solidFill>
                  <a:srgbClr val="414141"/>
                </a:solidFill>
              </a:rPr>
              <a:t>pripadnosti</a:t>
            </a:r>
            <a:r>
              <a:rPr lang="en-IE" sz="2200">
                <a:solidFill>
                  <a:srgbClr val="414141"/>
                </a:solidFill>
              </a:rPr>
              <a:t> </a:t>
            </a:r>
            <a:r>
              <a:rPr lang="en-IE" sz="2200" err="1">
                <a:solidFill>
                  <a:srgbClr val="414141"/>
                </a:solidFill>
              </a:rPr>
              <a:t>kraju</a:t>
            </a:r>
            <a:r>
              <a:rPr lang="en-IE" sz="2200">
                <a:solidFill>
                  <a:srgbClr val="414141"/>
                </a:solidFill>
              </a:rPr>
              <a:t>.</a:t>
            </a:r>
          </a:p>
          <a:p>
            <a:pPr marL="457200" indent="-457200">
              <a:lnSpc>
                <a:spcPts val="2340"/>
              </a:lnSpc>
              <a:buClr>
                <a:srgbClr val="EC7C69"/>
              </a:buClr>
              <a:buFont typeface="+mj-lt"/>
              <a:buAutoNum type="arabicPeriod"/>
            </a:pPr>
            <a:endParaRPr lang="en-IE" sz="2200">
              <a:solidFill>
                <a:srgbClr val="414141"/>
              </a:solidFill>
            </a:endParaRPr>
          </a:p>
          <a:p>
            <a:pPr marL="457200" indent="-457200">
              <a:lnSpc>
                <a:spcPts val="2340"/>
              </a:lnSpc>
              <a:buClr>
                <a:srgbClr val="EC7C69"/>
              </a:buClr>
              <a:buFont typeface="+mj-lt"/>
              <a:buAutoNum type="arabicPeriod"/>
            </a:pPr>
            <a:r>
              <a:rPr lang="en-IE" sz="2200" b="1" dirty="0" err="1">
                <a:solidFill>
                  <a:srgbClr val="414141"/>
                </a:solidFill>
              </a:rPr>
              <a:t>Avtentičnost</a:t>
            </a:r>
            <a:r>
              <a:rPr lang="en-IE" sz="2200" b="1" dirty="0">
                <a:solidFill>
                  <a:srgbClr val="414141"/>
                </a:solidFill>
              </a:rPr>
              <a:t> in </a:t>
            </a:r>
            <a:r>
              <a:rPr lang="en-IE" sz="2200" b="1" dirty="0" err="1">
                <a:solidFill>
                  <a:srgbClr val="414141"/>
                </a:solidFill>
              </a:rPr>
              <a:t>lokalna</a:t>
            </a:r>
            <a:r>
              <a:rPr lang="en-IE" sz="2200" b="1" dirty="0">
                <a:solidFill>
                  <a:srgbClr val="414141"/>
                </a:solidFill>
              </a:rPr>
              <a:t> </a:t>
            </a:r>
            <a:r>
              <a:rPr lang="en-IE" sz="2200" b="1" dirty="0" err="1">
                <a:solidFill>
                  <a:srgbClr val="414141"/>
                </a:solidFill>
              </a:rPr>
              <a:t>potopitev</a:t>
            </a:r>
            <a:r>
              <a:rPr lang="en-IE" sz="2200" b="1" dirty="0">
                <a:solidFill>
                  <a:srgbClr val="414141"/>
                </a:solidFill>
              </a:rPr>
              <a:t> </a:t>
            </a:r>
            <a:r>
              <a:rPr lang="en-IE" sz="2200" dirty="0">
                <a:solidFill>
                  <a:srgbClr val="414141"/>
                </a:solidFill>
              </a:rPr>
              <a:t>– Gosti so </a:t>
            </a:r>
            <a:r>
              <a:rPr lang="en-IE" sz="2200" dirty="0" err="1">
                <a:solidFill>
                  <a:srgbClr val="414141"/>
                </a:solidFill>
              </a:rPr>
              <a:t>vabljeni</a:t>
            </a:r>
            <a:r>
              <a:rPr lang="en-IE" sz="2200" dirty="0">
                <a:solidFill>
                  <a:srgbClr val="414141"/>
                </a:solidFill>
              </a:rPr>
              <a:t>, da </a:t>
            </a:r>
            <a:r>
              <a:rPr lang="en-IE" sz="2200" dirty="0" err="1">
                <a:solidFill>
                  <a:srgbClr val="414141"/>
                </a:solidFill>
              </a:rPr>
              <a:t>doživijo</a:t>
            </a:r>
            <a:r>
              <a:rPr lang="en-IE" sz="2200" dirty="0">
                <a:solidFill>
                  <a:srgbClr val="414141"/>
                </a:solidFill>
              </a:rPr>
              <a:t> </a:t>
            </a:r>
            <a:r>
              <a:rPr lang="en-IE" sz="2200" dirty="0" err="1">
                <a:solidFill>
                  <a:srgbClr val="414141"/>
                </a:solidFill>
              </a:rPr>
              <a:t>pravo</a:t>
            </a:r>
            <a:r>
              <a:rPr lang="en-IE" sz="2200" dirty="0">
                <a:solidFill>
                  <a:srgbClr val="414141"/>
                </a:solidFill>
              </a:rPr>
              <a:t> </a:t>
            </a:r>
            <a:r>
              <a:rPr lang="en-IE" sz="2200" dirty="0" err="1">
                <a:solidFill>
                  <a:srgbClr val="414141"/>
                </a:solidFill>
              </a:rPr>
              <a:t>podeželje</a:t>
            </a:r>
            <a:r>
              <a:rPr lang="en-IE" sz="2200" dirty="0">
                <a:solidFill>
                  <a:srgbClr val="414141"/>
                </a:solidFill>
              </a:rPr>
              <a:t> Clare.</a:t>
            </a:r>
            <a:endParaRPr lang="en-IE" sz="2200" dirty="0">
              <a:solidFill>
                <a:srgbClr val="414141"/>
              </a:solidFill>
              <a:ea typeface="Calibri"/>
              <a:cs typeface="Calibri"/>
            </a:endParaRPr>
          </a:p>
          <a:p>
            <a:pPr marL="457200" indent="-457200">
              <a:lnSpc>
                <a:spcPts val="2340"/>
              </a:lnSpc>
              <a:buClr>
                <a:srgbClr val="EC7C69"/>
              </a:buClr>
              <a:buFont typeface="+mj-lt"/>
              <a:buAutoNum type="arabicPeriod"/>
            </a:pPr>
            <a:endParaRPr lang="en-IE" sz="2200">
              <a:solidFill>
                <a:srgbClr val="414141"/>
              </a:solidFill>
            </a:endParaRPr>
          </a:p>
          <a:p>
            <a:pPr marL="457200" indent="-457200">
              <a:lnSpc>
                <a:spcPts val="2340"/>
              </a:lnSpc>
              <a:buClr>
                <a:srgbClr val="EC7C69"/>
              </a:buClr>
              <a:buFont typeface="+mj-lt"/>
              <a:buAutoNum type="arabicPeriod"/>
            </a:pPr>
            <a:endParaRPr lang="en-IE" sz="2200">
              <a:solidFill>
                <a:srgbClr val="414141"/>
              </a:solidFill>
            </a:endParaRPr>
          </a:p>
          <a:p>
            <a:pPr marL="457200" indent="-457200">
              <a:lnSpc>
                <a:spcPts val="2340"/>
              </a:lnSpc>
              <a:buClr>
                <a:srgbClr val="EC7C69"/>
              </a:buClr>
              <a:buFont typeface="+mj-lt"/>
              <a:buAutoNum type="arabicPeriod"/>
            </a:pPr>
            <a:endParaRPr lang="en-IE" sz="2200">
              <a:solidFill>
                <a:srgbClr val="414141"/>
              </a:solidFill>
            </a:endParaRPr>
          </a:p>
          <a:p>
            <a:pPr marL="457200" indent="-457200">
              <a:lnSpc>
                <a:spcPts val="2340"/>
              </a:lnSpc>
              <a:buClr>
                <a:srgbClr val="EC7C69"/>
              </a:buClr>
              <a:buFont typeface="+mj-lt"/>
              <a:buAutoNum type="arabicPeriod"/>
            </a:pPr>
            <a:endParaRPr lang="en-IE" sz="2200">
              <a:solidFill>
                <a:srgbClr val="414141"/>
              </a:solidFill>
            </a:endParaRPr>
          </a:p>
          <a:p>
            <a:pPr marL="457200" indent="-457200">
              <a:lnSpc>
                <a:spcPts val="2340"/>
              </a:lnSpc>
              <a:buClr>
                <a:srgbClr val="EC7C69"/>
              </a:buClr>
              <a:buFont typeface="+mj-lt"/>
              <a:buAutoNum type="arabicPeriod"/>
            </a:pPr>
            <a:endParaRPr lang="en-IE" sz="2200">
              <a:solidFill>
                <a:srgbClr val="414141"/>
              </a:solidFill>
            </a:endParaRPr>
          </a:p>
          <a:p>
            <a:pPr marL="457200" indent="-457200">
              <a:lnSpc>
                <a:spcPts val="2340"/>
              </a:lnSpc>
              <a:buClr>
                <a:srgbClr val="EC7C69"/>
              </a:buClr>
              <a:buFont typeface="+mj-lt"/>
              <a:buAutoNum type="arabicPeriod"/>
            </a:pPr>
            <a:endParaRPr lang="en-IE" sz="2200">
              <a:solidFill>
                <a:srgbClr val="414141"/>
              </a:solidFill>
            </a:endParaRPr>
          </a:p>
          <a:p>
            <a:pPr marL="457200" indent="-457200">
              <a:lnSpc>
                <a:spcPts val="2340"/>
              </a:lnSpc>
              <a:buClr>
                <a:srgbClr val="EC7C69"/>
              </a:buClr>
              <a:buFont typeface="+mj-lt"/>
              <a:buAutoNum type="arabicPeriod"/>
            </a:pPr>
            <a:endParaRPr lang="en-IE" sz="2200">
              <a:solidFill>
                <a:srgbClr val="414141"/>
              </a:solidFill>
            </a:endParaRPr>
          </a:p>
          <a:p>
            <a:pPr marL="457200" indent="-457200">
              <a:lnSpc>
                <a:spcPts val="2340"/>
              </a:lnSpc>
              <a:buClr>
                <a:srgbClr val="EC7C69"/>
              </a:buClr>
              <a:buFont typeface="+mj-lt"/>
              <a:buAutoNum type="arabicPeriod"/>
            </a:pPr>
            <a:endParaRPr lang="en-IE" sz="2200">
              <a:solidFill>
                <a:srgbClr val="414141"/>
              </a:solidFill>
            </a:endParaRPr>
          </a:p>
          <a:p>
            <a:pPr marL="457200" indent="-457200">
              <a:lnSpc>
                <a:spcPts val="2340"/>
              </a:lnSpc>
              <a:buClr>
                <a:srgbClr val="EC7C69"/>
              </a:buClr>
              <a:buFont typeface="+mj-lt"/>
              <a:buAutoNum type="arabicPeriod"/>
            </a:pPr>
            <a:endParaRPr lang="en-IE" sz="2200">
              <a:solidFill>
                <a:srgbClr val="414141"/>
              </a:solidFill>
            </a:endParaRPr>
          </a:p>
          <a:p>
            <a:pPr marL="457200" indent="-457200">
              <a:lnSpc>
                <a:spcPts val="2340"/>
              </a:lnSpc>
              <a:buClr>
                <a:srgbClr val="EC7C69"/>
              </a:buClr>
              <a:buFont typeface="+mj-lt"/>
              <a:buAutoNum type="arabicPeriod"/>
            </a:pPr>
            <a:endParaRPr lang="en-IE" sz="2200">
              <a:solidFill>
                <a:srgbClr val="414141"/>
              </a:solidFill>
            </a:endParaRPr>
          </a:p>
          <a:p>
            <a:pPr marL="457200" indent="-457200">
              <a:lnSpc>
                <a:spcPts val="2340"/>
              </a:lnSpc>
              <a:buClr>
                <a:srgbClr val="EC7C69"/>
              </a:buClr>
              <a:buFont typeface="+mj-lt"/>
              <a:buAutoNum type="arabicPeriod"/>
            </a:pPr>
            <a:endParaRPr lang="en-IE" sz="2200">
              <a:solidFill>
                <a:srgbClr val="414141"/>
              </a:solidFill>
            </a:endParaRPr>
          </a:p>
          <a:p>
            <a:pPr marL="457200" indent="-457200">
              <a:lnSpc>
                <a:spcPts val="2340"/>
              </a:lnSpc>
              <a:buClr>
                <a:srgbClr val="EC7C69"/>
              </a:buClr>
              <a:buFont typeface="+mj-lt"/>
              <a:buAutoNum type="arabicPeriod"/>
            </a:pPr>
            <a:endParaRPr lang="en-IE" sz="2200">
              <a:solidFill>
                <a:srgbClr val="414141"/>
              </a:solidFill>
            </a:endParaRPr>
          </a:p>
          <a:p>
            <a:pPr marL="457200" indent="-457200">
              <a:lnSpc>
                <a:spcPts val="2340"/>
              </a:lnSpc>
              <a:buClr>
                <a:srgbClr val="EC7C69"/>
              </a:buClr>
              <a:buFont typeface="+mj-lt"/>
              <a:buAutoNum type="arabicPeriod"/>
            </a:pPr>
            <a:endParaRPr lang="en-IE" sz="2200">
              <a:solidFill>
                <a:srgbClr val="414141"/>
              </a:solidFill>
            </a:endParaRPr>
          </a:p>
          <a:p>
            <a:pPr marL="457200" indent="-457200">
              <a:lnSpc>
                <a:spcPts val="2340"/>
              </a:lnSpc>
              <a:buClr>
                <a:srgbClr val="EC7C69"/>
              </a:buClr>
              <a:buFont typeface="+mj-lt"/>
              <a:buAutoNum type="arabicPeriod"/>
            </a:pPr>
            <a:endParaRPr lang="en-IE" sz="2200">
              <a:solidFill>
                <a:srgbClr val="414141"/>
              </a:solidFill>
            </a:endParaRPr>
          </a:p>
          <a:p>
            <a:pPr marL="457200" indent="-457200">
              <a:lnSpc>
                <a:spcPts val="2340"/>
              </a:lnSpc>
              <a:buClr>
                <a:srgbClr val="EC7C69"/>
              </a:buClr>
              <a:buFont typeface="+mj-lt"/>
              <a:buAutoNum type="arabicPeriod"/>
            </a:pPr>
            <a:endParaRPr lang="en-IE" sz="2200">
              <a:solidFill>
                <a:srgbClr val="414141"/>
              </a:solidFill>
            </a:endParaRPr>
          </a:p>
          <a:p>
            <a:pPr marL="457200" indent="-457200">
              <a:lnSpc>
                <a:spcPts val="2340"/>
              </a:lnSpc>
              <a:buClr>
                <a:srgbClr val="EC7C69"/>
              </a:buClr>
              <a:buFont typeface="+mj-lt"/>
              <a:buAutoNum type="arabicPeriod"/>
            </a:pPr>
            <a:endParaRPr lang="en-IE" sz="2200">
              <a:solidFill>
                <a:srgbClr val="414141"/>
              </a:solidFill>
            </a:endParaRPr>
          </a:p>
          <a:p>
            <a:pPr indent="0">
              <a:lnSpc>
                <a:spcPts val="2340"/>
              </a:lnSpc>
              <a:buClr>
                <a:srgbClr val="EC7C69"/>
              </a:buClr>
            </a:pPr>
            <a:endParaRPr lang="en-IE" sz="2200">
              <a:solidFill>
                <a:srgbClr val="414141"/>
              </a:solidFill>
            </a:endParaRPr>
          </a:p>
          <a:p>
            <a:pPr indent="0">
              <a:lnSpc>
                <a:spcPts val="2340"/>
              </a:lnSpc>
              <a:buClr>
                <a:srgbClr val="EC7C69"/>
              </a:buClr>
            </a:pPr>
            <a:r>
              <a:rPr lang="en-IE" sz="2200">
                <a:solidFill>
                  <a:srgbClr val="414141"/>
                </a:solidFill>
              </a:rPr>
              <a:t>B&amp;B </a:t>
            </a:r>
            <a:r>
              <a:rPr lang="en-IE" sz="2200" err="1">
                <a:solidFill>
                  <a:srgbClr val="414141"/>
                </a:solidFill>
              </a:rPr>
              <a:t>ponuja</a:t>
            </a:r>
            <a:r>
              <a:rPr lang="en-IE" sz="2200">
                <a:solidFill>
                  <a:srgbClr val="414141"/>
                </a:solidFill>
              </a:rPr>
              <a:t> </a:t>
            </a:r>
            <a:r>
              <a:rPr lang="en-IE" sz="2200" err="1">
                <a:solidFill>
                  <a:srgbClr val="414141"/>
                </a:solidFill>
              </a:rPr>
              <a:t>lokalne</a:t>
            </a:r>
            <a:r>
              <a:rPr lang="en-IE" sz="2200">
                <a:solidFill>
                  <a:srgbClr val="414141"/>
                </a:solidFill>
              </a:rPr>
              <a:t> </a:t>
            </a:r>
            <a:r>
              <a:rPr lang="en-IE" sz="2200" err="1">
                <a:solidFill>
                  <a:srgbClr val="414141"/>
                </a:solidFill>
              </a:rPr>
              <a:t>vpoglede</a:t>
            </a:r>
            <a:r>
              <a:rPr lang="en-IE" sz="2200">
                <a:solidFill>
                  <a:srgbClr val="414141"/>
                </a:solidFill>
              </a:rPr>
              <a:t>, </a:t>
            </a:r>
            <a:r>
              <a:rPr lang="en-IE" sz="2200" err="1">
                <a:solidFill>
                  <a:srgbClr val="414141"/>
                </a:solidFill>
              </a:rPr>
              <a:t>osebno</a:t>
            </a:r>
            <a:r>
              <a:rPr lang="en-IE" sz="2200">
                <a:solidFill>
                  <a:srgbClr val="414141"/>
                </a:solidFill>
              </a:rPr>
              <a:t> </a:t>
            </a:r>
            <a:r>
              <a:rPr lang="en-IE" sz="2200" err="1">
                <a:solidFill>
                  <a:srgbClr val="414141"/>
                </a:solidFill>
              </a:rPr>
              <a:t>gostoljubnost</a:t>
            </a:r>
            <a:r>
              <a:rPr lang="en-IE" sz="2200">
                <a:solidFill>
                  <a:srgbClr val="414141"/>
                </a:solidFill>
              </a:rPr>
              <a:t> in </a:t>
            </a:r>
            <a:r>
              <a:rPr lang="en-IE" sz="2200" err="1">
                <a:solidFill>
                  <a:srgbClr val="414141"/>
                </a:solidFill>
              </a:rPr>
              <a:t>povezave</a:t>
            </a:r>
            <a:r>
              <a:rPr lang="en-IE" sz="2200">
                <a:solidFill>
                  <a:srgbClr val="414141"/>
                </a:solidFill>
              </a:rPr>
              <a:t> z </a:t>
            </a:r>
            <a:r>
              <a:rPr lang="en-IE" sz="2200" err="1">
                <a:solidFill>
                  <a:srgbClr val="414141"/>
                </a:solidFill>
              </a:rPr>
              <a:t>dogodki</a:t>
            </a:r>
            <a:r>
              <a:rPr lang="en-IE" sz="2200">
                <a:solidFill>
                  <a:srgbClr val="414141"/>
                </a:solidFill>
              </a:rPr>
              <a:t>, </a:t>
            </a:r>
            <a:r>
              <a:rPr lang="en-IE" sz="2200" err="1">
                <a:solidFill>
                  <a:srgbClr val="414141"/>
                </a:solidFill>
              </a:rPr>
              <a:t>sprehodi</a:t>
            </a:r>
            <a:r>
              <a:rPr lang="en-IE" sz="2200">
                <a:solidFill>
                  <a:srgbClr val="414141"/>
                </a:solidFill>
              </a:rPr>
              <a:t> in </a:t>
            </a:r>
            <a:r>
              <a:rPr lang="en-IE" sz="2200" err="1">
                <a:solidFill>
                  <a:srgbClr val="414141"/>
                </a:solidFill>
              </a:rPr>
              <a:t>tradicijami</a:t>
            </a:r>
            <a:r>
              <a:rPr lang="en-IE" sz="2200">
                <a:solidFill>
                  <a:srgbClr val="414141"/>
                </a:solidFill>
              </a:rPr>
              <a:t> </a:t>
            </a:r>
            <a:r>
              <a:rPr lang="en-IE" sz="2200" err="1">
                <a:solidFill>
                  <a:srgbClr val="414141"/>
                </a:solidFill>
              </a:rPr>
              <a:t>skupnosti</a:t>
            </a:r>
            <a:r>
              <a:rPr lang="en-IE" sz="2200">
                <a:solidFill>
                  <a:srgbClr val="414141"/>
                </a:solidFill>
              </a:rPr>
              <a:t>.</a:t>
            </a:r>
            <a:endParaRPr lang="en-GB" sz="2200">
              <a:solidFill>
                <a:srgbClr val="414141"/>
              </a:solidFill>
            </a:endParaRPr>
          </a:p>
          <a:p>
            <a:pPr marL="457200" indent="-457200">
              <a:lnSpc>
                <a:spcPts val="2340"/>
              </a:lnSpc>
              <a:buClr>
                <a:srgbClr val="EC7C69"/>
              </a:buClr>
              <a:buFont typeface="+mj-lt"/>
              <a:buAutoNum type="arabicPeriod"/>
            </a:pPr>
            <a:endParaRPr lang="en-GB" sz="2200">
              <a:solidFill>
                <a:srgbClr val="414141"/>
              </a:solidFill>
            </a:endParaRPr>
          </a:p>
          <a:p>
            <a:pPr marL="457200" indent="-457200">
              <a:lnSpc>
                <a:spcPts val="2340"/>
              </a:lnSpc>
              <a:buClr>
                <a:srgbClr val="EC7C69"/>
              </a:buClr>
              <a:buFont typeface="+mj-lt"/>
              <a:buAutoNum type="arabicPeriod"/>
            </a:pPr>
            <a:endParaRPr lang="en-GB" sz="2200">
              <a:solidFill>
                <a:srgbClr val="414141"/>
              </a:solidFill>
            </a:endParaRPr>
          </a:p>
          <a:p>
            <a:pPr marL="457200" indent="-457200">
              <a:lnSpc>
                <a:spcPts val="2340"/>
              </a:lnSpc>
              <a:buClr>
                <a:srgbClr val="EC7C69"/>
              </a:buClr>
              <a:buFont typeface="+mj-lt"/>
              <a:buAutoNum type="arabicPeriod"/>
            </a:pPr>
            <a:endParaRPr lang="en-GB" sz="2200">
              <a:solidFill>
                <a:srgbClr val="414141"/>
              </a:solidFill>
            </a:endParaRPr>
          </a:p>
          <a:p>
            <a:pPr marL="457200" indent="-457200">
              <a:lnSpc>
                <a:spcPts val="2340"/>
              </a:lnSpc>
              <a:buClr>
                <a:srgbClr val="EC7C69"/>
              </a:buClr>
              <a:buFont typeface="+mj-lt"/>
              <a:buAutoNum type="arabicPeriod"/>
            </a:pPr>
            <a:endParaRPr lang="en-GB" sz="2200">
              <a:solidFill>
                <a:srgbClr val="414141"/>
              </a:solidFill>
            </a:endParaRPr>
          </a:p>
          <a:p>
            <a:pPr marL="457200" indent="-457200">
              <a:lnSpc>
                <a:spcPts val="2340"/>
              </a:lnSpc>
              <a:buClr>
                <a:srgbClr val="EC7C69"/>
              </a:buClr>
              <a:buFont typeface="+mj-lt"/>
              <a:buAutoNum type="arabicPeriod"/>
            </a:pPr>
            <a:endParaRPr lang="en-GB" sz="2200">
              <a:solidFill>
                <a:srgbClr val="414141"/>
              </a:solidFill>
            </a:endParaRPr>
          </a:p>
          <a:p>
            <a:pPr marL="457200" indent="-457200">
              <a:lnSpc>
                <a:spcPts val="2340"/>
              </a:lnSpc>
              <a:buClr>
                <a:srgbClr val="EC7C69"/>
              </a:buClr>
              <a:buFont typeface="+mj-lt"/>
              <a:buAutoNum type="arabicPeriod"/>
            </a:pPr>
            <a:endParaRPr lang="en-GB" sz="2200">
              <a:solidFill>
                <a:srgbClr val="414141"/>
              </a:solidFill>
            </a:endParaRPr>
          </a:p>
        </p:txBody>
      </p:sp>
      <p:sp>
        <p:nvSpPr>
          <p:cNvPr id="16" name="Freeform 15">
            <a:extLst>
              <a:ext uri="{FF2B5EF4-FFF2-40B4-BE49-F238E27FC236}">
                <a16:creationId xmlns:a16="http://schemas.microsoft.com/office/drawing/2014/main" id="{8845E908-1DE9-4F34-EA8B-746C04F13A38}"/>
              </a:ext>
            </a:extLst>
          </p:cNvPr>
          <p:cNvSpPr/>
          <p:nvPr/>
        </p:nvSpPr>
        <p:spPr>
          <a:xfrm>
            <a:off x="6418321" y="-4661911"/>
            <a:ext cx="4766172" cy="8839500"/>
          </a:xfrm>
          <a:custGeom>
            <a:avLst/>
            <a:gdLst>
              <a:gd name="connsiteX0" fmla="*/ 131541 w 4766172"/>
              <a:gd name="connsiteY0" fmla="*/ 4659017 h 8839500"/>
              <a:gd name="connsiteX1" fmla="*/ 131541 w 4766172"/>
              <a:gd name="connsiteY1" fmla="*/ 4663113 h 8839500"/>
              <a:gd name="connsiteX2" fmla="*/ 1037202 w 4766172"/>
              <a:gd name="connsiteY2" fmla="*/ 4663113 h 8839500"/>
              <a:gd name="connsiteX3" fmla="*/ 1161127 w 4766172"/>
              <a:gd name="connsiteY3" fmla="*/ 4663113 h 8839500"/>
              <a:gd name="connsiteX4" fmla="*/ 2556946 w 4766172"/>
              <a:gd name="connsiteY4" fmla="*/ 4663113 h 8839500"/>
              <a:gd name="connsiteX5" fmla="*/ 3586532 w 4766172"/>
              <a:gd name="connsiteY5" fmla="*/ 4663113 h 8839500"/>
              <a:gd name="connsiteX6" fmla="*/ 3586532 w 4766172"/>
              <a:gd name="connsiteY6" fmla="*/ 4663112 h 8839500"/>
              <a:gd name="connsiteX7" fmla="*/ 4058970 w 4766172"/>
              <a:gd name="connsiteY7" fmla="*/ 4663112 h 8839500"/>
              <a:gd name="connsiteX8" fmla="*/ 4766172 w 4766172"/>
              <a:gd name="connsiteY8" fmla="*/ 4663112 h 8839500"/>
              <a:gd name="connsiteX9" fmla="*/ 4766172 w 4766172"/>
              <a:gd name="connsiteY9" fmla="*/ 4769107 h 8839500"/>
              <a:gd name="connsiteX10" fmla="*/ 4766172 w 4766172"/>
              <a:gd name="connsiteY10" fmla="*/ 4919591 h 8839500"/>
              <a:gd name="connsiteX11" fmla="*/ 4766172 w 4766172"/>
              <a:gd name="connsiteY11" fmla="*/ 6019342 h 8839500"/>
              <a:gd name="connsiteX12" fmla="*/ 4761199 w 4766172"/>
              <a:gd name="connsiteY12" fmla="*/ 6019342 h 8839500"/>
              <a:gd name="connsiteX13" fmla="*/ 4766172 w 4766172"/>
              <a:gd name="connsiteY13" fmla="*/ 6169826 h 8839500"/>
              <a:gd name="connsiteX14" fmla="*/ 2383086 w 4766172"/>
              <a:gd name="connsiteY14" fmla="*/ 8839500 h 8839500"/>
              <a:gd name="connsiteX15" fmla="*/ 1 w 4766172"/>
              <a:gd name="connsiteY15" fmla="*/ 6169826 h 8839500"/>
              <a:gd name="connsiteX16" fmla="*/ 4975 w 4766172"/>
              <a:gd name="connsiteY16" fmla="*/ 6019342 h 8839500"/>
              <a:gd name="connsiteX17" fmla="*/ 1 w 4766172"/>
              <a:gd name="connsiteY17" fmla="*/ 6019342 h 8839500"/>
              <a:gd name="connsiteX18" fmla="*/ 1 w 4766172"/>
              <a:gd name="connsiteY18" fmla="*/ 4919591 h 8839500"/>
              <a:gd name="connsiteX19" fmla="*/ 1 w 4766172"/>
              <a:gd name="connsiteY19" fmla="*/ 4769107 h 8839500"/>
              <a:gd name="connsiteX20" fmla="*/ 1 w 4766172"/>
              <a:gd name="connsiteY20" fmla="*/ 4662771 h 8839500"/>
              <a:gd name="connsiteX21" fmla="*/ 7616 w 4766172"/>
              <a:gd name="connsiteY21" fmla="*/ 4663113 h 8839500"/>
              <a:gd name="connsiteX22" fmla="*/ 131541 w 4766172"/>
              <a:gd name="connsiteY22" fmla="*/ 4659017 h 8839500"/>
              <a:gd name="connsiteX23" fmla="*/ 0 w 4766172"/>
              <a:gd name="connsiteY23" fmla="*/ 0 h 8839500"/>
              <a:gd name="connsiteX24" fmla="*/ 4766171 w 4766172"/>
              <a:gd name="connsiteY24" fmla="*/ 0 h 8839500"/>
              <a:gd name="connsiteX25" fmla="*/ 4766171 w 4766172"/>
              <a:gd name="connsiteY25" fmla="*/ 738101 h 8839500"/>
              <a:gd name="connsiteX26" fmla="*/ 4058970 w 4766172"/>
              <a:gd name="connsiteY26" fmla="*/ 738101 h 8839500"/>
              <a:gd name="connsiteX27" fmla="*/ 2663151 w 4766172"/>
              <a:gd name="connsiteY27" fmla="*/ 738101 h 8839500"/>
              <a:gd name="connsiteX28" fmla="*/ 2539226 w 4766172"/>
              <a:gd name="connsiteY28" fmla="*/ 738101 h 8839500"/>
              <a:gd name="connsiteX29" fmla="*/ 1633565 w 4766172"/>
              <a:gd name="connsiteY29" fmla="*/ 738101 h 8839500"/>
              <a:gd name="connsiteX30" fmla="*/ 1633565 w 4766172"/>
              <a:gd name="connsiteY30" fmla="*/ 738102 h 8839500"/>
              <a:gd name="connsiteX31" fmla="*/ 1509735 w 4766172"/>
              <a:gd name="connsiteY31" fmla="*/ 738102 h 8839500"/>
              <a:gd name="connsiteX32" fmla="*/ 1509640 w 4766172"/>
              <a:gd name="connsiteY32" fmla="*/ 738101 h 8839500"/>
              <a:gd name="connsiteX33" fmla="*/ 1509622 w 4766172"/>
              <a:gd name="connsiteY33" fmla="*/ 738102 h 8839500"/>
              <a:gd name="connsiteX34" fmla="*/ 1161127 w 4766172"/>
              <a:gd name="connsiteY34" fmla="*/ 738102 h 8839500"/>
              <a:gd name="connsiteX35" fmla="*/ 1037202 w 4766172"/>
              <a:gd name="connsiteY35" fmla="*/ 738102 h 8839500"/>
              <a:gd name="connsiteX36" fmla="*/ 131541 w 4766172"/>
              <a:gd name="connsiteY36" fmla="*/ 738102 h 8839500"/>
              <a:gd name="connsiteX37" fmla="*/ 131541 w 4766172"/>
              <a:gd name="connsiteY37" fmla="*/ 742198 h 8839500"/>
              <a:gd name="connsiteX38" fmla="*/ 7616 w 4766172"/>
              <a:gd name="connsiteY38" fmla="*/ 738102 h 8839500"/>
              <a:gd name="connsiteX39" fmla="*/ 0 w 4766172"/>
              <a:gd name="connsiteY39" fmla="*/ 738445 h 8839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766172" h="8839500">
                <a:moveTo>
                  <a:pt x="131541" y="4659017"/>
                </a:moveTo>
                <a:lnTo>
                  <a:pt x="131541" y="4663113"/>
                </a:lnTo>
                <a:lnTo>
                  <a:pt x="1037202" y="4663113"/>
                </a:lnTo>
                <a:lnTo>
                  <a:pt x="1161127" y="4663113"/>
                </a:lnTo>
                <a:lnTo>
                  <a:pt x="2556946" y="4663113"/>
                </a:lnTo>
                <a:lnTo>
                  <a:pt x="3586532" y="4663113"/>
                </a:lnTo>
                <a:lnTo>
                  <a:pt x="3586532" y="4663112"/>
                </a:lnTo>
                <a:lnTo>
                  <a:pt x="4058970" y="4663112"/>
                </a:lnTo>
                <a:lnTo>
                  <a:pt x="4766172" y="4663112"/>
                </a:lnTo>
                <a:lnTo>
                  <a:pt x="4766172" y="4769107"/>
                </a:lnTo>
                <a:lnTo>
                  <a:pt x="4766172" y="4919591"/>
                </a:lnTo>
                <a:lnTo>
                  <a:pt x="4766172" y="6019342"/>
                </a:lnTo>
                <a:lnTo>
                  <a:pt x="4761199" y="6019342"/>
                </a:lnTo>
                <a:cubicBezTo>
                  <a:pt x="4766172" y="6069504"/>
                  <a:pt x="4766172" y="6119667"/>
                  <a:pt x="4766172" y="6169826"/>
                </a:cubicBezTo>
                <a:cubicBezTo>
                  <a:pt x="4766172" y="7646788"/>
                  <a:pt x="3701497" y="8839500"/>
                  <a:pt x="2383086" y="8839500"/>
                </a:cubicBezTo>
                <a:cubicBezTo>
                  <a:pt x="1064679" y="8839500"/>
                  <a:pt x="1" y="7641210"/>
                  <a:pt x="1" y="6169826"/>
                </a:cubicBezTo>
                <a:cubicBezTo>
                  <a:pt x="1" y="6119666"/>
                  <a:pt x="1" y="6063929"/>
                  <a:pt x="4975" y="6019342"/>
                </a:cubicBezTo>
                <a:lnTo>
                  <a:pt x="1" y="6019342"/>
                </a:lnTo>
                <a:lnTo>
                  <a:pt x="1" y="4919591"/>
                </a:lnTo>
                <a:lnTo>
                  <a:pt x="1" y="4769107"/>
                </a:lnTo>
                <a:lnTo>
                  <a:pt x="1" y="4662771"/>
                </a:lnTo>
                <a:lnTo>
                  <a:pt x="7616" y="4663113"/>
                </a:lnTo>
                <a:cubicBezTo>
                  <a:pt x="48922" y="4663113"/>
                  <a:pt x="90232" y="4663113"/>
                  <a:pt x="131541" y="4659017"/>
                </a:cubicBezTo>
                <a:close/>
                <a:moveTo>
                  <a:pt x="0" y="0"/>
                </a:moveTo>
                <a:lnTo>
                  <a:pt x="4766171" y="0"/>
                </a:lnTo>
                <a:lnTo>
                  <a:pt x="4766171" y="738101"/>
                </a:lnTo>
                <a:lnTo>
                  <a:pt x="4058970" y="738101"/>
                </a:lnTo>
                <a:lnTo>
                  <a:pt x="2663151" y="738101"/>
                </a:lnTo>
                <a:lnTo>
                  <a:pt x="2539226" y="738101"/>
                </a:lnTo>
                <a:lnTo>
                  <a:pt x="1633565" y="738101"/>
                </a:lnTo>
                <a:lnTo>
                  <a:pt x="1633565" y="738102"/>
                </a:lnTo>
                <a:lnTo>
                  <a:pt x="1509735" y="738102"/>
                </a:lnTo>
                <a:lnTo>
                  <a:pt x="1509640" y="738101"/>
                </a:lnTo>
                <a:lnTo>
                  <a:pt x="1509622" y="738102"/>
                </a:lnTo>
                <a:lnTo>
                  <a:pt x="1161127" y="738102"/>
                </a:lnTo>
                <a:lnTo>
                  <a:pt x="1037202" y="738102"/>
                </a:lnTo>
                <a:lnTo>
                  <a:pt x="131541" y="738102"/>
                </a:lnTo>
                <a:lnTo>
                  <a:pt x="131541" y="742198"/>
                </a:lnTo>
                <a:cubicBezTo>
                  <a:pt x="94823" y="738102"/>
                  <a:pt x="48923" y="738102"/>
                  <a:pt x="7616" y="738102"/>
                </a:cubicBezTo>
                <a:lnTo>
                  <a:pt x="0" y="738445"/>
                </a:lnTo>
                <a:close/>
              </a:path>
            </a:pathLst>
          </a:custGeom>
          <a:blipFill dpi="0" rotWithShape="0">
            <a:blip r:embed="rId2"/>
            <a:srcRect/>
            <a:stretch>
              <a:fillRect l="-16125" t="51345" r="-20961" b="-48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9" name="Group 18">
            <a:extLst>
              <a:ext uri="{FF2B5EF4-FFF2-40B4-BE49-F238E27FC236}">
                <a16:creationId xmlns:a16="http://schemas.microsoft.com/office/drawing/2014/main" id="{1B6E7E13-D527-39FD-34E6-1E3FF1195890}"/>
              </a:ext>
            </a:extLst>
          </p:cNvPr>
          <p:cNvGrpSpPr/>
          <p:nvPr/>
        </p:nvGrpSpPr>
        <p:grpSpPr>
          <a:xfrm>
            <a:off x="8966551" y="3242562"/>
            <a:ext cx="3253859" cy="554397"/>
            <a:chOff x="1800741" y="6353467"/>
            <a:chExt cx="3253859" cy="554397"/>
          </a:xfrm>
        </p:grpSpPr>
        <p:sp>
          <p:nvSpPr>
            <p:cNvPr id="17" name="object 3">
              <a:extLst>
                <a:ext uri="{FF2B5EF4-FFF2-40B4-BE49-F238E27FC236}">
                  <a16:creationId xmlns:a16="http://schemas.microsoft.com/office/drawing/2014/main" id="{1A8736D6-49C7-CCB7-E68E-BC37CB94D980}"/>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8" name="Text Placeholder 6">
              <a:extLst>
                <a:ext uri="{FF2B5EF4-FFF2-40B4-BE49-F238E27FC236}">
                  <a16:creationId xmlns:a16="http://schemas.microsoft.com/office/drawing/2014/main" id="{9E6A5469-0D2E-1FF8-B375-3EB7FA782490}"/>
                </a:ext>
              </a:extLst>
            </p:cNvPr>
            <p:cNvSpPr txBox="1">
              <a:spLocks/>
            </p:cNvSpPr>
            <p:nvPr/>
          </p:nvSpPr>
          <p:spPr>
            <a:xfrm>
              <a:off x="1800742" y="6493124"/>
              <a:ext cx="3253858" cy="258532"/>
            </a:xfrm>
            <a:prstGeom prst="rect">
              <a:avLst/>
            </a:prstGeom>
            <a:solidFill>
              <a:srgbClr val="EC7C69"/>
            </a:solidFill>
          </p:spPr>
          <p:txBody>
            <a:bodyPr wrap="square" lIns="91440" tIns="45720" rIns="91440" bIns="45720"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dirty="0" err="1">
                  <a:latin typeface="Calibri"/>
                  <a:ea typeface="Calibri"/>
                  <a:cs typeface="Calibri"/>
                </a:rPr>
                <a:t>Fotografija</a:t>
              </a:r>
              <a:r>
                <a:rPr lang="en-IE" sz="1200" dirty="0">
                  <a:latin typeface="Calibri"/>
                  <a:ea typeface="Calibri"/>
                  <a:cs typeface="Calibri"/>
                </a:rPr>
                <a:t>: </a:t>
              </a:r>
              <a:r>
                <a:rPr lang="en-IE" sz="1200" dirty="0" err="1">
                  <a:latin typeface="Calibri"/>
                  <a:ea typeface="Calibri"/>
                  <a:cs typeface="Calibri"/>
                </a:rPr>
                <a:t>sustainabletourismnetwork</a:t>
              </a:r>
              <a:endParaRPr lang="en-IE" sz="1200" dirty="0">
                <a:latin typeface="Calibri"/>
                <a:ea typeface="Calibri"/>
                <a:cs typeface="Calibri"/>
              </a:endParaRPr>
            </a:p>
          </p:txBody>
        </p:sp>
      </p:grpSp>
      <p:sp>
        <p:nvSpPr>
          <p:cNvPr id="20" name="TextBox 19">
            <a:extLst>
              <a:ext uri="{FF2B5EF4-FFF2-40B4-BE49-F238E27FC236}">
                <a16:creationId xmlns:a16="http://schemas.microsoft.com/office/drawing/2014/main" id="{30801E7C-3B69-A18D-5AA0-DCED31B8BDB8}"/>
              </a:ext>
            </a:extLst>
          </p:cNvPr>
          <p:cNvSpPr txBox="1"/>
          <p:nvPr/>
        </p:nvSpPr>
        <p:spPr>
          <a:xfrm>
            <a:off x="977300" y="6200968"/>
            <a:ext cx="7824107" cy="369332"/>
          </a:xfrm>
          <a:prstGeom prst="rect">
            <a:avLst/>
          </a:prstGeom>
          <a:noFill/>
        </p:spPr>
        <p:txBody>
          <a:bodyPr wrap="square" lIns="91440" tIns="45720" rIns="91440" bIns="45720" anchor="t">
            <a:spAutoFit/>
          </a:bodyPr>
          <a:lstStyle/>
          <a:p>
            <a:r>
              <a:rPr lang="en-US" b="1" dirty="0">
                <a:solidFill>
                  <a:srgbClr val="414141"/>
                </a:solidFill>
              </a:rPr>
              <a:t>Vir: </a:t>
            </a:r>
            <a:r>
              <a:rPr lang="en-US" dirty="0">
                <a:solidFill>
                  <a:srgbClr val="459597"/>
                </a:solidFill>
                <a:hlinkClick r:id="rId3">
                  <a:extLst>
                    <a:ext uri="{A12FA001-AC4F-418D-AE19-62706E023703}">
                      <ahyp:hlinkClr xmlns:ahyp="http://schemas.microsoft.com/office/drawing/2018/hyperlinkcolor" val="tx"/>
                    </a:ext>
                  </a:extLst>
                </a:hlinkClick>
              </a:rPr>
              <a:t> Primer: Zeleni ekološki B&amp;B pridobi certifikat trajnosti</a:t>
            </a:r>
            <a:endParaRPr lang="en-IE" dirty="0">
              <a:solidFill>
                <a:srgbClr val="459597"/>
              </a:solidFill>
            </a:endParaRPr>
          </a:p>
        </p:txBody>
      </p:sp>
      <p:sp>
        <p:nvSpPr>
          <p:cNvPr id="21" name="Slide Number Placeholder 5">
            <a:extLst>
              <a:ext uri="{FF2B5EF4-FFF2-40B4-BE49-F238E27FC236}">
                <a16:creationId xmlns:a16="http://schemas.microsoft.com/office/drawing/2014/main" id="{D5CAA2BF-D453-93B9-3FC2-B2C462D87A1E}"/>
              </a:ext>
            </a:extLst>
          </p:cNvPr>
          <p:cNvSpPr txBox="1">
            <a:spLocks/>
          </p:cNvSpPr>
          <p:nvPr/>
        </p:nvSpPr>
        <p:spPr>
          <a:xfrm>
            <a:off x="11681466" y="6468440"/>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19</a:t>
            </a:fld>
            <a:endParaRPr lang="fr-CA" sz="1200"/>
          </a:p>
        </p:txBody>
      </p:sp>
    </p:spTree>
    <p:extLst>
      <p:ext uri="{BB962C8B-B14F-4D97-AF65-F5344CB8AC3E}">
        <p14:creationId xmlns:p14="http://schemas.microsoft.com/office/powerpoint/2010/main" val="26407523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12F7E-5F0F-C753-043C-695B63A22D5C}"/>
              </a:ext>
            </a:extLst>
          </p:cNvPr>
          <p:cNvSpPr>
            <a:spLocks noGrp="1"/>
          </p:cNvSpPr>
          <p:nvPr>
            <p:ph type="body" sz="quarter" idx="18"/>
          </p:nvPr>
        </p:nvSpPr>
        <p:spPr/>
        <p:txBody>
          <a:bodyPr lIns="91440" tIns="45720" rIns="91440" bIns="45720" anchor="t">
            <a:noAutofit/>
          </a:bodyPr>
          <a:lstStyle/>
          <a:p>
            <a:r>
              <a:rPr lang="en-IE">
                <a:latin typeface="Calibri"/>
                <a:ea typeface="Open Sans"/>
                <a:cs typeface="Calibri"/>
              </a:rPr>
              <a:t>Branding, trženje s pomočjo pripovedovanja zgodb,</a:t>
            </a:r>
            <a:endParaRPr lang="en-US"/>
          </a:p>
          <a:p>
            <a:r>
              <a:rPr lang="en-IE">
                <a:latin typeface="Calibri"/>
                <a:ea typeface="Open Sans"/>
                <a:cs typeface="Calibri"/>
              </a:rPr>
              <a:t>skupnost in pridobivanje rezervacij</a:t>
            </a:r>
            <a:endParaRPr lang="en-IE"/>
          </a:p>
          <a:p>
            <a:endParaRPr lang="en-IE"/>
          </a:p>
          <a:p>
            <a:endParaRPr lang="en-US"/>
          </a:p>
        </p:txBody>
      </p:sp>
      <p:sp>
        <p:nvSpPr>
          <p:cNvPr id="22" name="Text Placeholder 21">
            <a:extLst>
              <a:ext uri="{FF2B5EF4-FFF2-40B4-BE49-F238E27FC236}">
                <a16:creationId xmlns:a16="http://schemas.microsoft.com/office/drawing/2014/main" id="{DF1AB381-3DB4-9E27-AF66-31452C2D4F47}"/>
              </a:ext>
            </a:extLst>
          </p:cNvPr>
          <p:cNvSpPr>
            <a:spLocks noGrp="1"/>
          </p:cNvSpPr>
          <p:nvPr>
            <p:ph type="body" sz="quarter" idx="19"/>
          </p:nvPr>
        </p:nvSpPr>
        <p:spPr/>
        <p:txBody>
          <a:bodyPr/>
          <a:lstStyle/>
          <a:p>
            <a:r>
              <a:rPr lang="en-US"/>
              <a:t>01</a:t>
            </a:r>
          </a:p>
        </p:txBody>
      </p:sp>
      <p:sp>
        <p:nvSpPr>
          <p:cNvPr id="25" name="Text Placeholder 24">
            <a:extLst>
              <a:ext uri="{FF2B5EF4-FFF2-40B4-BE49-F238E27FC236}">
                <a16:creationId xmlns:a16="http://schemas.microsoft.com/office/drawing/2014/main" id="{DAAC4FB5-01C8-1729-7BCE-63D05D809E1D}"/>
              </a:ext>
            </a:extLst>
          </p:cNvPr>
          <p:cNvSpPr>
            <a:spLocks noGrp="1"/>
          </p:cNvSpPr>
          <p:nvPr>
            <p:ph type="body" sz="quarter" idx="20"/>
          </p:nvPr>
        </p:nvSpPr>
        <p:spPr/>
        <p:txBody>
          <a:bodyPr/>
          <a:lstStyle/>
          <a:p>
            <a:r>
              <a:rPr lang="en-US"/>
              <a:t>Stran 4</a:t>
            </a:r>
          </a:p>
        </p:txBody>
      </p:sp>
      <p:sp>
        <p:nvSpPr>
          <p:cNvPr id="27" name="Text Placeholder 26">
            <a:extLst>
              <a:ext uri="{FF2B5EF4-FFF2-40B4-BE49-F238E27FC236}">
                <a16:creationId xmlns:a16="http://schemas.microsoft.com/office/drawing/2014/main" id="{BD33D437-1D1B-0970-863A-3F4E5678E15E}"/>
              </a:ext>
            </a:extLst>
          </p:cNvPr>
          <p:cNvSpPr>
            <a:spLocks noGrp="1"/>
          </p:cNvSpPr>
          <p:nvPr>
            <p:ph type="body" sz="quarter" idx="66"/>
          </p:nvPr>
        </p:nvSpPr>
        <p:spPr/>
        <p:txBody>
          <a:bodyPr/>
          <a:lstStyle/>
          <a:p>
            <a:r>
              <a:rPr lang="en-GB"/>
              <a:t>Avtor fotografije: Cerkev </a:t>
            </a:r>
            <a:r>
              <a:rPr lang="en-GB" err="1"/>
              <a:t>Blönduós</a:t>
            </a:r>
            <a:r>
              <a:rPr lang="en-GB"/>
              <a:t>, Islandija</a:t>
            </a:r>
          </a:p>
        </p:txBody>
      </p:sp>
      <p:sp>
        <p:nvSpPr>
          <p:cNvPr id="31" name="Text Placeholder 30">
            <a:extLst>
              <a:ext uri="{FF2B5EF4-FFF2-40B4-BE49-F238E27FC236}">
                <a16:creationId xmlns:a16="http://schemas.microsoft.com/office/drawing/2014/main" id="{38A6865B-4B41-2DD3-5422-12BF336B91E0}"/>
              </a:ext>
            </a:extLst>
          </p:cNvPr>
          <p:cNvSpPr>
            <a:spLocks noGrp="1"/>
          </p:cNvSpPr>
          <p:nvPr>
            <p:ph type="body" sz="quarter" idx="86"/>
          </p:nvPr>
        </p:nvSpPr>
        <p:spPr/>
        <p:txBody>
          <a:bodyPr/>
          <a:lstStyle/>
          <a:p>
            <a:r>
              <a:rPr lang="en-US"/>
              <a:t>Pregled</a:t>
            </a:r>
          </a:p>
          <a:p>
            <a:endParaRPr lang="en-US"/>
          </a:p>
        </p:txBody>
      </p:sp>
      <p:sp>
        <p:nvSpPr>
          <p:cNvPr id="33" name="Text Placeholder 32">
            <a:extLst>
              <a:ext uri="{FF2B5EF4-FFF2-40B4-BE49-F238E27FC236}">
                <a16:creationId xmlns:a16="http://schemas.microsoft.com/office/drawing/2014/main" id="{FE8A3D68-819C-50D6-7085-42930AB91A65}"/>
              </a:ext>
            </a:extLst>
          </p:cNvPr>
          <p:cNvSpPr>
            <a:spLocks noGrp="1"/>
          </p:cNvSpPr>
          <p:nvPr>
            <p:ph type="body" sz="quarter" idx="87"/>
          </p:nvPr>
        </p:nvSpPr>
        <p:spPr/>
        <p:txBody>
          <a:bodyPr/>
          <a:lstStyle/>
          <a:p>
            <a:r>
              <a:rPr lang="en-US"/>
              <a:t>02</a:t>
            </a:r>
          </a:p>
        </p:txBody>
      </p:sp>
      <p:sp>
        <p:nvSpPr>
          <p:cNvPr id="35" name="Text Placeholder 34">
            <a:extLst>
              <a:ext uri="{FF2B5EF4-FFF2-40B4-BE49-F238E27FC236}">
                <a16:creationId xmlns:a16="http://schemas.microsoft.com/office/drawing/2014/main" id="{E4F6B0C1-8B1A-98D6-6493-56B6E365EF8F}"/>
              </a:ext>
            </a:extLst>
          </p:cNvPr>
          <p:cNvSpPr>
            <a:spLocks noGrp="1"/>
          </p:cNvSpPr>
          <p:nvPr>
            <p:ph type="body" sz="quarter" idx="88"/>
          </p:nvPr>
        </p:nvSpPr>
        <p:spPr/>
        <p:txBody>
          <a:bodyPr/>
          <a:lstStyle/>
          <a:p>
            <a:r>
              <a:rPr lang="en-US"/>
              <a:t>Stran 4</a:t>
            </a:r>
          </a:p>
        </p:txBody>
      </p:sp>
      <p:sp>
        <p:nvSpPr>
          <p:cNvPr id="39" name="Text Placeholder 38">
            <a:extLst>
              <a:ext uri="{FF2B5EF4-FFF2-40B4-BE49-F238E27FC236}">
                <a16:creationId xmlns:a16="http://schemas.microsoft.com/office/drawing/2014/main" id="{FBFC37F9-12D0-F4D6-2836-22B62DC69118}"/>
              </a:ext>
            </a:extLst>
          </p:cNvPr>
          <p:cNvSpPr>
            <a:spLocks noGrp="1"/>
          </p:cNvSpPr>
          <p:nvPr>
            <p:ph type="body" sz="quarter" idx="90"/>
          </p:nvPr>
        </p:nvSpPr>
        <p:spPr/>
        <p:txBody>
          <a:bodyPr/>
          <a:lstStyle/>
          <a:p>
            <a:r>
              <a:rPr lang="en-GB"/>
              <a:t>Cilj učenja</a:t>
            </a:r>
          </a:p>
        </p:txBody>
      </p:sp>
      <p:sp>
        <p:nvSpPr>
          <p:cNvPr id="41" name="Text Placeholder 40">
            <a:extLst>
              <a:ext uri="{FF2B5EF4-FFF2-40B4-BE49-F238E27FC236}">
                <a16:creationId xmlns:a16="http://schemas.microsoft.com/office/drawing/2014/main" id="{7CC3ABA0-7B53-5303-46A2-C54FCAAFE6D7}"/>
              </a:ext>
            </a:extLst>
          </p:cNvPr>
          <p:cNvSpPr>
            <a:spLocks noGrp="1"/>
          </p:cNvSpPr>
          <p:nvPr>
            <p:ph type="body" sz="quarter" idx="91"/>
          </p:nvPr>
        </p:nvSpPr>
        <p:spPr/>
        <p:txBody>
          <a:bodyPr/>
          <a:lstStyle/>
          <a:p>
            <a:r>
              <a:rPr lang="en-US"/>
              <a:t>03</a:t>
            </a:r>
          </a:p>
        </p:txBody>
      </p:sp>
      <p:sp>
        <p:nvSpPr>
          <p:cNvPr id="43" name="Text Placeholder 42">
            <a:extLst>
              <a:ext uri="{FF2B5EF4-FFF2-40B4-BE49-F238E27FC236}">
                <a16:creationId xmlns:a16="http://schemas.microsoft.com/office/drawing/2014/main" id="{DC0FD6CF-E890-CEC4-9940-AA2F663B8FDE}"/>
              </a:ext>
            </a:extLst>
          </p:cNvPr>
          <p:cNvSpPr>
            <a:spLocks noGrp="1"/>
          </p:cNvSpPr>
          <p:nvPr>
            <p:ph type="body" sz="quarter" idx="92"/>
          </p:nvPr>
        </p:nvSpPr>
        <p:spPr/>
        <p:txBody>
          <a:bodyPr/>
          <a:lstStyle/>
          <a:p>
            <a:r>
              <a:rPr lang="en-US"/>
              <a:t>Stran 6</a:t>
            </a:r>
          </a:p>
        </p:txBody>
      </p:sp>
      <p:sp>
        <p:nvSpPr>
          <p:cNvPr id="45" name="Text Placeholder 44">
            <a:extLst>
              <a:ext uri="{FF2B5EF4-FFF2-40B4-BE49-F238E27FC236}">
                <a16:creationId xmlns:a16="http://schemas.microsoft.com/office/drawing/2014/main" id="{23A22EDC-1479-DCBF-238C-FC103F222B13}"/>
              </a:ext>
            </a:extLst>
          </p:cNvPr>
          <p:cNvSpPr>
            <a:spLocks noGrp="1"/>
          </p:cNvSpPr>
          <p:nvPr>
            <p:ph type="body" sz="quarter" idx="93"/>
          </p:nvPr>
        </p:nvSpPr>
        <p:spPr/>
        <p:txBody>
          <a:bodyPr/>
          <a:lstStyle/>
          <a:p>
            <a:r>
              <a:rPr lang="en-GB"/>
              <a:t>Avtor fotografije: </a:t>
            </a:r>
          </a:p>
          <a:p>
            <a:r>
              <a:rPr lang="en-US"/>
              <a:t>De Old </a:t>
            </a:r>
            <a:r>
              <a:rPr lang="en-US" err="1"/>
              <a:t>Signorie </a:t>
            </a:r>
            <a:r>
              <a:rPr lang="en-US"/>
              <a:t>BB, Nizozemska</a:t>
            </a:r>
            <a:endParaRPr lang="en-GB"/>
          </a:p>
        </p:txBody>
      </p:sp>
      <p:sp>
        <p:nvSpPr>
          <p:cNvPr id="47" name="Text Placeholder 46">
            <a:extLst>
              <a:ext uri="{FF2B5EF4-FFF2-40B4-BE49-F238E27FC236}">
                <a16:creationId xmlns:a16="http://schemas.microsoft.com/office/drawing/2014/main" id="{F1CAD430-D9E2-5C13-0DA1-5F9ECB584574}"/>
              </a:ext>
            </a:extLst>
          </p:cNvPr>
          <p:cNvSpPr>
            <a:spLocks noGrp="1"/>
          </p:cNvSpPr>
          <p:nvPr>
            <p:ph type="body" sz="quarter" idx="98"/>
          </p:nvPr>
        </p:nvSpPr>
        <p:spPr/>
        <p:txBody>
          <a:bodyPr/>
          <a:lstStyle/>
          <a:p>
            <a:r>
              <a:rPr lang="en-GB"/>
              <a:t>Avtor fotografije: Teapot Lane, Leitrim, Irska</a:t>
            </a:r>
          </a:p>
        </p:txBody>
      </p:sp>
      <p:sp>
        <p:nvSpPr>
          <p:cNvPr id="49" name="Text Placeholder 48">
            <a:extLst>
              <a:ext uri="{FF2B5EF4-FFF2-40B4-BE49-F238E27FC236}">
                <a16:creationId xmlns:a16="http://schemas.microsoft.com/office/drawing/2014/main" id="{E10E7A37-D600-026A-E03B-DDA2A9F92F0A}"/>
              </a:ext>
            </a:extLst>
          </p:cNvPr>
          <p:cNvSpPr>
            <a:spLocks noGrp="1"/>
          </p:cNvSpPr>
          <p:nvPr>
            <p:ph type="body" sz="quarter" idx="42"/>
          </p:nvPr>
        </p:nvSpPr>
        <p:spPr>
          <a:xfrm rot="16200000">
            <a:off x="8077471" y="3119181"/>
            <a:ext cx="6840061" cy="637571"/>
          </a:xfrm>
        </p:spPr>
        <p:txBody>
          <a:bodyPr/>
          <a:lstStyle/>
          <a:p>
            <a:pPr algn="r"/>
            <a:r>
              <a:rPr lang="en-US"/>
              <a:t>VSEBINA</a:t>
            </a:r>
          </a:p>
          <a:p>
            <a:endParaRPr lang="en-US"/>
          </a:p>
        </p:txBody>
      </p:sp>
      <p:pic>
        <p:nvPicPr>
          <p:cNvPr id="11" name="Picture Placeholder 18">
            <a:extLst>
              <a:ext uri="{FF2B5EF4-FFF2-40B4-BE49-F238E27FC236}">
                <a16:creationId xmlns:a16="http://schemas.microsoft.com/office/drawing/2014/main" id="{885C6C24-6DD2-D3E1-EF3C-CB706DD63789}"/>
              </a:ext>
            </a:extLst>
          </p:cNvPr>
          <p:cNvPicPr>
            <a:picLocks noGrp="1" noChangeAspect="1"/>
          </p:cNvPicPr>
          <p:nvPr>
            <p:ph type="pic" sz="quarter" idx="67"/>
          </p:nvPr>
        </p:nvPicPr>
        <p:blipFill>
          <a:blip r:embed="rId2"/>
          <a:srcRect l="30415" r="30415"/>
          <a:stretch>
            <a:fillRect/>
          </a:stretch>
        </p:blipFill>
        <p:spPr/>
      </p:pic>
      <p:pic>
        <p:nvPicPr>
          <p:cNvPr id="12" name="Picture Placeholder 20">
            <a:extLst>
              <a:ext uri="{FF2B5EF4-FFF2-40B4-BE49-F238E27FC236}">
                <a16:creationId xmlns:a16="http://schemas.microsoft.com/office/drawing/2014/main" id="{4615A141-24DA-ACCD-6F36-22476038923C}"/>
              </a:ext>
            </a:extLst>
          </p:cNvPr>
          <p:cNvPicPr>
            <a:picLocks noGrp="1" noChangeAspect="1"/>
          </p:cNvPicPr>
          <p:nvPr>
            <p:ph type="pic" sz="quarter" idx="85"/>
          </p:nvPr>
        </p:nvPicPr>
        <p:blipFill>
          <a:blip r:embed="rId3"/>
          <a:srcRect l="26777" r="26777"/>
          <a:stretch>
            <a:fillRect/>
          </a:stretch>
        </p:blipFill>
        <p:spPr/>
      </p:pic>
      <p:pic>
        <p:nvPicPr>
          <p:cNvPr id="14" name="Picture Placeholder 22">
            <a:extLst>
              <a:ext uri="{FF2B5EF4-FFF2-40B4-BE49-F238E27FC236}">
                <a16:creationId xmlns:a16="http://schemas.microsoft.com/office/drawing/2014/main" id="{FC151969-CDA7-AB80-C01B-082A95FA2635}"/>
              </a:ext>
            </a:extLst>
          </p:cNvPr>
          <p:cNvPicPr>
            <a:picLocks noGrp="1" noChangeAspect="1"/>
          </p:cNvPicPr>
          <p:nvPr>
            <p:ph type="pic" sz="quarter" idx="89"/>
          </p:nvPr>
        </p:nvPicPr>
        <p:blipFill>
          <a:blip r:embed="rId4"/>
          <a:srcRect l="23887" r="23887"/>
          <a:stretch>
            <a:fillRect/>
          </a:stretch>
        </p:blipFill>
        <p:spPr/>
      </p:pic>
      <p:pic>
        <p:nvPicPr>
          <p:cNvPr id="15" name="Picture 14">
            <a:extLst>
              <a:ext uri="{FF2B5EF4-FFF2-40B4-BE49-F238E27FC236}">
                <a16:creationId xmlns:a16="http://schemas.microsoft.com/office/drawing/2014/main" id="{48E18C5D-CA9E-EED6-1283-2896E7F53DB5}"/>
              </a:ext>
            </a:extLst>
          </p:cNvPr>
          <p:cNvPicPr>
            <a:picLocks noChangeAspect="1"/>
          </p:cNvPicPr>
          <p:nvPr/>
        </p:nvPicPr>
        <p:blipFill>
          <a:blip r:embed="rId5">
            <a:alphaModFix/>
            <a:extLst>
              <a:ext uri="{28A0092B-C50C-407E-A947-70E740481C1C}">
                <a14:useLocalDpi xmlns:a14="http://schemas.microsoft.com/office/drawing/2010/main" val="0"/>
              </a:ext>
            </a:extLst>
          </a:blip>
          <a:srcRect l="53155" t="-1" r="5047" b="49903"/>
          <a:stretch/>
        </p:blipFill>
        <p:spPr>
          <a:xfrm>
            <a:off x="8020250" y="3697683"/>
            <a:ext cx="3580276" cy="2659133"/>
          </a:xfrm>
          <a:prstGeom prst="rect">
            <a:avLst/>
          </a:prstGeom>
        </p:spPr>
      </p:pic>
    </p:spTree>
    <p:extLst>
      <p:ext uri="{BB962C8B-B14F-4D97-AF65-F5344CB8AC3E}">
        <p14:creationId xmlns:p14="http://schemas.microsoft.com/office/powerpoint/2010/main" val="19519108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ADF5C-1D2A-BCE3-716C-7891B61375B9}"/>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FE7F9D4D-C4EE-60DA-4466-425267942BD3}"/>
              </a:ext>
            </a:extLst>
          </p:cNvPr>
          <p:cNvSpPr txBox="1">
            <a:spLocks/>
          </p:cNvSpPr>
          <p:nvPr/>
        </p:nvSpPr>
        <p:spPr>
          <a:xfrm>
            <a:off x="624473" y="472365"/>
            <a:ext cx="8284088" cy="8036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a:t>Zakaj je to močna blagovna znamka?</a:t>
            </a:r>
          </a:p>
          <a:p>
            <a:pPr>
              <a:lnSpc>
                <a:spcPts val="3720"/>
              </a:lnSpc>
            </a:pPr>
            <a:endParaRPr lang="en-US"/>
          </a:p>
        </p:txBody>
      </p:sp>
      <p:cxnSp>
        <p:nvCxnSpPr>
          <p:cNvPr id="10" name="Straight Connector 9">
            <a:extLst>
              <a:ext uri="{FF2B5EF4-FFF2-40B4-BE49-F238E27FC236}">
                <a16:creationId xmlns:a16="http://schemas.microsoft.com/office/drawing/2014/main" id="{81CA9BB3-FC12-6DCD-9BA6-BB828D5ED9C4}"/>
              </a:ext>
            </a:extLst>
          </p:cNvPr>
          <p:cNvCxnSpPr>
            <a:cxnSpLocks/>
          </p:cNvCxnSpPr>
          <p:nvPr/>
        </p:nvCxnSpPr>
        <p:spPr>
          <a:xfrm>
            <a:off x="0" y="1286889"/>
            <a:ext cx="520504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D02BCB4C-D629-D3F4-BD86-E3B58A3821EC}"/>
              </a:ext>
            </a:extLst>
          </p:cNvPr>
          <p:cNvSpPr txBox="1">
            <a:spLocks/>
          </p:cNvSpPr>
          <p:nvPr/>
        </p:nvSpPr>
        <p:spPr>
          <a:xfrm>
            <a:off x="629059" y="1553807"/>
            <a:ext cx="6333449" cy="4350785"/>
          </a:xfrm>
          <a:prstGeom prst="rect">
            <a:avLst/>
          </a:prstGeom>
        </p:spPr>
        <p:txBody>
          <a:bodyPr lIns="91440" tIns="45720" rIns="91440" bIns="45720" numCol="2" spcCol="360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buClr>
                <a:srgbClr val="EC7C69"/>
              </a:buClr>
              <a:buFont typeface="+mj-lt"/>
              <a:buAutoNum type="arabicPeriod" startAt="3"/>
            </a:pPr>
            <a:r>
              <a:rPr lang="en-IE" sz="2200" b="1" err="1">
                <a:solidFill>
                  <a:srgbClr val="414141"/>
                </a:solidFill>
              </a:rPr>
              <a:t>Osebna</a:t>
            </a:r>
            <a:r>
              <a:rPr lang="en-IE" sz="2200" b="1" dirty="0">
                <a:solidFill>
                  <a:srgbClr val="414141"/>
                </a:solidFill>
              </a:rPr>
              <a:t> </a:t>
            </a:r>
            <a:r>
              <a:rPr lang="en-IE" sz="2200" b="1" err="1">
                <a:solidFill>
                  <a:srgbClr val="414141"/>
                </a:solidFill>
              </a:rPr>
              <a:t>zgodba</a:t>
            </a:r>
            <a:r>
              <a:rPr lang="en-IE" sz="2200" b="1" dirty="0">
                <a:solidFill>
                  <a:srgbClr val="414141"/>
                </a:solidFill>
              </a:rPr>
              <a:t> in </a:t>
            </a:r>
            <a:r>
              <a:rPr lang="en-IE" sz="2200" b="1" err="1">
                <a:solidFill>
                  <a:srgbClr val="414141"/>
                </a:solidFill>
              </a:rPr>
              <a:t>identiteta</a:t>
            </a:r>
            <a:r>
              <a:rPr lang="en-IE" sz="2200" b="1" dirty="0">
                <a:solidFill>
                  <a:srgbClr val="414141"/>
                </a:solidFill>
              </a:rPr>
              <a:t> </a:t>
            </a:r>
            <a:r>
              <a:rPr lang="en-IE" sz="2200" b="1" err="1">
                <a:solidFill>
                  <a:srgbClr val="414141"/>
                </a:solidFill>
              </a:rPr>
              <a:t>gostitelja</a:t>
            </a:r>
            <a:r>
              <a:rPr lang="en-IE" sz="2200" b="1" dirty="0">
                <a:solidFill>
                  <a:srgbClr val="414141"/>
                </a:solidFill>
              </a:rPr>
              <a:t> </a:t>
            </a:r>
            <a:r>
              <a:rPr lang="en-IE" sz="2200" dirty="0">
                <a:solidFill>
                  <a:srgbClr val="414141"/>
                </a:solidFill>
              </a:rPr>
              <a:t>– </a:t>
            </a:r>
            <a:r>
              <a:rPr lang="en-IE" sz="2200" err="1">
                <a:solidFill>
                  <a:srgbClr val="414141"/>
                </a:solidFill>
              </a:rPr>
              <a:t>osebnosti</a:t>
            </a:r>
            <a:r>
              <a:rPr lang="en-IE" sz="2200" dirty="0">
                <a:solidFill>
                  <a:srgbClr val="414141"/>
                </a:solidFill>
              </a:rPr>
              <a:t> in </a:t>
            </a:r>
            <a:r>
              <a:rPr lang="en-IE" sz="2200" err="1">
                <a:solidFill>
                  <a:srgbClr val="414141"/>
                </a:solidFill>
              </a:rPr>
              <a:t>zgodbe</a:t>
            </a:r>
            <a:r>
              <a:rPr lang="en-IE" sz="2200" dirty="0">
                <a:solidFill>
                  <a:srgbClr val="414141"/>
                </a:solidFill>
              </a:rPr>
              <a:t> </a:t>
            </a:r>
            <a:r>
              <a:rPr lang="en-IE" sz="2200" err="1">
                <a:solidFill>
                  <a:srgbClr val="414141"/>
                </a:solidFill>
              </a:rPr>
              <a:t>gostiteljev</a:t>
            </a:r>
            <a:r>
              <a:rPr lang="en-IE" sz="2200" dirty="0">
                <a:solidFill>
                  <a:srgbClr val="414141"/>
                </a:solidFill>
              </a:rPr>
              <a:t> so </a:t>
            </a:r>
            <a:r>
              <a:rPr lang="en-IE" sz="2200" err="1">
                <a:solidFill>
                  <a:srgbClr val="414141"/>
                </a:solidFill>
              </a:rPr>
              <a:t>vidne</a:t>
            </a:r>
            <a:r>
              <a:rPr lang="en-IE" sz="2200" dirty="0">
                <a:solidFill>
                  <a:srgbClr val="414141"/>
                </a:solidFill>
              </a:rPr>
              <a:t>. </a:t>
            </a:r>
            <a:r>
              <a:rPr lang="en-IE" sz="2200" err="1">
                <a:solidFill>
                  <a:srgbClr val="414141"/>
                </a:solidFill>
              </a:rPr>
              <a:t>Gostje</a:t>
            </a:r>
            <a:r>
              <a:rPr lang="en-IE" sz="2200" dirty="0">
                <a:solidFill>
                  <a:srgbClr val="414141"/>
                </a:solidFill>
              </a:rPr>
              <a:t> se </a:t>
            </a:r>
            <a:r>
              <a:rPr lang="en-IE" sz="2200" err="1">
                <a:solidFill>
                  <a:srgbClr val="414141"/>
                </a:solidFill>
              </a:rPr>
              <a:t>spominjajo</a:t>
            </a:r>
            <a:r>
              <a:rPr lang="en-IE" sz="2200" dirty="0">
                <a:solidFill>
                  <a:srgbClr val="414141"/>
                </a:solidFill>
              </a:rPr>
              <a:t> topline, </a:t>
            </a:r>
            <a:r>
              <a:rPr lang="en-IE" sz="2200" err="1">
                <a:solidFill>
                  <a:srgbClr val="414141"/>
                </a:solidFill>
              </a:rPr>
              <a:t>skrbi</a:t>
            </a:r>
            <a:r>
              <a:rPr lang="en-IE" sz="2200" dirty="0">
                <a:solidFill>
                  <a:srgbClr val="414141"/>
                </a:solidFill>
              </a:rPr>
              <a:t> in </a:t>
            </a:r>
            <a:r>
              <a:rPr lang="en-IE" sz="2200" err="1">
                <a:solidFill>
                  <a:srgbClr val="414141"/>
                </a:solidFill>
              </a:rPr>
              <a:t>osebnega</a:t>
            </a:r>
            <a:r>
              <a:rPr lang="en-IE" sz="2200" dirty="0">
                <a:solidFill>
                  <a:srgbClr val="414141"/>
                </a:solidFill>
              </a:rPr>
              <a:t> </a:t>
            </a:r>
            <a:r>
              <a:rPr lang="en-IE" sz="2200" err="1">
                <a:solidFill>
                  <a:srgbClr val="414141"/>
                </a:solidFill>
              </a:rPr>
              <a:t>pristopa</a:t>
            </a:r>
            <a:r>
              <a:rPr lang="en-IE" sz="2200" dirty="0">
                <a:solidFill>
                  <a:srgbClr val="414141"/>
                </a:solidFill>
              </a:rPr>
              <a:t>, ki </a:t>
            </a:r>
            <a:r>
              <a:rPr lang="en-IE" sz="2200" err="1">
                <a:solidFill>
                  <a:srgbClr val="414141"/>
                </a:solidFill>
              </a:rPr>
              <a:t>postanejo</a:t>
            </a:r>
            <a:r>
              <a:rPr lang="en-IE" sz="2200" dirty="0">
                <a:solidFill>
                  <a:srgbClr val="414141"/>
                </a:solidFill>
              </a:rPr>
              <a:t> del </a:t>
            </a:r>
            <a:r>
              <a:rPr lang="en-IE" sz="2200" err="1">
                <a:solidFill>
                  <a:srgbClr val="414141"/>
                </a:solidFill>
              </a:rPr>
              <a:t>identitete</a:t>
            </a:r>
            <a:r>
              <a:rPr lang="en-IE" sz="2200" dirty="0">
                <a:solidFill>
                  <a:srgbClr val="414141"/>
                </a:solidFill>
              </a:rPr>
              <a:t> </a:t>
            </a:r>
            <a:r>
              <a:rPr lang="en-IE" sz="2200" err="1">
                <a:solidFill>
                  <a:srgbClr val="414141"/>
                </a:solidFill>
              </a:rPr>
              <a:t>blagovne</a:t>
            </a:r>
            <a:r>
              <a:rPr lang="en-IE" sz="2200" dirty="0">
                <a:solidFill>
                  <a:srgbClr val="414141"/>
                </a:solidFill>
              </a:rPr>
              <a:t> </a:t>
            </a:r>
            <a:r>
              <a:rPr lang="en-IE" sz="2200" err="1">
                <a:solidFill>
                  <a:srgbClr val="414141"/>
                </a:solidFill>
              </a:rPr>
              <a:t>znamke</a:t>
            </a:r>
            <a:r>
              <a:rPr lang="en-IE" sz="2200" dirty="0">
                <a:solidFill>
                  <a:srgbClr val="414141"/>
                </a:solidFill>
              </a:rPr>
              <a:t>. Ta </a:t>
            </a:r>
            <a:r>
              <a:rPr lang="en-IE" sz="2200" err="1">
                <a:solidFill>
                  <a:srgbClr val="414141"/>
                </a:solidFill>
              </a:rPr>
              <a:t>človeški</a:t>
            </a:r>
            <a:r>
              <a:rPr lang="en-IE" sz="2200" dirty="0">
                <a:solidFill>
                  <a:srgbClr val="414141"/>
                </a:solidFill>
              </a:rPr>
              <a:t> element </a:t>
            </a:r>
            <a:r>
              <a:rPr lang="en-IE" sz="2200" err="1">
                <a:solidFill>
                  <a:srgbClr val="414141"/>
                </a:solidFill>
              </a:rPr>
              <a:t>gradi</a:t>
            </a:r>
            <a:r>
              <a:rPr lang="en-IE" sz="2200" dirty="0">
                <a:solidFill>
                  <a:srgbClr val="414141"/>
                </a:solidFill>
              </a:rPr>
              <a:t> </a:t>
            </a:r>
            <a:r>
              <a:rPr lang="en-IE" sz="2200" err="1">
                <a:solidFill>
                  <a:srgbClr val="414141"/>
                </a:solidFill>
              </a:rPr>
              <a:t>zaupanje</a:t>
            </a:r>
            <a:r>
              <a:rPr lang="en-IE" sz="2200" dirty="0">
                <a:solidFill>
                  <a:srgbClr val="414141"/>
                </a:solidFill>
              </a:rPr>
              <a:t> in </a:t>
            </a:r>
            <a:r>
              <a:rPr lang="en-IE" sz="2200" err="1">
                <a:solidFill>
                  <a:srgbClr val="414141"/>
                </a:solidFill>
              </a:rPr>
              <a:t>čustveno</a:t>
            </a:r>
            <a:r>
              <a:rPr lang="en-IE" sz="2200" dirty="0">
                <a:solidFill>
                  <a:srgbClr val="414141"/>
                </a:solidFill>
              </a:rPr>
              <a:t> </a:t>
            </a:r>
            <a:r>
              <a:rPr lang="en-IE" sz="2200" err="1">
                <a:solidFill>
                  <a:srgbClr val="414141"/>
                </a:solidFill>
              </a:rPr>
              <a:t>povezavo</a:t>
            </a:r>
            <a:r>
              <a:rPr lang="en-IE" sz="2200" dirty="0">
                <a:solidFill>
                  <a:srgbClr val="414141"/>
                </a:solidFill>
              </a:rPr>
              <a:t>.</a:t>
            </a:r>
          </a:p>
          <a:p>
            <a:pPr marL="457200" indent="-457200">
              <a:lnSpc>
                <a:spcPts val="2340"/>
              </a:lnSpc>
              <a:buClr>
                <a:srgbClr val="EC7C69"/>
              </a:buClr>
              <a:buFont typeface="+mj-lt"/>
              <a:buAutoNum type="arabicPeriod" startAt="4"/>
            </a:pPr>
            <a:r>
              <a:rPr lang="en-IE" sz="2200" b="1" err="1">
                <a:solidFill>
                  <a:srgbClr val="414141"/>
                </a:solidFill>
              </a:rPr>
              <a:t>Osredotočenost</a:t>
            </a:r>
            <a:r>
              <a:rPr lang="en-IE" sz="2200" b="1" dirty="0">
                <a:solidFill>
                  <a:srgbClr val="414141"/>
                </a:solidFill>
              </a:rPr>
              <a:t> </a:t>
            </a:r>
            <a:r>
              <a:rPr lang="en-IE" sz="2200" b="1" err="1">
                <a:solidFill>
                  <a:srgbClr val="414141"/>
                </a:solidFill>
              </a:rPr>
              <a:t>na</a:t>
            </a:r>
            <a:r>
              <a:rPr lang="en-IE" sz="2200" b="1" dirty="0">
                <a:solidFill>
                  <a:srgbClr val="414141"/>
                </a:solidFill>
              </a:rPr>
              <a:t> </a:t>
            </a:r>
            <a:r>
              <a:rPr lang="en-IE" sz="2200" b="1" err="1">
                <a:solidFill>
                  <a:srgbClr val="414141"/>
                </a:solidFill>
              </a:rPr>
              <a:t>gosta</a:t>
            </a:r>
            <a:r>
              <a:rPr lang="en-IE" sz="2200" b="1" dirty="0">
                <a:solidFill>
                  <a:srgbClr val="414141"/>
                </a:solidFill>
              </a:rPr>
              <a:t> </a:t>
            </a:r>
            <a:r>
              <a:rPr lang="en-IE" sz="2200" dirty="0">
                <a:solidFill>
                  <a:srgbClr val="414141"/>
                </a:solidFill>
              </a:rPr>
              <a:t>–</a:t>
            </a:r>
            <a:r>
              <a:rPr lang="en-IE" sz="2200" b="1" dirty="0">
                <a:solidFill>
                  <a:srgbClr val="414141"/>
                </a:solidFill>
              </a:rPr>
              <a:t> </a:t>
            </a:r>
            <a:r>
              <a:rPr lang="en-IE" sz="2200" err="1">
                <a:solidFill>
                  <a:srgbClr val="414141"/>
                </a:solidFill>
              </a:rPr>
              <a:t>popotniki</a:t>
            </a:r>
            <a:r>
              <a:rPr lang="en-IE" sz="2200" dirty="0">
                <a:solidFill>
                  <a:srgbClr val="414141"/>
                </a:solidFill>
              </a:rPr>
              <a:t>, ki </a:t>
            </a:r>
            <a:r>
              <a:rPr lang="en-IE" sz="2200" err="1">
                <a:solidFill>
                  <a:srgbClr val="414141"/>
                </a:solidFill>
              </a:rPr>
              <a:t>iščejo</a:t>
            </a:r>
            <a:r>
              <a:rPr lang="en-IE" sz="2200" dirty="0">
                <a:solidFill>
                  <a:srgbClr val="414141"/>
                </a:solidFill>
              </a:rPr>
              <a:t> </a:t>
            </a:r>
            <a:r>
              <a:rPr lang="en-IE" sz="2200" err="1">
                <a:solidFill>
                  <a:srgbClr val="414141"/>
                </a:solidFill>
              </a:rPr>
              <a:t>miren</a:t>
            </a:r>
            <a:r>
              <a:rPr lang="en-IE" sz="2200" dirty="0">
                <a:solidFill>
                  <a:srgbClr val="414141"/>
                </a:solidFill>
              </a:rPr>
              <a:t> </a:t>
            </a:r>
            <a:r>
              <a:rPr lang="en-IE" sz="2200" err="1">
                <a:solidFill>
                  <a:srgbClr val="414141"/>
                </a:solidFill>
              </a:rPr>
              <a:t>oddih</a:t>
            </a:r>
            <a:r>
              <a:rPr lang="en-IE" sz="2200" dirty="0">
                <a:solidFill>
                  <a:srgbClr val="414141"/>
                </a:solidFill>
              </a:rPr>
              <a:t>, </a:t>
            </a:r>
            <a:r>
              <a:rPr lang="en-IE" sz="2200" err="1">
                <a:solidFill>
                  <a:srgbClr val="414141"/>
                </a:solidFill>
              </a:rPr>
              <a:t>pristne</a:t>
            </a:r>
            <a:r>
              <a:rPr lang="en-IE" sz="2200" dirty="0">
                <a:solidFill>
                  <a:srgbClr val="414141"/>
                </a:solidFill>
              </a:rPr>
              <a:t> </a:t>
            </a:r>
            <a:r>
              <a:rPr lang="en-IE" sz="2200" err="1">
                <a:solidFill>
                  <a:srgbClr val="414141"/>
                </a:solidFill>
              </a:rPr>
              <a:t>izkušnje</a:t>
            </a:r>
            <a:r>
              <a:rPr lang="en-IE" sz="2200" dirty="0">
                <a:solidFill>
                  <a:srgbClr val="414141"/>
                </a:solidFill>
              </a:rPr>
              <a:t> in </a:t>
            </a:r>
            <a:r>
              <a:rPr lang="en-IE" sz="2200" err="1">
                <a:solidFill>
                  <a:srgbClr val="414141"/>
                </a:solidFill>
              </a:rPr>
              <a:t>osebno</a:t>
            </a:r>
            <a:r>
              <a:rPr lang="en-IE" sz="2200" dirty="0">
                <a:solidFill>
                  <a:srgbClr val="414141"/>
                </a:solidFill>
              </a:rPr>
              <a:t> </a:t>
            </a:r>
            <a:r>
              <a:rPr lang="en-IE" sz="2200" err="1">
                <a:solidFill>
                  <a:srgbClr val="414141"/>
                </a:solidFill>
              </a:rPr>
              <a:t>interakcijo</a:t>
            </a:r>
            <a:r>
              <a:rPr lang="en-IE" sz="2200" dirty="0">
                <a:solidFill>
                  <a:srgbClr val="414141"/>
                </a:solidFill>
              </a:rPr>
              <a:t>. </a:t>
            </a:r>
            <a:r>
              <a:rPr lang="en-IE" sz="2200" err="1">
                <a:solidFill>
                  <a:srgbClr val="414141"/>
                </a:solidFill>
              </a:rPr>
              <a:t>Potrebe</a:t>
            </a:r>
            <a:r>
              <a:rPr lang="en-IE" sz="2200" dirty="0">
                <a:solidFill>
                  <a:srgbClr val="414141"/>
                </a:solidFill>
              </a:rPr>
              <a:t> </a:t>
            </a:r>
            <a:r>
              <a:rPr lang="en-IE" sz="2200" err="1">
                <a:solidFill>
                  <a:srgbClr val="414141"/>
                </a:solidFill>
              </a:rPr>
              <a:t>gostov</a:t>
            </a:r>
            <a:r>
              <a:rPr lang="en-IE" sz="2200" dirty="0">
                <a:solidFill>
                  <a:srgbClr val="414141"/>
                </a:solidFill>
              </a:rPr>
              <a:t>: </a:t>
            </a:r>
            <a:r>
              <a:rPr lang="en-IE" sz="2200" err="1">
                <a:solidFill>
                  <a:srgbClr val="414141"/>
                </a:solidFill>
              </a:rPr>
              <a:t>mirna</a:t>
            </a:r>
            <a:r>
              <a:rPr lang="en-IE" sz="2200" dirty="0">
                <a:solidFill>
                  <a:srgbClr val="414141"/>
                </a:solidFill>
              </a:rPr>
              <a:t> </a:t>
            </a:r>
            <a:r>
              <a:rPr lang="en-IE" sz="2200" err="1">
                <a:solidFill>
                  <a:srgbClr val="414141"/>
                </a:solidFill>
              </a:rPr>
              <a:t>baza</a:t>
            </a:r>
            <a:r>
              <a:rPr lang="en-IE" sz="2200" dirty="0">
                <a:solidFill>
                  <a:srgbClr val="414141"/>
                </a:solidFill>
              </a:rPr>
              <a:t> za </a:t>
            </a:r>
            <a:r>
              <a:rPr lang="en-IE" sz="2200" err="1">
                <a:solidFill>
                  <a:srgbClr val="414141"/>
                </a:solidFill>
              </a:rPr>
              <a:t>raziskovanje</a:t>
            </a:r>
            <a:r>
              <a:rPr lang="en-IE" sz="2200" dirty="0">
                <a:solidFill>
                  <a:srgbClr val="414141"/>
                </a:solidFill>
              </a:rPr>
              <a:t> </a:t>
            </a:r>
            <a:r>
              <a:rPr lang="en-IE" sz="2200" err="1">
                <a:solidFill>
                  <a:srgbClr val="414141"/>
                </a:solidFill>
              </a:rPr>
              <a:t>Burrena</a:t>
            </a:r>
            <a:r>
              <a:rPr lang="en-IE" sz="2200" dirty="0">
                <a:solidFill>
                  <a:srgbClr val="414141"/>
                </a:solidFill>
              </a:rPr>
              <a:t>, </a:t>
            </a:r>
            <a:r>
              <a:rPr lang="en-IE" sz="2200" err="1">
                <a:solidFill>
                  <a:srgbClr val="414141"/>
                </a:solidFill>
              </a:rPr>
              <a:t>lokalni</a:t>
            </a:r>
            <a:r>
              <a:rPr lang="en-IE" sz="2200" dirty="0">
                <a:solidFill>
                  <a:srgbClr val="414141"/>
                </a:solidFill>
              </a:rPr>
              <a:t> </a:t>
            </a:r>
            <a:r>
              <a:rPr lang="en-IE" sz="2200" err="1">
                <a:solidFill>
                  <a:srgbClr val="414141"/>
                </a:solidFill>
              </a:rPr>
              <a:t>vpogledi</a:t>
            </a:r>
            <a:r>
              <a:rPr lang="en-IE" sz="2200" dirty="0">
                <a:solidFill>
                  <a:srgbClr val="414141"/>
                </a:solidFill>
              </a:rPr>
              <a:t>, ki </a:t>
            </a:r>
            <a:r>
              <a:rPr lang="en-IE" sz="2200" err="1">
                <a:solidFill>
                  <a:srgbClr val="414141"/>
                </a:solidFill>
              </a:rPr>
              <a:t>presegajo</a:t>
            </a:r>
            <a:r>
              <a:rPr lang="en-IE" sz="2200" dirty="0">
                <a:solidFill>
                  <a:srgbClr val="414141"/>
                </a:solidFill>
              </a:rPr>
              <a:t> </a:t>
            </a:r>
            <a:r>
              <a:rPr lang="en-IE" sz="2200" err="1">
                <a:solidFill>
                  <a:srgbClr val="414141"/>
                </a:solidFill>
              </a:rPr>
              <a:t>vodiče</a:t>
            </a:r>
            <a:r>
              <a:rPr lang="en-IE" sz="2200" dirty="0">
                <a:solidFill>
                  <a:srgbClr val="414141"/>
                </a:solidFill>
              </a:rPr>
              <a:t>, in </a:t>
            </a:r>
            <a:r>
              <a:rPr lang="en-IE" sz="2200" err="1">
                <a:solidFill>
                  <a:srgbClr val="414141"/>
                </a:solidFill>
              </a:rPr>
              <a:t>občutek</a:t>
            </a:r>
            <a:r>
              <a:rPr lang="en-IE" sz="2200" dirty="0">
                <a:solidFill>
                  <a:srgbClr val="414141"/>
                </a:solidFill>
              </a:rPr>
              <a:t> </a:t>
            </a:r>
            <a:r>
              <a:rPr lang="en-IE" sz="2200" err="1">
                <a:solidFill>
                  <a:srgbClr val="414141"/>
                </a:solidFill>
              </a:rPr>
              <a:t>domačnosti</a:t>
            </a:r>
            <a:r>
              <a:rPr lang="en-IE" sz="2200" dirty="0">
                <a:solidFill>
                  <a:srgbClr val="414141"/>
                </a:solidFill>
              </a:rPr>
              <a:t> </a:t>
            </a:r>
            <a:r>
              <a:rPr lang="en-IE" sz="2200" err="1">
                <a:solidFill>
                  <a:srgbClr val="414141"/>
                </a:solidFill>
              </a:rPr>
              <a:t>daleč</a:t>
            </a:r>
            <a:r>
              <a:rPr lang="en-IE" sz="2200" dirty="0">
                <a:solidFill>
                  <a:srgbClr val="414141"/>
                </a:solidFill>
              </a:rPr>
              <a:t> od </a:t>
            </a:r>
            <a:r>
              <a:rPr lang="en-IE" sz="2200" err="1">
                <a:solidFill>
                  <a:srgbClr val="414141"/>
                </a:solidFill>
              </a:rPr>
              <a:t>doma</a:t>
            </a:r>
            <a:r>
              <a:rPr lang="en-IE" sz="2200" dirty="0">
                <a:solidFill>
                  <a:srgbClr val="414141"/>
                </a:solidFill>
              </a:rPr>
              <a:t>. </a:t>
            </a:r>
            <a:endParaRPr lang="en-US" sz="2200" dirty="0">
              <a:solidFill>
                <a:srgbClr val="414141"/>
              </a:solidFill>
            </a:endParaRPr>
          </a:p>
        </p:txBody>
      </p:sp>
      <p:sp>
        <p:nvSpPr>
          <p:cNvPr id="20" name="TextBox 19">
            <a:extLst>
              <a:ext uri="{FF2B5EF4-FFF2-40B4-BE49-F238E27FC236}">
                <a16:creationId xmlns:a16="http://schemas.microsoft.com/office/drawing/2014/main" id="{24EE1A73-D234-181C-5379-C358C86B10DB}"/>
              </a:ext>
            </a:extLst>
          </p:cNvPr>
          <p:cNvSpPr txBox="1"/>
          <p:nvPr/>
        </p:nvSpPr>
        <p:spPr>
          <a:xfrm>
            <a:off x="1620284" y="6088135"/>
            <a:ext cx="5898988" cy="646331"/>
          </a:xfrm>
          <a:prstGeom prst="rect">
            <a:avLst/>
          </a:prstGeom>
          <a:noFill/>
        </p:spPr>
        <p:txBody>
          <a:bodyPr wrap="square" lIns="91440" tIns="45720" rIns="91440" bIns="45720" anchor="t">
            <a:spAutoFit/>
          </a:bodyPr>
          <a:lstStyle/>
          <a:p>
            <a:r>
              <a:rPr lang="en-US" b="1" dirty="0">
                <a:solidFill>
                  <a:srgbClr val="414141"/>
                </a:solidFill>
              </a:rPr>
              <a:t>Vir: </a:t>
            </a:r>
            <a:r>
              <a:rPr lang="en-US" dirty="0">
                <a:solidFill>
                  <a:srgbClr val="459597"/>
                </a:solidFill>
                <a:hlinkClick r:id="rId3">
                  <a:extLst>
                    <a:ext uri="{A12FA001-AC4F-418D-AE19-62706E023703}">
                      <ahyp:hlinkClr xmlns:ahyp="http://schemas.microsoft.com/office/drawing/2018/hyperlinkcolor" val="tx"/>
                    </a:ext>
                  </a:extLst>
                </a:hlinkClick>
              </a:rPr>
              <a:t> Primer: Zeleni ekološki B&amp;B</a:t>
            </a:r>
          </a:p>
          <a:p>
            <a:pPr marL="749300"/>
            <a:r>
              <a:rPr lang="en-US" dirty="0">
                <a:solidFill>
                  <a:srgbClr val="459597"/>
                </a:solidFill>
                <a:hlinkClick r:id="rId3">
                  <a:extLst>
                    <a:ext uri="{A12FA001-AC4F-418D-AE19-62706E023703}">
                      <ahyp:hlinkClr xmlns:ahyp="http://schemas.microsoft.com/office/drawing/2018/hyperlinkcolor" val="tx"/>
                    </a:ext>
                  </a:extLst>
                </a:hlinkClick>
              </a:rPr>
              <a:t>doseže certifikat trajnosti</a:t>
            </a:r>
            <a:endParaRPr lang="en-IE" dirty="0">
              <a:solidFill>
                <a:srgbClr val="459597"/>
              </a:solidFill>
            </a:endParaRPr>
          </a:p>
        </p:txBody>
      </p:sp>
      <p:sp>
        <p:nvSpPr>
          <p:cNvPr id="2" name="Freeform 1">
            <a:extLst>
              <a:ext uri="{FF2B5EF4-FFF2-40B4-BE49-F238E27FC236}">
                <a16:creationId xmlns:a16="http://schemas.microsoft.com/office/drawing/2014/main" id="{75DED549-E6EB-5C08-4112-A83A10813DCB}"/>
              </a:ext>
            </a:extLst>
          </p:cNvPr>
          <p:cNvSpPr/>
          <p:nvPr/>
        </p:nvSpPr>
        <p:spPr>
          <a:xfrm rot="5400000" flipH="1">
            <a:off x="6837626" y="2192154"/>
            <a:ext cx="5069731" cy="4261960"/>
          </a:xfrm>
          <a:custGeom>
            <a:avLst/>
            <a:gdLst>
              <a:gd name="connsiteX0" fmla="*/ 5069731 w 5069731"/>
              <a:gd name="connsiteY0" fmla="*/ 3902947 h 4261960"/>
              <a:gd name="connsiteX1" fmla="*/ 5069731 w 5069731"/>
              <a:gd name="connsiteY1" fmla="*/ 3429024 h 4261960"/>
              <a:gd name="connsiteX2" fmla="*/ 5069731 w 5069731"/>
              <a:gd name="connsiteY2" fmla="*/ 3356933 h 4261960"/>
              <a:gd name="connsiteX3" fmla="*/ 5069731 w 5069731"/>
              <a:gd name="connsiteY3" fmla="*/ 2883010 h 4261960"/>
              <a:gd name="connsiteX4" fmla="*/ 5069731 w 5069731"/>
              <a:gd name="connsiteY4" fmla="*/ 1019939 h 4261960"/>
              <a:gd name="connsiteX5" fmla="*/ 5069731 w 5069731"/>
              <a:gd name="connsiteY5" fmla="*/ 546015 h 4261960"/>
              <a:gd name="connsiteX6" fmla="*/ 5069731 w 5069731"/>
              <a:gd name="connsiteY6" fmla="*/ 473924 h 4261960"/>
              <a:gd name="connsiteX7" fmla="*/ 5069731 w 5069731"/>
              <a:gd name="connsiteY7" fmla="*/ 1 h 4261960"/>
              <a:gd name="connsiteX8" fmla="*/ 4502132 w 5069731"/>
              <a:gd name="connsiteY8" fmla="*/ 1 h 4261960"/>
              <a:gd name="connsiteX9" fmla="*/ 2870264 w 5069731"/>
              <a:gd name="connsiteY9" fmla="*/ 1 h 4261960"/>
              <a:gd name="connsiteX10" fmla="*/ 2870264 w 5069731"/>
              <a:gd name="connsiteY10" fmla="*/ 0 h 4261960"/>
              <a:gd name="connsiteX11" fmla="*/ 2302667 w 5069731"/>
              <a:gd name="connsiteY11" fmla="*/ 0 h 4261960"/>
              <a:gd name="connsiteX12" fmla="*/ 919509 w 5069731"/>
              <a:gd name="connsiteY12" fmla="*/ 0 h 4261960"/>
              <a:gd name="connsiteX13" fmla="*/ 919509 w 5069731"/>
              <a:gd name="connsiteY13" fmla="*/ 5305 h 4261960"/>
              <a:gd name="connsiteX14" fmla="*/ 0 w 5069731"/>
              <a:gd name="connsiteY14" fmla="*/ 5305 h 4261960"/>
              <a:gd name="connsiteX15" fmla="*/ 0 w 5069731"/>
              <a:gd name="connsiteY15" fmla="*/ 479229 h 4261960"/>
              <a:gd name="connsiteX16" fmla="*/ 0 w 5069731"/>
              <a:gd name="connsiteY16" fmla="*/ 924189 h 4261960"/>
              <a:gd name="connsiteX17" fmla="*/ 0 w 5069731"/>
              <a:gd name="connsiteY17" fmla="*/ 924192 h 4261960"/>
              <a:gd name="connsiteX18" fmla="*/ 0 w 5069731"/>
              <a:gd name="connsiteY18" fmla="*/ 1398113 h 4261960"/>
              <a:gd name="connsiteX19" fmla="*/ 0 w 5069731"/>
              <a:gd name="connsiteY19" fmla="*/ 1398116 h 4261960"/>
              <a:gd name="connsiteX20" fmla="*/ 0 w 5069731"/>
              <a:gd name="connsiteY20" fmla="*/ 1491788 h 4261960"/>
              <a:gd name="connsiteX21" fmla="*/ 0 w 5069731"/>
              <a:gd name="connsiteY21" fmla="*/ 1491791 h 4261960"/>
              <a:gd name="connsiteX22" fmla="*/ 0 w 5069731"/>
              <a:gd name="connsiteY22" fmla="*/ 1965712 h 4261960"/>
              <a:gd name="connsiteX23" fmla="*/ 0 w 5069731"/>
              <a:gd name="connsiteY23" fmla="*/ 1965715 h 4261960"/>
              <a:gd name="connsiteX24" fmla="*/ 0 w 5069731"/>
              <a:gd name="connsiteY24" fmla="*/ 3788036 h 4261960"/>
              <a:gd name="connsiteX25" fmla="*/ 0 w 5069731"/>
              <a:gd name="connsiteY25" fmla="*/ 4261960 h 4261960"/>
              <a:gd name="connsiteX26" fmla="*/ 979115 w 5069731"/>
              <a:gd name="connsiteY26" fmla="*/ 4261960 h 4261960"/>
              <a:gd name="connsiteX27" fmla="*/ 979118 w 5069731"/>
              <a:gd name="connsiteY27" fmla="*/ 4261960 h 4261960"/>
              <a:gd name="connsiteX28" fmla="*/ 1546714 w 5069731"/>
              <a:gd name="connsiteY28" fmla="*/ 4261960 h 4261960"/>
              <a:gd name="connsiteX29" fmla="*/ 1546717 w 5069731"/>
              <a:gd name="connsiteY29" fmla="*/ 4261960 h 4261960"/>
              <a:gd name="connsiteX30" fmla="*/ 3178579 w 5069731"/>
              <a:gd name="connsiteY30" fmla="*/ 4261960 h 4261960"/>
              <a:gd name="connsiteX31" fmla="*/ 3746178 w 5069731"/>
              <a:gd name="connsiteY31" fmla="*/ 4261960 h 4261960"/>
              <a:gd name="connsiteX32" fmla="*/ 3806269 w 5069731"/>
              <a:gd name="connsiteY32" fmla="*/ 4256655 h 4261960"/>
              <a:gd name="connsiteX33" fmla="*/ 4098088 w 5069731"/>
              <a:gd name="connsiteY33" fmla="*/ 4256655 h 4261960"/>
              <a:gd name="connsiteX34" fmla="*/ 4665687 w 5069731"/>
              <a:gd name="connsiteY34" fmla="*/ 4256655 h 4261960"/>
              <a:gd name="connsiteX35" fmla="*/ 5069731 w 5069731"/>
              <a:gd name="connsiteY35" fmla="*/ 3902947 h 426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069731" h="4261960">
                <a:moveTo>
                  <a:pt x="5069731" y="3902947"/>
                </a:moveTo>
                <a:lnTo>
                  <a:pt x="5069731" y="3429024"/>
                </a:lnTo>
                <a:lnTo>
                  <a:pt x="5069731" y="3356933"/>
                </a:lnTo>
                <a:lnTo>
                  <a:pt x="5069731" y="2883010"/>
                </a:lnTo>
                <a:lnTo>
                  <a:pt x="5069731" y="1019939"/>
                </a:lnTo>
                <a:lnTo>
                  <a:pt x="5069731" y="546015"/>
                </a:lnTo>
                <a:lnTo>
                  <a:pt x="5069731" y="473924"/>
                </a:lnTo>
                <a:lnTo>
                  <a:pt x="5069731" y="1"/>
                </a:lnTo>
                <a:lnTo>
                  <a:pt x="4502132" y="1"/>
                </a:lnTo>
                <a:lnTo>
                  <a:pt x="2870264" y="1"/>
                </a:lnTo>
                <a:lnTo>
                  <a:pt x="2870264" y="0"/>
                </a:lnTo>
                <a:lnTo>
                  <a:pt x="2302667" y="0"/>
                </a:lnTo>
                <a:lnTo>
                  <a:pt x="919509" y="0"/>
                </a:lnTo>
                <a:lnTo>
                  <a:pt x="919509" y="5305"/>
                </a:lnTo>
                <a:lnTo>
                  <a:pt x="0" y="5305"/>
                </a:lnTo>
                <a:lnTo>
                  <a:pt x="0" y="479229"/>
                </a:lnTo>
                <a:lnTo>
                  <a:pt x="0" y="924189"/>
                </a:lnTo>
                <a:lnTo>
                  <a:pt x="0" y="924192"/>
                </a:lnTo>
                <a:lnTo>
                  <a:pt x="0" y="1398113"/>
                </a:lnTo>
                <a:lnTo>
                  <a:pt x="0" y="1398116"/>
                </a:lnTo>
                <a:lnTo>
                  <a:pt x="0" y="1491788"/>
                </a:lnTo>
                <a:lnTo>
                  <a:pt x="0" y="1491791"/>
                </a:lnTo>
                <a:lnTo>
                  <a:pt x="0" y="1965712"/>
                </a:lnTo>
                <a:lnTo>
                  <a:pt x="0" y="1965715"/>
                </a:lnTo>
                <a:lnTo>
                  <a:pt x="0" y="3788036"/>
                </a:lnTo>
                <a:lnTo>
                  <a:pt x="0" y="4261960"/>
                </a:lnTo>
                <a:lnTo>
                  <a:pt x="979115" y="4261960"/>
                </a:lnTo>
                <a:lnTo>
                  <a:pt x="979118" y="4261960"/>
                </a:lnTo>
                <a:lnTo>
                  <a:pt x="1546714" y="4261960"/>
                </a:lnTo>
                <a:lnTo>
                  <a:pt x="1546717" y="4261960"/>
                </a:lnTo>
                <a:lnTo>
                  <a:pt x="3178579" y="4261960"/>
                </a:lnTo>
                <a:lnTo>
                  <a:pt x="3746178" y="4261960"/>
                </a:lnTo>
                <a:lnTo>
                  <a:pt x="3806269" y="4256655"/>
                </a:lnTo>
                <a:lnTo>
                  <a:pt x="4098088" y="4256655"/>
                </a:lnTo>
                <a:lnTo>
                  <a:pt x="4665687" y="4256655"/>
                </a:lnTo>
                <a:cubicBezTo>
                  <a:pt x="4889567" y="4256655"/>
                  <a:pt x="5069731" y="4097776"/>
                  <a:pt x="5069731" y="3902947"/>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4" name="Text Placeholder 1">
            <a:extLst>
              <a:ext uri="{FF2B5EF4-FFF2-40B4-BE49-F238E27FC236}">
                <a16:creationId xmlns:a16="http://schemas.microsoft.com/office/drawing/2014/main" id="{7B993016-590E-8776-6D37-A85F513AAC86}"/>
              </a:ext>
            </a:extLst>
          </p:cNvPr>
          <p:cNvSpPr txBox="1">
            <a:spLocks/>
          </p:cNvSpPr>
          <p:nvPr/>
        </p:nvSpPr>
        <p:spPr>
          <a:xfrm>
            <a:off x="7700902" y="2095509"/>
            <a:ext cx="3513798"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spcAft>
                <a:spcPts val="1200"/>
              </a:spcAft>
            </a:pPr>
            <a:r>
              <a:rPr lang="en-IE" sz="2200"/>
              <a:t>Ta primer študije ponazarja, kako se lahko alternativna nastanitev izkaže z avtentičnostjo, lokalno usmerjenostjo in osebnim pristopom. Edinstvena kombinacija mirnega okolja, toplega gostoljubja in lokalnih zgodb ustvarja močno blagovno znamko, ki pritegne prave goste.</a:t>
            </a:r>
          </a:p>
        </p:txBody>
      </p:sp>
      <p:sp>
        <p:nvSpPr>
          <p:cNvPr id="5" name="Slide Number Placeholder 5">
            <a:extLst>
              <a:ext uri="{FF2B5EF4-FFF2-40B4-BE49-F238E27FC236}">
                <a16:creationId xmlns:a16="http://schemas.microsoft.com/office/drawing/2014/main" id="{0029F9ED-CD8D-3F22-C5E9-DDC9FF30514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20</a:t>
            </a:fld>
            <a:endParaRPr lang="fr-CA" sz="1200"/>
          </a:p>
        </p:txBody>
      </p:sp>
    </p:spTree>
    <p:extLst>
      <p:ext uri="{BB962C8B-B14F-4D97-AF65-F5344CB8AC3E}">
        <p14:creationId xmlns:p14="http://schemas.microsoft.com/office/powerpoint/2010/main" val="42708860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0EA99E-7CE2-48DB-3AEB-A72E6C63E2EC}"/>
            </a:ext>
          </a:extLst>
        </p:cNvPr>
        <p:cNvGrpSpPr/>
        <p:nvPr/>
      </p:nvGrpSpPr>
      <p:grpSpPr>
        <a:xfrm>
          <a:off x="0" y="0"/>
          <a:ext cx="0" cy="0"/>
          <a:chOff x="0" y="0"/>
          <a:chExt cx="0" cy="0"/>
        </a:xfrm>
      </p:grpSpPr>
      <p:sp>
        <p:nvSpPr>
          <p:cNvPr id="14" name="Text Placeholder 2">
            <a:extLst>
              <a:ext uri="{FF2B5EF4-FFF2-40B4-BE49-F238E27FC236}">
                <a16:creationId xmlns:a16="http://schemas.microsoft.com/office/drawing/2014/main" id="{77544047-952D-7BBA-DBD1-2619165CD702}"/>
              </a:ext>
            </a:extLst>
          </p:cNvPr>
          <p:cNvSpPr>
            <a:spLocks noGrp="1"/>
          </p:cNvSpPr>
          <p:nvPr>
            <p:ph type="body" sz="quarter" idx="18"/>
          </p:nvPr>
        </p:nvSpPr>
        <p:spPr>
          <a:xfrm>
            <a:off x="254000" y="1482295"/>
            <a:ext cx="3850640" cy="1049221"/>
          </a:xfrm>
          <a:prstGeom prst="rect">
            <a:avLst/>
          </a:prstGeom>
        </p:spPr>
        <p:txBody>
          <a:bodyPr/>
          <a:lstStyle/>
          <a:p>
            <a:r>
              <a:rPr lang="en-US"/>
              <a:t>Kako graditi na blagovni znamki države in jo narediti drugačno</a:t>
            </a:r>
          </a:p>
        </p:txBody>
      </p:sp>
      <p:sp>
        <p:nvSpPr>
          <p:cNvPr id="15" name="Text Placeholder 3">
            <a:extLst>
              <a:ext uri="{FF2B5EF4-FFF2-40B4-BE49-F238E27FC236}">
                <a16:creationId xmlns:a16="http://schemas.microsoft.com/office/drawing/2014/main" id="{C22E9543-8444-26D3-8C73-1CA485EBCE56}"/>
              </a:ext>
            </a:extLst>
          </p:cNvPr>
          <p:cNvSpPr>
            <a:spLocks noGrp="1"/>
          </p:cNvSpPr>
          <p:nvPr>
            <p:ph type="body" sz="quarter" idx="19"/>
          </p:nvPr>
        </p:nvSpPr>
        <p:spPr>
          <a:prstGeom prst="rect">
            <a:avLst/>
          </a:prstGeom>
        </p:spPr>
        <p:txBody>
          <a:bodyPr/>
          <a:lstStyle/>
          <a:p>
            <a:r>
              <a:rPr lang="en-GB"/>
              <a:t>Podcast</a:t>
            </a:r>
          </a:p>
        </p:txBody>
      </p:sp>
      <p:sp>
        <p:nvSpPr>
          <p:cNvPr id="16" name="Text Placeholder 4">
            <a:extLst>
              <a:ext uri="{FF2B5EF4-FFF2-40B4-BE49-F238E27FC236}">
                <a16:creationId xmlns:a16="http://schemas.microsoft.com/office/drawing/2014/main" id="{1137F14D-2B5B-5FED-6738-E0A5DE223E3E}"/>
              </a:ext>
            </a:extLst>
          </p:cNvPr>
          <p:cNvSpPr txBox="1">
            <a:spLocks/>
          </p:cNvSpPr>
          <p:nvPr/>
        </p:nvSpPr>
        <p:spPr>
          <a:xfrm>
            <a:off x="5983399" y="1381482"/>
            <a:ext cx="5938719" cy="4756194"/>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EC7C69"/>
              </a:buClr>
            </a:pPr>
            <a:r>
              <a:rPr lang="en-IE" b="1"/>
              <a:t>Poleg gradnje blagovnih znamk turističnih nastanitev si poglejmo, kako se lahko razlikujemo pri gradnji turistične blagovne znamke držav. </a:t>
            </a:r>
          </a:p>
          <a:p>
            <a:pPr>
              <a:lnSpc>
                <a:spcPts val="2340"/>
              </a:lnSpc>
              <a:buClr>
                <a:srgbClr val="EC7C69"/>
              </a:buClr>
            </a:pPr>
            <a:endParaRPr lang="en-IE"/>
          </a:p>
          <a:p>
            <a:pPr>
              <a:lnSpc>
                <a:spcPts val="2340"/>
              </a:lnSpc>
              <a:buClr>
                <a:srgbClr val="EC7C69"/>
              </a:buClr>
            </a:pPr>
            <a:r>
              <a:rPr lang="en-IE" sz="2000"/>
              <a:t>Marius </a:t>
            </a:r>
            <a:r>
              <a:rPr lang="en-IE" sz="2000" err="1"/>
              <a:t>Gurskas</a:t>
            </a:r>
            <a:r>
              <a:rPr lang="en-IE" sz="2000"/>
              <a:t>, direktor za komunikacije v litovski vladni kanclerski službi, se pogovarja s Karmen </a:t>
            </a:r>
            <a:r>
              <a:rPr lang="en-IE" sz="2000" err="1"/>
              <a:t>Novarlic</a:t>
            </a:r>
            <a:r>
              <a:rPr lang="en-IE" sz="2000"/>
              <a:t>, vodjo oddelka za poslovno komunikacijo na Slovenski turistični organizaciji. </a:t>
            </a:r>
            <a:endParaRPr lang="en-IE" sz="2000">
              <a:ea typeface="Calibri"/>
              <a:cs typeface="Calibri"/>
            </a:endParaRPr>
          </a:p>
          <a:p>
            <a:pPr>
              <a:lnSpc>
                <a:spcPts val="2340"/>
              </a:lnSpc>
              <a:buClr>
                <a:srgbClr val="EC7C69"/>
              </a:buClr>
            </a:pPr>
            <a:endParaRPr lang="en-IE" sz="2000">
              <a:ea typeface="Calibri"/>
              <a:cs typeface="Calibri"/>
            </a:endParaRPr>
          </a:p>
          <a:p>
            <a:pPr>
              <a:lnSpc>
                <a:spcPts val="2340"/>
              </a:lnSpc>
              <a:buClr>
                <a:srgbClr val="EC7C69"/>
              </a:buClr>
            </a:pPr>
            <a:r>
              <a:rPr lang="en-IE" sz="2000"/>
              <a:t>Odkrijte, kako je Slovenska turistična organizacija delovala za okrepitev čustvene privlačnosti države, kako jasne vrednote omogočajo ekipi, da se hitro prilagaja spremembam, in inovativne nove načine, kako uporabljajo tehnologijo za doseganje svojega občinstva.</a:t>
            </a:r>
            <a:endParaRPr lang="en-IE" sz="2000">
              <a:ea typeface="Calibri"/>
              <a:cs typeface="Calibri"/>
            </a:endParaRPr>
          </a:p>
        </p:txBody>
      </p:sp>
      <p:sp>
        <p:nvSpPr>
          <p:cNvPr id="19" name="Slide Number Placeholder 5">
            <a:extLst>
              <a:ext uri="{FF2B5EF4-FFF2-40B4-BE49-F238E27FC236}">
                <a16:creationId xmlns:a16="http://schemas.microsoft.com/office/drawing/2014/main" id="{292367FE-20B6-B4CD-CFC1-23EAE70F3F7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21</a:t>
            </a:fld>
            <a:endParaRPr lang="fr-CA" sz="1200"/>
          </a:p>
        </p:txBody>
      </p:sp>
      <p:sp>
        <p:nvSpPr>
          <p:cNvPr id="3" name="Text Placeholder 3">
            <a:extLst>
              <a:ext uri="{FF2B5EF4-FFF2-40B4-BE49-F238E27FC236}">
                <a16:creationId xmlns:a16="http://schemas.microsoft.com/office/drawing/2014/main" id="{6604D21C-A970-5126-970C-394C030BF7A7}"/>
              </a:ext>
            </a:extLst>
          </p:cNvPr>
          <p:cNvSpPr txBox="1">
            <a:spLocks/>
          </p:cNvSpPr>
          <p:nvPr/>
        </p:nvSpPr>
        <p:spPr>
          <a:xfrm>
            <a:off x="5961887" y="613375"/>
            <a:ext cx="440110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a:solidFill>
                  <a:srgbClr val="EC7C69"/>
                </a:solidFill>
              </a:rPr>
              <a:t>Litva in Slovenija </a:t>
            </a:r>
          </a:p>
        </p:txBody>
      </p:sp>
      <p:cxnSp>
        <p:nvCxnSpPr>
          <p:cNvPr id="4" name="Straight Connector 3">
            <a:extLst>
              <a:ext uri="{FF2B5EF4-FFF2-40B4-BE49-F238E27FC236}">
                <a16:creationId xmlns:a16="http://schemas.microsoft.com/office/drawing/2014/main" id="{1547F0AA-8402-9FE8-A641-BE760173455C}"/>
              </a:ext>
            </a:extLst>
          </p:cNvPr>
          <p:cNvCxnSpPr>
            <a:cxnSpLocks/>
          </p:cNvCxnSpPr>
          <p:nvPr/>
        </p:nvCxnSpPr>
        <p:spPr>
          <a:xfrm>
            <a:off x="5522367" y="1380453"/>
            <a:ext cx="6376042"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DCBCF255-D771-77F2-75F7-3B745DADFDF7}"/>
              </a:ext>
            </a:extLst>
          </p:cNvPr>
          <p:cNvPicPr>
            <a:picLocks noChangeAspect="1"/>
          </p:cNvPicPr>
          <p:nvPr/>
        </p:nvPicPr>
        <p:blipFill>
          <a:blip r:embed="rId4">
            <a:biLevel thresh="25000"/>
            <a:alphaModFix amt="35000"/>
            <a:extLst>
              <a:ext uri="{28A0092B-C50C-407E-A947-70E740481C1C}">
                <a14:useLocalDpi xmlns:a14="http://schemas.microsoft.com/office/drawing/2010/main" val="0"/>
              </a:ext>
            </a:extLst>
          </a:blip>
          <a:srcRect l="53155" t="-1" r="5047" b="49903"/>
          <a:stretch/>
        </p:blipFill>
        <p:spPr>
          <a:xfrm>
            <a:off x="-2238495" y="1851954"/>
            <a:ext cx="4246690" cy="3154091"/>
          </a:xfrm>
          <a:prstGeom prst="rect">
            <a:avLst/>
          </a:prstGeom>
        </p:spPr>
      </p:pic>
      <p:sp>
        <p:nvSpPr>
          <p:cNvPr id="8" name="TextBox 7">
            <a:extLst>
              <a:ext uri="{FF2B5EF4-FFF2-40B4-BE49-F238E27FC236}">
                <a16:creationId xmlns:a16="http://schemas.microsoft.com/office/drawing/2014/main" id="{BF269DFF-C999-E0F8-1789-E9204F83F9BE}"/>
              </a:ext>
            </a:extLst>
          </p:cNvPr>
          <p:cNvSpPr txBox="1"/>
          <p:nvPr/>
        </p:nvSpPr>
        <p:spPr>
          <a:xfrm>
            <a:off x="6355135" y="5849365"/>
            <a:ext cx="5177349" cy="584775"/>
          </a:xfrm>
          <a:prstGeom prst="rect">
            <a:avLst/>
          </a:prstGeom>
          <a:noFill/>
        </p:spPr>
        <p:txBody>
          <a:bodyPr wrap="square" lIns="91440" tIns="45720" rIns="91440" bIns="45720" anchor="t">
            <a:spAutoFit/>
          </a:bodyPr>
          <a:lstStyle/>
          <a:p>
            <a:r>
              <a:rPr lang="en-US" sz="1600" dirty="0">
                <a:hlinkClick r:id="rId5"/>
              </a:rPr>
              <a:t>Vir: Litva in Slovenija: Ustvarjanje blagovne znamke, ki pritegne deležnike – Place2Place | Acast</a:t>
            </a:r>
            <a:endParaRPr lang="en-IE" sz="1600" dirty="0"/>
          </a:p>
        </p:txBody>
      </p:sp>
      <p:pic>
        <p:nvPicPr>
          <p:cNvPr id="22" name="Graphic 106">
            <a:extLst>
              <a:ext uri="{FF2B5EF4-FFF2-40B4-BE49-F238E27FC236}">
                <a16:creationId xmlns:a16="http://schemas.microsoft.com/office/drawing/2014/main" id="{E3A1FC75-4C67-B734-0FD5-52AA6E32AA19}"/>
              </a:ext>
            </a:extLst>
          </p:cNvPr>
          <p:cNvPicPr>
            <a:picLocks noChangeAspect="1"/>
          </p:cNvPicPr>
          <p:nvPr/>
        </p:nvPicPr>
        <p:blipFill>
          <a:blip r:embed="rId6"/>
          <a:stretch>
            <a:fillRect/>
          </a:stretch>
        </p:blipFill>
        <p:spPr>
          <a:xfrm rot="5400000" flipH="1">
            <a:off x="811070" y="2195977"/>
            <a:ext cx="3777129" cy="5364036"/>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pic>
        <p:nvPicPr>
          <p:cNvPr id="23" name="53ef997e775e6e80e1c41cab5a12a049 (1)">
            <a:hlinkClick r:id="" action="ppaction://media"/>
            <a:extLst>
              <a:ext uri="{FF2B5EF4-FFF2-40B4-BE49-F238E27FC236}">
                <a16:creationId xmlns:a16="http://schemas.microsoft.com/office/drawing/2014/main" id="{838C70D9-4534-A62D-04D3-41E3CEFA45D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249739" y="3893262"/>
            <a:ext cx="1325735" cy="1325735"/>
          </a:xfrm>
          <a:prstGeom prst="rect">
            <a:avLst/>
          </a:prstGeom>
        </p:spPr>
      </p:pic>
      <p:sp>
        <p:nvSpPr>
          <p:cNvPr id="24" name="Oval 23">
            <a:extLst>
              <a:ext uri="{FF2B5EF4-FFF2-40B4-BE49-F238E27FC236}">
                <a16:creationId xmlns:a16="http://schemas.microsoft.com/office/drawing/2014/main" id="{5C4353A4-0137-0741-FE27-8D682328B765}"/>
              </a:ext>
            </a:extLst>
          </p:cNvPr>
          <p:cNvSpPr/>
          <p:nvPr/>
        </p:nvSpPr>
        <p:spPr>
          <a:xfrm>
            <a:off x="4214148" y="4711151"/>
            <a:ext cx="1794175" cy="1794175"/>
          </a:xfrm>
          <a:prstGeom prst="ellipse">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Rounded Corners 13">
            <a:extLst>
              <a:ext uri="{FF2B5EF4-FFF2-40B4-BE49-F238E27FC236}">
                <a16:creationId xmlns:a16="http://schemas.microsoft.com/office/drawing/2014/main" id="{958CB961-4085-C663-D5D0-F649972F95C0}"/>
              </a:ext>
            </a:extLst>
          </p:cNvPr>
          <p:cNvSpPr/>
          <p:nvPr/>
        </p:nvSpPr>
        <p:spPr>
          <a:xfrm>
            <a:off x="3989283" y="5228768"/>
            <a:ext cx="2243901" cy="760384"/>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3000"/>
              </a:lnSpc>
            </a:pPr>
            <a:r>
              <a:rPr lang="en-IE" sz="3000" b="1">
                <a:solidFill>
                  <a:schemeClr val="bg1"/>
                </a:solidFill>
                <a:latin typeface="Calibri" panose="020F0502020204030204" pitchFamily="34" charset="0"/>
                <a:cs typeface="Calibri" panose="020F0502020204030204" pitchFamily="34" charset="0"/>
              </a:rPr>
              <a:t>Kliknite za poslušanje</a:t>
            </a:r>
            <a:endParaRPr lang="en-IE" sz="3000">
              <a:solidFill>
                <a:schemeClr val="bg1"/>
              </a:solidFill>
              <a:latin typeface="Calibri" panose="020F0502020204030204" pitchFamily="34" charset="0"/>
              <a:cs typeface="Calibri" panose="020F0502020204030204" pitchFamily="34" charset="0"/>
            </a:endParaRPr>
          </a:p>
        </p:txBody>
      </p:sp>
      <p:pic>
        <p:nvPicPr>
          <p:cNvPr id="27" name="Graphic 26" descr="Podcast outline">
            <a:extLst>
              <a:ext uri="{FF2B5EF4-FFF2-40B4-BE49-F238E27FC236}">
                <a16:creationId xmlns:a16="http://schemas.microsoft.com/office/drawing/2014/main" id="{9FC06DDF-CEA9-A866-3299-1AC5CAB95FF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292461" y="413386"/>
            <a:ext cx="1203631" cy="1203631"/>
          </a:xfrm>
          <a:prstGeom prst="rect">
            <a:avLst/>
          </a:prstGeom>
        </p:spPr>
      </p:pic>
    </p:spTree>
    <p:extLst>
      <p:ext uri="{BB962C8B-B14F-4D97-AF65-F5344CB8AC3E}">
        <p14:creationId xmlns:p14="http://schemas.microsoft.com/office/powerpoint/2010/main" val="2582865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9730"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B1698-3245-D934-A37A-07F8E7E92ADF}"/>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BE5D5853-91EB-B691-BF33-6764FEE9314A}"/>
              </a:ext>
            </a:extLst>
          </p:cNvPr>
          <p:cNvSpPr/>
          <p:nvPr/>
        </p:nvSpPr>
        <p:spPr>
          <a:xfrm rot="5400000" flipH="1">
            <a:off x="385841" y="2192153"/>
            <a:ext cx="5069731" cy="4261960"/>
          </a:xfrm>
          <a:custGeom>
            <a:avLst/>
            <a:gdLst>
              <a:gd name="connsiteX0" fmla="*/ 5069731 w 5069731"/>
              <a:gd name="connsiteY0" fmla="*/ 3902947 h 4261960"/>
              <a:gd name="connsiteX1" fmla="*/ 5069731 w 5069731"/>
              <a:gd name="connsiteY1" fmla="*/ 3429024 h 4261960"/>
              <a:gd name="connsiteX2" fmla="*/ 5069731 w 5069731"/>
              <a:gd name="connsiteY2" fmla="*/ 3356933 h 4261960"/>
              <a:gd name="connsiteX3" fmla="*/ 5069731 w 5069731"/>
              <a:gd name="connsiteY3" fmla="*/ 2883010 h 4261960"/>
              <a:gd name="connsiteX4" fmla="*/ 5069731 w 5069731"/>
              <a:gd name="connsiteY4" fmla="*/ 1019939 h 4261960"/>
              <a:gd name="connsiteX5" fmla="*/ 5069731 w 5069731"/>
              <a:gd name="connsiteY5" fmla="*/ 546015 h 4261960"/>
              <a:gd name="connsiteX6" fmla="*/ 5069731 w 5069731"/>
              <a:gd name="connsiteY6" fmla="*/ 473924 h 4261960"/>
              <a:gd name="connsiteX7" fmla="*/ 5069731 w 5069731"/>
              <a:gd name="connsiteY7" fmla="*/ 1 h 4261960"/>
              <a:gd name="connsiteX8" fmla="*/ 4502132 w 5069731"/>
              <a:gd name="connsiteY8" fmla="*/ 1 h 4261960"/>
              <a:gd name="connsiteX9" fmla="*/ 2870264 w 5069731"/>
              <a:gd name="connsiteY9" fmla="*/ 1 h 4261960"/>
              <a:gd name="connsiteX10" fmla="*/ 2870264 w 5069731"/>
              <a:gd name="connsiteY10" fmla="*/ 0 h 4261960"/>
              <a:gd name="connsiteX11" fmla="*/ 2302667 w 5069731"/>
              <a:gd name="connsiteY11" fmla="*/ 0 h 4261960"/>
              <a:gd name="connsiteX12" fmla="*/ 919509 w 5069731"/>
              <a:gd name="connsiteY12" fmla="*/ 0 h 4261960"/>
              <a:gd name="connsiteX13" fmla="*/ 919509 w 5069731"/>
              <a:gd name="connsiteY13" fmla="*/ 5305 h 4261960"/>
              <a:gd name="connsiteX14" fmla="*/ 0 w 5069731"/>
              <a:gd name="connsiteY14" fmla="*/ 5305 h 4261960"/>
              <a:gd name="connsiteX15" fmla="*/ 0 w 5069731"/>
              <a:gd name="connsiteY15" fmla="*/ 479229 h 4261960"/>
              <a:gd name="connsiteX16" fmla="*/ 0 w 5069731"/>
              <a:gd name="connsiteY16" fmla="*/ 924189 h 4261960"/>
              <a:gd name="connsiteX17" fmla="*/ 0 w 5069731"/>
              <a:gd name="connsiteY17" fmla="*/ 924192 h 4261960"/>
              <a:gd name="connsiteX18" fmla="*/ 0 w 5069731"/>
              <a:gd name="connsiteY18" fmla="*/ 1398113 h 4261960"/>
              <a:gd name="connsiteX19" fmla="*/ 0 w 5069731"/>
              <a:gd name="connsiteY19" fmla="*/ 1398116 h 4261960"/>
              <a:gd name="connsiteX20" fmla="*/ 0 w 5069731"/>
              <a:gd name="connsiteY20" fmla="*/ 1491788 h 4261960"/>
              <a:gd name="connsiteX21" fmla="*/ 0 w 5069731"/>
              <a:gd name="connsiteY21" fmla="*/ 1491791 h 4261960"/>
              <a:gd name="connsiteX22" fmla="*/ 0 w 5069731"/>
              <a:gd name="connsiteY22" fmla="*/ 1965712 h 4261960"/>
              <a:gd name="connsiteX23" fmla="*/ 0 w 5069731"/>
              <a:gd name="connsiteY23" fmla="*/ 1965715 h 4261960"/>
              <a:gd name="connsiteX24" fmla="*/ 0 w 5069731"/>
              <a:gd name="connsiteY24" fmla="*/ 3788036 h 4261960"/>
              <a:gd name="connsiteX25" fmla="*/ 0 w 5069731"/>
              <a:gd name="connsiteY25" fmla="*/ 4261960 h 4261960"/>
              <a:gd name="connsiteX26" fmla="*/ 979115 w 5069731"/>
              <a:gd name="connsiteY26" fmla="*/ 4261960 h 4261960"/>
              <a:gd name="connsiteX27" fmla="*/ 979118 w 5069731"/>
              <a:gd name="connsiteY27" fmla="*/ 4261960 h 4261960"/>
              <a:gd name="connsiteX28" fmla="*/ 1546714 w 5069731"/>
              <a:gd name="connsiteY28" fmla="*/ 4261960 h 4261960"/>
              <a:gd name="connsiteX29" fmla="*/ 1546717 w 5069731"/>
              <a:gd name="connsiteY29" fmla="*/ 4261960 h 4261960"/>
              <a:gd name="connsiteX30" fmla="*/ 3178579 w 5069731"/>
              <a:gd name="connsiteY30" fmla="*/ 4261960 h 4261960"/>
              <a:gd name="connsiteX31" fmla="*/ 3746178 w 5069731"/>
              <a:gd name="connsiteY31" fmla="*/ 4261960 h 4261960"/>
              <a:gd name="connsiteX32" fmla="*/ 3806269 w 5069731"/>
              <a:gd name="connsiteY32" fmla="*/ 4256655 h 4261960"/>
              <a:gd name="connsiteX33" fmla="*/ 4098088 w 5069731"/>
              <a:gd name="connsiteY33" fmla="*/ 4256655 h 4261960"/>
              <a:gd name="connsiteX34" fmla="*/ 4665687 w 5069731"/>
              <a:gd name="connsiteY34" fmla="*/ 4256655 h 4261960"/>
              <a:gd name="connsiteX35" fmla="*/ 5069731 w 5069731"/>
              <a:gd name="connsiteY35" fmla="*/ 3902947 h 426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069731" h="4261960">
                <a:moveTo>
                  <a:pt x="5069731" y="3902947"/>
                </a:moveTo>
                <a:lnTo>
                  <a:pt x="5069731" y="3429024"/>
                </a:lnTo>
                <a:lnTo>
                  <a:pt x="5069731" y="3356933"/>
                </a:lnTo>
                <a:lnTo>
                  <a:pt x="5069731" y="2883010"/>
                </a:lnTo>
                <a:lnTo>
                  <a:pt x="5069731" y="1019939"/>
                </a:lnTo>
                <a:lnTo>
                  <a:pt x="5069731" y="546015"/>
                </a:lnTo>
                <a:lnTo>
                  <a:pt x="5069731" y="473924"/>
                </a:lnTo>
                <a:lnTo>
                  <a:pt x="5069731" y="1"/>
                </a:lnTo>
                <a:lnTo>
                  <a:pt x="4502132" y="1"/>
                </a:lnTo>
                <a:lnTo>
                  <a:pt x="2870264" y="1"/>
                </a:lnTo>
                <a:lnTo>
                  <a:pt x="2870264" y="0"/>
                </a:lnTo>
                <a:lnTo>
                  <a:pt x="2302667" y="0"/>
                </a:lnTo>
                <a:lnTo>
                  <a:pt x="919509" y="0"/>
                </a:lnTo>
                <a:lnTo>
                  <a:pt x="919509" y="5305"/>
                </a:lnTo>
                <a:lnTo>
                  <a:pt x="0" y="5305"/>
                </a:lnTo>
                <a:lnTo>
                  <a:pt x="0" y="479229"/>
                </a:lnTo>
                <a:lnTo>
                  <a:pt x="0" y="924189"/>
                </a:lnTo>
                <a:lnTo>
                  <a:pt x="0" y="924192"/>
                </a:lnTo>
                <a:lnTo>
                  <a:pt x="0" y="1398113"/>
                </a:lnTo>
                <a:lnTo>
                  <a:pt x="0" y="1398116"/>
                </a:lnTo>
                <a:lnTo>
                  <a:pt x="0" y="1491788"/>
                </a:lnTo>
                <a:lnTo>
                  <a:pt x="0" y="1491791"/>
                </a:lnTo>
                <a:lnTo>
                  <a:pt x="0" y="1965712"/>
                </a:lnTo>
                <a:lnTo>
                  <a:pt x="0" y="1965715"/>
                </a:lnTo>
                <a:lnTo>
                  <a:pt x="0" y="3788036"/>
                </a:lnTo>
                <a:lnTo>
                  <a:pt x="0" y="4261960"/>
                </a:lnTo>
                <a:lnTo>
                  <a:pt x="979115" y="4261960"/>
                </a:lnTo>
                <a:lnTo>
                  <a:pt x="979118" y="4261960"/>
                </a:lnTo>
                <a:lnTo>
                  <a:pt x="1546714" y="4261960"/>
                </a:lnTo>
                <a:lnTo>
                  <a:pt x="1546717" y="4261960"/>
                </a:lnTo>
                <a:lnTo>
                  <a:pt x="3178579" y="4261960"/>
                </a:lnTo>
                <a:lnTo>
                  <a:pt x="3746178" y="4261960"/>
                </a:lnTo>
                <a:lnTo>
                  <a:pt x="3806269" y="4256655"/>
                </a:lnTo>
                <a:lnTo>
                  <a:pt x="4098088" y="4256655"/>
                </a:lnTo>
                <a:lnTo>
                  <a:pt x="4665687" y="4256655"/>
                </a:lnTo>
                <a:cubicBezTo>
                  <a:pt x="4889567" y="4256655"/>
                  <a:pt x="5069731" y="4097776"/>
                  <a:pt x="5069731" y="3902947"/>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5">
            <a:extLst>
              <a:ext uri="{FF2B5EF4-FFF2-40B4-BE49-F238E27FC236}">
                <a16:creationId xmlns:a16="http://schemas.microsoft.com/office/drawing/2014/main" id="{FF50FD60-DD5A-EE58-163C-F1D8275AAFC2}"/>
              </a:ext>
            </a:extLst>
          </p:cNvPr>
          <p:cNvSpPr>
            <a:spLocks noGrp="1"/>
          </p:cNvSpPr>
          <p:nvPr>
            <p:ph type="body" sz="quarter" idx="4294967295"/>
          </p:nvPr>
        </p:nvSpPr>
        <p:spPr>
          <a:xfrm>
            <a:off x="914781" y="737384"/>
            <a:ext cx="11870033" cy="746152"/>
          </a:xfrm>
          <a:prstGeom prst="rect">
            <a:avLst/>
          </a:prstGeom>
        </p:spPr>
        <p:txBody>
          <a:bodyPr lIns="91440" tIns="45720" rIns="91440" bIns="45720" anchor="t"/>
          <a:lstStyle/>
          <a:p>
            <a:pPr marL="0" indent="0">
              <a:buNone/>
            </a:pPr>
            <a:r>
              <a:rPr lang="en-US" sz="3600" b="1">
                <a:solidFill>
                  <a:srgbClr val="EC7C69"/>
                </a:solidFill>
              </a:rPr>
              <a:t>Praktična vaja: </a:t>
            </a:r>
            <a:r>
              <a:rPr lang="en-US" sz="3200">
                <a:solidFill>
                  <a:srgbClr val="414141"/>
                </a:solidFill>
              </a:rPr>
              <a:t>Preoblikovanje blagovne znamke alternativnih nastanitev</a:t>
            </a:r>
            <a:endParaRPr lang="en-US" sz="3200" err="1">
              <a:ea typeface="Calibri" panose="020F0502020204030204"/>
              <a:cs typeface="Calibri" panose="020F0502020204030204"/>
            </a:endParaRPr>
          </a:p>
        </p:txBody>
      </p:sp>
      <p:sp>
        <p:nvSpPr>
          <p:cNvPr id="8" name="Text Placeholder 1">
            <a:extLst>
              <a:ext uri="{FF2B5EF4-FFF2-40B4-BE49-F238E27FC236}">
                <a16:creationId xmlns:a16="http://schemas.microsoft.com/office/drawing/2014/main" id="{D8A7E27B-F74D-B0A3-FF1C-E034786200CC}"/>
              </a:ext>
            </a:extLst>
          </p:cNvPr>
          <p:cNvSpPr txBox="1">
            <a:spLocks/>
          </p:cNvSpPr>
          <p:nvPr/>
        </p:nvSpPr>
        <p:spPr>
          <a:xfrm>
            <a:off x="5366479" y="2095508"/>
            <a:ext cx="557640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800" b="1" dirty="0" err="1">
                <a:solidFill>
                  <a:srgbClr val="EC7C69"/>
                </a:solidFill>
              </a:rPr>
              <a:t>Učni</a:t>
            </a:r>
            <a:r>
              <a:rPr lang="en-IE" sz="2800" b="1" dirty="0">
                <a:solidFill>
                  <a:srgbClr val="EC7C69"/>
                </a:solidFill>
              </a:rPr>
              <a:t> </a:t>
            </a:r>
            <a:r>
              <a:rPr lang="en-IE" sz="2800" b="1" dirty="0" err="1">
                <a:solidFill>
                  <a:srgbClr val="EC7C69"/>
                </a:solidFill>
              </a:rPr>
              <a:t>izidi</a:t>
            </a:r>
            <a:r>
              <a:rPr lang="en-IE" sz="2800" b="1" dirty="0">
                <a:solidFill>
                  <a:srgbClr val="EC7C69"/>
                </a:solidFill>
              </a:rPr>
              <a:t>:</a:t>
            </a:r>
          </a:p>
          <a:p>
            <a:pPr algn="l">
              <a:lnSpc>
                <a:spcPts val="2540"/>
              </a:lnSpc>
              <a:spcBef>
                <a:spcPts val="0"/>
              </a:spcBef>
            </a:pPr>
            <a:endParaRPr lang="en-IE" sz="2400" b="1">
              <a:solidFill>
                <a:srgbClr val="EC7C69"/>
              </a:solidFill>
            </a:endParaRPr>
          </a:p>
          <a:p>
            <a:pPr marL="457200" indent="-457200" algn="l">
              <a:lnSpc>
                <a:spcPts val="2340"/>
              </a:lnSpc>
              <a:spcBef>
                <a:spcPts val="0"/>
              </a:spcBef>
              <a:buClr>
                <a:srgbClr val="459597"/>
              </a:buClr>
              <a:buFont typeface="+mj-lt"/>
              <a:buAutoNum type="arabicPeriod"/>
            </a:pPr>
            <a:r>
              <a:rPr lang="en-IE" sz="2200" dirty="0" err="1">
                <a:solidFill>
                  <a:srgbClr val="414141"/>
                </a:solidFill>
              </a:rPr>
              <a:t>Razumevanje</a:t>
            </a:r>
            <a:r>
              <a:rPr lang="en-IE" sz="2200" dirty="0">
                <a:solidFill>
                  <a:srgbClr val="414141"/>
                </a:solidFill>
              </a:rPr>
              <a:t>, </a:t>
            </a:r>
            <a:r>
              <a:rPr lang="en-IE" sz="2200" dirty="0" err="1">
                <a:solidFill>
                  <a:srgbClr val="414141"/>
                </a:solidFill>
              </a:rPr>
              <a:t>kaj</a:t>
            </a:r>
            <a:r>
              <a:rPr lang="en-IE" sz="2200" dirty="0">
                <a:solidFill>
                  <a:srgbClr val="414141"/>
                </a:solidFill>
              </a:rPr>
              <a:t> </a:t>
            </a:r>
            <a:r>
              <a:rPr lang="en-IE" sz="2200" dirty="0" err="1">
                <a:solidFill>
                  <a:srgbClr val="414141"/>
                </a:solidFill>
              </a:rPr>
              <a:t>naredi</a:t>
            </a:r>
            <a:r>
              <a:rPr lang="en-IE" sz="2200" dirty="0">
                <a:solidFill>
                  <a:srgbClr val="414141"/>
                </a:solidFill>
              </a:rPr>
              <a:t> </a:t>
            </a:r>
            <a:r>
              <a:rPr lang="en-IE" sz="2200" dirty="0" err="1">
                <a:solidFill>
                  <a:srgbClr val="414141"/>
                </a:solidFill>
              </a:rPr>
              <a:t>turistično</a:t>
            </a:r>
            <a:r>
              <a:rPr lang="en-IE" sz="2200" dirty="0">
                <a:solidFill>
                  <a:srgbClr val="414141"/>
                </a:solidFill>
              </a:rPr>
              <a:t> </a:t>
            </a:r>
            <a:r>
              <a:rPr lang="en-IE" sz="2200" dirty="0" err="1">
                <a:solidFill>
                  <a:srgbClr val="414141"/>
                </a:solidFill>
              </a:rPr>
              <a:t>nastanitev</a:t>
            </a:r>
            <a:r>
              <a:rPr lang="en-IE" sz="2200" dirty="0">
                <a:solidFill>
                  <a:srgbClr val="414141"/>
                </a:solidFill>
              </a:rPr>
              <a:t> </a:t>
            </a:r>
            <a:r>
              <a:rPr lang="en-IE" sz="2200" dirty="0" err="1">
                <a:solidFill>
                  <a:srgbClr val="414141"/>
                </a:solidFill>
              </a:rPr>
              <a:t>privlačno</a:t>
            </a:r>
            <a:r>
              <a:rPr lang="en-IE" sz="2200" dirty="0">
                <a:solidFill>
                  <a:srgbClr val="414141"/>
                </a:solidFill>
              </a:rPr>
              <a:t> za </a:t>
            </a:r>
            <a:r>
              <a:rPr lang="en-IE" sz="2200" dirty="0" err="1">
                <a:solidFill>
                  <a:srgbClr val="414141"/>
                </a:solidFill>
              </a:rPr>
              <a:t>turiste</a:t>
            </a:r>
            <a:r>
              <a:rPr lang="en-IE" sz="2200" dirty="0">
                <a:solidFill>
                  <a:srgbClr val="414141"/>
                </a:solidFill>
              </a:rPr>
              <a:t>.</a:t>
            </a:r>
            <a:endParaRPr lang="en-IE" sz="2200" dirty="0">
              <a:solidFill>
                <a:srgbClr val="414141"/>
              </a:solidFill>
              <a:ea typeface="Calibri"/>
              <a:cs typeface="Calibri"/>
            </a:endParaRPr>
          </a:p>
          <a:p>
            <a:pPr marL="457200" indent="-457200" algn="l">
              <a:lnSpc>
                <a:spcPts val="2340"/>
              </a:lnSpc>
              <a:spcBef>
                <a:spcPts val="0"/>
              </a:spcBef>
              <a:buClr>
                <a:srgbClr val="459597"/>
              </a:buClr>
              <a:buFont typeface="+mj-lt"/>
              <a:buAutoNum type="arabicPeriod"/>
            </a:pPr>
            <a:r>
              <a:rPr lang="en-IE" sz="2200" dirty="0" err="1">
                <a:solidFill>
                  <a:srgbClr val="414141"/>
                </a:solidFill>
              </a:rPr>
              <a:t>Spoznati</a:t>
            </a:r>
            <a:r>
              <a:rPr lang="en-IE" sz="2200" dirty="0">
                <a:solidFill>
                  <a:srgbClr val="414141"/>
                </a:solidFill>
              </a:rPr>
              <a:t>, </a:t>
            </a:r>
            <a:r>
              <a:rPr lang="en-IE" sz="2200" dirty="0" err="1">
                <a:solidFill>
                  <a:srgbClr val="414141"/>
                </a:solidFill>
              </a:rPr>
              <a:t>kako</a:t>
            </a:r>
            <a:r>
              <a:rPr lang="en-IE" sz="2200" dirty="0">
                <a:solidFill>
                  <a:srgbClr val="414141"/>
                </a:solidFill>
              </a:rPr>
              <a:t> </a:t>
            </a:r>
            <a:r>
              <a:rPr lang="en-IE" sz="2200" dirty="0" err="1">
                <a:solidFill>
                  <a:srgbClr val="414141"/>
                </a:solidFill>
              </a:rPr>
              <a:t>spremembe</a:t>
            </a:r>
            <a:r>
              <a:rPr lang="en-IE" sz="2200" dirty="0">
                <a:solidFill>
                  <a:srgbClr val="414141"/>
                </a:solidFill>
              </a:rPr>
              <a:t> </a:t>
            </a:r>
            <a:r>
              <a:rPr lang="en-IE" sz="2200" dirty="0" err="1">
                <a:solidFill>
                  <a:srgbClr val="414141"/>
                </a:solidFill>
              </a:rPr>
              <a:t>blagovne</a:t>
            </a:r>
            <a:r>
              <a:rPr lang="en-IE" sz="2200" dirty="0">
                <a:solidFill>
                  <a:srgbClr val="414141"/>
                </a:solidFill>
              </a:rPr>
              <a:t> </a:t>
            </a:r>
            <a:r>
              <a:rPr lang="en-IE" sz="2200" dirty="0" err="1">
                <a:solidFill>
                  <a:srgbClr val="414141"/>
                </a:solidFill>
              </a:rPr>
              <a:t>znamke</a:t>
            </a:r>
            <a:r>
              <a:rPr lang="en-IE" sz="2200" dirty="0">
                <a:solidFill>
                  <a:srgbClr val="414141"/>
                </a:solidFill>
              </a:rPr>
              <a:t> (</a:t>
            </a:r>
            <a:r>
              <a:rPr lang="en-IE" sz="2200" dirty="0" err="1">
                <a:solidFill>
                  <a:srgbClr val="414141"/>
                </a:solidFill>
              </a:rPr>
              <a:t>ime</a:t>
            </a:r>
            <a:r>
              <a:rPr lang="en-IE" sz="2200" dirty="0">
                <a:solidFill>
                  <a:srgbClr val="414141"/>
                </a:solidFill>
              </a:rPr>
              <a:t>, slogan, </a:t>
            </a:r>
            <a:r>
              <a:rPr lang="en-IE" sz="2200" dirty="0" err="1">
                <a:solidFill>
                  <a:srgbClr val="414141"/>
                </a:solidFill>
              </a:rPr>
              <a:t>logotip</a:t>
            </a:r>
            <a:r>
              <a:rPr lang="en-IE" sz="2200" dirty="0">
                <a:solidFill>
                  <a:srgbClr val="414141"/>
                </a:solidFill>
              </a:rPr>
              <a:t>, </a:t>
            </a:r>
            <a:r>
              <a:rPr lang="en-IE" sz="2200" dirty="0" err="1">
                <a:solidFill>
                  <a:srgbClr val="414141"/>
                </a:solidFill>
              </a:rPr>
              <a:t>atrakcije</a:t>
            </a:r>
            <a:r>
              <a:rPr lang="en-IE" sz="2200" dirty="0">
                <a:solidFill>
                  <a:srgbClr val="414141"/>
                </a:solidFill>
              </a:rPr>
              <a:t>) </a:t>
            </a:r>
            <a:r>
              <a:rPr lang="en-IE" sz="2200" dirty="0" err="1">
                <a:solidFill>
                  <a:srgbClr val="414141"/>
                </a:solidFill>
              </a:rPr>
              <a:t>pomagajo</a:t>
            </a:r>
            <a:r>
              <a:rPr lang="en-IE" sz="2200" dirty="0">
                <a:solidFill>
                  <a:srgbClr val="414141"/>
                </a:solidFill>
              </a:rPr>
              <a:t> </a:t>
            </a:r>
            <a:r>
              <a:rPr lang="en-IE" sz="2200" dirty="0" err="1">
                <a:solidFill>
                  <a:srgbClr val="414141"/>
                </a:solidFill>
              </a:rPr>
              <a:t>promovirati</a:t>
            </a:r>
            <a:r>
              <a:rPr lang="en-IE" sz="2200" dirty="0">
                <a:solidFill>
                  <a:srgbClr val="414141"/>
                </a:solidFill>
              </a:rPr>
              <a:t> </a:t>
            </a:r>
            <a:r>
              <a:rPr lang="en-IE" sz="2200" dirty="0" err="1">
                <a:solidFill>
                  <a:srgbClr val="414141"/>
                </a:solidFill>
              </a:rPr>
              <a:t>turistično</a:t>
            </a:r>
            <a:r>
              <a:rPr lang="en-IE" sz="2200" dirty="0">
                <a:solidFill>
                  <a:srgbClr val="414141"/>
                </a:solidFill>
              </a:rPr>
              <a:t> </a:t>
            </a:r>
            <a:r>
              <a:rPr lang="en-IE" sz="2200" dirty="0" err="1">
                <a:solidFill>
                  <a:srgbClr val="414141"/>
                </a:solidFill>
              </a:rPr>
              <a:t>nastanitev</a:t>
            </a:r>
            <a:r>
              <a:rPr lang="en-IE" sz="2200" dirty="0">
                <a:solidFill>
                  <a:srgbClr val="414141"/>
                </a:solidFill>
              </a:rPr>
              <a:t>.</a:t>
            </a:r>
            <a:endParaRPr lang="en-IE" sz="2200" dirty="0">
              <a:solidFill>
                <a:srgbClr val="414141"/>
              </a:solidFill>
              <a:ea typeface="Calibri"/>
              <a:cs typeface="Calibri"/>
            </a:endParaRPr>
          </a:p>
          <a:p>
            <a:pPr marL="457200" indent="-457200" algn="l">
              <a:lnSpc>
                <a:spcPts val="2340"/>
              </a:lnSpc>
              <a:spcBef>
                <a:spcPts val="0"/>
              </a:spcBef>
              <a:buClr>
                <a:srgbClr val="459597"/>
              </a:buClr>
              <a:buFont typeface="+mj-lt"/>
              <a:buAutoNum type="arabicPeriod"/>
            </a:pPr>
            <a:r>
              <a:rPr lang="en-IE" sz="2200" dirty="0" err="1">
                <a:solidFill>
                  <a:srgbClr val="414141"/>
                </a:solidFill>
              </a:rPr>
              <a:t>Vaditi</a:t>
            </a:r>
            <a:r>
              <a:rPr lang="en-IE" sz="2200" dirty="0">
                <a:solidFill>
                  <a:srgbClr val="414141"/>
                </a:solidFill>
              </a:rPr>
              <a:t> </a:t>
            </a:r>
            <a:r>
              <a:rPr lang="en-IE" sz="2200" dirty="0" err="1">
                <a:solidFill>
                  <a:srgbClr val="414141"/>
                </a:solidFill>
              </a:rPr>
              <a:t>kreativno</a:t>
            </a:r>
            <a:r>
              <a:rPr lang="en-IE" sz="2200" dirty="0">
                <a:solidFill>
                  <a:srgbClr val="414141"/>
                </a:solidFill>
              </a:rPr>
              <a:t> </a:t>
            </a:r>
            <a:r>
              <a:rPr lang="en-IE" sz="2200" dirty="0" err="1">
                <a:solidFill>
                  <a:srgbClr val="414141"/>
                </a:solidFill>
              </a:rPr>
              <a:t>mišljenje</a:t>
            </a:r>
            <a:r>
              <a:rPr lang="en-IE" sz="2200" dirty="0">
                <a:solidFill>
                  <a:srgbClr val="414141"/>
                </a:solidFill>
              </a:rPr>
              <a:t> in </a:t>
            </a:r>
            <a:r>
              <a:rPr lang="en-IE" sz="2200" dirty="0" err="1">
                <a:solidFill>
                  <a:srgbClr val="414141"/>
                </a:solidFill>
              </a:rPr>
              <a:t>enostavne</a:t>
            </a:r>
            <a:r>
              <a:rPr lang="en-IE" sz="2200" dirty="0">
                <a:solidFill>
                  <a:srgbClr val="414141"/>
                </a:solidFill>
              </a:rPr>
              <a:t> </a:t>
            </a:r>
            <a:r>
              <a:rPr lang="en-IE" sz="2200" dirty="0" err="1">
                <a:solidFill>
                  <a:srgbClr val="414141"/>
                </a:solidFill>
              </a:rPr>
              <a:t>oblikovalske</a:t>
            </a:r>
            <a:r>
              <a:rPr lang="en-IE" sz="2200" dirty="0">
                <a:solidFill>
                  <a:srgbClr val="414141"/>
                </a:solidFill>
              </a:rPr>
              <a:t> </a:t>
            </a:r>
            <a:r>
              <a:rPr lang="en-IE" sz="2200" dirty="0" err="1">
                <a:solidFill>
                  <a:srgbClr val="414141"/>
                </a:solidFill>
              </a:rPr>
              <a:t>veščine</a:t>
            </a:r>
            <a:r>
              <a:rPr lang="en-IE" sz="2200" dirty="0">
                <a:solidFill>
                  <a:srgbClr val="414141"/>
                </a:solidFill>
              </a:rPr>
              <a:t>.</a:t>
            </a:r>
            <a:endParaRPr lang="en-IE" sz="2200" dirty="0">
              <a:solidFill>
                <a:srgbClr val="414141"/>
              </a:solidFill>
              <a:ea typeface="Calibri"/>
              <a:cs typeface="Calibri"/>
            </a:endParaRPr>
          </a:p>
          <a:p>
            <a:pPr marL="457200" indent="-457200" algn="l">
              <a:lnSpc>
                <a:spcPts val="2340"/>
              </a:lnSpc>
              <a:spcBef>
                <a:spcPts val="0"/>
              </a:spcBef>
              <a:buClr>
                <a:srgbClr val="459597"/>
              </a:buClr>
              <a:buFont typeface="+mj-lt"/>
              <a:buAutoNum type="arabicPeriod"/>
            </a:pPr>
            <a:r>
              <a:rPr lang="en-IE" sz="2200" dirty="0" err="1">
                <a:solidFill>
                  <a:srgbClr val="414141"/>
                </a:solidFill>
              </a:rPr>
              <a:t>Razvijte</a:t>
            </a:r>
            <a:r>
              <a:rPr lang="en-IE" sz="2200" dirty="0">
                <a:solidFill>
                  <a:srgbClr val="414141"/>
                </a:solidFill>
              </a:rPr>
              <a:t> </a:t>
            </a:r>
            <a:r>
              <a:rPr lang="en-IE" sz="2200" dirty="0" err="1">
                <a:solidFill>
                  <a:srgbClr val="414141"/>
                </a:solidFill>
              </a:rPr>
              <a:t>samozavest</a:t>
            </a:r>
            <a:r>
              <a:rPr lang="en-IE" sz="2200" dirty="0">
                <a:solidFill>
                  <a:srgbClr val="414141"/>
                </a:solidFill>
              </a:rPr>
              <a:t> </a:t>
            </a:r>
            <a:r>
              <a:rPr lang="en-IE" sz="2200" dirty="0" err="1">
                <a:solidFill>
                  <a:srgbClr val="414141"/>
                </a:solidFill>
              </a:rPr>
              <a:t>pri</a:t>
            </a:r>
            <a:r>
              <a:rPr lang="en-IE" sz="2200" dirty="0">
                <a:solidFill>
                  <a:srgbClr val="414141"/>
                </a:solidFill>
              </a:rPr>
              <a:t> </a:t>
            </a:r>
            <a:r>
              <a:rPr lang="en-IE" sz="2200" dirty="0" err="1">
                <a:solidFill>
                  <a:srgbClr val="414141"/>
                </a:solidFill>
              </a:rPr>
              <a:t>predstavljanju</a:t>
            </a:r>
            <a:r>
              <a:rPr lang="en-IE" sz="2200" dirty="0">
                <a:solidFill>
                  <a:srgbClr val="414141"/>
                </a:solidFill>
              </a:rPr>
              <a:t> </a:t>
            </a:r>
            <a:r>
              <a:rPr lang="en-IE" sz="2200" dirty="0" err="1">
                <a:solidFill>
                  <a:srgbClr val="414141"/>
                </a:solidFill>
              </a:rPr>
              <a:t>idej</a:t>
            </a:r>
            <a:r>
              <a:rPr lang="en-IE" sz="2400" dirty="0">
                <a:solidFill>
                  <a:srgbClr val="414141"/>
                </a:solidFill>
              </a:rPr>
              <a:t>.</a:t>
            </a:r>
            <a:endParaRPr lang="en-IE" sz="2400" dirty="0">
              <a:solidFill>
                <a:srgbClr val="414141"/>
              </a:solidFill>
              <a:ea typeface="Calibri"/>
              <a:cs typeface="Calibri"/>
            </a:endParaRPr>
          </a:p>
        </p:txBody>
      </p:sp>
      <p:pic>
        <p:nvPicPr>
          <p:cNvPr id="10" name="Graphic 9" descr="Signature with solid fill">
            <a:extLst>
              <a:ext uri="{FF2B5EF4-FFF2-40B4-BE49-F238E27FC236}">
                <a16:creationId xmlns:a16="http://schemas.microsoft.com/office/drawing/2014/main" id="{92DE18ED-CF90-5F05-1AA8-D4AE9B2C110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9EB339D1-845C-78E7-A9F4-CB32ACB9B77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22</a:t>
            </a:fld>
            <a:endParaRPr lang="fr-CA" sz="1200">
              <a:solidFill>
                <a:schemeClr val="bg1"/>
              </a:solidFill>
            </a:endParaRPr>
          </a:p>
        </p:txBody>
      </p:sp>
      <p:sp>
        <p:nvSpPr>
          <p:cNvPr id="5" name="Text Placeholder 1">
            <a:extLst>
              <a:ext uri="{FF2B5EF4-FFF2-40B4-BE49-F238E27FC236}">
                <a16:creationId xmlns:a16="http://schemas.microsoft.com/office/drawing/2014/main" id="{2410129C-80FD-5C5B-F964-44B484B452E0}"/>
              </a:ext>
            </a:extLst>
          </p:cNvPr>
          <p:cNvSpPr txBox="1">
            <a:spLocks/>
          </p:cNvSpPr>
          <p:nvPr/>
        </p:nvSpPr>
        <p:spPr>
          <a:xfrm>
            <a:off x="1035424" y="2008880"/>
            <a:ext cx="3854210" cy="4451263"/>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spcAft>
                <a:spcPts val="1200"/>
              </a:spcAft>
            </a:pPr>
            <a:r>
              <a:rPr lang="en-IE" sz="2800" b="1" dirty="0" err="1"/>
              <a:t>Cilj</a:t>
            </a:r>
            <a:r>
              <a:rPr lang="en-IE" sz="2800" b="1" dirty="0"/>
              <a:t>:</a:t>
            </a:r>
          </a:p>
          <a:p>
            <a:pPr algn="l">
              <a:lnSpc>
                <a:spcPts val="2340"/>
              </a:lnSpc>
              <a:spcBef>
                <a:spcPts val="0"/>
              </a:spcBef>
              <a:spcAft>
                <a:spcPts val="1200"/>
              </a:spcAft>
            </a:pPr>
            <a:r>
              <a:rPr lang="en-IE" sz="2200" dirty="0" err="1"/>
              <a:t>Seznaniti</a:t>
            </a:r>
            <a:r>
              <a:rPr lang="en-IE" sz="2200" dirty="0"/>
              <a:t> </a:t>
            </a:r>
            <a:r>
              <a:rPr lang="en-IE" sz="2200" dirty="0" err="1"/>
              <a:t>študente</a:t>
            </a:r>
            <a:r>
              <a:rPr lang="en-IE" sz="2200" dirty="0"/>
              <a:t> s </a:t>
            </a:r>
            <a:r>
              <a:rPr lang="en-IE" sz="2200" dirty="0" err="1"/>
              <a:t>konceptom</a:t>
            </a:r>
            <a:r>
              <a:rPr lang="en-IE" sz="2200" dirty="0"/>
              <a:t> </a:t>
            </a:r>
            <a:r>
              <a:rPr lang="en-IE" sz="2200" dirty="0" err="1"/>
              <a:t>blagovne</a:t>
            </a:r>
            <a:r>
              <a:rPr lang="en-IE" sz="2200" dirty="0"/>
              <a:t> </a:t>
            </a:r>
            <a:r>
              <a:rPr lang="en-IE" sz="2200" dirty="0" err="1"/>
              <a:t>znamke</a:t>
            </a:r>
            <a:r>
              <a:rPr lang="en-IE" sz="2200" dirty="0"/>
              <a:t> </a:t>
            </a:r>
            <a:r>
              <a:rPr lang="en-IE" sz="2200" dirty="0" err="1"/>
              <a:t>alternativnih</a:t>
            </a:r>
            <a:r>
              <a:rPr lang="en-IE" sz="2200" dirty="0"/>
              <a:t> </a:t>
            </a:r>
            <a:r>
              <a:rPr lang="en-IE" sz="2200" dirty="0" err="1"/>
              <a:t>turističnih</a:t>
            </a:r>
            <a:r>
              <a:rPr lang="en-IE" sz="2200" dirty="0"/>
              <a:t> </a:t>
            </a:r>
            <a:r>
              <a:rPr lang="en-IE" sz="2200" dirty="0" err="1"/>
              <a:t>nastanitev</a:t>
            </a:r>
            <a:r>
              <a:rPr lang="en-IE" sz="2200" dirty="0"/>
              <a:t>, </a:t>
            </a:r>
            <a:r>
              <a:rPr lang="en-IE" sz="2200" dirty="0" err="1"/>
              <a:t>tako</a:t>
            </a:r>
            <a:r>
              <a:rPr lang="en-IE" sz="2200" dirty="0"/>
              <a:t> da </a:t>
            </a:r>
            <a:r>
              <a:rPr lang="en-IE" sz="2200" dirty="0" err="1"/>
              <a:t>jih</a:t>
            </a:r>
            <a:r>
              <a:rPr lang="en-IE" sz="2200" dirty="0"/>
              <a:t> </a:t>
            </a:r>
            <a:r>
              <a:rPr lang="en-IE" sz="2200" dirty="0" err="1"/>
              <a:t>spodbudimo</a:t>
            </a:r>
            <a:r>
              <a:rPr lang="en-IE" sz="2200" dirty="0"/>
              <a:t>, da </a:t>
            </a:r>
            <a:r>
              <a:rPr lang="en-IE" sz="2200" dirty="0" err="1"/>
              <a:t>si</a:t>
            </a:r>
            <a:r>
              <a:rPr lang="en-IE" sz="2200" dirty="0"/>
              <a:t> </a:t>
            </a:r>
            <a:r>
              <a:rPr lang="en-IE" sz="2200" dirty="0" err="1"/>
              <a:t>ponovno</a:t>
            </a:r>
            <a:r>
              <a:rPr lang="en-IE" sz="2200" dirty="0"/>
              <a:t> </a:t>
            </a:r>
            <a:r>
              <a:rPr lang="en-IE" sz="2200" dirty="0" err="1"/>
              <a:t>zamislijo</a:t>
            </a:r>
            <a:r>
              <a:rPr lang="en-IE" sz="2200" dirty="0"/>
              <a:t> in </a:t>
            </a:r>
            <a:r>
              <a:rPr lang="en-IE" sz="2200" dirty="0" err="1"/>
              <a:t>preoblikujejo</a:t>
            </a:r>
            <a:r>
              <a:rPr lang="en-IE" sz="2200" dirty="0"/>
              <a:t> </a:t>
            </a:r>
            <a:r>
              <a:rPr lang="en-IE" sz="2200" dirty="0" err="1"/>
              <a:t>obstoječo</a:t>
            </a:r>
            <a:r>
              <a:rPr lang="en-IE" sz="2200" dirty="0"/>
              <a:t> </a:t>
            </a:r>
            <a:r>
              <a:rPr lang="en-IE" sz="2200" dirty="0" err="1"/>
              <a:t>turistično</a:t>
            </a:r>
            <a:r>
              <a:rPr lang="en-IE" sz="2200" dirty="0"/>
              <a:t> </a:t>
            </a:r>
            <a:r>
              <a:rPr lang="en-IE" sz="2200" dirty="0" err="1"/>
              <a:t>nastanitev</a:t>
            </a:r>
            <a:r>
              <a:rPr lang="en-IE" sz="2200" dirty="0"/>
              <a:t>. Ta </a:t>
            </a:r>
            <a:r>
              <a:rPr lang="en-IE" sz="2200" dirty="0" err="1"/>
              <a:t>dejavnost</a:t>
            </a:r>
            <a:r>
              <a:rPr lang="en-IE" sz="2200" dirty="0"/>
              <a:t> </a:t>
            </a:r>
            <a:r>
              <a:rPr lang="en-IE" sz="2200" dirty="0" err="1"/>
              <a:t>spodbuja</a:t>
            </a:r>
            <a:r>
              <a:rPr lang="en-IE" sz="2200" dirty="0"/>
              <a:t> </a:t>
            </a:r>
            <a:r>
              <a:rPr lang="en-IE" sz="2200" dirty="0" err="1"/>
              <a:t>kreativnost</a:t>
            </a:r>
            <a:r>
              <a:rPr lang="en-IE" sz="2200" dirty="0"/>
              <a:t>, </a:t>
            </a:r>
            <a:r>
              <a:rPr lang="en-IE" sz="2200" dirty="0" err="1"/>
              <a:t>kritično</a:t>
            </a:r>
            <a:r>
              <a:rPr lang="en-IE" sz="2200" dirty="0"/>
              <a:t> </a:t>
            </a:r>
            <a:r>
              <a:rPr lang="en-IE" sz="2200" dirty="0" err="1"/>
              <a:t>mišljenje</a:t>
            </a:r>
            <a:r>
              <a:rPr lang="en-IE" sz="2200" dirty="0"/>
              <a:t> in </a:t>
            </a:r>
            <a:r>
              <a:rPr lang="en-IE" sz="2200" dirty="0" err="1"/>
              <a:t>uporabo</a:t>
            </a:r>
            <a:r>
              <a:rPr lang="en-IE" sz="2200" dirty="0"/>
              <a:t> </a:t>
            </a:r>
            <a:r>
              <a:rPr lang="en-IE" sz="2200" dirty="0" err="1"/>
              <a:t>ključnih</a:t>
            </a:r>
            <a:r>
              <a:rPr lang="en-IE" sz="2200" dirty="0"/>
              <a:t> </a:t>
            </a:r>
            <a:r>
              <a:rPr lang="en-IE" sz="2200" dirty="0" err="1"/>
              <a:t>področij</a:t>
            </a:r>
            <a:r>
              <a:rPr lang="en-IE" sz="2200" dirty="0"/>
              <a:t> </a:t>
            </a:r>
            <a:r>
              <a:rPr lang="en-IE" sz="2200" dirty="0" err="1"/>
              <a:t>učenja</a:t>
            </a:r>
            <a:r>
              <a:rPr lang="en-IE" sz="2200" dirty="0"/>
              <a:t> </a:t>
            </a:r>
            <a:r>
              <a:rPr lang="en-IE" sz="2200" dirty="0" err="1"/>
              <a:t>iz</a:t>
            </a:r>
            <a:r>
              <a:rPr lang="en-IE" sz="2200" dirty="0"/>
              <a:t> 1. </a:t>
            </a:r>
            <a:r>
              <a:rPr lang="en-IE" sz="2200" dirty="0" err="1"/>
              <a:t>poglavja</a:t>
            </a:r>
            <a:r>
              <a:rPr lang="en-IE" sz="2200" dirty="0"/>
              <a:t>: USP, </a:t>
            </a:r>
            <a:r>
              <a:rPr lang="en-IE" sz="2200" dirty="0" err="1"/>
              <a:t>identiteta</a:t>
            </a:r>
            <a:r>
              <a:rPr lang="en-IE" sz="2200" dirty="0"/>
              <a:t>, </a:t>
            </a:r>
            <a:r>
              <a:rPr lang="en-IE" sz="2200" dirty="0" err="1"/>
              <a:t>pripovedovanje</a:t>
            </a:r>
            <a:r>
              <a:rPr lang="en-IE" sz="2200" dirty="0"/>
              <a:t> </a:t>
            </a:r>
            <a:r>
              <a:rPr lang="en-IE" sz="2200" dirty="0" err="1"/>
              <a:t>zgodb</a:t>
            </a:r>
            <a:r>
              <a:rPr lang="en-IE" sz="2200" dirty="0"/>
              <a:t> in </a:t>
            </a:r>
            <a:r>
              <a:rPr lang="en-IE" sz="2200" dirty="0" err="1"/>
              <a:t>osredotočenost</a:t>
            </a:r>
            <a:r>
              <a:rPr lang="en-IE" sz="2200" dirty="0"/>
              <a:t> </a:t>
            </a:r>
            <a:r>
              <a:rPr lang="en-IE" sz="2200" dirty="0" err="1"/>
              <a:t>na</a:t>
            </a:r>
            <a:r>
              <a:rPr lang="en-IE" sz="2200" dirty="0"/>
              <a:t> </a:t>
            </a:r>
            <a:r>
              <a:rPr lang="en-IE" sz="2200" dirty="0" err="1"/>
              <a:t>goste</a:t>
            </a:r>
            <a:r>
              <a:rPr lang="en-IE" sz="2200" dirty="0"/>
              <a:t>.</a:t>
            </a:r>
            <a:endParaRPr lang="en-IE" sz="2200" dirty="0">
              <a:ea typeface="Calibri"/>
              <a:cs typeface="Calibri"/>
            </a:endParaRPr>
          </a:p>
        </p:txBody>
      </p:sp>
    </p:spTree>
    <p:extLst>
      <p:ext uri="{BB962C8B-B14F-4D97-AF65-F5344CB8AC3E}">
        <p14:creationId xmlns:p14="http://schemas.microsoft.com/office/powerpoint/2010/main" val="34859035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6414D-F3A9-4262-C0F5-032A6F39ACC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80130953-7D09-7F62-88F9-660088E79C78}"/>
              </a:ext>
            </a:extLst>
          </p:cNvPr>
          <p:cNvSpPr>
            <a:spLocks noGrp="1"/>
          </p:cNvSpPr>
          <p:nvPr>
            <p:ph type="body" sz="quarter" idx="4294967295"/>
          </p:nvPr>
        </p:nvSpPr>
        <p:spPr>
          <a:xfrm>
            <a:off x="938716" y="496697"/>
            <a:ext cx="10942933" cy="720752"/>
          </a:xfrm>
          <a:prstGeom prst="rect">
            <a:avLst/>
          </a:prstGeom>
        </p:spPr>
        <p:txBody>
          <a:bodyPr lIns="91440" tIns="45720" rIns="91440" bIns="45720" anchor="t"/>
          <a:lstStyle/>
          <a:p>
            <a:pPr marL="0" indent="0">
              <a:buNone/>
            </a:pPr>
            <a:r>
              <a:rPr lang="en-US" sz="3600" b="1" dirty="0" err="1">
                <a:solidFill>
                  <a:srgbClr val="EC7C69"/>
                </a:solidFill>
              </a:rPr>
              <a:t>Praktična</a:t>
            </a:r>
            <a:r>
              <a:rPr lang="en-US" sz="3600" b="1" dirty="0">
                <a:solidFill>
                  <a:srgbClr val="EC7C69"/>
                </a:solidFill>
              </a:rPr>
              <a:t> </a:t>
            </a:r>
            <a:r>
              <a:rPr lang="en-US" sz="3600" b="1" dirty="0" err="1">
                <a:solidFill>
                  <a:srgbClr val="EC7C69"/>
                </a:solidFill>
              </a:rPr>
              <a:t>vaja</a:t>
            </a:r>
            <a:r>
              <a:rPr lang="en-US" sz="3600" b="1" dirty="0">
                <a:solidFill>
                  <a:srgbClr val="EC7C69"/>
                </a:solidFill>
              </a:rPr>
              <a:t>: </a:t>
            </a:r>
            <a:r>
              <a:rPr lang="en-US" sz="2400" b="1" dirty="0" err="1">
                <a:solidFill>
                  <a:srgbClr val="414141"/>
                </a:solidFill>
              </a:rPr>
              <a:t>Preoblikovanje</a:t>
            </a:r>
            <a:r>
              <a:rPr lang="en-US" sz="2400" b="1" dirty="0">
                <a:solidFill>
                  <a:srgbClr val="414141"/>
                </a:solidFill>
              </a:rPr>
              <a:t> </a:t>
            </a:r>
            <a:r>
              <a:rPr lang="en-US" sz="2400" b="1" dirty="0" err="1">
                <a:solidFill>
                  <a:srgbClr val="414141"/>
                </a:solidFill>
              </a:rPr>
              <a:t>blagovne</a:t>
            </a:r>
            <a:r>
              <a:rPr lang="en-US" sz="2400" b="1" dirty="0">
                <a:solidFill>
                  <a:srgbClr val="414141"/>
                </a:solidFill>
              </a:rPr>
              <a:t> </a:t>
            </a:r>
            <a:r>
              <a:rPr lang="en-US" sz="2400" b="1" dirty="0" err="1">
                <a:solidFill>
                  <a:srgbClr val="414141"/>
                </a:solidFill>
              </a:rPr>
              <a:t>znamke</a:t>
            </a:r>
            <a:r>
              <a:rPr lang="en-US" sz="2400" b="1" dirty="0">
                <a:solidFill>
                  <a:srgbClr val="414141"/>
                </a:solidFill>
              </a:rPr>
              <a:t> </a:t>
            </a:r>
            <a:r>
              <a:rPr lang="en-US" sz="2400" b="1" dirty="0" err="1">
                <a:solidFill>
                  <a:srgbClr val="414141"/>
                </a:solidFill>
              </a:rPr>
              <a:t>turistične</a:t>
            </a:r>
            <a:r>
              <a:rPr lang="en-US" sz="2400" b="1" dirty="0">
                <a:solidFill>
                  <a:srgbClr val="414141"/>
                </a:solidFill>
              </a:rPr>
              <a:t> </a:t>
            </a:r>
            <a:r>
              <a:rPr lang="en-US" sz="2400" b="1" dirty="0" err="1">
                <a:solidFill>
                  <a:srgbClr val="414141"/>
                </a:solidFill>
              </a:rPr>
              <a:t>nastanitve</a:t>
            </a:r>
            <a:endParaRPr lang="en-US" sz="2400" b="1">
              <a:solidFill>
                <a:srgbClr val="414141"/>
              </a:solidFill>
              <a:ea typeface="Calibri"/>
              <a:cs typeface="Calibri"/>
            </a:endParaRPr>
          </a:p>
        </p:txBody>
      </p:sp>
      <p:sp>
        <p:nvSpPr>
          <p:cNvPr id="8" name="Text Placeholder 1">
            <a:extLst>
              <a:ext uri="{FF2B5EF4-FFF2-40B4-BE49-F238E27FC236}">
                <a16:creationId xmlns:a16="http://schemas.microsoft.com/office/drawing/2014/main" id="{FF8BE46F-CD5F-2A7F-A6ED-E220E1D6D9FA}"/>
              </a:ext>
            </a:extLst>
          </p:cNvPr>
          <p:cNvSpPr txBox="1">
            <a:spLocks/>
          </p:cNvSpPr>
          <p:nvPr/>
        </p:nvSpPr>
        <p:spPr>
          <a:xfrm>
            <a:off x="1050414" y="1794111"/>
            <a:ext cx="4391015"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400" b="1" dirty="0">
                <a:solidFill>
                  <a:srgbClr val="EC7C69"/>
                </a:solidFill>
              </a:rPr>
              <a:t>Korak 1: </a:t>
            </a:r>
            <a:r>
              <a:rPr lang="en-IE" sz="2400" b="1" dirty="0" err="1">
                <a:solidFill>
                  <a:srgbClr val="EC7C69"/>
                </a:solidFill>
              </a:rPr>
              <a:t>Izberite</a:t>
            </a:r>
            <a:r>
              <a:rPr lang="en-IE" sz="2400" b="1" dirty="0">
                <a:solidFill>
                  <a:srgbClr val="EC7C69"/>
                </a:solidFill>
              </a:rPr>
              <a:t> </a:t>
            </a:r>
            <a:r>
              <a:rPr lang="en-IE" sz="2400" b="1" dirty="0" err="1">
                <a:solidFill>
                  <a:srgbClr val="EC7C69"/>
                </a:solidFill>
              </a:rPr>
              <a:t>nastanitev</a:t>
            </a:r>
            <a:r>
              <a:rPr lang="en-IE" sz="2400" b="1" dirty="0">
                <a:solidFill>
                  <a:srgbClr val="EC7C69"/>
                </a:solidFill>
              </a:rPr>
              <a:t> (10 </a:t>
            </a:r>
            <a:r>
              <a:rPr lang="en-IE" sz="2400" b="1" dirty="0" err="1">
                <a:solidFill>
                  <a:srgbClr val="EC7C69"/>
                </a:solidFill>
              </a:rPr>
              <a:t>minut</a:t>
            </a:r>
            <a:r>
              <a:rPr lang="en-IE" sz="2400" b="1" dirty="0">
                <a:solidFill>
                  <a:srgbClr val="EC7C69"/>
                </a:solidFill>
              </a:rPr>
              <a:t>)</a:t>
            </a:r>
          </a:p>
          <a:p>
            <a:pPr marL="342900" indent="-342900" algn="l">
              <a:lnSpc>
                <a:spcPts val="2540"/>
              </a:lnSpc>
              <a:spcBef>
                <a:spcPts val="0"/>
              </a:spcBef>
              <a:buFont typeface="Wingdings" panose="05000000000000000000" pitchFamily="2" charset="2"/>
              <a:buChar char="§"/>
            </a:pPr>
            <a:endParaRPr lang="en-IE" sz="2400" b="1">
              <a:solidFill>
                <a:srgbClr val="EC7C69"/>
              </a:solidFill>
            </a:endParaRPr>
          </a:p>
          <a:p>
            <a:pPr marL="457200" indent="-457200" algn="l">
              <a:lnSpc>
                <a:spcPts val="2340"/>
              </a:lnSpc>
              <a:spcBef>
                <a:spcPts val="0"/>
              </a:spcBef>
              <a:buClr>
                <a:srgbClr val="459597"/>
              </a:buClr>
              <a:buFont typeface="Wingdings" panose="05000000000000000000" pitchFamily="2" charset="2"/>
              <a:buChar char="§"/>
            </a:pPr>
            <a:r>
              <a:rPr lang="en-IE" sz="2200" dirty="0" err="1">
                <a:solidFill>
                  <a:srgbClr val="414141"/>
                </a:solidFill>
              </a:rPr>
              <a:t>Izberite</a:t>
            </a:r>
            <a:r>
              <a:rPr lang="en-IE" sz="2200" dirty="0">
                <a:solidFill>
                  <a:srgbClr val="414141"/>
                </a:solidFill>
              </a:rPr>
              <a:t> </a:t>
            </a:r>
            <a:r>
              <a:rPr lang="en-IE" sz="2200" dirty="0" err="1">
                <a:solidFill>
                  <a:srgbClr val="414141"/>
                </a:solidFill>
              </a:rPr>
              <a:t>resnično</a:t>
            </a:r>
            <a:r>
              <a:rPr lang="en-IE" sz="2200" dirty="0">
                <a:solidFill>
                  <a:srgbClr val="414141"/>
                </a:solidFill>
              </a:rPr>
              <a:t> </a:t>
            </a:r>
            <a:r>
              <a:rPr lang="en-IE" sz="2200" dirty="0" err="1">
                <a:solidFill>
                  <a:srgbClr val="414141"/>
                </a:solidFill>
              </a:rPr>
              <a:t>ali</a:t>
            </a:r>
            <a:r>
              <a:rPr lang="en-IE" sz="2200" dirty="0">
                <a:solidFill>
                  <a:srgbClr val="414141"/>
                </a:solidFill>
              </a:rPr>
              <a:t> </a:t>
            </a:r>
            <a:r>
              <a:rPr lang="en-IE" sz="2200" dirty="0" err="1">
                <a:solidFill>
                  <a:srgbClr val="414141"/>
                </a:solidFill>
              </a:rPr>
              <a:t>izmišljeno</a:t>
            </a:r>
            <a:r>
              <a:rPr lang="en-IE" sz="2200" dirty="0">
                <a:solidFill>
                  <a:srgbClr val="414141"/>
                </a:solidFill>
              </a:rPr>
              <a:t> </a:t>
            </a:r>
            <a:r>
              <a:rPr lang="en-IE" sz="2200" dirty="0" err="1">
                <a:solidFill>
                  <a:srgbClr val="414141"/>
                </a:solidFill>
              </a:rPr>
              <a:t>nastanitev</a:t>
            </a:r>
            <a:r>
              <a:rPr lang="en-IE" sz="2200" dirty="0">
                <a:solidFill>
                  <a:srgbClr val="414141"/>
                </a:solidFill>
              </a:rPr>
              <a:t> (</a:t>
            </a:r>
            <a:r>
              <a:rPr lang="en-IE" sz="2200" dirty="0" err="1">
                <a:solidFill>
                  <a:srgbClr val="414141"/>
                </a:solidFill>
              </a:rPr>
              <a:t>npr</a:t>
            </a:r>
            <a:r>
              <a:rPr lang="en-IE" sz="2200" dirty="0">
                <a:solidFill>
                  <a:srgbClr val="414141"/>
                </a:solidFill>
              </a:rPr>
              <a:t>. </a:t>
            </a:r>
            <a:r>
              <a:rPr lang="en-IE" sz="2200" dirty="0" err="1">
                <a:solidFill>
                  <a:srgbClr val="414141"/>
                </a:solidFill>
              </a:rPr>
              <a:t>lokalni</a:t>
            </a:r>
            <a:r>
              <a:rPr lang="en-IE" sz="2200" dirty="0">
                <a:solidFill>
                  <a:srgbClr val="414141"/>
                </a:solidFill>
              </a:rPr>
              <a:t> B&amp;B, </a:t>
            </a:r>
            <a:r>
              <a:rPr lang="en-IE" sz="2200" dirty="0" err="1">
                <a:solidFill>
                  <a:srgbClr val="414141"/>
                </a:solidFill>
              </a:rPr>
              <a:t>majhno</a:t>
            </a:r>
            <a:r>
              <a:rPr lang="en-IE" sz="2200" dirty="0">
                <a:solidFill>
                  <a:srgbClr val="414141"/>
                </a:solidFill>
              </a:rPr>
              <a:t> </a:t>
            </a:r>
            <a:r>
              <a:rPr lang="en-IE" sz="2200" dirty="0" err="1">
                <a:solidFill>
                  <a:srgbClr val="414141"/>
                </a:solidFill>
              </a:rPr>
              <a:t>gostišče</a:t>
            </a:r>
            <a:r>
              <a:rPr lang="en-IE" sz="2200" dirty="0">
                <a:solidFill>
                  <a:srgbClr val="414141"/>
                </a:solidFill>
              </a:rPr>
              <a:t>, hostel, </a:t>
            </a:r>
            <a:r>
              <a:rPr lang="en-IE" sz="2200" dirty="0" err="1">
                <a:solidFill>
                  <a:srgbClr val="414141"/>
                </a:solidFill>
              </a:rPr>
              <a:t>ekološka</a:t>
            </a:r>
            <a:r>
              <a:rPr lang="en-IE" sz="2200" dirty="0">
                <a:solidFill>
                  <a:srgbClr val="414141"/>
                </a:solidFill>
              </a:rPr>
              <a:t> </a:t>
            </a:r>
            <a:r>
              <a:rPr lang="en-IE" sz="2200" dirty="0" err="1">
                <a:solidFill>
                  <a:srgbClr val="414141"/>
                </a:solidFill>
              </a:rPr>
              <a:t>koča</a:t>
            </a:r>
            <a:r>
              <a:rPr lang="en-IE" sz="2200" dirty="0">
                <a:solidFill>
                  <a:srgbClr val="414141"/>
                </a:solidFill>
              </a:rPr>
              <a:t> </a:t>
            </a:r>
            <a:r>
              <a:rPr lang="en-IE" sz="2200" dirty="0" err="1">
                <a:solidFill>
                  <a:srgbClr val="414141"/>
                </a:solidFill>
              </a:rPr>
              <a:t>ali</a:t>
            </a:r>
            <a:r>
              <a:rPr lang="en-IE" sz="2200" dirty="0">
                <a:solidFill>
                  <a:srgbClr val="414141"/>
                </a:solidFill>
              </a:rPr>
              <a:t> </a:t>
            </a:r>
            <a:r>
              <a:rPr lang="en-IE" sz="2200" dirty="0" err="1">
                <a:solidFill>
                  <a:srgbClr val="414141"/>
                </a:solidFill>
              </a:rPr>
              <a:t>celo</a:t>
            </a:r>
            <a:r>
              <a:rPr lang="en-IE" sz="2200" dirty="0">
                <a:solidFill>
                  <a:srgbClr val="414141"/>
                </a:solidFill>
              </a:rPr>
              <a:t> </a:t>
            </a:r>
            <a:r>
              <a:rPr lang="en-IE" sz="2200" dirty="0" err="1">
                <a:solidFill>
                  <a:srgbClr val="414141"/>
                </a:solidFill>
              </a:rPr>
              <a:t>generični</a:t>
            </a:r>
            <a:r>
              <a:rPr lang="en-IE" sz="2200" dirty="0">
                <a:solidFill>
                  <a:srgbClr val="414141"/>
                </a:solidFill>
              </a:rPr>
              <a:t> hotel).</a:t>
            </a:r>
            <a:endParaRPr lang="en-IE" sz="2200" dirty="0">
              <a:solidFill>
                <a:srgbClr val="414141"/>
              </a:solidFill>
              <a:ea typeface="Calibri"/>
              <a:cs typeface="Calibri"/>
            </a:endParaRPr>
          </a:p>
          <a:p>
            <a:pPr marL="457200" indent="-457200" algn="l">
              <a:lnSpc>
                <a:spcPts val="2340"/>
              </a:lnSpc>
              <a:spcBef>
                <a:spcPts val="0"/>
              </a:spcBef>
              <a:buClr>
                <a:srgbClr val="459597"/>
              </a:buClr>
              <a:buFont typeface="Wingdings" panose="05000000000000000000" pitchFamily="2" charset="2"/>
              <a:buChar char="§"/>
            </a:pPr>
            <a:r>
              <a:rPr lang="en-IE" sz="2200" dirty="0">
                <a:solidFill>
                  <a:srgbClr val="414141"/>
                </a:solidFill>
              </a:rPr>
              <a:t>Na </a:t>
            </a:r>
            <a:r>
              <a:rPr lang="en-IE" sz="2200" dirty="0" err="1">
                <a:solidFill>
                  <a:srgbClr val="414141"/>
                </a:solidFill>
              </a:rPr>
              <a:t>kratko</a:t>
            </a:r>
            <a:r>
              <a:rPr lang="en-IE" sz="2200" dirty="0">
                <a:solidFill>
                  <a:srgbClr val="414141"/>
                </a:solidFill>
              </a:rPr>
              <a:t> </a:t>
            </a:r>
            <a:r>
              <a:rPr lang="en-IE" sz="2200" dirty="0" err="1">
                <a:solidFill>
                  <a:srgbClr val="414141"/>
                </a:solidFill>
              </a:rPr>
              <a:t>opišite</a:t>
            </a:r>
            <a:r>
              <a:rPr lang="en-IE" sz="2200" dirty="0">
                <a:solidFill>
                  <a:srgbClr val="414141"/>
                </a:solidFill>
              </a:rPr>
              <a:t> </a:t>
            </a:r>
            <a:r>
              <a:rPr lang="en-IE" sz="2200" dirty="0" err="1">
                <a:solidFill>
                  <a:srgbClr val="414141"/>
                </a:solidFill>
              </a:rPr>
              <a:t>njeno</a:t>
            </a:r>
            <a:r>
              <a:rPr lang="en-IE" sz="2200" dirty="0">
                <a:solidFill>
                  <a:srgbClr val="414141"/>
                </a:solidFill>
              </a:rPr>
              <a:t> </a:t>
            </a:r>
            <a:r>
              <a:rPr lang="en-IE" sz="2200" dirty="0" err="1">
                <a:solidFill>
                  <a:srgbClr val="414141"/>
                </a:solidFill>
              </a:rPr>
              <a:t>trenutno</a:t>
            </a:r>
            <a:r>
              <a:rPr lang="en-IE" sz="2200" dirty="0">
                <a:solidFill>
                  <a:srgbClr val="414141"/>
                </a:solidFill>
              </a:rPr>
              <a:t> </a:t>
            </a:r>
            <a:r>
              <a:rPr lang="en-IE" sz="2200" dirty="0" err="1">
                <a:solidFill>
                  <a:srgbClr val="414141"/>
                </a:solidFill>
              </a:rPr>
              <a:t>identiteto</a:t>
            </a:r>
            <a:r>
              <a:rPr lang="en-IE" sz="2200" dirty="0">
                <a:solidFill>
                  <a:srgbClr val="414141"/>
                </a:solidFill>
              </a:rPr>
              <a:t> </a:t>
            </a:r>
            <a:r>
              <a:rPr lang="en-IE" sz="2200" dirty="0" err="1">
                <a:solidFill>
                  <a:srgbClr val="414141"/>
                </a:solidFill>
              </a:rPr>
              <a:t>blagovne</a:t>
            </a:r>
            <a:r>
              <a:rPr lang="en-IE" sz="2200" dirty="0">
                <a:solidFill>
                  <a:srgbClr val="414141"/>
                </a:solidFill>
              </a:rPr>
              <a:t> </a:t>
            </a:r>
            <a:r>
              <a:rPr lang="en-IE" sz="2200" dirty="0" err="1">
                <a:solidFill>
                  <a:srgbClr val="414141"/>
                </a:solidFill>
              </a:rPr>
              <a:t>znamke</a:t>
            </a:r>
            <a:r>
              <a:rPr lang="en-IE" sz="2200" dirty="0">
                <a:solidFill>
                  <a:srgbClr val="414141"/>
                </a:solidFill>
              </a:rPr>
              <a:t>: </a:t>
            </a:r>
            <a:r>
              <a:rPr lang="en-IE" sz="2200" dirty="0" err="1">
                <a:solidFill>
                  <a:srgbClr val="414141"/>
                </a:solidFill>
              </a:rPr>
              <a:t>ime</a:t>
            </a:r>
            <a:r>
              <a:rPr lang="en-IE" sz="2200" dirty="0">
                <a:solidFill>
                  <a:srgbClr val="414141"/>
                </a:solidFill>
              </a:rPr>
              <a:t>, </a:t>
            </a:r>
            <a:r>
              <a:rPr lang="en-IE" sz="2200" dirty="0" err="1">
                <a:solidFill>
                  <a:srgbClr val="414141"/>
                </a:solidFill>
              </a:rPr>
              <a:t>lokacija</a:t>
            </a:r>
            <a:r>
              <a:rPr lang="en-IE" sz="2200" dirty="0">
                <a:solidFill>
                  <a:srgbClr val="414141"/>
                </a:solidFill>
              </a:rPr>
              <a:t>, </a:t>
            </a:r>
            <a:r>
              <a:rPr lang="en-IE" sz="2200" dirty="0" err="1">
                <a:solidFill>
                  <a:srgbClr val="414141"/>
                </a:solidFill>
              </a:rPr>
              <a:t>kaj</a:t>
            </a:r>
            <a:r>
              <a:rPr lang="en-IE" sz="2200" dirty="0">
                <a:solidFill>
                  <a:srgbClr val="414141"/>
                </a:solidFill>
              </a:rPr>
              <a:t> </a:t>
            </a:r>
            <a:r>
              <a:rPr lang="en-IE" sz="2200" dirty="0" err="1">
                <a:solidFill>
                  <a:srgbClr val="414141"/>
                </a:solidFill>
              </a:rPr>
              <a:t>trenutno</a:t>
            </a:r>
            <a:r>
              <a:rPr lang="en-IE" sz="2200" dirty="0">
                <a:solidFill>
                  <a:srgbClr val="414141"/>
                </a:solidFill>
              </a:rPr>
              <a:t> </a:t>
            </a:r>
            <a:r>
              <a:rPr lang="en-IE" sz="2200" dirty="0" err="1">
                <a:solidFill>
                  <a:srgbClr val="414141"/>
                </a:solidFill>
              </a:rPr>
              <a:t>ponuja</a:t>
            </a:r>
            <a:r>
              <a:rPr lang="en-IE" sz="2200" dirty="0">
                <a:solidFill>
                  <a:srgbClr val="414141"/>
                </a:solidFill>
              </a:rPr>
              <a:t> (</a:t>
            </a:r>
            <a:r>
              <a:rPr lang="en-IE" sz="2200" dirty="0" err="1">
                <a:solidFill>
                  <a:srgbClr val="414141"/>
                </a:solidFill>
              </a:rPr>
              <a:t>storitve</a:t>
            </a:r>
            <a:r>
              <a:rPr lang="en-IE" sz="2200" dirty="0">
                <a:solidFill>
                  <a:srgbClr val="414141"/>
                </a:solidFill>
              </a:rPr>
              <a:t>, </a:t>
            </a:r>
            <a:r>
              <a:rPr lang="en-IE" sz="2200" dirty="0" err="1">
                <a:solidFill>
                  <a:srgbClr val="414141"/>
                </a:solidFill>
              </a:rPr>
              <a:t>izkušnje</a:t>
            </a:r>
            <a:r>
              <a:rPr lang="en-IE" sz="2200" dirty="0">
                <a:solidFill>
                  <a:srgbClr val="414141"/>
                </a:solidFill>
              </a:rPr>
              <a:t>), </a:t>
            </a:r>
            <a:r>
              <a:rPr lang="en-IE" sz="2200" dirty="0" err="1">
                <a:solidFill>
                  <a:srgbClr val="414141"/>
                </a:solidFill>
              </a:rPr>
              <a:t>koga</a:t>
            </a:r>
            <a:r>
              <a:rPr lang="en-IE" sz="2200" dirty="0">
                <a:solidFill>
                  <a:srgbClr val="414141"/>
                </a:solidFill>
              </a:rPr>
              <a:t> </a:t>
            </a:r>
            <a:r>
              <a:rPr lang="en-IE" sz="2200" dirty="0" err="1">
                <a:solidFill>
                  <a:srgbClr val="414141"/>
                </a:solidFill>
              </a:rPr>
              <a:t>privablja</a:t>
            </a:r>
            <a:r>
              <a:rPr lang="en-IE" sz="2200" dirty="0">
                <a:solidFill>
                  <a:srgbClr val="414141"/>
                </a:solidFill>
              </a:rPr>
              <a:t>.</a:t>
            </a:r>
            <a:endParaRPr lang="en-IE" sz="2200" dirty="0">
              <a:solidFill>
                <a:srgbClr val="414141"/>
              </a:solidFill>
              <a:ea typeface="Calibri"/>
              <a:cs typeface="Calibri"/>
            </a:endParaRPr>
          </a:p>
          <a:p>
            <a:pPr algn="l">
              <a:lnSpc>
                <a:spcPts val="2540"/>
              </a:lnSpc>
              <a:spcBef>
                <a:spcPts val="0"/>
              </a:spcBef>
            </a:pPr>
            <a:endParaRPr lang="en-US" sz="2400">
              <a:solidFill>
                <a:srgbClr val="414141"/>
              </a:solidFill>
            </a:endParaRPr>
          </a:p>
        </p:txBody>
      </p:sp>
      <p:pic>
        <p:nvPicPr>
          <p:cNvPr id="10" name="Graphic 9" descr="Signature with solid fill">
            <a:extLst>
              <a:ext uri="{FF2B5EF4-FFF2-40B4-BE49-F238E27FC236}">
                <a16:creationId xmlns:a16="http://schemas.microsoft.com/office/drawing/2014/main" id="{FC30E03D-A637-1A7D-5140-07BB1AC3E01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30897" y="231811"/>
            <a:ext cx="724065" cy="724065"/>
          </a:xfrm>
          <a:prstGeom prst="rect">
            <a:avLst/>
          </a:prstGeom>
        </p:spPr>
      </p:pic>
      <p:sp>
        <p:nvSpPr>
          <p:cNvPr id="13" name="Slide Number Placeholder 5">
            <a:extLst>
              <a:ext uri="{FF2B5EF4-FFF2-40B4-BE49-F238E27FC236}">
                <a16:creationId xmlns:a16="http://schemas.microsoft.com/office/drawing/2014/main" id="{E8E237AD-6E49-AB92-3688-9CA2BBBB3C4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23</a:t>
            </a:fld>
            <a:endParaRPr lang="fr-CA" sz="1200">
              <a:solidFill>
                <a:schemeClr val="bg1"/>
              </a:solidFill>
            </a:endParaRPr>
          </a:p>
        </p:txBody>
      </p:sp>
      <p:sp>
        <p:nvSpPr>
          <p:cNvPr id="3" name="TextBox 2">
            <a:extLst>
              <a:ext uri="{FF2B5EF4-FFF2-40B4-BE49-F238E27FC236}">
                <a16:creationId xmlns:a16="http://schemas.microsoft.com/office/drawing/2014/main" id="{89CB1CD1-0792-9839-B7CC-CAEF989EC3BA}"/>
              </a:ext>
            </a:extLst>
          </p:cNvPr>
          <p:cNvSpPr txBox="1"/>
          <p:nvPr/>
        </p:nvSpPr>
        <p:spPr>
          <a:xfrm>
            <a:off x="1054963" y="1414794"/>
            <a:ext cx="6100996" cy="298608"/>
          </a:xfrm>
          <a:prstGeom prst="rect">
            <a:avLst/>
          </a:prstGeom>
          <a:noFill/>
        </p:spPr>
        <p:txBody>
          <a:bodyPr wrap="square">
            <a:spAutoFit/>
          </a:bodyPr>
          <a:lstStyle/>
          <a:p>
            <a:pPr>
              <a:lnSpc>
                <a:spcPts val="1275"/>
              </a:lnSpc>
            </a:pPr>
            <a:r>
              <a:rPr lang="en-US" sz="2400">
                <a:solidFill>
                  <a:srgbClr val="414141"/>
                </a:solidFill>
                <a:ea typeface="Calibri"/>
                <a:cs typeface="Calibri"/>
              </a:rPr>
              <a:t>Navodila (za študente):</a:t>
            </a:r>
          </a:p>
        </p:txBody>
      </p:sp>
      <p:sp>
        <p:nvSpPr>
          <p:cNvPr id="4" name="Text Placeholder 1">
            <a:extLst>
              <a:ext uri="{FF2B5EF4-FFF2-40B4-BE49-F238E27FC236}">
                <a16:creationId xmlns:a16="http://schemas.microsoft.com/office/drawing/2014/main" id="{62342E87-4ADC-7B37-5852-AB12DB6B3EB5}"/>
              </a:ext>
            </a:extLst>
          </p:cNvPr>
          <p:cNvSpPr txBox="1">
            <a:spLocks/>
          </p:cNvSpPr>
          <p:nvPr/>
        </p:nvSpPr>
        <p:spPr>
          <a:xfrm>
            <a:off x="5846164" y="1794111"/>
            <a:ext cx="5673846"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buClr>
                <a:srgbClr val="459597"/>
              </a:buClr>
            </a:pPr>
            <a:r>
              <a:rPr lang="en-IE" sz="2400" b="1">
                <a:solidFill>
                  <a:srgbClr val="EC7C69"/>
                </a:solidFill>
              </a:rPr>
              <a:t>Korak 2: Ugotovite vrzeli v blagovni znamki (10 minut)</a:t>
            </a:r>
          </a:p>
          <a:p>
            <a:pPr marL="342900" indent="-342900" algn="l">
              <a:lnSpc>
                <a:spcPts val="2340"/>
              </a:lnSpc>
              <a:spcBef>
                <a:spcPts val="0"/>
              </a:spcBef>
              <a:buClr>
                <a:srgbClr val="459597"/>
              </a:buClr>
              <a:buFont typeface="Wingdings" panose="05000000000000000000" pitchFamily="2" charset="2"/>
              <a:buChar char="§"/>
            </a:pPr>
            <a:endParaRPr lang="en-IE" sz="2400" b="1">
              <a:solidFill>
                <a:srgbClr val="EC7C69"/>
              </a:solidFill>
            </a:endParaRPr>
          </a:p>
          <a:p>
            <a:pPr marL="342900" indent="-342900" algn="l">
              <a:lnSpc>
                <a:spcPts val="2340"/>
              </a:lnSpc>
              <a:spcBef>
                <a:spcPts val="0"/>
              </a:spcBef>
              <a:buClr>
                <a:srgbClr val="459597"/>
              </a:buClr>
              <a:buFont typeface="Wingdings" panose="05000000000000000000" pitchFamily="2" charset="2"/>
              <a:buChar char="§"/>
            </a:pPr>
            <a:r>
              <a:rPr lang="en-IE" sz="2200">
                <a:solidFill>
                  <a:srgbClr val="414141"/>
                </a:solidFill>
              </a:rPr>
              <a:t>Vprašajte: Kaj naredi ta kraj v svoji trenutni obliki „navadnega“ ali „pozabljivega“?</a:t>
            </a:r>
          </a:p>
          <a:p>
            <a:pPr marL="342900" indent="-342900" algn="l">
              <a:lnSpc>
                <a:spcPts val="2340"/>
              </a:lnSpc>
              <a:spcBef>
                <a:spcPts val="0"/>
              </a:spcBef>
              <a:buClr>
                <a:srgbClr val="459597"/>
              </a:buClr>
              <a:buFont typeface="Wingdings" panose="05000000000000000000" pitchFamily="2" charset="2"/>
              <a:buChar char="§"/>
            </a:pPr>
            <a:r>
              <a:rPr lang="en-IE" sz="2200">
                <a:solidFill>
                  <a:srgbClr val="414141"/>
                </a:solidFill>
              </a:rPr>
              <a:t>Razmislite: </a:t>
            </a:r>
          </a:p>
          <a:p>
            <a:pPr marL="342900" indent="-342900" algn="l">
              <a:lnSpc>
                <a:spcPts val="2340"/>
              </a:lnSpc>
              <a:spcBef>
                <a:spcPts val="0"/>
              </a:spcBef>
              <a:buClr>
                <a:srgbClr val="459597"/>
              </a:buClr>
              <a:buFont typeface="Wingdings" panose="05000000000000000000" pitchFamily="2" charset="2"/>
              <a:buChar char="Ø"/>
            </a:pPr>
            <a:r>
              <a:rPr lang="en-IE" sz="2200">
                <a:solidFill>
                  <a:srgbClr val="414141"/>
                </a:solidFill>
              </a:rPr>
              <a:t>Ali mu manjka zgodba ali povezava s krajem?</a:t>
            </a:r>
          </a:p>
          <a:p>
            <a:pPr marL="342900" indent="-342900" algn="l">
              <a:lnSpc>
                <a:spcPts val="2340"/>
              </a:lnSpc>
              <a:spcBef>
                <a:spcPts val="0"/>
              </a:spcBef>
              <a:buClr>
                <a:srgbClr val="459597"/>
              </a:buClr>
              <a:buFont typeface="Wingdings" panose="05000000000000000000" pitchFamily="2" charset="2"/>
              <a:buChar char="Ø"/>
            </a:pPr>
            <a:r>
              <a:rPr lang="en-IE" sz="2200">
                <a:solidFill>
                  <a:srgbClr val="414141"/>
                </a:solidFill>
              </a:rPr>
              <a:t>Je blagovna znamka nedosledna ali preveč splošna?</a:t>
            </a:r>
          </a:p>
          <a:p>
            <a:pPr marL="342900" indent="-342900" algn="l">
              <a:lnSpc>
                <a:spcPts val="2340"/>
              </a:lnSpc>
              <a:spcBef>
                <a:spcPts val="0"/>
              </a:spcBef>
              <a:buClr>
                <a:srgbClr val="459597"/>
              </a:buClr>
              <a:buFont typeface="Wingdings" panose="05000000000000000000" pitchFamily="2" charset="2"/>
              <a:buChar char="Ø"/>
            </a:pPr>
            <a:r>
              <a:rPr lang="en-IE" sz="2200">
                <a:solidFill>
                  <a:srgbClr val="414141"/>
                </a:solidFill>
              </a:rPr>
              <a:t>Ali ne uspeva sporočiti, kaj ga dela drugačnega?</a:t>
            </a:r>
            <a:endParaRPr lang="en-IE">
              <a:solidFill>
                <a:srgbClr val="414141"/>
              </a:solidFill>
            </a:endParaRPr>
          </a:p>
          <a:p>
            <a:pPr algn="l">
              <a:lnSpc>
                <a:spcPts val="2540"/>
              </a:lnSpc>
              <a:spcBef>
                <a:spcPts val="0"/>
              </a:spcBef>
            </a:pPr>
            <a:endParaRPr lang="en-US" sz="2400">
              <a:solidFill>
                <a:srgbClr val="414141"/>
              </a:solidFill>
            </a:endParaRPr>
          </a:p>
        </p:txBody>
      </p:sp>
      <p:cxnSp>
        <p:nvCxnSpPr>
          <p:cNvPr id="11" name="Straight Connector 10">
            <a:extLst>
              <a:ext uri="{FF2B5EF4-FFF2-40B4-BE49-F238E27FC236}">
                <a16:creationId xmlns:a16="http://schemas.microsoft.com/office/drawing/2014/main" id="{4BF03BC7-EE4C-995D-4243-64DF2F725708}"/>
              </a:ext>
            </a:extLst>
          </p:cNvPr>
          <p:cNvCxnSpPr>
            <a:cxnSpLocks/>
          </p:cNvCxnSpPr>
          <p:nvPr/>
        </p:nvCxnSpPr>
        <p:spPr>
          <a:xfrm>
            <a:off x="5636301" y="1703633"/>
            <a:ext cx="0" cy="4322413"/>
          </a:xfrm>
          <a:prstGeom prst="line">
            <a:avLst/>
          </a:prstGeom>
          <a:ln w="12700">
            <a:solidFill>
              <a:srgbClr val="459597"/>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14380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6414D-F3A9-4262-C0F5-032A6F39ACC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80130953-7D09-7F62-88F9-660088E79C78}"/>
              </a:ext>
            </a:extLst>
          </p:cNvPr>
          <p:cNvSpPr>
            <a:spLocks noGrp="1"/>
          </p:cNvSpPr>
          <p:nvPr>
            <p:ph type="body" sz="quarter" idx="4294967295"/>
          </p:nvPr>
        </p:nvSpPr>
        <p:spPr>
          <a:xfrm>
            <a:off x="938716" y="477159"/>
            <a:ext cx="11411856" cy="720752"/>
          </a:xfrm>
          <a:prstGeom prst="rect">
            <a:avLst/>
          </a:prstGeom>
        </p:spPr>
        <p:txBody>
          <a:bodyPr lIns="91440" tIns="45720" rIns="91440" bIns="45720" anchor="t"/>
          <a:lstStyle/>
          <a:p>
            <a:pPr marL="0" indent="0">
              <a:buNone/>
            </a:pPr>
            <a:r>
              <a:rPr lang="en-US" sz="3600" b="1" err="1">
                <a:solidFill>
                  <a:srgbClr val="EC7C69"/>
                </a:solidFill>
              </a:rPr>
              <a:t>Praktična</a:t>
            </a:r>
            <a:r>
              <a:rPr lang="en-US" sz="3600" b="1" dirty="0">
                <a:solidFill>
                  <a:srgbClr val="EC7C69"/>
                </a:solidFill>
              </a:rPr>
              <a:t> </a:t>
            </a:r>
            <a:r>
              <a:rPr lang="en-US" sz="3600" b="1" err="1">
                <a:solidFill>
                  <a:srgbClr val="EC7C69"/>
                </a:solidFill>
              </a:rPr>
              <a:t>vaja</a:t>
            </a:r>
            <a:r>
              <a:rPr lang="en-US" sz="3600" b="1" dirty="0">
                <a:solidFill>
                  <a:srgbClr val="EC7C69"/>
                </a:solidFill>
              </a:rPr>
              <a:t>: </a:t>
            </a:r>
            <a:r>
              <a:rPr lang="en-US" sz="2400" b="1" err="1">
                <a:solidFill>
                  <a:srgbClr val="414141"/>
                </a:solidFill>
              </a:rPr>
              <a:t>Preoblikovanje</a:t>
            </a:r>
            <a:r>
              <a:rPr lang="en-US" sz="2400" b="1" dirty="0">
                <a:solidFill>
                  <a:srgbClr val="414141"/>
                </a:solidFill>
              </a:rPr>
              <a:t> </a:t>
            </a:r>
            <a:r>
              <a:rPr lang="en-US" sz="2400" b="1" err="1">
                <a:solidFill>
                  <a:srgbClr val="414141"/>
                </a:solidFill>
              </a:rPr>
              <a:t>blagovne</a:t>
            </a:r>
            <a:r>
              <a:rPr lang="en-US" sz="2400" b="1" dirty="0">
                <a:solidFill>
                  <a:srgbClr val="414141"/>
                </a:solidFill>
              </a:rPr>
              <a:t> </a:t>
            </a:r>
            <a:r>
              <a:rPr lang="en-US" sz="2400" b="1" err="1">
                <a:solidFill>
                  <a:srgbClr val="414141"/>
                </a:solidFill>
              </a:rPr>
              <a:t>znamke</a:t>
            </a:r>
            <a:r>
              <a:rPr lang="en-US" sz="2400" b="1" dirty="0">
                <a:solidFill>
                  <a:srgbClr val="414141"/>
                </a:solidFill>
              </a:rPr>
              <a:t> </a:t>
            </a:r>
            <a:r>
              <a:rPr lang="en-US" sz="2400" b="1" err="1">
                <a:solidFill>
                  <a:srgbClr val="414141"/>
                </a:solidFill>
              </a:rPr>
              <a:t>turistične</a:t>
            </a:r>
            <a:r>
              <a:rPr lang="en-US" sz="2400" b="1" dirty="0">
                <a:solidFill>
                  <a:srgbClr val="414141"/>
                </a:solidFill>
              </a:rPr>
              <a:t> </a:t>
            </a:r>
            <a:r>
              <a:rPr lang="en-US" sz="2400" b="1" err="1">
                <a:solidFill>
                  <a:srgbClr val="414141"/>
                </a:solidFill>
              </a:rPr>
              <a:t>nastanitve</a:t>
            </a:r>
            <a:endParaRPr lang="en-US" sz="2400" b="1">
              <a:solidFill>
                <a:srgbClr val="414141"/>
              </a:solidFill>
              <a:ea typeface="Calibri"/>
              <a:cs typeface="Calibri"/>
            </a:endParaRPr>
          </a:p>
        </p:txBody>
      </p:sp>
      <p:sp>
        <p:nvSpPr>
          <p:cNvPr id="8" name="Text Placeholder 1">
            <a:extLst>
              <a:ext uri="{FF2B5EF4-FFF2-40B4-BE49-F238E27FC236}">
                <a16:creationId xmlns:a16="http://schemas.microsoft.com/office/drawing/2014/main" id="{FF8BE46F-CD5F-2A7F-A6ED-E220E1D6D9FA}"/>
              </a:ext>
            </a:extLst>
          </p:cNvPr>
          <p:cNvSpPr txBox="1">
            <a:spLocks/>
          </p:cNvSpPr>
          <p:nvPr/>
        </p:nvSpPr>
        <p:spPr>
          <a:xfrm>
            <a:off x="1050414" y="1940649"/>
            <a:ext cx="4391015"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400" b="1">
                <a:solidFill>
                  <a:srgbClr val="EC7C69"/>
                </a:solidFill>
              </a:rPr>
              <a:t>Korak 3: Preoblikujte blagovno znamko (20 minut)</a:t>
            </a:r>
          </a:p>
          <a:p>
            <a:pPr algn="l">
              <a:lnSpc>
                <a:spcPts val="2540"/>
              </a:lnSpc>
              <a:spcBef>
                <a:spcPts val="0"/>
              </a:spcBef>
            </a:pPr>
            <a:endParaRPr lang="en-IE" sz="2400" b="1">
              <a:solidFill>
                <a:srgbClr val="EC7C69"/>
              </a:solidFill>
            </a:endParaRPr>
          </a:p>
          <a:p>
            <a:pPr algn="l">
              <a:lnSpc>
                <a:spcPts val="2340"/>
              </a:lnSpc>
              <a:spcBef>
                <a:spcPts val="0"/>
              </a:spcBef>
              <a:buClr>
                <a:srgbClr val="459597"/>
              </a:buClr>
            </a:pPr>
            <a:r>
              <a:rPr lang="en-IE" sz="2200">
                <a:solidFill>
                  <a:srgbClr val="414141"/>
                </a:solidFill>
              </a:rPr>
              <a:t>Sedaj preoblikujte nastanitev v alternativno turistično nastanitev. Delajte v majhnih skupinah ali posamezno: </a:t>
            </a:r>
          </a:p>
          <a:p>
            <a:pPr algn="l">
              <a:lnSpc>
                <a:spcPts val="2340"/>
              </a:lnSpc>
              <a:spcBef>
                <a:spcPts val="0"/>
              </a:spcBef>
              <a:buClr>
                <a:srgbClr val="459597"/>
              </a:buClr>
            </a:pPr>
            <a:endParaRPr lang="en-IE" sz="2200">
              <a:solidFill>
                <a:srgbClr val="414141"/>
              </a:solidFill>
            </a:endParaRPr>
          </a:p>
          <a:p>
            <a:pPr marL="457200" indent="-457200" algn="l">
              <a:lnSpc>
                <a:spcPts val="2340"/>
              </a:lnSpc>
              <a:spcBef>
                <a:spcPts val="0"/>
              </a:spcBef>
              <a:buClr>
                <a:srgbClr val="459597"/>
              </a:buClr>
              <a:buFont typeface="Wingdings" panose="05000000000000000000" pitchFamily="2" charset="2"/>
              <a:buChar char="§"/>
            </a:pPr>
            <a:r>
              <a:rPr lang="en-IE" sz="2200">
                <a:solidFill>
                  <a:srgbClr val="414141"/>
                </a:solidFill>
              </a:rPr>
              <a:t>Novo ime/identiteta – Ustvarite novo ime, ki odraža občutek kraja, zgodbo ali vrednote.</a:t>
            </a:r>
          </a:p>
        </p:txBody>
      </p:sp>
      <p:pic>
        <p:nvPicPr>
          <p:cNvPr id="10" name="Graphic 9" descr="Signature with solid fill">
            <a:extLst>
              <a:ext uri="{FF2B5EF4-FFF2-40B4-BE49-F238E27FC236}">
                <a16:creationId xmlns:a16="http://schemas.microsoft.com/office/drawing/2014/main" id="{FC30E03D-A637-1A7D-5140-07BB1AC3E01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E8E237AD-6E49-AB92-3688-9CA2BBBB3C4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24</a:t>
            </a:fld>
            <a:endParaRPr lang="fr-CA" sz="1200">
              <a:solidFill>
                <a:schemeClr val="bg1"/>
              </a:solidFill>
            </a:endParaRPr>
          </a:p>
        </p:txBody>
      </p:sp>
      <p:sp>
        <p:nvSpPr>
          <p:cNvPr id="3" name="TextBox 2">
            <a:extLst>
              <a:ext uri="{FF2B5EF4-FFF2-40B4-BE49-F238E27FC236}">
                <a16:creationId xmlns:a16="http://schemas.microsoft.com/office/drawing/2014/main" id="{89CB1CD1-0792-9839-B7CC-CAEF989EC3BA}"/>
              </a:ext>
            </a:extLst>
          </p:cNvPr>
          <p:cNvSpPr txBox="1"/>
          <p:nvPr/>
        </p:nvSpPr>
        <p:spPr>
          <a:xfrm>
            <a:off x="1035424" y="1405025"/>
            <a:ext cx="6100996" cy="298608"/>
          </a:xfrm>
          <a:prstGeom prst="rect">
            <a:avLst/>
          </a:prstGeom>
          <a:noFill/>
        </p:spPr>
        <p:txBody>
          <a:bodyPr wrap="square">
            <a:spAutoFit/>
          </a:bodyPr>
          <a:lstStyle/>
          <a:p>
            <a:pPr>
              <a:lnSpc>
                <a:spcPts val="1275"/>
              </a:lnSpc>
            </a:pPr>
            <a:r>
              <a:rPr lang="en-US" sz="2400">
                <a:solidFill>
                  <a:srgbClr val="414141"/>
                </a:solidFill>
                <a:ea typeface="Calibri"/>
                <a:cs typeface="Calibri"/>
              </a:rPr>
              <a:t>Navodila (za študente):</a:t>
            </a:r>
          </a:p>
        </p:txBody>
      </p:sp>
      <p:sp>
        <p:nvSpPr>
          <p:cNvPr id="4" name="Text Placeholder 1">
            <a:extLst>
              <a:ext uri="{FF2B5EF4-FFF2-40B4-BE49-F238E27FC236}">
                <a16:creationId xmlns:a16="http://schemas.microsoft.com/office/drawing/2014/main" id="{62342E87-4ADC-7B37-5852-AB12DB6B3EB5}"/>
              </a:ext>
            </a:extLst>
          </p:cNvPr>
          <p:cNvSpPr txBox="1">
            <a:spLocks/>
          </p:cNvSpPr>
          <p:nvPr/>
        </p:nvSpPr>
        <p:spPr>
          <a:xfrm>
            <a:off x="5636301" y="1402829"/>
            <a:ext cx="5673846"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l">
              <a:lnSpc>
                <a:spcPts val="2340"/>
              </a:lnSpc>
              <a:spcBef>
                <a:spcPts val="0"/>
              </a:spcBef>
              <a:buClr>
                <a:srgbClr val="459597"/>
              </a:buClr>
              <a:buFont typeface="Wingdings" panose="05000000000000000000" pitchFamily="2" charset="2"/>
              <a:buChar char="§"/>
            </a:pPr>
            <a:r>
              <a:rPr lang="en-IE" sz="2200">
                <a:solidFill>
                  <a:srgbClr val="414141"/>
                </a:solidFill>
              </a:rPr>
              <a:t>Edinstvena prodajna ponudba (USP) – Odločite se, kaj jo izpostavlja (ekološka trajnost, kulturno potopitev, povezava z naravo, dobro počutje, ustvarjalnost itd.</a:t>
            </a:r>
          </a:p>
          <a:p>
            <a:pPr marL="457200" indent="-457200" algn="l">
              <a:lnSpc>
                <a:spcPts val="2340"/>
              </a:lnSpc>
              <a:spcBef>
                <a:spcPts val="0"/>
              </a:spcBef>
              <a:buClr>
                <a:srgbClr val="459597"/>
              </a:buClr>
              <a:buFont typeface="Wingdings" panose="05000000000000000000" pitchFamily="2" charset="2"/>
              <a:buChar char="§"/>
            </a:pPr>
            <a:r>
              <a:rPr lang="en-IE" sz="2200">
                <a:solidFill>
                  <a:srgbClr val="414141"/>
                </a:solidFill>
              </a:rPr>
              <a:t>Zgodba blagovne znamke – Napišite kratko ozadje (2–3 stavki), ki zajema njeno identiteto in razlog za njen obstoj.</a:t>
            </a:r>
          </a:p>
          <a:p>
            <a:pPr marL="457200" indent="-457200" algn="l">
              <a:lnSpc>
                <a:spcPts val="2340"/>
              </a:lnSpc>
              <a:spcBef>
                <a:spcPts val="0"/>
              </a:spcBef>
              <a:buClr>
                <a:srgbClr val="459597"/>
              </a:buClr>
              <a:buFont typeface="Wingdings" panose="05000000000000000000" pitchFamily="2" charset="2"/>
              <a:buChar char="§"/>
            </a:pPr>
            <a:r>
              <a:rPr lang="en-IE" sz="2200">
                <a:solidFill>
                  <a:srgbClr val="414141"/>
                </a:solidFill>
              </a:rPr>
              <a:t>Osebnost gosta – Kdo je vaš idealni gost? (npr. digitalni nomadi, pohodniki, ljubitelji kulture, popotniki, ki iščejo dobro počutje).</a:t>
            </a:r>
          </a:p>
          <a:p>
            <a:pPr marL="457200" indent="-457200" algn="l">
              <a:lnSpc>
                <a:spcPts val="2340"/>
              </a:lnSpc>
              <a:spcBef>
                <a:spcPts val="0"/>
              </a:spcBef>
              <a:buClr>
                <a:srgbClr val="459597"/>
              </a:buClr>
              <a:buFont typeface="Wingdings" panose="05000000000000000000" pitchFamily="2" charset="2"/>
              <a:buChar char="§"/>
            </a:pPr>
            <a:r>
              <a:rPr lang="en-IE" sz="2200">
                <a:solidFill>
                  <a:srgbClr val="414141"/>
                </a:solidFill>
              </a:rPr>
              <a:t>Vizualne in glasovne ideje – Izberite slogan, ton glasu (topel, pustolovski, luksuzno-minimalističen, ekološko ozaveščen) in opišite vizualne elemente (barve, podobe, stil).</a:t>
            </a:r>
          </a:p>
          <a:p>
            <a:pPr algn="l">
              <a:lnSpc>
                <a:spcPts val="2340"/>
              </a:lnSpc>
              <a:spcBef>
                <a:spcPts val="0"/>
              </a:spcBef>
              <a:buClr>
                <a:srgbClr val="459597"/>
              </a:buClr>
            </a:pPr>
            <a:endParaRPr lang="en-IE">
              <a:solidFill>
                <a:srgbClr val="414141"/>
              </a:solidFill>
            </a:endParaRPr>
          </a:p>
          <a:p>
            <a:pPr algn="l">
              <a:lnSpc>
                <a:spcPts val="2540"/>
              </a:lnSpc>
              <a:spcBef>
                <a:spcPts val="0"/>
              </a:spcBef>
            </a:pPr>
            <a:endParaRPr lang="en-US" sz="2400">
              <a:solidFill>
                <a:srgbClr val="414141"/>
              </a:solidFill>
            </a:endParaRPr>
          </a:p>
        </p:txBody>
      </p:sp>
      <p:cxnSp>
        <p:nvCxnSpPr>
          <p:cNvPr id="11" name="Straight Connector 10">
            <a:extLst>
              <a:ext uri="{FF2B5EF4-FFF2-40B4-BE49-F238E27FC236}">
                <a16:creationId xmlns:a16="http://schemas.microsoft.com/office/drawing/2014/main" id="{4BF03BC7-EE4C-995D-4243-64DF2F725708}"/>
              </a:ext>
            </a:extLst>
          </p:cNvPr>
          <p:cNvCxnSpPr>
            <a:cxnSpLocks/>
          </p:cNvCxnSpPr>
          <p:nvPr/>
        </p:nvCxnSpPr>
        <p:spPr>
          <a:xfrm>
            <a:off x="5636301" y="1703633"/>
            <a:ext cx="0" cy="4322413"/>
          </a:xfrm>
          <a:prstGeom prst="line">
            <a:avLst/>
          </a:prstGeom>
          <a:ln w="12700">
            <a:solidFill>
              <a:srgbClr val="459597"/>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55444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6414D-F3A9-4262-C0F5-032A6F39ACC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80130953-7D09-7F62-88F9-660088E79C78}"/>
              </a:ext>
            </a:extLst>
          </p:cNvPr>
          <p:cNvSpPr>
            <a:spLocks noGrp="1"/>
          </p:cNvSpPr>
          <p:nvPr>
            <p:ph type="body" sz="quarter" idx="4294967295"/>
          </p:nvPr>
        </p:nvSpPr>
        <p:spPr>
          <a:xfrm>
            <a:off x="1026639" y="731158"/>
            <a:ext cx="11695163" cy="671906"/>
          </a:xfrm>
          <a:prstGeom prst="rect">
            <a:avLst/>
          </a:prstGeom>
        </p:spPr>
        <p:txBody>
          <a:bodyPr lIns="91440" tIns="45720" rIns="91440" bIns="45720" anchor="t"/>
          <a:lstStyle/>
          <a:p>
            <a:pPr marL="0" indent="0">
              <a:buNone/>
            </a:pPr>
            <a:r>
              <a:rPr lang="en-US" sz="3600" b="1" err="1">
                <a:solidFill>
                  <a:srgbClr val="EC7C69"/>
                </a:solidFill>
              </a:rPr>
              <a:t>Praktična</a:t>
            </a:r>
            <a:r>
              <a:rPr lang="en-US" sz="3600" b="1" dirty="0">
                <a:solidFill>
                  <a:srgbClr val="EC7C69"/>
                </a:solidFill>
              </a:rPr>
              <a:t> </a:t>
            </a:r>
            <a:r>
              <a:rPr lang="en-US" sz="3600" b="1" err="1">
                <a:solidFill>
                  <a:srgbClr val="EC7C69"/>
                </a:solidFill>
              </a:rPr>
              <a:t>vaja</a:t>
            </a:r>
            <a:r>
              <a:rPr lang="en-US" sz="3600" b="1" dirty="0">
                <a:solidFill>
                  <a:srgbClr val="EC7C69"/>
                </a:solidFill>
              </a:rPr>
              <a:t>: </a:t>
            </a:r>
            <a:r>
              <a:rPr lang="en-US" sz="2400" b="1" err="1">
                <a:solidFill>
                  <a:srgbClr val="414141"/>
                </a:solidFill>
              </a:rPr>
              <a:t>Preoblikovanje</a:t>
            </a:r>
            <a:r>
              <a:rPr lang="en-US" sz="2400" b="1" dirty="0">
                <a:solidFill>
                  <a:srgbClr val="414141"/>
                </a:solidFill>
              </a:rPr>
              <a:t> </a:t>
            </a:r>
            <a:r>
              <a:rPr lang="en-US" sz="2400" b="1" err="1">
                <a:solidFill>
                  <a:srgbClr val="414141"/>
                </a:solidFill>
              </a:rPr>
              <a:t>blagovne</a:t>
            </a:r>
            <a:r>
              <a:rPr lang="en-US" sz="2400" b="1" dirty="0">
                <a:solidFill>
                  <a:srgbClr val="414141"/>
                </a:solidFill>
              </a:rPr>
              <a:t> </a:t>
            </a:r>
            <a:r>
              <a:rPr lang="en-US" sz="2400" b="1" err="1">
                <a:solidFill>
                  <a:srgbClr val="414141"/>
                </a:solidFill>
              </a:rPr>
              <a:t>znamke</a:t>
            </a:r>
            <a:r>
              <a:rPr lang="en-US" sz="2400" b="1" dirty="0">
                <a:solidFill>
                  <a:srgbClr val="414141"/>
                </a:solidFill>
              </a:rPr>
              <a:t> </a:t>
            </a:r>
            <a:r>
              <a:rPr lang="en-US" sz="2400" b="1" err="1">
                <a:solidFill>
                  <a:srgbClr val="414141"/>
                </a:solidFill>
              </a:rPr>
              <a:t>turistične</a:t>
            </a:r>
            <a:r>
              <a:rPr lang="en-US" sz="2400" b="1" dirty="0">
                <a:solidFill>
                  <a:srgbClr val="414141"/>
                </a:solidFill>
              </a:rPr>
              <a:t> </a:t>
            </a:r>
            <a:r>
              <a:rPr lang="en-US" sz="2400" b="1" err="1">
                <a:solidFill>
                  <a:srgbClr val="414141"/>
                </a:solidFill>
              </a:rPr>
              <a:t>nastanitve</a:t>
            </a:r>
            <a:endParaRPr lang="en-US" sz="2400" b="1">
              <a:solidFill>
                <a:srgbClr val="414141"/>
              </a:solidFill>
              <a:ea typeface="Calibri"/>
              <a:cs typeface="Calibri"/>
            </a:endParaRPr>
          </a:p>
        </p:txBody>
      </p:sp>
      <p:sp>
        <p:nvSpPr>
          <p:cNvPr id="8" name="Text Placeholder 1">
            <a:extLst>
              <a:ext uri="{FF2B5EF4-FFF2-40B4-BE49-F238E27FC236}">
                <a16:creationId xmlns:a16="http://schemas.microsoft.com/office/drawing/2014/main" id="{FF8BE46F-CD5F-2A7F-A6ED-E220E1D6D9FA}"/>
              </a:ext>
            </a:extLst>
          </p:cNvPr>
          <p:cNvSpPr txBox="1">
            <a:spLocks/>
          </p:cNvSpPr>
          <p:nvPr/>
        </p:nvSpPr>
        <p:spPr>
          <a:xfrm>
            <a:off x="1030876" y="2370495"/>
            <a:ext cx="4391015"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400" b="1">
                <a:solidFill>
                  <a:srgbClr val="EC7C69"/>
                </a:solidFill>
              </a:rPr>
              <a:t>Korak 4: Predstavite svojo preoblikovano blagovno znamko </a:t>
            </a:r>
          </a:p>
          <a:p>
            <a:pPr algn="l">
              <a:lnSpc>
                <a:spcPts val="2540"/>
              </a:lnSpc>
              <a:spcBef>
                <a:spcPts val="0"/>
              </a:spcBef>
            </a:pPr>
            <a:endParaRPr lang="en-IE" sz="2400" b="1">
              <a:solidFill>
                <a:srgbClr val="EC7C69"/>
              </a:solidFill>
            </a:endParaRPr>
          </a:p>
          <a:p>
            <a:pPr algn="l">
              <a:lnSpc>
                <a:spcPts val="2540"/>
              </a:lnSpc>
              <a:spcBef>
                <a:spcPts val="0"/>
              </a:spcBef>
            </a:pPr>
            <a:r>
              <a:rPr lang="en-IE" sz="2200">
                <a:solidFill>
                  <a:srgbClr val="414141"/>
                </a:solidFill>
              </a:rPr>
              <a:t>Vsaka skupina predstavi svojo prenovljeno nastanitev (5 minut na skupino).</a:t>
            </a:r>
          </a:p>
          <a:p>
            <a:pPr algn="l">
              <a:lnSpc>
                <a:spcPts val="2540"/>
              </a:lnSpc>
              <a:spcBef>
                <a:spcPts val="0"/>
              </a:spcBef>
            </a:pPr>
            <a:endParaRPr lang="en-IE" sz="2200">
              <a:solidFill>
                <a:srgbClr val="414141"/>
              </a:solidFill>
            </a:endParaRPr>
          </a:p>
          <a:p>
            <a:pPr algn="l">
              <a:lnSpc>
                <a:spcPts val="2540"/>
              </a:lnSpc>
              <a:spcBef>
                <a:spcPts val="0"/>
              </a:spcBef>
            </a:pPr>
            <a:endParaRPr lang="en-US" sz="2400">
              <a:solidFill>
                <a:srgbClr val="414141"/>
              </a:solidFill>
            </a:endParaRPr>
          </a:p>
        </p:txBody>
      </p:sp>
      <p:pic>
        <p:nvPicPr>
          <p:cNvPr id="10" name="Graphic 9" descr="Signature with solid fill">
            <a:extLst>
              <a:ext uri="{FF2B5EF4-FFF2-40B4-BE49-F238E27FC236}">
                <a16:creationId xmlns:a16="http://schemas.microsoft.com/office/drawing/2014/main" id="{FC30E03D-A637-1A7D-5140-07BB1AC3E01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E8E237AD-6E49-AB92-3688-9CA2BBBB3C4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25</a:t>
            </a:fld>
            <a:endParaRPr lang="fr-CA" sz="1200">
              <a:solidFill>
                <a:schemeClr val="bg1"/>
              </a:solidFill>
            </a:endParaRPr>
          </a:p>
        </p:txBody>
      </p:sp>
      <p:sp>
        <p:nvSpPr>
          <p:cNvPr id="3" name="TextBox 2">
            <a:extLst>
              <a:ext uri="{FF2B5EF4-FFF2-40B4-BE49-F238E27FC236}">
                <a16:creationId xmlns:a16="http://schemas.microsoft.com/office/drawing/2014/main" id="{89CB1CD1-0792-9839-B7CC-CAEF989EC3BA}"/>
              </a:ext>
            </a:extLst>
          </p:cNvPr>
          <p:cNvSpPr txBox="1"/>
          <p:nvPr/>
        </p:nvSpPr>
        <p:spPr>
          <a:xfrm>
            <a:off x="1025655" y="1717640"/>
            <a:ext cx="6100996" cy="298608"/>
          </a:xfrm>
          <a:prstGeom prst="rect">
            <a:avLst/>
          </a:prstGeom>
          <a:noFill/>
        </p:spPr>
        <p:txBody>
          <a:bodyPr wrap="square">
            <a:spAutoFit/>
          </a:bodyPr>
          <a:lstStyle/>
          <a:p>
            <a:pPr>
              <a:lnSpc>
                <a:spcPts val="1275"/>
              </a:lnSpc>
            </a:pPr>
            <a:r>
              <a:rPr lang="en-US" sz="2400">
                <a:solidFill>
                  <a:srgbClr val="414141"/>
                </a:solidFill>
                <a:ea typeface="Calibri"/>
                <a:cs typeface="Calibri"/>
              </a:rPr>
              <a:t>Navodila (za študente):</a:t>
            </a:r>
          </a:p>
        </p:txBody>
      </p:sp>
      <p:sp>
        <p:nvSpPr>
          <p:cNvPr id="4" name="Text Placeholder 1">
            <a:extLst>
              <a:ext uri="{FF2B5EF4-FFF2-40B4-BE49-F238E27FC236}">
                <a16:creationId xmlns:a16="http://schemas.microsoft.com/office/drawing/2014/main" id="{62342E87-4ADC-7B37-5852-AB12DB6B3EB5}"/>
              </a:ext>
            </a:extLst>
          </p:cNvPr>
          <p:cNvSpPr txBox="1">
            <a:spLocks/>
          </p:cNvSpPr>
          <p:nvPr/>
        </p:nvSpPr>
        <p:spPr>
          <a:xfrm>
            <a:off x="5864486" y="2012570"/>
            <a:ext cx="5673846"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buClr>
                <a:srgbClr val="459597"/>
              </a:buClr>
            </a:pPr>
            <a:r>
              <a:rPr lang="en-IE" sz="2200" dirty="0" err="1">
                <a:solidFill>
                  <a:srgbClr val="414141"/>
                </a:solidFill>
              </a:rPr>
              <a:t>Predstavitev</a:t>
            </a:r>
            <a:r>
              <a:rPr lang="en-IE" sz="2200" dirty="0">
                <a:solidFill>
                  <a:srgbClr val="414141"/>
                </a:solidFill>
              </a:rPr>
              <a:t> mora </a:t>
            </a:r>
            <a:r>
              <a:rPr lang="en-IE" sz="2200" dirty="0" err="1">
                <a:solidFill>
                  <a:srgbClr val="414141"/>
                </a:solidFill>
              </a:rPr>
              <a:t>vsebovati</a:t>
            </a:r>
            <a:r>
              <a:rPr lang="en-IE" sz="2200" dirty="0">
                <a:solidFill>
                  <a:srgbClr val="414141"/>
                </a:solidFill>
              </a:rPr>
              <a:t>: </a:t>
            </a:r>
            <a:endParaRPr lang="en-IE" sz="2400" b="1" dirty="0">
              <a:solidFill>
                <a:srgbClr val="EC7C69"/>
              </a:solidFill>
              <a:ea typeface="Calibri" panose="020F0502020204030204"/>
              <a:cs typeface="Calibri" panose="020F0502020204030204"/>
            </a:endParaRPr>
          </a:p>
          <a:p>
            <a:pPr marL="457200" indent="-457200" algn="l">
              <a:lnSpc>
                <a:spcPts val="2340"/>
              </a:lnSpc>
              <a:spcBef>
                <a:spcPts val="0"/>
              </a:spcBef>
              <a:buClr>
                <a:srgbClr val="459597"/>
              </a:buClr>
              <a:buFont typeface="+mj-lt"/>
              <a:buAutoNum type="arabicPeriod"/>
            </a:pPr>
            <a:endParaRPr lang="en-IE" sz="2200">
              <a:solidFill>
                <a:srgbClr val="414141"/>
              </a:solidFill>
            </a:endParaRPr>
          </a:p>
          <a:p>
            <a:pPr marL="457200" indent="-457200" algn="l">
              <a:lnSpc>
                <a:spcPts val="2340"/>
              </a:lnSpc>
              <a:spcBef>
                <a:spcPts val="0"/>
              </a:spcBef>
              <a:buClr>
                <a:srgbClr val="459597"/>
              </a:buClr>
              <a:buFont typeface="Wingdings" panose="05000000000000000000" pitchFamily="2" charset="2"/>
              <a:buChar char="§"/>
            </a:pPr>
            <a:r>
              <a:rPr lang="en-IE" sz="2200" dirty="0">
                <a:solidFill>
                  <a:srgbClr val="414141"/>
                </a:solidFill>
              </a:rPr>
              <a:t>Novo </a:t>
            </a:r>
            <a:r>
              <a:rPr lang="en-IE" sz="2200" dirty="0" err="1">
                <a:solidFill>
                  <a:srgbClr val="414141"/>
                </a:solidFill>
              </a:rPr>
              <a:t>ime</a:t>
            </a:r>
            <a:r>
              <a:rPr lang="en-IE" sz="2200" dirty="0">
                <a:solidFill>
                  <a:srgbClr val="414141"/>
                </a:solidFill>
              </a:rPr>
              <a:t> + slogan</a:t>
            </a:r>
            <a:endParaRPr lang="en-IE" sz="2200" dirty="0">
              <a:solidFill>
                <a:srgbClr val="414141"/>
              </a:solidFill>
              <a:ea typeface="Calibri"/>
              <a:cs typeface="Calibri"/>
            </a:endParaRPr>
          </a:p>
          <a:p>
            <a:pPr marL="457200" indent="-457200" algn="l">
              <a:lnSpc>
                <a:spcPts val="2340"/>
              </a:lnSpc>
              <a:spcBef>
                <a:spcPts val="0"/>
              </a:spcBef>
              <a:buClr>
                <a:srgbClr val="459597"/>
              </a:buClr>
              <a:buFont typeface="Wingdings" panose="05000000000000000000" pitchFamily="2" charset="2"/>
              <a:buChar char="§"/>
            </a:pPr>
            <a:r>
              <a:rPr lang="en-IE" sz="2200" dirty="0">
                <a:solidFill>
                  <a:srgbClr val="414141"/>
                </a:solidFill>
              </a:rPr>
              <a:t>USP</a:t>
            </a:r>
            <a:endParaRPr lang="en-IE" sz="2200" dirty="0">
              <a:solidFill>
                <a:srgbClr val="414141"/>
              </a:solidFill>
              <a:ea typeface="Calibri"/>
              <a:cs typeface="Calibri"/>
            </a:endParaRPr>
          </a:p>
          <a:p>
            <a:pPr marL="457200" indent="-457200" algn="l">
              <a:lnSpc>
                <a:spcPts val="2340"/>
              </a:lnSpc>
              <a:spcBef>
                <a:spcPts val="0"/>
              </a:spcBef>
              <a:buClr>
                <a:srgbClr val="459597"/>
              </a:buClr>
              <a:buFont typeface="Wingdings" panose="05000000000000000000" pitchFamily="2" charset="2"/>
              <a:buChar char="§"/>
            </a:pPr>
            <a:r>
              <a:rPr lang="en-IE" sz="2200" dirty="0" err="1">
                <a:solidFill>
                  <a:srgbClr val="414141"/>
                </a:solidFill>
              </a:rPr>
              <a:t>Kratko</a:t>
            </a:r>
            <a:r>
              <a:rPr lang="en-IE" sz="2200" dirty="0">
                <a:solidFill>
                  <a:srgbClr val="414141"/>
                </a:solidFill>
              </a:rPr>
              <a:t> </a:t>
            </a:r>
            <a:r>
              <a:rPr lang="en-IE" sz="2200" dirty="0" err="1">
                <a:solidFill>
                  <a:srgbClr val="414141"/>
                </a:solidFill>
              </a:rPr>
              <a:t>zgodbo</a:t>
            </a:r>
            <a:r>
              <a:rPr lang="en-IE" sz="2200" dirty="0">
                <a:solidFill>
                  <a:srgbClr val="414141"/>
                </a:solidFill>
              </a:rPr>
              <a:t> </a:t>
            </a:r>
            <a:r>
              <a:rPr lang="en-IE" sz="2200" dirty="0" err="1">
                <a:solidFill>
                  <a:srgbClr val="414141"/>
                </a:solidFill>
              </a:rPr>
              <a:t>blagovne</a:t>
            </a:r>
            <a:r>
              <a:rPr lang="en-IE" sz="2200" dirty="0">
                <a:solidFill>
                  <a:srgbClr val="414141"/>
                </a:solidFill>
              </a:rPr>
              <a:t> </a:t>
            </a:r>
            <a:r>
              <a:rPr lang="en-IE" sz="2200" dirty="0" err="1">
                <a:solidFill>
                  <a:srgbClr val="414141"/>
                </a:solidFill>
              </a:rPr>
              <a:t>znamke</a:t>
            </a:r>
            <a:endParaRPr lang="en-IE" sz="2200" dirty="0" err="1">
              <a:solidFill>
                <a:srgbClr val="414141"/>
              </a:solidFill>
              <a:ea typeface="Calibri"/>
              <a:cs typeface="Calibri"/>
            </a:endParaRPr>
          </a:p>
          <a:p>
            <a:pPr marL="457200" indent="-457200" algn="l">
              <a:lnSpc>
                <a:spcPts val="2340"/>
              </a:lnSpc>
              <a:spcBef>
                <a:spcPts val="0"/>
              </a:spcBef>
              <a:buClr>
                <a:srgbClr val="459597"/>
              </a:buClr>
              <a:buFont typeface="Wingdings" panose="05000000000000000000" pitchFamily="2" charset="2"/>
              <a:buChar char="§"/>
            </a:pPr>
            <a:r>
              <a:rPr lang="en-IE" sz="2200" dirty="0" err="1">
                <a:solidFill>
                  <a:srgbClr val="414141"/>
                </a:solidFill>
              </a:rPr>
              <a:t>Idealno</a:t>
            </a:r>
            <a:r>
              <a:rPr lang="en-IE" sz="2200" dirty="0">
                <a:solidFill>
                  <a:srgbClr val="414141"/>
                </a:solidFill>
              </a:rPr>
              <a:t> </a:t>
            </a:r>
            <a:r>
              <a:rPr lang="en-IE" sz="2200" dirty="0" err="1">
                <a:solidFill>
                  <a:srgbClr val="414141"/>
                </a:solidFill>
              </a:rPr>
              <a:t>osebnost</a:t>
            </a:r>
            <a:r>
              <a:rPr lang="en-IE" sz="2200" dirty="0">
                <a:solidFill>
                  <a:srgbClr val="414141"/>
                </a:solidFill>
              </a:rPr>
              <a:t> </a:t>
            </a:r>
            <a:r>
              <a:rPr lang="en-IE" sz="2200" dirty="0" err="1">
                <a:solidFill>
                  <a:srgbClr val="414141"/>
                </a:solidFill>
              </a:rPr>
              <a:t>gosta</a:t>
            </a:r>
            <a:endParaRPr lang="en-IE" sz="2200" dirty="0" err="1">
              <a:solidFill>
                <a:srgbClr val="414141"/>
              </a:solidFill>
              <a:ea typeface="Calibri"/>
              <a:cs typeface="Calibri"/>
            </a:endParaRPr>
          </a:p>
          <a:p>
            <a:pPr marL="457200" indent="-457200" algn="l">
              <a:lnSpc>
                <a:spcPts val="2340"/>
              </a:lnSpc>
              <a:spcBef>
                <a:spcPts val="0"/>
              </a:spcBef>
              <a:buClr>
                <a:srgbClr val="459597"/>
              </a:buClr>
              <a:buFont typeface="Wingdings" panose="05000000000000000000" pitchFamily="2" charset="2"/>
              <a:buChar char="§"/>
            </a:pPr>
            <a:r>
              <a:rPr lang="en-IE" sz="2200" dirty="0" err="1">
                <a:solidFill>
                  <a:srgbClr val="414141"/>
                </a:solidFill>
              </a:rPr>
              <a:t>Kratek</a:t>
            </a:r>
            <a:r>
              <a:rPr lang="en-IE" sz="2200" dirty="0">
                <a:solidFill>
                  <a:srgbClr val="414141"/>
                </a:solidFill>
              </a:rPr>
              <a:t> </a:t>
            </a:r>
            <a:r>
              <a:rPr lang="en-IE" sz="2200" dirty="0" err="1">
                <a:solidFill>
                  <a:srgbClr val="414141"/>
                </a:solidFill>
              </a:rPr>
              <a:t>osnutek</a:t>
            </a:r>
            <a:r>
              <a:rPr lang="en-IE" sz="2200" dirty="0">
                <a:solidFill>
                  <a:srgbClr val="414141"/>
                </a:solidFill>
              </a:rPr>
              <a:t>/</a:t>
            </a:r>
            <a:r>
              <a:rPr lang="en-IE" sz="2200" dirty="0" err="1">
                <a:solidFill>
                  <a:srgbClr val="414141"/>
                </a:solidFill>
              </a:rPr>
              <a:t>opis</a:t>
            </a:r>
            <a:r>
              <a:rPr lang="en-IE" sz="2200" dirty="0">
                <a:solidFill>
                  <a:srgbClr val="414141"/>
                </a:solidFill>
              </a:rPr>
              <a:t> </a:t>
            </a:r>
            <a:r>
              <a:rPr lang="en-IE" sz="2200" dirty="0" err="1">
                <a:solidFill>
                  <a:srgbClr val="414141"/>
                </a:solidFill>
              </a:rPr>
              <a:t>vizualnih</a:t>
            </a:r>
            <a:r>
              <a:rPr lang="en-IE" sz="2200" dirty="0">
                <a:solidFill>
                  <a:srgbClr val="414141"/>
                </a:solidFill>
              </a:rPr>
              <a:t> </a:t>
            </a:r>
            <a:r>
              <a:rPr lang="en-IE" sz="2200" dirty="0" err="1">
                <a:solidFill>
                  <a:srgbClr val="414141"/>
                </a:solidFill>
              </a:rPr>
              <a:t>elementov</a:t>
            </a:r>
            <a:r>
              <a:rPr lang="en-IE" sz="2200" dirty="0">
                <a:solidFill>
                  <a:srgbClr val="414141"/>
                </a:solidFill>
              </a:rPr>
              <a:t> (</a:t>
            </a:r>
            <a:r>
              <a:rPr lang="en-IE" sz="2200" dirty="0" err="1">
                <a:solidFill>
                  <a:srgbClr val="414141"/>
                </a:solidFill>
              </a:rPr>
              <a:t>ideja</a:t>
            </a:r>
            <a:r>
              <a:rPr lang="en-IE" sz="2200" dirty="0">
                <a:solidFill>
                  <a:srgbClr val="414141"/>
                </a:solidFill>
              </a:rPr>
              <a:t> za </a:t>
            </a:r>
            <a:r>
              <a:rPr lang="en-IE" sz="2200" dirty="0" err="1">
                <a:solidFill>
                  <a:srgbClr val="414141"/>
                </a:solidFill>
              </a:rPr>
              <a:t>logotip</a:t>
            </a:r>
            <a:r>
              <a:rPr lang="en-IE" sz="2200" dirty="0">
                <a:solidFill>
                  <a:srgbClr val="414141"/>
                </a:solidFill>
              </a:rPr>
              <a:t>, </a:t>
            </a:r>
            <a:r>
              <a:rPr lang="en-IE" sz="2200" dirty="0" err="1">
                <a:solidFill>
                  <a:srgbClr val="414141"/>
                </a:solidFill>
              </a:rPr>
              <a:t>videz</a:t>
            </a:r>
            <a:r>
              <a:rPr lang="en-IE" sz="2200" dirty="0">
                <a:solidFill>
                  <a:srgbClr val="414141"/>
                </a:solidFill>
              </a:rPr>
              <a:t> </a:t>
            </a:r>
            <a:r>
              <a:rPr lang="en-IE" sz="2200" dirty="0" err="1">
                <a:solidFill>
                  <a:srgbClr val="414141"/>
                </a:solidFill>
              </a:rPr>
              <a:t>spletne</a:t>
            </a:r>
            <a:r>
              <a:rPr lang="en-IE" sz="2200" dirty="0">
                <a:solidFill>
                  <a:srgbClr val="414141"/>
                </a:solidFill>
              </a:rPr>
              <a:t> </a:t>
            </a:r>
            <a:r>
              <a:rPr lang="en-IE" sz="2200" dirty="0" err="1">
                <a:solidFill>
                  <a:srgbClr val="414141"/>
                </a:solidFill>
              </a:rPr>
              <a:t>strani</a:t>
            </a:r>
            <a:r>
              <a:rPr lang="en-IE" sz="2200" dirty="0">
                <a:solidFill>
                  <a:srgbClr val="414141"/>
                </a:solidFill>
              </a:rPr>
              <a:t> </a:t>
            </a:r>
            <a:r>
              <a:rPr lang="en-IE" sz="2200" dirty="0" err="1">
                <a:solidFill>
                  <a:srgbClr val="414141"/>
                </a:solidFill>
              </a:rPr>
              <a:t>ali</a:t>
            </a:r>
            <a:r>
              <a:rPr lang="en-IE" sz="2200" dirty="0">
                <a:solidFill>
                  <a:srgbClr val="414141"/>
                </a:solidFill>
              </a:rPr>
              <a:t> </a:t>
            </a:r>
            <a:r>
              <a:rPr lang="en-IE" sz="2200" dirty="0" err="1">
                <a:solidFill>
                  <a:srgbClr val="414141"/>
                </a:solidFill>
              </a:rPr>
              <a:t>stil</a:t>
            </a:r>
            <a:r>
              <a:rPr lang="en-IE" sz="2200" dirty="0">
                <a:solidFill>
                  <a:srgbClr val="414141"/>
                </a:solidFill>
              </a:rPr>
              <a:t> </a:t>
            </a:r>
            <a:r>
              <a:rPr lang="en-IE" sz="2200" dirty="0" err="1">
                <a:solidFill>
                  <a:srgbClr val="414141"/>
                </a:solidFill>
              </a:rPr>
              <a:t>družbenih</a:t>
            </a:r>
            <a:r>
              <a:rPr lang="en-IE" sz="2200" dirty="0">
                <a:solidFill>
                  <a:srgbClr val="414141"/>
                </a:solidFill>
              </a:rPr>
              <a:t> </a:t>
            </a:r>
            <a:r>
              <a:rPr lang="en-IE" sz="2200" dirty="0" err="1">
                <a:solidFill>
                  <a:srgbClr val="414141"/>
                </a:solidFill>
              </a:rPr>
              <a:t>medijev</a:t>
            </a:r>
            <a:r>
              <a:rPr lang="en-IE" sz="2200" dirty="0">
                <a:solidFill>
                  <a:srgbClr val="414141"/>
                </a:solidFill>
              </a:rPr>
              <a:t>)</a:t>
            </a:r>
            <a:endParaRPr lang="en-US" sz="2400" dirty="0">
              <a:solidFill>
                <a:srgbClr val="414141"/>
              </a:solidFill>
            </a:endParaRPr>
          </a:p>
        </p:txBody>
      </p:sp>
      <p:cxnSp>
        <p:nvCxnSpPr>
          <p:cNvPr id="11" name="Straight Connector 10">
            <a:extLst>
              <a:ext uri="{FF2B5EF4-FFF2-40B4-BE49-F238E27FC236}">
                <a16:creationId xmlns:a16="http://schemas.microsoft.com/office/drawing/2014/main" id="{4BF03BC7-EE4C-995D-4243-64DF2F725708}"/>
              </a:ext>
            </a:extLst>
          </p:cNvPr>
          <p:cNvCxnSpPr>
            <a:cxnSpLocks/>
          </p:cNvCxnSpPr>
          <p:nvPr/>
        </p:nvCxnSpPr>
        <p:spPr>
          <a:xfrm>
            <a:off x="5636301" y="1703633"/>
            <a:ext cx="0" cy="4322413"/>
          </a:xfrm>
          <a:prstGeom prst="line">
            <a:avLst/>
          </a:prstGeom>
          <a:ln w="12700">
            <a:solidFill>
              <a:srgbClr val="459597"/>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92774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440C2-D575-A7F9-AA8D-3B8AFDE9E828}"/>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916A4E00-1E77-6A85-E09D-39CBF1C106D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26</a:t>
            </a:fld>
            <a:endParaRPr lang="fr-CA" sz="1200">
              <a:solidFill>
                <a:schemeClr val="bg1"/>
              </a:solidFill>
            </a:endParaRPr>
          </a:p>
        </p:txBody>
      </p:sp>
      <p:sp>
        <p:nvSpPr>
          <p:cNvPr id="8" name="Freeform 7">
            <a:extLst>
              <a:ext uri="{FF2B5EF4-FFF2-40B4-BE49-F238E27FC236}">
                <a16:creationId xmlns:a16="http://schemas.microsoft.com/office/drawing/2014/main" id="{5F5D2C36-1A96-F13D-52A7-7F241153E085}"/>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081AF1E7-9B88-92B8-981A-1DAA2400E6A7}"/>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Dodatno branje</a:t>
            </a:r>
          </a:p>
        </p:txBody>
      </p:sp>
      <p:graphicFrame>
        <p:nvGraphicFramePr>
          <p:cNvPr id="5" name="Table 4">
            <a:extLst>
              <a:ext uri="{FF2B5EF4-FFF2-40B4-BE49-F238E27FC236}">
                <a16:creationId xmlns:a16="http://schemas.microsoft.com/office/drawing/2014/main" id="{80C5922E-3ED2-C229-7F4A-ABBED01EED17}"/>
              </a:ext>
            </a:extLst>
          </p:cNvPr>
          <p:cNvGraphicFramePr>
            <a:graphicFrameLocks noGrp="1"/>
          </p:cNvGraphicFramePr>
          <p:nvPr>
            <p:extLst>
              <p:ext uri="{D42A27DB-BD31-4B8C-83A1-F6EECF244321}">
                <p14:modId xmlns:p14="http://schemas.microsoft.com/office/powerpoint/2010/main" val="2142845633"/>
              </p:ext>
            </p:extLst>
          </p:nvPr>
        </p:nvGraphicFramePr>
        <p:xfrm>
          <a:off x="792767" y="1536443"/>
          <a:ext cx="10404000" cy="3271520"/>
        </p:xfrm>
        <a:graphic>
          <a:graphicData uri="http://schemas.openxmlformats.org/drawingml/2006/table">
            <a:tbl>
              <a:tblPr firstRow="1" bandRow="1">
                <a:tableStyleId>{5C22544A-7EE6-4342-B048-85BDC9FD1C3A}</a:tableStyleId>
              </a:tblPr>
              <a:tblGrid>
                <a:gridCol w="2855912">
                  <a:extLst>
                    <a:ext uri="{9D8B030D-6E8A-4147-A177-3AD203B41FA5}">
                      <a16:colId xmlns:a16="http://schemas.microsoft.com/office/drawing/2014/main" val="2947246601"/>
                    </a:ext>
                  </a:extLst>
                </a:gridCol>
                <a:gridCol w="7548088">
                  <a:extLst>
                    <a:ext uri="{9D8B030D-6E8A-4147-A177-3AD203B41FA5}">
                      <a16:colId xmlns:a16="http://schemas.microsoft.com/office/drawing/2014/main" val="4224813332"/>
                    </a:ext>
                  </a:extLst>
                </a:gridCol>
              </a:tblGrid>
              <a:tr h="370840">
                <a:tc>
                  <a:txBody>
                    <a:bodyPr/>
                    <a:lstStyle/>
                    <a:p>
                      <a:r>
                        <a:rPr lang="en-IE" sz="2400"/>
                        <a:t>Ime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a:t>Opis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370840">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IE" sz="1800" kern="1200">
                          <a:solidFill>
                            <a:srgbClr val="414141"/>
                          </a:solidFill>
                          <a:latin typeface="+mn-lt"/>
                          <a:ea typeface="+mn-ea"/>
                          <a:cs typeface="+mn-cs"/>
                        </a:rPr>
                        <a:t>Najboljši seznam literature o blagovnih znamkah destinacij za tržnike destinacij</a:t>
                      </a: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nSpc>
                          <a:spcPts val="1960"/>
                        </a:lnSpc>
                        <a:buClr>
                          <a:srgbClr val="01A54E"/>
                        </a:buClr>
                      </a:pPr>
                      <a:r>
                        <a:rPr lang="en-IE" sz="1800" b="0" i="0" kern="1200">
                          <a:solidFill>
                            <a:srgbClr val="459597"/>
                          </a:solidFill>
                          <a:effectLst/>
                          <a:latin typeface="+mn-lt"/>
                          <a:ea typeface="+mn-ea"/>
                          <a:cs typeface="+mn-cs"/>
                          <a:hlinkClick r:id="rId2" tooltip="https://destinationthink.com/blog/ultimate-place-brand-reading-list-destination-marketers/">
                            <a:extLst>
                              <a:ext uri="{A12FA001-AC4F-418D-AE19-62706E023703}">
                                <ahyp:hlinkClr xmlns:ahyp="http://schemas.microsoft.com/office/drawing/2018/hyperlinkcolor" val="tx"/>
                              </a:ext>
                            </a:extLst>
                          </a:hlinkClick>
                        </a:rPr>
                        <a:t>Najboljši seznam literature o blagovnih znamkah destinacij za tržnike destinacij | Destination Think</a:t>
                      </a:r>
                      <a:endParaRPr lang="en-US" sz="1800" kern="120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IE" sz="1800" b="0" kern="1200">
                          <a:solidFill>
                            <a:srgbClr val="414141"/>
                          </a:solidFill>
                          <a:latin typeface="+mn-lt"/>
                          <a:ea typeface="+mn-ea"/>
                          <a:cs typeface="+mn-cs"/>
                        </a:rPr>
                        <a:t>Kako oblikovati blagovno znamko vaše destinacije: popoln vodnik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IE" sz="1800" b="0" i="0" kern="1200">
                          <a:solidFill>
                            <a:srgbClr val="459597"/>
                          </a:solidFill>
                          <a:effectLst/>
                          <a:latin typeface="+mn-lt"/>
                          <a:ea typeface="+mn-ea"/>
                          <a:cs typeface="+mn-cs"/>
                          <a:hlinkClick r:id="rId3" tooltip="https://www.solimarinternational.com/do-destination-branding-guide/">
                            <a:extLst>
                              <a:ext uri="{A12FA001-AC4F-418D-AE19-62706E023703}">
                                <ahyp:hlinkClr xmlns:ahyp="http://schemas.microsoft.com/office/drawing/2018/hyperlinkcolor" val="tx"/>
                              </a:ext>
                            </a:extLst>
                          </a:hlinkClick>
                        </a:rPr>
                        <a:t>Kako ustvariti blagovno znamko vaše destinacije: popoln vodnik – Solimar International</a:t>
                      </a:r>
                      <a:endParaRPr lang="en-IE" sz="1800" kern="120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370840">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IE" sz="1800" b="0" kern="1200">
                          <a:solidFill>
                            <a:srgbClr val="414141"/>
                          </a:solidFill>
                          <a:latin typeface="+mn-lt"/>
                          <a:ea typeface="+mn-ea"/>
                          <a:cs typeface="+mn-cs"/>
                        </a:rPr>
                        <a:t>Branding destinacij: strateški vpogledi za strokovnjake za gospodarski razvoj</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IE" sz="1800" b="0" i="0" kern="1200">
                          <a:solidFill>
                            <a:srgbClr val="459597"/>
                          </a:solidFill>
                          <a:effectLst/>
                          <a:latin typeface="+mn-lt"/>
                          <a:ea typeface="+mn-ea"/>
                          <a:cs typeface="+mn-cs"/>
                          <a:hlinkClick r:id="rId4" tooltip="https://researchfdi.com/destination-branding-guide-economic-development/">
                            <a:extLst>
                              <a:ext uri="{A12FA001-AC4F-418D-AE19-62706E023703}">
                                <ahyp:hlinkClr xmlns:ahyp="http://schemas.microsoft.com/office/drawing/2018/hyperlinkcolor" val="tx"/>
                              </a:ext>
                            </a:extLst>
                          </a:hlinkClick>
                        </a:rPr>
                        <a:t>Branding destinacij: strateški vpogledi za strokovnjake za gospodarski razvoj – ResearchFDI</a:t>
                      </a:r>
                      <a:endParaRPr lang="en-IE" sz="1800" kern="120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bl>
          </a:graphicData>
        </a:graphic>
      </p:graphicFrame>
    </p:spTree>
    <p:extLst>
      <p:ext uri="{BB962C8B-B14F-4D97-AF65-F5344CB8AC3E}">
        <p14:creationId xmlns:p14="http://schemas.microsoft.com/office/powerpoint/2010/main" val="24832677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5279F9-D6A0-C9FE-0CFB-B60F61B73841}"/>
            </a:ext>
          </a:extLst>
        </p:cNvPr>
        <p:cNvGrpSpPr/>
        <p:nvPr/>
      </p:nvGrpSpPr>
      <p:grpSpPr>
        <a:xfrm>
          <a:off x="0" y="0"/>
          <a:ext cx="0" cy="0"/>
          <a:chOff x="0" y="0"/>
          <a:chExt cx="0" cy="0"/>
        </a:xfrm>
      </p:grpSpPr>
      <p:pic>
        <p:nvPicPr>
          <p:cNvPr id="10" name="Picture Placeholder 4" descr="A collage of different pictures of houses and a lake&#10;&#10;AI-generated content may be incorrect.">
            <a:extLst>
              <a:ext uri="{FF2B5EF4-FFF2-40B4-BE49-F238E27FC236}">
                <a16:creationId xmlns:a16="http://schemas.microsoft.com/office/drawing/2014/main" id="{88D01468-D328-5946-648C-B1186220789B}"/>
              </a:ext>
            </a:extLst>
          </p:cNvPr>
          <p:cNvPicPr>
            <a:picLocks noGrp="1" noChangeAspect="1"/>
          </p:cNvPicPr>
          <p:nvPr>
            <p:ph type="pic" sz="quarter" idx="19"/>
          </p:nvPr>
        </p:nvPicPr>
        <p:blipFill>
          <a:blip r:embed="rId2"/>
          <a:srcRect l="9709" r="9709"/>
          <a:stretch/>
        </p:blipFill>
        <p:spPr/>
      </p:pic>
      <p:sp>
        <p:nvSpPr>
          <p:cNvPr id="2" name="Text Placeholder 1">
            <a:extLst>
              <a:ext uri="{FF2B5EF4-FFF2-40B4-BE49-F238E27FC236}">
                <a16:creationId xmlns:a16="http://schemas.microsoft.com/office/drawing/2014/main" id="{F11657AD-BDA4-0CCB-2518-4506C041FCDF}"/>
              </a:ext>
            </a:extLst>
          </p:cNvPr>
          <p:cNvSpPr>
            <a:spLocks noGrp="1"/>
          </p:cNvSpPr>
          <p:nvPr>
            <p:ph type="body" sz="quarter" idx="16"/>
          </p:nvPr>
        </p:nvSpPr>
        <p:spPr>
          <a:xfrm>
            <a:off x="733931" y="2695992"/>
            <a:ext cx="4617998" cy="3066422"/>
          </a:xfrm>
        </p:spPr>
        <p:txBody>
          <a:bodyPr>
            <a:noAutofit/>
          </a:bodyPr>
          <a:lstStyle/>
          <a:p>
            <a:pPr>
              <a:lnSpc>
                <a:spcPts val="3900"/>
              </a:lnSpc>
            </a:pPr>
            <a:r>
              <a:rPr lang="en-GB" sz="4000"/>
              <a:t>Lokalno je novi luksuz – povezovanje s skupnostjo prek skrbno izbranih doživetij</a:t>
            </a:r>
          </a:p>
          <a:p>
            <a:pPr>
              <a:lnSpc>
                <a:spcPts val="3900"/>
              </a:lnSpc>
            </a:pPr>
            <a:endParaRPr lang="en-GB" sz="4000"/>
          </a:p>
        </p:txBody>
      </p:sp>
      <p:sp>
        <p:nvSpPr>
          <p:cNvPr id="3" name="Text Placeholder 2">
            <a:extLst>
              <a:ext uri="{FF2B5EF4-FFF2-40B4-BE49-F238E27FC236}">
                <a16:creationId xmlns:a16="http://schemas.microsoft.com/office/drawing/2014/main" id="{55B40886-D96A-C863-A71E-E1F45022ED0F}"/>
              </a:ext>
            </a:extLst>
          </p:cNvPr>
          <p:cNvSpPr>
            <a:spLocks noGrp="1"/>
          </p:cNvSpPr>
          <p:nvPr>
            <p:ph type="body" sz="quarter" idx="17"/>
          </p:nvPr>
        </p:nvSpPr>
        <p:spPr>
          <a:xfrm>
            <a:off x="733931" y="1095586"/>
            <a:ext cx="5362069" cy="963221"/>
          </a:xfrm>
        </p:spPr>
        <p:txBody>
          <a:bodyPr lIns="91440" tIns="45720" rIns="91440" bIns="45720" anchor="t">
            <a:noAutofit/>
          </a:bodyPr>
          <a:lstStyle/>
          <a:p>
            <a:r>
              <a:rPr lang="en-IE" sz="6600" b="1" dirty="0"/>
              <a:t> 2. POGLAVJE</a:t>
            </a:r>
            <a:endParaRPr lang="en-GB" sz="6600" b="1" dirty="0"/>
          </a:p>
        </p:txBody>
      </p:sp>
      <p:sp>
        <p:nvSpPr>
          <p:cNvPr id="8" name="Text Placeholder 7">
            <a:extLst>
              <a:ext uri="{FF2B5EF4-FFF2-40B4-BE49-F238E27FC236}">
                <a16:creationId xmlns:a16="http://schemas.microsoft.com/office/drawing/2014/main" id="{6F51BB27-2F6E-E4E9-1A3E-68139E4F6A2E}"/>
              </a:ext>
            </a:extLst>
          </p:cNvPr>
          <p:cNvSpPr>
            <a:spLocks noGrp="1"/>
          </p:cNvSpPr>
          <p:nvPr>
            <p:ph type="body" sz="quarter" idx="65"/>
          </p:nvPr>
        </p:nvSpPr>
        <p:spPr>
          <a:xfrm>
            <a:off x="8485094" y="1451578"/>
            <a:ext cx="3706906" cy="452458"/>
          </a:xfrm>
          <a:solidFill>
            <a:srgbClr val="EC7C69"/>
          </a:solidFill>
        </p:spPr>
        <p:txBody>
          <a:bodyPr/>
          <a:lstStyle/>
          <a:p>
            <a:pPr algn="ctr"/>
            <a:r>
              <a:rPr lang="en-IE" sz="1200">
                <a:latin typeface="Calibri"/>
                <a:ea typeface="Calibri"/>
                <a:cs typeface="Calibri"/>
              </a:rPr>
              <a:t>Obiščite </a:t>
            </a:r>
            <a:r>
              <a:rPr lang="en-IE" sz="1200" err="1">
                <a:latin typeface="Calibri"/>
                <a:ea typeface="Calibri"/>
                <a:cs typeface="Calibri"/>
              </a:rPr>
              <a:t>Clare.ie </a:t>
            </a:r>
            <a:r>
              <a:rPr lang="en-IE" sz="1200">
                <a:latin typeface="Calibri"/>
                <a:ea typeface="Calibri"/>
                <a:cs typeface="Calibri"/>
              </a:rPr>
              <a:t>(2025)</a:t>
            </a:r>
            <a:endParaRPr lang="en-IE" sz="1200"/>
          </a:p>
        </p:txBody>
      </p:sp>
      <p:sp>
        <p:nvSpPr>
          <p:cNvPr id="4" name="Freeform 3">
            <a:extLst>
              <a:ext uri="{FF2B5EF4-FFF2-40B4-BE49-F238E27FC236}">
                <a16:creationId xmlns:a16="http://schemas.microsoft.com/office/drawing/2014/main" id="{2D06F441-48D3-99DF-A34D-94160B5E0C37}"/>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AAFD8447-033D-5594-258D-385193D909DE}"/>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27</a:t>
            </a:fld>
            <a:endParaRPr lang="fr-CA" sz="1200"/>
          </a:p>
        </p:txBody>
      </p:sp>
      <p:pic>
        <p:nvPicPr>
          <p:cNvPr id="9" name="Picture 8">
            <a:extLst>
              <a:ext uri="{FF2B5EF4-FFF2-40B4-BE49-F238E27FC236}">
                <a16:creationId xmlns:a16="http://schemas.microsoft.com/office/drawing/2014/main" id="{55C51D5B-2FC0-586A-D871-3C5BA96F227C}"/>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40934080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7BC9E-6FD2-6E8E-C66B-F1F969844E66}"/>
            </a:ext>
          </a:extLst>
        </p:cNvPr>
        <p:cNvGrpSpPr/>
        <p:nvPr/>
      </p:nvGrpSpPr>
      <p:grpSpPr>
        <a:xfrm>
          <a:off x="0" y="0"/>
          <a:ext cx="0" cy="0"/>
          <a:chOff x="0" y="0"/>
          <a:chExt cx="0" cy="0"/>
        </a:xfrm>
      </p:grpSpPr>
      <p:pic>
        <p:nvPicPr>
          <p:cNvPr id="6" name="Picture Placeholder 18" descr="Bell Tent Glamping">
            <a:extLst>
              <a:ext uri="{FF2B5EF4-FFF2-40B4-BE49-F238E27FC236}">
                <a16:creationId xmlns:a16="http://schemas.microsoft.com/office/drawing/2014/main" id="{211D19A3-CAE4-5781-02D7-64E0BF937570}"/>
              </a:ext>
            </a:extLst>
          </p:cNvPr>
          <p:cNvPicPr>
            <a:picLocks noGrp="1" noChangeAspect="1"/>
          </p:cNvPicPr>
          <p:nvPr>
            <p:ph type="pic" sz="quarter" idx="67"/>
          </p:nvPr>
        </p:nvPicPr>
        <p:blipFill>
          <a:blip r:embed="rId2"/>
          <a:srcRect t="16955" b="16955"/>
          <a:stretch/>
        </p:blipFill>
        <p:spPr>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p:spPr>
      </p:pic>
      <p:sp>
        <p:nvSpPr>
          <p:cNvPr id="2" name="Text Placeholder 1">
            <a:extLst>
              <a:ext uri="{FF2B5EF4-FFF2-40B4-BE49-F238E27FC236}">
                <a16:creationId xmlns:a16="http://schemas.microsoft.com/office/drawing/2014/main" id="{16E42181-0D59-5D79-C0DD-901959521DC1}"/>
              </a:ext>
            </a:extLst>
          </p:cNvPr>
          <p:cNvSpPr>
            <a:spLocks noGrp="1"/>
          </p:cNvSpPr>
          <p:nvPr>
            <p:ph type="body" sz="quarter" idx="18"/>
          </p:nvPr>
        </p:nvSpPr>
        <p:spPr>
          <a:xfrm>
            <a:off x="4796590" y="1618150"/>
            <a:ext cx="6724241" cy="870198"/>
          </a:xfrm>
        </p:spPr>
        <p:txBody>
          <a:bodyPr/>
          <a:lstStyle/>
          <a:p>
            <a:pPr>
              <a:lnSpc>
                <a:spcPts val="3240"/>
              </a:lnSpc>
            </a:pPr>
            <a:r>
              <a:rPr lang="en-GB" sz="3200"/>
              <a:t>Lokalno je </a:t>
            </a:r>
          </a:p>
          <a:p>
            <a:pPr>
              <a:lnSpc>
                <a:spcPts val="3240"/>
              </a:lnSpc>
            </a:pPr>
            <a:r>
              <a:rPr lang="en-GB" sz="3200"/>
              <a:t>novi luksuz</a:t>
            </a:r>
          </a:p>
          <a:p>
            <a:pPr>
              <a:lnSpc>
                <a:spcPts val="3240"/>
              </a:lnSpc>
            </a:pPr>
            <a:endParaRPr lang="en-GB" sz="3200"/>
          </a:p>
        </p:txBody>
      </p:sp>
      <p:sp>
        <p:nvSpPr>
          <p:cNvPr id="3" name="Text Placeholder 2">
            <a:extLst>
              <a:ext uri="{FF2B5EF4-FFF2-40B4-BE49-F238E27FC236}">
                <a16:creationId xmlns:a16="http://schemas.microsoft.com/office/drawing/2014/main" id="{C6212FA1-CC64-DDD4-349F-9E6DF6980A76}"/>
              </a:ext>
            </a:extLst>
          </p:cNvPr>
          <p:cNvSpPr>
            <a:spLocks noGrp="1"/>
          </p:cNvSpPr>
          <p:nvPr>
            <p:ph type="body" sz="quarter" idx="19"/>
          </p:nvPr>
        </p:nvSpPr>
        <p:spPr/>
        <p:txBody>
          <a:bodyPr lIns="91440" tIns="45720" rIns="91440" bIns="45720" anchor="t">
            <a:noAutofit/>
          </a:bodyPr>
          <a:lstStyle/>
          <a:p>
            <a:pPr marL="0" indent="0" defTabSz="914400" rtl="0" eaLnBrk="1" latinLnBrk="0" hangingPunct="1">
              <a:lnSpc>
                <a:spcPct val="100000"/>
              </a:lnSpc>
              <a:spcBef>
                <a:spcPts val="0"/>
              </a:spcBef>
              <a:buFont typeface="Arial" panose="020B0604020202020204" pitchFamily="34" charset="0"/>
              <a:buNone/>
            </a:pPr>
            <a:r>
              <a:rPr lang="en-GB" dirty="0" err="1">
                <a:latin typeface="Calibri"/>
                <a:ea typeface="Open Sans"/>
                <a:cs typeface="Calibri"/>
              </a:rPr>
              <a:t>Razdelek</a:t>
            </a:r>
            <a:r>
              <a:rPr lang="en-GB" dirty="0">
                <a:latin typeface="Calibri"/>
                <a:ea typeface="Open Sans"/>
                <a:cs typeface="Calibri"/>
              </a:rPr>
              <a:t> 2</a:t>
            </a:r>
          </a:p>
        </p:txBody>
      </p:sp>
      <p:sp>
        <p:nvSpPr>
          <p:cNvPr id="29" name="Slide Number Placeholder 5">
            <a:extLst>
              <a:ext uri="{FF2B5EF4-FFF2-40B4-BE49-F238E27FC236}">
                <a16:creationId xmlns:a16="http://schemas.microsoft.com/office/drawing/2014/main" id="{720ED1A3-12AB-A8B9-2731-CCF85679977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28</a:t>
            </a:fld>
            <a:endParaRPr lang="fr-CA" sz="1200"/>
          </a:p>
        </p:txBody>
      </p:sp>
      <p:sp>
        <p:nvSpPr>
          <p:cNvPr id="21" name="Text Placeholder 7">
            <a:extLst>
              <a:ext uri="{FF2B5EF4-FFF2-40B4-BE49-F238E27FC236}">
                <a16:creationId xmlns:a16="http://schemas.microsoft.com/office/drawing/2014/main" id="{5791E81F-0E39-F393-262E-63F5AE5771D6}"/>
              </a:ext>
            </a:extLst>
          </p:cNvPr>
          <p:cNvSpPr txBox="1">
            <a:spLocks/>
          </p:cNvSpPr>
          <p:nvPr/>
        </p:nvSpPr>
        <p:spPr>
          <a:xfrm rot="16200000">
            <a:off x="-1459684" y="1629089"/>
            <a:ext cx="3354626" cy="452458"/>
          </a:xfrm>
          <a:prstGeom prst="rect">
            <a:avLst/>
          </a:prstGeom>
          <a:solidFill>
            <a:srgbClr val="EC7C69"/>
          </a:solidFill>
        </p:spPr>
        <p:txBody>
          <a:bodyPr lIns="91440" tIns="45720" rIns="91440" bIns="45720"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200" dirty="0" err="1">
                <a:latin typeface="Calibri"/>
                <a:ea typeface="Calibri"/>
                <a:cs typeface="Calibri"/>
              </a:rPr>
              <a:t>Fotografija</a:t>
            </a:r>
            <a:r>
              <a:rPr lang="en-GB" sz="1200" dirty="0">
                <a:latin typeface="Calibri"/>
                <a:ea typeface="Calibri"/>
                <a:cs typeface="Calibri"/>
              </a:rPr>
              <a:t>: campwildfire.co.uk</a:t>
            </a:r>
          </a:p>
        </p:txBody>
      </p:sp>
      <p:sp>
        <p:nvSpPr>
          <p:cNvPr id="25" name="Text Placeholder 4">
            <a:extLst>
              <a:ext uri="{FF2B5EF4-FFF2-40B4-BE49-F238E27FC236}">
                <a16:creationId xmlns:a16="http://schemas.microsoft.com/office/drawing/2014/main" id="{09EECE3D-389D-A48B-C7ED-B156A9B8DCB7}"/>
              </a:ext>
            </a:extLst>
          </p:cNvPr>
          <p:cNvSpPr>
            <a:spLocks noGrp="1"/>
          </p:cNvSpPr>
          <p:nvPr>
            <p:ph type="body" sz="quarter" idx="23"/>
          </p:nvPr>
        </p:nvSpPr>
        <p:spPr>
          <a:xfrm>
            <a:off x="455462" y="3763001"/>
            <a:ext cx="3130702" cy="1373830"/>
          </a:xfrm>
        </p:spPr>
        <p:txBody>
          <a:bodyPr lIns="91440" tIns="45720" rIns="91440" bIns="45720" anchor="t"/>
          <a:lstStyle/>
          <a:p>
            <a:pPr>
              <a:buNone/>
            </a:pPr>
            <a:r>
              <a:rPr lang="en-US" sz="4000" b="1">
                <a:solidFill>
                  <a:srgbClr val="EC7C69"/>
                </a:solidFill>
              </a:rPr>
              <a:t>Pregled:</a:t>
            </a:r>
            <a:endParaRPr lang="en-US" sz="4000"/>
          </a:p>
        </p:txBody>
      </p:sp>
      <p:sp>
        <p:nvSpPr>
          <p:cNvPr id="26" name="Text Placeholder 4">
            <a:extLst>
              <a:ext uri="{FF2B5EF4-FFF2-40B4-BE49-F238E27FC236}">
                <a16:creationId xmlns:a16="http://schemas.microsoft.com/office/drawing/2014/main" id="{8C4723E4-0AB1-DB3E-D843-D5F8E1B1AA01}"/>
              </a:ext>
            </a:extLst>
          </p:cNvPr>
          <p:cNvSpPr txBox="1">
            <a:spLocks/>
          </p:cNvSpPr>
          <p:nvPr/>
        </p:nvSpPr>
        <p:spPr>
          <a:xfrm>
            <a:off x="3937713" y="4535644"/>
            <a:ext cx="7750742" cy="2071898"/>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dirty="0" err="1"/>
              <a:t>Turisti</a:t>
            </a:r>
            <a:r>
              <a:rPr lang="en-IE" dirty="0"/>
              <a:t> </a:t>
            </a:r>
            <a:r>
              <a:rPr lang="en-IE" dirty="0" err="1"/>
              <a:t>si</a:t>
            </a:r>
            <a:r>
              <a:rPr lang="en-IE" dirty="0"/>
              <a:t> </a:t>
            </a:r>
            <a:r>
              <a:rPr lang="en-IE" dirty="0" err="1"/>
              <a:t>želijo</a:t>
            </a:r>
            <a:r>
              <a:rPr lang="en-IE" dirty="0"/>
              <a:t> </a:t>
            </a:r>
            <a:r>
              <a:rPr lang="en-IE" dirty="0" err="1"/>
              <a:t>potopiti</a:t>
            </a:r>
            <a:r>
              <a:rPr lang="en-IE" dirty="0"/>
              <a:t> v </a:t>
            </a:r>
            <a:r>
              <a:rPr lang="en-IE" dirty="0" err="1"/>
              <a:t>destinacijo</a:t>
            </a:r>
            <a:r>
              <a:rPr lang="en-IE" dirty="0"/>
              <a:t>, </a:t>
            </a:r>
            <a:r>
              <a:rPr lang="en-IE" dirty="0" err="1"/>
              <a:t>namesto</a:t>
            </a:r>
            <a:r>
              <a:rPr lang="en-IE" dirty="0"/>
              <a:t> da jo </a:t>
            </a:r>
            <a:r>
              <a:rPr lang="en-IE" dirty="0" err="1"/>
              <a:t>samo</a:t>
            </a:r>
            <a:r>
              <a:rPr lang="en-IE" dirty="0"/>
              <a:t> </a:t>
            </a:r>
            <a:r>
              <a:rPr lang="en-IE" dirty="0" err="1"/>
              <a:t>obiščejo</a:t>
            </a:r>
            <a:r>
              <a:rPr lang="en-IE" dirty="0"/>
              <a:t> za </a:t>
            </a:r>
            <a:r>
              <a:rPr lang="en-IE" dirty="0" err="1"/>
              <a:t>počitnice</a:t>
            </a:r>
            <a:r>
              <a:rPr lang="en-IE" dirty="0"/>
              <a:t>. </a:t>
            </a:r>
            <a:r>
              <a:rPr lang="en-IE" dirty="0" err="1"/>
              <a:t>Lokalno</a:t>
            </a:r>
            <a:r>
              <a:rPr lang="en-IE" dirty="0"/>
              <a:t> je </a:t>
            </a:r>
            <a:r>
              <a:rPr lang="en-IE" dirty="0" err="1"/>
              <a:t>postalo</a:t>
            </a:r>
            <a:r>
              <a:rPr lang="en-IE" dirty="0"/>
              <a:t> novi </a:t>
            </a:r>
            <a:r>
              <a:rPr lang="en-IE" dirty="0" err="1"/>
              <a:t>luksuz</a:t>
            </a:r>
            <a:r>
              <a:rPr lang="en-IE" dirty="0"/>
              <a:t>, </a:t>
            </a:r>
            <a:r>
              <a:rPr lang="en-IE" dirty="0" err="1"/>
              <a:t>pri</a:t>
            </a:r>
            <a:r>
              <a:rPr lang="en-IE" dirty="0"/>
              <a:t> </a:t>
            </a:r>
            <a:r>
              <a:rPr lang="en-IE" dirty="0" err="1"/>
              <a:t>čemer</a:t>
            </a:r>
            <a:r>
              <a:rPr lang="en-IE" dirty="0"/>
              <a:t> se </a:t>
            </a:r>
            <a:r>
              <a:rPr lang="en-IE" dirty="0" err="1"/>
              <a:t>ponudniki</a:t>
            </a:r>
            <a:r>
              <a:rPr lang="en-IE" dirty="0"/>
              <a:t> </a:t>
            </a:r>
            <a:r>
              <a:rPr lang="en-IE" dirty="0" err="1"/>
              <a:t>oddaljujejo</a:t>
            </a:r>
            <a:r>
              <a:rPr lang="en-IE" dirty="0"/>
              <a:t> od </a:t>
            </a:r>
            <a:r>
              <a:rPr lang="en-IE" dirty="0" err="1"/>
              <a:t>konvencionalnih</a:t>
            </a:r>
            <a:r>
              <a:rPr lang="en-IE" dirty="0"/>
              <a:t> </a:t>
            </a:r>
            <a:r>
              <a:rPr lang="en-IE" dirty="0" err="1"/>
              <a:t>značilnosti</a:t>
            </a:r>
            <a:r>
              <a:rPr lang="en-IE" dirty="0"/>
              <a:t> </a:t>
            </a:r>
            <a:r>
              <a:rPr lang="en-IE" dirty="0" err="1"/>
              <a:t>luksuza</a:t>
            </a:r>
            <a:r>
              <a:rPr lang="en-IE" dirty="0"/>
              <a:t> in se </a:t>
            </a:r>
            <a:r>
              <a:rPr lang="en-IE" dirty="0" err="1"/>
              <a:t>osredotočajo</a:t>
            </a:r>
            <a:r>
              <a:rPr lang="en-IE" dirty="0"/>
              <a:t> </a:t>
            </a:r>
            <a:r>
              <a:rPr lang="en-IE" dirty="0" err="1"/>
              <a:t>na</a:t>
            </a:r>
            <a:r>
              <a:rPr lang="en-IE" dirty="0"/>
              <a:t> </a:t>
            </a:r>
            <a:r>
              <a:rPr lang="en-IE" dirty="0" err="1"/>
              <a:t>avtentične</a:t>
            </a:r>
            <a:r>
              <a:rPr lang="en-IE" dirty="0"/>
              <a:t> in </a:t>
            </a:r>
            <a:r>
              <a:rPr lang="en-IE" dirty="0" err="1"/>
              <a:t>nepozabne</a:t>
            </a:r>
            <a:r>
              <a:rPr lang="en-IE" dirty="0"/>
              <a:t> </a:t>
            </a:r>
            <a:r>
              <a:rPr lang="en-IE" dirty="0" err="1"/>
              <a:t>izkušnje</a:t>
            </a:r>
            <a:r>
              <a:rPr lang="en-IE" dirty="0"/>
              <a:t>. </a:t>
            </a:r>
            <a:r>
              <a:rPr lang="en-IE"/>
              <a:t>To </a:t>
            </a:r>
            <a:r>
              <a:rPr lang="en-IE" dirty="0"/>
              <a:t>poglavje </a:t>
            </a:r>
            <a:r>
              <a:rPr lang="en-IE" dirty="0" err="1"/>
              <a:t>raziskuje</a:t>
            </a:r>
            <a:r>
              <a:rPr lang="en-IE" dirty="0"/>
              <a:t> </a:t>
            </a:r>
            <a:r>
              <a:rPr lang="en-IE" dirty="0" err="1"/>
              <a:t>pomen</a:t>
            </a:r>
            <a:r>
              <a:rPr lang="en-IE" dirty="0"/>
              <a:t> </a:t>
            </a:r>
            <a:r>
              <a:rPr lang="en-IE" dirty="0" err="1"/>
              <a:t>komuniciranja</a:t>
            </a:r>
            <a:r>
              <a:rPr lang="en-IE" dirty="0"/>
              <a:t> </a:t>
            </a:r>
            <a:r>
              <a:rPr lang="en-IE" dirty="0" err="1"/>
              <a:t>lokalnega</a:t>
            </a:r>
            <a:r>
              <a:rPr lang="en-IE" dirty="0"/>
              <a:t> v </a:t>
            </a:r>
            <a:r>
              <a:rPr lang="en-IE" dirty="0" err="1"/>
              <a:t>tej</a:t>
            </a:r>
            <a:r>
              <a:rPr lang="en-IE" dirty="0"/>
              <a:t> novi </a:t>
            </a:r>
            <a:r>
              <a:rPr lang="en-IE" dirty="0" err="1"/>
              <a:t>dobi</a:t>
            </a:r>
            <a:r>
              <a:rPr lang="en-IE" dirty="0"/>
              <a:t> </a:t>
            </a:r>
            <a:r>
              <a:rPr lang="en-IE" dirty="0" err="1"/>
              <a:t>luksuza</a:t>
            </a:r>
            <a:r>
              <a:rPr lang="en-IE" dirty="0"/>
              <a:t> in </a:t>
            </a:r>
            <a:r>
              <a:rPr lang="en-IE" dirty="0" err="1"/>
              <a:t>kako</a:t>
            </a:r>
            <a:r>
              <a:rPr lang="en-IE" dirty="0"/>
              <a:t> </a:t>
            </a:r>
            <a:r>
              <a:rPr lang="en-IE" dirty="0" err="1"/>
              <a:t>ustvariti</a:t>
            </a:r>
            <a:r>
              <a:rPr lang="en-IE" dirty="0"/>
              <a:t> </a:t>
            </a:r>
            <a:r>
              <a:rPr lang="en-IE" dirty="0" err="1"/>
              <a:t>edinstveno</a:t>
            </a:r>
            <a:r>
              <a:rPr lang="en-IE" dirty="0"/>
              <a:t> </a:t>
            </a:r>
            <a:r>
              <a:rPr lang="en-IE" dirty="0" err="1"/>
              <a:t>identiteto</a:t>
            </a:r>
            <a:r>
              <a:rPr lang="en-IE" dirty="0"/>
              <a:t> </a:t>
            </a:r>
            <a:r>
              <a:rPr lang="en-IE" dirty="0" err="1"/>
              <a:t>blagovne</a:t>
            </a:r>
            <a:r>
              <a:rPr lang="en-IE" dirty="0"/>
              <a:t> </a:t>
            </a:r>
            <a:r>
              <a:rPr lang="en-IE" dirty="0" err="1"/>
              <a:t>znamke</a:t>
            </a:r>
            <a:r>
              <a:rPr lang="en-IE" dirty="0"/>
              <a:t>. </a:t>
            </a:r>
          </a:p>
          <a:p>
            <a:pPr algn="ctr">
              <a:lnSpc>
                <a:spcPts val="2360"/>
              </a:lnSpc>
            </a:pPr>
            <a:endParaRPr lang="en-IE"/>
          </a:p>
        </p:txBody>
      </p:sp>
      <p:sp>
        <p:nvSpPr>
          <p:cNvPr id="27" name="Text Placeholder 4">
            <a:extLst>
              <a:ext uri="{FF2B5EF4-FFF2-40B4-BE49-F238E27FC236}">
                <a16:creationId xmlns:a16="http://schemas.microsoft.com/office/drawing/2014/main" id="{8A4C1A57-F094-1CFC-B818-5E68FD477919}"/>
              </a:ext>
            </a:extLst>
          </p:cNvPr>
          <p:cNvSpPr txBox="1">
            <a:spLocks/>
          </p:cNvSpPr>
          <p:nvPr/>
        </p:nvSpPr>
        <p:spPr>
          <a:xfrm>
            <a:off x="473839" y="4535644"/>
            <a:ext cx="3130702"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a:t>Turisti vse bolj iščejo povezavo z mesti, kulturami in lokalnimi prebivalci prek pomembnih interakcij z destinacijami. </a:t>
            </a:r>
            <a:endParaRPr lang="en-IE"/>
          </a:p>
        </p:txBody>
      </p:sp>
    </p:spTree>
    <p:extLst>
      <p:ext uri="{BB962C8B-B14F-4D97-AF65-F5344CB8AC3E}">
        <p14:creationId xmlns:p14="http://schemas.microsoft.com/office/powerpoint/2010/main" val="13183930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A9B7E-18D0-9B65-CCF9-B89E7B448455}"/>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A25782BD-E7BA-BAFD-34AF-E1B207F438DD}"/>
              </a:ext>
            </a:extLst>
          </p:cNvPr>
          <p:cNvSpPr/>
          <p:nvPr/>
        </p:nvSpPr>
        <p:spPr>
          <a:xfrm flipH="1">
            <a:off x="5198103" y="415683"/>
            <a:ext cx="6954821" cy="1069809"/>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EB64DEA1-DF53-9590-FB21-BE84D02927E5}"/>
              </a:ext>
            </a:extLst>
          </p:cNvPr>
          <p:cNvSpPr txBox="1">
            <a:spLocks/>
          </p:cNvSpPr>
          <p:nvPr/>
        </p:nvSpPr>
        <p:spPr>
          <a:xfrm>
            <a:off x="5667033" y="588893"/>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Poglavje 2:</a:t>
            </a:r>
            <a:r>
              <a:rPr lang="en-US"/>
              <a:t> 3 ključna področja učenja</a:t>
            </a:r>
          </a:p>
        </p:txBody>
      </p:sp>
      <p:sp>
        <p:nvSpPr>
          <p:cNvPr id="13" name="Slide Number Placeholder 5">
            <a:extLst>
              <a:ext uri="{FF2B5EF4-FFF2-40B4-BE49-F238E27FC236}">
                <a16:creationId xmlns:a16="http://schemas.microsoft.com/office/drawing/2014/main" id="{BB217DCD-ADC9-0E70-256F-FBA1112CEEF0}"/>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29</a:t>
            </a:fld>
            <a:endParaRPr lang="fr-CA" sz="1200"/>
          </a:p>
        </p:txBody>
      </p:sp>
      <p:sp>
        <p:nvSpPr>
          <p:cNvPr id="8" name="Text Placeholder 1">
            <a:extLst>
              <a:ext uri="{FF2B5EF4-FFF2-40B4-BE49-F238E27FC236}">
                <a16:creationId xmlns:a16="http://schemas.microsoft.com/office/drawing/2014/main" id="{BE29908D-948F-BDAB-3391-540D14127185}"/>
              </a:ext>
            </a:extLst>
          </p:cNvPr>
          <p:cNvSpPr txBox="1">
            <a:spLocks/>
          </p:cNvSpPr>
          <p:nvPr/>
        </p:nvSpPr>
        <p:spPr>
          <a:xfrm>
            <a:off x="1812942" y="2000730"/>
            <a:ext cx="5955413" cy="582221"/>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IE" sz="2600" b="1"/>
              <a:t>Zakaj je lokalno novo razkošje?</a:t>
            </a:r>
          </a:p>
          <a:p>
            <a:pPr>
              <a:lnSpc>
                <a:spcPts val="2480"/>
              </a:lnSpc>
            </a:pPr>
            <a:endParaRPr lang="en-IE" sz="2600" b="1"/>
          </a:p>
          <a:p>
            <a:pPr>
              <a:lnSpc>
                <a:spcPts val="2480"/>
              </a:lnSpc>
            </a:pPr>
            <a:endParaRPr lang="en-GB" sz="2400"/>
          </a:p>
        </p:txBody>
      </p:sp>
      <p:sp>
        <p:nvSpPr>
          <p:cNvPr id="9" name="Text Placeholder 2">
            <a:extLst>
              <a:ext uri="{FF2B5EF4-FFF2-40B4-BE49-F238E27FC236}">
                <a16:creationId xmlns:a16="http://schemas.microsoft.com/office/drawing/2014/main" id="{C0878EF7-7382-DCB8-DA67-24AA3CE1FE0F}"/>
              </a:ext>
            </a:extLst>
          </p:cNvPr>
          <p:cNvSpPr txBox="1">
            <a:spLocks/>
          </p:cNvSpPr>
          <p:nvPr/>
        </p:nvSpPr>
        <p:spPr>
          <a:xfrm>
            <a:off x="763754" y="1483096"/>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a:solidFill>
                  <a:schemeClr val="bg1"/>
                </a:solidFill>
              </a:rPr>
              <a:t>01</a:t>
            </a:r>
            <a:endParaRPr lang="en-GB" sz="6600" b="1">
              <a:solidFill>
                <a:schemeClr val="bg1"/>
              </a:solidFill>
            </a:endParaRPr>
          </a:p>
        </p:txBody>
      </p:sp>
      <p:sp>
        <p:nvSpPr>
          <p:cNvPr id="10" name="Freeform 9">
            <a:extLst>
              <a:ext uri="{FF2B5EF4-FFF2-40B4-BE49-F238E27FC236}">
                <a16:creationId xmlns:a16="http://schemas.microsoft.com/office/drawing/2014/main" id="{F83F3EB7-BE3F-FAA6-54CA-E8D914539CA0}"/>
              </a:ext>
            </a:extLst>
          </p:cNvPr>
          <p:cNvSpPr/>
          <p:nvPr/>
        </p:nvSpPr>
        <p:spPr>
          <a:xfrm>
            <a:off x="29822" y="2225304"/>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5" name="Text Placeholder 1">
            <a:extLst>
              <a:ext uri="{FF2B5EF4-FFF2-40B4-BE49-F238E27FC236}">
                <a16:creationId xmlns:a16="http://schemas.microsoft.com/office/drawing/2014/main" id="{E9F839F5-C716-7A44-4B7B-4E7CA5D14E2A}"/>
              </a:ext>
            </a:extLst>
          </p:cNvPr>
          <p:cNvSpPr txBox="1">
            <a:spLocks/>
          </p:cNvSpPr>
          <p:nvPr/>
        </p:nvSpPr>
        <p:spPr>
          <a:xfrm>
            <a:off x="1812942" y="3319610"/>
            <a:ext cx="5955413" cy="2204868"/>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Kako </a:t>
            </a:r>
            <a:r>
              <a:rPr lang="en-GB" sz="2600" b="1" dirty="0" err="1"/>
              <a:t>povezati</a:t>
            </a:r>
            <a:r>
              <a:rPr lang="en-GB" sz="2600" b="1" dirty="0"/>
              <a:t> </a:t>
            </a:r>
            <a:r>
              <a:rPr lang="en-GB" sz="2600" b="1" dirty="0" err="1"/>
              <a:t>svojo</a:t>
            </a:r>
            <a:r>
              <a:rPr lang="en-GB" sz="2600" b="1" dirty="0"/>
              <a:t> ...  </a:t>
            </a:r>
          </a:p>
          <a:p>
            <a:r>
              <a:rPr lang="en-GB" sz="800" b="1" dirty="0"/>
              <a:t>   </a:t>
            </a:r>
            <a:endParaRPr lang="en-GB" sz="800" b="1" dirty="0">
              <a:ea typeface="Calibri"/>
              <a:cs typeface="Calibri"/>
            </a:endParaRPr>
          </a:p>
          <a:p>
            <a:pPr marL="342900" indent="-342900">
              <a:lnSpc>
                <a:spcPts val="2380"/>
              </a:lnSpc>
              <a:buFont typeface="Arial" panose="020B0604020202020204" pitchFamily="34" charset="0"/>
              <a:buChar char="•"/>
            </a:pPr>
            <a:r>
              <a:rPr lang="en-IE" sz="2200" dirty="0"/>
              <a:t> </a:t>
            </a:r>
            <a:r>
              <a:rPr lang="en-IE" sz="2200" dirty="0" err="1"/>
              <a:t>blagovno</a:t>
            </a:r>
            <a:r>
              <a:rPr lang="en-IE" sz="2200" dirty="0"/>
              <a:t> </a:t>
            </a:r>
            <a:r>
              <a:rPr lang="en-IE" sz="2200" dirty="0" err="1"/>
              <a:t>znamko</a:t>
            </a:r>
            <a:r>
              <a:rPr lang="en-IE" sz="2200" dirty="0"/>
              <a:t> z </a:t>
            </a:r>
            <a:r>
              <a:rPr lang="en-IE" sz="2200" dirty="0" err="1"/>
              <a:t>lokalnim</a:t>
            </a:r>
            <a:r>
              <a:rPr lang="en-IE" sz="2200" dirty="0"/>
              <a:t>?</a:t>
            </a:r>
            <a:endParaRPr lang="en-IE" sz="2200" dirty="0">
              <a:ea typeface="Calibri"/>
              <a:cs typeface="Calibri"/>
            </a:endParaRPr>
          </a:p>
          <a:p>
            <a:pPr marL="342900" indent="-342900">
              <a:lnSpc>
                <a:spcPts val="2380"/>
              </a:lnSpc>
              <a:buFont typeface="Arial" panose="020B0604020202020204" pitchFamily="34" charset="0"/>
              <a:buChar char="•"/>
            </a:pPr>
            <a:endParaRPr lang="en-IE" sz="2200"/>
          </a:p>
          <a:p>
            <a:pPr>
              <a:lnSpc>
                <a:spcPts val="2380"/>
              </a:lnSpc>
            </a:pPr>
            <a:endParaRPr lang="en-IE" sz="2200"/>
          </a:p>
          <a:p>
            <a:pPr>
              <a:lnSpc>
                <a:spcPts val="2380"/>
              </a:lnSpc>
            </a:pPr>
            <a:endParaRPr lang="en-IE" sz="2200"/>
          </a:p>
          <a:p>
            <a:pPr>
              <a:lnSpc>
                <a:spcPts val="2380"/>
              </a:lnSpc>
            </a:pPr>
            <a:endParaRPr lang="en-IE" sz="2200"/>
          </a:p>
          <a:p>
            <a:pPr>
              <a:lnSpc>
                <a:spcPts val="2380"/>
              </a:lnSpc>
            </a:pPr>
            <a:endParaRPr lang="en-US" sz="2400"/>
          </a:p>
          <a:p>
            <a:pPr>
              <a:lnSpc>
                <a:spcPts val="2480"/>
              </a:lnSpc>
            </a:pPr>
            <a:endParaRPr lang="en-US" sz="2400"/>
          </a:p>
          <a:p>
            <a:pPr>
              <a:lnSpc>
                <a:spcPts val="2480"/>
              </a:lnSpc>
            </a:pPr>
            <a:endParaRPr lang="en-GB" sz="2400"/>
          </a:p>
          <a:p>
            <a:pPr>
              <a:lnSpc>
                <a:spcPts val="2480"/>
              </a:lnSpc>
            </a:pPr>
            <a:endParaRPr lang="en-GB" sz="2400"/>
          </a:p>
        </p:txBody>
      </p:sp>
      <p:sp>
        <p:nvSpPr>
          <p:cNvPr id="7" name="Text Placeholder 2">
            <a:extLst>
              <a:ext uri="{FF2B5EF4-FFF2-40B4-BE49-F238E27FC236}">
                <a16:creationId xmlns:a16="http://schemas.microsoft.com/office/drawing/2014/main" id="{68308581-2E0D-6336-9D83-A2AF3494F68B}"/>
              </a:ext>
            </a:extLst>
          </p:cNvPr>
          <p:cNvSpPr txBox="1">
            <a:spLocks/>
          </p:cNvSpPr>
          <p:nvPr/>
        </p:nvSpPr>
        <p:spPr>
          <a:xfrm>
            <a:off x="763754" y="2801976"/>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a:solidFill>
                  <a:schemeClr val="bg1"/>
                </a:solidFill>
              </a:rPr>
              <a:t>02</a:t>
            </a:r>
            <a:endParaRPr lang="en-GB" sz="6600" b="1">
              <a:solidFill>
                <a:schemeClr val="bg1"/>
              </a:solidFill>
            </a:endParaRPr>
          </a:p>
        </p:txBody>
      </p:sp>
      <p:sp>
        <p:nvSpPr>
          <p:cNvPr id="16" name="Freeform 15">
            <a:extLst>
              <a:ext uri="{FF2B5EF4-FFF2-40B4-BE49-F238E27FC236}">
                <a16:creationId xmlns:a16="http://schemas.microsoft.com/office/drawing/2014/main" id="{95DB2432-7F7F-79D6-7B38-B025EC59A3AC}"/>
              </a:ext>
            </a:extLst>
          </p:cNvPr>
          <p:cNvSpPr/>
          <p:nvPr/>
        </p:nvSpPr>
        <p:spPr>
          <a:xfrm>
            <a:off x="29822" y="3544184"/>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17" name="Picture 16">
            <a:extLst>
              <a:ext uri="{FF2B5EF4-FFF2-40B4-BE49-F238E27FC236}">
                <a16:creationId xmlns:a16="http://schemas.microsoft.com/office/drawing/2014/main" id="{55CF0148-573E-FE7F-AB4E-A473988C0D0F}"/>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7583052" y="3168529"/>
            <a:ext cx="4246690" cy="3154091"/>
          </a:xfrm>
          <a:prstGeom prst="rect">
            <a:avLst/>
          </a:prstGeom>
        </p:spPr>
      </p:pic>
      <p:sp>
        <p:nvSpPr>
          <p:cNvPr id="3" name="Text Placeholder 1">
            <a:extLst>
              <a:ext uri="{FF2B5EF4-FFF2-40B4-BE49-F238E27FC236}">
                <a16:creationId xmlns:a16="http://schemas.microsoft.com/office/drawing/2014/main" id="{4FD637BC-2C1B-A8DD-8433-B3D20E5D04BD}"/>
              </a:ext>
            </a:extLst>
          </p:cNvPr>
          <p:cNvSpPr txBox="1">
            <a:spLocks/>
          </p:cNvSpPr>
          <p:nvPr/>
        </p:nvSpPr>
        <p:spPr>
          <a:xfrm>
            <a:off x="1812942" y="4792193"/>
            <a:ext cx="5955413" cy="2204868"/>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err="1"/>
              <a:t>Ustvarjanje</a:t>
            </a:r>
            <a:r>
              <a:rPr lang="en-GB" sz="2600" b="1" dirty="0"/>
              <a:t> </a:t>
            </a:r>
            <a:r>
              <a:rPr lang="en-GB" sz="2600" b="1" dirty="0" err="1"/>
              <a:t>izkušenj</a:t>
            </a:r>
            <a:r>
              <a:rPr lang="en-GB" sz="2600" b="1" dirty="0"/>
              <a:t> </a:t>
            </a:r>
            <a:r>
              <a:rPr lang="en-GB" sz="2600" b="1" dirty="0" err="1"/>
              <a:t>gostov</a:t>
            </a:r>
            <a:r>
              <a:rPr lang="en-GB" sz="2600" b="1" dirty="0"/>
              <a:t>, </a:t>
            </a:r>
            <a:r>
              <a:rPr lang="en-GB" sz="2600" b="1" dirty="0" err="1"/>
              <a:t>vezanih</a:t>
            </a:r>
            <a:r>
              <a:rPr lang="en-GB" sz="2600" b="1" dirty="0"/>
              <a:t> </a:t>
            </a:r>
            <a:r>
              <a:rPr lang="en-GB" sz="2600" b="1" dirty="0" err="1"/>
              <a:t>na</a:t>
            </a:r>
            <a:r>
              <a:rPr lang="en-GB" sz="2600" b="1" dirty="0"/>
              <a:t> </a:t>
            </a:r>
            <a:r>
              <a:rPr lang="en-GB" sz="2600" b="1" dirty="0" err="1"/>
              <a:t>kraj</a:t>
            </a:r>
            <a:r>
              <a:rPr lang="en-GB" sz="2600" b="1" dirty="0"/>
              <a:t>, da se </a:t>
            </a:r>
            <a:r>
              <a:rPr lang="en-GB" sz="2600" b="1" dirty="0" err="1"/>
              <a:t>povežejo</a:t>
            </a:r>
            <a:r>
              <a:rPr lang="en-GB" sz="2600" b="1" dirty="0"/>
              <a:t> z </a:t>
            </a:r>
            <a:r>
              <a:rPr lang="en-GB" sz="2600" b="1" dirty="0" err="1"/>
              <a:t>lokalnim</a:t>
            </a:r>
            <a:r>
              <a:rPr lang="en-GB" sz="2600" b="1" dirty="0"/>
              <a:t> </a:t>
            </a:r>
            <a:r>
              <a:rPr lang="en-GB" sz="2600" b="1" dirty="0" err="1"/>
              <a:t>okoljem</a:t>
            </a:r>
            <a:r>
              <a:rPr lang="en-GB" sz="2600" b="1" dirty="0"/>
              <a:t> </a:t>
            </a:r>
          </a:p>
          <a:p>
            <a:r>
              <a:rPr lang="en-GB" sz="800" b="1" dirty="0"/>
              <a:t>   </a:t>
            </a:r>
            <a:endParaRPr lang="en-GB" sz="800" b="1" dirty="0">
              <a:ea typeface="Calibri"/>
              <a:cs typeface="Calibri"/>
            </a:endParaRPr>
          </a:p>
          <a:p>
            <a:pPr marL="342900" indent="-342900">
              <a:lnSpc>
                <a:spcPts val="2380"/>
              </a:lnSpc>
              <a:buFont typeface="Arial" panose="020B0604020202020204" pitchFamily="34" charset="0"/>
              <a:buChar char="•"/>
            </a:pPr>
            <a:r>
              <a:rPr lang="en-IE" sz="2200" dirty="0" err="1"/>
              <a:t>gostov</a:t>
            </a:r>
            <a:r>
              <a:rPr lang="en-IE" sz="2200" dirty="0"/>
              <a:t>, da </a:t>
            </a:r>
            <a:r>
              <a:rPr lang="en-IE" sz="2200" dirty="0" err="1"/>
              <a:t>povežete</a:t>
            </a:r>
            <a:r>
              <a:rPr lang="en-IE" sz="2200" dirty="0"/>
              <a:t> </a:t>
            </a:r>
            <a:r>
              <a:rPr lang="en-IE" sz="2200" dirty="0" err="1"/>
              <a:t>skupnosti</a:t>
            </a:r>
            <a:r>
              <a:rPr lang="en-IE" sz="2200" dirty="0"/>
              <a:t> in </a:t>
            </a:r>
            <a:r>
              <a:rPr lang="en-IE" sz="2200" dirty="0" err="1"/>
              <a:t>kulture</a:t>
            </a:r>
            <a:r>
              <a:rPr lang="en-IE" sz="2200" dirty="0"/>
              <a:t>.</a:t>
            </a:r>
            <a:endParaRPr lang="en-IE" sz="2200" dirty="0">
              <a:ea typeface="Calibri" panose="020F0502020204030204"/>
              <a:cs typeface="Calibri" panose="020F0502020204030204"/>
            </a:endParaRPr>
          </a:p>
          <a:p>
            <a:pPr marL="342900" indent="-342900">
              <a:lnSpc>
                <a:spcPts val="2380"/>
              </a:lnSpc>
              <a:buFont typeface="Arial" panose="020B0604020202020204" pitchFamily="34" charset="0"/>
              <a:buChar char="•"/>
            </a:pPr>
            <a:endParaRPr lang="en-IE" sz="2200"/>
          </a:p>
          <a:p>
            <a:pPr>
              <a:lnSpc>
                <a:spcPts val="2380"/>
              </a:lnSpc>
            </a:pPr>
            <a:endParaRPr lang="en-IE" sz="2200"/>
          </a:p>
          <a:p>
            <a:pPr>
              <a:lnSpc>
                <a:spcPts val="2380"/>
              </a:lnSpc>
            </a:pPr>
            <a:endParaRPr lang="en-IE" sz="2200"/>
          </a:p>
          <a:p>
            <a:pPr>
              <a:lnSpc>
                <a:spcPts val="2380"/>
              </a:lnSpc>
            </a:pPr>
            <a:endParaRPr lang="en-US" sz="2400"/>
          </a:p>
          <a:p>
            <a:pPr>
              <a:lnSpc>
                <a:spcPts val="2480"/>
              </a:lnSpc>
            </a:pPr>
            <a:endParaRPr lang="en-US" sz="2400"/>
          </a:p>
          <a:p>
            <a:pPr>
              <a:lnSpc>
                <a:spcPts val="2480"/>
              </a:lnSpc>
            </a:pPr>
            <a:endParaRPr lang="en-GB" sz="2400"/>
          </a:p>
          <a:p>
            <a:pPr>
              <a:lnSpc>
                <a:spcPts val="2480"/>
              </a:lnSpc>
            </a:pPr>
            <a:endParaRPr lang="en-GB" sz="2400"/>
          </a:p>
        </p:txBody>
      </p:sp>
      <p:sp>
        <p:nvSpPr>
          <p:cNvPr id="4" name="Text Placeholder 2">
            <a:extLst>
              <a:ext uri="{FF2B5EF4-FFF2-40B4-BE49-F238E27FC236}">
                <a16:creationId xmlns:a16="http://schemas.microsoft.com/office/drawing/2014/main" id="{81193F05-BE00-0832-232F-A6B843BCA94D}"/>
              </a:ext>
            </a:extLst>
          </p:cNvPr>
          <p:cNvSpPr txBox="1">
            <a:spLocks/>
          </p:cNvSpPr>
          <p:nvPr/>
        </p:nvSpPr>
        <p:spPr>
          <a:xfrm>
            <a:off x="763754" y="427455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a:solidFill>
                  <a:schemeClr val="bg1"/>
                </a:solidFill>
              </a:rPr>
              <a:t>03</a:t>
            </a:r>
            <a:endParaRPr lang="en-GB" sz="6600" b="1">
              <a:solidFill>
                <a:schemeClr val="bg1"/>
              </a:solidFill>
            </a:endParaRPr>
          </a:p>
        </p:txBody>
      </p:sp>
      <p:sp>
        <p:nvSpPr>
          <p:cNvPr id="12" name="Freeform 11">
            <a:extLst>
              <a:ext uri="{FF2B5EF4-FFF2-40B4-BE49-F238E27FC236}">
                <a16:creationId xmlns:a16="http://schemas.microsoft.com/office/drawing/2014/main" id="{69087600-15F9-515B-8ECD-FC7812A49ED5}"/>
              </a:ext>
            </a:extLst>
          </p:cNvPr>
          <p:cNvSpPr/>
          <p:nvPr/>
        </p:nvSpPr>
        <p:spPr>
          <a:xfrm>
            <a:off x="29822" y="501676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7DB2FD4-5CE7-086A-D15A-9E551343D0F2}"/>
              </a:ext>
            </a:extLst>
          </p:cNvPr>
          <p:cNvSpPr/>
          <p:nvPr/>
        </p:nvSpPr>
        <p:spPr>
          <a:xfrm rot="5400000">
            <a:off x="8278022" y="350477"/>
            <a:ext cx="3637688" cy="6580501"/>
          </a:xfrm>
          <a:custGeom>
            <a:avLst/>
            <a:gdLst>
              <a:gd name="connsiteX0" fmla="*/ 6169486 w 6169486"/>
              <a:gd name="connsiteY0" fmla="*/ 2360940 h 11442131"/>
              <a:gd name="connsiteX1" fmla="*/ 6169486 w 6169486"/>
              <a:gd name="connsiteY1" fmla="*/ 3979283 h 11442131"/>
              <a:gd name="connsiteX2" fmla="*/ 6169486 w 6169486"/>
              <a:gd name="connsiteY2" fmla="*/ 6173285 h 11442131"/>
              <a:gd name="connsiteX3" fmla="*/ 6169486 w 6169486"/>
              <a:gd name="connsiteY3" fmla="*/ 6368076 h 11442131"/>
              <a:gd name="connsiteX4" fmla="*/ 6169486 w 6169486"/>
              <a:gd name="connsiteY4" fmla="*/ 7791628 h 11442131"/>
              <a:gd name="connsiteX5" fmla="*/ 6163048 w 6169486"/>
              <a:gd name="connsiteY5" fmla="*/ 7791628 h 11442131"/>
              <a:gd name="connsiteX6" fmla="*/ 6169486 w 6169486"/>
              <a:gd name="connsiteY6" fmla="*/ 7986419 h 11442131"/>
              <a:gd name="connsiteX7" fmla="*/ 3084743 w 6169486"/>
              <a:gd name="connsiteY7" fmla="*/ 11442131 h 11442131"/>
              <a:gd name="connsiteX8" fmla="*/ 1 w 6169486"/>
              <a:gd name="connsiteY8" fmla="*/ 7986419 h 11442131"/>
              <a:gd name="connsiteX9" fmla="*/ 6440 w 6169486"/>
              <a:gd name="connsiteY9" fmla="*/ 7791628 h 11442131"/>
              <a:gd name="connsiteX10" fmla="*/ 1 w 6169486"/>
              <a:gd name="connsiteY10" fmla="*/ 7791628 h 11442131"/>
              <a:gd name="connsiteX11" fmla="*/ 1 w 6169486"/>
              <a:gd name="connsiteY11" fmla="*/ 6368076 h 11442131"/>
              <a:gd name="connsiteX12" fmla="*/ 1 w 6169486"/>
              <a:gd name="connsiteY12" fmla="*/ 6173285 h 11442131"/>
              <a:gd name="connsiteX13" fmla="*/ 1 w 6169486"/>
              <a:gd name="connsiteY13" fmla="*/ 5625507 h 11442131"/>
              <a:gd name="connsiteX14" fmla="*/ 0 w 6169486"/>
              <a:gd name="connsiteY14" fmla="*/ 5625479 h 11442131"/>
              <a:gd name="connsiteX15" fmla="*/ 1 w 6169486"/>
              <a:gd name="connsiteY15" fmla="*/ 5625330 h 11442131"/>
              <a:gd name="connsiteX16" fmla="*/ 1 w 6169486"/>
              <a:gd name="connsiteY16" fmla="*/ 5430689 h 11442131"/>
              <a:gd name="connsiteX17" fmla="*/ 0 w 6169486"/>
              <a:gd name="connsiteY17" fmla="*/ 5430689 h 11442131"/>
              <a:gd name="connsiteX18" fmla="*/ 0 w 6169486"/>
              <a:gd name="connsiteY18" fmla="*/ 4007136 h 11442131"/>
              <a:gd name="connsiteX19" fmla="*/ 0 w 6169486"/>
              <a:gd name="connsiteY19" fmla="*/ 3812346 h 11442131"/>
              <a:gd name="connsiteX20" fmla="*/ 0 w 6169486"/>
              <a:gd name="connsiteY20" fmla="*/ 1618343 h 11442131"/>
              <a:gd name="connsiteX21" fmla="*/ 0 w 6169486"/>
              <a:gd name="connsiteY21" fmla="*/ 0 h 11442131"/>
              <a:gd name="connsiteX22" fmla="*/ 6169485 w 6169486"/>
              <a:gd name="connsiteY22" fmla="*/ 0 h 11442131"/>
              <a:gd name="connsiteX23" fmla="*/ 6169485 w 6169486"/>
              <a:gd name="connsiteY23" fmla="*/ 1618343 h 11442131"/>
              <a:gd name="connsiteX24" fmla="*/ 6169485 w 6169486"/>
              <a:gd name="connsiteY24" fmla="*/ 2360940 h 1144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69486" h="11442131">
                <a:moveTo>
                  <a:pt x="6169486" y="2360940"/>
                </a:moveTo>
                <a:lnTo>
                  <a:pt x="6169486" y="3979283"/>
                </a:lnTo>
                <a:lnTo>
                  <a:pt x="6169486" y="6173285"/>
                </a:lnTo>
                <a:lnTo>
                  <a:pt x="6169486" y="6368076"/>
                </a:lnTo>
                <a:lnTo>
                  <a:pt x="6169486" y="7791628"/>
                </a:lnTo>
                <a:lnTo>
                  <a:pt x="6163048" y="7791628"/>
                </a:lnTo>
                <a:cubicBezTo>
                  <a:pt x="6169486" y="7856559"/>
                  <a:pt x="6169486" y="7921492"/>
                  <a:pt x="6169486" y="7986419"/>
                </a:cubicBezTo>
                <a:cubicBezTo>
                  <a:pt x="6169486" y="9898246"/>
                  <a:pt x="4791336" y="11442131"/>
                  <a:pt x="3084743" y="11442131"/>
                </a:cubicBezTo>
                <a:cubicBezTo>
                  <a:pt x="1378155" y="11442131"/>
                  <a:pt x="1" y="9891026"/>
                  <a:pt x="1" y="7986419"/>
                </a:cubicBezTo>
                <a:cubicBezTo>
                  <a:pt x="1" y="7921491"/>
                  <a:pt x="1" y="7849343"/>
                  <a:pt x="6440" y="7791628"/>
                </a:cubicBezTo>
                <a:lnTo>
                  <a:pt x="1" y="7791628"/>
                </a:lnTo>
                <a:lnTo>
                  <a:pt x="1" y="6368076"/>
                </a:lnTo>
                <a:lnTo>
                  <a:pt x="1" y="6173285"/>
                </a:lnTo>
                <a:lnTo>
                  <a:pt x="1" y="5625507"/>
                </a:lnTo>
                <a:lnTo>
                  <a:pt x="0" y="5625479"/>
                </a:lnTo>
                <a:lnTo>
                  <a:pt x="1" y="5625330"/>
                </a:lnTo>
                <a:lnTo>
                  <a:pt x="1" y="5430689"/>
                </a:lnTo>
                <a:lnTo>
                  <a:pt x="0" y="5430689"/>
                </a:lnTo>
                <a:lnTo>
                  <a:pt x="0" y="4007136"/>
                </a:lnTo>
                <a:lnTo>
                  <a:pt x="0" y="3812346"/>
                </a:lnTo>
                <a:lnTo>
                  <a:pt x="0" y="1618343"/>
                </a:lnTo>
                <a:lnTo>
                  <a:pt x="0" y="0"/>
                </a:lnTo>
                <a:lnTo>
                  <a:pt x="6169485" y="0"/>
                </a:lnTo>
                <a:lnTo>
                  <a:pt x="6169485" y="1618343"/>
                </a:lnTo>
                <a:lnTo>
                  <a:pt x="6169485" y="2360940"/>
                </a:lnTo>
                <a:close/>
              </a:path>
            </a:pathLst>
          </a:custGeom>
          <a:blipFill dpi="0" rotWithShape="0">
            <a:blip r:embed="rId3"/>
            <a:srcRect/>
            <a:stretch>
              <a:fillRect l="189" t="-3770" r="11995" b="-935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Text Placeholder 7">
            <a:extLst>
              <a:ext uri="{FF2B5EF4-FFF2-40B4-BE49-F238E27FC236}">
                <a16:creationId xmlns:a16="http://schemas.microsoft.com/office/drawing/2014/main" id="{1DED99D7-65AF-B9E0-A699-E9224D7F87D4}"/>
              </a:ext>
            </a:extLst>
          </p:cNvPr>
          <p:cNvSpPr txBox="1">
            <a:spLocks/>
          </p:cNvSpPr>
          <p:nvPr/>
        </p:nvSpPr>
        <p:spPr>
          <a:xfrm>
            <a:off x="8559030" y="5243990"/>
            <a:ext cx="3628753"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IE" sz="1200">
                <a:solidFill>
                  <a:schemeClr val="bg1"/>
                </a:solidFill>
                <a:latin typeface="Calibri"/>
                <a:ea typeface="Calibri"/>
                <a:cs typeface="Calibri"/>
              </a:rPr>
              <a:t>Avtor fotografije: Fundacija Sol y Luna</a:t>
            </a:r>
          </a:p>
        </p:txBody>
      </p:sp>
    </p:spTree>
    <p:extLst>
      <p:ext uri="{BB962C8B-B14F-4D97-AF65-F5344CB8AC3E}">
        <p14:creationId xmlns:p14="http://schemas.microsoft.com/office/powerpoint/2010/main" val="2430221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F38F96-18A3-E628-2B29-524BC29165C0}"/>
            </a:ext>
          </a:extLst>
        </p:cNvPr>
        <p:cNvGrpSpPr/>
        <p:nvPr/>
      </p:nvGrpSpPr>
      <p:grpSpPr>
        <a:xfrm>
          <a:off x="0" y="0"/>
          <a:ext cx="0" cy="0"/>
          <a:chOff x="0" y="0"/>
          <a:chExt cx="0" cy="0"/>
        </a:xfrm>
      </p:grpSpPr>
      <p:sp>
        <p:nvSpPr>
          <p:cNvPr id="18" name="Text Placeholder 17">
            <a:extLst>
              <a:ext uri="{FF2B5EF4-FFF2-40B4-BE49-F238E27FC236}">
                <a16:creationId xmlns:a16="http://schemas.microsoft.com/office/drawing/2014/main" id="{F4A24DF5-6069-E96D-40E8-988A48BE9A63}"/>
              </a:ext>
            </a:extLst>
          </p:cNvPr>
          <p:cNvSpPr>
            <a:spLocks noGrp="1"/>
          </p:cNvSpPr>
          <p:nvPr>
            <p:ph type="body" sz="quarter" idx="18"/>
          </p:nvPr>
        </p:nvSpPr>
        <p:spPr/>
        <p:txBody>
          <a:bodyPr/>
          <a:lstStyle/>
          <a:p>
            <a:r>
              <a:rPr lang="en-IE" b="1"/>
              <a:t>Poglavje 1</a:t>
            </a:r>
          </a:p>
          <a:p>
            <a:endParaRPr lang="en-IE"/>
          </a:p>
          <a:p>
            <a:r>
              <a:rPr lang="en-IE"/>
              <a:t>Gradnja vaše blagovne znamke  – Kaj vas loči od drugih</a:t>
            </a:r>
          </a:p>
          <a:p>
            <a:endParaRPr lang="en-IE"/>
          </a:p>
          <a:p>
            <a:endParaRPr lang="en-US"/>
          </a:p>
        </p:txBody>
      </p:sp>
      <p:sp>
        <p:nvSpPr>
          <p:cNvPr id="22" name="Text Placeholder 21">
            <a:extLst>
              <a:ext uri="{FF2B5EF4-FFF2-40B4-BE49-F238E27FC236}">
                <a16:creationId xmlns:a16="http://schemas.microsoft.com/office/drawing/2014/main" id="{D3145F4E-2C4D-2DDC-DAF1-310A62D9542D}"/>
              </a:ext>
            </a:extLst>
          </p:cNvPr>
          <p:cNvSpPr>
            <a:spLocks noGrp="1"/>
          </p:cNvSpPr>
          <p:nvPr>
            <p:ph type="body" sz="quarter" idx="19"/>
          </p:nvPr>
        </p:nvSpPr>
        <p:spPr/>
        <p:txBody>
          <a:bodyPr/>
          <a:lstStyle/>
          <a:p>
            <a:r>
              <a:rPr lang="en-US"/>
              <a:t>04</a:t>
            </a:r>
          </a:p>
        </p:txBody>
      </p:sp>
      <p:sp>
        <p:nvSpPr>
          <p:cNvPr id="25" name="Text Placeholder 24">
            <a:extLst>
              <a:ext uri="{FF2B5EF4-FFF2-40B4-BE49-F238E27FC236}">
                <a16:creationId xmlns:a16="http://schemas.microsoft.com/office/drawing/2014/main" id="{84104E72-C2C5-0976-6FCD-99ABA5E3A48D}"/>
              </a:ext>
            </a:extLst>
          </p:cNvPr>
          <p:cNvSpPr>
            <a:spLocks noGrp="1"/>
          </p:cNvSpPr>
          <p:nvPr>
            <p:ph type="body" sz="quarter" idx="20"/>
          </p:nvPr>
        </p:nvSpPr>
        <p:spPr/>
        <p:txBody>
          <a:bodyPr/>
          <a:lstStyle/>
          <a:p>
            <a:r>
              <a:rPr lang="en-US"/>
              <a:t>Stran 8</a:t>
            </a:r>
          </a:p>
        </p:txBody>
      </p:sp>
      <p:sp>
        <p:nvSpPr>
          <p:cNvPr id="27" name="Text Placeholder 26">
            <a:extLst>
              <a:ext uri="{FF2B5EF4-FFF2-40B4-BE49-F238E27FC236}">
                <a16:creationId xmlns:a16="http://schemas.microsoft.com/office/drawing/2014/main" id="{6B248F37-F207-FAEC-BB75-4B7A58B4B90E}"/>
              </a:ext>
            </a:extLst>
          </p:cNvPr>
          <p:cNvSpPr>
            <a:spLocks noGrp="1"/>
          </p:cNvSpPr>
          <p:nvPr>
            <p:ph type="body" sz="quarter" idx="66"/>
          </p:nvPr>
        </p:nvSpPr>
        <p:spPr/>
        <p:txBody>
          <a:bodyPr/>
          <a:lstStyle/>
          <a:p>
            <a:r>
              <a:rPr lang="en-GB"/>
              <a:t>Avtor fotografije: </a:t>
            </a:r>
          </a:p>
          <a:p>
            <a:r>
              <a:rPr lang="it-IT"/>
              <a:t>Il </a:t>
            </a:r>
            <a:r>
              <a:rPr lang="it-IT" err="1"/>
              <a:t>Roccolino </a:t>
            </a:r>
            <a:r>
              <a:rPr lang="it-IT"/>
              <a:t>Casa Vacanze, </a:t>
            </a:r>
            <a:r>
              <a:rPr lang="it-IT" err="1"/>
              <a:t>Italija</a:t>
            </a:r>
            <a:endParaRPr lang="en-GB"/>
          </a:p>
        </p:txBody>
      </p:sp>
      <p:sp>
        <p:nvSpPr>
          <p:cNvPr id="31" name="Text Placeholder 30">
            <a:extLst>
              <a:ext uri="{FF2B5EF4-FFF2-40B4-BE49-F238E27FC236}">
                <a16:creationId xmlns:a16="http://schemas.microsoft.com/office/drawing/2014/main" id="{B7E20265-A97C-2BEB-02BA-CFD2571420CC}"/>
              </a:ext>
            </a:extLst>
          </p:cNvPr>
          <p:cNvSpPr>
            <a:spLocks noGrp="1"/>
          </p:cNvSpPr>
          <p:nvPr>
            <p:ph type="body" sz="quarter" idx="86"/>
          </p:nvPr>
        </p:nvSpPr>
        <p:spPr/>
        <p:txBody>
          <a:bodyPr lIns="91440" tIns="45720" rIns="91440" bIns="45720" anchor="t">
            <a:noAutofit/>
          </a:bodyPr>
          <a:lstStyle/>
          <a:p>
            <a:r>
              <a:rPr lang="en-US" b="1" dirty="0" err="1">
                <a:latin typeface="Calibri"/>
                <a:ea typeface="Open Sans"/>
                <a:cs typeface="Calibri"/>
              </a:rPr>
              <a:t>Poglavje</a:t>
            </a:r>
            <a:r>
              <a:rPr lang="en-US" b="1" dirty="0">
                <a:latin typeface="Calibri"/>
                <a:ea typeface="Open Sans"/>
                <a:cs typeface="Calibri"/>
              </a:rPr>
              <a:t> 2 </a:t>
            </a:r>
            <a:endParaRPr lang="sl-SI" dirty="0"/>
          </a:p>
          <a:p>
            <a:endParaRPr lang="en-US"/>
          </a:p>
          <a:p>
            <a:r>
              <a:rPr lang="en-US" dirty="0" err="1">
                <a:latin typeface="Calibri"/>
                <a:ea typeface="Open Sans"/>
                <a:cs typeface="Calibri"/>
              </a:rPr>
              <a:t>Lokalno</a:t>
            </a:r>
            <a:r>
              <a:rPr lang="en-US" dirty="0">
                <a:latin typeface="Calibri"/>
                <a:ea typeface="Open Sans"/>
                <a:cs typeface="Calibri"/>
              </a:rPr>
              <a:t> je novi </a:t>
            </a:r>
            <a:r>
              <a:rPr lang="en-US" dirty="0" err="1">
                <a:latin typeface="Calibri"/>
                <a:ea typeface="Open Sans"/>
                <a:cs typeface="Calibri"/>
              </a:rPr>
              <a:t>luksuz</a:t>
            </a:r>
            <a:r>
              <a:rPr lang="en-US" dirty="0">
                <a:latin typeface="Calibri"/>
                <a:ea typeface="Open Sans"/>
                <a:cs typeface="Calibri"/>
              </a:rPr>
              <a:t> – </a:t>
            </a:r>
            <a:r>
              <a:rPr lang="en-US" dirty="0" err="1">
                <a:latin typeface="Calibri"/>
                <a:ea typeface="Open Sans"/>
                <a:cs typeface="Calibri"/>
              </a:rPr>
              <a:t>povezovanje</a:t>
            </a:r>
            <a:r>
              <a:rPr lang="en-US" dirty="0">
                <a:latin typeface="Calibri"/>
                <a:ea typeface="Open Sans"/>
                <a:cs typeface="Calibri"/>
              </a:rPr>
              <a:t> s </a:t>
            </a:r>
            <a:r>
              <a:rPr lang="en-US" dirty="0" err="1">
                <a:latin typeface="Calibri"/>
                <a:ea typeface="Open Sans"/>
                <a:cs typeface="Calibri"/>
              </a:rPr>
              <a:t>skupnostjo</a:t>
            </a:r>
            <a:r>
              <a:rPr lang="en-US" dirty="0">
                <a:latin typeface="Calibri"/>
                <a:ea typeface="Open Sans"/>
                <a:cs typeface="Calibri"/>
              </a:rPr>
              <a:t> </a:t>
            </a:r>
            <a:r>
              <a:rPr lang="en-US" dirty="0" err="1">
                <a:latin typeface="Calibri"/>
                <a:ea typeface="Open Sans"/>
                <a:cs typeface="Calibri"/>
              </a:rPr>
              <a:t>prek</a:t>
            </a:r>
            <a:r>
              <a:rPr lang="en-US" dirty="0">
                <a:latin typeface="Calibri"/>
                <a:ea typeface="Open Sans"/>
                <a:cs typeface="Calibri"/>
              </a:rPr>
              <a:t> </a:t>
            </a:r>
            <a:r>
              <a:rPr lang="en-US" dirty="0" err="1">
                <a:latin typeface="Calibri"/>
                <a:ea typeface="Open Sans"/>
                <a:cs typeface="Calibri"/>
              </a:rPr>
              <a:t>skrbno</a:t>
            </a:r>
            <a:r>
              <a:rPr lang="en-US" dirty="0">
                <a:latin typeface="Calibri"/>
                <a:ea typeface="Open Sans"/>
                <a:cs typeface="Calibri"/>
              </a:rPr>
              <a:t> </a:t>
            </a:r>
            <a:r>
              <a:rPr lang="en-US" dirty="0" err="1">
                <a:latin typeface="Calibri"/>
                <a:ea typeface="Open Sans"/>
                <a:cs typeface="Calibri"/>
              </a:rPr>
              <a:t>izbranih</a:t>
            </a:r>
            <a:r>
              <a:rPr lang="en-US" dirty="0">
                <a:latin typeface="Calibri"/>
                <a:ea typeface="Open Sans"/>
                <a:cs typeface="Calibri"/>
              </a:rPr>
              <a:t> </a:t>
            </a:r>
            <a:r>
              <a:rPr lang="en-US" dirty="0" err="1">
                <a:latin typeface="Calibri"/>
                <a:ea typeface="Open Sans"/>
                <a:cs typeface="Calibri"/>
              </a:rPr>
              <a:t>doživetij</a:t>
            </a:r>
            <a:endParaRPr lang="en-US">
              <a:latin typeface="Calibri"/>
              <a:ea typeface="Open Sans"/>
              <a:cs typeface="Calibri"/>
            </a:endParaRPr>
          </a:p>
          <a:p>
            <a:endParaRPr lang="en-US"/>
          </a:p>
        </p:txBody>
      </p:sp>
      <p:sp>
        <p:nvSpPr>
          <p:cNvPr id="33" name="Text Placeholder 32">
            <a:extLst>
              <a:ext uri="{FF2B5EF4-FFF2-40B4-BE49-F238E27FC236}">
                <a16:creationId xmlns:a16="http://schemas.microsoft.com/office/drawing/2014/main" id="{172FAE97-10CC-6A5A-DAB7-D061AFB654AD}"/>
              </a:ext>
            </a:extLst>
          </p:cNvPr>
          <p:cNvSpPr>
            <a:spLocks noGrp="1"/>
          </p:cNvSpPr>
          <p:nvPr>
            <p:ph type="body" sz="quarter" idx="87"/>
          </p:nvPr>
        </p:nvSpPr>
        <p:spPr/>
        <p:txBody>
          <a:bodyPr/>
          <a:lstStyle/>
          <a:p>
            <a:r>
              <a:rPr lang="en-US"/>
              <a:t>05</a:t>
            </a:r>
          </a:p>
        </p:txBody>
      </p:sp>
      <p:sp>
        <p:nvSpPr>
          <p:cNvPr id="35" name="Text Placeholder 34">
            <a:extLst>
              <a:ext uri="{FF2B5EF4-FFF2-40B4-BE49-F238E27FC236}">
                <a16:creationId xmlns:a16="http://schemas.microsoft.com/office/drawing/2014/main" id="{71CA3F98-79DC-F02E-23B3-06A5364569FD}"/>
              </a:ext>
            </a:extLst>
          </p:cNvPr>
          <p:cNvSpPr>
            <a:spLocks noGrp="1"/>
          </p:cNvSpPr>
          <p:nvPr>
            <p:ph type="body" sz="quarter" idx="88"/>
          </p:nvPr>
        </p:nvSpPr>
        <p:spPr/>
        <p:txBody>
          <a:bodyPr/>
          <a:lstStyle/>
          <a:p>
            <a:r>
              <a:rPr lang="en-US"/>
              <a:t>Stran 27</a:t>
            </a:r>
          </a:p>
        </p:txBody>
      </p:sp>
      <p:sp>
        <p:nvSpPr>
          <p:cNvPr id="39" name="Text Placeholder 38">
            <a:extLst>
              <a:ext uri="{FF2B5EF4-FFF2-40B4-BE49-F238E27FC236}">
                <a16:creationId xmlns:a16="http://schemas.microsoft.com/office/drawing/2014/main" id="{A3B033C7-8926-B4A8-1A51-BC3CDF45C0F9}"/>
              </a:ext>
            </a:extLst>
          </p:cNvPr>
          <p:cNvSpPr>
            <a:spLocks noGrp="1"/>
          </p:cNvSpPr>
          <p:nvPr>
            <p:ph type="body" sz="quarter" idx="90"/>
          </p:nvPr>
        </p:nvSpPr>
        <p:spPr/>
        <p:txBody>
          <a:bodyPr lIns="91440" tIns="45720" rIns="91440" bIns="45720" anchor="t">
            <a:noAutofit/>
          </a:bodyPr>
          <a:lstStyle/>
          <a:p>
            <a:r>
              <a:rPr lang="en-GB" b="1" dirty="0" err="1">
                <a:latin typeface="Calibri"/>
                <a:ea typeface="Open Sans"/>
                <a:cs typeface="Calibri"/>
              </a:rPr>
              <a:t>Poglavje</a:t>
            </a:r>
            <a:r>
              <a:rPr lang="en-GB" b="1" dirty="0">
                <a:latin typeface="Calibri"/>
                <a:ea typeface="Open Sans"/>
                <a:cs typeface="Calibri"/>
              </a:rPr>
              <a:t> 3 </a:t>
            </a:r>
          </a:p>
          <a:p>
            <a:endParaRPr lang="en-GB"/>
          </a:p>
          <a:p>
            <a:r>
              <a:rPr lang="en-GB" dirty="0" err="1">
                <a:latin typeface="Calibri"/>
                <a:ea typeface="Open Sans"/>
                <a:cs typeface="Calibri"/>
              </a:rPr>
              <a:t>Vizualni</a:t>
            </a:r>
            <a:r>
              <a:rPr lang="en-GB" dirty="0">
                <a:latin typeface="Calibri"/>
                <a:ea typeface="Open Sans"/>
                <a:cs typeface="Calibri"/>
              </a:rPr>
              <a:t> </a:t>
            </a:r>
            <a:r>
              <a:rPr lang="en-GB" dirty="0" err="1">
                <a:latin typeface="Calibri"/>
                <a:ea typeface="Open Sans"/>
                <a:cs typeface="Calibri"/>
              </a:rPr>
              <a:t>elementi</a:t>
            </a:r>
            <a:r>
              <a:rPr lang="en-GB" dirty="0">
                <a:latin typeface="Calibri"/>
                <a:ea typeface="Open Sans"/>
                <a:cs typeface="Calibri"/>
              </a:rPr>
              <a:t>, </a:t>
            </a:r>
            <a:r>
              <a:rPr lang="en-GB" dirty="0" err="1">
                <a:latin typeface="Calibri"/>
                <a:ea typeface="Open Sans"/>
                <a:cs typeface="Calibri"/>
              </a:rPr>
              <a:t>pripovedovanje</a:t>
            </a:r>
            <a:r>
              <a:rPr lang="en-GB" dirty="0">
                <a:latin typeface="Calibri"/>
                <a:ea typeface="Open Sans"/>
                <a:cs typeface="Calibri"/>
              </a:rPr>
              <a:t> </a:t>
            </a:r>
            <a:r>
              <a:rPr lang="en-GB" dirty="0" err="1">
                <a:latin typeface="Calibri"/>
                <a:ea typeface="Open Sans"/>
                <a:cs typeface="Calibri"/>
              </a:rPr>
              <a:t>zgodb</a:t>
            </a:r>
            <a:r>
              <a:rPr lang="en-GB" dirty="0">
                <a:latin typeface="Calibri"/>
                <a:ea typeface="Open Sans"/>
                <a:cs typeface="Calibri"/>
              </a:rPr>
              <a:t> in </a:t>
            </a:r>
            <a:r>
              <a:rPr lang="en-GB" dirty="0" err="1">
                <a:latin typeface="Calibri"/>
                <a:ea typeface="Open Sans"/>
                <a:cs typeface="Calibri"/>
              </a:rPr>
              <a:t>gradnja</a:t>
            </a:r>
            <a:r>
              <a:rPr lang="en-GB" dirty="0">
                <a:latin typeface="Calibri"/>
                <a:ea typeface="Open Sans"/>
                <a:cs typeface="Calibri"/>
              </a:rPr>
              <a:t> </a:t>
            </a:r>
            <a:r>
              <a:rPr lang="en-GB" dirty="0" err="1">
                <a:latin typeface="Calibri"/>
                <a:ea typeface="Open Sans"/>
                <a:cs typeface="Calibri"/>
              </a:rPr>
              <a:t>skupnosti</a:t>
            </a:r>
            <a:r>
              <a:rPr lang="en-GB" dirty="0">
                <a:latin typeface="Calibri"/>
                <a:ea typeface="Open Sans"/>
                <a:cs typeface="Calibri"/>
              </a:rPr>
              <a:t>, ki </a:t>
            </a:r>
            <a:r>
              <a:rPr lang="en-GB" dirty="0" err="1">
                <a:latin typeface="Calibri"/>
                <a:ea typeface="Open Sans"/>
                <a:cs typeface="Calibri"/>
              </a:rPr>
              <a:t>prinaša</a:t>
            </a:r>
            <a:r>
              <a:rPr lang="en-GB" dirty="0">
                <a:latin typeface="Calibri"/>
                <a:ea typeface="Open Sans"/>
                <a:cs typeface="Calibri"/>
              </a:rPr>
              <a:t> </a:t>
            </a:r>
            <a:r>
              <a:rPr lang="en-GB" dirty="0" err="1">
                <a:latin typeface="Calibri"/>
                <a:ea typeface="Open Sans"/>
                <a:cs typeface="Calibri"/>
              </a:rPr>
              <a:t>rezultate</a:t>
            </a:r>
          </a:p>
          <a:p>
            <a:endParaRPr lang="en-GB"/>
          </a:p>
          <a:p>
            <a:endParaRPr lang="en-GB"/>
          </a:p>
        </p:txBody>
      </p:sp>
      <p:sp>
        <p:nvSpPr>
          <p:cNvPr id="41" name="Text Placeholder 40">
            <a:extLst>
              <a:ext uri="{FF2B5EF4-FFF2-40B4-BE49-F238E27FC236}">
                <a16:creationId xmlns:a16="http://schemas.microsoft.com/office/drawing/2014/main" id="{B9D2F28F-CCED-B916-5DBC-0DE23D8E5B8B}"/>
              </a:ext>
            </a:extLst>
          </p:cNvPr>
          <p:cNvSpPr>
            <a:spLocks noGrp="1"/>
          </p:cNvSpPr>
          <p:nvPr>
            <p:ph type="body" sz="quarter" idx="91"/>
          </p:nvPr>
        </p:nvSpPr>
        <p:spPr/>
        <p:txBody>
          <a:bodyPr/>
          <a:lstStyle/>
          <a:p>
            <a:r>
              <a:rPr lang="en-US"/>
              <a:t>06</a:t>
            </a:r>
          </a:p>
        </p:txBody>
      </p:sp>
      <p:sp>
        <p:nvSpPr>
          <p:cNvPr id="43" name="Text Placeholder 42">
            <a:extLst>
              <a:ext uri="{FF2B5EF4-FFF2-40B4-BE49-F238E27FC236}">
                <a16:creationId xmlns:a16="http://schemas.microsoft.com/office/drawing/2014/main" id="{479A1168-87FB-EA39-0D49-818174586DD3}"/>
              </a:ext>
            </a:extLst>
          </p:cNvPr>
          <p:cNvSpPr>
            <a:spLocks noGrp="1"/>
          </p:cNvSpPr>
          <p:nvPr>
            <p:ph type="body" sz="quarter" idx="92"/>
          </p:nvPr>
        </p:nvSpPr>
        <p:spPr/>
        <p:txBody>
          <a:bodyPr/>
          <a:lstStyle/>
          <a:p>
            <a:r>
              <a:rPr lang="en-US"/>
              <a:t>Stran 46</a:t>
            </a:r>
          </a:p>
        </p:txBody>
      </p:sp>
      <p:sp>
        <p:nvSpPr>
          <p:cNvPr id="45" name="Text Placeholder 44">
            <a:extLst>
              <a:ext uri="{FF2B5EF4-FFF2-40B4-BE49-F238E27FC236}">
                <a16:creationId xmlns:a16="http://schemas.microsoft.com/office/drawing/2014/main" id="{49E9FAA2-DF7F-3E1D-64C1-6B80BC9AB483}"/>
              </a:ext>
            </a:extLst>
          </p:cNvPr>
          <p:cNvSpPr>
            <a:spLocks noGrp="1"/>
          </p:cNvSpPr>
          <p:nvPr>
            <p:ph type="body" sz="quarter" idx="93"/>
          </p:nvPr>
        </p:nvSpPr>
        <p:spPr/>
        <p:txBody>
          <a:bodyPr/>
          <a:lstStyle/>
          <a:p>
            <a:r>
              <a:rPr lang="en-GB"/>
              <a:t>Avtor fotografije: </a:t>
            </a:r>
          </a:p>
          <a:p>
            <a:r>
              <a:rPr lang="en-GB"/>
              <a:t>BUNK Hotel Amsterdam, Nizozemska</a:t>
            </a:r>
          </a:p>
        </p:txBody>
      </p:sp>
      <p:sp>
        <p:nvSpPr>
          <p:cNvPr id="47" name="Text Placeholder 46">
            <a:extLst>
              <a:ext uri="{FF2B5EF4-FFF2-40B4-BE49-F238E27FC236}">
                <a16:creationId xmlns:a16="http://schemas.microsoft.com/office/drawing/2014/main" id="{921751B9-CAB9-6AD1-C749-3B2FF1063752}"/>
              </a:ext>
            </a:extLst>
          </p:cNvPr>
          <p:cNvSpPr>
            <a:spLocks noGrp="1"/>
          </p:cNvSpPr>
          <p:nvPr>
            <p:ph type="body" sz="quarter" idx="98"/>
          </p:nvPr>
        </p:nvSpPr>
        <p:spPr/>
        <p:txBody>
          <a:bodyPr/>
          <a:lstStyle/>
          <a:p>
            <a:r>
              <a:rPr lang="en-GB"/>
              <a:t>Avtor fotografije: </a:t>
            </a:r>
          </a:p>
          <a:p>
            <a:r>
              <a:rPr lang="en-GB"/>
              <a:t>Trulli Holiday Albergo </a:t>
            </a:r>
            <a:r>
              <a:rPr lang="en-GB" err="1"/>
              <a:t>Diffuso, Italija</a:t>
            </a:r>
            <a:endParaRPr lang="en-GB"/>
          </a:p>
        </p:txBody>
      </p:sp>
      <p:sp>
        <p:nvSpPr>
          <p:cNvPr id="49" name="Text Placeholder 48">
            <a:extLst>
              <a:ext uri="{FF2B5EF4-FFF2-40B4-BE49-F238E27FC236}">
                <a16:creationId xmlns:a16="http://schemas.microsoft.com/office/drawing/2014/main" id="{692D6355-5206-7806-6CC1-C63762360909}"/>
              </a:ext>
            </a:extLst>
          </p:cNvPr>
          <p:cNvSpPr>
            <a:spLocks noGrp="1"/>
          </p:cNvSpPr>
          <p:nvPr>
            <p:ph type="body" sz="quarter" idx="42"/>
          </p:nvPr>
        </p:nvSpPr>
        <p:spPr>
          <a:xfrm rot="16200000">
            <a:off x="8077471" y="3119181"/>
            <a:ext cx="6840061" cy="637571"/>
          </a:xfrm>
        </p:spPr>
        <p:txBody>
          <a:bodyPr/>
          <a:lstStyle/>
          <a:p>
            <a:pPr algn="r"/>
            <a:r>
              <a:rPr lang="en-US"/>
              <a:t>VSEBINA</a:t>
            </a:r>
          </a:p>
          <a:p>
            <a:endParaRPr lang="en-US"/>
          </a:p>
        </p:txBody>
      </p:sp>
      <p:pic>
        <p:nvPicPr>
          <p:cNvPr id="8" name="Picture Placeholder 18">
            <a:extLst>
              <a:ext uri="{FF2B5EF4-FFF2-40B4-BE49-F238E27FC236}">
                <a16:creationId xmlns:a16="http://schemas.microsoft.com/office/drawing/2014/main" id="{6517413C-B464-25A1-4F65-9BB94D3B9ABF}"/>
              </a:ext>
            </a:extLst>
          </p:cNvPr>
          <p:cNvPicPr>
            <a:picLocks noGrp="1" noChangeAspect="1"/>
          </p:cNvPicPr>
          <p:nvPr>
            <p:ph type="pic" sz="quarter" idx="67"/>
          </p:nvPr>
        </p:nvPicPr>
        <p:blipFill>
          <a:blip r:embed="rId2"/>
          <a:srcRect l="3576" r="3576"/>
          <a:stretch>
            <a:fillRect/>
          </a:stretch>
        </p:blipFill>
        <p:spPr/>
      </p:pic>
      <p:pic>
        <p:nvPicPr>
          <p:cNvPr id="9" name="Picture Placeholder 20">
            <a:extLst>
              <a:ext uri="{FF2B5EF4-FFF2-40B4-BE49-F238E27FC236}">
                <a16:creationId xmlns:a16="http://schemas.microsoft.com/office/drawing/2014/main" id="{F34F372B-D187-0884-4488-F687286FB90C}"/>
              </a:ext>
            </a:extLst>
          </p:cNvPr>
          <p:cNvPicPr>
            <a:picLocks noGrp="1" noChangeAspect="1"/>
          </p:cNvPicPr>
          <p:nvPr>
            <p:ph type="pic" sz="quarter" idx="85"/>
          </p:nvPr>
        </p:nvPicPr>
        <p:blipFill>
          <a:blip r:embed="rId3"/>
          <a:srcRect l="26811" r="26811"/>
          <a:stretch>
            <a:fillRect/>
          </a:stretch>
        </p:blipFill>
        <p:spPr/>
      </p:pic>
      <p:pic>
        <p:nvPicPr>
          <p:cNvPr id="10" name="Picture Placeholder 22">
            <a:extLst>
              <a:ext uri="{FF2B5EF4-FFF2-40B4-BE49-F238E27FC236}">
                <a16:creationId xmlns:a16="http://schemas.microsoft.com/office/drawing/2014/main" id="{96827AA2-DF13-AA3A-C240-8EA5994379CD}"/>
              </a:ext>
            </a:extLst>
          </p:cNvPr>
          <p:cNvPicPr>
            <a:picLocks noGrp="1" noChangeAspect="1"/>
          </p:cNvPicPr>
          <p:nvPr>
            <p:ph type="pic" sz="quarter" idx="89"/>
          </p:nvPr>
        </p:nvPicPr>
        <p:blipFill rotWithShape="1">
          <a:blip r:embed="rId4"/>
          <a:srcRect l="26947" r="26947"/>
          <a:stretch/>
        </p:blipFill>
        <p:spPr/>
      </p:pic>
      <p:pic>
        <p:nvPicPr>
          <p:cNvPr id="13" name="Picture 12">
            <a:extLst>
              <a:ext uri="{FF2B5EF4-FFF2-40B4-BE49-F238E27FC236}">
                <a16:creationId xmlns:a16="http://schemas.microsoft.com/office/drawing/2014/main" id="{3A4968F2-AC7B-7920-4977-DC0FD54382A3}"/>
              </a:ext>
            </a:extLst>
          </p:cNvPr>
          <p:cNvPicPr>
            <a:picLocks noChangeAspect="1"/>
          </p:cNvPicPr>
          <p:nvPr/>
        </p:nvPicPr>
        <p:blipFill>
          <a:blip r:embed="rId5">
            <a:alphaModFix/>
            <a:extLst>
              <a:ext uri="{28A0092B-C50C-407E-A947-70E740481C1C}">
                <a14:useLocalDpi xmlns:a14="http://schemas.microsoft.com/office/drawing/2010/main" val="0"/>
              </a:ext>
            </a:extLst>
          </a:blip>
          <a:srcRect l="53155" t="-1" r="5047" b="49903"/>
          <a:stretch/>
        </p:blipFill>
        <p:spPr>
          <a:xfrm>
            <a:off x="8121850" y="2821383"/>
            <a:ext cx="3580276" cy="2659133"/>
          </a:xfrm>
          <a:prstGeom prst="rect">
            <a:avLst/>
          </a:prstGeom>
        </p:spPr>
      </p:pic>
    </p:spTree>
    <p:extLst>
      <p:ext uri="{BB962C8B-B14F-4D97-AF65-F5344CB8AC3E}">
        <p14:creationId xmlns:p14="http://schemas.microsoft.com/office/powerpoint/2010/main" val="42852571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4B62E-661E-E8A3-6785-8D40A9572BE4}"/>
            </a:ext>
          </a:extLst>
        </p:cNvPr>
        <p:cNvGrpSpPr/>
        <p:nvPr/>
      </p:nvGrpSpPr>
      <p:grpSpPr>
        <a:xfrm>
          <a:off x="0" y="0"/>
          <a:ext cx="0" cy="0"/>
          <a:chOff x="0" y="0"/>
          <a:chExt cx="0" cy="0"/>
        </a:xfrm>
      </p:grpSpPr>
      <p:sp>
        <p:nvSpPr>
          <p:cNvPr id="4" name="Freeform 3">
            <a:extLst>
              <a:ext uri="{FF2B5EF4-FFF2-40B4-BE49-F238E27FC236}">
                <a16:creationId xmlns:a16="http://schemas.microsoft.com/office/drawing/2014/main" id="{AEF89C83-EA02-55BA-16D2-471606C0F1DF}"/>
              </a:ext>
            </a:extLst>
          </p:cNvPr>
          <p:cNvSpPr/>
          <p:nvPr/>
        </p:nvSpPr>
        <p:spPr>
          <a:xfrm rot="10800000">
            <a:off x="6096000" y="0"/>
            <a:ext cx="5235209" cy="4591884"/>
          </a:xfrm>
          <a:custGeom>
            <a:avLst/>
            <a:gdLst>
              <a:gd name="connsiteX0" fmla="*/ 2617605 w 5235209"/>
              <a:gd name="connsiteY0" fmla="*/ 0 h 4591884"/>
              <a:gd name="connsiteX1" fmla="*/ 5235209 w 5235209"/>
              <a:gd name="connsiteY1" fmla="*/ 2932396 h 4591884"/>
              <a:gd name="connsiteX2" fmla="*/ 5229745 w 5235209"/>
              <a:gd name="connsiteY2" fmla="*/ 3097689 h 4591884"/>
              <a:gd name="connsiteX3" fmla="*/ 5235209 w 5235209"/>
              <a:gd name="connsiteY3" fmla="*/ 3097689 h 4591884"/>
              <a:gd name="connsiteX4" fmla="*/ 5235209 w 5235209"/>
              <a:gd name="connsiteY4" fmla="*/ 4305667 h 4591884"/>
              <a:gd name="connsiteX5" fmla="*/ 5235209 w 5235209"/>
              <a:gd name="connsiteY5" fmla="*/ 4470960 h 4591884"/>
              <a:gd name="connsiteX6" fmla="*/ 5235209 w 5235209"/>
              <a:gd name="connsiteY6" fmla="*/ 4587760 h 4591884"/>
              <a:gd name="connsiteX7" fmla="*/ 5226845 w 5235209"/>
              <a:gd name="connsiteY7" fmla="*/ 4587384 h 4591884"/>
              <a:gd name="connsiteX8" fmla="*/ 5090725 w 5235209"/>
              <a:gd name="connsiteY8" fmla="*/ 4591884 h 4591884"/>
              <a:gd name="connsiteX9" fmla="*/ 5090725 w 5235209"/>
              <a:gd name="connsiteY9" fmla="*/ 4587384 h 4591884"/>
              <a:gd name="connsiteX10" fmla="*/ 4095937 w 5235209"/>
              <a:gd name="connsiteY10" fmla="*/ 4587384 h 4591884"/>
              <a:gd name="connsiteX11" fmla="*/ 3959817 w 5235209"/>
              <a:gd name="connsiteY11" fmla="*/ 4587384 h 4591884"/>
              <a:gd name="connsiteX12" fmla="*/ 2426635 w 5235209"/>
              <a:gd name="connsiteY12" fmla="*/ 4587384 h 4591884"/>
              <a:gd name="connsiteX13" fmla="*/ 1295728 w 5235209"/>
              <a:gd name="connsiteY13" fmla="*/ 4587384 h 4591884"/>
              <a:gd name="connsiteX14" fmla="*/ 1295728 w 5235209"/>
              <a:gd name="connsiteY14" fmla="*/ 4587386 h 4591884"/>
              <a:gd name="connsiteX15" fmla="*/ 776797 w 5235209"/>
              <a:gd name="connsiteY15" fmla="*/ 4587386 h 4591884"/>
              <a:gd name="connsiteX16" fmla="*/ 0 w 5235209"/>
              <a:gd name="connsiteY16" fmla="*/ 4587386 h 4591884"/>
              <a:gd name="connsiteX17" fmla="*/ 0 w 5235209"/>
              <a:gd name="connsiteY17" fmla="*/ 4470960 h 4591884"/>
              <a:gd name="connsiteX18" fmla="*/ 0 w 5235209"/>
              <a:gd name="connsiteY18" fmla="*/ 4305667 h 4591884"/>
              <a:gd name="connsiteX19" fmla="*/ 0 w 5235209"/>
              <a:gd name="connsiteY19" fmla="*/ 3097689 h 4591884"/>
              <a:gd name="connsiteX20" fmla="*/ 5463 w 5235209"/>
              <a:gd name="connsiteY20" fmla="*/ 3097689 h 4591884"/>
              <a:gd name="connsiteX21" fmla="*/ 0 w 5235209"/>
              <a:gd name="connsiteY21" fmla="*/ 2932396 h 4591884"/>
              <a:gd name="connsiteX22" fmla="*/ 2617605 w 5235209"/>
              <a:gd name="connsiteY22" fmla="*/ 0 h 459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235209" h="4591884">
                <a:moveTo>
                  <a:pt x="2617605" y="0"/>
                </a:moveTo>
                <a:cubicBezTo>
                  <a:pt x="4065757" y="0"/>
                  <a:pt x="5235209" y="1316213"/>
                  <a:pt x="5235209" y="2932396"/>
                </a:cubicBezTo>
                <a:cubicBezTo>
                  <a:pt x="5235209" y="2987492"/>
                  <a:pt x="5235209" y="3048715"/>
                  <a:pt x="5229745" y="3097689"/>
                </a:cubicBezTo>
                <a:lnTo>
                  <a:pt x="5235209" y="3097689"/>
                </a:lnTo>
                <a:lnTo>
                  <a:pt x="5235209" y="4305667"/>
                </a:lnTo>
                <a:lnTo>
                  <a:pt x="5235209" y="4470960"/>
                </a:lnTo>
                <a:lnTo>
                  <a:pt x="5235209" y="4587760"/>
                </a:lnTo>
                <a:lnTo>
                  <a:pt x="5226845" y="4587384"/>
                </a:lnTo>
                <a:cubicBezTo>
                  <a:pt x="5181473" y="4587384"/>
                  <a:pt x="5136099" y="4587384"/>
                  <a:pt x="5090725" y="4591884"/>
                </a:cubicBezTo>
                <a:lnTo>
                  <a:pt x="5090725" y="4587384"/>
                </a:lnTo>
                <a:lnTo>
                  <a:pt x="4095937" y="4587384"/>
                </a:lnTo>
                <a:lnTo>
                  <a:pt x="3959817" y="4587384"/>
                </a:lnTo>
                <a:lnTo>
                  <a:pt x="2426635" y="4587384"/>
                </a:lnTo>
                <a:lnTo>
                  <a:pt x="1295728" y="4587384"/>
                </a:lnTo>
                <a:lnTo>
                  <a:pt x="1295728" y="4587386"/>
                </a:lnTo>
                <a:lnTo>
                  <a:pt x="776797" y="4587386"/>
                </a:lnTo>
                <a:lnTo>
                  <a:pt x="0" y="4587386"/>
                </a:lnTo>
                <a:lnTo>
                  <a:pt x="0" y="4470960"/>
                </a:lnTo>
                <a:lnTo>
                  <a:pt x="0" y="4305667"/>
                </a:lnTo>
                <a:lnTo>
                  <a:pt x="0" y="3097689"/>
                </a:lnTo>
                <a:lnTo>
                  <a:pt x="5463" y="3097689"/>
                </a:lnTo>
                <a:cubicBezTo>
                  <a:pt x="0" y="3042591"/>
                  <a:pt x="0" y="2987491"/>
                  <a:pt x="0" y="2932396"/>
                </a:cubicBezTo>
                <a:cubicBezTo>
                  <a:pt x="0" y="1310086"/>
                  <a:pt x="1169449" y="0"/>
                  <a:pt x="2617605" y="0"/>
                </a:cubicBezTo>
                <a:close/>
              </a:path>
            </a:pathLst>
          </a:custGeom>
          <a:blipFill dpi="0" rotWithShape="0">
            <a:blip r:embed="rId2"/>
            <a:srcRect/>
            <a:stretch>
              <a:fillRect t="-17312" b="-17312"/>
            </a:stretch>
          </a:blipFill>
        </p:spPr>
        <p:txBody>
          <a:bodyPr wrap="square" lIns="0" tIns="0" rIns="0" bIns="0" rtlCol="0">
            <a:noAutofit/>
          </a:bodyPr>
          <a:lstStyle/>
          <a:p>
            <a:endParaRPr>
              <a:solidFill>
                <a:srgbClr val="459597"/>
              </a:solidFill>
            </a:endParaRPr>
          </a:p>
        </p:txBody>
      </p:sp>
      <p:sp>
        <p:nvSpPr>
          <p:cNvPr id="9" name="Text Placeholder 3">
            <a:extLst>
              <a:ext uri="{FF2B5EF4-FFF2-40B4-BE49-F238E27FC236}">
                <a16:creationId xmlns:a16="http://schemas.microsoft.com/office/drawing/2014/main" id="{AE752E43-493E-0FA7-2AFA-9DCD82469B6A}"/>
              </a:ext>
            </a:extLst>
          </p:cNvPr>
          <p:cNvSpPr txBox="1">
            <a:spLocks/>
          </p:cNvSpPr>
          <p:nvPr/>
        </p:nvSpPr>
        <p:spPr>
          <a:xfrm>
            <a:off x="629646" y="307773"/>
            <a:ext cx="5036048" cy="155588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err="1"/>
              <a:t>Uvod</a:t>
            </a:r>
            <a:r>
              <a:rPr lang="en-US" dirty="0"/>
              <a:t> – </a:t>
            </a:r>
          </a:p>
          <a:p>
            <a:pPr>
              <a:lnSpc>
                <a:spcPts val="3720"/>
              </a:lnSpc>
            </a:pPr>
            <a:r>
              <a:rPr lang="en-US" dirty="0" err="1"/>
              <a:t>zakaj</a:t>
            </a:r>
            <a:r>
              <a:rPr lang="en-US" dirty="0"/>
              <a:t> je </a:t>
            </a:r>
            <a:r>
              <a:rPr lang="en-US" dirty="0" err="1"/>
              <a:t>spoznavanje</a:t>
            </a:r>
            <a:r>
              <a:rPr lang="en-US" dirty="0"/>
              <a:t> </a:t>
            </a:r>
            <a:r>
              <a:rPr lang="en-US" dirty="0" err="1"/>
              <a:t>domačinov</a:t>
            </a:r>
            <a:r>
              <a:rPr lang="en-US" dirty="0"/>
              <a:t> novi </a:t>
            </a:r>
            <a:r>
              <a:rPr lang="en-US" dirty="0" err="1"/>
              <a:t>luksuz</a:t>
            </a:r>
            <a:endParaRPr lang="en-US" dirty="0">
              <a:ea typeface="Calibri"/>
              <a:cs typeface="Calibri"/>
            </a:endParaRPr>
          </a:p>
          <a:p>
            <a:pPr>
              <a:lnSpc>
                <a:spcPts val="3720"/>
              </a:lnSpc>
            </a:pPr>
            <a:endParaRPr lang="en-US"/>
          </a:p>
        </p:txBody>
      </p:sp>
      <p:cxnSp>
        <p:nvCxnSpPr>
          <p:cNvPr id="10" name="Straight Connector 9">
            <a:extLst>
              <a:ext uri="{FF2B5EF4-FFF2-40B4-BE49-F238E27FC236}">
                <a16:creationId xmlns:a16="http://schemas.microsoft.com/office/drawing/2014/main" id="{744F8B49-D69A-6E72-728B-56285D55571E}"/>
              </a:ext>
            </a:extLst>
          </p:cNvPr>
          <p:cNvCxnSpPr>
            <a:cxnSpLocks/>
          </p:cNvCxnSpPr>
          <p:nvPr/>
        </p:nvCxnSpPr>
        <p:spPr>
          <a:xfrm>
            <a:off x="-24134" y="2072214"/>
            <a:ext cx="520504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D2EB433A-48BA-2209-0B5B-A2026216FC41}"/>
              </a:ext>
            </a:extLst>
          </p:cNvPr>
          <p:cNvSpPr txBox="1">
            <a:spLocks/>
          </p:cNvSpPr>
          <p:nvPr/>
        </p:nvSpPr>
        <p:spPr>
          <a:xfrm>
            <a:off x="520062" y="2299258"/>
            <a:ext cx="5562128" cy="3921785"/>
          </a:xfrm>
          <a:prstGeom prst="rect">
            <a:avLst/>
          </a:prstGeom>
        </p:spPr>
        <p:txBody>
          <a:bodyPr lIns="91440" tIns="45720" rIns="91440" bIns="45720" numCol="1" spcCol="360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buClr>
                <a:srgbClr val="EC7C69"/>
              </a:buClr>
              <a:buFont typeface="Arial" panose="020B0604020202020204" pitchFamily="34" charset="0"/>
              <a:buChar char="•"/>
            </a:pPr>
            <a:r>
              <a:rPr lang="en-GB" sz="2200" dirty="0" err="1">
                <a:solidFill>
                  <a:srgbClr val="414141"/>
                </a:solidFill>
              </a:rPr>
              <a:t>Obiskovalci</a:t>
            </a:r>
            <a:r>
              <a:rPr lang="en-GB" sz="2200" dirty="0">
                <a:solidFill>
                  <a:srgbClr val="414141"/>
                </a:solidFill>
              </a:rPr>
              <a:t> </a:t>
            </a:r>
            <a:r>
              <a:rPr lang="en-GB" sz="2200" dirty="0" err="1">
                <a:solidFill>
                  <a:srgbClr val="414141"/>
                </a:solidFill>
              </a:rPr>
              <a:t>želijo</a:t>
            </a:r>
            <a:r>
              <a:rPr lang="en-GB" sz="2200" dirty="0">
                <a:solidFill>
                  <a:srgbClr val="414141"/>
                </a:solidFill>
              </a:rPr>
              <a:t> </a:t>
            </a:r>
            <a:r>
              <a:rPr lang="en-GB" sz="2200" dirty="0" err="1">
                <a:solidFill>
                  <a:srgbClr val="414141"/>
                </a:solidFill>
              </a:rPr>
              <a:t>vedeti</a:t>
            </a:r>
            <a:r>
              <a:rPr lang="en-GB" sz="2200" dirty="0">
                <a:solidFill>
                  <a:srgbClr val="414141"/>
                </a:solidFill>
              </a:rPr>
              <a:t>, da </a:t>
            </a:r>
            <a:r>
              <a:rPr lang="en-GB" sz="2200" dirty="0" err="1">
                <a:solidFill>
                  <a:srgbClr val="414141"/>
                </a:solidFill>
              </a:rPr>
              <a:t>lahko</a:t>
            </a:r>
            <a:r>
              <a:rPr lang="en-GB" sz="2200" dirty="0">
                <a:solidFill>
                  <a:srgbClr val="414141"/>
                </a:solidFill>
              </a:rPr>
              <a:t> </a:t>
            </a:r>
            <a:r>
              <a:rPr lang="en-GB" sz="2200" dirty="0" err="1">
                <a:solidFill>
                  <a:srgbClr val="414141"/>
                </a:solidFill>
              </a:rPr>
              <a:t>vzpostavijo</a:t>
            </a:r>
            <a:r>
              <a:rPr lang="en-GB" sz="2200" dirty="0">
                <a:solidFill>
                  <a:srgbClr val="414141"/>
                </a:solidFill>
              </a:rPr>
              <a:t> </a:t>
            </a:r>
            <a:r>
              <a:rPr lang="en-GB" sz="2200" dirty="0" err="1">
                <a:solidFill>
                  <a:srgbClr val="414141"/>
                </a:solidFill>
              </a:rPr>
              <a:t>družbene</a:t>
            </a:r>
            <a:r>
              <a:rPr lang="en-GB" sz="2200" dirty="0">
                <a:solidFill>
                  <a:srgbClr val="414141"/>
                </a:solidFill>
              </a:rPr>
              <a:t> </a:t>
            </a:r>
            <a:r>
              <a:rPr lang="en-GB" sz="2200" dirty="0" err="1">
                <a:solidFill>
                  <a:srgbClr val="414141"/>
                </a:solidFill>
              </a:rPr>
              <a:t>vezi</a:t>
            </a:r>
            <a:r>
              <a:rPr lang="en-GB" sz="2200" dirty="0">
                <a:solidFill>
                  <a:srgbClr val="414141"/>
                </a:solidFill>
              </a:rPr>
              <a:t> z </a:t>
            </a:r>
            <a:r>
              <a:rPr lang="en-GB" sz="2200" dirty="0" err="1">
                <a:solidFill>
                  <a:srgbClr val="414141"/>
                </a:solidFill>
              </a:rPr>
              <a:t>domačini</a:t>
            </a:r>
            <a:r>
              <a:rPr lang="en-GB" sz="2200" dirty="0">
                <a:solidFill>
                  <a:srgbClr val="414141"/>
                </a:solidFill>
              </a:rPr>
              <a:t>.</a:t>
            </a:r>
          </a:p>
          <a:p>
            <a:pPr marL="457200" indent="-457200">
              <a:lnSpc>
                <a:spcPts val="2340"/>
              </a:lnSpc>
              <a:buClr>
                <a:srgbClr val="EC7C69"/>
              </a:buClr>
              <a:buFont typeface="Arial" panose="020B0604020202020204" pitchFamily="34" charset="0"/>
              <a:buChar char="•"/>
            </a:pPr>
            <a:r>
              <a:rPr lang="en-GB" sz="2200" dirty="0" err="1">
                <a:solidFill>
                  <a:srgbClr val="414141"/>
                </a:solidFill>
              </a:rPr>
              <a:t>Turisti</a:t>
            </a:r>
            <a:r>
              <a:rPr lang="en-GB" sz="2200" dirty="0">
                <a:solidFill>
                  <a:srgbClr val="414141"/>
                </a:solidFill>
              </a:rPr>
              <a:t> </a:t>
            </a:r>
            <a:r>
              <a:rPr lang="en-GB" sz="2200" dirty="0" err="1">
                <a:solidFill>
                  <a:srgbClr val="414141"/>
                </a:solidFill>
              </a:rPr>
              <a:t>iščejo</a:t>
            </a:r>
            <a:r>
              <a:rPr lang="en-GB" sz="2200" dirty="0">
                <a:solidFill>
                  <a:srgbClr val="414141"/>
                </a:solidFill>
              </a:rPr>
              <a:t> </a:t>
            </a:r>
            <a:r>
              <a:rPr lang="en-GB" sz="2200" dirty="0" err="1">
                <a:solidFill>
                  <a:srgbClr val="414141"/>
                </a:solidFill>
              </a:rPr>
              <a:t>bolj</a:t>
            </a:r>
            <a:r>
              <a:rPr lang="en-GB" sz="2200" dirty="0">
                <a:solidFill>
                  <a:srgbClr val="414141"/>
                </a:solidFill>
              </a:rPr>
              <a:t> </a:t>
            </a:r>
            <a:r>
              <a:rPr lang="en-GB" sz="2200" dirty="0" err="1">
                <a:solidFill>
                  <a:srgbClr val="414141"/>
                </a:solidFill>
              </a:rPr>
              <a:t>avtentične</a:t>
            </a:r>
            <a:r>
              <a:rPr lang="en-GB" sz="2200" dirty="0">
                <a:solidFill>
                  <a:srgbClr val="414141"/>
                </a:solidFill>
              </a:rPr>
              <a:t>, </a:t>
            </a:r>
            <a:r>
              <a:rPr lang="en-GB" sz="2200" dirty="0" err="1">
                <a:solidFill>
                  <a:srgbClr val="414141"/>
                </a:solidFill>
              </a:rPr>
              <a:t>osebne</a:t>
            </a:r>
            <a:r>
              <a:rPr lang="en-GB" sz="2200" dirty="0">
                <a:solidFill>
                  <a:srgbClr val="414141"/>
                </a:solidFill>
              </a:rPr>
              <a:t> in </a:t>
            </a:r>
            <a:r>
              <a:rPr lang="en-GB" sz="2200" dirty="0" err="1">
                <a:solidFill>
                  <a:srgbClr val="414141"/>
                </a:solidFill>
              </a:rPr>
              <a:t>intimne</a:t>
            </a:r>
            <a:r>
              <a:rPr lang="en-GB" sz="2200" dirty="0">
                <a:solidFill>
                  <a:srgbClr val="414141"/>
                </a:solidFill>
              </a:rPr>
              <a:t> </a:t>
            </a:r>
            <a:r>
              <a:rPr lang="en-GB" sz="2200" dirty="0" err="1">
                <a:solidFill>
                  <a:srgbClr val="414141"/>
                </a:solidFill>
              </a:rPr>
              <a:t>izkušnje</a:t>
            </a:r>
            <a:r>
              <a:rPr lang="en-GB" sz="2200" dirty="0">
                <a:solidFill>
                  <a:srgbClr val="414141"/>
                </a:solidFill>
              </a:rPr>
              <a:t> </a:t>
            </a:r>
            <a:r>
              <a:rPr lang="en-GB" sz="2200" dirty="0" err="1">
                <a:solidFill>
                  <a:srgbClr val="414141"/>
                </a:solidFill>
              </a:rPr>
              <a:t>bivanja</a:t>
            </a:r>
            <a:r>
              <a:rPr lang="en-GB" sz="2200" dirty="0">
                <a:solidFill>
                  <a:srgbClr val="414141"/>
                </a:solidFill>
              </a:rPr>
              <a:t>.</a:t>
            </a:r>
            <a:endParaRPr lang="en-GB" sz="2200" dirty="0">
              <a:solidFill>
                <a:srgbClr val="414141"/>
              </a:solidFill>
              <a:ea typeface="Calibri"/>
              <a:cs typeface="Calibri"/>
            </a:endParaRPr>
          </a:p>
          <a:p>
            <a:pPr marL="457200" indent="-457200">
              <a:lnSpc>
                <a:spcPts val="2340"/>
              </a:lnSpc>
              <a:buClr>
                <a:srgbClr val="EC7C69"/>
              </a:buClr>
              <a:buFont typeface="Arial" panose="020B0604020202020204" pitchFamily="34" charset="0"/>
              <a:buChar char="•"/>
            </a:pPr>
            <a:r>
              <a:rPr lang="en-GB" sz="2200" dirty="0" err="1">
                <a:solidFill>
                  <a:srgbClr val="414141"/>
                </a:solidFill>
              </a:rPr>
              <a:t>Turisti</a:t>
            </a:r>
            <a:r>
              <a:rPr lang="en-GB" sz="2200" dirty="0">
                <a:solidFill>
                  <a:srgbClr val="414141"/>
                </a:solidFill>
              </a:rPr>
              <a:t> </a:t>
            </a:r>
            <a:r>
              <a:rPr lang="en-GB" sz="2200" dirty="0" err="1">
                <a:solidFill>
                  <a:srgbClr val="414141"/>
                </a:solidFill>
              </a:rPr>
              <a:t>želijo</a:t>
            </a:r>
            <a:r>
              <a:rPr lang="en-GB" sz="2200" dirty="0">
                <a:solidFill>
                  <a:srgbClr val="414141"/>
                </a:solidFill>
              </a:rPr>
              <a:t> </a:t>
            </a:r>
            <a:r>
              <a:rPr lang="en-GB" sz="2200" dirty="0" err="1">
                <a:solidFill>
                  <a:srgbClr val="414141"/>
                </a:solidFill>
              </a:rPr>
              <a:t>biti</a:t>
            </a:r>
            <a:r>
              <a:rPr lang="en-GB" sz="2200" dirty="0">
                <a:solidFill>
                  <a:srgbClr val="414141"/>
                </a:solidFill>
              </a:rPr>
              <a:t> del </a:t>
            </a:r>
            <a:r>
              <a:rPr lang="en-GB" sz="2200" dirty="0" err="1">
                <a:solidFill>
                  <a:srgbClr val="414141"/>
                </a:solidFill>
              </a:rPr>
              <a:t>skupnosti</a:t>
            </a:r>
            <a:r>
              <a:rPr lang="en-GB" sz="2200" dirty="0">
                <a:solidFill>
                  <a:srgbClr val="414141"/>
                </a:solidFill>
              </a:rPr>
              <a:t>.</a:t>
            </a:r>
            <a:endParaRPr lang="en-GB" sz="2200" dirty="0">
              <a:solidFill>
                <a:srgbClr val="414141"/>
              </a:solidFill>
              <a:ea typeface="Calibri"/>
              <a:cs typeface="Calibri"/>
            </a:endParaRPr>
          </a:p>
          <a:p>
            <a:pPr marL="457200" indent="-457200">
              <a:lnSpc>
                <a:spcPts val="2340"/>
              </a:lnSpc>
              <a:buClr>
                <a:srgbClr val="EC7C69"/>
              </a:buClr>
              <a:buFont typeface="Arial" panose="020B0604020202020204" pitchFamily="34" charset="0"/>
              <a:buChar char="•"/>
            </a:pPr>
            <a:r>
              <a:rPr lang="en-GB" sz="2200" dirty="0">
                <a:solidFill>
                  <a:srgbClr val="414141"/>
                </a:solidFill>
              </a:rPr>
              <a:t>Povpraševanje po </a:t>
            </a:r>
            <a:r>
              <a:rPr lang="en-GB" sz="2200" dirty="0" err="1">
                <a:solidFill>
                  <a:srgbClr val="414141"/>
                </a:solidFill>
              </a:rPr>
              <a:t>prilagojenih</a:t>
            </a:r>
            <a:r>
              <a:rPr lang="en-GB" sz="2200" dirty="0">
                <a:solidFill>
                  <a:srgbClr val="414141"/>
                </a:solidFill>
              </a:rPr>
              <a:t> </a:t>
            </a:r>
            <a:r>
              <a:rPr lang="en-GB" sz="2200" dirty="0" err="1">
                <a:solidFill>
                  <a:srgbClr val="414141"/>
                </a:solidFill>
              </a:rPr>
              <a:t>nastanitvah</a:t>
            </a:r>
            <a:r>
              <a:rPr lang="en-GB" sz="2200" dirty="0">
                <a:solidFill>
                  <a:srgbClr val="414141"/>
                </a:solidFill>
              </a:rPr>
              <a:t> </a:t>
            </a:r>
            <a:r>
              <a:rPr lang="en-GB" sz="2200" dirty="0" err="1">
                <a:solidFill>
                  <a:srgbClr val="414141"/>
                </a:solidFill>
              </a:rPr>
              <a:t>narašča</a:t>
            </a:r>
            <a:r>
              <a:rPr lang="en-GB" sz="2200" dirty="0">
                <a:solidFill>
                  <a:srgbClr val="414141"/>
                </a:solidFill>
              </a:rPr>
              <a:t>.</a:t>
            </a:r>
            <a:endParaRPr lang="en-GB" sz="2200" dirty="0">
              <a:solidFill>
                <a:srgbClr val="414141"/>
              </a:solidFill>
              <a:ea typeface="Calibri"/>
              <a:cs typeface="Calibri"/>
            </a:endParaRPr>
          </a:p>
          <a:p>
            <a:pPr marL="457200" indent="-457200">
              <a:lnSpc>
                <a:spcPts val="2340"/>
              </a:lnSpc>
              <a:buClr>
                <a:srgbClr val="EC7C69"/>
              </a:buClr>
              <a:buFont typeface="Arial" panose="020B0604020202020204" pitchFamily="34" charset="0"/>
              <a:buChar char="•"/>
            </a:pPr>
            <a:r>
              <a:rPr lang="en-GB" sz="2200" dirty="0" err="1">
                <a:solidFill>
                  <a:srgbClr val="414141"/>
                </a:solidFill>
              </a:rPr>
              <a:t>Kakovostna</a:t>
            </a:r>
            <a:r>
              <a:rPr lang="en-GB" sz="2200" dirty="0">
                <a:solidFill>
                  <a:srgbClr val="414141"/>
                </a:solidFill>
              </a:rPr>
              <a:t> </a:t>
            </a:r>
            <a:r>
              <a:rPr lang="en-GB" sz="2200" dirty="0" err="1">
                <a:solidFill>
                  <a:srgbClr val="414141"/>
                </a:solidFill>
              </a:rPr>
              <a:t>izkušnja</a:t>
            </a:r>
            <a:r>
              <a:rPr lang="en-GB" sz="2200" dirty="0">
                <a:solidFill>
                  <a:srgbClr val="414141"/>
                </a:solidFill>
              </a:rPr>
              <a:t> </a:t>
            </a:r>
            <a:r>
              <a:rPr lang="en-GB" sz="2200" dirty="0" err="1">
                <a:solidFill>
                  <a:srgbClr val="414141"/>
                </a:solidFill>
              </a:rPr>
              <a:t>gostitelja</a:t>
            </a:r>
            <a:r>
              <a:rPr lang="en-GB" sz="2200" dirty="0">
                <a:solidFill>
                  <a:srgbClr val="414141"/>
                </a:solidFill>
              </a:rPr>
              <a:t> in </a:t>
            </a:r>
            <a:r>
              <a:rPr lang="en-GB" sz="2200" dirty="0" err="1">
                <a:solidFill>
                  <a:srgbClr val="414141"/>
                </a:solidFill>
              </a:rPr>
              <a:t>gosta</a:t>
            </a:r>
            <a:r>
              <a:rPr lang="en-GB" sz="2200" dirty="0">
                <a:solidFill>
                  <a:srgbClr val="414141"/>
                </a:solidFill>
              </a:rPr>
              <a:t> </a:t>
            </a:r>
            <a:r>
              <a:rPr lang="en-GB" sz="2200" dirty="0" err="1">
                <a:solidFill>
                  <a:srgbClr val="414141"/>
                </a:solidFill>
              </a:rPr>
              <a:t>zahteva</a:t>
            </a:r>
            <a:r>
              <a:rPr lang="en-GB" sz="2200" dirty="0">
                <a:solidFill>
                  <a:srgbClr val="414141"/>
                </a:solidFill>
              </a:rPr>
              <a:t> </a:t>
            </a:r>
            <a:r>
              <a:rPr lang="en-GB" sz="2200" dirty="0" err="1">
                <a:solidFill>
                  <a:srgbClr val="414141"/>
                </a:solidFill>
              </a:rPr>
              <a:t>lokalno</a:t>
            </a:r>
            <a:r>
              <a:rPr lang="en-GB" sz="2200" dirty="0">
                <a:solidFill>
                  <a:srgbClr val="414141"/>
                </a:solidFill>
              </a:rPr>
              <a:t> </a:t>
            </a:r>
            <a:r>
              <a:rPr lang="en-GB" sz="2200" dirty="0" err="1">
                <a:solidFill>
                  <a:srgbClr val="414141"/>
                </a:solidFill>
              </a:rPr>
              <a:t>interakcijo</a:t>
            </a:r>
            <a:r>
              <a:rPr lang="en-GB" sz="2200" dirty="0">
                <a:solidFill>
                  <a:srgbClr val="414141"/>
                </a:solidFill>
              </a:rPr>
              <a:t>.</a:t>
            </a:r>
            <a:endParaRPr lang="en-GB" sz="2200" dirty="0">
              <a:solidFill>
                <a:srgbClr val="414141"/>
              </a:solidFill>
              <a:ea typeface="Calibri"/>
              <a:cs typeface="Calibri"/>
            </a:endParaRPr>
          </a:p>
          <a:p>
            <a:pPr marL="457200" indent="-457200">
              <a:lnSpc>
                <a:spcPts val="2340"/>
              </a:lnSpc>
              <a:buClr>
                <a:srgbClr val="EC7C69"/>
              </a:buClr>
              <a:buFont typeface="Arial" panose="020B0604020202020204" pitchFamily="34" charset="0"/>
              <a:buChar char="•"/>
            </a:pPr>
            <a:r>
              <a:rPr lang="en-GB" sz="2200" dirty="0" err="1">
                <a:solidFill>
                  <a:srgbClr val="414141"/>
                </a:solidFill>
              </a:rPr>
              <a:t>Obiskovalci</a:t>
            </a:r>
            <a:r>
              <a:rPr lang="en-GB" sz="2200" dirty="0">
                <a:solidFill>
                  <a:srgbClr val="414141"/>
                </a:solidFill>
              </a:rPr>
              <a:t> </a:t>
            </a:r>
            <a:r>
              <a:rPr lang="en-GB" sz="2200" dirty="0" err="1">
                <a:solidFill>
                  <a:srgbClr val="414141"/>
                </a:solidFill>
              </a:rPr>
              <a:t>želijo</a:t>
            </a:r>
            <a:r>
              <a:rPr lang="en-GB" sz="2200" dirty="0">
                <a:solidFill>
                  <a:srgbClr val="414141"/>
                </a:solidFill>
              </a:rPr>
              <a:t> </a:t>
            </a:r>
            <a:r>
              <a:rPr lang="en-GB" sz="2200" dirty="0" err="1">
                <a:solidFill>
                  <a:srgbClr val="414141"/>
                </a:solidFill>
              </a:rPr>
              <a:t>imeti</a:t>
            </a:r>
            <a:r>
              <a:rPr lang="en-GB" sz="2200" dirty="0">
                <a:solidFill>
                  <a:srgbClr val="414141"/>
                </a:solidFill>
              </a:rPr>
              <a:t> </a:t>
            </a:r>
            <a:r>
              <a:rPr lang="en-GB" sz="2200" dirty="0" err="1">
                <a:solidFill>
                  <a:srgbClr val="414141"/>
                </a:solidFill>
              </a:rPr>
              <a:t>dober</a:t>
            </a:r>
            <a:r>
              <a:rPr lang="en-GB" sz="2200" dirty="0">
                <a:solidFill>
                  <a:srgbClr val="414141"/>
                </a:solidFill>
              </a:rPr>
              <a:t> </a:t>
            </a:r>
            <a:r>
              <a:rPr lang="en-GB" sz="2200" dirty="0" err="1">
                <a:solidFill>
                  <a:srgbClr val="414141"/>
                </a:solidFill>
              </a:rPr>
              <a:t>občutek</a:t>
            </a:r>
            <a:r>
              <a:rPr lang="en-GB" sz="2200" dirty="0">
                <a:solidFill>
                  <a:srgbClr val="414141"/>
                </a:solidFill>
              </a:rPr>
              <a:t> glede </a:t>
            </a:r>
            <a:r>
              <a:rPr lang="en-GB" sz="2200" dirty="0" err="1">
                <a:solidFill>
                  <a:srgbClr val="414141"/>
                </a:solidFill>
              </a:rPr>
              <a:t>tega</a:t>
            </a:r>
            <a:r>
              <a:rPr lang="en-GB" sz="2200" dirty="0">
                <a:solidFill>
                  <a:srgbClr val="414141"/>
                </a:solidFill>
              </a:rPr>
              <a:t>, </a:t>
            </a:r>
            <a:r>
              <a:rPr lang="en-GB" sz="2200" dirty="0" err="1">
                <a:solidFill>
                  <a:srgbClr val="414141"/>
                </a:solidFill>
              </a:rPr>
              <a:t>kar</a:t>
            </a:r>
            <a:r>
              <a:rPr lang="en-GB" sz="2200" dirty="0">
                <a:solidFill>
                  <a:srgbClr val="414141"/>
                </a:solidFill>
              </a:rPr>
              <a:t> </a:t>
            </a:r>
            <a:r>
              <a:rPr lang="en-GB" sz="2200" dirty="0" err="1">
                <a:solidFill>
                  <a:srgbClr val="414141"/>
                </a:solidFill>
              </a:rPr>
              <a:t>počnejo</a:t>
            </a:r>
            <a:r>
              <a:rPr lang="en-GB" sz="2200" dirty="0">
                <a:solidFill>
                  <a:srgbClr val="414141"/>
                </a:solidFill>
              </a:rPr>
              <a:t>. </a:t>
            </a:r>
            <a:endParaRPr lang="en-GB" sz="2200" dirty="0">
              <a:solidFill>
                <a:srgbClr val="414141"/>
              </a:solidFill>
              <a:ea typeface="Calibri"/>
              <a:cs typeface="Calibri"/>
            </a:endParaRPr>
          </a:p>
          <a:p>
            <a:pPr marL="457200" indent="-457200">
              <a:lnSpc>
                <a:spcPts val="2340"/>
              </a:lnSpc>
              <a:buClr>
                <a:srgbClr val="EC7C69"/>
              </a:buClr>
              <a:buFont typeface="Arial" panose="020B0604020202020204" pitchFamily="34" charset="0"/>
              <a:buChar char="•"/>
            </a:pPr>
            <a:r>
              <a:rPr lang="en-GB" sz="2200" dirty="0" err="1">
                <a:solidFill>
                  <a:srgbClr val="414141"/>
                </a:solidFill>
              </a:rPr>
              <a:t>Obiskovalci</a:t>
            </a:r>
            <a:r>
              <a:rPr lang="en-GB" sz="2200" dirty="0">
                <a:solidFill>
                  <a:srgbClr val="414141"/>
                </a:solidFill>
              </a:rPr>
              <a:t> </a:t>
            </a:r>
            <a:r>
              <a:rPr lang="en-GB" sz="2200" dirty="0" err="1">
                <a:solidFill>
                  <a:srgbClr val="414141"/>
                </a:solidFill>
              </a:rPr>
              <a:t>želijo</a:t>
            </a:r>
            <a:r>
              <a:rPr lang="en-GB" sz="2200" dirty="0">
                <a:solidFill>
                  <a:srgbClr val="414141"/>
                </a:solidFill>
              </a:rPr>
              <a:t> </a:t>
            </a:r>
            <a:r>
              <a:rPr lang="en-GB" sz="2200" dirty="0" err="1">
                <a:solidFill>
                  <a:srgbClr val="414141"/>
                </a:solidFill>
              </a:rPr>
              <a:t>vedeti</a:t>
            </a:r>
            <a:r>
              <a:rPr lang="en-GB" sz="2200" dirty="0">
                <a:solidFill>
                  <a:srgbClr val="414141"/>
                </a:solidFill>
              </a:rPr>
              <a:t>, </a:t>
            </a:r>
            <a:r>
              <a:rPr lang="en-GB" sz="2200" dirty="0" err="1">
                <a:solidFill>
                  <a:srgbClr val="414141"/>
                </a:solidFill>
              </a:rPr>
              <a:t>kako</a:t>
            </a:r>
            <a:r>
              <a:rPr lang="en-GB" sz="2200" dirty="0">
                <a:solidFill>
                  <a:srgbClr val="414141"/>
                </a:solidFill>
              </a:rPr>
              <a:t> </a:t>
            </a:r>
            <a:r>
              <a:rPr lang="en-GB" sz="2200" dirty="0" err="1">
                <a:solidFill>
                  <a:srgbClr val="414141"/>
                </a:solidFill>
              </a:rPr>
              <a:t>koristijo</a:t>
            </a:r>
            <a:r>
              <a:rPr lang="en-GB" sz="2200" dirty="0">
                <a:solidFill>
                  <a:srgbClr val="414141"/>
                </a:solidFill>
              </a:rPr>
              <a:t> </a:t>
            </a:r>
            <a:r>
              <a:rPr lang="en-GB" sz="2200" dirty="0" err="1">
                <a:solidFill>
                  <a:srgbClr val="414141"/>
                </a:solidFill>
              </a:rPr>
              <a:t>krožnemu</a:t>
            </a:r>
            <a:r>
              <a:rPr lang="en-GB" sz="2200" dirty="0">
                <a:solidFill>
                  <a:srgbClr val="414141"/>
                </a:solidFill>
              </a:rPr>
              <a:t> </a:t>
            </a:r>
            <a:r>
              <a:rPr lang="en-GB" sz="2200" dirty="0" err="1">
                <a:solidFill>
                  <a:srgbClr val="414141"/>
                </a:solidFill>
              </a:rPr>
              <a:t>gospodarstvu</a:t>
            </a:r>
            <a:r>
              <a:rPr lang="en-GB" sz="2200" dirty="0">
                <a:solidFill>
                  <a:srgbClr val="414141"/>
                </a:solidFill>
              </a:rPr>
              <a:t>.</a:t>
            </a:r>
            <a:endParaRPr lang="en-GB" sz="2200" dirty="0">
              <a:solidFill>
                <a:srgbClr val="414141"/>
              </a:solidFill>
              <a:ea typeface="Calibri"/>
              <a:cs typeface="Calibri"/>
            </a:endParaRPr>
          </a:p>
          <a:p>
            <a:pPr marL="457200" indent="-457200">
              <a:lnSpc>
                <a:spcPts val="2340"/>
              </a:lnSpc>
              <a:buClr>
                <a:srgbClr val="EC7C69"/>
              </a:buClr>
              <a:buFont typeface="Arial" panose="020B0604020202020204" pitchFamily="34" charset="0"/>
              <a:buChar char="•"/>
            </a:pPr>
            <a:endParaRPr lang="en-US" sz="2200">
              <a:solidFill>
                <a:srgbClr val="414141"/>
              </a:solidFill>
            </a:endParaRPr>
          </a:p>
        </p:txBody>
      </p:sp>
      <p:grpSp>
        <p:nvGrpSpPr>
          <p:cNvPr id="19" name="Group 18">
            <a:extLst>
              <a:ext uri="{FF2B5EF4-FFF2-40B4-BE49-F238E27FC236}">
                <a16:creationId xmlns:a16="http://schemas.microsoft.com/office/drawing/2014/main" id="{7DED82A5-DE67-3358-78D0-999C50B273B1}"/>
              </a:ext>
            </a:extLst>
          </p:cNvPr>
          <p:cNvGrpSpPr/>
          <p:nvPr/>
        </p:nvGrpSpPr>
        <p:grpSpPr>
          <a:xfrm>
            <a:off x="9080851" y="4283962"/>
            <a:ext cx="3101459" cy="503597"/>
            <a:chOff x="1800741" y="6353467"/>
            <a:chExt cx="3253859" cy="554397"/>
          </a:xfrm>
        </p:grpSpPr>
        <p:sp>
          <p:nvSpPr>
            <p:cNvPr id="17" name="object 3">
              <a:extLst>
                <a:ext uri="{FF2B5EF4-FFF2-40B4-BE49-F238E27FC236}">
                  <a16:creationId xmlns:a16="http://schemas.microsoft.com/office/drawing/2014/main" id="{CE1F6827-C6C0-E2A4-82CE-C20FF9509BEC}"/>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8" name="Text Placeholder 6">
              <a:extLst>
                <a:ext uri="{FF2B5EF4-FFF2-40B4-BE49-F238E27FC236}">
                  <a16:creationId xmlns:a16="http://schemas.microsoft.com/office/drawing/2014/main" id="{CAA25C2D-6451-FAB2-10C5-C730C6D30D77}"/>
                </a:ext>
              </a:extLst>
            </p:cNvPr>
            <p:cNvSpPr txBox="1">
              <a:spLocks/>
            </p:cNvSpPr>
            <p:nvPr/>
          </p:nvSpPr>
          <p:spPr>
            <a:xfrm>
              <a:off x="1800742" y="6493124"/>
              <a:ext cx="3253858" cy="2585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a:t>Avtor fotografije: Celtic Caprine Creations</a:t>
              </a:r>
            </a:p>
          </p:txBody>
        </p:sp>
      </p:grpSp>
      <p:pic>
        <p:nvPicPr>
          <p:cNvPr id="2" name="Picture 1">
            <a:extLst>
              <a:ext uri="{FF2B5EF4-FFF2-40B4-BE49-F238E27FC236}">
                <a16:creationId xmlns:a16="http://schemas.microsoft.com/office/drawing/2014/main" id="{D9FAF786-B9E2-8826-964D-8E5C07EFAE81}"/>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6837358" y="4451414"/>
            <a:ext cx="3101584" cy="2239057"/>
          </a:xfrm>
          <a:prstGeom prst="rect">
            <a:avLst/>
          </a:prstGeom>
        </p:spPr>
      </p:pic>
      <p:sp>
        <p:nvSpPr>
          <p:cNvPr id="5" name="Slide Number Placeholder 5">
            <a:extLst>
              <a:ext uri="{FF2B5EF4-FFF2-40B4-BE49-F238E27FC236}">
                <a16:creationId xmlns:a16="http://schemas.microsoft.com/office/drawing/2014/main" id="{8A730C58-D335-9FE0-28F7-A547356A6A24}"/>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30</a:t>
            </a:fld>
            <a:endParaRPr lang="fr-CA" sz="1200"/>
          </a:p>
        </p:txBody>
      </p:sp>
    </p:spTree>
    <p:extLst>
      <p:ext uri="{BB962C8B-B14F-4D97-AF65-F5344CB8AC3E}">
        <p14:creationId xmlns:p14="http://schemas.microsoft.com/office/powerpoint/2010/main" val="35132360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EFBB2-ECF1-3EAB-F402-85C92530B997}"/>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A5A24460-EC5F-02A8-8BFB-622B40009261}"/>
              </a:ext>
            </a:extLst>
          </p:cNvPr>
          <p:cNvSpPr txBox="1">
            <a:spLocks/>
          </p:cNvSpPr>
          <p:nvPr/>
        </p:nvSpPr>
        <p:spPr>
          <a:xfrm>
            <a:off x="649184" y="307773"/>
            <a:ext cx="1102481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a:t>Povežite svojo blagovno znamko s skupnostjo</a:t>
            </a:r>
          </a:p>
          <a:p>
            <a:pPr>
              <a:lnSpc>
                <a:spcPts val="3720"/>
              </a:lnSpc>
            </a:pPr>
            <a:endParaRPr lang="en-US"/>
          </a:p>
        </p:txBody>
      </p:sp>
      <p:cxnSp>
        <p:nvCxnSpPr>
          <p:cNvPr id="10" name="Straight Connector 9">
            <a:extLst>
              <a:ext uri="{FF2B5EF4-FFF2-40B4-BE49-F238E27FC236}">
                <a16:creationId xmlns:a16="http://schemas.microsoft.com/office/drawing/2014/main" id="{5F1545BD-E455-84BA-F90C-B7595712A158}"/>
              </a:ext>
            </a:extLst>
          </p:cNvPr>
          <p:cNvCxnSpPr>
            <a:cxnSpLocks/>
          </p:cNvCxnSpPr>
          <p:nvPr/>
        </p:nvCxnSpPr>
        <p:spPr>
          <a:xfrm flipV="1">
            <a:off x="0" y="960710"/>
            <a:ext cx="9659815" cy="9769"/>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BB94895A-0A35-FF41-1465-D835B90448ED}"/>
              </a:ext>
            </a:extLst>
          </p:cNvPr>
          <p:cNvSpPr txBox="1">
            <a:spLocks/>
          </p:cNvSpPr>
          <p:nvPr/>
        </p:nvSpPr>
        <p:spPr>
          <a:xfrm>
            <a:off x="510778" y="2410414"/>
            <a:ext cx="5308128" cy="3902247"/>
          </a:xfrm>
          <a:prstGeom prst="rect">
            <a:avLst/>
          </a:prstGeom>
        </p:spPr>
        <p:txBody>
          <a:bodyPr lIns="91440" tIns="45720" rIns="91440" bIns="45720" numCol="1" spcCol="360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buClr>
                <a:srgbClr val="EC7C69"/>
              </a:buClr>
              <a:buFont typeface="Arial" panose="020B0604020202020204" pitchFamily="34" charset="0"/>
              <a:buChar char="•"/>
            </a:pPr>
            <a:r>
              <a:rPr lang="en-GB" sz="2200" dirty="0" err="1">
                <a:solidFill>
                  <a:srgbClr val="414141"/>
                </a:solidFill>
              </a:rPr>
              <a:t>Priporočila</a:t>
            </a:r>
            <a:r>
              <a:rPr lang="en-GB" sz="2200" dirty="0">
                <a:solidFill>
                  <a:srgbClr val="414141"/>
                </a:solidFill>
              </a:rPr>
              <a:t> </a:t>
            </a:r>
            <a:r>
              <a:rPr lang="en-GB" sz="2200" dirty="0" err="1">
                <a:solidFill>
                  <a:srgbClr val="414141"/>
                </a:solidFill>
              </a:rPr>
              <a:t>gostiteljev</a:t>
            </a:r>
            <a:r>
              <a:rPr lang="en-GB" sz="2200" dirty="0">
                <a:solidFill>
                  <a:srgbClr val="414141"/>
                </a:solidFill>
              </a:rPr>
              <a:t> se </a:t>
            </a:r>
            <a:r>
              <a:rPr lang="en-GB" sz="2200" dirty="0" err="1">
                <a:solidFill>
                  <a:srgbClr val="414141"/>
                </a:solidFill>
              </a:rPr>
              <a:t>štejejo</a:t>
            </a:r>
            <a:r>
              <a:rPr lang="en-GB" sz="2200" dirty="0">
                <a:solidFill>
                  <a:srgbClr val="414141"/>
                </a:solidFill>
              </a:rPr>
              <a:t> za </a:t>
            </a:r>
            <a:r>
              <a:rPr lang="en-GB" sz="2200" dirty="0" err="1">
                <a:solidFill>
                  <a:srgbClr val="414141"/>
                </a:solidFill>
              </a:rPr>
              <a:t>zanesljiva</a:t>
            </a:r>
            <a:r>
              <a:rPr lang="en-GB" sz="2200" dirty="0">
                <a:solidFill>
                  <a:srgbClr val="414141"/>
                </a:solidFill>
              </a:rPr>
              <a:t>.</a:t>
            </a:r>
          </a:p>
          <a:p>
            <a:pPr marL="457200" indent="-457200">
              <a:lnSpc>
                <a:spcPts val="2340"/>
              </a:lnSpc>
              <a:buClr>
                <a:srgbClr val="EC7C69"/>
              </a:buClr>
              <a:buFont typeface="Arial" panose="020B0604020202020204" pitchFamily="34" charset="0"/>
              <a:buChar char="•"/>
            </a:pPr>
            <a:r>
              <a:rPr lang="en-GB" sz="2200" dirty="0" err="1">
                <a:solidFill>
                  <a:srgbClr val="414141"/>
                </a:solidFill>
              </a:rPr>
              <a:t>Vzpostavite</a:t>
            </a:r>
            <a:r>
              <a:rPr lang="en-GB" sz="2200" dirty="0">
                <a:solidFill>
                  <a:srgbClr val="414141"/>
                </a:solidFill>
              </a:rPr>
              <a:t> </a:t>
            </a:r>
            <a:r>
              <a:rPr lang="en-GB" sz="2200" dirty="0" err="1">
                <a:solidFill>
                  <a:srgbClr val="414141"/>
                </a:solidFill>
              </a:rPr>
              <a:t>socialno</a:t>
            </a:r>
            <a:r>
              <a:rPr lang="en-GB" sz="2200" dirty="0">
                <a:solidFill>
                  <a:srgbClr val="414141"/>
                </a:solidFill>
              </a:rPr>
              <a:t> in </a:t>
            </a:r>
            <a:r>
              <a:rPr lang="en-GB" sz="2200" dirty="0" err="1">
                <a:solidFill>
                  <a:srgbClr val="414141"/>
                </a:solidFill>
              </a:rPr>
              <a:t>kulturno</a:t>
            </a:r>
            <a:r>
              <a:rPr lang="en-GB" sz="2200" dirty="0">
                <a:solidFill>
                  <a:srgbClr val="414141"/>
                </a:solidFill>
              </a:rPr>
              <a:t> </a:t>
            </a:r>
            <a:r>
              <a:rPr lang="en-GB" sz="2200" dirty="0" err="1">
                <a:solidFill>
                  <a:srgbClr val="414141"/>
                </a:solidFill>
              </a:rPr>
              <a:t>vez</a:t>
            </a:r>
            <a:r>
              <a:rPr lang="en-GB" sz="2200" dirty="0">
                <a:solidFill>
                  <a:srgbClr val="414141"/>
                </a:solidFill>
              </a:rPr>
              <a:t> med </a:t>
            </a:r>
            <a:r>
              <a:rPr lang="en-GB" sz="2200" dirty="0" err="1">
                <a:solidFill>
                  <a:srgbClr val="414141"/>
                </a:solidFill>
              </a:rPr>
              <a:t>gosti</a:t>
            </a:r>
            <a:r>
              <a:rPr lang="en-GB" sz="2200" dirty="0">
                <a:solidFill>
                  <a:srgbClr val="414141"/>
                </a:solidFill>
              </a:rPr>
              <a:t> in </a:t>
            </a:r>
            <a:r>
              <a:rPr lang="en-GB" sz="2200" dirty="0" err="1">
                <a:solidFill>
                  <a:srgbClr val="414141"/>
                </a:solidFill>
              </a:rPr>
              <a:t>skupnostjo</a:t>
            </a:r>
            <a:r>
              <a:rPr lang="en-GB" sz="2200" dirty="0">
                <a:solidFill>
                  <a:srgbClr val="414141"/>
                </a:solidFill>
              </a:rPr>
              <a:t>.</a:t>
            </a:r>
            <a:endParaRPr lang="en-GB" sz="2200" dirty="0">
              <a:solidFill>
                <a:srgbClr val="414141"/>
              </a:solidFill>
              <a:ea typeface="Calibri"/>
              <a:cs typeface="Calibri"/>
            </a:endParaRPr>
          </a:p>
          <a:p>
            <a:pPr marL="457200" indent="-457200">
              <a:lnSpc>
                <a:spcPts val="2340"/>
              </a:lnSpc>
              <a:buClr>
                <a:srgbClr val="EC7C69"/>
              </a:buClr>
              <a:buFont typeface="Arial" panose="020B0604020202020204" pitchFamily="34" charset="0"/>
              <a:buChar char="•"/>
            </a:pPr>
            <a:r>
              <a:rPr lang="en-GB" sz="2200" dirty="0" err="1">
                <a:solidFill>
                  <a:srgbClr val="414141"/>
                </a:solidFill>
              </a:rPr>
              <a:t>Spodbujajte</a:t>
            </a:r>
            <a:r>
              <a:rPr lang="en-GB" sz="2200" dirty="0">
                <a:solidFill>
                  <a:srgbClr val="414141"/>
                </a:solidFill>
              </a:rPr>
              <a:t> </a:t>
            </a:r>
            <a:r>
              <a:rPr lang="en-GB" sz="2200" dirty="0" err="1">
                <a:solidFill>
                  <a:srgbClr val="414141"/>
                </a:solidFill>
              </a:rPr>
              <a:t>primere</a:t>
            </a:r>
            <a:r>
              <a:rPr lang="en-GB" sz="2200" dirty="0">
                <a:solidFill>
                  <a:srgbClr val="414141"/>
                </a:solidFill>
              </a:rPr>
              <a:t> </a:t>
            </a:r>
            <a:r>
              <a:rPr lang="en-GB" sz="2200" dirty="0" err="1">
                <a:solidFill>
                  <a:srgbClr val="414141"/>
                </a:solidFill>
              </a:rPr>
              <a:t>načel</a:t>
            </a:r>
            <a:r>
              <a:rPr lang="en-GB" sz="2200" dirty="0">
                <a:solidFill>
                  <a:srgbClr val="414141"/>
                </a:solidFill>
              </a:rPr>
              <a:t> </a:t>
            </a:r>
            <a:r>
              <a:rPr lang="en-GB" sz="2200" dirty="0" err="1">
                <a:solidFill>
                  <a:srgbClr val="414141"/>
                </a:solidFill>
              </a:rPr>
              <a:t>krožnega</a:t>
            </a:r>
            <a:r>
              <a:rPr lang="en-GB" sz="2200" dirty="0">
                <a:solidFill>
                  <a:srgbClr val="414141"/>
                </a:solidFill>
              </a:rPr>
              <a:t> </a:t>
            </a:r>
            <a:r>
              <a:rPr lang="en-GB" sz="2200" dirty="0" err="1">
                <a:solidFill>
                  <a:srgbClr val="414141"/>
                </a:solidFill>
              </a:rPr>
              <a:t>gospodarstva</a:t>
            </a:r>
            <a:r>
              <a:rPr lang="en-GB" sz="2200" dirty="0">
                <a:solidFill>
                  <a:srgbClr val="414141"/>
                </a:solidFill>
              </a:rPr>
              <a:t> </a:t>
            </a:r>
            <a:r>
              <a:rPr lang="en-GB" sz="2200" dirty="0" err="1">
                <a:solidFill>
                  <a:srgbClr val="414141"/>
                </a:solidFill>
              </a:rPr>
              <a:t>iz</a:t>
            </a:r>
            <a:r>
              <a:rPr lang="en-GB" sz="2200" dirty="0">
                <a:solidFill>
                  <a:srgbClr val="414141"/>
                </a:solidFill>
              </a:rPr>
              <a:t> </a:t>
            </a:r>
            <a:r>
              <a:rPr lang="en-GB" sz="2200" dirty="0" err="1">
                <a:solidFill>
                  <a:srgbClr val="414141"/>
                </a:solidFill>
              </a:rPr>
              <a:t>resničnega</a:t>
            </a:r>
            <a:r>
              <a:rPr lang="en-GB" sz="2200" dirty="0">
                <a:solidFill>
                  <a:srgbClr val="414141"/>
                </a:solidFill>
              </a:rPr>
              <a:t> </a:t>
            </a:r>
            <a:r>
              <a:rPr lang="en-GB" sz="2200" dirty="0" err="1">
                <a:solidFill>
                  <a:srgbClr val="414141"/>
                </a:solidFill>
              </a:rPr>
              <a:t>življenja</a:t>
            </a:r>
            <a:r>
              <a:rPr lang="en-GB" sz="2200" dirty="0">
                <a:solidFill>
                  <a:srgbClr val="414141"/>
                </a:solidFill>
              </a:rPr>
              <a:t>.</a:t>
            </a:r>
            <a:endParaRPr lang="en-GB" sz="2200" dirty="0">
              <a:solidFill>
                <a:srgbClr val="414141"/>
              </a:solidFill>
              <a:ea typeface="Calibri"/>
              <a:cs typeface="Calibri"/>
            </a:endParaRPr>
          </a:p>
          <a:p>
            <a:pPr marL="457200" indent="-457200">
              <a:lnSpc>
                <a:spcPts val="2340"/>
              </a:lnSpc>
              <a:buClr>
                <a:srgbClr val="EC7C69"/>
              </a:buClr>
              <a:buFont typeface="Arial" panose="020B0604020202020204" pitchFamily="34" charset="0"/>
              <a:buChar char="•"/>
            </a:pPr>
            <a:r>
              <a:rPr lang="en-GB" sz="2200" dirty="0" err="1">
                <a:solidFill>
                  <a:srgbClr val="414141"/>
                </a:solidFill>
              </a:rPr>
              <a:t>Aktivno</a:t>
            </a:r>
            <a:r>
              <a:rPr lang="en-GB" sz="2200" dirty="0">
                <a:solidFill>
                  <a:srgbClr val="414141"/>
                </a:solidFill>
              </a:rPr>
              <a:t> </a:t>
            </a:r>
            <a:r>
              <a:rPr lang="en-GB" sz="2200" dirty="0" err="1">
                <a:solidFill>
                  <a:srgbClr val="414141"/>
                </a:solidFill>
              </a:rPr>
              <a:t>povezujte</a:t>
            </a:r>
            <a:r>
              <a:rPr lang="en-GB" sz="2200" dirty="0">
                <a:solidFill>
                  <a:srgbClr val="414141"/>
                </a:solidFill>
              </a:rPr>
              <a:t> </a:t>
            </a:r>
            <a:r>
              <a:rPr lang="en-GB" sz="2200" dirty="0" err="1">
                <a:solidFill>
                  <a:srgbClr val="414141"/>
                </a:solidFill>
              </a:rPr>
              <a:t>turiste</a:t>
            </a:r>
            <a:r>
              <a:rPr lang="en-GB" sz="2200" dirty="0">
                <a:solidFill>
                  <a:srgbClr val="414141"/>
                </a:solidFill>
              </a:rPr>
              <a:t> s </a:t>
            </a:r>
            <a:r>
              <a:rPr lang="en-GB" sz="2200" dirty="0" err="1">
                <a:solidFill>
                  <a:srgbClr val="414141"/>
                </a:solidFill>
              </a:rPr>
              <a:t>skupnostjo</a:t>
            </a:r>
            <a:r>
              <a:rPr lang="en-GB" sz="2200" dirty="0">
                <a:solidFill>
                  <a:srgbClr val="414141"/>
                </a:solidFill>
              </a:rPr>
              <a:t>, da </a:t>
            </a:r>
            <a:r>
              <a:rPr lang="en-GB" sz="2200" dirty="0" err="1">
                <a:solidFill>
                  <a:srgbClr val="414141"/>
                </a:solidFill>
              </a:rPr>
              <a:t>jim</a:t>
            </a:r>
            <a:r>
              <a:rPr lang="en-GB" sz="2200" dirty="0">
                <a:solidFill>
                  <a:srgbClr val="414141"/>
                </a:solidFill>
              </a:rPr>
              <a:t> </a:t>
            </a:r>
            <a:r>
              <a:rPr lang="en-GB" sz="2200" dirty="0" err="1">
                <a:solidFill>
                  <a:srgbClr val="414141"/>
                </a:solidFill>
              </a:rPr>
              <a:t>zagotovite</a:t>
            </a:r>
            <a:r>
              <a:rPr lang="en-GB" sz="2200" dirty="0">
                <a:solidFill>
                  <a:srgbClr val="414141"/>
                </a:solidFill>
              </a:rPr>
              <a:t> </a:t>
            </a:r>
            <a:r>
              <a:rPr lang="en-GB" sz="2200" dirty="0" err="1">
                <a:solidFill>
                  <a:srgbClr val="414141"/>
                </a:solidFill>
              </a:rPr>
              <a:t>avtentično</a:t>
            </a:r>
            <a:r>
              <a:rPr lang="en-GB" sz="2200" dirty="0">
                <a:solidFill>
                  <a:srgbClr val="414141"/>
                </a:solidFill>
              </a:rPr>
              <a:t> </a:t>
            </a:r>
            <a:r>
              <a:rPr lang="en-GB" sz="2200" dirty="0" err="1">
                <a:solidFill>
                  <a:srgbClr val="414141"/>
                </a:solidFill>
              </a:rPr>
              <a:t>kulturno</a:t>
            </a:r>
            <a:r>
              <a:rPr lang="en-GB" sz="2200" dirty="0">
                <a:solidFill>
                  <a:srgbClr val="414141"/>
                </a:solidFill>
              </a:rPr>
              <a:t> </a:t>
            </a:r>
            <a:r>
              <a:rPr lang="en-GB" sz="2200" dirty="0" err="1">
                <a:solidFill>
                  <a:srgbClr val="414141"/>
                </a:solidFill>
              </a:rPr>
              <a:t>izkušnjo</a:t>
            </a:r>
            <a:r>
              <a:rPr lang="en-GB" sz="2200" dirty="0">
                <a:solidFill>
                  <a:srgbClr val="414141"/>
                </a:solidFill>
              </a:rPr>
              <a:t>.</a:t>
            </a:r>
            <a:endParaRPr lang="en-GB" sz="2200" dirty="0">
              <a:solidFill>
                <a:srgbClr val="414141"/>
              </a:solidFill>
              <a:ea typeface="Calibri"/>
              <a:cs typeface="Calibri"/>
            </a:endParaRPr>
          </a:p>
          <a:p>
            <a:pPr marL="457200" indent="-457200">
              <a:lnSpc>
                <a:spcPts val="2340"/>
              </a:lnSpc>
              <a:buClr>
                <a:srgbClr val="EC7C69"/>
              </a:buClr>
              <a:buFont typeface="Arial" panose="020B0604020202020204" pitchFamily="34" charset="0"/>
              <a:buChar char="•"/>
            </a:pPr>
            <a:r>
              <a:rPr lang="en-GB" sz="2200" dirty="0" err="1">
                <a:solidFill>
                  <a:srgbClr val="414141"/>
                </a:solidFill>
              </a:rPr>
              <a:t>Podpirajte</a:t>
            </a:r>
            <a:r>
              <a:rPr lang="en-GB" sz="2200" dirty="0">
                <a:solidFill>
                  <a:srgbClr val="414141"/>
                </a:solidFill>
              </a:rPr>
              <a:t> </a:t>
            </a:r>
            <a:r>
              <a:rPr lang="en-GB" sz="2200" dirty="0" err="1">
                <a:solidFill>
                  <a:srgbClr val="414141"/>
                </a:solidFill>
              </a:rPr>
              <a:t>lokalna</a:t>
            </a:r>
            <a:r>
              <a:rPr lang="en-GB" sz="2200" dirty="0">
                <a:solidFill>
                  <a:srgbClr val="414141"/>
                </a:solidFill>
              </a:rPr>
              <a:t> </a:t>
            </a:r>
            <a:r>
              <a:rPr lang="en-GB" sz="2200" dirty="0" err="1">
                <a:solidFill>
                  <a:srgbClr val="414141"/>
                </a:solidFill>
              </a:rPr>
              <a:t>podjetja</a:t>
            </a:r>
            <a:r>
              <a:rPr lang="en-GB" sz="2200" dirty="0">
                <a:solidFill>
                  <a:srgbClr val="414141"/>
                </a:solidFill>
              </a:rPr>
              <a:t>.</a:t>
            </a:r>
            <a:endParaRPr lang="en-GB" sz="2200" dirty="0">
              <a:solidFill>
                <a:srgbClr val="414141"/>
              </a:solidFill>
              <a:ea typeface="Calibri"/>
              <a:cs typeface="Calibri"/>
            </a:endParaRPr>
          </a:p>
          <a:p>
            <a:pPr marL="457200" indent="-457200">
              <a:lnSpc>
                <a:spcPts val="2340"/>
              </a:lnSpc>
              <a:buClr>
                <a:srgbClr val="EC7C69"/>
              </a:buClr>
              <a:buFont typeface="Arial" panose="020B0604020202020204" pitchFamily="34" charset="0"/>
              <a:buChar char="•"/>
            </a:pPr>
            <a:r>
              <a:rPr lang="en-GB" sz="2200" dirty="0" err="1">
                <a:solidFill>
                  <a:srgbClr val="414141"/>
                </a:solidFill>
              </a:rPr>
              <a:t>Ozaveščajte</a:t>
            </a:r>
            <a:r>
              <a:rPr lang="en-GB" sz="2200" dirty="0">
                <a:solidFill>
                  <a:srgbClr val="414141"/>
                </a:solidFill>
              </a:rPr>
              <a:t> in </a:t>
            </a:r>
            <a:r>
              <a:rPr lang="en-GB" sz="2200" dirty="0" err="1">
                <a:solidFill>
                  <a:srgbClr val="414141"/>
                </a:solidFill>
              </a:rPr>
              <a:t>izobražujte</a:t>
            </a:r>
            <a:r>
              <a:rPr lang="en-GB" sz="2200" dirty="0">
                <a:solidFill>
                  <a:srgbClr val="414141"/>
                </a:solidFill>
              </a:rPr>
              <a:t> </a:t>
            </a:r>
            <a:r>
              <a:rPr lang="en-GB" sz="2200" dirty="0" err="1">
                <a:solidFill>
                  <a:srgbClr val="414141"/>
                </a:solidFill>
              </a:rPr>
              <a:t>svoje</a:t>
            </a:r>
            <a:r>
              <a:rPr lang="en-GB" sz="2200" dirty="0">
                <a:solidFill>
                  <a:srgbClr val="414141"/>
                </a:solidFill>
              </a:rPr>
              <a:t> </a:t>
            </a:r>
            <a:r>
              <a:rPr lang="en-GB" sz="2200" dirty="0" err="1">
                <a:solidFill>
                  <a:srgbClr val="414141"/>
                </a:solidFill>
              </a:rPr>
              <a:t>obiskovalce</a:t>
            </a:r>
            <a:r>
              <a:rPr lang="en-GB" sz="2200" dirty="0">
                <a:solidFill>
                  <a:srgbClr val="414141"/>
                </a:solidFill>
              </a:rPr>
              <a:t> ter </a:t>
            </a:r>
            <a:r>
              <a:rPr lang="en-GB" sz="2200" dirty="0" err="1">
                <a:solidFill>
                  <a:srgbClr val="414141"/>
                </a:solidFill>
              </a:rPr>
              <a:t>delite</a:t>
            </a:r>
            <a:r>
              <a:rPr lang="en-GB" sz="2200" dirty="0">
                <a:solidFill>
                  <a:srgbClr val="414141"/>
                </a:solidFill>
              </a:rPr>
              <a:t> </a:t>
            </a:r>
            <a:r>
              <a:rPr lang="en-GB" sz="2200" dirty="0" err="1">
                <a:solidFill>
                  <a:srgbClr val="414141"/>
                </a:solidFill>
              </a:rPr>
              <a:t>lokalne</a:t>
            </a:r>
            <a:r>
              <a:rPr lang="en-GB" sz="2200" dirty="0">
                <a:solidFill>
                  <a:srgbClr val="414141"/>
                </a:solidFill>
              </a:rPr>
              <a:t> </a:t>
            </a:r>
            <a:r>
              <a:rPr lang="en-GB" sz="2200" dirty="0" err="1">
                <a:solidFill>
                  <a:srgbClr val="414141"/>
                </a:solidFill>
              </a:rPr>
              <a:t>izkušnje</a:t>
            </a:r>
            <a:r>
              <a:rPr lang="en-GB" sz="2200" dirty="0">
                <a:solidFill>
                  <a:srgbClr val="414141"/>
                </a:solidFill>
              </a:rPr>
              <a:t>.</a:t>
            </a:r>
            <a:endParaRPr lang="en-GB" sz="2200" dirty="0">
              <a:solidFill>
                <a:srgbClr val="414141"/>
              </a:solidFill>
              <a:ea typeface="Calibri"/>
              <a:cs typeface="Calibri"/>
            </a:endParaRPr>
          </a:p>
          <a:p>
            <a:pPr marL="457200" indent="-457200">
              <a:lnSpc>
                <a:spcPts val="2340"/>
              </a:lnSpc>
              <a:buClr>
                <a:srgbClr val="EC7C69"/>
              </a:buClr>
              <a:buFont typeface="Arial" panose="020B0604020202020204" pitchFamily="34" charset="0"/>
              <a:buChar char="•"/>
            </a:pPr>
            <a:endParaRPr lang="en-GB" sz="2200">
              <a:solidFill>
                <a:srgbClr val="414141"/>
              </a:solidFill>
            </a:endParaRPr>
          </a:p>
          <a:p>
            <a:pPr marL="457200" indent="-457200">
              <a:lnSpc>
                <a:spcPts val="2340"/>
              </a:lnSpc>
              <a:buClr>
                <a:srgbClr val="EC7C69"/>
              </a:buClr>
              <a:buFont typeface="Arial" panose="020B0604020202020204" pitchFamily="34" charset="0"/>
              <a:buChar char="•"/>
            </a:pPr>
            <a:endParaRPr lang="en-GB" sz="2200">
              <a:solidFill>
                <a:srgbClr val="414141"/>
              </a:solidFill>
            </a:endParaRPr>
          </a:p>
          <a:p>
            <a:pPr marL="457200" indent="-457200">
              <a:lnSpc>
                <a:spcPts val="2340"/>
              </a:lnSpc>
              <a:buClr>
                <a:srgbClr val="EC7C69"/>
              </a:buClr>
              <a:buFont typeface="Arial" panose="020B0604020202020204" pitchFamily="34" charset="0"/>
              <a:buChar char="•"/>
            </a:pPr>
            <a:endParaRPr lang="en-GB" sz="2200">
              <a:solidFill>
                <a:srgbClr val="414141"/>
              </a:solidFill>
            </a:endParaRPr>
          </a:p>
          <a:p>
            <a:pPr marL="457200" indent="-457200">
              <a:lnSpc>
                <a:spcPts val="2340"/>
              </a:lnSpc>
              <a:buClr>
                <a:srgbClr val="EC7C69"/>
              </a:buClr>
              <a:buFont typeface="Arial" panose="020B0604020202020204" pitchFamily="34" charset="0"/>
              <a:buChar char="•"/>
            </a:pPr>
            <a:endParaRPr lang="en-US" sz="2200">
              <a:solidFill>
                <a:srgbClr val="414141"/>
              </a:solidFill>
            </a:endParaRPr>
          </a:p>
        </p:txBody>
      </p:sp>
      <p:pic>
        <p:nvPicPr>
          <p:cNvPr id="2" name="Picture 1">
            <a:extLst>
              <a:ext uri="{FF2B5EF4-FFF2-40B4-BE49-F238E27FC236}">
                <a16:creationId xmlns:a16="http://schemas.microsoft.com/office/drawing/2014/main" id="{86837B17-0310-CFA0-1922-4CD100B199A6}"/>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15932715" y="-139300"/>
            <a:ext cx="3580276" cy="2659133"/>
          </a:xfrm>
          <a:prstGeom prst="rect">
            <a:avLst/>
          </a:prstGeom>
        </p:spPr>
      </p:pic>
      <p:sp>
        <p:nvSpPr>
          <p:cNvPr id="8" name="Freeform 7">
            <a:extLst>
              <a:ext uri="{FF2B5EF4-FFF2-40B4-BE49-F238E27FC236}">
                <a16:creationId xmlns:a16="http://schemas.microsoft.com/office/drawing/2014/main" id="{629564DE-8E3E-1A20-BEF7-06274C933998}"/>
              </a:ext>
            </a:extLst>
          </p:cNvPr>
          <p:cNvSpPr/>
          <p:nvPr/>
        </p:nvSpPr>
        <p:spPr>
          <a:xfrm>
            <a:off x="5681273" y="1859755"/>
            <a:ext cx="5698502" cy="4998245"/>
          </a:xfrm>
          <a:custGeom>
            <a:avLst/>
            <a:gdLst>
              <a:gd name="connsiteX0" fmla="*/ 2617605 w 5235209"/>
              <a:gd name="connsiteY0" fmla="*/ 0 h 4591884"/>
              <a:gd name="connsiteX1" fmla="*/ 5235209 w 5235209"/>
              <a:gd name="connsiteY1" fmla="*/ 2932396 h 4591884"/>
              <a:gd name="connsiteX2" fmla="*/ 5229745 w 5235209"/>
              <a:gd name="connsiteY2" fmla="*/ 3097689 h 4591884"/>
              <a:gd name="connsiteX3" fmla="*/ 5235209 w 5235209"/>
              <a:gd name="connsiteY3" fmla="*/ 3097689 h 4591884"/>
              <a:gd name="connsiteX4" fmla="*/ 5235209 w 5235209"/>
              <a:gd name="connsiteY4" fmla="*/ 4305667 h 4591884"/>
              <a:gd name="connsiteX5" fmla="*/ 5235209 w 5235209"/>
              <a:gd name="connsiteY5" fmla="*/ 4470960 h 4591884"/>
              <a:gd name="connsiteX6" fmla="*/ 5235209 w 5235209"/>
              <a:gd name="connsiteY6" fmla="*/ 4587760 h 4591884"/>
              <a:gd name="connsiteX7" fmla="*/ 5226845 w 5235209"/>
              <a:gd name="connsiteY7" fmla="*/ 4587384 h 4591884"/>
              <a:gd name="connsiteX8" fmla="*/ 5090725 w 5235209"/>
              <a:gd name="connsiteY8" fmla="*/ 4591884 h 4591884"/>
              <a:gd name="connsiteX9" fmla="*/ 5090725 w 5235209"/>
              <a:gd name="connsiteY9" fmla="*/ 4587384 h 4591884"/>
              <a:gd name="connsiteX10" fmla="*/ 4095937 w 5235209"/>
              <a:gd name="connsiteY10" fmla="*/ 4587384 h 4591884"/>
              <a:gd name="connsiteX11" fmla="*/ 3959817 w 5235209"/>
              <a:gd name="connsiteY11" fmla="*/ 4587384 h 4591884"/>
              <a:gd name="connsiteX12" fmla="*/ 2426635 w 5235209"/>
              <a:gd name="connsiteY12" fmla="*/ 4587384 h 4591884"/>
              <a:gd name="connsiteX13" fmla="*/ 1295728 w 5235209"/>
              <a:gd name="connsiteY13" fmla="*/ 4587384 h 4591884"/>
              <a:gd name="connsiteX14" fmla="*/ 1295728 w 5235209"/>
              <a:gd name="connsiteY14" fmla="*/ 4587386 h 4591884"/>
              <a:gd name="connsiteX15" fmla="*/ 776797 w 5235209"/>
              <a:gd name="connsiteY15" fmla="*/ 4587386 h 4591884"/>
              <a:gd name="connsiteX16" fmla="*/ 0 w 5235209"/>
              <a:gd name="connsiteY16" fmla="*/ 4587386 h 4591884"/>
              <a:gd name="connsiteX17" fmla="*/ 0 w 5235209"/>
              <a:gd name="connsiteY17" fmla="*/ 4470960 h 4591884"/>
              <a:gd name="connsiteX18" fmla="*/ 0 w 5235209"/>
              <a:gd name="connsiteY18" fmla="*/ 4305667 h 4591884"/>
              <a:gd name="connsiteX19" fmla="*/ 0 w 5235209"/>
              <a:gd name="connsiteY19" fmla="*/ 3097689 h 4591884"/>
              <a:gd name="connsiteX20" fmla="*/ 5463 w 5235209"/>
              <a:gd name="connsiteY20" fmla="*/ 3097689 h 4591884"/>
              <a:gd name="connsiteX21" fmla="*/ 0 w 5235209"/>
              <a:gd name="connsiteY21" fmla="*/ 2932396 h 4591884"/>
              <a:gd name="connsiteX22" fmla="*/ 2617605 w 5235209"/>
              <a:gd name="connsiteY22" fmla="*/ 0 h 459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235209" h="4591884">
                <a:moveTo>
                  <a:pt x="2617605" y="0"/>
                </a:moveTo>
                <a:cubicBezTo>
                  <a:pt x="4065757" y="0"/>
                  <a:pt x="5235209" y="1316213"/>
                  <a:pt x="5235209" y="2932396"/>
                </a:cubicBezTo>
                <a:cubicBezTo>
                  <a:pt x="5235209" y="2987492"/>
                  <a:pt x="5235209" y="3048715"/>
                  <a:pt x="5229745" y="3097689"/>
                </a:cubicBezTo>
                <a:lnTo>
                  <a:pt x="5235209" y="3097689"/>
                </a:lnTo>
                <a:lnTo>
                  <a:pt x="5235209" y="4305667"/>
                </a:lnTo>
                <a:lnTo>
                  <a:pt x="5235209" y="4470960"/>
                </a:lnTo>
                <a:lnTo>
                  <a:pt x="5235209" y="4587760"/>
                </a:lnTo>
                <a:lnTo>
                  <a:pt x="5226845" y="4587384"/>
                </a:lnTo>
                <a:cubicBezTo>
                  <a:pt x="5181473" y="4587384"/>
                  <a:pt x="5136099" y="4587384"/>
                  <a:pt x="5090725" y="4591884"/>
                </a:cubicBezTo>
                <a:lnTo>
                  <a:pt x="5090725" y="4587384"/>
                </a:lnTo>
                <a:lnTo>
                  <a:pt x="4095937" y="4587384"/>
                </a:lnTo>
                <a:lnTo>
                  <a:pt x="3959817" y="4587384"/>
                </a:lnTo>
                <a:lnTo>
                  <a:pt x="2426635" y="4587384"/>
                </a:lnTo>
                <a:lnTo>
                  <a:pt x="1295728" y="4587384"/>
                </a:lnTo>
                <a:lnTo>
                  <a:pt x="1295728" y="4587386"/>
                </a:lnTo>
                <a:lnTo>
                  <a:pt x="776797" y="4587386"/>
                </a:lnTo>
                <a:lnTo>
                  <a:pt x="0" y="4587386"/>
                </a:lnTo>
                <a:lnTo>
                  <a:pt x="0" y="4470960"/>
                </a:lnTo>
                <a:lnTo>
                  <a:pt x="0" y="4305667"/>
                </a:lnTo>
                <a:lnTo>
                  <a:pt x="0" y="3097689"/>
                </a:lnTo>
                <a:lnTo>
                  <a:pt x="5463" y="3097689"/>
                </a:lnTo>
                <a:cubicBezTo>
                  <a:pt x="0" y="3042591"/>
                  <a:pt x="0" y="2987491"/>
                  <a:pt x="0" y="2932396"/>
                </a:cubicBezTo>
                <a:cubicBezTo>
                  <a:pt x="0" y="1310086"/>
                  <a:pt x="1169449" y="0"/>
                  <a:pt x="2617605" y="0"/>
                </a:cubicBezTo>
                <a:close/>
              </a:path>
            </a:pathLst>
          </a:custGeom>
          <a:blipFill>
            <a:blip r:embed="rId3"/>
            <a:srcRect/>
            <a:stretch>
              <a:fillRect t="-17968" b="-17968"/>
            </a:stretch>
          </a:blipFill>
        </p:spPr>
        <p:txBody>
          <a:bodyPr wrap="square" lIns="0" tIns="0" rIns="0" bIns="0" rtlCol="0">
            <a:noAutofit/>
          </a:bodyPr>
          <a:lstStyle/>
          <a:p>
            <a:endParaRPr>
              <a:solidFill>
                <a:srgbClr val="459597"/>
              </a:solidFill>
            </a:endParaRPr>
          </a:p>
        </p:txBody>
      </p:sp>
      <p:sp>
        <p:nvSpPr>
          <p:cNvPr id="13" name="Text Placeholder 5">
            <a:extLst>
              <a:ext uri="{FF2B5EF4-FFF2-40B4-BE49-F238E27FC236}">
                <a16:creationId xmlns:a16="http://schemas.microsoft.com/office/drawing/2014/main" id="{5387A4DE-54BE-D649-8B7A-4EF40A8B0770}"/>
              </a:ext>
            </a:extLst>
          </p:cNvPr>
          <p:cNvSpPr txBox="1">
            <a:spLocks/>
          </p:cNvSpPr>
          <p:nvPr/>
        </p:nvSpPr>
        <p:spPr>
          <a:xfrm>
            <a:off x="648411" y="1184969"/>
            <a:ext cx="503286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a:t>Zakaj je lokalni gostitelj ključen za turistično izkušnjo?</a:t>
            </a:r>
          </a:p>
          <a:p>
            <a:pPr>
              <a:lnSpc>
                <a:spcPts val="2900"/>
              </a:lnSpc>
            </a:pPr>
            <a:endParaRPr lang="en-US"/>
          </a:p>
        </p:txBody>
      </p:sp>
      <p:grpSp>
        <p:nvGrpSpPr>
          <p:cNvPr id="15" name="Group 14">
            <a:extLst>
              <a:ext uri="{FF2B5EF4-FFF2-40B4-BE49-F238E27FC236}">
                <a16:creationId xmlns:a16="http://schemas.microsoft.com/office/drawing/2014/main" id="{73BC2D0D-3315-B78A-6489-75A59685F82C}"/>
              </a:ext>
            </a:extLst>
          </p:cNvPr>
          <p:cNvGrpSpPr/>
          <p:nvPr/>
        </p:nvGrpSpPr>
        <p:grpSpPr>
          <a:xfrm>
            <a:off x="8941951" y="2200519"/>
            <a:ext cx="3253859" cy="554397"/>
            <a:chOff x="1800741" y="6353467"/>
            <a:chExt cx="3253859" cy="554397"/>
          </a:xfrm>
        </p:grpSpPr>
        <p:sp>
          <p:nvSpPr>
            <p:cNvPr id="20" name="object 3">
              <a:extLst>
                <a:ext uri="{FF2B5EF4-FFF2-40B4-BE49-F238E27FC236}">
                  <a16:creationId xmlns:a16="http://schemas.microsoft.com/office/drawing/2014/main" id="{9B572145-397F-1385-62C8-86E22EE17E31}"/>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1" name="Text Placeholder 6">
              <a:extLst>
                <a:ext uri="{FF2B5EF4-FFF2-40B4-BE49-F238E27FC236}">
                  <a16:creationId xmlns:a16="http://schemas.microsoft.com/office/drawing/2014/main" id="{9FD1722A-186D-AA47-5424-CA2F26E9ABF0}"/>
                </a:ext>
              </a:extLst>
            </p:cNvPr>
            <p:cNvSpPr txBox="1">
              <a:spLocks/>
            </p:cNvSpPr>
            <p:nvPr/>
          </p:nvSpPr>
          <p:spPr>
            <a:xfrm>
              <a:off x="1800742" y="6493124"/>
              <a:ext cx="3253858" cy="2585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a:t>Avtor fotografije: </a:t>
              </a:r>
              <a:r>
                <a:rPr lang="en-IE" sz="1200" err="1"/>
                <a:t>LoopHead Lighthouse.ie</a:t>
              </a:r>
              <a:endParaRPr lang="en-IE" sz="1200"/>
            </a:p>
          </p:txBody>
        </p:sp>
      </p:grpSp>
      <p:sp>
        <p:nvSpPr>
          <p:cNvPr id="22" name="Slide Number Placeholder 5">
            <a:extLst>
              <a:ext uri="{FF2B5EF4-FFF2-40B4-BE49-F238E27FC236}">
                <a16:creationId xmlns:a16="http://schemas.microsoft.com/office/drawing/2014/main" id="{D6EE1128-0266-0551-47BE-8DDF96E3EAC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31</a:t>
            </a:fld>
            <a:endParaRPr lang="fr-CA" sz="1200"/>
          </a:p>
        </p:txBody>
      </p:sp>
    </p:spTree>
    <p:extLst>
      <p:ext uri="{BB962C8B-B14F-4D97-AF65-F5344CB8AC3E}">
        <p14:creationId xmlns:p14="http://schemas.microsoft.com/office/powerpoint/2010/main" val="25876971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3160A-ADF3-EC57-9597-F3B36059467A}"/>
            </a:ext>
          </a:extLst>
        </p:cNvPr>
        <p:cNvGrpSpPr/>
        <p:nvPr/>
      </p:nvGrpSpPr>
      <p:grpSpPr>
        <a:xfrm>
          <a:off x="0" y="0"/>
          <a:ext cx="0" cy="0"/>
          <a:chOff x="0" y="0"/>
          <a:chExt cx="0" cy="0"/>
        </a:xfrm>
      </p:grpSpPr>
      <p:sp>
        <p:nvSpPr>
          <p:cNvPr id="4" name="Freeform 3">
            <a:extLst>
              <a:ext uri="{FF2B5EF4-FFF2-40B4-BE49-F238E27FC236}">
                <a16:creationId xmlns:a16="http://schemas.microsoft.com/office/drawing/2014/main" id="{96316B24-F156-B7A3-456B-69368CF2A183}"/>
              </a:ext>
            </a:extLst>
          </p:cNvPr>
          <p:cNvSpPr/>
          <p:nvPr/>
        </p:nvSpPr>
        <p:spPr>
          <a:xfrm rot="16200000">
            <a:off x="6342159" y="477910"/>
            <a:ext cx="6263068" cy="5493435"/>
          </a:xfrm>
          <a:custGeom>
            <a:avLst/>
            <a:gdLst>
              <a:gd name="connsiteX0" fmla="*/ 2617605 w 5235209"/>
              <a:gd name="connsiteY0" fmla="*/ 0 h 4591884"/>
              <a:gd name="connsiteX1" fmla="*/ 5235209 w 5235209"/>
              <a:gd name="connsiteY1" fmla="*/ 2932396 h 4591884"/>
              <a:gd name="connsiteX2" fmla="*/ 5229745 w 5235209"/>
              <a:gd name="connsiteY2" fmla="*/ 3097689 h 4591884"/>
              <a:gd name="connsiteX3" fmla="*/ 5235209 w 5235209"/>
              <a:gd name="connsiteY3" fmla="*/ 3097689 h 4591884"/>
              <a:gd name="connsiteX4" fmla="*/ 5235209 w 5235209"/>
              <a:gd name="connsiteY4" fmla="*/ 4305667 h 4591884"/>
              <a:gd name="connsiteX5" fmla="*/ 5235209 w 5235209"/>
              <a:gd name="connsiteY5" fmla="*/ 4470960 h 4591884"/>
              <a:gd name="connsiteX6" fmla="*/ 5235209 w 5235209"/>
              <a:gd name="connsiteY6" fmla="*/ 4587760 h 4591884"/>
              <a:gd name="connsiteX7" fmla="*/ 5226845 w 5235209"/>
              <a:gd name="connsiteY7" fmla="*/ 4587384 h 4591884"/>
              <a:gd name="connsiteX8" fmla="*/ 5090725 w 5235209"/>
              <a:gd name="connsiteY8" fmla="*/ 4591884 h 4591884"/>
              <a:gd name="connsiteX9" fmla="*/ 5090725 w 5235209"/>
              <a:gd name="connsiteY9" fmla="*/ 4587384 h 4591884"/>
              <a:gd name="connsiteX10" fmla="*/ 4095937 w 5235209"/>
              <a:gd name="connsiteY10" fmla="*/ 4587384 h 4591884"/>
              <a:gd name="connsiteX11" fmla="*/ 3959817 w 5235209"/>
              <a:gd name="connsiteY11" fmla="*/ 4587384 h 4591884"/>
              <a:gd name="connsiteX12" fmla="*/ 2426635 w 5235209"/>
              <a:gd name="connsiteY12" fmla="*/ 4587384 h 4591884"/>
              <a:gd name="connsiteX13" fmla="*/ 1295728 w 5235209"/>
              <a:gd name="connsiteY13" fmla="*/ 4587384 h 4591884"/>
              <a:gd name="connsiteX14" fmla="*/ 1295728 w 5235209"/>
              <a:gd name="connsiteY14" fmla="*/ 4587386 h 4591884"/>
              <a:gd name="connsiteX15" fmla="*/ 776797 w 5235209"/>
              <a:gd name="connsiteY15" fmla="*/ 4587386 h 4591884"/>
              <a:gd name="connsiteX16" fmla="*/ 0 w 5235209"/>
              <a:gd name="connsiteY16" fmla="*/ 4587386 h 4591884"/>
              <a:gd name="connsiteX17" fmla="*/ 0 w 5235209"/>
              <a:gd name="connsiteY17" fmla="*/ 4470960 h 4591884"/>
              <a:gd name="connsiteX18" fmla="*/ 0 w 5235209"/>
              <a:gd name="connsiteY18" fmla="*/ 4305667 h 4591884"/>
              <a:gd name="connsiteX19" fmla="*/ 0 w 5235209"/>
              <a:gd name="connsiteY19" fmla="*/ 3097689 h 4591884"/>
              <a:gd name="connsiteX20" fmla="*/ 5463 w 5235209"/>
              <a:gd name="connsiteY20" fmla="*/ 3097689 h 4591884"/>
              <a:gd name="connsiteX21" fmla="*/ 0 w 5235209"/>
              <a:gd name="connsiteY21" fmla="*/ 2932396 h 4591884"/>
              <a:gd name="connsiteX22" fmla="*/ 2617605 w 5235209"/>
              <a:gd name="connsiteY22" fmla="*/ 0 h 459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235209" h="4591884">
                <a:moveTo>
                  <a:pt x="2617605" y="0"/>
                </a:moveTo>
                <a:cubicBezTo>
                  <a:pt x="4065757" y="0"/>
                  <a:pt x="5235209" y="1316213"/>
                  <a:pt x="5235209" y="2932396"/>
                </a:cubicBezTo>
                <a:cubicBezTo>
                  <a:pt x="5235209" y="2987492"/>
                  <a:pt x="5235209" y="3048715"/>
                  <a:pt x="5229745" y="3097689"/>
                </a:cubicBezTo>
                <a:lnTo>
                  <a:pt x="5235209" y="3097689"/>
                </a:lnTo>
                <a:lnTo>
                  <a:pt x="5235209" y="4305667"/>
                </a:lnTo>
                <a:lnTo>
                  <a:pt x="5235209" y="4470960"/>
                </a:lnTo>
                <a:lnTo>
                  <a:pt x="5235209" y="4587760"/>
                </a:lnTo>
                <a:lnTo>
                  <a:pt x="5226845" y="4587384"/>
                </a:lnTo>
                <a:cubicBezTo>
                  <a:pt x="5181473" y="4587384"/>
                  <a:pt x="5136099" y="4587384"/>
                  <a:pt x="5090725" y="4591884"/>
                </a:cubicBezTo>
                <a:lnTo>
                  <a:pt x="5090725" y="4587384"/>
                </a:lnTo>
                <a:lnTo>
                  <a:pt x="4095937" y="4587384"/>
                </a:lnTo>
                <a:lnTo>
                  <a:pt x="3959817" y="4587384"/>
                </a:lnTo>
                <a:lnTo>
                  <a:pt x="2426635" y="4587384"/>
                </a:lnTo>
                <a:lnTo>
                  <a:pt x="1295728" y="4587384"/>
                </a:lnTo>
                <a:lnTo>
                  <a:pt x="1295728" y="4587386"/>
                </a:lnTo>
                <a:lnTo>
                  <a:pt x="776797" y="4587386"/>
                </a:lnTo>
                <a:lnTo>
                  <a:pt x="0" y="4587386"/>
                </a:lnTo>
                <a:lnTo>
                  <a:pt x="0" y="4470960"/>
                </a:lnTo>
                <a:lnTo>
                  <a:pt x="0" y="4305667"/>
                </a:lnTo>
                <a:lnTo>
                  <a:pt x="0" y="3097689"/>
                </a:lnTo>
                <a:lnTo>
                  <a:pt x="5463" y="3097689"/>
                </a:lnTo>
                <a:cubicBezTo>
                  <a:pt x="0" y="3042591"/>
                  <a:pt x="0" y="2987491"/>
                  <a:pt x="0" y="2932396"/>
                </a:cubicBezTo>
                <a:cubicBezTo>
                  <a:pt x="0" y="1310086"/>
                  <a:pt x="1169449" y="0"/>
                  <a:pt x="2617605" y="0"/>
                </a:cubicBezTo>
                <a:close/>
              </a:path>
            </a:pathLst>
          </a:custGeom>
          <a:blipFill dpi="0" rotWithShape="0">
            <a:blip r:embed="rId2"/>
            <a:srcRect/>
            <a:stretch>
              <a:fillRect l="-22297" r="-49147"/>
            </a:stretch>
          </a:blipFill>
        </p:spPr>
        <p:txBody>
          <a:bodyPr wrap="square" lIns="0" tIns="0" rIns="0" bIns="0" rtlCol="0">
            <a:noAutofit/>
          </a:bodyPr>
          <a:lstStyle/>
          <a:p>
            <a:endParaRPr>
              <a:solidFill>
                <a:srgbClr val="459597"/>
              </a:solidFill>
            </a:endParaRPr>
          </a:p>
        </p:txBody>
      </p:sp>
      <p:sp>
        <p:nvSpPr>
          <p:cNvPr id="9" name="Text Placeholder 3">
            <a:extLst>
              <a:ext uri="{FF2B5EF4-FFF2-40B4-BE49-F238E27FC236}">
                <a16:creationId xmlns:a16="http://schemas.microsoft.com/office/drawing/2014/main" id="{868D4F68-883C-3D28-FD37-46C1A389D9B8}"/>
              </a:ext>
            </a:extLst>
          </p:cNvPr>
          <p:cNvSpPr txBox="1">
            <a:spLocks/>
          </p:cNvSpPr>
          <p:nvPr/>
        </p:nvSpPr>
        <p:spPr>
          <a:xfrm>
            <a:off x="531954" y="307773"/>
            <a:ext cx="7268622" cy="1594961"/>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err="1"/>
              <a:t>Ustvarjanje</a:t>
            </a:r>
            <a:r>
              <a:rPr lang="en-US" dirty="0"/>
              <a:t> </a:t>
            </a:r>
            <a:r>
              <a:rPr lang="en-US" dirty="0" err="1"/>
              <a:t>izkušenj</a:t>
            </a:r>
            <a:r>
              <a:rPr lang="en-US" dirty="0"/>
              <a:t>, </a:t>
            </a:r>
            <a:r>
              <a:rPr lang="en-US" dirty="0" err="1"/>
              <a:t>temelječih</a:t>
            </a:r>
            <a:r>
              <a:rPr lang="en-US" dirty="0"/>
              <a:t> </a:t>
            </a:r>
            <a:r>
              <a:rPr lang="en-US" dirty="0" err="1"/>
              <a:t>na</a:t>
            </a:r>
            <a:r>
              <a:rPr lang="en-US" dirty="0"/>
              <a:t> </a:t>
            </a:r>
            <a:r>
              <a:rPr lang="en-US" dirty="0" err="1"/>
              <a:t>kraju</a:t>
            </a:r>
            <a:r>
              <a:rPr lang="en-US" dirty="0"/>
              <a:t> </a:t>
            </a:r>
            <a:r>
              <a:rPr lang="en-US" dirty="0" err="1"/>
              <a:t>na</a:t>
            </a:r>
            <a:r>
              <a:rPr lang="en-US" dirty="0"/>
              <a:t> </a:t>
            </a:r>
            <a:r>
              <a:rPr lang="en-US" dirty="0" err="1"/>
              <a:t>podlagi</a:t>
            </a:r>
            <a:r>
              <a:rPr lang="en-US" dirty="0"/>
              <a:t> </a:t>
            </a:r>
            <a:r>
              <a:rPr lang="en-US" dirty="0" err="1"/>
              <a:t>izkušenj</a:t>
            </a:r>
            <a:endParaRPr lang="en-US" dirty="0" err="1">
              <a:ea typeface="Calibri"/>
              <a:cs typeface="Calibri"/>
            </a:endParaRPr>
          </a:p>
          <a:p>
            <a:pPr>
              <a:lnSpc>
                <a:spcPts val="3720"/>
              </a:lnSpc>
            </a:pPr>
            <a:endParaRPr lang="en-US"/>
          </a:p>
        </p:txBody>
      </p:sp>
      <p:grpSp>
        <p:nvGrpSpPr>
          <p:cNvPr id="19" name="Group 18">
            <a:extLst>
              <a:ext uri="{FF2B5EF4-FFF2-40B4-BE49-F238E27FC236}">
                <a16:creationId xmlns:a16="http://schemas.microsoft.com/office/drawing/2014/main" id="{EB9A5A00-2DE8-7453-4443-89544F2F2E73}"/>
              </a:ext>
            </a:extLst>
          </p:cNvPr>
          <p:cNvGrpSpPr/>
          <p:nvPr/>
        </p:nvGrpSpPr>
        <p:grpSpPr>
          <a:xfrm>
            <a:off x="7668846" y="552851"/>
            <a:ext cx="3253859" cy="554397"/>
            <a:chOff x="1800741" y="6353467"/>
            <a:chExt cx="3253859" cy="554397"/>
          </a:xfrm>
        </p:grpSpPr>
        <p:sp>
          <p:nvSpPr>
            <p:cNvPr id="17" name="object 3">
              <a:extLst>
                <a:ext uri="{FF2B5EF4-FFF2-40B4-BE49-F238E27FC236}">
                  <a16:creationId xmlns:a16="http://schemas.microsoft.com/office/drawing/2014/main" id="{CBDD2B80-1E61-3B9F-5658-1FB884FAA346}"/>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8" name="Text Placeholder 6">
              <a:extLst>
                <a:ext uri="{FF2B5EF4-FFF2-40B4-BE49-F238E27FC236}">
                  <a16:creationId xmlns:a16="http://schemas.microsoft.com/office/drawing/2014/main" id="{55584C28-7A40-EFEB-E41A-37BB8B8A9D07}"/>
                </a:ext>
              </a:extLst>
            </p:cNvPr>
            <p:cNvSpPr txBox="1">
              <a:spLocks/>
            </p:cNvSpPr>
            <p:nvPr/>
          </p:nvSpPr>
          <p:spPr>
            <a:xfrm>
              <a:off x="1800742" y="6410024"/>
              <a:ext cx="3253858" cy="4247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a:t>Avtor fotografije: </a:t>
              </a:r>
            </a:p>
            <a:p>
              <a:pPr algn="ctr"/>
              <a:r>
                <a:rPr lang="en-IE" sz="1200"/>
                <a:t>The Rostrevor Inn, z dovoljenjem Tourism Ireland</a:t>
              </a:r>
            </a:p>
          </p:txBody>
        </p:sp>
      </p:grpSp>
      <p:pic>
        <p:nvPicPr>
          <p:cNvPr id="2" name="Picture 1">
            <a:extLst>
              <a:ext uri="{FF2B5EF4-FFF2-40B4-BE49-F238E27FC236}">
                <a16:creationId xmlns:a16="http://schemas.microsoft.com/office/drawing/2014/main" id="{362DB526-56E5-3A54-AC5F-CBE0A6FE60BE}"/>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5833448" y="4242889"/>
            <a:ext cx="3384892" cy="2512595"/>
          </a:xfrm>
          <a:prstGeom prst="rect">
            <a:avLst/>
          </a:prstGeom>
        </p:spPr>
      </p:pic>
      <p:sp>
        <p:nvSpPr>
          <p:cNvPr id="5" name="Text Placeholder 4">
            <a:extLst>
              <a:ext uri="{FF2B5EF4-FFF2-40B4-BE49-F238E27FC236}">
                <a16:creationId xmlns:a16="http://schemas.microsoft.com/office/drawing/2014/main" id="{AB7317CE-AE03-2032-9248-71302BE76C91}"/>
              </a:ext>
            </a:extLst>
          </p:cNvPr>
          <p:cNvSpPr txBox="1">
            <a:spLocks/>
          </p:cNvSpPr>
          <p:nvPr/>
        </p:nvSpPr>
        <p:spPr>
          <a:xfrm>
            <a:off x="527893" y="2789861"/>
            <a:ext cx="5308128" cy="3902247"/>
          </a:xfrm>
          <a:prstGeom prst="rect">
            <a:avLst/>
          </a:prstGeom>
        </p:spPr>
        <p:txBody>
          <a:bodyPr lIns="91440" tIns="45720" rIns="91440" bIns="45720" numCol="1" spcCol="360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buClr>
                <a:srgbClr val="EC7C69"/>
              </a:buClr>
              <a:buFont typeface="Arial" panose="020B0604020202020204" pitchFamily="34" charset="0"/>
              <a:buChar char="•"/>
            </a:pPr>
            <a:r>
              <a:rPr lang="en-GB" sz="2200" dirty="0" err="1">
                <a:solidFill>
                  <a:srgbClr val="414141"/>
                </a:solidFill>
              </a:rPr>
              <a:t>Predlagamo</a:t>
            </a:r>
            <a:r>
              <a:rPr lang="en-GB" sz="2200" dirty="0">
                <a:solidFill>
                  <a:srgbClr val="414141"/>
                </a:solidFill>
              </a:rPr>
              <a:t>, da </a:t>
            </a:r>
            <a:r>
              <a:rPr lang="en-GB" sz="2200" dirty="0" err="1">
                <a:solidFill>
                  <a:srgbClr val="414141"/>
                </a:solidFill>
              </a:rPr>
              <a:t>obiskovalcem</a:t>
            </a:r>
            <a:r>
              <a:rPr lang="en-GB" sz="2200" dirty="0">
                <a:solidFill>
                  <a:srgbClr val="414141"/>
                </a:solidFill>
              </a:rPr>
              <a:t> </a:t>
            </a:r>
            <a:r>
              <a:rPr lang="en-GB" sz="2200" dirty="0" err="1">
                <a:solidFill>
                  <a:srgbClr val="414141"/>
                </a:solidFill>
              </a:rPr>
              <a:t>pojasnite</a:t>
            </a:r>
            <a:r>
              <a:rPr lang="en-GB" sz="2200" dirty="0">
                <a:solidFill>
                  <a:srgbClr val="414141"/>
                </a:solidFill>
              </a:rPr>
              <a:t>, </a:t>
            </a:r>
            <a:r>
              <a:rPr lang="en-GB" sz="2200" dirty="0" err="1">
                <a:solidFill>
                  <a:srgbClr val="414141"/>
                </a:solidFill>
              </a:rPr>
              <a:t>kako</a:t>
            </a:r>
            <a:r>
              <a:rPr lang="en-GB" sz="2200" dirty="0">
                <a:solidFill>
                  <a:srgbClr val="414141"/>
                </a:solidFill>
              </a:rPr>
              <a:t> </a:t>
            </a:r>
            <a:r>
              <a:rPr lang="en-GB" sz="2200" b="1" dirty="0" err="1">
                <a:solidFill>
                  <a:srgbClr val="414141"/>
                </a:solidFill>
              </a:rPr>
              <a:t>neposredno</a:t>
            </a:r>
            <a:r>
              <a:rPr lang="en-GB" sz="2200" b="1" dirty="0">
                <a:solidFill>
                  <a:srgbClr val="414141"/>
                </a:solidFill>
              </a:rPr>
              <a:t> </a:t>
            </a:r>
            <a:r>
              <a:rPr lang="en-GB" sz="2200" b="1" dirty="0" err="1">
                <a:solidFill>
                  <a:srgbClr val="414141"/>
                </a:solidFill>
              </a:rPr>
              <a:t>koristijo</a:t>
            </a:r>
            <a:r>
              <a:rPr lang="en-GB" sz="2200" b="1" dirty="0">
                <a:solidFill>
                  <a:srgbClr val="414141"/>
                </a:solidFill>
              </a:rPr>
              <a:t> </a:t>
            </a:r>
            <a:r>
              <a:rPr lang="en-GB" sz="2200" b="1" dirty="0" err="1">
                <a:solidFill>
                  <a:srgbClr val="414141"/>
                </a:solidFill>
              </a:rPr>
              <a:t>lokalnemu</a:t>
            </a:r>
            <a:r>
              <a:rPr lang="en-GB" sz="2200" b="1" dirty="0">
                <a:solidFill>
                  <a:srgbClr val="414141"/>
                </a:solidFill>
              </a:rPr>
              <a:t> </a:t>
            </a:r>
            <a:r>
              <a:rPr lang="en-GB" sz="2200" b="1" dirty="0" err="1">
                <a:solidFill>
                  <a:srgbClr val="414141"/>
                </a:solidFill>
              </a:rPr>
              <a:t>gospodarstvu</a:t>
            </a:r>
            <a:r>
              <a:rPr lang="en-GB" sz="2200" dirty="0">
                <a:solidFill>
                  <a:srgbClr val="414141"/>
                </a:solidFill>
              </a:rPr>
              <a:t>, </a:t>
            </a:r>
            <a:r>
              <a:rPr lang="en-GB" sz="2200" dirty="0" err="1">
                <a:solidFill>
                  <a:srgbClr val="414141"/>
                </a:solidFill>
              </a:rPr>
              <a:t>npr</a:t>
            </a:r>
            <a:r>
              <a:rPr lang="en-GB" sz="2200" dirty="0">
                <a:solidFill>
                  <a:srgbClr val="414141"/>
                </a:solidFill>
              </a:rPr>
              <a:t>.</a:t>
            </a:r>
            <a:r>
              <a:rPr lang="en-GB" sz="2200" b="1" dirty="0">
                <a:solidFill>
                  <a:srgbClr val="414141"/>
                </a:solidFill>
              </a:rPr>
              <a:t> </a:t>
            </a:r>
            <a:r>
              <a:rPr lang="en-GB" sz="2200" dirty="0">
                <a:solidFill>
                  <a:srgbClr val="414141"/>
                </a:solidFill>
              </a:rPr>
              <a:t>s</a:t>
            </a:r>
            <a:r>
              <a:rPr lang="en-GB" sz="2200" b="1" dirty="0">
                <a:solidFill>
                  <a:srgbClr val="414141"/>
                </a:solidFill>
              </a:rPr>
              <a:t> </a:t>
            </a:r>
            <a:r>
              <a:rPr lang="en-GB" sz="2200" dirty="0" err="1">
                <a:solidFill>
                  <a:srgbClr val="414141"/>
                </a:solidFill>
              </a:rPr>
              <a:t>tem</a:t>
            </a:r>
            <a:r>
              <a:rPr lang="en-GB" sz="2200" dirty="0">
                <a:solidFill>
                  <a:srgbClr val="414141"/>
                </a:solidFill>
              </a:rPr>
              <a:t>, da </a:t>
            </a:r>
            <a:r>
              <a:rPr lang="en-GB" sz="2200" dirty="0" err="1">
                <a:solidFill>
                  <a:srgbClr val="414141"/>
                </a:solidFill>
              </a:rPr>
              <a:t>jedo</a:t>
            </a:r>
            <a:r>
              <a:rPr lang="en-GB" sz="2200" dirty="0">
                <a:solidFill>
                  <a:srgbClr val="414141"/>
                </a:solidFill>
              </a:rPr>
              <a:t> v </a:t>
            </a:r>
            <a:r>
              <a:rPr lang="en-GB" sz="2200" dirty="0" err="1">
                <a:solidFill>
                  <a:srgbClr val="414141"/>
                </a:solidFill>
              </a:rPr>
              <a:t>lokalnih</a:t>
            </a:r>
            <a:r>
              <a:rPr lang="en-GB" sz="2200" dirty="0">
                <a:solidFill>
                  <a:srgbClr val="414141"/>
                </a:solidFill>
              </a:rPr>
              <a:t> </a:t>
            </a:r>
            <a:r>
              <a:rPr lang="en-GB" sz="2200" dirty="0" err="1">
                <a:solidFill>
                  <a:srgbClr val="414141"/>
                </a:solidFill>
              </a:rPr>
              <a:t>restavracijah</a:t>
            </a:r>
            <a:r>
              <a:rPr lang="en-GB" sz="2200" dirty="0">
                <a:solidFill>
                  <a:srgbClr val="414141"/>
                </a:solidFill>
              </a:rPr>
              <a:t>, </a:t>
            </a:r>
            <a:r>
              <a:rPr lang="en-GB" sz="2200" dirty="0" err="1">
                <a:solidFill>
                  <a:srgbClr val="414141"/>
                </a:solidFill>
              </a:rPr>
              <a:t>kupujejo</a:t>
            </a:r>
            <a:r>
              <a:rPr lang="en-GB" sz="2200" dirty="0">
                <a:solidFill>
                  <a:srgbClr val="414141"/>
                </a:solidFill>
              </a:rPr>
              <a:t> </a:t>
            </a:r>
            <a:r>
              <a:rPr lang="en-GB" sz="2200" dirty="0" err="1">
                <a:solidFill>
                  <a:srgbClr val="414141"/>
                </a:solidFill>
              </a:rPr>
              <a:t>lokalne</a:t>
            </a:r>
            <a:r>
              <a:rPr lang="en-GB" sz="2200" dirty="0">
                <a:solidFill>
                  <a:srgbClr val="414141"/>
                </a:solidFill>
              </a:rPr>
              <a:t> </a:t>
            </a:r>
            <a:r>
              <a:rPr lang="en-GB" sz="2200" dirty="0" err="1">
                <a:solidFill>
                  <a:srgbClr val="414141"/>
                </a:solidFill>
              </a:rPr>
              <a:t>izdelke</a:t>
            </a:r>
            <a:r>
              <a:rPr lang="en-GB" sz="2200" dirty="0">
                <a:solidFill>
                  <a:srgbClr val="414141"/>
                </a:solidFill>
              </a:rPr>
              <a:t> in </a:t>
            </a:r>
            <a:r>
              <a:rPr lang="en-GB" sz="2200" dirty="0" err="1">
                <a:solidFill>
                  <a:srgbClr val="414141"/>
                </a:solidFill>
              </a:rPr>
              <a:t>uporabljajo</a:t>
            </a:r>
            <a:r>
              <a:rPr lang="en-GB" sz="2200" dirty="0">
                <a:solidFill>
                  <a:srgbClr val="414141"/>
                </a:solidFill>
              </a:rPr>
              <a:t> </a:t>
            </a:r>
            <a:r>
              <a:rPr lang="en-GB" sz="2200" dirty="0" err="1">
                <a:solidFill>
                  <a:srgbClr val="414141"/>
                </a:solidFill>
              </a:rPr>
              <a:t>lokalne</a:t>
            </a:r>
            <a:r>
              <a:rPr lang="en-GB" sz="2200" dirty="0">
                <a:solidFill>
                  <a:srgbClr val="414141"/>
                </a:solidFill>
              </a:rPr>
              <a:t> </a:t>
            </a:r>
            <a:r>
              <a:rPr lang="en-GB" sz="2200" dirty="0" err="1">
                <a:solidFill>
                  <a:srgbClr val="414141"/>
                </a:solidFill>
              </a:rPr>
              <a:t>vodiče</a:t>
            </a:r>
            <a:r>
              <a:rPr lang="en-GB" sz="2200" dirty="0">
                <a:solidFill>
                  <a:srgbClr val="414141"/>
                </a:solidFill>
              </a:rPr>
              <a:t>. </a:t>
            </a:r>
          </a:p>
          <a:p>
            <a:pPr marL="457200" indent="-457200">
              <a:lnSpc>
                <a:spcPts val="2340"/>
              </a:lnSpc>
              <a:buClr>
                <a:srgbClr val="EC7C69"/>
              </a:buClr>
              <a:buFont typeface="Arial" panose="020B0604020202020204" pitchFamily="34" charset="0"/>
              <a:buChar char="•"/>
            </a:pPr>
            <a:r>
              <a:rPr lang="en-GB" sz="2200" dirty="0">
                <a:solidFill>
                  <a:srgbClr val="414141"/>
                </a:solidFill>
              </a:rPr>
              <a:t>To ne </a:t>
            </a:r>
            <a:r>
              <a:rPr lang="en-GB" sz="2200" dirty="0" err="1">
                <a:solidFill>
                  <a:srgbClr val="414141"/>
                </a:solidFill>
              </a:rPr>
              <a:t>zagotavlja</a:t>
            </a:r>
            <a:r>
              <a:rPr lang="en-GB" sz="2200" dirty="0">
                <a:solidFill>
                  <a:srgbClr val="414141"/>
                </a:solidFill>
              </a:rPr>
              <a:t> le </a:t>
            </a:r>
            <a:r>
              <a:rPr lang="en-GB" sz="2200" dirty="0" err="1">
                <a:solidFill>
                  <a:srgbClr val="414141"/>
                </a:solidFill>
              </a:rPr>
              <a:t>bolj</a:t>
            </a:r>
            <a:r>
              <a:rPr lang="en-GB" sz="2200" dirty="0">
                <a:solidFill>
                  <a:srgbClr val="414141"/>
                </a:solidFill>
              </a:rPr>
              <a:t> </a:t>
            </a:r>
            <a:r>
              <a:rPr lang="en-GB" sz="2200" dirty="0" err="1">
                <a:solidFill>
                  <a:srgbClr val="414141"/>
                </a:solidFill>
              </a:rPr>
              <a:t>avtentične</a:t>
            </a:r>
            <a:r>
              <a:rPr lang="en-GB" sz="2200" dirty="0">
                <a:solidFill>
                  <a:srgbClr val="414141"/>
                </a:solidFill>
              </a:rPr>
              <a:t> </a:t>
            </a:r>
            <a:r>
              <a:rPr lang="en-GB" sz="2200" dirty="0" err="1">
                <a:solidFill>
                  <a:srgbClr val="414141"/>
                </a:solidFill>
              </a:rPr>
              <a:t>izkušnje</a:t>
            </a:r>
            <a:r>
              <a:rPr lang="en-GB" sz="2200" dirty="0">
                <a:solidFill>
                  <a:srgbClr val="414141"/>
                </a:solidFill>
              </a:rPr>
              <a:t>, </a:t>
            </a:r>
            <a:r>
              <a:rPr lang="en-GB" sz="2200" dirty="0" err="1">
                <a:solidFill>
                  <a:srgbClr val="414141"/>
                </a:solidFill>
              </a:rPr>
              <a:t>ampak</a:t>
            </a:r>
            <a:r>
              <a:rPr lang="en-GB" sz="2200" dirty="0">
                <a:solidFill>
                  <a:srgbClr val="414141"/>
                </a:solidFill>
              </a:rPr>
              <a:t> </a:t>
            </a:r>
            <a:r>
              <a:rPr lang="en-GB" sz="2200" dirty="0" err="1">
                <a:solidFill>
                  <a:srgbClr val="414141"/>
                </a:solidFill>
              </a:rPr>
              <a:t>podpira</a:t>
            </a:r>
            <a:r>
              <a:rPr lang="en-GB" sz="2200" dirty="0">
                <a:solidFill>
                  <a:srgbClr val="414141"/>
                </a:solidFill>
              </a:rPr>
              <a:t> </a:t>
            </a:r>
            <a:r>
              <a:rPr lang="en-GB" sz="2200" dirty="0" err="1">
                <a:solidFill>
                  <a:srgbClr val="414141"/>
                </a:solidFill>
              </a:rPr>
              <a:t>tudi</a:t>
            </a:r>
            <a:r>
              <a:rPr lang="en-GB" sz="2200" dirty="0">
                <a:solidFill>
                  <a:srgbClr val="414141"/>
                </a:solidFill>
              </a:rPr>
              <a:t> </a:t>
            </a:r>
            <a:r>
              <a:rPr lang="en-GB" sz="2200" dirty="0" err="1">
                <a:solidFill>
                  <a:srgbClr val="414141"/>
                </a:solidFill>
              </a:rPr>
              <a:t>preživetje</a:t>
            </a:r>
            <a:r>
              <a:rPr lang="en-GB" sz="2200" dirty="0">
                <a:solidFill>
                  <a:srgbClr val="414141"/>
                </a:solidFill>
              </a:rPr>
              <a:t> </a:t>
            </a:r>
            <a:r>
              <a:rPr lang="en-GB" sz="2200" dirty="0" err="1">
                <a:solidFill>
                  <a:srgbClr val="414141"/>
                </a:solidFill>
              </a:rPr>
              <a:t>lokalnih</a:t>
            </a:r>
            <a:r>
              <a:rPr lang="en-GB" sz="2200" dirty="0">
                <a:solidFill>
                  <a:srgbClr val="414141"/>
                </a:solidFill>
              </a:rPr>
              <a:t> </a:t>
            </a:r>
            <a:r>
              <a:rPr lang="en-GB" sz="2200" dirty="0" err="1">
                <a:solidFill>
                  <a:srgbClr val="414141"/>
                </a:solidFill>
              </a:rPr>
              <a:t>skupnosti</a:t>
            </a:r>
            <a:r>
              <a:rPr lang="en-GB" sz="2200" dirty="0">
                <a:solidFill>
                  <a:srgbClr val="414141"/>
                </a:solidFill>
              </a:rPr>
              <a:t>. </a:t>
            </a:r>
            <a:endParaRPr lang="en-GB" sz="2200" dirty="0">
              <a:solidFill>
                <a:srgbClr val="414141"/>
              </a:solidFill>
              <a:ea typeface="Calibri"/>
              <a:cs typeface="Calibri"/>
            </a:endParaRPr>
          </a:p>
          <a:p>
            <a:pPr marL="457200" indent="-457200">
              <a:lnSpc>
                <a:spcPts val="2340"/>
              </a:lnSpc>
              <a:buClr>
                <a:srgbClr val="EC7C69"/>
              </a:buClr>
              <a:buFont typeface="Arial" panose="020B0604020202020204" pitchFamily="34" charset="0"/>
              <a:buChar char="•"/>
            </a:pPr>
            <a:r>
              <a:rPr lang="en-GB" sz="2200" dirty="0" err="1">
                <a:solidFill>
                  <a:srgbClr val="414141"/>
                </a:solidFill>
              </a:rPr>
              <a:t>Pomagajte</a:t>
            </a:r>
            <a:r>
              <a:rPr lang="en-GB" sz="2200" dirty="0">
                <a:solidFill>
                  <a:srgbClr val="414141"/>
                </a:solidFill>
              </a:rPr>
              <a:t> </a:t>
            </a:r>
            <a:r>
              <a:rPr lang="en-GB" sz="2200" dirty="0" err="1">
                <a:solidFill>
                  <a:srgbClr val="414141"/>
                </a:solidFill>
              </a:rPr>
              <a:t>obiskovalcem</a:t>
            </a:r>
            <a:r>
              <a:rPr lang="en-GB" sz="2200" dirty="0">
                <a:solidFill>
                  <a:srgbClr val="414141"/>
                </a:solidFill>
              </a:rPr>
              <a:t>, da </a:t>
            </a:r>
            <a:r>
              <a:rPr lang="en-GB" sz="2200" dirty="0" err="1">
                <a:solidFill>
                  <a:srgbClr val="414141"/>
                </a:solidFill>
              </a:rPr>
              <a:t>bodo</a:t>
            </a:r>
            <a:r>
              <a:rPr lang="en-GB" sz="2200" dirty="0">
                <a:solidFill>
                  <a:srgbClr val="414141"/>
                </a:solidFill>
              </a:rPr>
              <a:t> </a:t>
            </a:r>
            <a:r>
              <a:rPr lang="en-GB" sz="2200" dirty="0" err="1">
                <a:solidFill>
                  <a:srgbClr val="414141"/>
                </a:solidFill>
              </a:rPr>
              <a:t>ponosni</a:t>
            </a:r>
            <a:r>
              <a:rPr lang="en-GB" sz="2200" dirty="0">
                <a:solidFill>
                  <a:srgbClr val="414141"/>
                </a:solidFill>
              </a:rPr>
              <a:t>, </a:t>
            </a:r>
            <a:r>
              <a:rPr lang="en-GB" sz="2200" dirty="0" err="1">
                <a:solidFill>
                  <a:srgbClr val="414141"/>
                </a:solidFill>
              </a:rPr>
              <a:t>ker</a:t>
            </a:r>
            <a:r>
              <a:rPr lang="en-GB" sz="2200" dirty="0">
                <a:solidFill>
                  <a:srgbClr val="414141"/>
                </a:solidFill>
              </a:rPr>
              <a:t> </a:t>
            </a:r>
            <a:r>
              <a:rPr lang="en-GB" sz="2200" dirty="0" err="1">
                <a:solidFill>
                  <a:srgbClr val="414141"/>
                </a:solidFill>
              </a:rPr>
              <a:t>vedo</a:t>
            </a:r>
            <a:r>
              <a:rPr lang="en-GB" sz="2200" dirty="0">
                <a:solidFill>
                  <a:srgbClr val="414141"/>
                </a:solidFill>
              </a:rPr>
              <a:t>, da </a:t>
            </a:r>
            <a:r>
              <a:rPr lang="en-GB" sz="2200" dirty="0" err="1">
                <a:solidFill>
                  <a:srgbClr val="414141"/>
                </a:solidFill>
              </a:rPr>
              <a:t>njihova</a:t>
            </a:r>
            <a:r>
              <a:rPr lang="en-GB" sz="2200" dirty="0">
                <a:solidFill>
                  <a:srgbClr val="414141"/>
                </a:solidFill>
              </a:rPr>
              <a:t> </a:t>
            </a:r>
            <a:r>
              <a:rPr lang="en-GB" sz="2200" dirty="0" err="1">
                <a:solidFill>
                  <a:srgbClr val="414141"/>
                </a:solidFill>
              </a:rPr>
              <a:t>poraba</a:t>
            </a:r>
            <a:r>
              <a:rPr lang="en-GB" sz="2200" dirty="0">
                <a:solidFill>
                  <a:srgbClr val="414141"/>
                </a:solidFill>
              </a:rPr>
              <a:t> </a:t>
            </a:r>
            <a:r>
              <a:rPr lang="en-GB" sz="2200" dirty="0" err="1">
                <a:solidFill>
                  <a:srgbClr val="414141"/>
                </a:solidFill>
              </a:rPr>
              <a:t>prinaša</a:t>
            </a:r>
            <a:r>
              <a:rPr lang="en-GB" sz="2200" dirty="0">
                <a:solidFill>
                  <a:srgbClr val="414141"/>
                </a:solidFill>
              </a:rPr>
              <a:t> </a:t>
            </a:r>
            <a:r>
              <a:rPr lang="en-GB" sz="2200" dirty="0" err="1">
                <a:solidFill>
                  <a:srgbClr val="414141"/>
                </a:solidFill>
              </a:rPr>
              <a:t>oprijemljive</a:t>
            </a:r>
            <a:r>
              <a:rPr lang="en-GB" sz="2200" dirty="0">
                <a:solidFill>
                  <a:srgbClr val="414141"/>
                </a:solidFill>
              </a:rPr>
              <a:t> </a:t>
            </a:r>
            <a:r>
              <a:rPr lang="en-GB" sz="2200" dirty="0" err="1">
                <a:solidFill>
                  <a:srgbClr val="414141"/>
                </a:solidFill>
              </a:rPr>
              <a:t>spremembe</a:t>
            </a:r>
            <a:r>
              <a:rPr lang="en-GB" sz="2200" dirty="0">
                <a:solidFill>
                  <a:srgbClr val="414141"/>
                </a:solidFill>
              </a:rPr>
              <a:t>.</a:t>
            </a:r>
            <a:endParaRPr lang="en-GB" sz="2200" dirty="0">
              <a:solidFill>
                <a:srgbClr val="414141"/>
              </a:solidFill>
              <a:ea typeface="Calibri"/>
              <a:cs typeface="Calibri"/>
            </a:endParaRPr>
          </a:p>
          <a:p>
            <a:pPr marL="457200" indent="-457200">
              <a:lnSpc>
                <a:spcPts val="2340"/>
              </a:lnSpc>
              <a:buClr>
                <a:srgbClr val="EC7C69"/>
              </a:buClr>
              <a:buFont typeface="Arial" panose="020B0604020202020204" pitchFamily="34" charset="0"/>
              <a:buChar char="•"/>
            </a:pPr>
            <a:endParaRPr lang="en-GB" sz="2200">
              <a:solidFill>
                <a:srgbClr val="414141"/>
              </a:solidFill>
            </a:endParaRPr>
          </a:p>
          <a:p>
            <a:pPr marL="457200" indent="-457200">
              <a:lnSpc>
                <a:spcPts val="2340"/>
              </a:lnSpc>
              <a:buClr>
                <a:srgbClr val="EC7C69"/>
              </a:buClr>
              <a:buFont typeface="Arial" panose="020B0604020202020204" pitchFamily="34" charset="0"/>
              <a:buChar char="•"/>
            </a:pPr>
            <a:endParaRPr lang="en-GB" sz="2200">
              <a:solidFill>
                <a:srgbClr val="414141"/>
              </a:solidFill>
            </a:endParaRPr>
          </a:p>
          <a:p>
            <a:pPr marL="457200" indent="-457200">
              <a:lnSpc>
                <a:spcPts val="2340"/>
              </a:lnSpc>
              <a:buClr>
                <a:srgbClr val="EC7C69"/>
              </a:buClr>
              <a:buFont typeface="Arial" panose="020B0604020202020204" pitchFamily="34" charset="0"/>
              <a:buChar char="•"/>
            </a:pPr>
            <a:endParaRPr lang="en-GB" sz="2200">
              <a:solidFill>
                <a:srgbClr val="414141"/>
              </a:solidFill>
            </a:endParaRPr>
          </a:p>
          <a:p>
            <a:pPr marL="457200" indent="-457200">
              <a:lnSpc>
                <a:spcPts val="2340"/>
              </a:lnSpc>
              <a:buClr>
                <a:srgbClr val="EC7C69"/>
              </a:buClr>
              <a:buFont typeface="Arial" panose="020B0604020202020204" pitchFamily="34" charset="0"/>
              <a:buChar char="•"/>
            </a:pPr>
            <a:endParaRPr lang="en-GB" sz="2200">
              <a:solidFill>
                <a:srgbClr val="414141"/>
              </a:solidFill>
            </a:endParaRPr>
          </a:p>
          <a:p>
            <a:pPr marL="457200" indent="-457200">
              <a:lnSpc>
                <a:spcPts val="2340"/>
              </a:lnSpc>
              <a:buClr>
                <a:srgbClr val="EC7C69"/>
              </a:buClr>
              <a:buFont typeface="Arial" panose="020B0604020202020204" pitchFamily="34" charset="0"/>
              <a:buChar char="•"/>
            </a:pPr>
            <a:endParaRPr lang="en-GB" sz="2200">
              <a:solidFill>
                <a:srgbClr val="414141"/>
              </a:solidFill>
            </a:endParaRPr>
          </a:p>
          <a:p>
            <a:pPr marL="457200" indent="-457200">
              <a:lnSpc>
                <a:spcPts val="2340"/>
              </a:lnSpc>
              <a:buClr>
                <a:srgbClr val="EC7C69"/>
              </a:buClr>
              <a:buFont typeface="Arial" panose="020B0604020202020204" pitchFamily="34" charset="0"/>
              <a:buChar char="•"/>
            </a:pPr>
            <a:endParaRPr lang="en-GB" sz="2200">
              <a:solidFill>
                <a:srgbClr val="414141"/>
              </a:solidFill>
            </a:endParaRPr>
          </a:p>
          <a:p>
            <a:pPr marL="457200" indent="-457200">
              <a:lnSpc>
                <a:spcPts val="2340"/>
              </a:lnSpc>
              <a:buClr>
                <a:srgbClr val="EC7C69"/>
              </a:buClr>
              <a:buFont typeface="Arial" panose="020B0604020202020204" pitchFamily="34" charset="0"/>
              <a:buChar char="•"/>
            </a:pPr>
            <a:endParaRPr lang="en-US" sz="2200">
              <a:solidFill>
                <a:srgbClr val="414141"/>
              </a:solidFill>
            </a:endParaRPr>
          </a:p>
        </p:txBody>
      </p:sp>
      <p:sp>
        <p:nvSpPr>
          <p:cNvPr id="6" name="Text Placeholder 5">
            <a:extLst>
              <a:ext uri="{FF2B5EF4-FFF2-40B4-BE49-F238E27FC236}">
                <a16:creationId xmlns:a16="http://schemas.microsoft.com/office/drawing/2014/main" id="{C075E5CE-809A-1077-52C1-6D5FF95E6DD7}"/>
              </a:ext>
            </a:extLst>
          </p:cNvPr>
          <p:cNvSpPr txBox="1">
            <a:spLocks/>
          </p:cNvSpPr>
          <p:nvPr/>
        </p:nvSpPr>
        <p:spPr>
          <a:xfrm>
            <a:off x="531954" y="1904148"/>
            <a:ext cx="5032862" cy="618039"/>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Ves </a:t>
            </a:r>
            <a:r>
              <a:rPr lang="en-US" dirty="0" err="1"/>
              <a:t>turizem</a:t>
            </a:r>
            <a:r>
              <a:rPr lang="en-US" dirty="0"/>
              <a:t> je </a:t>
            </a:r>
            <a:r>
              <a:rPr lang="en-US" dirty="0" err="1"/>
              <a:t>lokalni</a:t>
            </a:r>
            <a:r>
              <a:rPr lang="en-US" dirty="0"/>
              <a:t>.</a:t>
            </a:r>
            <a:endParaRPr lang="en-US" dirty="0">
              <a:ea typeface="Calibri"/>
              <a:cs typeface="Calibri"/>
            </a:endParaRPr>
          </a:p>
          <a:p>
            <a:pPr>
              <a:lnSpc>
                <a:spcPts val="2900"/>
              </a:lnSpc>
            </a:pPr>
            <a:endParaRPr lang="en-US"/>
          </a:p>
        </p:txBody>
      </p:sp>
      <p:cxnSp>
        <p:nvCxnSpPr>
          <p:cNvPr id="7" name="Straight Connector 6">
            <a:extLst>
              <a:ext uri="{FF2B5EF4-FFF2-40B4-BE49-F238E27FC236}">
                <a16:creationId xmlns:a16="http://schemas.microsoft.com/office/drawing/2014/main" id="{B22C3CF9-E31C-7E99-3B3C-79CD32E68DC5}"/>
              </a:ext>
            </a:extLst>
          </p:cNvPr>
          <p:cNvCxnSpPr>
            <a:cxnSpLocks/>
          </p:cNvCxnSpPr>
          <p:nvPr/>
        </p:nvCxnSpPr>
        <p:spPr>
          <a:xfrm>
            <a:off x="0" y="1468710"/>
            <a:ext cx="520504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8" name="Slide Number Placeholder 5">
            <a:extLst>
              <a:ext uri="{FF2B5EF4-FFF2-40B4-BE49-F238E27FC236}">
                <a16:creationId xmlns:a16="http://schemas.microsoft.com/office/drawing/2014/main" id="{E720BF44-1B41-1201-6E0E-7D7ADAAA173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32</a:t>
            </a:fld>
            <a:endParaRPr lang="fr-CA" sz="1200"/>
          </a:p>
        </p:txBody>
      </p:sp>
    </p:spTree>
    <p:extLst>
      <p:ext uri="{BB962C8B-B14F-4D97-AF65-F5344CB8AC3E}">
        <p14:creationId xmlns:p14="http://schemas.microsoft.com/office/powerpoint/2010/main" val="28392993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F865AC-D00E-0943-8CC1-BDD2ED11E971}"/>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4449CE6E-9825-5AE5-E1FA-EBE311887FAB}"/>
              </a:ext>
            </a:extLst>
          </p:cNvPr>
          <p:cNvSpPr txBox="1">
            <a:spLocks/>
          </p:cNvSpPr>
          <p:nvPr/>
        </p:nvSpPr>
        <p:spPr>
          <a:xfrm>
            <a:off x="5991499" y="385786"/>
            <a:ext cx="4088658"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a:t>Ustvarite nepozabne izkušnje</a:t>
            </a:r>
          </a:p>
          <a:p>
            <a:pPr>
              <a:lnSpc>
                <a:spcPts val="3720"/>
              </a:lnSpc>
            </a:pPr>
            <a:endParaRPr lang="en-US"/>
          </a:p>
        </p:txBody>
      </p:sp>
      <p:cxnSp>
        <p:nvCxnSpPr>
          <p:cNvPr id="10" name="Straight Connector 9">
            <a:extLst>
              <a:ext uri="{FF2B5EF4-FFF2-40B4-BE49-F238E27FC236}">
                <a16:creationId xmlns:a16="http://schemas.microsoft.com/office/drawing/2014/main" id="{DC5386A1-9A2B-9C45-4B4B-B7234B424163}"/>
              </a:ext>
            </a:extLst>
          </p:cNvPr>
          <p:cNvCxnSpPr>
            <a:cxnSpLocks/>
          </p:cNvCxnSpPr>
          <p:nvPr/>
        </p:nvCxnSpPr>
        <p:spPr>
          <a:xfrm>
            <a:off x="5361853" y="1546723"/>
            <a:ext cx="520504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7D5F639F-BD47-14DC-B750-5632B5B2FA28}"/>
              </a:ext>
            </a:extLst>
          </p:cNvPr>
          <p:cNvSpPr txBox="1">
            <a:spLocks/>
          </p:cNvSpPr>
          <p:nvPr/>
        </p:nvSpPr>
        <p:spPr>
          <a:xfrm>
            <a:off x="5872630" y="2918273"/>
            <a:ext cx="5836133" cy="3902247"/>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buClr>
                <a:srgbClr val="EC7C69"/>
              </a:buClr>
              <a:buFont typeface="Arial" panose="020B0604020202020204" pitchFamily="34" charset="0"/>
              <a:buChar char="•"/>
            </a:pPr>
            <a:r>
              <a:rPr lang="en-GB" sz="2200">
                <a:solidFill>
                  <a:srgbClr val="414141"/>
                </a:solidFill>
              </a:rPr>
              <a:t>Prilagojeni kuharski tečaji</a:t>
            </a:r>
          </a:p>
          <a:p>
            <a:pPr marL="457200" indent="-457200">
              <a:lnSpc>
                <a:spcPts val="2340"/>
              </a:lnSpc>
              <a:buClr>
                <a:srgbClr val="EC7C69"/>
              </a:buClr>
              <a:buFont typeface="Arial" panose="020B0604020202020204" pitchFamily="34" charset="0"/>
              <a:buChar char="•"/>
            </a:pPr>
            <a:r>
              <a:rPr lang="en-GB" sz="2200">
                <a:solidFill>
                  <a:srgbClr val="414141"/>
                </a:solidFill>
              </a:rPr>
              <a:t>Obrti delavnice</a:t>
            </a:r>
          </a:p>
          <a:p>
            <a:pPr marL="457200" indent="-457200">
              <a:lnSpc>
                <a:spcPts val="2340"/>
              </a:lnSpc>
              <a:buClr>
                <a:srgbClr val="EC7C69"/>
              </a:buClr>
              <a:buFont typeface="Arial" panose="020B0604020202020204" pitchFamily="34" charset="0"/>
              <a:buChar char="•"/>
            </a:pPr>
            <a:r>
              <a:rPr lang="en-GB" sz="2200">
                <a:solidFill>
                  <a:srgbClr val="414141"/>
                </a:solidFill>
              </a:rPr>
              <a:t>Lokalne vodene ture in sprehodi</a:t>
            </a:r>
          </a:p>
          <a:p>
            <a:pPr marL="457200" indent="-457200">
              <a:lnSpc>
                <a:spcPts val="2340"/>
              </a:lnSpc>
              <a:buClr>
                <a:srgbClr val="EC7C69"/>
              </a:buClr>
              <a:buFont typeface="Arial" panose="020B0604020202020204" pitchFamily="34" charset="0"/>
              <a:buChar char="•"/>
            </a:pPr>
            <a:r>
              <a:rPr lang="en-GB" sz="2200">
                <a:solidFill>
                  <a:srgbClr val="414141"/>
                </a:solidFill>
              </a:rPr>
              <a:t>Kulturni festivali</a:t>
            </a:r>
          </a:p>
          <a:p>
            <a:pPr marL="457200" indent="-457200">
              <a:lnSpc>
                <a:spcPts val="2340"/>
              </a:lnSpc>
              <a:buClr>
                <a:srgbClr val="EC7C69"/>
              </a:buClr>
              <a:buFont typeface="Arial" panose="020B0604020202020204" pitchFamily="34" charset="0"/>
              <a:buChar char="•"/>
            </a:pPr>
            <a:r>
              <a:rPr lang="en-GB" sz="2200">
                <a:solidFill>
                  <a:srgbClr val="414141"/>
                </a:solidFill>
              </a:rPr>
              <a:t>Obiski kmetij</a:t>
            </a:r>
          </a:p>
          <a:p>
            <a:pPr marL="457200" indent="-457200">
              <a:lnSpc>
                <a:spcPts val="2340"/>
              </a:lnSpc>
              <a:buClr>
                <a:srgbClr val="EC7C69"/>
              </a:buClr>
              <a:buFont typeface="Arial" panose="020B0604020202020204" pitchFamily="34" charset="0"/>
              <a:buChar char="•"/>
            </a:pPr>
            <a:r>
              <a:rPr lang="en-GB" sz="2200">
                <a:solidFill>
                  <a:srgbClr val="414141"/>
                </a:solidFill>
              </a:rPr>
              <a:t>Lokalni jezik</a:t>
            </a:r>
          </a:p>
          <a:p>
            <a:pPr marL="457200" indent="-457200">
              <a:lnSpc>
                <a:spcPts val="2340"/>
              </a:lnSpc>
              <a:buClr>
                <a:srgbClr val="EC7C69"/>
              </a:buClr>
              <a:buFont typeface="Arial" panose="020B0604020202020204" pitchFamily="34" charset="0"/>
              <a:buChar char="•"/>
            </a:pPr>
            <a:r>
              <a:rPr lang="en-GB" sz="2200">
                <a:solidFill>
                  <a:srgbClr val="414141"/>
                </a:solidFill>
              </a:rPr>
              <a:t>Prehranjevalne navade</a:t>
            </a:r>
          </a:p>
          <a:p>
            <a:pPr marL="457200" indent="-457200">
              <a:lnSpc>
                <a:spcPts val="2340"/>
              </a:lnSpc>
              <a:buClr>
                <a:srgbClr val="EC7C69"/>
              </a:buClr>
              <a:buFont typeface="Arial" panose="020B0604020202020204" pitchFamily="34" charset="0"/>
              <a:buChar char="•"/>
            </a:pPr>
            <a:r>
              <a:rPr lang="en-GB" sz="2200">
                <a:solidFill>
                  <a:srgbClr val="414141"/>
                </a:solidFill>
              </a:rPr>
              <a:t>Obleka</a:t>
            </a:r>
          </a:p>
          <a:p>
            <a:pPr marL="457200" indent="-457200">
              <a:lnSpc>
                <a:spcPts val="2340"/>
              </a:lnSpc>
              <a:buClr>
                <a:srgbClr val="EC7C69"/>
              </a:buClr>
              <a:buFont typeface="Arial" panose="020B0604020202020204" pitchFamily="34" charset="0"/>
              <a:buChar char="•"/>
            </a:pPr>
            <a:r>
              <a:rPr lang="en-GB" sz="2200">
                <a:solidFill>
                  <a:srgbClr val="414141"/>
                </a:solidFill>
              </a:rPr>
              <a:t>Tradicionalna glasba in ples</a:t>
            </a:r>
          </a:p>
          <a:p>
            <a:pPr marL="457200" indent="-457200">
              <a:lnSpc>
                <a:spcPts val="2340"/>
              </a:lnSpc>
              <a:buClr>
                <a:srgbClr val="EC7C69"/>
              </a:buClr>
              <a:buFont typeface="Arial" panose="020B0604020202020204" pitchFamily="34" charset="0"/>
              <a:buChar char="•"/>
            </a:pPr>
            <a:r>
              <a:rPr lang="en-GB" sz="2200">
                <a:solidFill>
                  <a:srgbClr val="414141"/>
                </a:solidFill>
              </a:rPr>
              <a:t>Promocija lokalnih živil</a:t>
            </a:r>
          </a:p>
          <a:p>
            <a:pPr marL="457200" indent="-457200">
              <a:lnSpc>
                <a:spcPts val="2340"/>
              </a:lnSpc>
              <a:buClr>
                <a:srgbClr val="EC7C69"/>
              </a:buClr>
              <a:buFont typeface="Arial" panose="020B0604020202020204" pitchFamily="34" charset="0"/>
              <a:buChar char="•"/>
            </a:pPr>
            <a:r>
              <a:rPr lang="en-GB" sz="2200">
                <a:solidFill>
                  <a:srgbClr val="414141"/>
                </a:solidFill>
              </a:rPr>
              <a:t>Ozaveščanje o občutljivosti lokalnega prebivalstva</a:t>
            </a:r>
          </a:p>
          <a:p>
            <a:pPr marL="457200" indent="-457200">
              <a:lnSpc>
                <a:spcPts val="2340"/>
              </a:lnSpc>
              <a:buClr>
                <a:srgbClr val="EC7C69"/>
              </a:buClr>
              <a:buFont typeface="Arial" panose="020B0604020202020204" pitchFamily="34" charset="0"/>
              <a:buChar char="•"/>
            </a:pPr>
            <a:endParaRPr lang="en-GB" sz="2200">
              <a:solidFill>
                <a:srgbClr val="414141"/>
              </a:solidFill>
            </a:endParaRPr>
          </a:p>
          <a:p>
            <a:pPr marL="457200" indent="-457200">
              <a:lnSpc>
                <a:spcPts val="2340"/>
              </a:lnSpc>
              <a:buClr>
                <a:srgbClr val="EC7C69"/>
              </a:buClr>
              <a:buFont typeface="Arial" panose="020B0604020202020204" pitchFamily="34" charset="0"/>
              <a:buChar char="•"/>
            </a:pPr>
            <a:endParaRPr lang="en-US" sz="2200">
              <a:solidFill>
                <a:srgbClr val="414141"/>
              </a:solidFill>
            </a:endParaRPr>
          </a:p>
        </p:txBody>
      </p:sp>
      <p:pic>
        <p:nvPicPr>
          <p:cNvPr id="2" name="Picture 1">
            <a:extLst>
              <a:ext uri="{FF2B5EF4-FFF2-40B4-BE49-F238E27FC236}">
                <a16:creationId xmlns:a16="http://schemas.microsoft.com/office/drawing/2014/main" id="{FE9BB6F6-0304-AFE4-D7BE-062BB99B783A}"/>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9476282" y="3569408"/>
            <a:ext cx="2583815" cy="1955749"/>
          </a:xfrm>
          <a:prstGeom prst="rect">
            <a:avLst/>
          </a:prstGeom>
        </p:spPr>
      </p:pic>
      <p:sp>
        <p:nvSpPr>
          <p:cNvPr id="8" name="Freeform 7">
            <a:extLst>
              <a:ext uri="{FF2B5EF4-FFF2-40B4-BE49-F238E27FC236}">
                <a16:creationId xmlns:a16="http://schemas.microsoft.com/office/drawing/2014/main" id="{76EDE11A-627A-6D0C-72EF-5C9625B1F6B8}"/>
              </a:ext>
            </a:extLst>
          </p:cNvPr>
          <p:cNvSpPr/>
          <p:nvPr/>
        </p:nvSpPr>
        <p:spPr>
          <a:xfrm rot="5400000">
            <a:off x="-368753" y="559068"/>
            <a:ext cx="6160277" cy="5403275"/>
          </a:xfrm>
          <a:custGeom>
            <a:avLst/>
            <a:gdLst>
              <a:gd name="connsiteX0" fmla="*/ 2617605 w 5235209"/>
              <a:gd name="connsiteY0" fmla="*/ 0 h 4591884"/>
              <a:gd name="connsiteX1" fmla="*/ 5235209 w 5235209"/>
              <a:gd name="connsiteY1" fmla="*/ 2932396 h 4591884"/>
              <a:gd name="connsiteX2" fmla="*/ 5229745 w 5235209"/>
              <a:gd name="connsiteY2" fmla="*/ 3097689 h 4591884"/>
              <a:gd name="connsiteX3" fmla="*/ 5235209 w 5235209"/>
              <a:gd name="connsiteY3" fmla="*/ 3097689 h 4591884"/>
              <a:gd name="connsiteX4" fmla="*/ 5235209 w 5235209"/>
              <a:gd name="connsiteY4" fmla="*/ 4305667 h 4591884"/>
              <a:gd name="connsiteX5" fmla="*/ 5235209 w 5235209"/>
              <a:gd name="connsiteY5" fmla="*/ 4470960 h 4591884"/>
              <a:gd name="connsiteX6" fmla="*/ 5235209 w 5235209"/>
              <a:gd name="connsiteY6" fmla="*/ 4587760 h 4591884"/>
              <a:gd name="connsiteX7" fmla="*/ 5226845 w 5235209"/>
              <a:gd name="connsiteY7" fmla="*/ 4587384 h 4591884"/>
              <a:gd name="connsiteX8" fmla="*/ 5090725 w 5235209"/>
              <a:gd name="connsiteY8" fmla="*/ 4591884 h 4591884"/>
              <a:gd name="connsiteX9" fmla="*/ 5090725 w 5235209"/>
              <a:gd name="connsiteY9" fmla="*/ 4587384 h 4591884"/>
              <a:gd name="connsiteX10" fmla="*/ 4095937 w 5235209"/>
              <a:gd name="connsiteY10" fmla="*/ 4587384 h 4591884"/>
              <a:gd name="connsiteX11" fmla="*/ 3959817 w 5235209"/>
              <a:gd name="connsiteY11" fmla="*/ 4587384 h 4591884"/>
              <a:gd name="connsiteX12" fmla="*/ 2426635 w 5235209"/>
              <a:gd name="connsiteY12" fmla="*/ 4587384 h 4591884"/>
              <a:gd name="connsiteX13" fmla="*/ 1295728 w 5235209"/>
              <a:gd name="connsiteY13" fmla="*/ 4587384 h 4591884"/>
              <a:gd name="connsiteX14" fmla="*/ 1295728 w 5235209"/>
              <a:gd name="connsiteY14" fmla="*/ 4587386 h 4591884"/>
              <a:gd name="connsiteX15" fmla="*/ 776797 w 5235209"/>
              <a:gd name="connsiteY15" fmla="*/ 4587386 h 4591884"/>
              <a:gd name="connsiteX16" fmla="*/ 0 w 5235209"/>
              <a:gd name="connsiteY16" fmla="*/ 4587386 h 4591884"/>
              <a:gd name="connsiteX17" fmla="*/ 0 w 5235209"/>
              <a:gd name="connsiteY17" fmla="*/ 4470960 h 4591884"/>
              <a:gd name="connsiteX18" fmla="*/ 0 w 5235209"/>
              <a:gd name="connsiteY18" fmla="*/ 4305667 h 4591884"/>
              <a:gd name="connsiteX19" fmla="*/ 0 w 5235209"/>
              <a:gd name="connsiteY19" fmla="*/ 3097689 h 4591884"/>
              <a:gd name="connsiteX20" fmla="*/ 5463 w 5235209"/>
              <a:gd name="connsiteY20" fmla="*/ 3097689 h 4591884"/>
              <a:gd name="connsiteX21" fmla="*/ 0 w 5235209"/>
              <a:gd name="connsiteY21" fmla="*/ 2932396 h 4591884"/>
              <a:gd name="connsiteX22" fmla="*/ 2617605 w 5235209"/>
              <a:gd name="connsiteY22" fmla="*/ 0 h 459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235209" h="4591884">
                <a:moveTo>
                  <a:pt x="2617605" y="0"/>
                </a:moveTo>
                <a:cubicBezTo>
                  <a:pt x="4065757" y="0"/>
                  <a:pt x="5235209" y="1316213"/>
                  <a:pt x="5235209" y="2932396"/>
                </a:cubicBezTo>
                <a:cubicBezTo>
                  <a:pt x="5235209" y="2987492"/>
                  <a:pt x="5235209" y="3048715"/>
                  <a:pt x="5229745" y="3097689"/>
                </a:cubicBezTo>
                <a:lnTo>
                  <a:pt x="5235209" y="3097689"/>
                </a:lnTo>
                <a:lnTo>
                  <a:pt x="5235209" y="4305667"/>
                </a:lnTo>
                <a:lnTo>
                  <a:pt x="5235209" y="4470960"/>
                </a:lnTo>
                <a:lnTo>
                  <a:pt x="5235209" y="4587760"/>
                </a:lnTo>
                <a:lnTo>
                  <a:pt x="5226845" y="4587384"/>
                </a:lnTo>
                <a:cubicBezTo>
                  <a:pt x="5181473" y="4587384"/>
                  <a:pt x="5136099" y="4587384"/>
                  <a:pt x="5090725" y="4591884"/>
                </a:cubicBezTo>
                <a:lnTo>
                  <a:pt x="5090725" y="4587384"/>
                </a:lnTo>
                <a:lnTo>
                  <a:pt x="4095937" y="4587384"/>
                </a:lnTo>
                <a:lnTo>
                  <a:pt x="3959817" y="4587384"/>
                </a:lnTo>
                <a:lnTo>
                  <a:pt x="2426635" y="4587384"/>
                </a:lnTo>
                <a:lnTo>
                  <a:pt x="1295728" y="4587384"/>
                </a:lnTo>
                <a:lnTo>
                  <a:pt x="1295728" y="4587386"/>
                </a:lnTo>
                <a:lnTo>
                  <a:pt x="776797" y="4587386"/>
                </a:lnTo>
                <a:lnTo>
                  <a:pt x="0" y="4587386"/>
                </a:lnTo>
                <a:lnTo>
                  <a:pt x="0" y="4470960"/>
                </a:lnTo>
                <a:lnTo>
                  <a:pt x="0" y="4305667"/>
                </a:lnTo>
                <a:lnTo>
                  <a:pt x="0" y="3097689"/>
                </a:lnTo>
                <a:lnTo>
                  <a:pt x="5463" y="3097689"/>
                </a:lnTo>
                <a:cubicBezTo>
                  <a:pt x="0" y="3042591"/>
                  <a:pt x="0" y="2987491"/>
                  <a:pt x="0" y="2932396"/>
                </a:cubicBezTo>
                <a:cubicBezTo>
                  <a:pt x="0" y="1310086"/>
                  <a:pt x="1169449" y="0"/>
                  <a:pt x="2617605" y="0"/>
                </a:cubicBezTo>
                <a:close/>
              </a:path>
            </a:pathLst>
          </a:custGeom>
          <a:blipFill dpi="0" rotWithShape="0">
            <a:blip r:embed="rId3"/>
            <a:srcRect/>
            <a:stretch>
              <a:fillRect l="-45951" t="-380" r="-28195" b="380"/>
            </a:stretch>
          </a:blipFill>
        </p:spPr>
        <p:txBody>
          <a:bodyPr wrap="square" lIns="0" tIns="0" rIns="0" bIns="0" rtlCol="0">
            <a:noAutofit/>
          </a:bodyPr>
          <a:lstStyle/>
          <a:p>
            <a:endParaRPr>
              <a:solidFill>
                <a:srgbClr val="459597"/>
              </a:solidFill>
            </a:endParaRPr>
          </a:p>
        </p:txBody>
      </p:sp>
      <p:sp>
        <p:nvSpPr>
          <p:cNvPr id="13" name="Text Placeholder 5">
            <a:extLst>
              <a:ext uri="{FF2B5EF4-FFF2-40B4-BE49-F238E27FC236}">
                <a16:creationId xmlns:a16="http://schemas.microsoft.com/office/drawing/2014/main" id="{84DE1138-FE3E-9ED1-3AAF-EBB83CFDC877}"/>
              </a:ext>
            </a:extLst>
          </p:cNvPr>
          <p:cNvSpPr txBox="1">
            <a:spLocks/>
          </p:cNvSpPr>
          <p:nvPr/>
        </p:nvSpPr>
        <p:spPr>
          <a:xfrm>
            <a:off x="6010263" y="1839367"/>
            <a:ext cx="583613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a:t>Pristno doživetje za globlji vpogled v skupnost </a:t>
            </a:r>
          </a:p>
          <a:p>
            <a:pPr>
              <a:lnSpc>
                <a:spcPts val="2900"/>
              </a:lnSpc>
            </a:pPr>
            <a:endParaRPr lang="en-US"/>
          </a:p>
        </p:txBody>
      </p:sp>
      <p:grpSp>
        <p:nvGrpSpPr>
          <p:cNvPr id="15" name="Group 14">
            <a:extLst>
              <a:ext uri="{FF2B5EF4-FFF2-40B4-BE49-F238E27FC236}">
                <a16:creationId xmlns:a16="http://schemas.microsoft.com/office/drawing/2014/main" id="{BA81EE9A-B33B-CFE0-8A31-10FB8B008369}"/>
              </a:ext>
            </a:extLst>
          </p:cNvPr>
          <p:cNvGrpSpPr/>
          <p:nvPr/>
        </p:nvGrpSpPr>
        <p:grpSpPr>
          <a:xfrm>
            <a:off x="975593" y="6046075"/>
            <a:ext cx="3253859" cy="554397"/>
            <a:chOff x="1800741" y="6353467"/>
            <a:chExt cx="3253859" cy="554397"/>
          </a:xfrm>
        </p:grpSpPr>
        <p:sp>
          <p:nvSpPr>
            <p:cNvPr id="20" name="object 3">
              <a:extLst>
                <a:ext uri="{FF2B5EF4-FFF2-40B4-BE49-F238E27FC236}">
                  <a16:creationId xmlns:a16="http://schemas.microsoft.com/office/drawing/2014/main" id="{4DBF16FE-A9F1-DB44-5493-7ED28301094F}"/>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1" name="Text Placeholder 6">
              <a:extLst>
                <a:ext uri="{FF2B5EF4-FFF2-40B4-BE49-F238E27FC236}">
                  <a16:creationId xmlns:a16="http://schemas.microsoft.com/office/drawing/2014/main" id="{6A59ADBA-DE4A-BD13-5473-CD7E7DC7186B}"/>
                </a:ext>
              </a:extLst>
            </p:cNvPr>
            <p:cNvSpPr txBox="1">
              <a:spLocks/>
            </p:cNvSpPr>
            <p:nvPr/>
          </p:nvSpPr>
          <p:spPr>
            <a:xfrm>
              <a:off x="1800742" y="6493124"/>
              <a:ext cx="3253858" cy="2585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a:t>Avtor fotografije: St Tola Farmhouse Cheese</a:t>
              </a:r>
            </a:p>
          </p:txBody>
        </p:sp>
      </p:grpSp>
      <p:sp>
        <p:nvSpPr>
          <p:cNvPr id="4" name="Slide Number Placeholder 5">
            <a:extLst>
              <a:ext uri="{FF2B5EF4-FFF2-40B4-BE49-F238E27FC236}">
                <a16:creationId xmlns:a16="http://schemas.microsoft.com/office/drawing/2014/main" id="{E91AC57A-D59D-CEC8-D440-F67CD9C4FF8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33</a:t>
            </a:fld>
            <a:endParaRPr lang="fr-CA" sz="1200"/>
          </a:p>
        </p:txBody>
      </p:sp>
    </p:spTree>
    <p:extLst>
      <p:ext uri="{BB962C8B-B14F-4D97-AF65-F5344CB8AC3E}">
        <p14:creationId xmlns:p14="http://schemas.microsoft.com/office/powerpoint/2010/main" val="15359197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0C915E-4A59-3EB1-C3BD-113C02A5D8C1}"/>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871BA606-4B6F-78B0-3726-4F7E90A887C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834692" y="1304483"/>
            <a:ext cx="5840450" cy="3845012"/>
          </a:xfrm>
          <a:prstGeom prst="rect">
            <a:avLst/>
          </a:prstGeom>
          <a:noFill/>
        </p:spPr>
      </p:pic>
      <p:pic>
        <p:nvPicPr>
          <p:cNvPr id="13" name="Picture 12">
            <a:extLst>
              <a:ext uri="{FF2B5EF4-FFF2-40B4-BE49-F238E27FC236}">
                <a16:creationId xmlns:a16="http://schemas.microsoft.com/office/drawing/2014/main" id="{1D89F953-1ADF-DAD8-C130-E684A087C1B2}"/>
              </a:ext>
            </a:extLst>
          </p:cNvPr>
          <p:cNvPicPr>
            <a:picLocks noChangeAspect="1"/>
          </p:cNvPicPr>
          <p:nvPr/>
        </p:nvPicPr>
        <p:blipFill rotWithShape="1">
          <a:blip r:embed="rId3"/>
          <a:srcRect t="7214" b="7214"/>
          <a:stretch/>
        </p:blipFill>
        <p:spPr>
          <a:xfrm>
            <a:off x="6656634" y="1647567"/>
            <a:ext cx="4208929" cy="2467798"/>
          </a:xfrm>
          <a:prstGeom prst="rect">
            <a:avLst/>
          </a:prstGeom>
        </p:spPr>
      </p:pic>
      <p:sp>
        <p:nvSpPr>
          <p:cNvPr id="9" name="Text Placeholder 3">
            <a:extLst>
              <a:ext uri="{FF2B5EF4-FFF2-40B4-BE49-F238E27FC236}">
                <a16:creationId xmlns:a16="http://schemas.microsoft.com/office/drawing/2014/main" id="{56998116-D6D0-7D27-E4B1-04AB4217DB8D}"/>
              </a:ext>
            </a:extLst>
          </p:cNvPr>
          <p:cNvSpPr txBox="1">
            <a:spLocks/>
          </p:cNvSpPr>
          <p:nvPr/>
        </p:nvSpPr>
        <p:spPr>
          <a:xfrm>
            <a:off x="475092" y="634874"/>
            <a:ext cx="722558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a:solidFill>
                  <a:srgbClr val="EC7C69"/>
                </a:solidFill>
              </a:rPr>
              <a:t>PRIMER: </a:t>
            </a:r>
            <a:r>
              <a:rPr lang="en-US"/>
              <a:t>Povežite se z naravo</a:t>
            </a:r>
          </a:p>
          <a:p>
            <a:pPr>
              <a:lnSpc>
                <a:spcPts val="3720"/>
              </a:lnSpc>
            </a:pPr>
            <a:endParaRPr lang="en-US"/>
          </a:p>
        </p:txBody>
      </p:sp>
      <p:cxnSp>
        <p:nvCxnSpPr>
          <p:cNvPr id="7" name="Straight Connector 6">
            <a:extLst>
              <a:ext uri="{FF2B5EF4-FFF2-40B4-BE49-F238E27FC236}">
                <a16:creationId xmlns:a16="http://schemas.microsoft.com/office/drawing/2014/main" id="{40EAEC37-A418-5DBE-82EE-D0559CE68B68}"/>
              </a:ext>
            </a:extLst>
          </p:cNvPr>
          <p:cNvCxnSpPr>
            <a:cxnSpLocks/>
          </p:cNvCxnSpPr>
          <p:nvPr/>
        </p:nvCxnSpPr>
        <p:spPr>
          <a:xfrm>
            <a:off x="-11035" y="1304483"/>
            <a:ext cx="520504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A0A25C1F-62CF-EB04-2409-3000FD5C6E0C}"/>
              </a:ext>
            </a:extLst>
          </p:cNvPr>
          <p:cNvSpPr/>
          <p:nvPr/>
        </p:nvSpPr>
        <p:spPr>
          <a:xfrm>
            <a:off x="9916584" y="3154284"/>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Connector 21">
            <a:extLst>
              <a:ext uri="{FF2B5EF4-FFF2-40B4-BE49-F238E27FC236}">
                <a16:creationId xmlns:a16="http://schemas.microsoft.com/office/drawing/2014/main" id="{81F790AC-5D25-7043-BEBA-05C59BDF9DDF}"/>
              </a:ext>
            </a:extLst>
          </p:cNvPr>
          <p:cNvSpPr/>
          <p:nvPr/>
        </p:nvSpPr>
        <p:spPr>
          <a:xfrm>
            <a:off x="9817008" y="3149506"/>
            <a:ext cx="1852978" cy="1649298"/>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a:solidFill>
                  <a:schemeClr val="bg1"/>
                </a:solidFill>
              </a:rPr>
              <a:t>Kliknite za </a:t>
            </a:r>
            <a:r>
              <a:rPr lang="en-IE" sz="2800" b="1">
                <a:solidFill>
                  <a:schemeClr val="bg1"/>
                </a:solidFill>
                <a:hlinkClick r:id="rId4">
                  <a:extLst>
                    <a:ext uri="{A12FA001-AC4F-418D-AE19-62706E023703}">
                      <ahyp:hlinkClr xmlns:ahyp="http://schemas.microsoft.com/office/drawing/2018/hyperlinkcolor" val="tx"/>
                    </a:ext>
                  </a:extLst>
                </a:hlinkClick>
              </a:rPr>
              <a:t>ogled</a:t>
            </a:r>
            <a:endParaRPr lang="en-IE" sz="2800" b="1">
              <a:solidFill>
                <a:schemeClr val="bg1"/>
              </a:solidFill>
            </a:endParaRPr>
          </a:p>
        </p:txBody>
      </p:sp>
      <p:sp>
        <p:nvSpPr>
          <p:cNvPr id="14" name="Text Placeholder 4">
            <a:extLst>
              <a:ext uri="{FF2B5EF4-FFF2-40B4-BE49-F238E27FC236}">
                <a16:creationId xmlns:a16="http://schemas.microsoft.com/office/drawing/2014/main" id="{618847F7-F469-6BAF-8FC7-5F149B85F62C}"/>
              </a:ext>
            </a:extLst>
          </p:cNvPr>
          <p:cNvSpPr txBox="1">
            <a:spLocks/>
          </p:cNvSpPr>
          <p:nvPr/>
        </p:nvSpPr>
        <p:spPr>
          <a:xfrm>
            <a:off x="477781" y="1476152"/>
            <a:ext cx="5308128" cy="3902247"/>
          </a:xfrm>
          <a:prstGeom prst="rect">
            <a:avLst/>
          </a:prstGeom>
        </p:spPr>
        <p:txBody>
          <a:bodyPr lIns="91440" tIns="45720" rIns="91440" bIns="45720" numCol="1" spcCol="360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340"/>
              </a:lnSpc>
              <a:buClr>
                <a:srgbClr val="EC7C69"/>
              </a:buClr>
            </a:pPr>
            <a:r>
              <a:rPr lang="en-GB" sz="2200" dirty="0" err="1">
                <a:solidFill>
                  <a:srgbClr val="414141"/>
                </a:solidFill>
              </a:rPr>
              <a:t>Poudarite</a:t>
            </a:r>
            <a:r>
              <a:rPr lang="en-GB" sz="2200" dirty="0">
                <a:solidFill>
                  <a:srgbClr val="414141"/>
                </a:solidFill>
              </a:rPr>
              <a:t> </a:t>
            </a:r>
            <a:r>
              <a:rPr lang="en-GB" sz="2200" dirty="0" err="1">
                <a:solidFill>
                  <a:srgbClr val="414141"/>
                </a:solidFill>
              </a:rPr>
              <a:t>dejavnosti</a:t>
            </a:r>
            <a:r>
              <a:rPr lang="en-GB" sz="2200" dirty="0">
                <a:solidFill>
                  <a:srgbClr val="414141"/>
                </a:solidFill>
              </a:rPr>
              <a:t> </a:t>
            </a:r>
            <a:r>
              <a:rPr lang="en-GB" sz="2200" dirty="0" err="1">
                <a:solidFill>
                  <a:srgbClr val="414141"/>
                </a:solidFill>
              </a:rPr>
              <a:t>na</a:t>
            </a:r>
            <a:r>
              <a:rPr lang="en-GB" sz="2200" dirty="0">
                <a:solidFill>
                  <a:srgbClr val="414141"/>
                </a:solidFill>
              </a:rPr>
              <a:t> </a:t>
            </a:r>
            <a:r>
              <a:rPr lang="en-GB" sz="2200" dirty="0" err="1">
                <a:solidFill>
                  <a:srgbClr val="414141"/>
                </a:solidFill>
              </a:rPr>
              <a:t>prostem</a:t>
            </a:r>
            <a:r>
              <a:rPr lang="en-GB" sz="2200" dirty="0">
                <a:solidFill>
                  <a:srgbClr val="414141"/>
                </a:solidFill>
              </a:rPr>
              <a:t> in </a:t>
            </a:r>
            <a:r>
              <a:rPr lang="en-GB" sz="2200" dirty="0" err="1">
                <a:solidFill>
                  <a:srgbClr val="414141"/>
                </a:solidFill>
              </a:rPr>
              <a:t>okolju</a:t>
            </a:r>
            <a:r>
              <a:rPr lang="en-GB" sz="2200" dirty="0">
                <a:solidFill>
                  <a:srgbClr val="414141"/>
                </a:solidFill>
              </a:rPr>
              <a:t> </a:t>
            </a:r>
            <a:r>
              <a:rPr lang="en-GB" sz="2200" dirty="0" err="1">
                <a:solidFill>
                  <a:srgbClr val="414141"/>
                </a:solidFill>
              </a:rPr>
              <a:t>prijazne</a:t>
            </a:r>
            <a:r>
              <a:rPr lang="en-GB" sz="2200" dirty="0">
                <a:solidFill>
                  <a:srgbClr val="414141"/>
                </a:solidFill>
              </a:rPr>
              <a:t> </a:t>
            </a:r>
            <a:r>
              <a:rPr lang="en-GB" sz="2200" dirty="0" err="1">
                <a:solidFill>
                  <a:srgbClr val="414141"/>
                </a:solidFill>
              </a:rPr>
              <a:t>prakse</a:t>
            </a:r>
            <a:r>
              <a:rPr lang="en-GB" sz="2200" dirty="0">
                <a:solidFill>
                  <a:srgbClr val="414141"/>
                </a:solidFill>
              </a:rPr>
              <a:t>, da </a:t>
            </a:r>
            <a:r>
              <a:rPr lang="en-GB" sz="2200" dirty="0" err="1">
                <a:solidFill>
                  <a:srgbClr val="414141"/>
                </a:solidFill>
              </a:rPr>
              <a:t>lahko</a:t>
            </a:r>
            <a:r>
              <a:rPr lang="en-GB" sz="2200" dirty="0">
                <a:solidFill>
                  <a:srgbClr val="414141"/>
                </a:solidFill>
              </a:rPr>
              <a:t> </a:t>
            </a:r>
            <a:r>
              <a:rPr lang="en-GB" sz="2200" dirty="0" err="1">
                <a:solidFill>
                  <a:srgbClr val="414141"/>
                </a:solidFill>
              </a:rPr>
              <a:t>turisti</a:t>
            </a:r>
            <a:r>
              <a:rPr lang="en-GB" sz="2200" dirty="0">
                <a:solidFill>
                  <a:srgbClr val="414141"/>
                </a:solidFill>
              </a:rPr>
              <a:t> </a:t>
            </a:r>
            <a:r>
              <a:rPr lang="en-GB" sz="2200" dirty="0" err="1">
                <a:solidFill>
                  <a:srgbClr val="414141"/>
                </a:solidFill>
              </a:rPr>
              <a:t>raziskujejo</a:t>
            </a:r>
            <a:r>
              <a:rPr lang="en-GB" sz="2200" dirty="0">
                <a:solidFill>
                  <a:srgbClr val="414141"/>
                </a:solidFill>
              </a:rPr>
              <a:t> </a:t>
            </a:r>
            <a:r>
              <a:rPr lang="en-GB" sz="2200" dirty="0" err="1">
                <a:solidFill>
                  <a:srgbClr val="414141"/>
                </a:solidFill>
              </a:rPr>
              <a:t>pokrajino</a:t>
            </a:r>
            <a:r>
              <a:rPr lang="en-GB" sz="2200" dirty="0">
                <a:solidFill>
                  <a:srgbClr val="414141"/>
                </a:solidFill>
              </a:rPr>
              <a:t> in se </a:t>
            </a:r>
            <a:r>
              <a:rPr lang="en-GB" sz="2200" dirty="0" err="1">
                <a:solidFill>
                  <a:srgbClr val="414141"/>
                </a:solidFill>
              </a:rPr>
              <a:t>ponovno</a:t>
            </a:r>
            <a:r>
              <a:rPr lang="en-GB" sz="2200" dirty="0">
                <a:solidFill>
                  <a:srgbClr val="414141"/>
                </a:solidFill>
              </a:rPr>
              <a:t> </a:t>
            </a:r>
            <a:r>
              <a:rPr lang="en-GB" sz="2200" dirty="0" err="1">
                <a:solidFill>
                  <a:srgbClr val="414141"/>
                </a:solidFill>
              </a:rPr>
              <a:t>povežejo</a:t>
            </a:r>
            <a:r>
              <a:rPr lang="en-GB" sz="2200" dirty="0">
                <a:solidFill>
                  <a:srgbClr val="414141"/>
                </a:solidFill>
              </a:rPr>
              <a:t> z </a:t>
            </a:r>
            <a:r>
              <a:rPr lang="en-GB" sz="2200" dirty="0" err="1">
                <a:solidFill>
                  <a:srgbClr val="414141"/>
                </a:solidFill>
              </a:rPr>
              <a:t>naravo</a:t>
            </a:r>
            <a:r>
              <a:rPr lang="en-GB" sz="2200" dirty="0">
                <a:solidFill>
                  <a:srgbClr val="414141"/>
                </a:solidFill>
              </a:rPr>
              <a:t>, </a:t>
            </a:r>
            <a:r>
              <a:rPr lang="en-GB" sz="2200" dirty="0" err="1">
                <a:solidFill>
                  <a:srgbClr val="414141"/>
                </a:solidFill>
              </a:rPr>
              <a:t>hkrati</a:t>
            </a:r>
            <a:r>
              <a:rPr lang="en-GB" sz="2200" dirty="0">
                <a:solidFill>
                  <a:srgbClr val="414141"/>
                </a:solidFill>
              </a:rPr>
              <a:t> pa jo </a:t>
            </a:r>
            <a:r>
              <a:rPr lang="en-GB" sz="2200" dirty="0" err="1">
                <a:solidFill>
                  <a:srgbClr val="414141"/>
                </a:solidFill>
              </a:rPr>
              <a:t>spoštujejo</a:t>
            </a:r>
            <a:r>
              <a:rPr lang="en-GB" sz="2200" dirty="0">
                <a:solidFill>
                  <a:srgbClr val="414141"/>
                </a:solidFill>
              </a:rPr>
              <a:t>, </a:t>
            </a:r>
            <a:r>
              <a:rPr lang="en-GB" sz="2200" dirty="0" err="1">
                <a:solidFill>
                  <a:srgbClr val="414141"/>
                </a:solidFill>
              </a:rPr>
              <a:t>npr</a:t>
            </a:r>
            <a:r>
              <a:rPr lang="en-GB" sz="2200" dirty="0">
                <a:solidFill>
                  <a:srgbClr val="414141"/>
                </a:solidFill>
              </a:rPr>
              <a:t>.:</a:t>
            </a:r>
          </a:p>
          <a:p>
            <a:pPr indent="0">
              <a:lnSpc>
                <a:spcPts val="2340"/>
              </a:lnSpc>
              <a:buClr>
                <a:srgbClr val="EC7C69"/>
              </a:buClr>
            </a:pPr>
            <a:endParaRPr lang="en-GB" sz="2200">
              <a:solidFill>
                <a:srgbClr val="414141"/>
              </a:solidFill>
            </a:endParaRPr>
          </a:p>
          <a:p>
            <a:pPr marL="342900" indent="-342900">
              <a:lnSpc>
                <a:spcPts val="2340"/>
              </a:lnSpc>
              <a:buClr>
                <a:srgbClr val="459597"/>
              </a:buClr>
              <a:buFont typeface="Arial" panose="020B0604020202020204" pitchFamily="34" charset="0"/>
              <a:buChar char="•"/>
            </a:pPr>
            <a:r>
              <a:rPr lang="en-GB" sz="2200" dirty="0" err="1">
                <a:solidFill>
                  <a:srgbClr val="414141"/>
                </a:solidFill>
              </a:rPr>
              <a:t>pohodništvo</a:t>
            </a:r>
            <a:r>
              <a:rPr lang="en-GB" sz="2200" dirty="0">
                <a:solidFill>
                  <a:srgbClr val="414141"/>
                </a:solidFill>
              </a:rPr>
              <a:t> in </a:t>
            </a:r>
            <a:r>
              <a:rPr lang="en-GB" sz="2200" dirty="0" err="1">
                <a:solidFill>
                  <a:srgbClr val="414141"/>
                </a:solidFill>
              </a:rPr>
              <a:t>treking</a:t>
            </a:r>
            <a:endParaRPr lang="en-GB" sz="2200" dirty="0" err="1">
              <a:solidFill>
                <a:srgbClr val="414141"/>
              </a:solidFill>
              <a:ea typeface="Calibri"/>
              <a:cs typeface="Calibri"/>
            </a:endParaRPr>
          </a:p>
          <a:p>
            <a:pPr marL="342900" indent="-342900">
              <a:lnSpc>
                <a:spcPts val="2340"/>
              </a:lnSpc>
              <a:buClr>
                <a:srgbClr val="459597"/>
              </a:buClr>
              <a:buFont typeface="Arial" panose="020B0604020202020204" pitchFamily="34" charset="0"/>
              <a:buChar char="•"/>
            </a:pPr>
            <a:r>
              <a:rPr lang="en-GB" sz="2200" dirty="0" err="1">
                <a:solidFill>
                  <a:srgbClr val="414141"/>
                </a:solidFill>
              </a:rPr>
              <a:t>kajak</a:t>
            </a:r>
            <a:endParaRPr lang="en-GB" sz="2200" dirty="0">
              <a:solidFill>
                <a:srgbClr val="414141"/>
              </a:solidFill>
            </a:endParaRPr>
          </a:p>
          <a:p>
            <a:pPr marL="342900" indent="-342900">
              <a:lnSpc>
                <a:spcPts val="2340"/>
              </a:lnSpc>
              <a:buClr>
                <a:srgbClr val="459597"/>
              </a:buClr>
              <a:buFont typeface="Arial" panose="020B0604020202020204" pitchFamily="34" charset="0"/>
              <a:buChar char="•"/>
            </a:pPr>
            <a:r>
              <a:rPr lang="en-GB" sz="2200" dirty="0" err="1">
                <a:solidFill>
                  <a:srgbClr val="414141"/>
                </a:solidFill>
              </a:rPr>
              <a:t>kolesarjenje</a:t>
            </a:r>
            <a:endParaRPr lang="en-GB" sz="2200" dirty="0">
              <a:solidFill>
                <a:srgbClr val="414141"/>
              </a:solidFill>
            </a:endParaRPr>
          </a:p>
          <a:p>
            <a:pPr marL="342900" indent="-342900">
              <a:lnSpc>
                <a:spcPts val="2340"/>
              </a:lnSpc>
              <a:buClr>
                <a:srgbClr val="459597"/>
              </a:buClr>
              <a:buFont typeface="Arial" panose="020B0604020202020204" pitchFamily="34" charset="0"/>
              <a:buChar char="•"/>
            </a:pPr>
            <a:r>
              <a:rPr lang="en-GB" sz="2200" dirty="0" err="1">
                <a:solidFill>
                  <a:srgbClr val="414141"/>
                </a:solidFill>
              </a:rPr>
              <a:t>plavanje</a:t>
            </a:r>
            <a:r>
              <a:rPr lang="en-GB" sz="2200" dirty="0">
                <a:solidFill>
                  <a:srgbClr val="414141"/>
                </a:solidFill>
              </a:rPr>
              <a:t> v </a:t>
            </a:r>
            <a:r>
              <a:rPr lang="en-GB" sz="2200" dirty="0" err="1">
                <a:solidFill>
                  <a:srgbClr val="414141"/>
                </a:solidFill>
              </a:rPr>
              <a:t>naravi</a:t>
            </a:r>
            <a:endParaRPr lang="en-GB" sz="2200" dirty="0" err="1">
              <a:solidFill>
                <a:srgbClr val="414141"/>
              </a:solidFill>
              <a:ea typeface="Calibri"/>
              <a:cs typeface="Calibri"/>
            </a:endParaRPr>
          </a:p>
          <a:p>
            <a:pPr marL="342900" indent="-342900">
              <a:lnSpc>
                <a:spcPts val="2340"/>
              </a:lnSpc>
              <a:buClr>
                <a:srgbClr val="459597"/>
              </a:buClr>
              <a:buFont typeface="Arial" panose="020B0604020202020204" pitchFamily="34" charset="0"/>
              <a:buChar char="•"/>
            </a:pPr>
            <a:r>
              <a:rPr lang="en-GB" sz="2200" dirty="0" err="1">
                <a:solidFill>
                  <a:srgbClr val="414141"/>
                </a:solidFill>
              </a:rPr>
              <a:t>opazovanje</a:t>
            </a:r>
            <a:r>
              <a:rPr lang="en-GB" sz="2200" dirty="0">
                <a:solidFill>
                  <a:srgbClr val="414141"/>
                </a:solidFill>
              </a:rPr>
              <a:t> </a:t>
            </a:r>
            <a:r>
              <a:rPr lang="en-GB" sz="2200" dirty="0" err="1">
                <a:solidFill>
                  <a:srgbClr val="414141"/>
                </a:solidFill>
              </a:rPr>
              <a:t>ptic</a:t>
            </a:r>
            <a:endParaRPr lang="en-GB" sz="2200" dirty="0" err="1">
              <a:solidFill>
                <a:srgbClr val="414141"/>
              </a:solidFill>
              <a:ea typeface="Calibri"/>
              <a:cs typeface="Calibri"/>
            </a:endParaRPr>
          </a:p>
          <a:p>
            <a:pPr marL="342900" indent="-342900">
              <a:lnSpc>
                <a:spcPts val="2340"/>
              </a:lnSpc>
              <a:buClr>
                <a:srgbClr val="459597"/>
              </a:buClr>
              <a:buFont typeface="Arial" panose="020B0604020202020204" pitchFamily="34" charset="0"/>
              <a:buChar char="•"/>
            </a:pPr>
            <a:r>
              <a:rPr lang="en-GB" sz="2200" dirty="0" err="1">
                <a:solidFill>
                  <a:srgbClr val="414141"/>
                </a:solidFill>
              </a:rPr>
              <a:t>opazovanje</a:t>
            </a:r>
            <a:r>
              <a:rPr lang="en-GB" sz="2200" dirty="0">
                <a:solidFill>
                  <a:srgbClr val="414141"/>
                </a:solidFill>
              </a:rPr>
              <a:t> </a:t>
            </a:r>
            <a:r>
              <a:rPr lang="en-GB" sz="2200" dirty="0" err="1">
                <a:solidFill>
                  <a:srgbClr val="414141"/>
                </a:solidFill>
              </a:rPr>
              <a:t>divjih</a:t>
            </a:r>
            <a:r>
              <a:rPr lang="en-GB" sz="2200" dirty="0">
                <a:solidFill>
                  <a:srgbClr val="414141"/>
                </a:solidFill>
              </a:rPr>
              <a:t> </a:t>
            </a:r>
            <a:r>
              <a:rPr lang="en-GB" sz="2200" dirty="0" err="1">
                <a:solidFill>
                  <a:srgbClr val="414141"/>
                </a:solidFill>
              </a:rPr>
              <a:t>živali</a:t>
            </a:r>
            <a:r>
              <a:rPr lang="en-GB" sz="2200" dirty="0">
                <a:solidFill>
                  <a:srgbClr val="414141"/>
                </a:solidFill>
              </a:rPr>
              <a:t>, </a:t>
            </a:r>
            <a:r>
              <a:rPr lang="en-GB" sz="2200" dirty="0" err="1">
                <a:solidFill>
                  <a:srgbClr val="414141"/>
                </a:solidFill>
              </a:rPr>
              <a:t>flore</a:t>
            </a:r>
            <a:r>
              <a:rPr lang="en-GB" sz="2200" dirty="0">
                <a:solidFill>
                  <a:srgbClr val="414141"/>
                </a:solidFill>
              </a:rPr>
              <a:t> in </a:t>
            </a:r>
            <a:r>
              <a:rPr lang="en-GB" sz="2200" dirty="0" err="1">
                <a:solidFill>
                  <a:srgbClr val="414141"/>
                </a:solidFill>
              </a:rPr>
              <a:t>favne</a:t>
            </a:r>
            <a:endParaRPr lang="en-US" sz="2200" dirty="0" err="1">
              <a:solidFill>
                <a:srgbClr val="414141"/>
              </a:solidFill>
            </a:endParaRPr>
          </a:p>
        </p:txBody>
      </p:sp>
      <p:sp>
        <p:nvSpPr>
          <p:cNvPr id="15" name="Text Placeholder 4">
            <a:extLst>
              <a:ext uri="{FF2B5EF4-FFF2-40B4-BE49-F238E27FC236}">
                <a16:creationId xmlns:a16="http://schemas.microsoft.com/office/drawing/2014/main" id="{297B4131-37A8-1D3E-C94D-1C5E95EB5EA0}"/>
              </a:ext>
            </a:extLst>
          </p:cNvPr>
          <p:cNvSpPr txBox="1">
            <a:spLocks/>
          </p:cNvSpPr>
          <p:nvPr/>
        </p:nvSpPr>
        <p:spPr>
          <a:xfrm>
            <a:off x="618611" y="5225063"/>
            <a:ext cx="10343154" cy="998063"/>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340"/>
              </a:lnSpc>
              <a:buClr>
                <a:srgbClr val="EC7C69"/>
              </a:buClr>
            </a:pPr>
            <a:r>
              <a:rPr lang="en-GB" sz="2200" b="1">
                <a:solidFill>
                  <a:srgbClr val="EC7C69"/>
                </a:solidFill>
                <a:hlinkClick r:id="rId5">
                  <a:extLst>
                    <a:ext uri="{A12FA001-AC4F-418D-AE19-62706E023703}">
                      <ahyp:hlinkClr xmlns:ahyp="http://schemas.microsoft.com/office/drawing/2018/hyperlinkcolor" val="tx"/>
                    </a:ext>
                  </a:extLst>
                </a:hlinkClick>
              </a:rPr>
              <a:t>Videoposnetek:</a:t>
            </a:r>
            <a:endParaRPr lang="en-GB" sz="2200" b="1">
              <a:solidFill>
                <a:srgbClr val="EC7C69"/>
              </a:solidFill>
            </a:endParaRPr>
          </a:p>
          <a:p>
            <a:pPr indent="0">
              <a:lnSpc>
                <a:spcPts val="2340"/>
              </a:lnSpc>
              <a:buClr>
                <a:srgbClr val="EC7C69"/>
              </a:buClr>
            </a:pPr>
            <a:r>
              <a:rPr lang="en-GB" sz="2200">
                <a:solidFill>
                  <a:srgbClr val="414141"/>
                </a:solidFill>
              </a:rPr>
              <a:t>Naša divja in udobna serija edinstvenih bivanj na </a:t>
            </a:r>
            <a:r>
              <a:rPr lang="en-GB" sz="2200" err="1">
                <a:solidFill>
                  <a:srgbClr val="414141"/>
                </a:solidFill>
              </a:rPr>
              <a:t>Irskem </a:t>
            </a:r>
            <a:r>
              <a:rPr lang="en-GB" sz="2200">
                <a:solidFill>
                  <a:srgbClr val="414141"/>
                </a:solidFill>
              </a:rPr>
              <a:t>#irishcottage </a:t>
            </a:r>
            <a:r>
              <a:rPr lang="en-GB" sz="2200" err="1">
                <a:solidFill>
                  <a:srgbClr val="414141"/>
                </a:solidFill>
              </a:rPr>
              <a:t>#uniquestays #ireland</a:t>
            </a:r>
            <a:endParaRPr lang="en-GB" sz="2200">
              <a:solidFill>
                <a:srgbClr val="414141"/>
              </a:solidFill>
            </a:endParaRPr>
          </a:p>
          <a:p>
            <a:pPr indent="0">
              <a:lnSpc>
                <a:spcPts val="2340"/>
              </a:lnSpc>
              <a:buClr>
                <a:srgbClr val="EC7C69"/>
              </a:buClr>
            </a:pPr>
            <a:r>
              <a:rPr lang="en-GB" sz="2200">
                <a:solidFill>
                  <a:srgbClr val="459597"/>
                </a:solidFill>
                <a:hlinkClick r:id="rId4">
                  <a:extLst>
                    <a:ext uri="{A12FA001-AC4F-418D-AE19-62706E023703}">
                      <ahyp:hlinkClr xmlns:ahyp="http://schemas.microsoft.com/office/drawing/2018/hyperlinkcolor" val="tx"/>
                    </a:ext>
                  </a:extLst>
                </a:hlinkClick>
              </a:rPr>
              <a:t>https://www.eaglecottage.ie/</a:t>
            </a:r>
            <a:endParaRPr lang="en-GB" sz="2200">
              <a:solidFill>
                <a:srgbClr val="459597"/>
              </a:solidFill>
            </a:endParaRPr>
          </a:p>
          <a:p>
            <a:pPr indent="0">
              <a:lnSpc>
                <a:spcPts val="2340"/>
              </a:lnSpc>
              <a:buClr>
                <a:srgbClr val="EC7C69"/>
              </a:buClr>
            </a:pPr>
            <a:endParaRPr lang="en-GB" sz="2200">
              <a:solidFill>
                <a:srgbClr val="414141"/>
              </a:solidFill>
            </a:endParaRPr>
          </a:p>
          <a:p>
            <a:pPr indent="0">
              <a:lnSpc>
                <a:spcPts val="2340"/>
              </a:lnSpc>
              <a:buClr>
                <a:srgbClr val="EC7C69"/>
              </a:buClr>
            </a:pPr>
            <a:endParaRPr lang="en-GB" sz="2200">
              <a:solidFill>
                <a:srgbClr val="414141"/>
              </a:solidFill>
            </a:endParaRPr>
          </a:p>
          <a:p>
            <a:pPr indent="0">
              <a:lnSpc>
                <a:spcPts val="2340"/>
              </a:lnSpc>
              <a:buClr>
                <a:srgbClr val="EC7C69"/>
              </a:buClr>
            </a:pPr>
            <a:endParaRPr lang="en-GB" sz="2200">
              <a:solidFill>
                <a:srgbClr val="414141"/>
              </a:solidFill>
            </a:endParaRPr>
          </a:p>
          <a:p>
            <a:pPr indent="0">
              <a:lnSpc>
                <a:spcPts val="2340"/>
              </a:lnSpc>
              <a:buClr>
                <a:srgbClr val="EC7C69"/>
              </a:buClr>
            </a:pPr>
            <a:endParaRPr lang="en-GB" sz="2200">
              <a:solidFill>
                <a:srgbClr val="414141"/>
              </a:solidFill>
            </a:endParaRPr>
          </a:p>
          <a:p>
            <a:pPr indent="0">
              <a:lnSpc>
                <a:spcPts val="2340"/>
              </a:lnSpc>
              <a:buClr>
                <a:srgbClr val="EC7C69"/>
              </a:buClr>
            </a:pPr>
            <a:endParaRPr lang="en-GB" sz="2200">
              <a:solidFill>
                <a:srgbClr val="414141"/>
              </a:solidFill>
            </a:endParaRPr>
          </a:p>
          <a:p>
            <a:pPr indent="0">
              <a:lnSpc>
                <a:spcPts val="2340"/>
              </a:lnSpc>
              <a:buClr>
                <a:srgbClr val="EC7C69"/>
              </a:buClr>
            </a:pPr>
            <a:endParaRPr lang="en-GB" sz="2200">
              <a:solidFill>
                <a:srgbClr val="414141"/>
              </a:solidFill>
            </a:endParaRPr>
          </a:p>
          <a:p>
            <a:pPr indent="0">
              <a:lnSpc>
                <a:spcPts val="2340"/>
              </a:lnSpc>
              <a:buClr>
                <a:srgbClr val="EC7C69"/>
              </a:buClr>
            </a:pPr>
            <a:endParaRPr lang="en-GB" sz="2200">
              <a:solidFill>
                <a:srgbClr val="414141"/>
              </a:solidFill>
            </a:endParaRPr>
          </a:p>
          <a:p>
            <a:pPr indent="0">
              <a:lnSpc>
                <a:spcPts val="2340"/>
              </a:lnSpc>
              <a:buClr>
                <a:srgbClr val="EC7C69"/>
              </a:buClr>
            </a:pPr>
            <a:endParaRPr lang="en-US" sz="2200">
              <a:solidFill>
                <a:srgbClr val="414141"/>
              </a:solidFill>
            </a:endParaRPr>
          </a:p>
        </p:txBody>
      </p:sp>
      <p:sp>
        <p:nvSpPr>
          <p:cNvPr id="16" name="Slide Number Placeholder 5">
            <a:extLst>
              <a:ext uri="{FF2B5EF4-FFF2-40B4-BE49-F238E27FC236}">
                <a16:creationId xmlns:a16="http://schemas.microsoft.com/office/drawing/2014/main" id="{2BF6C4D0-8885-6E1E-0863-9FB4DEB40CC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34</a:t>
            </a:fld>
            <a:endParaRPr lang="fr-CA" sz="1200"/>
          </a:p>
        </p:txBody>
      </p:sp>
    </p:spTree>
    <p:extLst>
      <p:ext uri="{BB962C8B-B14F-4D97-AF65-F5344CB8AC3E}">
        <p14:creationId xmlns:p14="http://schemas.microsoft.com/office/powerpoint/2010/main" val="30562435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89CE32-066C-2574-CEAF-3252545AC45E}"/>
            </a:ext>
          </a:extLst>
        </p:cNvPr>
        <p:cNvGrpSpPr/>
        <p:nvPr/>
      </p:nvGrpSpPr>
      <p:grpSpPr>
        <a:xfrm>
          <a:off x="0" y="0"/>
          <a:ext cx="0" cy="0"/>
          <a:chOff x="0" y="0"/>
          <a:chExt cx="0" cy="0"/>
        </a:xfrm>
      </p:grpSpPr>
      <p:sp>
        <p:nvSpPr>
          <p:cNvPr id="14" name="Text Placeholder 2">
            <a:extLst>
              <a:ext uri="{FF2B5EF4-FFF2-40B4-BE49-F238E27FC236}">
                <a16:creationId xmlns:a16="http://schemas.microsoft.com/office/drawing/2014/main" id="{36E63FF8-627F-6500-0E70-8B915374F56B}"/>
              </a:ext>
            </a:extLst>
          </p:cNvPr>
          <p:cNvSpPr>
            <a:spLocks noGrp="1"/>
          </p:cNvSpPr>
          <p:nvPr>
            <p:ph type="body" sz="quarter" idx="18"/>
          </p:nvPr>
        </p:nvSpPr>
        <p:spPr>
          <a:prstGeom prst="rect">
            <a:avLst/>
          </a:prstGeom>
        </p:spPr>
        <p:txBody>
          <a:bodyPr/>
          <a:lstStyle/>
          <a:p>
            <a:r>
              <a:rPr lang="en-US"/>
              <a:t>Počasni turizem in povezava z naravo </a:t>
            </a:r>
          </a:p>
        </p:txBody>
      </p:sp>
      <p:sp>
        <p:nvSpPr>
          <p:cNvPr id="15" name="Text Placeholder 3">
            <a:extLst>
              <a:ext uri="{FF2B5EF4-FFF2-40B4-BE49-F238E27FC236}">
                <a16:creationId xmlns:a16="http://schemas.microsoft.com/office/drawing/2014/main" id="{519EB5C6-FFD6-82B2-6E18-6EC0B33A2496}"/>
              </a:ext>
            </a:extLst>
          </p:cNvPr>
          <p:cNvSpPr>
            <a:spLocks noGrp="1"/>
          </p:cNvSpPr>
          <p:nvPr>
            <p:ph type="body" sz="quarter" idx="19"/>
          </p:nvPr>
        </p:nvSpPr>
        <p:spPr>
          <a:prstGeom prst="rect">
            <a:avLst/>
          </a:prstGeom>
        </p:spPr>
        <p:txBody>
          <a:bodyPr/>
          <a:lstStyle/>
          <a:p>
            <a:r>
              <a:rPr lang="en-GB"/>
              <a:t>Blog</a:t>
            </a:r>
          </a:p>
        </p:txBody>
      </p:sp>
      <p:sp>
        <p:nvSpPr>
          <p:cNvPr id="19" name="Slide Number Placeholder 5">
            <a:extLst>
              <a:ext uri="{FF2B5EF4-FFF2-40B4-BE49-F238E27FC236}">
                <a16:creationId xmlns:a16="http://schemas.microsoft.com/office/drawing/2014/main" id="{FF26638B-09A3-B5B9-303C-C63121DEA064}"/>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35</a:t>
            </a:fld>
            <a:endParaRPr lang="fr-CA" sz="1200"/>
          </a:p>
        </p:txBody>
      </p:sp>
      <p:pic>
        <p:nvPicPr>
          <p:cNvPr id="12" name="Picture 11">
            <a:extLst>
              <a:ext uri="{FF2B5EF4-FFF2-40B4-BE49-F238E27FC236}">
                <a16:creationId xmlns:a16="http://schemas.microsoft.com/office/drawing/2014/main" id="{7B6B06BC-6550-8304-FA74-3DD378315E73}"/>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2150599" y="1851954"/>
            <a:ext cx="4246690" cy="3154091"/>
          </a:xfrm>
          <a:prstGeom prst="rect">
            <a:avLst/>
          </a:prstGeom>
        </p:spPr>
      </p:pic>
      <p:pic>
        <p:nvPicPr>
          <p:cNvPr id="9" name="Graphic 8" descr="Blog outline">
            <a:extLst>
              <a:ext uri="{FF2B5EF4-FFF2-40B4-BE49-F238E27FC236}">
                <a16:creationId xmlns:a16="http://schemas.microsoft.com/office/drawing/2014/main" id="{324ABFAB-DC02-1743-F2D2-2CEE66F076C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55022" y="518589"/>
            <a:ext cx="963706" cy="963706"/>
          </a:xfrm>
          <a:prstGeom prst="rect">
            <a:avLst/>
          </a:prstGeom>
        </p:spPr>
      </p:pic>
      <p:pic>
        <p:nvPicPr>
          <p:cNvPr id="10" name="Picture 9" descr="A piece of paper with text on it&#10;&#10;AI-generated content may be incorrect.">
            <a:extLst>
              <a:ext uri="{FF2B5EF4-FFF2-40B4-BE49-F238E27FC236}">
                <a16:creationId xmlns:a16="http://schemas.microsoft.com/office/drawing/2014/main" id="{C22D6D79-077A-047F-4B03-85A81A2946E7}"/>
              </a:ext>
            </a:extLst>
          </p:cNvPr>
          <p:cNvPicPr>
            <a:picLocks noChangeAspect="1"/>
          </p:cNvPicPr>
          <p:nvPr/>
        </p:nvPicPr>
        <p:blipFill>
          <a:blip r:embed="rId5"/>
          <a:srcRect l="6139" t="1198" r="8991" b="1677"/>
          <a:stretch/>
        </p:blipFill>
        <p:spPr>
          <a:xfrm>
            <a:off x="8404949" y="2074140"/>
            <a:ext cx="3187141" cy="4236755"/>
          </a:xfrm>
          <a:prstGeom prst="rect">
            <a:avLst/>
          </a:prstGeom>
        </p:spPr>
      </p:pic>
      <p:sp>
        <p:nvSpPr>
          <p:cNvPr id="11" name="Oval 10">
            <a:extLst>
              <a:ext uri="{FF2B5EF4-FFF2-40B4-BE49-F238E27FC236}">
                <a16:creationId xmlns:a16="http://schemas.microsoft.com/office/drawing/2014/main" id="{E16E417B-7F25-79F6-E8CA-DC3CE6BB04FC}"/>
              </a:ext>
            </a:extLst>
          </p:cNvPr>
          <p:cNvSpPr/>
          <p:nvPr/>
        </p:nvSpPr>
        <p:spPr>
          <a:xfrm>
            <a:off x="7661983" y="1273054"/>
            <a:ext cx="1794175" cy="1794175"/>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3">
            <a:extLst>
              <a:ext uri="{FF2B5EF4-FFF2-40B4-BE49-F238E27FC236}">
                <a16:creationId xmlns:a16="http://schemas.microsoft.com/office/drawing/2014/main" id="{AFE03B78-CC8C-D0FA-E6A1-8A27AF6D9CDC}"/>
              </a:ext>
            </a:extLst>
          </p:cNvPr>
          <p:cNvSpPr/>
          <p:nvPr/>
        </p:nvSpPr>
        <p:spPr>
          <a:xfrm>
            <a:off x="7720426" y="1800439"/>
            <a:ext cx="1677287" cy="73107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3000"/>
              </a:lnSpc>
            </a:pPr>
            <a:r>
              <a:rPr lang="en-IE" sz="3000" b="1">
                <a:solidFill>
                  <a:schemeClr val="bg1"/>
                </a:solidFill>
                <a:latin typeface="Calibri" panose="020F0502020204030204" pitchFamily="34" charset="0"/>
                <a:cs typeface="Calibri" panose="020F0502020204030204" pitchFamily="34" charset="0"/>
              </a:rPr>
              <a:t>Kliknite za </a:t>
            </a:r>
            <a:r>
              <a:rPr lang="en-IE" sz="3000" b="1">
                <a:solidFill>
                  <a:schemeClr val="bg1"/>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branje</a:t>
            </a:r>
            <a:endParaRPr lang="en-IE" sz="3000">
              <a:solidFill>
                <a:schemeClr val="bg1"/>
              </a:solidFill>
              <a:latin typeface="Calibri" panose="020F0502020204030204" pitchFamily="34" charset="0"/>
              <a:cs typeface="Calibri" panose="020F0502020204030204" pitchFamily="34" charset="0"/>
            </a:endParaRPr>
          </a:p>
        </p:txBody>
      </p:sp>
      <p:sp>
        <p:nvSpPr>
          <p:cNvPr id="17" name="Text Placeholder 4">
            <a:extLst>
              <a:ext uri="{FF2B5EF4-FFF2-40B4-BE49-F238E27FC236}">
                <a16:creationId xmlns:a16="http://schemas.microsoft.com/office/drawing/2014/main" id="{096EC038-4EEA-7C31-725D-BEE41A19597E}"/>
              </a:ext>
            </a:extLst>
          </p:cNvPr>
          <p:cNvSpPr txBox="1">
            <a:spLocks/>
          </p:cNvSpPr>
          <p:nvPr/>
        </p:nvSpPr>
        <p:spPr>
          <a:xfrm>
            <a:off x="599910" y="3692300"/>
            <a:ext cx="7415589" cy="4702721"/>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EC7C69"/>
              </a:buClr>
            </a:pPr>
            <a:r>
              <a:rPr lang="en-IE" dirty="0" err="1">
                <a:latin typeface="Calibri"/>
                <a:ea typeface="Calibri"/>
                <a:cs typeface="Calibri"/>
              </a:rPr>
              <a:t>Turisti</a:t>
            </a:r>
            <a:r>
              <a:rPr lang="en-IE" dirty="0">
                <a:latin typeface="Calibri"/>
                <a:ea typeface="Calibri"/>
                <a:cs typeface="Calibri"/>
              </a:rPr>
              <a:t> </a:t>
            </a:r>
            <a:r>
              <a:rPr lang="en-IE" dirty="0" err="1">
                <a:latin typeface="Calibri"/>
                <a:ea typeface="Calibri"/>
                <a:cs typeface="Calibri"/>
              </a:rPr>
              <a:t>lahko</a:t>
            </a:r>
            <a:r>
              <a:rPr lang="en-IE" dirty="0">
                <a:latin typeface="Calibri"/>
                <a:ea typeface="Calibri"/>
                <a:cs typeface="Calibri"/>
              </a:rPr>
              <a:t> </a:t>
            </a:r>
            <a:r>
              <a:rPr lang="en-IE" dirty="0" err="1">
                <a:latin typeface="Calibri"/>
                <a:ea typeface="Calibri"/>
                <a:cs typeface="Calibri"/>
              </a:rPr>
              <a:t>pridobijo</a:t>
            </a:r>
            <a:r>
              <a:rPr lang="en-IE" dirty="0">
                <a:latin typeface="Calibri"/>
                <a:ea typeface="Calibri"/>
                <a:cs typeface="Calibri"/>
              </a:rPr>
              <a:t> </a:t>
            </a:r>
            <a:r>
              <a:rPr lang="en-IE" dirty="0" err="1">
                <a:latin typeface="Calibri"/>
                <a:ea typeface="Calibri"/>
                <a:cs typeface="Calibri"/>
              </a:rPr>
              <a:t>dragoceno</a:t>
            </a:r>
            <a:r>
              <a:rPr lang="en-IE" dirty="0">
                <a:latin typeface="Calibri"/>
                <a:ea typeface="Calibri"/>
                <a:cs typeface="Calibri"/>
              </a:rPr>
              <a:t> </a:t>
            </a:r>
            <a:r>
              <a:rPr lang="en-IE" dirty="0" err="1">
                <a:latin typeface="Calibri"/>
                <a:ea typeface="Calibri"/>
                <a:cs typeface="Calibri"/>
              </a:rPr>
              <a:t>znanje</a:t>
            </a:r>
            <a:r>
              <a:rPr lang="en-IE" dirty="0">
                <a:latin typeface="Calibri"/>
                <a:ea typeface="Calibri"/>
                <a:cs typeface="Calibri"/>
              </a:rPr>
              <a:t> o </a:t>
            </a:r>
            <a:r>
              <a:rPr lang="en-IE" dirty="0" err="1">
                <a:latin typeface="Calibri"/>
                <a:ea typeface="Calibri"/>
                <a:cs typeface="Calibri"/>
              </a:rPr>
              <a:t>ohranjanju</a:t>
            </a:r>
            <a:r>
              <a:rPr lang="en-IE" dirty="0">
                <a:latin typeface="Calibri"/>
                <a:ea typeface="Calibri"/>
                <a:cs typeface="Calibri"/>
              </a:rPr>
              <a:t> </a:t>
            </a:r>
            <a:r>
              <a:rPr lang="en-IE" dirty="0" err="1">
                <a:latin typeface="Calibri"/>
                <a:ea typeface="Calibri"/>
                <a:cs typeface="Calibri"/>
              </a:rPr>
              <a:t>okolja</a:t>
            </a:r>
            <a:r>
              <a:rPr lang="en-IE" dirty="0">
                <a:latin typeface="Calibri"/>
                <a:ea typeface="Calibri"/>
                <a:cs typeface="Calibri"/>
              </a:rPr>
              <a:t>, </a:t>
            </a:r>
            <a:r>
              <a:rPr lang="en-IE" dirty="0" err="1">
                <a:latin typeface="Calibri"/>
                <a:ea typeface="Calibri"/>
                <a:cs typeface="Calibri"/>
              </a:rPr>
              <a:t>trajnostnem</a:t>
            </a:r>
            <a:r>
              <a:rPr lang="en-IE" dirty="0">
                <a:latin typeface="Calibri"/>
                <a:ea typeface="Calibri"/>
                <a:cs typeface="Calibri"/>
              </a:rPr>
              <a:t> </a:t>
            </a:r>
            <a:r>
              <a:rPr lang="en-IE" dirty="0" err="1">
                <a:latin typeface="Calibri"/>
                <a:ea typeface="Calibri"/>
                <a:cs typeface="Calibri"/>
              </a:rPr>
              <a:t>življenju</a:t>
            </a:r>
            <a:r>
              <a:rPr lang="en-IE" dirty="0">
                <a:latin typeface="Calibri"/>
                <a:ea typeface="Calibri"/>
                <a:cs typeface="Calibri"/>
              </a:rPr>
              <a:t> in </a:t>
            </a:r>
            <a:r>
              <a:rPr lang="en-IE" dirty="0" err="1">
                <a:latin typeface="Calibri"/>
                <a:ea typeface="Calibri"/>
                <a:cs typeface="Calibri"/>
              </a:rPr>
              <a:t>lokalnih</a:t>
            </a:r>
            <a:r>
              <a:rPr lang="en-IE" dirty="0">
                <a:latin typeface="Calibri"/>
                <a:ea typeface="Calibri"/>
                <a:cs typeface="Calibri"/>
              </a:rPr>
              <a:t> </a:t>
            </a:r>
            <a:r>
              <a:rPr lang="en-IE" dirty="0" err="1">
                <a:latin typeface="Calibri"/>
                <a:ea typeface="Calibri"/>
                <a:cs typeface="Calibri"/>
              </a:rPr>
              <a:t>tradicijah</a:t>
            </a:r>
            <a:r>
              <a:rPr lang="en-IE">
                <a:latin typeface="Calibri"/>
                <a:ea typeface="Calibri"/>
                <a:cs typeface="Calibri"/>
              </a:rPr>
              <a:t>.</a:t>
            </a:r>
            <a:endParaRPr lang="en-IE" dirty="0">
              <a:latin typeface="Calibri"/>
              <a:ea typeface="Calibri"/>
              <a:cs typeface="Calibri"/>
            </a:endParaRPr>
          </a:p>
          <a:p>
            <a:pPr>
              <a:lnSpc>
                <a:spcPts val="2340"/>
              </a:lnSpc>
              <a:buClr>
                <a:srgbClr val="EC7C69"/>
              </a:buClr>
            </a:pPr>
            <a:endParaRPr lang="en-IE">
              <a:latin typeface="Calibri" panose="020F0502020204030204" pitchFamily="34" charset="0"/>
              <a:cs typeface="Calibri" panose="020F0502020204030204" pitchFamily="34" charset="0"/>
            </a:endParaRPr>
          </a:p>
          <a:p>
            <a:pPr>
              <a:lnSpc>
                <a:spcPts val="2340"/>
              </a:lnSpc>
              <a:buClr>
                <a:srgbClr val="EC7C69"/>
              </a:buClr>
            </a:pPr>
            <a:r>
              <a:rPr lang="en-IE" dirty="0" err="1">
                <a:latin typeface="Calibri"/>
                <a:ea typeface="Calibri"/>
                <a:cs typeface="Calibri"/>
              </a:rPr>
              <a:t>Obisk</a:t>
            </a:r>
            <a:r>
              <a:rPr lang="en-IE" dirty="0">
                <a:latin typeface="Calibri"/>
                <a:ea typeface="Calibri"/>
                <a:cs typeface="Calibri"/>
              </a:rPr>
              <a:t> </a:t>
            </a:r>
            <a:r>
              <a:rPr lang="en-IE" dirty="0" err="1">
                <a:latin typeface="Calibri"/>
                <a:ea typeface="Calibri"/>
                <a:cs typeface="Calibri"/>
              </a:rPr>
              <a:t>podeželske</a:t>
            </a:r>
            <a:r>
              <a:rPr lang="en-IE" dirty="0">
                <a:latin typeface="Calibri"/>
                <a:ea typeface="Calibri"/>
                <a:cs typeface="Calibri"/>
              </a:rPr>
              <a:t> </a:t>
            </a:r>
            <a:r>
              <a:rPr lang="en-IE" dirty="0" err="1">
                <a:latin typeface="Calibri"/>
                <a:ea typeface="Calibri"/>
                <a:cs typeface="Calibri"/>
              </a:rPr>
              <a:t>kmetijske</a:t>
            </a:r>
            <a:r>
              <a:rPr lang="en-IE" dirty="0">
                <a:latin typeface="Calibri"/>
                <a:ea typeface="Calibri"/>
                <a:cs typeface="Calibri"/>
              </a:rPr>
              <a:t> </a:t>
            </a:r>
            <a:r>
              <a:rPr lang="en-IE" dirty="0" err="1">
                <a:latin typeface="Calibri"/>
                <a:ea typeface="Calibri"/>
                <a:cs typeface="Calibri"/>
              </a:rPr>
              <a:t>skupnosti</a:t>
            </a:r>
            <a:r>
              <a:rPr lang="en-IE" dirty="0">
                <a:latin typeface="Calibri"/>
                <a:ea typeface="Calibri"/>
                <a:cs typeface="Calibri"/>
              </a:rPr>
              <a:t> </a:t>
            </a:r>
            <a:r>
              <a:rPr lang="en-IE" dirty="0" err="1">
                <a:latin typeface="Calibri"/>
                <a:ea typeface="Calibri"/>
                <a:cs typeface="Calibri"/>
              </a:rPr>
              <a:t>lahko</a:t>
            </a:r>
            <a:r>
              <a:rPr lang="en-IE" dirty="0">
                <a:latin typeface="Calibri"/>
                <a:ea typeface="Calibri"/>
                <a:cs typeface="Calibri"/>
              </a:rPr>
              <a:t> </a:t>
            </a:r>
            <a:r>
              <a:rPr lang="en-IE" dirty="0" err="1">
                <a:latin typeface="Calibri"/>
                <a:ea typeface="Calibri"/>
                <a:cs typeface="Calibri"/>
              </a:rPr>
              <a:t>popotnikom</a:t>
            </a:r>
            <a:r>
              <a:rPr lang="en-IE" dirty="0">
                <a:latin typeface="Calibri"/>
                <a:ea typeface="Calibri"/>
                <a:cs typeface="Calibri"/>
              </a:rPr>
              <a:t> </a:t>
            </a:r>
            <a:r>
              <a:rPr lang="en-IE" dirty="0" err="1">
                <a:latin typeface="Calibri"/>
                <a:ea typeface="Calibri"/>
                <a:cs typeface="Calibri"/>
              </a:rPr>
              <a:t>približa</a:t>
            </a:r>
            <a:r>
              <a:rPr lang="en-IE" dirty="0">
                <a:latin typeface="Calibri"/>
                <a:ea typeface="Calibri"/>
                <a:cs typeface="Calibri"/>
              </a:rPr>
              <a:t> </a:t>
            </a:r>
            <a:r>
              <a:rPr lang="en-IE" dirty="0" err="1">
                <a:latin typeface="Calibri"/>
                <a:ea typeface="Calibri"/>
                <a:cs typeface="Calibri"/>
              </a:rPr>
              <a:t>ekološko</a:t>
            </a:r>
            <a:r>
              <a:rPr lang="en-IE" dirty="0">
                <a:latin typeface="Calibri"/>
                <a:ea typeface="Calibri"/>
                <a:cs typeface="Calibri"/>
              </a:rPr>
              <a:t> </a:t>
            </a:r>
            <a:r>
              <a:rPr lang="en-IE" dirty="0" err="1">
                <a:latin typeface="Calibri"/>
                <a:ea typeface="Calibri"/>
                <a:cs typeface="Calibri"/>
              </a:rPr>
              <a:t>kmetijstvo</a:t>
            </a:r>
            <a:r>
              <a:rPr lang="en-IE" dirty="0">
                <a:latin typeface="Calibri"/>
                <a:ea typeface="Calibri"/>
                <a:cs typeface="Calibri"/>
              </a:rPr>
              <a:t>, </a:t>
            </a:r>
            <a:r>
              <a:rPr lang="en-IE" dirty="0" err="1">
                <a:latin typeface="Calibri"/>
                <a:ea typeface="Calibri"/>
                <a:cs typeface="Calibri"/>
              </a:rPr>
              <a:t>prostovoljstvo</a:t>
            </a:r>
            <a:r>
              <a:rPr lang="en-IE" dirty="0">
                <a:latin typeface="Calibri"/>
                <a:ea typeface="Calibri"/>
                <a:cs typeface="Calibri"/>
              </a:rPr>
              <a:t> v </a:t>
            </a:r>
            <a:r>
              <a:rPr lang="en-IE" dirty="0" err="1">
                <a:latin typeface="Calibri"/>
                <a:ea typeface="Calibri"/>
                <a:cs typeface="Calibri"/>
              </a:rPr>
              <a:t>naravnem</a:t>
            </a:r>
            <a:r>
              <a:rPr lang="en-IE" dirty="0">
                <a:latin typeface="Calibri"/>
                <a:ea typeface="Calibri"/>
                <a:cs typeface="Calibri"/>
              </a:rPr>
              <a:t> </a:t>
            </a:r>
            <a:r>
              <a:rPr lang="en-IE" dirty="0" err="1">
                <a:latin typeface="Calibri"/>
                <a:ea typeface="Calibri"/>
                <a:cs typeface="Calibri"/>
              </a:rPr>
              <a:t>rezervatu</a:t>
            </a:r>
            <a:r>
              <a:rPr lang="en-IE" dirty="0">
                <a:latin typeface="Calibri"/>
                <a:ea typeface="Calibri"/>
                <a:cs typeface="Calibri"/>
              </a:rPr>
              <a:t> pa </a:t>
            </a:r>
            <a:r>
              <a:rPr lang="en-IE" dirty="0" err="1">
                <a:latin typeface="Calibri"/>
                <a:ea typeface="Calibri"/>
                <a:cs typeface="Calibri"/>
              </a:rPr>
              <a:t>jim</a:t>
            </a:r>
            <a:r>
              <a:rPr lang="en-IE" dirty="0">
                <a:latin typeface="Calibri"/>
                <a:ea typeface="Calibri"/>
                <a:cs typeface="Calibri"/>
              </a:rPr>
              <a:t> </a:t>
            </a:r>
            <a:r>
              <a:rPr lang="en-IE" dirty="0" err="1">
                <a:latin typeface="Calibri"/>
                <a:ea typeface="Calibri"/>
                <a:cs typeface="Calibri"/>
              </a:rPr>
              <a:t>ponudi</a:t>
            </a:r>
            <a:r>
              <a:rPr lang="en-IE" dirty="0">
                <a:latin typeface="Calibri"/>
                <a:ea typeface="Calibri"/>
                <a:cs typeface="Calibri"/>
              </a:rPr>
              <a:t> </a:t>
            </a:r>
            <a:r>
              <a:rPr lang="en-IE" dirty="0" err="1">
                <a:latin typeface="Calibri"/>
                <a:ea typeface="Calibri"/>
                <a:cs typeface="Calibri"/>
              </a:rPr>
              <a:t>vpogled</a:t>
            </a:r>
            <a:r>
              <a:rPr lang="en-IE" dirty="0">
                <a:latin typeface="Calibri"/>
                <a:ea typeface="Calibri"/>
                <a:cs typeface="Calibri"/>
              </a:rPr>
              <a:t> v </a:t>
            </a:r>
            <a:r>
              <a:rPr lang="en-IE" dirty="0" err="1">
                <a:latin typeface="Calibri"/>
                <a:ea typeface="Calibri"/>
                <a:cs typeface="Calibri"/>
              </a:rPr>
              <a:t>ohranjanje</a:t>
            </a:r>
            <a:r>
              <a:rPr lang="en-IE" dirty="0">
                <a:latin typeface="Calibri"/>
                <a:ea typeface="Calibri"/>
                <a:cs typeface="Calibri"/>
              </a:rPr>
              <a:t> </a:t>
            </a:r>
            <a:r>
              <a:rPr lang="en-IE" dirty="0" err="1">
                <a:latin typeface="Calibri"/>
                <a:ea typeface="Calibri"/>
                <a:cs typeface="Calibri"/>
              </a:rPr>
              <a:t>živali</a:t>
            </a:r>
            <a:r>
              <a:rPr lang="en-IE" dirty="0">
                <a:latin typeface="Calibri"/>
                <a:ea typeface="Calibri"/>
                <a:cs typeface="Calibri"/>
              </a:rPr>
              <a:t>.</a:t>
            </a:r>
          </a:p>
          <a:p>
            <a:pPr>
              <a:lnSpc>
                <a:spcPts val="2340"/>
              </a:lnSpc>
              <a:buClr>
                <a:srgbClr val="EC7C69"/>
              </a:buClr>
            </a:pPr>
            <a:endParaRPr lang="en-IE" i="1">
              <a:latin typeface="Calibri" panose="020F0502020204030204" pitchFamily="34" charset="0"/>
              <a:cs typeface="Calibri" panose="020F0502020204030204" pitchFamily="34" charset="0"/>
            </a:endParaRPr>
          </a:p>
          <a:p>
            <a:pPr>
              <a:tabLst>
                <a:tab pos="841375" algn="l"/>
              </a:tabLst>
            </a:pPr>
            <a:r>
              <a:rPr lang="en-US" b="1" u="sng" dirty="0">
                <a:latin typeface="Calibri"/>
                <a:ea typeface="Roboto"/>
                <a:cs typeface="Calibri"/>
              </a:rPr>
              <a:t>Blog: </a:t>
            </a:r>
            <a:r>
              <a:rPr lang="en-US" dirty="0">
                <a:solidFill>
                  <a:srgbClr val="459597"/>
                </a:solidFill>
                <a:latin typeface="Calibri"/>
                <a:ea typeface="+mn-lt"/>
                <a:cs typeface="Calibri"/>
                <a:hlinkClick r:id="rId7">
                  <a:extLst>
                    <a:ext uri="{A12FA001-AC4F-418D-AE19-62706E023703}">
                      <ahyp:hlinkClr xmlns:ahyp="http://schemas.microsoft.com/office/drawing/2018/hyperlinkcolor" val="tx"/>
                    </a:ext>
                  </a:extLst>
                </a:hlinkClick>
              </a:rPr>
              <a:t>    Počasni turizem in povezava z naravo </a:t>
            </a:r>
          </a:p>
          <a:p>
            <a:pPr>
              <a:tabLst>
                <a:tab pos="841375" algn="l"/>
              </a:tabLst>
            </a:pPr>
            <a:r>
              <a:rPr lang="en-US" dirty="0">
                <a:solidFill>
                  <a:srgbClr val="459597"/>
                </a:solidFill>
                <a:latin typeface="Calibri"/>
                <a:ea typeface="+mn-lt"/>
                <a:cs typeface="Calibri"/>
              </a:rPr>
              <a:t>	</a:t>
            </a:r>
            <a:r>
              <a:rPr lang="en-US" dirty="0">
                <a:solidFill>
                  <a:srgbClr val="459597"/>
                </a:solidFill>
                <a:latin typeface="Calibri"/>
                <a:ea typeface="+mn-lt"/>
                <a:cs typeface="Calibri"/>
                <a:hlinkClick r:id="rId7">
                  <a:extLst>
                    <a:ext uri="{A12FA001-AC4F-418D-AE19-62706E023703}">
                      <ahyp:hlinkClr xmlns:ahyp="http://schemas.microsoft.com/office/drawing/2018/hyperlinkcolor" val="tx"/>
                    </a:ext>
                  </a:extLst>
                </a:hlinkClick>
              </a:rPr>
              <a:t>— An Darach Forest Therapy</a:t>
            </a:r>
            <a:endParaRPr lang="en-US" dirty="0">
              <a:solidFill>
                <a:srgbClr val="459597"/>
              </a:solidFill>
              <a:latin typeface="Calibri"/>
              <a:cs typeface="Calibri"/>
            </a:endParaRPr>
          </a:p>
          <a:p>
            <a:pPr>
              <a:lnSpc>
                <a:spcPts val="2340"/>
              </a:lnSpc>
              <a:buClr>
                <a:srgbClr val="EC7C69"/>
              </a:buClr>
            </a:pPr>
            <a:endParaRPr lang="en-IE" i="1">
              <a:latin typeface="Calibri" panose="020F0502020204030204" pitchFamily="34" charset="0"/>
              <a:cs typeface="Calibri" panose="020F0502020204030204" pitchFamily="34" charset="0"/>
            </a:endParaRPr>
          </a:p>
        </p:txBody>
      </p:sp>
      <p:grpSp>
        <p:nvGrpSpPr>
          <p:cNvPr id="18" name="Group 17">
            <a:extLst>
              <a:ext uri="{FF2B5EF4-FFF2-40B4-BE49-F238E27FC236}">
                <a16:creationId xmlns:a16="http://schemas.microsoft.com/office/drawing/2014/main" id="{98E7EC96-3692-8BFD-1657-08808CEE4E08}"/>
              </a:ext>
            </a:extLst>
          </p:cNvPr>
          <p:cNvGrpSpPr/>
          <p:nvPr/>
        </p:nvGrpSpPr>
        <p:grpSpPr>
          <a:xfrm rot="16200000">
            <a:off x="9777338" y="1339577"/>
            <a:ext cx="3253859" cy="554397"/>
            <a:chOff x="1800741" y="6353467"/>
            <a:chExt cx="3253859" cy="554397"/>
          </a:xfrm>
        </p:grpSpPr>
        <p:sp>
          <p:nvSpPr>
            <p:cNvPr id="20" name="object 3">
              <a:extLst>
                <a:ext uri="{FF2B5EF4-FFF2-40B4-BE49-F238E27FC236}">
                  <a16:creationId xmlns:a16="http://schemas.microsoft.com/office/drawing/2014/main" id="{DF9B5275-D444-A6D3-F905-159D983CA04A}"/>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1" name="Text Placeholder 6">
              <a:extLst>
                <a:ext uri="{FF2B5EF4-FFF2-40B4-BE49-F238E27FC236}">
                  <a16:creationId xmlns:a16="http://schemas.microsoft.com/office/drawing/2014/main" id="{09E4D7D0-9A44-A66E-6D3D-785CFF7C2485}"/>
                </a:ext>
              </a:extLst>
            </p:cNvPr>
            <p:cNvSpPr txBox="1">
              <a:spLocks/>
            </p:cNvSpPr>
            <p:nvPr/>
          </p:nvSpPr>
          <p:spPr>
            <a:xfrm>
              <a:off x="1800742" y="6493124"/>
              <a:ext cx="3253858" cy="2585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a:t>Avtor fotografije:</a:t>
              </a:r>
              <a:r>
                <a:rPr lang="en-IE" sz="1200" err="1"/>
                <a:t> www.leavenotraceireland.org</a:t>
              </a:r>
              <a:endParaRPr lang="en-IE" sz="1200"/>
            </a:p>
          </p:txBody>
        </p:sp>
      </p:grpSp>
    </p:spTree>
    <p:extLst>
      <p:ext uri="{BB962C8B-B14F-4D97-AF65-F5344CB8AC3E}">
        <p14:creationId xmlns:p14="http://schemas.microsoft.com/office/powerpoint/2010/main" val="8652223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2A9FF7-88DC-2C0E-7DA8-AFE79A0E7C59}"/>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6AAA61FF-3D8E-6B2B-6159-9FE2D3F2E655}"/>
              </a:ext>
            </a:extLst>
          </p:cNvPr>
          <p:cNvSpPr/>
          <p:nvPr/>
        </p:nvSpPr>
        <p:spPr>
          <a:xfrm rot="5400000" flipH="1">
            <a:off x="337017" y="1076530"/>
            <a:ext cx="4938780" cy="4261960"/>
          </a:xfrm>
          <a:custGeom>
            <a:avLst/>
            <a:gdLst>
              <a:gd name="connsiteX0" fmla="*/ 5069731 w 5069731"/>
              <a:gd name="connsiteY0" fmla="*/ 3902947 h 4261960"/>
              <a:gd name="connsiteX1" fmla="*/ 5069731 w 5069731"/>
              <a:gd name="connsiteY1" fmla="*/ 3429024 h 4261960"/>
              <a:gd name="connsiteX2" fmla="*/ 5069731 w 5069731"/>
              <a:gd name="connsiteY2" fmla="*/ 3356933 h 4261960"/>
              <a:gd name="connsiteX3" fmla="*/ 5069731 w 5069731"/>
              <a:gd name="connsiteY3" fmla="*/ 2883010 h 4261960"/>
              <a:gd name="connsiteX4" fmla="*/ 5069731 w 5069731"/>
              <a:gd name="connsiteY4" fmla="*/ 1019939 h 4261960"/>
              <a:gd name="connsiteX5" fmla="*/ 5069731 w 5069731"/>
              <a:gd name="connsiteY5" fmla="*/ 546015 h 4261960"/>
              <a:gd name="connsiteX6" fmla="*/ 5069731 w 5069731"/>
              <a:gd name="connsiteY6" fmla="*/ 473924 h 4261960"/>
              <a:gd name="connsiteX7" fmla="*/ 5069731 w 5069731"/>
              <a:gd name="connsiteY7" fmla="*/ 1 h 4261960"/>
              <a:gd name="connsiteX8" fmla="*/ 4502132 w 5069731"/>
              <a:gd name="connsiteY8" fmla="*/ 1 h 4261960"/>
              <a:gd name="connsiteX9" fmla="*/ 2870264 w 5069731"/>
              <a:gd name="connsiteY9" fmla="*/ 1 h 4261960"/>
              <a:gd name="connsiteX10" fmla="*/ 2870264 w 5069731"/>
              <a:gd name="connsiteY10" fmla="*/ 0 h 4261960"/>
              <a:gd name="connsiteX11" fmla="*/ 2302667 w 5069731"/>
              <a:gd name="connsiteY11" fmla="*/ 0 h 4261960"/>
              <a:gd name="connsiteX12" fmla="*/ 919509 w 5069731"/>
              <a:gd name="connsiteY12" fmla="*/ 0 h 4261960"/>
              <a:gd name="connsiteX13" fmla="*/ 919509 w 5069731"/>
              <a:gd name="connsiteY13" fmla="*/ 5305 h 4261960"/>
              <a:gd name="connsiteX14" fmla="*/ 0 w 5069731"/>
              <a:gd name="connsiteY14" fmla="*/ 5305 h 4261960"/>
              <a:gd name="connsiteX15" fmla="*/ 0 w 5069731"/>
              <a:gd name="connsiteY15" fmla="*/ 479229 h 4261960"/>
              <a:gd name="connsiteX16" fmla="*/ 0 w 5069731"/>
              <a:gd name="connsiteY16" fmla="*/ 924189 h 4261960"/>
              <a:gd name="connsiteX17" fmla="*/ 0 w 5069731"/>
              <a:gd name="connsiteY17" fmla="*/ 924192 h 4261960"/>
              <a:gd name="connsiteX18" fmla="*/ 0 w 5069731"/>
              <a:gd name="connsiteY18" fmla="*/ 1398113 h 4261960"/>
              <a:gd name="connsiteX19" fmla="*/ 0 w 5069731"/>
              <a:gd name="connsiteY19" fmla="*/ 1398116 h 4261960"/>
              <a:gd name="connsiteX20" fmla="*/ 0 w 5069731"/>
              <a:gd name="connsiteY20" fmla="*/ 1491788 h 4261960"/>
              <a:gd name="connsiteX21" fmla="*/ 0 w 5069731"/>
              <a:gd name="connsiteY21" fmla="*/ 1491791 h 4261960"/>
              <a:gd name="connsiteX22" fmla="*/ 0 w 5069731"/>
              <a:gd name="connsiteY22" fmla="*/ 1965712 h 4261960"/>
              <a:gd name="connsiteX23" fmla="*/ 0 w 5069731"/>
              <a:gd name="connsiteY23" fmla="*/ 1965715 h 4261960"/>
              <a:gd name="connsiteX24" fmla="*/ 0 w 5069731"/>
              <a:gd name="connsiteY24" fmla="*/ 3788036 h 4261960"/>
              <a:gd name="connsiteX25" fmla="*/ 0 w 5069731"/>
              <a:gd name="connsiteY25" fmla="*/ 4261960 h 4261960"/>
              <a:gd name="connsiteX26" fmla="*/ 979115 w 5069731"/>
              <a:gd name="connsiteY26" fmla="*/ 4261960 h 4261960"/>
              <a:gd name="connsiteX27" fmla="*/ 979118 w 5069731"/>
              <a:gd name="connsiteY27" fmla="*/ 4261960 h 4261960"/>
              <a:gd name="connsiteX28" fmla="*/ 1546714 w 5069731"/>
              <a:gd name="connsiteY28" fmla="*/ 4261960 h 4261960"/>
              <a:gd name="connsiteX29" fmla="*/ 1546717 w 5069731"/>
              <a:gd name="connsiteY29" fmla="*/ 4261960 h 4261960"/>
              <a:gd name="connsiteX30" fmla="*/ 3178579 w 5069731"/>
              <a:gd name="connsiteY30" fmla="*/ 4261960 h 4261960"/>
              <a:gd name="connsiteX31" fmla="*/ 3746178 w 5069731"/>
              <a:gd name="connsiteY31" fmla="*/ 4261960 h 4261960"/>
              <a:gd name="connsiteX32" fmla="*/ 3806269 w 5069731"/>
              <a:gd name="connsiteY32" fmla="*/ 4256655 h 4261960"/>
              <a:gd name="connsiteX33" fmla="*/ 4098088 w 5069731"/>
              <a:gd name="connsiteY33" fmla="*/ 4256655 h 4261960"/>
              <a:gd name="connsiteX34" fmla="*/ 4665687 w 5069731"/>
              <a:gd name="connsiteY34" fmla="*/ 4256655 h 4261960"/>
              <a:gd name="connsiteX35" fmla="*/ 5069731 w 5069731"/>
              <a:gd name="connsiteY35" fmla="*/ 3902947 h 426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069731" h="4261960">
                <a:moveTo>
                  <a:pt x="5069731" y="3902947"/>
                </a:moveTo>
                <a:lnTo>
                  <a:pt x="5069731" y="3429024"/>
                </a:lnTo>
                <a:lnTo>
                  <a:pt x="5069731" y="3356933"/>
                </a:lnTo>
                <a:lnTo>
                  <a:pt x="5069731" y="2883010"/>
                </a:lnTo>
                <a:lnTo>
                  <a:pt x="5069731" y="1019939"/>
                </a:lnTo>
                <a:lnTo>
                  <a:pt x="5069731" y="546015"/>
                </a:lnTo>
                <a:lnTo>
                  <a:pt x="5069731" y="473924"/>
                </a:lnTo>
                <a:lnTo>
                  <a:pt x="5069731" y="1"/>
                </a:lnTo>
                <a:lnTo>
                  <a:pt x="4502132" y="1"/>
                </a:lnTo>
                <a:lnTo>
                  <a:pt x="2870264" y="1"/>
                </a:lnTo>
                <a:lnTo>
                  <a:pt x="2870264" y="0"/>
                </a:lnTo>
                <a:lnTo>
                  <a:pt x="2302667" y="0"/>
                </a:lnTo>
                <a:lnTo>
                  <a:pt x="919509" y="0"/>
                </a:lnTo>
                <a:lnTo>
                  <a:pt x="919509" y="5305"/>
                </a:lnTo>
                <a:lnTo>
                  <a:pt x="0" y="5305"/>
                </a:lnTo>
                <a:lnTo>
                  <a:pt x="0" y="479229"/>
                </a:lnTo>
                <a:lnTo>
                  <a:pt x="0" y="924189"/>
                </a:lnTo>
                <a:lnTo>
                  <a:pt x="0" y="924192"/>
                </a:lnTo>
                <a:lnTo>
                  <a:pt x="0" y="1398113"/>
                </a:lnTo>
                <a:lnTo>
                  <a:pt x="0" y="1398116"/>
                </a:lnTo>
                <a:lnTo>
                  <a:pt x="0" y="1491788"/>
                </a:lnTo>
                <a:lnTo>
                  <a:pt x="0" y="1491791"/>
                </a:lnTo>
                <a:lnTo>
                  <a:pt x="0" y="1965712"/>
                </a:lnTo>
                <a:lnTo>
                  <a:pt x="0" y="1965715"/>
                </a:lnTo>
                <a:lnTo>
                  <a:pt x="0" y="3788036"/>
                </a:lnTo>
                <a:lnTo>
                  <a:pt x="0" y="4261960"/>
                </a:lnTo>
                <a:lnTo>
                  <a:pt x="979115" y="4261960"/>
                </a:lnTo>
                <a:lnTo>
                  <a:pt x="979118" y="4261960"/>
                </a:lnTo>
                <a:lnTo>
                  <a:pt x="1546714" y="4261960"/>
                </a:lnTo>
                <a:lnTo>
                  <a:pt x="1546717" y="4261960"/>
                </a:lnTo>
                <a:lnTo>
                  <a:pt x="3178579" y="4261960"/>
                </a:lnTo>
                <a:lnTo>
                  <a:pt x="3746178" y="4261960"/>
                </a:lnTo>
                <a:lnTo>
                  <a:pt x="3806269" y="4256655"/>
                </a:lnTo>
                <a:lnTo>
                  <a:pt x="4098088" y="4256655"/>
                </a:lnTo>
                <a:lnTo>
                  <a:pt x="4665687" y="4256655"/>
                </a:lnTo>
                <a:cubicBezTo>
                  <a:pt x="4889567" y="4256655"/>
                  <a:pt x="5069731" y="4097776"/>
                  <a:pt x="5069731" y="3902947"/>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8" name="Text Placeholder 1">
            <a:extLst>
              <a:ext uri="{FF2B5EF4-FFF2-40B4-BE49-F238E27FC236}">
                <a16:creationId xmlns:a16="http://schemas.microsoft.com/office/drawing/2014/main" id="{6FD7E51C-45E3-CA3F-20DB-F02828B3285E}"/>
              </a:ext>
            </a:extLst>
          </p:cNvPr>
          <p:cNvSpPr txBox="1">
            <a:spLocks/>
          </p:cNvSpPr>
          <p:nvPr/>
        </p:nvSpPr>
        <p:spPr>
          <a:xfrm>
            <a:off x="5366479" y="1096160"/>
            <a:ext cx="5576404" cy="47394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800" b="1">
                <a:solidFill>
                  <a:srgbClr val="EC7C69"/>
                </a:solidFill>
              </a:rPr>
              <a:t>Učni izidi:</a:t>
            </a:r>
          </a:p>
          <a:p>
            <a:pPr algn="l">
              <a:lnSpc>
                <a:spcPts val="2540"/>
              </a:lnSpc>
              <a:spcBef>
                <a:spcPts val="0"/>
              </a:spcBef>
            </a:pPr>
            <a:endParaRPr lang="en-IE" sz="2400" b="1">
              <a:solidFill>
                <a:srgbClr val="EC7C69"/>
              </a:solidFill>
            </a:endParaRPr>
          </a:p>
          <a:p>
            <a:pPr marL="457200" indent="-457200" algn="l">
              <a:lnSpc>
                <a:spcPts val="2340"/>
              </a:lnSpc>
              <a:spcBef>
                <a:spcPts val="0"/>
              </a:spcBef>
              <a:buClr>
                <a:srgbClr val="459597"/>
              </a:buClr>
              <a:buFont typeface="+mj-lt"/>
              <a:buAutoNum type="arabicPeriod"/>
            </a:pPr>
            <a:r>
              <a:rPr lang="en-IE" sz="2200">
                <a:solidFill>
                  <a:srgbClr val="414141"/>
                </a:solidFill>
              </a:rPr>
              <a:t>Razumevanje vloge lokalne skupnosti v trajnostnem turizmu.</a:t>
            </a:r>
          </a:p>
          <a:p>
            <a:pPr marL="457200" indent="-457200" algn="l">
              <a:lnSpc>
                <a:spcPts val="2340"/>
              </a:lnSpc>
              <a:spcBef>
                <a:spcPts val="0"/>
              </a:spcBef>
              <a:buClr>
                <a:srgbClr val="459597"/>
              </a:buClr>
              <a:buFont typeface="+mj-lt"/>
              <a:buAutoNum type="arabicPeriod"/>
            </a:pPr>
            <a:r>
              <a:rPr lang="en-IE" sz="2200">
                <a:solidFill>
                  <a:srgbClr val="414141"/>
                </a:solidFill>
              </a:rPr>
              <a:t>Raziskati praktične načine, kako lahko ponudnik alternativnih nastanitev spodbuja interakcijo med gosti in skupnostjo.</a:t>
            </a:r>
          </a:p>
          <a:p>
            <a:pPr marL="457200" indent="-457200" algn="l">
              <a:lnSpc>
                <a:spcPts val="2340"/>
              </a:lnSpc>
              <a:spcBef>
                <a:spcPts val="0"/>
              </a:spcBef>
              <a:buClr>
                <a:srgbClr val="459597"/>
              </a:buClr>
              <a:buFont typeface="+mj-lt"/>
              <a:buAutoNum type="arabicPeriod"/>
            </a:pPr>
            <a:r>
              <a:rPr lang="en-IE" sz="2200">
                <a:solidFill>
                  <a:srgbClr val="414141"/>
                </a:solidFill>
              </a:rPr>
              <a:t>Prepoznati, kako lahko povezovanje z lokalno skupnostjo koristi turistični izkušnji.</a:t>
            </a:r>
          </a:p>
          <a:p>
            <a:pPr marL="457200" indent="-457200" algn="l">
              <a:lnSpc>
                <a:spcPts val="2340"/>
              </a:lnSpc>
              <a:spcBef>
                <a:spcPts val="0"/>
              </a:spcBef>
              <a:buClr>
                <a:srgbClr val="459597"/>
              </a:buClr>
              <a:buFont typeface="+mj-lt"/>
              <a:buAutoNum type="arabicPeriod"/>
            </a:pPr>
            <a:endParaRPr lang="en-IE" sz="2400">
              <a:solidFill>
                <a:srgbClr val="414141"/>
              </a:solidFill>
            </a:endParaRPr>
          </a:p>
        </p:txBody>
      </p:sp>
      <p:pic>
        <p:nvPicPr>
          <p:cNvPr id="10" name="Graphic 9" descr="Signature with solid fill">
            <a:extLst>
              <a:ext uri="{FF2B5EF4-FFF2-40B4-BE49-F238E27FC236}">
                <a16:creationId xmlns:a16="http://schemas.microsoft.com/office/drawing/2014/main" id="{4996331D-356B-65B9-794B-745FF199C4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69E7C769-9608-E427-CF2C-4A100A762A1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36</a:t>
            </a:fld>
            <a:endParaRPr lang="fr-CA" sz="1200">
              <a:solidFill>
                <a:schemeClr val="bg1"/>
              </a:solidFill>
            </a:endParaRPr>
          </a:p>
        </p:txBody>
      </p:sp>
      <p:sp>
        <p:nvSpPr>
          <p:cNvPr id="5" name="Text Placeholder 1">
            <a:extLst>
              <a:ext uri="{FF2B5EF4-FFF2-40B4-BE49-F238E27FC236}">
                <a16:creationId xmlns:a16="http://schemas.microsoft.com/office/drawing/2014/main" id="{CA0673C2-7034-8319-B178-24DD9895FAE1}"/>
              </a:ext>
            </a:extLst>
          </p:cNvPr>
          <p:cNvSpPr txBox="1">
            <a:spLocks/>
          </p:cNvSpPr>
          <p:nvPr/>
        </p:nvSpPr>
        <p:spPr>
          <a:xfrm>
            <a:off x="1033217" y="1286660"/>
            <a:ext cx="333787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spcAft>
                <a:spcPts val="1200"/>
              </a:spcAft>
            </a:pPr>
            <a:r>
              <a:rPr lang="en-IE" sz="2800" b="1"/>
              <a:t>Cilj:</a:t>
            </a:r>
          </a:p>
          <a:p>
            <a:pPr algn="l">
              <a:lnSpc>
                <a:spcPts val="2340"/>
              </a:lnSpc>
              <a:spcBef>
                <a:spcPts val="0"/>
              </a:spcBef>
              <a:spcAft>
                <a:spcPts val="1200"/>
              </a:spcAft>
            </a:pPr>
            <a:br>
              <a:rPr lang="en-IE" sz="2200"/>
            </a:br>
            <a:r>
              <a:rPr lang="en-IE" sz="2200"/>
              <a:t>Preučiti praktične načine, kako lahko ponudnik turističnih nastanitev poveže obiskovalce z lokalno skupnostjo.</a:t>
            </a:r>
            <a:br>
              <a:rPr lang="en-IE" sz="2200"/>
            </a:br>
            <a:endParaRPr lang="en-IE" sz="2200"/>
          </a:p>
          <a:p>
            <a:pPr algn="l">
              <a:lnSpc>
                <a:spcPts val="2340"/>
              </a:lnSpc>
              <a:spcBef>
                <a:spcPts val="0"/>
              </a:spcBef>
              <a:spcAft>
                <a:spcPts val="1200"/>
              </a:spcAft>
            </a:pPr>
            <a:endParaRPr lang="en-IE" sz="2200"/>
          </a:p>
        </p:txBody>
      </p:sp>
    </p:spTree>
    <p:extLst>
      <p:ext uri="{BB962C8B-B14F-4D97-AF65-F5344CB8AC3E}">
        <p14:creationId xmlns:p14="http://schemas.microsoft.com/office/powerpoint/2010/main" val="10065094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EA424-B5CC-8AEB-1F9A-781688561636}"/>
            </a:ext>
          </a:extLst>
        </p:cNvPr>
        <p:cNvGrpSpPr/>
        <p:nvPr/>
      </p:nvGrpSpPr>
      <p:grpSpPr>
        <a:xfrm>
          <a:off x="0" y="0"/>
          <a:ext cx="0" cy="0"/>
          <a:chOff x="0" y="0"/>
          <a:chExt cx="0" cy="0"/>
        </a:xfrm>
      </p:grpSpPr>
      <p:sp>
        <p:nvSpPr>
          <p:cNvPr id="8" name="Text Placeholder 1">
            <a:extLst>
              <a:ext uri="{FF2B5EF4-FFF2-40B4-BE49-F238E27FC236}">
                <a16:creationId xmlns:a16="http://schemas.microsoft.com/office/drawing/2014/main" id="{0FF17596-D3D9-6033-3C27-0855744446BE}"/>
              </a:ext>
            </a:extLst>
          </p:cNvPr>
          <p:cNvSpPr txBox="1">
            <a:spLocks/>
          </p:cNvSpPr>
          <p:nvPr/>
        </p:nvSpPr>
        <p:spPr>
          <a:xfrm>
            <a:off x="1030877" y="2162458"/>
            <a:ext cx="437602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l">
              <a:lnSpc>
                <a:spcPts val="2540"/>
              </a:lnSpc>
              <a:spcBef>
                <a:spcPts val="0"/>
              </a:spcBef>
              <a:buFont typeface="+mj-lt"/>
              <a:buAutoNum type="arabicPeriod"/>
            </a:pPr>
            <a:r>
              <a:rPr lang="en-IE" sz="2400" b="1">
                <a:solidFill>
                  <a:srgbClr val="EC7C69"/>
                </a:solidFill>
              </a:rPr>
              <a:t>Raziščite naslednje 3 spletne strani:</a:t>
            </a:r>
          </a:p>
          <a:p>
            <a:pPr marL="457200" indent="-457200" algn="l">
              <a:lnSpc>
                <a:spcPts val="2540"/>
              </a:lnSpc>
              <a:spcBef>
                <a:spcPts val="0"/>
              </a:spcBef>
              <a:buFont typeface="+mj-lt"/>
              <a:buAutoNum type="arabicPeriod"/>
            </a:pPr>
            <a:endParaRPr lang="en-IE" sz="2400" b="1">
              <a:solidFill>
                <a:srgbClr val="EC7C69"/>
              </a:solidFill>
            </a:endParaRPr>
          </a:p>
          <a:p>
            <a:pPr marL="342900" indent="-342900" algn="l">
              <a:lnSpc>
                <a:spcPts val="2340"/>
              </a:lnSpc>
              <a:spcBef>
                <a:spcPts val="0"/>
              </a:spcBef>
              <a:buClr>
                <a:srgbClr val="459597"/>
              </a:buClr>
              <a:buFont typeface="Arial" panose="020B0604020202020204" pitchFamily="34" charset="0"/>
              <a:buChar char="•"/>
            </a:pPr>
            <a:r>
              <a:rPr lang="en-US" sz="2200">
                <a:solidFill>
                  <a:srgbClr val="414141"/>
                </a:solidFill>
                <a:ea typeface="+mn-lt"/>
                <a:cs typeface="+mn-lt"/>
                <a:hlinkClick r:id="rId2">
                  <a:extLst>
                    <a:ext uri="{A12FA001-AC4F-418D-AE19-62706E023703}">
                      <ahyp:hlinkClr xmlns:ahyp="http://schemas.microsoft.com/office/drawing/2018/hyperlinkcolor" val="tx"/>
                    </a:ext>
                  </a:extLst>
                </a:hlinkClick>
              </a:rPr>
              <a:t>Svetilnik Loop Head v grofiji Clare, Irska | Uradna spletna stran</a:t>
            </a:r>
            <a:endParaRPr lang="en-US" sz="2200" b="1">
              <a:solidFill>
                <a:srgbClr val="414141"/>
              </a:solidFill>
              <a:ea typeface="Calibri"/>
              <a:cs typeface="Calibri"/>
            </a:endParaRPr>
          </a:p>
          <a:p>
            <a:pPr marL="342900" indent="-342900" algn="l">
              <a:lnSpc>
                <a:spcPts val="2340"/>
              </a:lnSpc>
              <a:spcBef>
                <a:spcPts val="0"/>
              </a:spcBef>
              <a:buClr>
                <a:srgbClr val="459597"/>
              </a:buClr>
              <a:buFont typeface="Arial" panose="020B0604020202020204" pitchFamily="34" charset="0"/>
              <a:buChar char="•"/>
            </a:pPr>
            <a:r>
              <a:rPr lang="en-US" sz="2200">
                <a:solidFill>
                  <a:srgbClr val="414141"/>
                </a:solidFill>
                <a:ea typeface="+mn-lt"/>
                <a:cs typeface="+mn-lt"/>
                <a:hlinkClick r:id="rId3">
                  <a:extLst>
                    <a:ext uri="{A12FA001-AC4F-418D-AE19-62706E023703}">
                      <ahyp:hlinkClr xmlns:ahyp="http://schemas.microsoft.com/office/drawing/2018/hyperlinkcolor" val="tx"/>
                    </a:ext>
                  </a:extLst>
                </a:hlinkClick>
              </a:rPr>
              <a:t>Loop Head: Wild Atlantic Way | Ireland.com</a:t>
            </a:r>
            <a:endParaRPr lang="en-US" sz="2200">
              <a:solidFill>
                <a:srgbClr val="414141"/>
              </a:solidFill>
            </a:endParaRPr>
          </a:p>
          <a:p>
            <a:pPr marL="342900" indent="-342900" algn="l">
              <a:lnSpc>
                <a:spcPts val="2340"/>
              </a:lnSpc>
              <a:spcBef>
                <a:spcPts val="0"/>
              </a:spcBef>
              <a:buClr>
                <a:srgbClr val="459597"/>
              </a:buClr>
              <a:buFont typeface="Arial" panose="020B0604020202020204" pitchFamily="34" charset="0"/>
              <a:buChar char="•"/>
            </a:pPr>
            <a:r>
              <a:rPr lang="en-US" sz="2200">
                <a:solidFill>
                  <a:srgbClr val="414141"/>
                </a:solidFill>
                <a:ea typeface="+mn-lt"/>
                <a:cs typeface="+mn-lt"/>
                <a:hlinkClick r:id="rId4">
                  <a:extLst>
                    <a:ext uri="{A12FA001-AC4F-418D-AE19-62706E023703}">
                      <ahyp:hlinkClr xmlns:ahyp="http://schemas.microsoft.com/office/drawing/2018/hyperlinkcolor" val="tx"/>
                    </a:ext>
                  </a:extLst>
                </a:hlinkClick>
              </a:rPr>
              <a:t>Rezervirajte počitnice v znamenju velikih svetilnikov Irske | Veliki svetilniki Irske</a:t>
            </a:r>
            <a:endParaRPr lang="en-US" sz="2200">
              <a:solidFill>
                <a:srgbClr val="414141"/>
              </a:solidFill>
            </a:endParaRPr>
          </a:p>
          <a:p>
            <a:pPr marL="457200" indent="-457200" algn="l">
              <a:lnSpc>
                <a:spcPts val="2340"/>
              </a:lnSpc>
              <a:spcBef>
                <a:spcPts val="0"/>
              </a:spcBef>
              <a:buClr>
                <a:srgbClr val="459597"/>
              </a:buClr>
              <a:buFont typeface="+mj-lt"/>
              <a:buAutoNum type="arabicPeriod"/>
            </a:pPr>
            <a:endParaRPr lang="en-IE" sz="2200">
              <a:solidFill>
                <a:srgbClr val="414141"/>
              </a:solidFill>
            </a:endParaRPr>
          </a:p>
          <a:p>
            <a:pPr marL="457200" indent="-457200" algn="l">
              <a:lnSpc>
                <a:spcPts val="2540"/>
              </a:lnSpc>
              <a:spcBef>
                <a:spcPts val="0"/>
              </a:spcBef>
              <a:buFont typeface="+mj-lt"/>
              <a:buAutoNum type="arabicPeriod"/>
            </a:pPr>
            <a:endParaRPr lang="en-US" sz="2400">
              <a:solidFill>
                <a:srgbClr val="414141"/>
              </a:solidFill>
            </a:endParaRPr>
          </a:p>
        </p:txBody>
      </p:sp>
      <p:pic>
        <p:nvPicPr>
          <p:cNvPr id="10" name="Graphic 9" descr="Signature with solid fill">
            <a:extLst>
              <a:ext uri="{FF2B5EF4-FFF2-40B4-BE49-F238E27FC236}">
                <a16:creationId xmlns:a16="http://schemas.microsoft.com/office/drawing/2014/main" id="{2001270F-AB07-3CF6-E0A7-E86810EB3A6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0D4BD103-86ED-9805-CA76-553C7C1CF9E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37</a:t>
            </a:fld>
            <a:endParaRPr lang="fr-CA" sz="1200">
              <a:solidFill>
                <a:schemeClr val="bg1"/>
              </a:solidFill>
            </a:endParaRPr>
          </a:p>
        </p:txBody>
      </p:sp>
      <p:sp>
        <p:nvSpPr>
          <p:cNvPr id="3" name="TextBox 2">
            <a:extLst>
              <a:ext uri="{FF2B5EF4-FFF2-40B4-BE49-F238E27FC236}">
                <a16:creationId xmlns:a16="http://schemas.microsoft.com/office/drawing/2014/main" id="{6F887743-4888-9EA1-1704-FE00083365DA}"/>
              </a:ext>
            </a:extLst>
          </p:cNvPr>
          <p:cNvSpPr txBox="1"/>
          <p:nvPr/>
        </p:nvSpPr>
        <p:spPr>
          <a:xfrm>
            <a:off x="937708" y="1718223"/>
            <a:ext cx="6100996" cy="298608"/>
          </a:xfrm>
          <a:prstGeom prst="rect">
            <a:avLst/>
          </a:prstGeom>
          <a:noFill/>
        </p:spPr>
        <p:txBody>
          <a:bodyPr wrap="square">
            <a:spAutoFit/>
          </a:bodyPr>
          <a:lstStyle/>
          <a:p>
            <a:pPr>
              <a:lnSpc>
                <a:spcPts val="1275"/>
              </a:lnSpc>
            </a:pPr>
            <a:r>
              <a:rPr lang="en-US" sz="2400">
                <a:solidFill>
                  <a:srgbClr val="414141"/>
                </a:solidFill>
                <a:ea typeface="Calibri"/>
                <a:cs typeface="Calibri"/>
              </a:rPr>
              <a:t>Navodila:</a:t>
            </a:r>
          </a:p>
        </p:txBody>
      </p:sp>
      <p:sp>
        <p:nvSpPr>
          <p:cNvPr id="4" name="Text Placeholder 1">
            <a:extLst>
              <a:ext uri="{FF2B5EF4-FFF2-40B4-BE49-F238E27FC236}">
                <a16:creationId xmlns:a16="http://schemas.microsoft.com/office/drawing/2014/main" id="{9C813C34-96F0-DAFF-A576-B780FA4074AE}"/>
              </a:ext>
            </a:extLst>
          </p:cNvPr>
          <p:cNvSpPr txBox="1">
            <a:spLocks/>
          </p:cNvSpPr>
          <p:nvPr/>
        </p:nvSpPr>
        <p:spPr>
          <a:xfrm>
            <a:off x="5865702" y="2162458"/>
            <a:ext cx="5295421" cy="377718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l">
              <a:lnSpc>
                <a:spcPts val="2340"/>
              </a:lnSpc>
              <a:spcBef>
                <a:spcPts val="0"/>
              </a:spcBef>
              <a:buClr>
                <a:srgbClr val="EC7C69"/>
              </a:buClr>
              <a:buFont typeface="+mj-lt"/>
              <a:buAutoNum type="arabicPeriod" startAt="2"/>
            </a:pPr>
            <a:r>
              <a:rPr lang="en-IE" sz="2400" b="1" dirty="0">
                <a:solidFill>
                  <a:srgbClr val="EC7C69"/>
                </a:solidFill>
              </a:rPr>
              <a:t>Na </a:t>
            </a:r>
            <a:r>
              <a:rPr lang="en-IE" sz="2400" b="1" dirty="0" err="1">
                <a:solidFill>
                  <a:srgbClr val="EC7C69"/>
                </a:solidFill>
              </a:rPr>
              <a:t>podlagi</a:t>
            </a:r>
            <a:r>
              <a:rPr lang="en-IE" sz="2400" b="1" dirty="0">
                <a:solidFill>
                  <a:srgbClr val="EC7C69"/>
                </a:solidFill>
              </a:rPr>
              <a:t> </a:t>
            </a:r>
            <a:r>
              <a:rPr lang="en-IE" sz="2400" b="1" dirty="0" err="1">
                <a:solidFill>
                  <a:srgbClr val="EC7C69"/>
                </a:solidFill>
              </a:rPr>
              <a:t>teh</a:t>
            </a:r>
            <a:r>
              <a:rPr lang="en-IE" sz="2400" b="1" dirty="0">
                <a:solidFill>
                  <a:srgbClr val="EC7C69"/>
                </a:solidFill>
              </a:rPr>
              <a:t> </a:t>
            </a:r>
            <a:r>
              <a:rPr lang="en-IE" sz="2400" b="1" dirty="0" err="1">
                <a:solidFill>
                  <a:srgbClr val="EC7C69"/>
                </a:solidFill>
              </a:rPr>
              <a:t>spletnih</a:t>
            </a:r>
            <a:r>
              <a:rPr lang="en-IE" sz="2400" b="1" dirty="0">
                <a:solidFill>
                  <a:srgbClr val="EC7C69"/>
                </a:solidFill>
              </a:rPr>
              <a:t> </a:t>
            </a:r>
            <a:r>
              <a:rPr lang="en-IE" sz="2400" b="1" dirty="0" err="1">
                <a:solidFill>
                  <a:srgbClr val="EC7C69"/>
                </a:solidFill>
              </a:rPr>
              <a:t>strani</a:t>
            </a:r>
            <a:r>
              <a:rPr lang="en-IE" sz="2400" b="1" dirty="0">
                <a:solidFill>
                  <a:srgbClr val="EC7C69"/>
                </a:solidFill>
              </a:rPr>
              <a:t> </a:t>
            </a:r>
            <a:r>
              <a:rPr lang="en-IE" sz="2400" b="1" dirty="0" err="1">
                <a:solidFill>
                  <a:srgbClr val="EC7C69"/>
                </a:solidFill>
              </a:rPr>
              <a:t>pripravite</a:t>
            </a:r>
            <a:r>
              <a:rPr lang="en-IE" sz="2400" b="1" dirty="0">
                <a:solidFill>
                  <a:srgbClr val="EC7C69"/>
                </a:solidFill>
              </a:rPr>
              <a:t> 500-besedno </a:t>
            </a:r>
            <a:r>
              <a:rPr lang="en-IE" sz="2400" b="1" dirty="0" err="1">
                <a:solidFill>
                  <a:srgbClr val="EC7C69"/>
                </a:solidFill>
              </a:rPr>
              <a:t>refleksivno</a:t>
            </a:r>
            <a:r>
              <a:rPr lang="en-IE" sz="2400" b="1" dirty="0">
                <a:solidFill>
                  <a:srgbClr val="EC7C69"/>
                </a:solidFill>
              </a:rPr>
              <a:t> </a:t>
            </a:r>
            <a:r>
              <a:rPr lang="en-IE" sz="2400" b="1" dirty="0" err="1">
                <a:solidFill>
                  <a:srgbClr val="EC7C69"/>
                </a:solidFill>
              </a:rPr>
              <a:t>besedilo</a:t>
            </a:r>
            <a:r>
              <a:rPr lang="en-IE" sz="2400" b="1" dirty="0">
                <a:solidFill>
                  <a:srgbClr val="EC7C69"/>
                </a:solidFill>
              </a:rPr>
              <a:t>, v </a:t>
            </a:r>
            <a:r>
              <a:rPr lang="en-IE" sz="2400" b="1" dirty="0" err="1">
                <a:solidFill>
                  <a:srgbClr val="EC7C69"/>
                </a:solidFill>
              </a:rPr>
              <a:t>katerem</a:t>
            </a:r>
            <a:r>
              <a:rPr lang="en-IE" sz="2400" b="1" dirty="0">
                <a:solidFill>
                  <a:srgbClr val="EC7C69"/>
                </a:solidFill>
              </a:rPr>
              <a:t>:</a:t>
            </a:r>
          </a:p>
          <a:p>
            <a:pPr algn="l">
              <a:lnSpc>
                <a:spcPts val="2340"/>
              </a:lnSpc>
              <a:spcBef>
                <a:spcPts val="0"/>
              </a:spcBef>
              <a:buClr>
                <a:srgbClr val="459597"/>
              </a:buClr>
            </a:pPr>
            <a:endParaRPr lang="en-IE" sz="2400" b="1">
              <a:solidFill>
                <a:srgbClr val="EC7C69"/>
              </a:solidFill>
            </a:endParaRPr>
          </a:p>
          <a:p>
            <a:pPr marL="457200" indent="-457200" algn="l">
              <a:lnSpc>
                <a:spcPts val="2340"/>
              </a:lnSpc>
              <a:spcBef>
                <a:spcPts val="0"/>
              </a:spcBef>
              <a:buClr>
                <a:srgbClr val="459597"/>
              </a:buClr>
              <a:buFont typeface="Arial" panose="020B0604020202020204" pitchFamily="34" charset="0"/>
              <a:buChar char="•"/>
            </a:pPr>
            <a:r>
              <a:rPr lang="en-IE" sz="2200" dirty="0" err="1">
                <a:solidFill>
                  <a:srgbClr val="414141"/>
                </a:solidFill>
              </a:rPr>
              <a:t>opredelite</a:t>
            </a:r>
            <a:r>
              <a:rPr lang="en-IE" sz="2200" dirty="0">
                <a:solidFill>
                  <a:srgbClr val="414141"/>
                </a:solidFill>
              </a:rPr>
              <a:t>, </a:t>
            </a:r>
            <a:r>
              <a:rPr lang="en-IE" sz="2200" dirty="0" err="1">
                <a:solidFill>
                  <a:srgbClr val="414141"/>
                </a:solidFill>
              </a:rPr>
              <a:t>kako</a:t>
            </a:r>
            <a:r>
              <a:rPr lang="en-IE" sz="2200" dirty="0">
                <a:solidFill>
                  <a:srgbClr val="414141"/>
                </a:solidFill>
              </a:rPr>
              <a:t> </a:t>
            </a:r>
            <a:r>
              <a:rPr lang="en-IE" sz="2200" dirty="0" err="1">
                <a:solidFill>
                  <a:srgbClr val="414141"/>
                </a:solidFill>
              </a:rPr>
              <a:t>svetilnik</a:t>
            </a:r>
            <a:r>
              <a:rPr lang="en-IE" sz="2200" dirty="0">
                <a:solidFill>
                  <a:srgbClr val="414141"/>
                </a:solidFill>
              </a:rPr>
              <a:t> Loop Head </a:t>
            </a:r>
            <a:r>
              <a:rPr lang="en-IE" sz="2200" dirty="0" err="1">
                <a:solidFill>
                  <a:srgbClr val="414141"/>
                </a:solidFill>
              </a:rPr>
              <a:t>promovira</a:t>
            </a:r>
            <a:r>
              <a:rPr lang="en-IE" sz="2200" dirty="0">
                <a:solidFill>
                  <a:srgbClr val="414141"/>
                </a:solidFill>
              </a:rPr>
              <a:t> </a:t>
            </a:r>
            <a:r>
              <a:rPr lang="en-IE" sz="2200" dirty="0" err="1">
                <a:solidFill>
                  <a:srgbClr val="414141"/>
                </a:solidFill>
              </a:rPr>
              <a:t>lokalno</a:t>
            </a:r>
            <a:r>
              <a:rPr lang="en-IE" sz="2200" dirty="0">
                <a:solidFill>
                  <a:srgbClr val="414141"/>
                </a:solidFill>
              </a:rPr>
              <a:t> </a:t>
            </a:r>
            <a:r>
              <a:rPr lang="en-IE" sz="2200" dirty="0" err="1">
                <a:solidFill>
                  <a:srgbClr val="414141"/>
                </a:solidFill>
              </a:rPr>
              <a:t>skupnost</a:t>
            </a:r>
            <a:r>
              <a:rPr lang="en-IE" sz="2200" dirty="0">
                <a:solidFill>
                  <a:srgbClr val="414141"/>
                </a:solidFill>
              </a:rPr>
              <a:t>;</a:t>
            </a:r>
            <a:endParaRPr lang="en-IE" sz="2200" dirty="0">
              <a:solidFill>
                <a:srgbClr val="414141"/>
              </a:solidFill>
              <a:ea typeface="Calibri"/>
              <a:cs typeface="Calibri"/>
            </a:endParaRPr>
          </a:p>
          <a:p>
            <a:pPr marL="457200" indent="-457200" algn="l">
              <a:lnSpc>
                <a:spcPts val="2340"/>
              </a:lnSpc>
              <a:spcBef>
                <a:spcPts val="0"/>
              </a:spcBef>
              <a:buClr>
                <a:srgbClr val="459597"/>
              </a:buClr>
              <a:buFont typeface="Arial" panose="020B0604020202020204" pitchFamily="34" charset="0"/>
              <a:buChar char="•"/>
            </a:pPr>
            <a:r>
              <a:rPr lang="en-IE" sz="2200" dirty="0" err="1">
                <a:solidFill>
                  <a:srgbClr val="414141"/>
                </a:solidFill>
              </a:rPr>
              <a:t>predlagate</a:t>
            </a:r>
            <a:r>
              <a:rPr lang="en-IE" sz="2200" dirty="0">
                <a:solidFill>
                  <a:srgbClr val="414141"/>
                </a:solidFill>
              </a:rPr>
              <a:t> </a:t>
            </a:r>
            <a:r>
              <a:rPr lang="en-IE" sz="2200" dirty="0" err="1">
                <a:solidFill>
                  <a:srgbClr val="414141"/>
                </a:solidFill>
              </a:rPr>
              <a:t>ključne</a:t>
            </a:r>
            <a:r>
              <a:rPr lang="en-IE" sz="2200" dirty="0">
                <a:solidFill>
                  <a:srgbClr val="414141"/>
                </a:solidFill>
              </a:rPr>
              <a:t> </a:t>
            </a:r>
            <a:r>
              <a:rPr lang="en-IE" sz="2200" dirty="0" err="1">
                <a:solidFill>
                  <a:srgbClr val="414141"/>
                </a:solidFill>
              </a:rPr>
              <a:t>prednosti</a:t>
            </a:r>
            <a:r>
              <a:rPr lang="en-IE" sz="2200" dirty="0">
                <a:solidFill>
                  <a:srgbClr val="414141"/>
                </a:solidFill>
              </a:rPr>
              <a:t> </a:t>
            </a:r>
            <a:r>
              <a:rPr lang="en-IE" sz="2200" dirty="0" err="1">
                <a:solidFill>
                  <a:srgbClr val="414141"/>
                </a:solidFill>
              </a:rPr>
              <a:t>povezovanja</a:t>
            </a:r>
            <a:r>
              <a:rPr lang="en-IE" sz="2200" dirty="0">
                <a:solidFill>
                  <a:srgbClr val="414141"/>
                </a:solidFill>
              </a:rPr>
              <a:t> </a:t>
            </a:r>
            <a:r>
              <a:rPr lang="en-IE" sz="2200" dirty="0" err="1">
                <a:solidFill>
                  <a:srgbClr val="414141"/>
                </a:solidFill>
              </a:rPr>
              <a:t>obiskovalcev</a:t>
            </a:r>
            <a:r>
              <a:rPr lang="en-IE" sz="2200" dirty="0">
                <a:solidFill>
                  <a:srgbClr val="414141"/>
                </a:solidFill>
              </a:rPr>
              <a:t> </a:t>
            </a:r>
            <a:r>
              <a:rPr lang="en-IE" sz="2200" dirty="0" err="1">
                <a:solidFill>
                  <a:srgbClr val="414141"/>
                </a:solidFill>
              </a:rPr>
              <a:t>svetilnika</a:t>
            </a:r>
            <a:r>
              <a:rPr lang="en-IE" sz="2200" dirty="0">
                <a:solidFill>
                  <a:srgbClr val="414141"/>
                </a:solidFill>
              </a:rPr>
              <a:t> z </a:t>
            </a:r>
            <a:r>
              <a:rPr lang="en-IE" sz="2200" dirty="0" err="1">
                <a:solidFill>
                  <a:srgbClr val="414141"/>
                </a:solidFill>
              </a:rPr>
              <a:t>lokalno</a:t>
            </a:r>
            <a:r>
              <a:rPr lang="en-IE" sz="2200" dirty="0">
                <a:solidFill>
                  <a:srgbClr val="414141"/>
                </a:solidFill>
              </a:rPr>
              <a:t> </a:t>
            </a:r>
            <a:r>
              <a:rPr lang="en-IE" sz="2200" dirty="0" err="1">
                <a:solidFill>
                  <a:srgbClr val="414141"/>
                </a:solidFill>
              </a:rPr>
              <a:t>skupnostjo</a:t>
            </a:r>
            <a:r>
              <a:rPr lang="en-IE" sz="2200" dirty="0">
                <a:solidFill>
                  <a:srgbClr val="414141"/>
                </a:solidFill>
              </a:rPr>
              <a:t>;</a:t>
            </a:r>
            <a:endParaRPr lang="en-IE" sz="2200" dirty="0">
              <a:solidFill>
                <a:srgbClr val="414141"/>
              </a:solidFill>
              <a:ea typeface="Calibri"/>
              <a:cs typeface="Calibri"/>
            </a:endParaRPr>
          </a:p>
          <a:p>
            <a:pPr marL="457200" indent="-457200" algn="l">
              <a:lnSpc>
                <a:spcPts val="2340"/>
              </a:lnSpc>
              <a:spcBef>
                <a:spcPts val="0"/>
              </a:spcBef>
              <a:buClr>
                <a:srgbClr val="459597"/>
              </a:buClr>
              <a:buFont typeface="Arial" panose="020B0604020202020204" pitchFamily="34" charset="0"/>
              <a:buChar char="•"/>
            </a:pPr>
            <a:r>
              <a:rPr lang="en-IE" sz="2200" dirty="0" err="1">
                <a:solidFill>
                  <a:srgbClr val="414141"/>
                </a:solidFill>
              </a:rPr>
              <a:t>predlagate</a:t>
            </a:r>
            <a:r>
              <a:rPr lang="en-IE" sz="2200" dirty="0">
                <a:solidFill>
                  <a:srgbClr val="414141"/>
                </a:solidFill>
              </a:rPr>
              <a:t> </a:t>
            </a:r>
            <a:r>
              <a:rPr lang="en-IE" sz="2200" dirty="0" err="1">
                <a:solidFill>
                  <a:srgbClr val="414141"/>
                </a:solidFill>
              </a:rPr>
              <a:t>praktične</a:t>
            </a:r>
            <a:r>
              <a:rPr lang="en-IE" sz="2200" dirty="0">
                <a:solidFill>
                  <a:srgbClr val="414141"/>
                </a:solidFill>
              </a:rPr>
              <a:t> </a:t>
            </a:r>
            <a:r>
              <a:rPr lang="en-IE" sz="2200" dirty="0" err="1">
                <a:solidFill>
                  <a:srgbClr val="414141"/>
                </a:solidFill>
              </a:rPr>
              <a:t>načine</a:t>
            </a:r>
            <a:r>
              <a:rPr lang="en-IE" sz="2200" dirty="0">
                <a:solidFill>
                  <a:srgbClr val="414141"/>
                </a:solidFill>
              </a:rPr>
              <a:t>, </a:t>
            </a:r>
            <a:r>
              <a:rPr lang="en-IE" sz="2200" dirty="0" err="1">
                <a:solidFill>
                  <a:srgbClr val="414141"/>
                </a:solidFill>
              </a:rPr>
              <a:t>kako</a:t>
            </a:r>
            <a:r>
              <a:rPr lang="en-IE" sz="2200" dirty="0">
                <a:solidFill>
                  <a:srgbClr val="414141"/>
                </a:solidFill>
              </a:rPr>
              <a:t> </a:t>
            </a:r>
            <a:r>
              <a:rPr lang="en-IE" sz="2200" dirty="0" err="1">
                <a:solidFill>
                  <a:srgbClr val="414141"/>
                </a:solidFill>
              </a:rPr>
              <a:t>lahko</a:t>
            </a:r>
            <a:r>
              <a:rPr lang="en-IE" sz="2200" dirty="0">
                <a:solidFill>
                  <a:srgbClr val="414141"/>
                </a:solidFill>
              </a:rPr>
              <a:t> </a:t>
            </a:r>
            <a:r>
              <a:rPr lang="en-IE" sz="2200" dirty="0" err="1">
                <a:solidFill>
                  <a:srgbClr val="414141"/>
                </a:solidFill>
              </a:rPr>
              <a:t>svetilnik</a:t>
            </a:r>
            <a:r>
              <a:rPr lang="en-IE" sz="2200" dirty="0">
                <a:solidFill>
                  <a:srgbClr val="414141"/>
                </a:solidFill>
              </a:rPr>
              <a:t> Loop Head </a:t>
            </a:r>
            <a:r>
              <a:rPr lang="en-IE" sz="2200" dirty="0" err="1">
                <a:solidFill>
                  <a:srgbClr val="414141"/>
                </a:solidFill>
              </a:rPr>
              <a:t>razširi</a:t>
            </a:r>
            <a:r>
              <a:rPr lang="en-IE" sz="2200" dirty="0">
                <a:solidFill>
                  <a:srgbClr val="414141"/>
                </a:solidFill>
              </a:rPr>
              <a:t> </a:t>
            </a:r>
            <a:r>
              <a:rPr lang="en-IE" sz="2200" dirty="0" err="1">
                <a:solidFill>
                  <a:srgbClr val="414141"/>
                </a:solidFill>
              </a:rPr>
              <a:t>povezovanje</a:t>
            </a:r>
            <a:r>
              <a:rPr lang="en-IE" sz="2200" dirty="0">
                <a:solidFill>
                  <a:srgbClr val="414141"/>
                </a:solidFill>
              </a:rPr>
              <a:t> </a:t>
            </a:r>
            <a:r>
              <a:rPr lang="en-IE" sz="2200" dirty="0" err="1">
                <a:solidFill>
                  <a:srgbClr val="414141"/>
                </a:solidFill>
              </a:rPr>
              <a:t>obiskovalcev</a:t>
            </a:r>
            <a:r>
              <a:rPr lang="en-IE" sz="2200" dirty="0">
                <a:solidFill>
                  <a:srgbClr val="414141"/>
                </a:solidFill>
              </a:rPr>
              <a:t> z </a:t>
            </a:r>
            <a:r>
              <a:rPr lang="en-IE" sz="2200" dirty="0" err="1">
                <a:solidFill>
                  <a:srgbClr val="414141"/>
                </a:solidFill>
              </a:rPr>
              <a:t>lokalno</a:t>
            </a:r>
            <a:r>
              <a:rPr lang="en-IE" sz="2200" dirty="0">
                <a:solidFill>
                  <a:srgbClr val="414141"/>
                </a:solidFill>
              </a:rPr>
              <a:t> </a:t>
            </a:r>
            <a:r>
              <a:rPr lang="en-IE" sz="2200" dirty="0" err="1">
                <a:solidFill>
                  <a:srgbClr val="414141"/>
                </a:solidFill>
              </a:rPr>
              <a:t>skupnostjo</a:t>
            </a:r>
            <a:r>
              <a:rPr lang="en-IE" sz="2200" dirty="0">
                <a:solidFill>
                  <a:srgbClr val="414141"/>
                </a:solidFill>
              </a:rPr>
              <a:t>.</a:t>
            </a:r>
            <a:endParaRPr lang="en-IE" sz="2200" dirty="0">
              <a:solidFill>
                <a:srgbClr val="414141"/>
              </a:solidFill>
              <a:ea typeface="Calibri"/>
              <a:cs typeface="Calibri"/>
            </a:endParaRPr>
          </a:p>
          <a:p>
            <a:pPr marL="457200" indent="-457200" algn="l">
              <a:lnSpc>
                <a:spcPts val="2340"/>
              </a:lnSpc>
              <a:spcBef>
                <a:spcPts val="0"/>
              </a:spcBef>
              <a:buClr>
                <a:srgbClr val="459597"/>
              </a:buClr>
              <a:buFont typeface="Arial" panose="020B0604020202020204" pitchFamily="34" charset="0"/>
              <a:buChar char="•"/>
            </a:pPr>
            <a:endParaRPr lang="en-IE" sz="2200">
              <a:solidFill>
                <a:srgbClr val="414141"/>
              </a:solidFill>
            </a:endParaRPr>
          </a:p>
          <a:p>
            <a:pPr marL="457200" indent="-457200" algn="l">
              <a:lnSpc>
                <a:spcPts val="2340"/>
              </a:lnSpc>
              <a:spcBef>
                <a:spcPts val="0"/>
              </a:spcBef>
              <a:buClr>
                <a:srgbClr val="459597"/>
              </a:buClr>
              <a:buFont typeface="+mj-lt"/>
              <a:buAutoNum type="arabicPeriod"/>
            </a:pPr>
            <a:endParaRPr lang="en-IE" sz="2400">
              <a:solidFill>
                <a:srgbClr val="414141"/>
              </a:solidFill>
            </a:endParaRPr>
          </a:p>
          <a:p>
            <a:pPr algn="l">
              <a:lnSpc>
                <a:spcPts val="2540"/>
              </a:lnSpc>
              <a:spcBef>
                <a:spcPts val="0"/>
              </a:spcBef>
            </a:pPr>
            <a:endParaRPr lang="en-US" sz="2400">
              <a:solidFill>
                <a:srgbClr val="414141"/>
              </a:solidFill>
            </a:endParaRPr>
          </a:p>
        </p:txBody>
      </p:sp>
      <p:cxnSp>
        <p:nvCxnSpPr>
          <p:cNvPr id="11" name="Straight Connector 10">
            <a:extLst>
              <a:ext uri="{FF2B5EF4-FFF2-40B4-BE49-F238E27FC236}">
                <a16:creationId xmlns:a16="http://schemas.microsoft.com/office/drawing/2014/main" id="{D2990CA5-1DBB-C7ED-927C-70CDE349C64D}"/>
              </a:ext>
            </a:extLst>
          </p:cNvPr>
          <p:cNvCxnSpPr>
            <a:cxnSpLocks/>
          </p:cNvCxnSpPr>
          <p:nvPr/>
        </p:nvCxnSpPr>
        <p:spPr>
          <a:xfrm>
            <a:off x="5636301" y="2163369"/>
            <a:ext cx="0" cy="3772737"/>
          </a:xfrm>
          <a:prstGeom prst="line">
            <a:avLst/>
          </a:prstGeom>
          <a:ln w="12700">
            <a:solidFill>
              <a:srgbClr val="459597"/>
            </a:solidFill>
            <a:prstDash val="sysDot"/>
          </a:ln>
        </p:spPr>
        <p:style>
          <a:lnRef idx="1">
            <a:schemeClr val="accent1"/>
          </a:lnRef>
          <a:fillRef idx="0">
            <a:schemeClr val="accent1"/>
          </a:fillRef>
          <a:effectRef idx="0">
            <a:schemeClr val="accent1"/>
          </a:effectRef>
          <a:fontRef idx="minor">
            <a:schemeClr val="tx1"/>
          </a:fontRef>
        </p:style>
      </p:cxnSp>
      <p:sp>
        <p:nvSpPr>
          <p:cNvPr id="5" name="Text Placeholder 5">
            <a:extLst>
              <a:ext uri="{FF2B5EF4-FFF2-40B4-BE49-F238E27FC236}">
                <a16:creationId xmlns:a16="http://schemas.microsoft.com/office/drawing/2014/main" id="{47A4DC57-569D-33B2-717C-844E8D6707EF}"/>
              </a:ext>
            </a:extLst>
          </p:cNvPr>
          <p:cNvSpPr txBox="1">
            <a:spLocks/>
          </p:cNvSpPr>
          <p:nvPr/>
        </p:nvSpPr>
        <p:spPr>
          <a:xfrm>
            <a:off x="937708" y="529306"/>
            <a:ext cx="10409846" cy="72075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spcBef>
                <a:spcPts val="0"/>
              </a:spcBef>
              <a:buFont typeface="Arial" panose="020B0604020202020204" pitchFamily="34" charset="0"/>
              <a:buNone/>
            </a:pPr>
            <a:r>
              <a:rPr lang="en-US" sz="3600" b="1" err="1">
                <a:solidFill>
                  <a:srgbClr val="EC7C69"/>
                </a:solidFill>
              </a:rPr>
              <a:t>Praktična</a:t>
            </a:r>
            <a:r>
              <a:rPr lang="en-US" sz="3600" b="1" dirty="0">
                <a:solidFill>
                  <a:srgbClr val="EC7C69"/>
                </a:solidFill>
              </a:rPr>
              <a:t> </a:t>
            </a:r>
            <a:r>
              <a:rPr lang="en-US" sz="3600" b="1" err="1">
                <a:solidFill>
                  <a:srgbClr val="EC7C69"/>
                </a:solidFill>
              </a:rPr>
              <a:t>vaja</a:t>
            </a:r>
            <a:r>
              <a:rPr lang="en-US" sz="3600" b="1" dirty="0">
                <a:solidFill>
                  <a:srgbClr val="EC7C69"/>
                </a:solidFill>
              </a:rPr>
              <a:t>:  K</a:t>
            </a:r>
            <a:r>
              <a:rPr lang="en-US" sz="3200" b="1" dirty="0">
                <a:solidFill>
                  <a:srgbClr val="EC7C69"/>
                </a:solidFill>
              </a:rPr>
              <a:t>ako </a:t>
            </a:r>
            <a:r>
              <a:rPr lang="en-US" sz="3200" b="1" err="1">
                <a:solidFill>
                  <a:srgbClr val="EC7C69"/>
                </a:solidFill>
              </a:rPr>
              <a:t>lahko</a:t>
            </a:r>
            <a:r>
              <a:rPr lang="en-US" sz="3200" b="1" dirty="0">
                <a:solidFill>
                  <a:srgbClr val="EC7C69"/>
                </a:solidFill>
              </a:rPr>
              <a:t> </a:t>
            </a:r>
            <a:r>
              <a:rPr lang="en-US" sz="3200" b="1" err="1">
                <a:solidFill>
                  <a:srgbClr val="EC7C69"/>
                </a:solidFill>
              </a:rPr>
              <a:t>ponudniki</a:t>
            </a:r>
            <a:r>
              <a:rPr lang="en-US" sz="3200" b="1" dirty="0">
                <a:solidFill>
                  <a:srgbClr val="EC7C69"/>
                </a:solidFill>
              </a:rPr>
              <a:t> </a:t>
            </a:r>
            <a:r>
              <a:rPr lang="en-US" sz="3200" b="1" err="1">
                <a:solidFill>
                  <a:srgbClr val="EC7C69"/>
                </a:solidFill>
              </a:rPr>
              <a:t>turističnih</a:t>
            </a:r>
            <a:r>
              <a:rPr lang="en-US" sz="3200" b="1" dirty="0">
                <a:solidFill>
                  <a:srgbClr val="EC7C69"/>
                </a:solidFill>
              </a:rPr>
              <a:t> </a:t>
            </a:r>
            <a:r>
              <a:rPr lang="en-US" sz="3200" b="1" err="1">
                <a:solidFill>
                  <a:srgbClr val="EC7C69"/>
                </a:solidFill>
              </a:rPr>
              <a:t>nastanitev</a:t>
            </a:r>
            <a:r>
              <a:rPr lang="en-US" sz="3200" b="1" dirty="0">
                <a:solidFill>
                  <a:srgbClr val="EC7C69"/>
                </a:solidFill>
              </a:rPr>
              <a:t> </a:t>
            </a:r>
            <a:r>
              <a:rPr lang="en-US" sz="3200" b="1" err="1">
                <a:solidFill>
                  <a:srgbClr val="EC7C69"/>
                </a:solidFill>
              </a:rPr>
              <a:t>povezujejo</a:t>
            </a:r>
            <a:r>
              <a:rPr lang="en-US" sz="3200" b="1" dirty="0">
                <a:solidFill>
                  <a:srgbClr val="EC7C69"/>
                </a:solidFill>
              </a:rPr>
              <a:t> </a:t>
            </a:r>
            <a:r>
              <a:rPr lang="en-US" sz="3200" b="1" err="1">
                <a:solidFill>
                  <a:srgbClr val="EC7C69"/>
                </a:solidFill>
              </a:rPr>
              <a:t>obiskovalce</a:t>
            </a:r>
            <a:r>
              <a:rPr lang="en-US" sz="3200" b="1" dirty="0">
                <a:solidFill>
                  <a:srgbClr val="EC7C69"/>
                </a:solidFill>
              </a:rPr>
              <a:t> z </a:t>
            </a:r>
            <a:r>
              <a:rPr lang="en-US" sz="3200" b="1" err="1">
                <a:solidFill>
                  <a:srgbClr val="EC7C69"/>
                </a:solidFill>
              </a:rPr>
              <a:t>lokalno</a:t>
            </a:r>
            <a:r>
              <a:rPr lang="en-US" sz="3200" b="1" dirty="0">
                <a:solidFill>
                  <a:srgbClr val="EC7C69"/>
                </a:solidFill>
              </a:rPr>
              <a:t> </a:t>
            </a:r>
            <a:r>
              <a:rPr lang="en-US" sz="3200" b="1" err="1">
                <a:solidFill>
                  <a:srgbClr val="EC7C69"/>
                </a:solidFill>
              </a:rPr>
              <a:t>skupnostjo</a:t>
            </a:r>
            <a:endParaRPr lang="en-US" sz="3200" b="1" err="1">
              <a:solidFill>
                <a:srgbClr val="EC7C69"/>
              </a:solidFill>
              <a:ea typeface="Calibri"/>
              <a:cs typeface="Calibri"/>
            </a:endParaRPr>
          </a:p>
        </p:txBody>
      </p:sp>
    </p:spTree>
    <p:extLst>
      <p:ext uri="{BB962C8B-B14F-4D97-AF65-F5344CB8AC3E}">
        <p14:creationId xmlns:p14="http://schemas.microsoft.com/office/powerpoint/2010/main" val="7554859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18A23C-3BB4-D68C-20BA-1E36835081BE}"/>
            </a:ext>
          </a:extLst>
        </p:cNvPr>
        <p:cNvGrpSpPr/>
        <p:nvPr/>
      </p:nvGrpSpPr>
      <p:grpSpPr>
        <a:xfrm>
          <a:off x="0" y="0"/>
          <a:ext cx="0" cy="0"/>
          <a:chOff x="0" y="0"/>
          <a:chExt cx="0" cy="0"/>
        </a:xfrm>
      </p:grpSpPr>
      <p:sp>
        <p:nvSpPr>
          <p:cNvPr id="14" name="Text Placeholder 2">
            <a:extLst>
              <a:ext uri="{FF2B5EF4-FFF2-40B4-BE49-F238E27FC236}">
                <a16:creationId xmlns:a16="http://schemas.microsoft.com/office/drawing/2014/main" id="{4C2BB1D8-6785-823F-CAC2-C865A772BF68}"/>
              </a:ext>
            </a:extLst>
          </p:cNvPr>
          <p:cNvSpPr>
            <a:spLocks noGrp="1"/>
          </p:cNvSpPr>
          <p:nvPr>
            <p:ph type="body" sz="quarter" idx="18"/>
          </p:nvPr>
        </p:nvSpPr>
        <p:spPr>
          <a:xfrm>
            <a:off x="615337" y="1548294"/>
            <a:ext cx="2975564" cy="1049221"/>
          </a:xfrm>
          <a:prstGeom prst="rect">
            <a:avLst/>
          </a:prstGeom>
        </p:spPr>
        <p:txBody>
          <a:bodyPr/>
          <a:lstStyle/>
          <a:p>
            <a:r>
              <a:rPr lang="en-US"/>
              <a:t>Rémi </a:t>
            </a:r>
            <a:r>
              <a:rPr lang="en-US" err="1"/>
              <a:t>Becherel </a:t>
            </a:r>
            <a:r>
              <a:rPr lang="en-US"/>
              <a:t>o Châteaux dans les </a:t>
            </a:r>
            <a:r>
              <a:rPr lang="en-US" err="1"/>
              <a:t>Arbres</a:t>
            </a:r>
            <a:endParaRPr lang="en-US"/>
          </a:p>
          <a:p>
            <a:endParaRPr lang="en-US"/>
          </a:p>
        </p:txBody>
      </p:sp>
      <p:sp>
        <p:nvSpPr>
          <p:cNvPr id="15" name="Text Placeholder 3">
            <a:extLst>
              <a:ext uri="{FF2B5EF4-FFF2-40B4-BE49-F238E27FC236}">
                <a16:creationId xmlns:a16="http://schemas.microsoft.com/office/drawing/2014/main" id="{3FEC0D10-B1FD-543E-5565-EBA8222A566D}"/>
              </a:ext>
            </a:extLst>
          </p:cNvPr>
          <p:cNvSpPr>
            <a:spLocks noGrp="1"/>
          </p:cNvSpPr>
          <p:nvPr>
            <p:ph type="body" sz="quarter" idx="19"/>
          </p:nvPr>
        </p:nvSpPr>
        <p:spPr>
          <a:xfrm>
            <a:off x="632136" y="613375"/>
            <a:ext cx="2958765" cy="385564"/>
          </a:xfrm>
          <a:prstGeom prst="rect">
            <a:avLst/>
          </a:prstGeom>
        </p:spPr>
        <p:txBody>
          <a:bodyPr/>
          <a:lstStyle/>
          <a:p>
            <a:r>
              <a:rPr lang="en-GB"/>
              <a:t>Primer</a:t>
            </a:r>
          </a:p>
        </p:txBody>
      </p:sp>
      <p:sp>
        <p:nvSpPr>
          <p:cNvPr id="16" name="Text Placeholder 4">
            <a:extLst>
              <a:ext uri="{FF2B5EF4-FFF2-40B4-BE49-F238E27FC236}">
                <a16:creationId xmlns:a16="http://schemas.microsoft.com/office/drawing/2014/main" id="{3B885F82-C600-D868-3752-49A69A174180}"/>
              </a:ext>
            </a:extLst>
          </p:cNvPr>
          <p:cNvSpPr txBox="1">
            <a:spLocks/>
          </p:cNvSpPr>
          <p:nvPr/>
        </p:nvSpPr>
        <p:spPr>
          <a:xfrm>
            <a:off x="5942604" y="2252290"/>
            <a:ext cx="5124326" cy="4050389"/>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EC7C69"/>
              </a:buClr>
            </a:pPr>
            <a:r>
              <a:rPr lang="en-IE"/>
              <a:t>Video 1 je intervju z Rémi </a:t>
            </a:r>
            <a:r>
              <a:rPr lang="en-IE" err="1"/>
              <a:t>Becherelom</a:t>
            </a:r>
            <a:r>
              <a:rPr lang="en-IE"/>
              <a:t>, ustanoviteljem, ki govori o svoji strasti do arhitekture in osmih letih izkušenj z gradnjo drevesnih hišic po vsej Franciji. </a:t>
            </a:r>
          </a:p>
          <a:p>
            <a:pPr>
              <a:lnSpc>
                <a:spcPts val="2340"/>
              </a:lnSpc>
              <a:buClr>
                <a:srgbClr val="EC7C69"/>
              </a:buClr>
            </a:pPr>
            <a:endParaRPr lang="en-IE"/>
          </a:p>
          <a:p>
            <a:pPr>
              <a:lnSpc>
                <a:spcPts val="2340"/>
              </a:lnSpc>
              <a:buClr>
                <a:srgbClr val="EC7C69"/>
              </a:buClr>
            </a:pPr>
            <a:r>
              <a:rPr lang="en-IE"/>
              <a:t>Poglobljeno govori o svojem zavezanosti ohranjanju okolja, hkrati pa ustvarja edinstvene in razkošne prostore za goste. </a:t>
            </a:r>
          </a:p>
          <a:p>
            <a:pPr>
              <a:lnSpc>
                <a:spcPts val="2340"/>
              </a:lnSpc>
              <a:buClr>
                <a:srgbClr val="EC7C69"/>
              </a:buClr>
            </a:pPr>
            <a:endParaRPr lang="en-IE" i="1"/>
          </a:p>
        </p:txBody>
      </p:sp>
      <p:sp>
        <p:nvSpPr>
          <p:cNvPr id="19" name="Slide Number Placeholder 5">
            <a:extLst>
              <a:ext uri="{FF2B5EF4-FFF2-40B4-BE49-F238E27FC236}">
                <a16:creationId xmlns:a16="http://schemas.microsoft.com/office/drawing/2014/main" id="{DA453DE1-A4A3-4359-E1FE-F44E089BF8D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38</a:t>
            </a:fld>
            <a:endParaRPr lang="fr-CA" sz="1200"/>
          </a:p>
        </p:txBody>
      </p:sp>
      <p:sp>
        <p:nvSpPr>
          <p:cNvPr id="3" name="Text Placeholder 3">
            <a:extLst>
              <a:ext uri="{FF2B5EF4-FFF2-40B4-BE49-F238E27FC236}">
                <a16:creationId xmlns:a16="http://schemas.microsoft.com/office/drawing/2014/main" id="{10B526F1-6626-41F4-AB77-1E67A2F42CC9}"/>
              </a:ext>
            </a:extLst>
          </p:cNvPr>
          <p:cNvSpPr txBox="1">
            <a:spLocks/>
          </p:cNvSpPr>
          <p:nvPr/>
        </p:nvSpPr>
        <p:spPr>
          <a:xfrm>
            <a:off x="5942603" y="689293"/>
            <a:ext cx="4877590"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a:t>Video 1: </a:t>
            </a:r>
            <a:r>
              <a:rPr lang="en-US">
                <a:solidFill>
                  <a:srgbClr val="414141"/>
                </a:solidFill>
              </a:rPr>
              <a:t>Intervju z Remi </a:t>
            </a:r>
            <a:r>
              <a:rPr lang="en-US" err="1">
                <a:solidFill>
                  <a:srgbClr val="414141"/>
                </a:solidFill>
              </a:rPr>
              <a:t>Becherelom</a:t>
            </a:r>
            <a:endParaRPr lang="en-US">
              <a:solidFill>
                <a:srgbClr val="414141"/>
              </a:solidFill>
            </a:endParaRPr>
          </a:p>
          <a:p>
            <a:pPr>
              <a:lnSpc>
                <a:spcPts val="3720"/>
              </a:lnSpc>
            </a:pPr>
            <a:endParaRPr lang="en-US"/>
          </a:p>
          <a:p>
            <a:pPr>
              <a:lnSpc>
                <a:spcPts val="3720"/>
              </a:lnSpc>
            </a:pPr>
            <a:endParaRPr lang="en-US"/>
          </a:p>
        </p:txBody>
      </p:sp>
      <p:cxnSp>
        <p:nvCxnSpPr>
          <p:cNvPr id="4" name="Straight Connector 3">
            <a:extLst>
              <a:ext uri="{FF2B5EF4-FFF2-40B4-BE49-F238E27FC236}">
                <a16:creationId xmlns:a16="http://schemas.microsoft.com/office/drawing/2014/main" id="{6870B493-BDA6-E63E-9483-C1ED2779DA67}"/>
              </a:ext>
            </a:extLst>
          </p:cNvPr>
          <p:cNvCxnSpPr>
            <a:cxnSpLocks/>
          </p:cNvCxnSpPr>
          <p:nvPr/>
        </p:nvCxnSpPr>
        <p:spPr>
          <a:xfrm>
            <a:off x="5222519" y="1762683"/>
            <a:ext cx="6376042"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64D5C72B-FDB1-028C-4CD4-A62F3A3D7356}"/>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1994940" y="2136950"/>
            <a:ext cx="4246690" cy="3154091"/>
          </a:xfrm>
          <a:prstGeom prst="rect">
            <a:avLst/>
          </a:prstGeom>
        </p:spPr>
      </p:pic>
      <p:pic>
        <p:nvPicPr>
          <p:cNvPr id="13" name="Picture 12">
            <a:extLst>
              <a:ext uri="{FF2B5EF4-FFF2-40B4-BE49-F238E27FC236}">
                <a16:creationId xmlns:a16="http://schemas.microsoft.com/office/drawing/2014/main" id="{66168F5F-E456-0EFE-E8F7-662043E8EE9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5055" y="2857204"/>
            <a:ext cx="5840450" cy="3845012"/>
          </a:xfrm>
          <a:prstGeom prst="rect">
            <a:avLst/>
          </a:prstGeom>
          <a:noFill/>
        </p:spPr>
      </p:pic>
      <p:pic>
        <p:nvPicPr>
          <p:cNvPr id="2" name="Picture Placeholder 7" descr="A wooden structure with trees in the background&#10;&#10;AI-generated content may be incorrect.">
            <a:hlinkClick r:id="rId4"/>
            <a:extLst>
              <a:ext uri="{FF2B5EF4-FFF2-40B4-BE49-F238E27FC236}">
                <a16:creationId xmlns:a16="http://schemas.microsoft.com/office/drawing/2014/main" id="{16AD4F35-07DF-A664-8A5A-D8A1CC9E6B8E}"/>
              </a:ext>
            </a:extLst>
          </p:cNvPr>
          <p:cNvPicPr>
            <a:picLocks noChangeAspect="1"/>
          </p:cNvPicPr>
          <p:nvPr/>
        </p:nvPicPr>
        <p:blipFill rotWithShape="1">
          <a:blip r:embed="rId5"/>
          <a:srcRect l="2573" t="10226" r="7932" b="2697"/>
          <a:stretch/>
        </p:blipFill>
        <p:spPr>
          <a:xfrm>
            <a:off x="656474" y="3275968"/>
            <a:ext cx="4209637" cy="2373947"/>
          </a:xfrm>
          <a:prstGeom prst="rect">
            <a:avLst/>
          </a:prstGeom>
        </p:spPr>
      </p:pic>
      <p:sp>
        <p:nvSpPr>
          <p:cNvPr id="5" name="Oval 4">
            <a:extLst>
              <a:ext uri="{FF2B5EF4-FFF2-40B4-BE49-F238E27FC236}">
                <a16:creationId xmlns:a16="http://schemas.microsoft.com/office/drawing/2014/main" id="{6DF09736-27F5-FE30-DE12-25E3CEE7F5B6}"/>
              </a:ext>
            </a:extLst>
          </p:cNvPr>
          <p:cNvSpPr/>
          <p:nvPr/>
        </p:nvSpPr>
        <p:spPr>
          <a:xfrm>
            <a:off x="3789145" y="4707005"/>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Connector 21">
            <a:extLst>
              <a:ext uri="{FF2B5EF4-FFF2-40B4-BE49-F238E27FC236}">
                <a16:creationId xmlns:a16="http://schemas.microsoft.com/office/drawing/2014/main" id="{6580EF3E-C119-3841-5CA6-D26CD2984E77}"/>
              </a:ext>
            </a:extLst>
          </p:cNvPr>
          <p:cNvSpPr/>
          <p:nvPr/>
        </p:nvSpPr>
        <p:spPr>
          <a:xfrm>
            <a:off x="3689569" y="4702227"/>
            <a:ext cx="1862747" cy="1590683"/>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a:solidFill>
                  <a:schemeClr val="bg1"/>
                </a:solidFill>
              </a:rPr>
              <a:t>Kliknite za </a:t>
            </a:r>
            <a:r>
              <a:rPr lang="en-IE" sz="2800" b="1">
                <a:solidFill>
                  <a:schemeClr val="bg1"/>
                </a:solidFill>
                <a:hlinkClick r:id="rId4">
                  <a:extLst>
                    <a:ext uri="{A12FA001-AC4F-418D-AE19-62706E023703}">
                      <ahyp:hlinkClr xmlns:ahyp="http://schemas.microsoft.com/office/drawing/2018/hyperlinkcolor" val="tx"/>
                    </a:ext>
                  </a:extLst>
                </a:hlinkClick>
              </a:rPr>
              <a:t>ogled</a:t>
            </a:r>
            <a:endParaRPr lang="en-IE" sz="2800" b="1">
              <a:solidFill>
                <a:schemeClr val="bg1"/>
              </a:solidFill>
            </a:endParaRPr>
          </a:p>
        </p:txBody>
      </p:sp>
    </p:spTree>
    <p:extLst>
      <p:ext uri="{BB962C8B-B14F-4D97-AF65-F5344CB8AC3E}">
        <p14:creationId xmlns:p14="http://schemas.microsoft.com/office/powerpoint/2010/main" val="3344434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F69E21-D6FE-EDB0-E57B-642AA93B86A3}"/>
            </a:ext>
          </a:extLst>
        </p:cNvPr>
        <p:cNvGrpSpPr/>
        <p:nvPr/>
      </p:nvGrpSpPr>
      <p:grpSpPr>
        <a:xfrm>
          <a:off x="0" y="0"/>
          <a:ext cx="0" cy="0"/>
          <a:chOff x="0" y="0"/>
          <a:chExt cx="0" cy="0"/>
        </a:xfrm>
      </p:grpSpPr>
      <p:sp>
        <p:nvSpPr>
          <p:cNvPr id="14" name="Text Placeholder 2">
            <a:extLst>
              <a:ext uri="{FF2B5EF4-FFF2-40B4-BE49-F238E27FC236}">
                <a16:creationId xmlns:a16="http://schemas.microsoft.com/office/drawing/2014/main" id="{37AB4CB4-F54B-8DDF-FB91-8E05FABA737D}"/>
              </a:ext>
            </a:extLst>
          </p:cNvPr>
          <p:cNvSpPr>
            <a:spLocks noGrp="1"/>
          </p:cNvSpPr>
          <p:nvPr>
            <p:ph type="body" sz="quarter" idx="18"/>
          </p:nvPr>
        </p:nvSpPr>
        <p:spPr>
          <a:xfrm>
            <a:off x="615337" y="1548294"/>
            <a:ext cx="2975564" cy="1049221"/>
          </a:xfrm>
          <a:prstGeom prst="rect">
            <a:avLst/>
          </a:prstGeom>
        </p:spPr>
        <p:txBody>
          <a:bodyPr/>
          <a:lstStyle/>
          <a:p>
            <a:r>
              <a:rPr lang="en-US"/>
              <a:t>Rémi </a:t>
            </a:r>
            <a:r>
              <a:rPr lang="en-US" err="1"/>
              <a:t>Becherel </a:t>
            </a:r>
            <a:r>
              <a:rPr lang="en-US"/>
              <a:t>o Châteaux dans les </a:t>
            </a:r>
            <a:r>
              <a:rPr lang="en-US" err="1"/>
              <a:t>Arbres</a:t>
            </a:r>
            <a:endParaRPr lang="en-US"/>
          </a:p>
          <a:p>
            <a:endParaRPr lang="en-US"/>
          </a:p>
        </p:txBody>
      </p:sp>
      <p:sp>
        <p:nvSpPr>
          <p:cNvPr id="15" name="Text Placeholder 3">
            <a:extLst>
              <a:ext uri="{FF2B5EF4-FFF2-40B4-BE49-F238E27FC236}">
                <a16:creationId xmlns:a16="http://schemas.microsoft.com/office/drawing/2014/main" id="{FF36F019-ED41-5546-759D-1E44F3905CD0}"/>
              </a:ext>
            </a:extLst>
          </p:cNvPr>
          <p:cNvSpPr>
            <a:spLocks noGrp="1"/>
          </p:cNvSpPr>
          <p:nvPr>
            <p:ph type="body" sz="quarter" idx="19"/>
          </p:nvPr>
        </p:nvSpPr>
        <p:spPr>
          <a:xfrm>
            <a:off x="632136" y="613375"/>
            <a:ext cx="2958765" cy="385564"/>
          </a:xfrm>
          <a:prstGeom prst="rect">
            <a:avLst/>
          </a:prstGeom>
        </p:spPr>
        <p:txBody>
          <a:bodyPr/>
          <a:lstStyle/>
          <a:p>
            <a:r>
              <a:rPr lang="en-GB"/>
              <a:t>Primer</a:t>
            </a:r>
          </a:p>
        </p:txBody>
      </p:sp>
      <p:sp>
        <p:nvSpPr>
          <p:cNvPr id="16" name="Text Placeholder 4">
            <a:extLst>
              <a:ext uri="{FF2B5EF4-FFF2-40B4-BE49-F238E27FC236}">
                <a16:creationId xmlns:a16="http://schemas.microsoft.com/office/drawing/2014/main" id="{26AB69DE-C9D1-5893-C40C-4AFDCE1FA530}"/>
              </a:ext>
            </a:extLst>
          </p:cNvPr>
          <p:cNvSpPr txBox="1">
            <a:spLocks/>
          </p:cNvSpPr>
          <p:nvPr/>
        </p:nvSpPr>
        <p:spPr>
          <a:xfrm>
            <a:off x="5978279" y="2176372"/>
            <a:ext cx="5451721" cy="4050389"/>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EC7C69"/>
              </a:buClr>
            </a:pPr>
            <a:r>
              <a:rPr lang="en-IE" dirty="0"/>
              <a:t>Ta video </a:t>
            </a:r>
            <a:r>
              <a:rPr lang="en-IE" dirty="0" err="1"/>
              <a:t>prikazuje</a:t>
            </a:r>
            <a:r>
              <a:rPr lang="en-IE" dirty="0"/>
              <a:t> Chateaux dans les </a:t>
            </a:r>
            <a:r>
              <a:rPr lang="en-IE" dirty="0" err="1"/>
              <a:t>Arbres</a:t>
            </a:r>
            <a:r>
              <a:rPr lang="en-IE" dirty="0"/>
              <a:t> v </a:t>
            </a:r>
            <a:r>
              <a:rPr lang="en-IE" dirty="0" err="1"/>
              <a:t>vsej</a:t>
            </a:r>
            <a:r>
              <a:rPr lang="en-IE" dirty="0"/>
              <a:t> </a:t>
            </a:r>
            <a:r>
              <a:rPr lang="en-IE" dirty="0" err="1"/>
              <a:t>svoji</a:t>
            </a:r>
            <a:r>
              <a:rPr lang="en-IE" dirty="0"/>
              <a:t> </a:t>
            </a:r>
            <a:r>
              <a:rPr lang="en-IE" dirty="0" err="1"/>
              <a:t>lepoti</a:t>
            </a:r>
            <a:r>
              <a:rPr lang="en-IE" dirty="0"/>
              <a:t>. </a:t>
            </a:r>
            <a:r>
              <a:rPr lang="en-IE" dirty="0" err="1"/>
              <a:t>Prikazuje</a:t>
            </a:r>
            <a:r>
              <a:rPr lang="en-IE" dirty="0"/>
              <a:t> </a:t>
            </a:r>
            <a:r>
              <a:rPr lang="en-IE" dirty="0" err="1"/>
              <a:t>Rémijevo</a:t>
            </a:r>
            <a:r>
              <a:rPr lang="en-IE" dirty="0"/>
              <a:t> </a:t>
            </a:r>
            <a:r>
              <a:rPr lang="en-IE" dirty="0" err="1"/>
              <a:t>predanost</a:t>
            </a:r>
            <a:r>
              <a:rPr lang="en-IE" dirty="0"/>
              <a:t> in </a:t>
            </a:r>
            <a:r>
              <a:rPr lang="en-IE" dirty="0" err="1"/>
              <a:t>natančno</a:t>
            </a:r>
            <a:r>
              <a:rPr lang="en-IE" dirty="0"/>
              <a:t> </a:t>
            </a:r>
            <a:r>
              <a:rPr lang="en-IE" dirty="0" err="1"/>
              <a:t>načrtovanje</a:t>
            </a:r>
            <a:r>
              <a:rPr lang="en-IE" dirty="0"/>
              <a:t>, ki je </a:t>
            </a:r>
            <a:r>
              <a:rPr lang="en-IE" dirty="0" err="1"/>
              <a:t>bilo</a:t>
            </a:r>
            <a:r>
              <a:rPr lang="en-IE" dirty="0"/>
              <a:t> </a:t>
            </a:r>
            <a:r>
              <a:rPr lang="en-IE" dirty="0" err="1"/>
              <a:t>potrebno</a:t>
            </a:r>
            <a:r>
              <a:rPr lang="en-IE" dirty="0"/>
              <a:t> za </a:t>
            </a:r>
            <a:r>
              <a:rPr lang="en-IE" dirty="0" err="1"/>
              <a:t>oblikovanje</a:t>
            </a:r>
            <a:r>
              <a:rPr lang="en-IE" dirty="0"/>
              <a:t> </a:t>
            </a:r>
            <a:r>
              <a:rPr lang="en-IE" dirty="0" err="1"/>
              <a:t>teh</a:t>
            </a:r>
            <a:r>
              <a:rPr lang="en-IE" dirty="0"/>
              <a:t> </a:t>
            </a:r>
            <a:r>
              <a:rPr lang="en-IE" dirty="0" err="1"/>
              <a:t>drevesnih</a:t>
            </a:r>
            <a:r>
              <a:rPr lang="en-IE" dirty="0"/>
              <a:t> </a:t>
            </a:r>
            <a:r>
              <a:rPr lang="en-IE" dirty="0" err="1"/>
              <a:t>hišic</a:t>
            </a:r>
            <a:r>
              <a:rPr lang="en-IE" dirty="0"/>
              <a:t>. Ta </a:t>
            </a:r>
            <a:r>
              <a:rPr lang="en-IE" dirty="0" err="1"/>
              <a:t>prispevek</a:t>
            </a:r>
            <a:r>
              <a:rPr lang="en-IE" dirty="0"/>
              <a:t> </a:t>
            </a:r>
            <a:r>
              <a:rPr lang="en-IE" dirty="0" err="1"/>
              <a:t>raziskuje</a:t>
            </a:r>
            <a:r>
              <a:rPr lang="en-IE" dirty="0"/>
              <a:t> </a:t>
            </a:r>
            <a:r>
              <a:rPr lang="en-IE" dirty="0" err="1"/>
              <a:t>koncept</a:t>
            </a:r>
            <a:r>
              <a:rPr lang="en-IE" dirty="0"/>
              <a:t> in </a:t>
            </a:r>
            <a:r>
              <a:rPr lang="en-IE" dirty="0" err="1"/>
              <a:t>oblikovanje</a:t>
            </a:r>
            <a:r>
              <a:rPr lang="en-IE" dirty="0"/>
              <a:t> </a:t>
            </a:r>
            <a:r>
              <a:rPr lang="en-IE" dirty="0" err="1"/>
              <a:t>drevesnih</a:t>
            </a:r>
            <a:r>
              <a:rPr lang="en-IE" dirty="0"/>
              <a:t> </a:t>
            </a:r>
            <a:r>
              <a:rPr lang="en-IE" dirty="0" err="1"/>
              <a:t>hišic</a:t>
            </a:r>
            <a:r>
              <a:rPr lang="en-IE" dirty="0"/>
              <a:t>, </a:t>
            </a:r>
            <a:r>
              <a:rPr lang="en-IE" dirty="0" err="1"/>
              <a:t>pri</a:t>
            </a:r>
            <a:r>
              <a:rPr lang="en-IE" dirty="0"/>
              <a:t> </a:t>
            </a:r>
            <a:r>
              <a:rPr lang="en-IE" dirty="0" err="1"/>
              <a:t>čemer</a:t>
            </a:r>
            <a:r>
              <a:rPr lang="en-IE" dirty="0"/>
              <a:t> </a:t>
            </a:r>
            <a:r>
              <a:rPr lang="en-IE" dirty="0" err="1"/>
              <a:t>poudarja</a:t>
            </a:r>
            <a:r>
              <a:rPr lang="en-IE" dirty="0"/>
              <a:t> </a:t>
            </a:r>
            <a:r>
              <a:rPr lang="en-IE" dirty="0" err="1"/>
              <a:t>njihovo</a:t>
            </a:r>
            <a:r>
              <a:rPr lang="en-IE" dirty="0"/>
              <a:t> </a:t>
            </a:r>
            <a:r>
              <a:rPr lang="en-IE" dirty="0" err="1"/>
              <a:t>navdih</a:t>
            </a:r>
            <a:r>
              <a:rPr lang="en-IE" dirty="0"/>
              <a:t> </a:t>
            </a:r>
            <a:r>
              <a:rPr lang="en-IE" dirty="0" err="1"/>
              <a:t>iz</a:t>
            </a:r>
            <a:r>
              <a:rPr lang="en-IE" dirty="0"/>
              <a:t> </a:t>
            </a:r>
            <a:r>
              <a:rPr lang="en-IE" dirty="0" err="1"/>
              <a:t>bližnjih</a:t>
            </a:r>
            <a:r>
              <a:rPr lang="en-IE" dirty="0"/>
              <a:t> </a:t>
            </a:r>
            <a:r>
              <a:rPr lang="en-IE" dirty="0" err="1"/>
              <a:t>zgodovinskih</a:t>
            </a:r>
            <a:r>
              <a:rPr lang="en-IE" dirty="0"/>
              <a:t> </a:t>
            </a:r>
            <a:r>
              <a:rPr lang="en-IE" dirty="0" err="1"/>
              <a:t>gradov</a:t>
            </a:r>
            <a:r>
              <a:rPr lang="en-IE" dirty="0"/>
              <a:t> in </a:t>
            </a:r>
            <a:r>
              <a:rPr lang="en-IE" dirty="0" err="1"/>
              <a:t>razkošne</a:t>
            </a:r>
            <a:r>
              <a:rPr lang="en-IE" dirty="0"/>
              <a:t> </a:t>
            </a:r>
            <a:r>
              <a:rPr lang="en-IE" dirty="0" err="1"/>
              <a:t>lastnosti</a:t>
            </a:r>
            <a:r>
              <a:rPr lang="en-IE" dirty="0"/>
              <a:t>, ki </a:t>
            </a:r>
            <a:r>
              <a:rPr lang="en-IE" dirty="0" err="1"/>
              <a:t>omogočajo</a:t>
            </a:r>
            <a:r>
              <a:rPr lang="en-IE" dirty="0"/>
              <a:t> </a:t>
            </a:r>
            <a:r>
              <a:rPr lang="en-IE" dirty="0" err="1"/>
              <a:t>nepozabno</a:t>
            </a:r>
            <a:r>
              <a:rPr lang="en-IE" dirty="0"/>
              <a:t> </a:t>
            </a:r>
            <a:r>
              <a:rPr lang="en-IE" dirty="0" err="1"/>
              <a:t>bivanje</a:t>
            </a:r>
            <a:r>
              <a:rPr lang="en-IE" dirty="0"/>
              <a:t>. </a:t>
            </a:r>
          </a:p>
          <a:p>
            <a:pPr>
              <a:lnSpc>
                <a:spcPts val="2340"/>
              </a:lnSpc>
              <a:buClr>
                <a:srgbClr val="EC7C69"/>
              </a:buClr>
            </a:pPr>
            <a:endParaRPr lang="en-IE"/>
          </a:p>
          <a:p>
            <a:pPr>
              <a:lnSpc>
                <a:spcPts val="2340"/>
              </a:lnSpc>
              <a:buClr>
                <a:srgbClr val="EC7C69"/>
              </a:buClr>
            </a:pPr>
            <a:endParaRPr lang="en-IE"/>
          </a:p>
          <a:p>
            <a:pPr>
              <a:lnSpc>
                <a:spcPts val="2340"/>
              </a:lnSpc>
              <a:buClr>
                <a:srgbClr val="EC7C69"/>
              </a:buClr>
            </a:pPr>
            <a:r>
              <a:rPr lang="en-IE" sz="1800" b="1" dirty="0"/>
              <a:t>Vir</a:t>
            </a:r>
            <a:r>
              <a:rPr lang="en-IE" sz="1800" b="1"/>
              <a:t>:</a:t>
            </a:r>
            <a:r>
              <a:rPr lang="en-IE" sz="1800" b="1" dirty="0"/>
              <a:t> </a:t>
            </a:r>
            <a:r>
              <a:rPr lang="en-IE" sz="1800" dirty="0">
                <a:solidFill>
                  <a:srgbClr val="459597"/>
                </a:solidFill>
                <a:hlinkClick r:id="rId2">
                  <a:extLst>
                    <a:ext uri="{A12FA001-AC4F-418D-AE19-62706E023703}">
                      <ahyp:hlinkClr xmlns:ahyp="http://schemas.microsoft.com/office/drawing/2018/hyperlinkcolor" val="tx"/>
                    </a:ext>
                  </a:extLst>
                </a:hlinkClick>
              </a:rPr>
              <a:t>Uniq Hotels</a:t>
            </a:r>
            <a:endParaRPr lang="en-IE" sz="1800" dirty="0">
              <a:solidFill>
                <a:srgbClr val="459597"/>
              </a:solidFill>
            </a:endParaRPr>
          </a:p>
          <a:p>
            <a:pPr>
              <a:lnSpc>
                <a:spcPts val="2340"/>
              </a:lnSpc>
              <a:buClr>
                <a:srgbClr val="EC7C69"/>
              </a:buClr>
            </a:pPr>
            <a:endParaRPr lang="en-IE" i="1"/>
          </a:p>
        </p:txBody>
      </p:sp>
      <p:sp>
        <p:nvSpPr>
          <p:cNvPr id="19" name="Slide Number Placeholder 5">
            <a:extLst>
              <a:ext uri="{FF2B5EF4-FFF2-40B4-BE49-F238E27FC236}">
                <a16:creationId xmlns:a16="http://schemas.microsoft.com/office/drawing/2014/main" id="{7FC4E991-4EF1-7040-36FB-8246F9BF674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39</a:t>
            </a:fld>
            <a:endParaRPr lang="fr-CA" sz="1200"/>
          </a:p>
        </p:txBody>
      </p:sp>
      <p:sp>
        <p:nvSpPr>
          <p:cNvPr id="3" name="Text Placeholder 3">
            <a:extLst>
              <a:ext uri="{FF2B5EF4-FFF2-40B4-BE49-F238E27FC236}">
                <a16:creationId xmlns:a16="http://schemas.microsoft.com/office/drawing/2014/main" id="{D6F8A6B5-3D89-61CC-7607-37E5ACD44429}"/>
              </a:ext>
            </a:extLst>
          </p:cNvPr>
          <p:cNvSpPr txBox="1">
            <a:spLocks/>
          </p:cNvSpPr>
          <p:nvPr/>
        </p:nvSpPr>
        <p:spPr>
          <a:xfrm>
            <a:off x="5889811" y="613375"/>
            <a:ext cx="447318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a:t>Video 2: </a:t>
            </a:r>
          </a:p>
          <a:p>
            <a:pPr>
              <a:lnSpc>
                <a:spcPts val="3720"/>
              </a:lnSpc>
            </a:pPr>
            <a:r>
              <a:rPr lang="en-US">
                <a:solidFill>
                  <a:srgbClr val="414141"/>
                </a:solidFill>
              </a:rPr>
              <a:t>Ideja in koncept </a:t>
            </a:r>
          </a:p>
          <a:p>
            <a:pPr>
              <a:lnSpc>
                <a:spcPts val="3720"/>
              </a:lnSpc>
            </a:pPr>
            <a:endParaRPr lang="en-US"/>
          </a:p>
        </p:txBody>
      </p:sp>
      <p:cxnSp>
        <p:nvCxnSpPr>
          <p:cNvPr id="4" name="Straight Connector 3">
            <a:extLst>
              <a:ext uri="{FF2B5EF4-FFF2-40B4-BE49-F238E27FC236}">
                <a16:creationId xmlns:a16="http://schemas.microsoft.com/office/drawing/2014/main" id="{17D9FC13-757C-91CE-CDD1-09CB68C56F98}"/>
              </a:ext>
            </a:extLst>
          </p:cNvPr>
          <p:cNvCxnSpPr>
            <a:cxnSpLocks/>
          </p:cNvCxnSpPr>
          <p:nvPr/>
        </p:nvCxnSpPr>
        <p:spPr>
          <a:xfrm>
            <a:off x="5222519" y="1762683"/>
            <a:ext cx="6376042"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A70815E9-8863-EDE7-3D35-2A1FD34A18D6}"/>
              </a:ext>
            </a:extLst>
          </p:cNvPr>
          <p:cNvPicPr>
            <a:picLocks noChangeAspect="1"/>
          </p:cNvPicPr>
          <p:nvPr/>
        </p:nvPicPr>
        <p:blipFill>
          <a:blip r:embed="rId3">
            <a:biLevel thresh="25000"/>
            <a:alphaModFix amt="35000"/>
            <a:extLst>
              <a:ext uri="{28A0092B-C50C-407E-A947-70E740481C1C}">
                <a14:useLocalDpi xmlns:a14="http://schemas.microsoft.com/office/drawing/2010/main" val="0"/>
              </a:ext>
            </a:extLst>
          </a:blip>
          <a:srcRect l="53155" t="-1" r="5047" b="49903"/>
          <a:stretch/>
        </p:blipFill>
        <p:spPr>
          <a:xfrm>
            <a:off x="-1994940" y="2136950"/>
            <a:ext cx="4246690" cy="3154091"/>
          </a:xfrm>
          <a:prstGeom prst="rect">
            <a:avLst/>
          </a:prstGeom>
        </p:spPr>
      </p:pic>
      <p:pic>
        <p:nvPicPr>
          <p:cNvPr id="13" name="Picture 12">
            <a:extLst>
              <a:ext uri="{FF2B5EF4-FFF2-40B4-BE49-F238E27FC236}">
                <a16:creationId xmlns:a16="http://schemas.microsoft.com/office/drawing/2014/main" id="{40FAD760-5C34-123D-4021-FF12496778C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95055" y="2857204"/>
            <a:ext cx="5840450" cy="3845012"/>
          </a:xfrm>
          <a:prstGeom prst="rect">
            <a:avLst/>
          </a:prstGeom>
          <a:noFill/>
        </p:spPr>
      </p:pic>
      <p:pic>
        <p:nvPicPr>
          <p:cNvPr id="7" name="Picture 6">
            <a:hlinkClick r:id="rId5"/>
            <a:extLst>
              <a:ext uri="{FF2B5EF4-FFF2-40B4-BE49-F238E27FC236}">
                <a16:creationId xmlns:a16="http://schemas.microsoft.com/office/drawing/2014/main" id="{A00342FC-0A04-09A8-B569-0D8A41AE3518}"/>
              </a:ext>
            </a:extLst>
          </p:cNvPr>
          <p:cNvPicPr>
            <a:picLocks noChangeAspect="1"/>
          </p:cNvPicPr>
          <p:nvPr/>
        </p:nvPicPr>
        <p:blipFill rotWithShape="1">
          <a:blip r:embed="rId6"/>
          <a:srcRect l="2488" t="4070" r="6908" b="10238"/>
          <a:stretch/>
        </p:blipFill>
        <p:spPr>
          <a:xfrm>
            <a:off x="632136" y="3278348"/>
            <a:ext cx="4210379" cy="2423206"/>
          </a:xfrm>
          <a:prstGeom prst="rect">
            <a:avLst/>
          </a:prstGeom>
        </p:spPr>
      </p:pic>
      <p:sp>
        <p:nvSpPr>
          <p:cNvPr id="8" name="Oval 7">
            <a:extLst>
              <a:ext uri="{FF2B5EF4-FFF2-40B4-BE49-F238E27FC236}">
                <a16:creationId xmlns:a16="http://schemas.microsoft.com/office/drawing/2014/main" id="{CAE13A4E-1194-4018-DBEE-2669AB63E8EA}"/>
              </a:ext>
            </a:extLst>
          </p:cNvPr>
          <p:cNvSpPr/>
          <p:nvPr/>
        </p:nvSpPr>
        <p:spPr>
          <a:xfrm>
            <a:off x="3886837" y="4707005"/>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21">
            <a:extLst>
              <a:ext uri="{FF2B5EF4-FFF2-40B4-BE49-F238E27FC236}">
                <a16:creationId xmlns:a16="http://schemas.microsoft.com/office/drawing/2014/main" id="{86EBD9EA-C138-5323-D47F-34FE3E189A45}"/>
              </a:ext>
            </a:extLst>
          </p:cNvPr>
          <p:cNvSpPr/>
          <p:nvPr/>
        </p:nvSpPr>
        <p:spPr>
          <a:xfrm>
            <a:off x="3787261" y="4702227"/>
            <a:ext cx="1862748" cy="1649298"/>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a:solidFill>
                  <a:schemeClr val="bg1"/>
                </a:solidFill>
              </a:rPr>
              <a:t>Kliknite za </a:t>
            </a:r>
            <a:r>
              <a:rPr lang="en-IE" sz="2800" b="1">
                <a:solidFill>
                  <a:schemeClr val="bg1"/>
                </a:solidFill>
                <a:hlinkClick r:id="rId5">
                  <a:extLst>
                    <a:ext uri="{A12FA001-AC4F-418D-AE19-62706E023703}">
                      <ahyp:hlinkClr xmlns:ahyp="http://schemas.microsoft.com/office/drawing/2018/hyperlinkcolor" val="tx"/>
                    </a:ext>
                  </a:extLst>
                </a:hlinkClick>
              </a:rPr>
              <a:t>ogled</a:t>
            </a:r>
            <a:endParaRPr lang="en-IE" sz="2800" b="1">
              <a:solidFill>
                <a:schemeClr val="bg1"/>
              </a:solidFill>
            </a:endParaRPr>
          </a:p>
        </p:txBody>
      </p:sp>
    </p:spTree>
    <p:extLst>
      <p:ext uri="{BB962C8B-B14F-4D97-AF65-F5344CB8AC3E}">
        <p14:creationId xmlns:p14="http://schemas.microsoft.com/office/powerpoint/2010/main" val="4255264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E8390-67F6-999C-6325-C324B350E2F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4789904-5AC4-A0DF-A009-74965FDDA45D}"/>
              </a:ext>
            </a:extLst>
          </p:cNvPr>
          <p:cNvSpPr>
            <a:spLocks noGrp="1"/>
          </p:cNvSpPr>
          <p:nvPr>
            <p:ph type="body" sz="quarter" idx="16"/>
          </p:nvPr>
        </p:nvSpPr>
        <p:spPr>
          <a:xfrm>
            <a:off x="670873" y="1983587"/>
            <a:ext cx="6888480" cy="4017300"/>
          </a:xfrm>
        </p:spPr>
        <p:txBody>
          <a:bodyPr lIns="91440" tIns="45720" rIns="91440" bIns="45720" anchor="t">
            <a:noAutofit/>
          </a:bodyPr>
          <a:lstStyle/>
          <a:p>
            <a:pPr>
              <a:lnSpc>
                <a:spcPts val="2380"/>
              </a:lnSpc>
            </a:pPr>
            <a:r>
              <a:rPr lang="en-GB" sz="2200" dirty="0" err="1"/>
              <a:t>Alternativna</a:t>
            </a:r>
            <a:r>
              <a:rPr lang="en-GB" sz="2200" dirty="0"/>
              <a:t> </a:t>
            </a:r>
            <a:r>
              <a:rPr lang="en-GB" sz="2200" dirty="0" err="1"/>
              <a:t>nastanitev</a:t>
            </a:r>
            <a:r>
              <a:rPr lang="en-GB" sz="2200" dirty="0"/>
              <a:t> </a:t>
            </a:r>
            <a:r>
              <a:rPr lang="en-GB" sz="2200" dirty="0" err="1"/>
              <a:t>ima</a:t>
            </a:r>
            <a:r>
              <a:rPr lang="en-GB" sz="2200" dirty="0"/>
              <a:t> </a:t>
            </a:r>
            <a:r>
              <a:rPr lang="en-GB" sz="2200" dirty="0" err="1"/>
              <a:t>naravno</a:t>
            </a:r>
            <a:r>
              <a:rPr lang="en-GB" sz="2200" dirty="0"/>
              <a:t> </a:t>
            </a:r>
            <a:r>
              <a:rPr lang="en-GB" sz="2200" dirty="0" err="1"/>
              <a:t>prednost</a:t>
            </a:r>
            <a:r>
              <a:rPr lang="en-GB" sz="2200" dirty="0"/>
              <a:t>, ko </a:t>
            </a:r>
            <a:r>
              <a:rPr lang="en-GB" sz="2200" dirty="0" err="1"/>
              <a:t>gre</a:t>
            </a:r>
            <a:r>
              <a:rPr lang="en-GB" sz="2200" dirty="0"/>
              <a:t> za </a:t>
            </a:r>
            <a:r>
              <a:rPr lang="en-GB" sz="2200" dirty="0" err="1"/>
              <a:t>blagovno</a:t>
            </a:r>
            <a:r>
              <a:rPr lang="en-GB" sz="2200" dirty="0"/>
              <a:t> </a:t>
            </a:r>
            <a:r>
              <a:rPr lang="en-GB" sz="2200" dirty="0" err="1"/>
              <a:t>znamko</a:t>
            </a:r>
            <a:r>
              <a:rPr lang="en-GB" sz="2200" dirty="0"/>
              <a:t>. </a:t>
            </a:r>
            <a:r>
              <a:rPr lang="en-GB" sz="2200" dirty="0" err="1"/>
              <a:t>Takšne</a:t>
            </a:r>
            <a:r>
              <a:rPr lang="en-GB" sz="2200" dirty="0"/>
              <a:t> </a:t>
            </a:r>
            <a:r>
              <a:rPr lang="en-GB" sz="2200" dirty="0" err="1"/>
              <a:t>nepremičnine</a:t>
            </a:r>
            <a:r>
              <a:rPr lang="en-GB" sz="2200" dirty="0"/>
              <a:t> so po </a:t>
            </a:r>
            <a:r>
              <a:rPr lang="en-GB" sz="2200" dirty="0" err="1"/>
              <a:t>naravi</a:t>
            </a:r>
            <a:r>
              <a:rPr lang="en-GB" sz="2200" dirty="0"/>
              <a:t> </a:t>
            </a:r>
            <a:r>
              <a:rPr lang="en-GB" sz="2200" dirty="0" err="1"/>
              <a:t>edinstvene</a:t>
            </a:r>
            <a:r>
              <a:rPr lang="en-GB" sz="2200" dirty="0"/>
              <a:t>, </a:t>
            </a:r>
            <a:r>
              <a:rPr lang="en-GB" sz="2200" dirty="0" err="1"/>
              <a:t>pogosto</a:t>
            </a:r>
            <a:r>
              <a:rPr lang="en-GB" sz="2200" dirty="0"/>
              <a:t> </a:t>
            </a:r>
            <a:r>
              <a:rPr lang="en-GB" sz="2200" dirty="0" err="1"/>
              <a:t>osebne</a:t>
            </a:r>
            <a:r>
              <a:rPr lang="en-GB" sz="2200" dirty="0"/>
              <a:t> in </a:t>
            </a:r>
            <a:r>
              <a:rPr lang="en-GB" sz="2200" dirty="0" err="1"/>
              <a:t>običajno</a:t>
            </a:r>
            <a:r>
              <a:rPr lang="en-GB" sz="2200" dirty="0"/>
              <a:t> </a:t>
            </a:r>
            <a:r>
              <a:rPr lang="en-GB" sz="2200" dirty="0" err="1"/>
              <a:t>zakoreninjene</a:t>
            </a:r>
            <a:r>
              <a:rPr lang="en-GB" sz="2200" dirty="0"/>
              <a:t> v </a:t>
            </a:r>
            <a:r>
              <a:rPr lang="en-GB" sz="2200" dirty="0" err="1"/>
              <a:t>močnem</a:t>
            </a:r>
            <a:r>
              <a:rPr lang="en-GB" sz="2200" dirty="0"/>
              <a:t> </a:t>
            </a:r>
            <a:r>
              <a:rPr lang="en-GB" sz="2200" dirty="0" err="1"/>
              <a:t>občutku</a:t>
            </a:r>
            <a:r>
              <a:rPr lang="en-GB" sz="2200" dirty="0"/>
              <a:t> </a:t>
            </a:r>
            <a:r>
              <a:rPr lang="en-GB" sz="2200" dirty="0" err="1"/>
              <a:t>pripadnosti</a:t>
            </a:r>
            <a:r>
              <a:rPr lang="en-GB" sz="2200" dirty="0"/>
              <a:t> </a:t>
            </a:r>
            <a:r>
              <a:rPr lang="en-GB" sz="2200" dirty="0" err="1"/>
              <a:t>kraju</a:t>
            </a:r>
            <a:r>
              <a:rPr lang="en-GB" sz="2200" dirty="0"/>
              <a:t> – </a:t>
            </a:r>
            <a:r>
              <a:rPr lang="en-GB" sz="2200" dirty="0" err="1"/>
              <a:t>vse</a:t>
            </a:r>
            <a:r>
              <a:rPr lang="en-GB" sz="2200" dirty="0"/>
              <a:t> to </a:t>
            </a:r>
            <a:r>
              <a:rPr lang="en-GB" sz="2200" dirty="0" err="1"/>
              <a:t>prispeva</a:t>
            </a:r>
            <a:r>
              <a:rPr lang="en-GB" sz="2200" dirty="0"/>
              <a:t> k </a:t>
            </a:r>
            <a:r>
              <a:rPr lang="en-GB" sz="2200" dirty="0" err="1"/>
              <a:t>močnim</a:t>
            </a:r>
            <a:r>
              <a:rPr lang="en-GB" sz="2200" dirty="0"/>
              <a:t>, </a:t>
            </a:r>
            <a:r>
              <a:rPr lang="en-GB" sz="2200" dirty="0" err="1"/>
              <a:t>zapomnljivim</a:t>
            </a:r>
            <a:r>
              <a:rPr lang="en-GB" sz="2200" dirty="0"/>
              <a:t> </a:t>
            </a:r>
            <a:r>
              <a:rPr lang="en-GB" sz="2200" dirty="0" err="1"/>
              <a:t>zgodbam</a:t>
            </a:r>
            <a:r>
              <a:rPr lang="en-GB" sz="2200" dirty="0"/>
              <a:t> </a:t>
            </a:r>
            <a:r>
              <a:rPr lang="en-GB" sz="2200" dirty="0" err="1"/>
              <a:t>blagovne</a:t>
            </a:r>
            <a:r>
              <a:rPr lang="en-GB" sz="2200" dirty="0"/>
              <a:t> </a:t>
            </a:r>
            <a:r>
              <a:rPr lang="en-GB" sz="2200" dirty="0" err="1"/>
              <a:t>znamke</a:t>
            </a:r>
            <a:r>
              <a:rPr lang="en-GB" sz="2200" dirty="0"/>
              <a:t>.</a:t>
            </a:r>
          </a:p>
          <a:p>
            <a:pPr>
              <a:lnSpc>
                <a:spcPts val="2380"/>
              </a:lnSpc>
            </a:pPr>
            <a:endParaRPr lang="en-GB" sz="2200"/>
          </a:p>
          <a:p>
            <a:pPr>
              <a:lnSpc>
                <a:spcPts val="2380"/>
              </a:lnSpc>
            </a:pPr>
            <a:r>
              <a:rPr lang="en-GB" sz="2200" dirty="0"/>
              <a:t>V </a:t>
            </a:r>
            <a:r>
              <a:rPr lang="en-GB" sz="2200" dirty="0" err="1"/>
              <a:t>tem</a:t>
            </a:r>
            <a:r>
              <a:rPr lang="en-GB" sz="2200" dirty="0"/>
              <a:t> </a:t>
            </a:r>
            <a:r>
              <a:rPr lang="en-GB" sz="2200" dirty="0" err="1"/>
              <a:t>modulu</a:t>
            </a:r>
            <a:r>
              <a:rPr lang="en-GB" sz="2200" dirty="0"/>
              <a:t> se </a:t>
            </a:r>
            <a:r>
              <a:rPr lang="en-GB" sz="2200" dirty="0" err="1"/>
              <a:t>boste</a:t>
            </a:r>
            <a:r>
              <a:rPr lang="en-GB" sz="2200" dirty="0"/>
              <a:t> </a:t>
            </a:r>
            <a:r>
              <a:rPr lang="en-GB" sz="2200" dirty="0" err="1"/>
              <a:t>naučili</a:t>
            </a:r>
            <a:r>
              <a:rPr lang="en-GB" sz="2200" dirty="0"/>
              <a:t>, </a:t>
            </a:r>
            <a:r>
              <a:rPr lang="en-GB" sz="2200" dirty="0" err="1"/>
              <a:t>kako</a:t>
            </a:r>
            <a:r>
              <a:rPr lang="en-GB" sz="2200" dirty="0"/>
              <a:t> </a:t>
            </a:r>
            <a:r>
              <a:rPr lang="en-GB" sz="2200" dirty="0" err="1"/>
              <a:t>promovirati</a:t>
            </a:r>
            <a:r>
              <a:rPr lang="en-GB" sz="2200" dirty="0"/>
              <a:t> </a:t>
            </a:r>
            <a:r>
              <a:rPr lang="en-GB" sz="2200" dirty="0" err="1"/>
              <a:t>svojo</a:t>
            </a:r>
            <a:r>
              <a:rPr lang="en-GB" sz="2200" dirty="0"/>
              <a:t> </a:t>
            </a:r>
            <a:r>
              <a:rPr lang="en-GB" sz="2200" dirty="0" err="1"/>
              <a:t>nastanitev</a:t>
            </a:r>
            <a:r>
              <a:rPr lang="en-GB" sz="2200" dirty="0"/>
              <a:t> </a:t>
            </a:r>
            <a:r>
              <a:rPr lang="en-GB" sz="2200" dirty="0" err="1"/>
              <a:t>tako</a:t>
            </a:r>
            <a:r>
              <a:rPr lang="en-GB" sz="2200" dirty="0"/>
              <a:t>, da </a:t>
            </a:r>
            <a:r>
              <a:rPr lang="en-GB" sz="2200" dirty="0" err="1"/>
              <a:t>svojo</a:t>
            </a:r>
            <a:r>
              <a:rPr lang="en-GB" sz="2200" dirty="0"/>
              <a:t> </a:t>
            </a:r>
            <a:r>
              <a:rPr lang="en-GB" sz="2200" dirty="0" err="1"/>
              <a:t>blagovno</a:t>
            </a:r>
            <a:r>
              <a:rPr lang="en-GB" sz="2200" dirty="0"/>
              <a:t> </a:t>
            </a:r>
            <a:r>
              <a:rPr lang="en-GB" sz="2200" dirty="0" err="1"/>
              <a:t>znamko</a:t>
            </a:r>
            <a:r>
              <a:rPr lang="en-GB" sz="2200" dirty="0"/>
              <a:t> </a:t>
            </a:r>
            <a:r>
              <a:rPr lang="en-GB" sz="2200" dirty="0" err="1"/>
              <a:t>uskladite</a:t>
            </a:r>
            <a:r>
              <a:rPr lang="en-GB" sz="2200" dirty="0"/>
              <a:t> z </a:t>
            </a:r>
            <a:r>
              <a:rPr lang="en-GB" sz="2200" dirty="0" err="1"/>
              <a:t>lokalno</a:t>
            </a:r>
            <a:r>
              <a:rPr lang="en-GB" sz="2200" dirty="0"/>
              <a:t> </a:t>
            </a:r>
            <a:r>
              <a:rPr lang="en-GB" sz="2200" dirty="0" err="1"/>
              <a:t>kulturo</a:t>
            </a:r>
            <a:r>
              <a:rPr lang="en-GB" sz="2200" dirty="0"/>
              <a:t>, </a:t>
            </a:r>
            <a:r>
              <a:rPr lang="en-GB" sz="2200" dirty="0" err="1"/>
              <a:t>podpirate</a:t>
            </a:r>
            <a:r>
              <a:rPr lang="en-GB" sz="2200" dirty="0"/>
              <a:t> </a:t>
            </a:r>
            <a:r>
              <a:rPr lang="en-GB" sz="2200" dirty="0" err="1"/>
              <a:t>lokalno</a:t>
            </a:r>
            <a:r>
              <a:rPr lang="en-GB" sz="2200" dirty="0"/>
              <a:t> </a:t>
            </a:r>
            <a:r>
              <a:rPr lang="en-GB" sz="2200" dirty="0" err="1"/>
              <a:t>gospodarstvo</a:t>
            </a:r>
            <a:r>
              <a:rPr lang="en-GB" sz="2200" dirty="0"/>
              <a:t> in </a:t>
            </a:r>
            <a:r>
              <a:rPr lang="en-GB" sz="2200" dirty="0" err="1"/>
              <a:t>ustvarjate</a:t>
            </a:r>
            <a:r>
              <a:rPr lang="en-GB" sz="2200" dirty="0"/>
              <a:t> </a:t>
            </a:r>
            <a:r>
              <a:rPr lang="en-GB" sz="2200" dirty="0" err="1"/>
              <a:t>avtentične</a:t>
            </a:r>
            <a:r>
              <a:rPr lang="en-GB" sz="2200" dirty="0"/>
              <a:t> </a:t>
            </a:r>
            <a:r>
              <a:rPr lang="en-GB" sz="2200" dirty="0" err="1"/>
              <a:t>izkušnje</a:t>
            </a:r>
            <a:r>
              <a:rPr lang="en-GB" sz="2200" dirty="0"/>
              <a:t> s </a:t>
            </a:r>
            <a:r>
              <a:rPr lang="en-GB" sz="2200" dirty="0" err="1"/>
              <a:t>sodelovanjem</a:t>
            </a:r>
            <a:r>
              <a:rPr lang="en-GB" sz="2200" dirty="0"/>
              <a:t> z </a:t>
            </a:r>
            <a:r>
              <a:rPr lang="en-GB" sz="2200" dirty="0" err="1"/>
              <a:t>lokalnimi</a:t>
            </a:r>
            <a:r>
              <a:rPr lang="en-GB" sz="2200" dirty="0"/>
              <a:t> </a:t>
            </a:r>
            <a:r>
              <a:rPr lang="en-GB" sz="2200" dirty="0" err="1"/>
              <a:t>obrtniki</a:t>
            </a:r>
            <a:r>
              <a:rPr lang="en-GB" sz="2200" dirty="0"/>
              <a:t>, </a:t>
            </a:r>
            <a:r>
              <a:rPr lang="en-GB" sz="2200" dirty="0" err="1"/>
              <a:t>vodniki</a:t>
            </a:r>
            <a:r>
              <a:rPr lang="en-GB" sz="2200" dirty="0"/>
              <a:t> in </a:t>
            </a:r>
            <a:r>
              <a:rPr lang="en-GB" sz="2200" dirty="0" err="1"/>
              <a:t>proizvajalci</a:t>
            </a:r>
            <a:r>
              <a:rPr lang="en-GB" sz="2200" dirty="0"/>
              <a:t> </a:t>
            </a:r>
            <a:r>
              <a:rPr lang="en-GB" sz="2200" dirty="0" err="1"/>
              <a:t>hrane</a:t>
            </a:r>
            <a:r>
              <a:rPr lang="en-GB" sz="2200" dirty="0"/>
              <a:t>. </a:t>
            </a:r>
            <a:endParaRPr lang="en-GB" sz="2200" dirty="0">
              <a:ea typeface="Calibri"/>
              <a:cs typeface="Calibri"/>
            </a:endParaRPr>
          </a:p>
          <a:p>
            <a:pPr>
              <a:lnSpc>
                <a:spcPts val="2380"/>
              </a:lnSpc>
            </a:pPr>
            <a:endParaRPr lang="en-GB" sz="2200"/>
          </a:p>
        </p:txBody>
      </p:sp>
      <p:sp>
        <p:nvSpPr>
          <p:cNvPr id="11" name="Freeform 10">
            <a:extLst>
              <a:ext uri="{FF2B5EF4-FFF2-40B4-BE49-F238E27FC236}">
                <a16:creationId xmlns:a16="http://schemas.microsoft.com/office/drawing/2014/main" id="{6B14956A-4F2E-99B5-AB95-F513417A9178}"/>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1A69F967-7450-26A0-215C-3164BD397D83}"/>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Pregled modula 4</a:t>
            </a:r>
          </a:p>
        </p:txBody>
      </p:sp>
      <p:sp>
        <p:nvSpPr>
          <p:cNvPr id="13" name="Slide Number Placeholder 5">
            <a:extLst>
              <a:ext uri="{FF2B5EF4-FFF2-40B4-BE49-F238E27FC236}">
                <a16:creationId xmlns:a16="http://schemas.microsoft.com/office/drawing/2014/main" id="{D158082E-3407-C3E9-3D04-9B0BC6A02F1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4</a:t>
            </a:fld>
            <a:endParaRPr lang="fr-CA" sz="1200"/>
          </a:p>
        </p:txBody>
      </p:sp>
      <p:pic>
        <p:nvPicPr>
          <p:cNvPr id="12" name="Picture 11">
            <a:extLst>
              <a:ext uri="{FF2B5EF4-FFF2-40B4-BE49-F238E27FC236}">
                <a16:creationId xmlns:a16="http://schemas.microsoft.com/office/drawing/2014/main" id="{9E319B4D-BF4F-6963-B1F5-4D3AABC827CE}"/>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096000" y="3429000"/>
            <a:ext cx="4246690" cy="3154091"/>
          </a:xfrm>
          <a:prstGeom prst="rect">
            <a:avLst/>
          </a:prstGeom>
        </p:spPr>
      </p:pic>
    </p:spTree>
    <p:extLst>
      <p:ext uri="{BB962C8B-B14F-4D97-AF65-F5344CB8AC3E}">
        <p14:creationId xmlns:p14="http://schemas.microsoft.com/office/powerpoint/2010/main" val="15140406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D25AD9-7AF0-9A32-BA2C-E6A21CA4D90A}"/>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3E564CD1-EC8D-C32A-8E09-A171A55F045C}"/>
              </a:ext>
            </a:extLst>
          </p:cNvPr>
          <p:cNvSpPr/>
          <p:nvPr/>
        </p:nvSpPr>
        <p:spPr>
          <a:xfrm rot="5400000" flipH="1">
            <a:off x="649610" y="2462806"/>
            <a:ext cx="4551962" cy="4252191"/>
          </a:xfrm>
          <a:custGeom>
            <a:avLst/>
            <a:gdLst>
              <a:gd name="connsiteX0" fmla="*/ 5069731 w 5069731"/>
              <a:gd name="connsiteY0" fmla="*/ 3902947 h 4261960"/>
              <a:gd name="connsiteX1" fmla="*/ 5069731 w 5069731"/>
              <a:gd name="connsiteY1" fmla="*/ 3429024 h 4261960"/>
              <a:gd name="connsiteX2" fmla="*/ 5069731 w 5069731"/>
              <a:gd name="connsiteY2" fmla="*/ 3356933 h 4261960"/>
              <a:gd name="connsiteX3" fmla="*/ 5069731 w 5069731"/>
              <a:gd name="connsiteY3" fmla="*/ 2883010 h 4261960"/>
              <a:gd name="connsiteX4" fmla="*/ 5069731 w 5069731"/>
              <a:gd name="connsiteY4" fmla="*/ 1019939 h 4261960"/>
              <a:gd name="connsiteX5" fmla="*/ 5069731 w 5069731"/>
              <a:gd name="connsiteY5" fmla="*/ 546015 h 4261960"/>
              <a:gd name="connsiteX6" fmla="*/ 5069731 w 5069731"/>
              <a:gd name="connsiteY6" fmla="*/ 473924 h 4261960"/>
              <a:gd name="connsiteX7" fmla="*/ 5069731 w 5069731"/>
              <a:gd name="connsiteY7" fmla="*/ 1 h 4261960"/>
              <a:gd name="connsiteX8" fmla="*/ 4502132 w 5069731"/>
              <a:gd name="connsiteY8" fmla="*/ 1 h 4261960"/>
              <a:gd name="connsiteX9" fmla="*/ 2870264 w 5069731"/>
              <a:gd name="connsiteY9" fmla="*/ 1 h 4261960"/>
              <a:gd name="connsiteX10" fmla="*/ 2870264 w 5069731"/>
              <a:gd name="connsiteY10" fmla="*/ 0 h 4261960"/>
              <a:gd name="connsiteX11" fmla="*/ 2302667 w 5069731"/>
              <a:gd name="connsiteY11" fmla="*/ 0 h 4261960"/>
              <a:gd name="connsiteX12" fmla="*/ 919509 w 5069731"/>
              <a:gd name="connsiteY12" fmla="*/ 0 h 4261960"/>
              <a:gd name="connsiteX13" fmla="*/ 919509 w 5069731"/>
              <a:gd name="connsiteY13" fmla="*/ 5305 h 4261960"/>
              <a:gd name="connsiteX14" fmla="*/ 0 w 5069731"/>
              <a:gd name="connsiteY14" fmla="*/ 5305 h 4261960"/>
              <a:gd name="connsiteX15" fmla="*/ 0 w 5069731"/>
              <a:gd name="connsiteY15" fmla="*/ 479229 h 4261960"/>
              <a:gd name="connsiteX16" fmla="*/ 0 w 5069731"/>
              <a:gd name="connsiteY16" fmla="*/ 924189 h 4261960"/>
              <a:gd name="connsiteX17" fmla="*/ 0 w 5069731"/>
              <a:gd name="connsiteY17" fmla="*/ 924192 h 4261960"/>
              <a:gd name="connsiteX18" fmla="*/ 0 w 5069731"/>
              <a:gd name="connsiteY18" fmla="*/ 1398113 h 4261960"/>
              <a:gd name="connsiteX19" fmla="*/ 0 w 5069731"/>
              <a:gd name="connsiteY19" fmla="*/ 1398116 h 4261960"/>
              <a:gd name="connsiteX20" fmla="*/ 0 w 5069731"/>
              <a:gd name="connsiteY20" fmla="*/ 1491788 h 4261960"/>
              <a:gd name="connsiteX21" fmla="*/ 0 w 5069731"/>
              <a:gd name="connsiteY21" fmla="*/ 1491791 h 4261960"/>
              <a:gd name="connsiteX22" fmla="*/ 0 w 5069731"/>
              <a:gd name="connsiteY22" fmla="*/ 1965712 h 4261960"/>
              <a:gd name="connsiteX23" fmla="*/ 0 w 5069731"/>
              <a:gd name="connsiteY23" fmla="*/ 1965715 h 4261960"/>
              <a:gd name="connsiteX24" fmla="*/ 0 w 5069731"/>
              <a:gd name="connsiteY24" fmla="*/ 3788036 h 4261960"/>
              <a:gd name="connsiteX25" fmla="*/ 0 w 5069731"/>
              <a:gd name="connsiteY25" fmla="*/ 4261960 h 4261960"/>
              <a:gd name="connsiteX26" fmla="*/ 979115 w 5069731"/>
              <a:gd name="connsiteY26" fmla="*/ 4261960 h 4261960"/>
              <a:gd name="connsiteX27" fmla="*/ 979118 w 5069731"/>
              <a:gd name="connsiteY27" fmla="*/ 4261960 h 4261960"/>
              <a:gd name="connsiteX28" fmla="*/ 1546714 w 5069731"/>
              <a:gd name="connsiteY28" fmla="*/ 4261960 h 4261960"/>
              <a:gd name="connsiteX29" fmla="*/ 1546717 w 5069731"/>
              <a:gd name="connsiteY29" fmla="*/ 4261960 h 4261960"/>
              <a:gd name="connsiteX30" fmla="*/ 3178579 w 5069731"/>
              <a:gd name="connsiteY30" fmla="*/ 4261960 h 4261960"/>
              <a:gd name="connsiteX31" fmla="*/ 3746178 w 5069731"/>
              <a:gd name="connsiteY31" fmla="*/ 4261960 h 4261960"/>
              <a:gd name="connsiteX32" fmla="*/ 3806269 w 5069731"/>
              <a:gd name="connsiteY32" fmla="*/ 4256655 h 4261960"/>
              <a:gd name="connsiteX33" fmla="*/ 4098088 w 5069731"/>
              <a:gd name="connsiteY33" fmla="*/ 4256655 h 4261960"/>
              <a:gd name="connsiteX34" fmla="*/ 4665687 w 5069731"/>
              <a:gd name="connsiteY34" fmla="*/ 4256655 h 4261960"/>
              <a:gd name="connsiteX35" fmla="*/ 5069731 w 5069731"/>
              <a:gd name="connsiteY35" fmla="*/ 3902947 h 426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069731" h="4261960">
                <a:moveTo>
                  <a:pt x="5069731" y="3902947"/>
                </a:moveTo>
                <a:lnTo>
                  <a:pt x="5069731" y="3429024"/>
                </a:lnTo>
                <a:lnTo>
                  <a:pt x="5069731" y="3356933"/>
                </a:lnTo>
                <a:lnTo>
                  <a:pt x="5069731" y="2883010"/>
                </a:lnTo>
                <a:lnTo>
                  <a:pt x="5069731" y="1019939"/>
                </a:lnTo>
                <a:lnTo>
                  <a:pt x="5069731" y="546015"/>
                </a:lnTo>
                <a:lnTo>
                  <a:pt x="5069731" y="473924"/>
                </a:lnTo>
                <a:lnTo>
                  <a:pt x="5069731" y="1"/>
                </a:lnTo>
                <a:lnTo>
                  <a:pt x="4502132" y="1"/>
                </a:lnTo>
                <a:lnTo>
                  <a:pt x="2870264" y="1"/>
                </a:lnTo>
                <a:lnTo>
                  <a:pt x="2870264" y="0"/>
                </a:lnTo>
                <a:lnTo>
                  <a:pt x="2302667" y="0"/>
                </a:lnTo>
                <a:lnTo>
                  <a:pt x="919509" y="0"/>
                </a:lnTo>
                <a:lnTo>
                  <a:pt x="919509" y="5305"/>
                </a:lnTo>
                <a:lnTo>
                  <a:pt x="0" y="5305"/>
                </a:lnTo>
                <a:lnTo>
                  <a:pt x="0" y="479229"/>
                </a:lnTo>
                <a:lnTo>
                  <a:pt x="0" y="924189"/>
                </a:lnTo>
                <a:lnTo>
                  <a:pt x="0" y="924192"/>
                </a:lnTo>
                <a:lnTo>
                  <a:pt x="0" y="1398113"/>
                </a:lnTo>
                <a:lnTo>
                  <a:pt x="0" y="1398116"/>
                </a:lnTo>
                <a:lnTo>
                  <a:pt x="0" y="1491788"/>
                </a:lnTo>
                <a:lnTo>
                  <a:pt x="0" y="1491791"/>
                </a:lnTo>
                <a:lnTo>
                  <a:pt x="0" y="1965712"/>
                </a:lnTo>
                <a:lnTo>
                  <a:pt x="0" y="1965715"/>
                </a:lnTo>
                <a:lnTo>
                  <a:pt x="0" y="3788036"/>
                </a:lnTo>
                <a:lnTo>
                  <a:pt x="0" y="4261960"/>
                </a:lnTo>
                <a:lnTo>
                  <a:pt x="979115" y="4261960"/>
                </a:lnTo>
                <a:lnTo>
                  <a:pt x="979118" y="4261960"/>
                </a:lnTo>
                <a:lnTo>
                  <a:pt x="1546714" y="4261960"/>
                </a:lnTo>
                <a:lnTo>
                  <a:pt x="1546717" y="4261960"/>
                </a:lnTo>
                <a:lnTo>
                  <a:pt x="3178579" y="4261960"/>
                </a:lnTo>
                <a:lnTo>
                  <a:pt x="3746178" y="4261960"/>
                </a:lnTo>
                <a:lnTo>
                  <a:pt x="3806269" y="4256655"/>
                </a:lnTo>
                <a:lnTo>
                  <a:pt x="4098088" y="4256655"/>
                </a:lnTo>
                <a:lnTo>
                  <a:pt x="4665687" y="4256655"/>
                </a:lnTo>
                <a:cubicBezTo>
                  <a:pt x="4889567" y="4256655"/>
                  <a:pt x="5069731" y="4097776"/>
                  <a:pt x="5069731" y="3902947"/>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5">
            <a:extLst>
              <a:ext uri="{FF2B5EF4-FFF2-40B4-BE49-F238E27FC236}">
                <a16:creationId xmlns:a16="http://schemas.microsoft.com/office/drawing/2014/main" id="{814B7AF4-64AE-2218-F1B5-B8907198C734}"/>
              </a:ext>
            </a:extLst>
          </p:cNvPr>
          <p:cNvSpPr>
            <a:spLocks noGrp="1"/>
          </p:cNvSpPr>
          <p:nvPr>
            <p:ph type="body" sz="quarter" idx="4294967295"/>
          </p:nvPr>
        </p:nvSpPr>
        <p:spPr>
          <a:xfrm>
            <a:off x="937708" y="763768"/>
            <a:ext cx="10409846" cy="720752"/>
          </a:xfrm>
          <a:prstGeom prst="rect">
            <a:avLst/>
          </a:prstGeom>
        </p:spPr>
        <p:txBody>
          <a:bodyPr/>
          <a:lstStyle/>
          <a:p>
            <a:pPr marL="0" indent="0">
              <a:lnSpc>
                <a:spcPts val="3720"/>
              </a:lnSpc>
              <a:spcBef>
                <a:spcPts val="0"/>
              </a:spcBef>
              <a:buNone/>
            </a:pPr>
            <a:r>
              <a:rPr lang="en-US" sz="3600" b="1">
                <a:solidFill>
                  <a:srgbClr val="EC7C69"/>
                </a:solidFill>
              </a:rPr>
              <a:t>Praktična vaja: </a:t>
            </a:r>
          </a:p>
          <a:p>
            <a:pPr marL="0" indent="0">
              <a:lnSpc>
                <a:spcPts val="3720"/>
              </a:lnSpc>
              <a:spcBef>
                <a:spcPts val="0"/>
              </a:spcBef>
              <a:buNone/>
            </a:pPr>
            <a:r>
              <a:rPr lang="en-US" sz="3600" b="1" err="1">
                <a:solidFill>
                  <a:srgbClr val="414141"/>
                </a:solidFill>
              </a:rPr>
              <a:t>#TravelTales </a:t>
            </a:r>
            <a:r>
              <a:rPr lang="en-US" sz="3600" b="1">
                <a:solidFill>
                  <a:srgbClr val="414141"/>
                </a:solidFill>
              </a:rPr>
              <a:t>– Promovirajte svoje mesto</a:t>
            </a:r>
          </a:p>
          <a:p>
            <a:pPr marL="0" indent="0">
              <a:lnSpc>
                <a:spcPts val="3720"/>
              </a:lnSpc>
              <a:spcBef>
                <a:spcPts val="0"/>
              </a:spcBef>
              <a:buNone/>
            </a:pPr>
            <a:endParaRPr lang="en-US" sz="3600" b="1">
              <a:solidFill>
                <a:srgbClr val="EC7C69"/>
              </a:solidFill>
            </a:endParaRPr>
          </a:p>
        </p:txBody>
      </p:sp>
      <p:sp>
        <p:nvSpPr>
          <p:cNvPr id="8" name="Text Placeholder 1">
            <a:extLst>
              <a:ext uri="{FF2B5EF4-FFF2-40B4-BE49-F238E27FC236}">
                <a16:creationId xmlns:a16="http://schemas.microsoft.com/office/drawing/2014/main" id="{338C41CF-8F7C-170E-8946-491CFE4680C6}"/>
              </a:ext>
            </a:extLst>
          </p:cNvPr>
          <p:cNvSpPr txBox="1">
            <a:spLocks/>
          </p:cNvSpPr>
          <p:nvPr/>
        </p:nvSpPr>
        <p:spPr>
          <a:xfrm>
            <a:off x="5366479" y="2620160"/>
            <a:ext cx="557640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800" b="1">
                <a:solidFill>
                  <a:srgbClr val="EC7C69"/>
                </a:solidFill>
              </a:rPr>
              <a:t>Učni izidi:</a:t>
            </a:r>
          </a:p>
          <a:p>
            <a:pPr algn="l">
              <a:lnSpc>
                <a:spcPts val="2540"/>
              </a:lnSpc>
              <a:spcBef>
                <a:spcPts val="0"/>
              </a:spcBef>
            </a:pPr>
            <a:endParaRPr lang="en-IE" sz="2400" b="1">
              <a:solidFill>
                <a:srgbClr val="EC7C69"/>
              </a:solidFill>
            </a:endParaRPr>
          </a:p>
          <a:p>
            <a:pPr marL="457200" indent="-457200" algn="l">
              <a:lnSpc>
                <a:spcPts val="2340"/>
              </a:lnSpc>
              <a:spcBef>
                <a:spcPts val="0"/>
              </a:spcBef>
              <a:buClr>
                <a:srgbClr val="459597"/>
              </a:buClr>
              <a:buFont typeface="+mj-lt"/>
              <a:buAutoNum type="arabicPeriod"/>
            </a:pPr>
            <a:r>
              <a:rPr lang="en-IE" sz="2200">
                <a:solidFill>
                  <a:srgbClr val="414141"/>
                </a:solidFill>
              </a:rPr>
              <a:t>Raziščite, kako vizualno pripovedovanje zgodb in družbeni mediji oblikujejo percepcije turizma.</a:t>
            </a:r>
          </a:p>
          <a:p>
            <a:pPr marL="457200" indent="-457200" algn="l">
              <a:lnSpc>
                <a:spcPts val="2340"/>
              </a:lnSpc>
              <a:spcBef>
                <a:spcPts val="0"/>
              </a:spcBef>
              <a:buClr>
                <a:srgbClr val="459597"/>
              </a:buClr>
              <a:buFont typeface="+mj-lt"/>
              <a:buAutoNum type="arabicPeriod"/>
            </a:pPr>
            <a:r>
              <a:rPr lang="en-IE" sz="2200">
                <a:solidFill>
                  <a:srgbClr val="414141"/>
                </a:solidFill>
              </a:rPr>
              <a:t>Vadite uporabo jezika in ustvarjalnosti za promocijo kraja.</a:t>
            </a:r>
          </a:p>
          <a:p>
            <a:pPr marL="457200" indent="-457200" algn="l">
              <a:lnSpc>
                <a:spcPts val="2340"/>
              </a:lnSpc>
              <a:spcBef>
                <a:spcPts val="0"/>
              </a:spcBef>
              <a:buClr>
                <a:srgbClr val="459597"/>
              </a:buClr>
              <a:buFont typeface="+mj-lt"/>
              <a:buAutoNum type="arabicPeriod"/>
            </a:pPr>
            <a:r>
              <a:rPr lang="en-IE" sz="2200">
                <a:solidFill>
                  <a:srgbClr val="414141"/>
                </a:solidFill>
              </a:rPr>
              <a:t>Razumite, kako kultura, zgodovina in lokalne značilnosti prispevajo k identiteti destinacije.</a:t>
            </a:r>
          </a:p>
          <a:p>
            <a:pPr marL="457200" indent="-457200" algn="l">
              <a:lnSpc>
                <a:spcPts val="2340"/>
              </a:lnSpc>
              <a:spcBef>
                <a:spcPts val="0"/>
              </a:spcBef>
              <a:buClr>
                <a:srgbClr val="459597"/>
              </a:buClr>
              <a:buFont typeface="+mj-lt"/>
              <a:buAutoNum type="arabicPeriod"/>
            </a:pPr>
            <a:endParaRPr lang="en-IE" sz="2200">
              <a:solidFill>
                <a:srgbClr val="414141"/>
              </a:solidFill>
            </a:endParaRPr>
          </a:p>
          <a:p>
            <a:pPr marL="457200" indent="-457200" algn="l">
              <a:lnSpc>
                <a:spcPts val="2340"/>
              </a:lnSpc>
              <a:spcBef>
                <a:spcPts val="0"/>
              </a:spcBef>
              <a:buClr>
                <a:srgbClr val="459597"/>
              </a:buClr>
              <a:buFont typeface="+mj-lt"/>
              <a:buAutoNum type="arabicPeriod"/>
            </a:pPr>
            <a:endParaRPr lang="en-IE" sz="2400">
              <a:solidFill>
                <a:srgbClr val="414141"/>
              </a:solidFill>
            </a:endParaRPr>
          </a:p>
          <a:p>
            <a:pPr algn="l">
              <a:lnSpc>
                <a:spcPts val="2540"/>
              </a:lnSpc>
              <a:spcBef>
                <a:spcPts val="0"/>
              </a:spcBef>
            </a:pPr>
            <a:endParaRPr lang="en-US" sz="2400">
              <a:solidFill>
                <a:srgbClr val="414141"/>
              </a:solidFill>
            </a:endParaRPr>
          </a:p>
        </p:txBody>
      </p:sp>
      <p:pic>
        <p:nvPicPr>
          <p:cNvPr id="10" name="Graphic 9" descr="Signature with solid fill">
            <a:extLst>
              <a:ext uri="{FF2B5EF4-FFF2-40B4-BE49-F238E27FC236}">
                <a16:creationId xmlns:a16="http://schemas.microsoft.com/office/drawing/2014/main" id="{C75035B8-02C3-25B2-517C-AE310E7172C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3A379649-8D5B-C9AB-B35B-4B41201BC7B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40</a:t>
            </a:fld>
            <a:endParaRPr lang="fr-CA" sz="1200">
              <a:solidFill>
                <a:schemeClr val="bg1"/>
              </a:solidFill>
            </a:endParaRPr>
          </a:p>
        </p:txBody>
      </p:sp>
      <p:sp>
        <p:nvSpPr>
          <p:cNvPr id="5" name="Text Placeholder 1">
            <a:extLst>
              <a:ext uri="{FF2B5EF4-FFF2-40B4-BE49-F238E27FC236}">
                <a16:creationId xmlns:a16="http://schemas.microsoft.com/office/drawing/2014/main" id="{7D395A45-283C-40F8-58F4-78E087E6021E}"/>
              </a:ext>
            </a:extLst>
          </p:cNvPr>
          <p:cNvSpPr txBox="1">
            <a:spLocks/>
          </p:cNvSpPr>
          <p:nvPr/>
        </p:nvSpPr>
        <p:spPr>
          <a:xfrm>
            <a:off x="1249117" y="2620160"/>
            <a:ext cx="333787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spcAft>
                <a:spcPts val="1200"/>
              </a:spcAft>
            </a:pPr>
            <a:r>
              <a:rPr lang="en-IE" sz="2800" b="1" dirty="0" err="1"/>
              <a:t>Cilj</a:t>
            </a:r>
            <a:r>
              <a:rPr lang="en-IE" sz="2800" b="1" dirty="0"/>
              <a:t>:</a:t>
            </a:r>
          </a:p>
          <a:p>
            <a:pPr algn="l">
              <a:lnSpc>
                <a:spcPts val="2340"/>
              </a:lnSpc>
              <a:spcBef>
                <a:spcPts val="0"/>
              </a:spcBef>
              <a:spcAft>
                <a:spcPts val="1200"/>
              </a:spcAft>
            </a:pPr>
            <a:br>
              <a:rPr lang="en-IE" sz="2200" dirty="0"/>
            </a:br>
            <a:r>
              <a:rPr lang="en-IE" sz="2200" dirty="0" err="1"/>
              <a:t>Pomagati</a:t>
            </a:r>
            <a:r>
              <a:rPr lang="en-IE" sz="2200" dirty="0"/>
              <a:t> </a:t>
            </a:r>
            <a:r>
              <a:rPr lang="en-IE" sz="2200" dirty="0" err="1"/>
              <a:t>študentom</a:t>
            </a:r>
            <a:r>
              <a:rPr lang="en-IE" sz="2200" dirty="0"/>
              <a:t> </a:t>
            </a:r>
            <a:r>
              <a:rPr lang="en-IE" sz="2200" dirty="0" err="1"/>
              <a:t>razumeti</a:t>
            </a:r>
            <a:r>
              <a:rPr lang="en-IE" sz="2200" dirty="0"/>
              <a:t>, </a:t>
            </a:r>
            <a:r>
              <a:rPr lang="en-IE" sz="2200" dirty="0" err="1"/>
              <a:t>kako</a:t>
            </a:r>
            <a:r>
              <a:rPr lang="en-IE" sz="2200" dirty="0"/>
              <a:t> se </a:t>
            </a:r>
            <a:r>
              <a:rPr lang="en-IE" sz="2200" dirty="0" err="1"/>
              <a:t>pripovedovanje</a:t>
            </a:r>
            <a:r>
              <a:rPr lang="en-IE" sz="2200" dirty="0"/>
              <a:t> </a:t>
            </a:r>
            <a:r>
              <a:rPr lang="en-IE" sz="2200" dirty="0" err="1"/>
              <a:t>zgodb</a:t>
            </a:r>
            <a:r>
              <a:rPr lang="en-IE" sz="2200" dirty="0"/>
              <a:t> in </a:t>
            </a:r>
            <a:r>
              <a:rPr lang="en-IE" sz="2200" dirty="0" err="1"/>
              <a:t>družbeni</a:t>
            </a:r>
            <a:r>
              <a:rPr lang="en-IE" sz="2200" dirty="0"/>
              <a:t> </a:t>
            </a:r>
            <a:r>
              <a:rPr lang="en-IE" sz="2200" dirty="0" err="1"/>
              <a:t>mediji</a:t>
            </a:r>
            <a:r>
              <a:rPr lang="en-IE" sz="2200" dirty="0"/>
              <a:t> </a:t>
            </a:r>
            <a:r>
              <a:rPr lang="en-IE" sz="2200" dirty="0" err="1"/>
              <a:t>lahko</a:t>
            </a:r>
            <a:r>
              <a:rPr lang="en-IE" sz="2200" dirty="0"/>
              <a:t> </a:t>
            </a:r>
            <a:r>
              <a:rPr lang="en-IE" sz="2200" dirty="0" err="1"/>
              <a:t>uporabijo</a:t>
            </a:r>
            <a:r>
              <a:rPr lang="en-IE" sz="2200" dirty="0"/>
              <a:t> za </a:t>
            </a:r>
            <a:r>
              <a:rPr lang="en-IE" sz="2200" dirty="0" err="1"/>
              <a:t>gradnjo</a:t>
            </a:r>
            <a:r>
              <a:rPr lang="en-IE" sz="2200" dirty="0"/>
              <a:t> </a:t>
            </a:r>
            <a:r>
              <a:rPr lang="en-IE" sz="2200" dirty="0" err="1"/>
              <a:t>blagovne</a:t>
            </a:r>
            <a:r>
              <a:rPr lang="en-IE" sz="2200" dirty="0"/>
              <a:t> </a:t>
            </a:r>
            <a:r>
              <a:rPr lang="en-IE" sz="2200" dirty="0" err="1"/>
              <a:t>znamke</a:t>
            </a:r>
            <a:r>
              <a:rPr lang="en-IE" sz="2200" dirty="0"/>
              <a:t> </a:t>
            </a:r>
            <a:r>
              <a:rPr lang="en-IE" sz="2200" dirty="0" err="1"/>
              <a:t>destinacije</a:t>
            </a:r>
            <a:r>
              <a:rPr lang="en-IE" sz="2200" dirty="0"/>
              <a:t>.</a:t>
            </a:r>
            <a:endParaRPr lang="en-IE" sz="2200" dirty="0">
              <a:ea typeface="Calibri"/>
              <a:cs typeface="Calibri"/>
            </a:endParaRPr>
          </a:p>
          <a:p>
            <a:pPr algn="l">
              <a:lnSpc>
                <a:spcPts val="2340"/>
              </a:lnSpc>
              <a:spcBef>
                <a:spcPts val="0"/>
              </a:spcBef>
              <a:spcAft>
                <a:spcPts val="1200"/>
              </a:spcAft>
            </a:pPr>
            <a:endParaRPr lang="en-IE" sz="2200"/>
          </a:p>
          <a:p>
            <a:pPr algn="l">
              <a:lnSpc>
                <a:spcPts val="2340"/>
              </a:lnSpc>
              <a:spcBef>
                <a:spcPts val="0"/>
              </a:spcBef>
              <a:spcAft>
                <a:spcPts val="1200"/>
              </a:spcAft>
            </a:pPr>
            <a:endParaRPr lang="en-IE" sz="2200"/>
          </a:p>
          <a:p>
            <a:pPr marL="492125" indent="-492125" algn="l">
              <a:lnSpc>
                <a:spcPts val="2340"/>
              </a:lnSpc>
              <a:spcBef>
                <a:spcPts val="0"/>
              </a:spcBef>
              <a:spcAft>
                <a:spcPts val="1200"/>
              </a:spcAft>
              <a:buFont typeface="Wingdings" panose="05000000000000000000" pitchFamily="2" charset="2"/>
              <a:buChar char="q"/>
            </a:pPr>
            <a:endParaRPr lang="en-US" sz="2200">
              <a:solidFill>
                <a:srgbClr val="414141"/>
              </a:solidFill>
            </a:endParaRPr>
          </a:p>
        </p:txBody>
      </p:sp>
      <p:pic>
        <p:nvPicPr>
          <p:cNvPr id="2" name="Picture 1">
            <a:extLst>
              <a:ext uri="{FF2B5EF4-FFF2-40B4-BE49-F238E27FC236}">
                <a16:creationId xmlns:a16="http://schemas.microsoft.com/office/drawing/2014/main" id="{72D63319-A21E-714F-7CDF-805548D2EF86}"/>
              </a:ext>
            </a:extLst>
          </p:cNvPr>
          <p:cNvPicPr>
            <a:picLocks noChangeAspect="1"/>
          </p:cNvPicPr>
          <p:nvPr/>
        </p:nvPicPr>
        <p:blipFill>
          <a:blip r:embed="rId4">
            <a:biLevel thresh="25000"/>
            <a:alphaModFix amt="35000"/>
            <a:extLst>
              <a:ext uri="{28A0092B-C50C-407E-A947-70E740481C1C}">
                <a14:useLocalDpi xmlns:a14="http://schemas.microsoft.com/office/drawing/2010/main" val="0"/>
              </a:ext>
            </a:extLst>
          </a:blip>
          <a:srcRect l="53155" t="-1" r="5047" b="49903"/>
          <a:stretch/>
        </p:blipFill>
        <p:spPr>
          <a:xfrm>
            <a:off x="1996541" y="4877947"/>
            <a:ext cx="4246690" cy="3154091"/>
          </a:xfrm>
          <a:prstGeom prst="rect">
            <a:avLst/>
          </a:prstGeom>
        </p:spPr>
      </p:pic>
    </p:spTree>
    <p:extLst>
      <p:ext uri="{BB962C8B-B14F-4D97-AF65-F5344CB8AC3E}">
        <p14:creationId xmlns:p14="http://schemas.microsoft.com/office/powerpoint/2010/main" val="37317485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ADA4E-42C7-BEAA-E627-74D6BF0F1F44}"/>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333ACFBF-7A8F-553B-6438-7FD13916563A}"/>
              </a:ext>
            </a:extLst>
          </p:cNvPr>
          <p:cNvSpPr>
            <a:spLocks noGrp="1"/>
          </p:cNvSpPr>
          <p:nvPr>
            <p:ph type="body" sz="quarter" idx="4294967295"/>
          </p:nvPr>
        </p:nvSpPr>
        <p:spPr>
          <a:xfrm>
            <a:off x="937708" y="763768"/>
            <a:ext cx="10409846" cy="720752"/>
          </a:xfrm>
          <a:prstGeom prst="rect">
            <a:avLst/>
          </a:prstGeom>
        </p:spPr>
        <p:txBody>
          <a:bodyPr/>
          <a:lstStyle/>
          <a:p>
            <a:pPr marL="0" indent="0">
              <a:lnSpc>
                <a:spcPts val="3720"/>
              </a:lnSpc>
              <a:spcBef>
                <a:spcPts val="0"/>
              </a:spcBef>
              <a:buNone/>
            </a:pPr>
            <a:r>
              <a:rPr lang="en-US" sz="3600" b="1">
                <a:solidFill>
                  <a:srgbClr val="EC7C69"/>
                </a:solidFill>
              </a:rPr>
              <a:t>Praktična vaja: </a:t>
            </a:r>
          </a:p>
          <a:p>
            <a:pPr marL="0" indent="0">
              <a:lnSpc>
                <a:spcPts val="3720"/>
              </a:lnSpc>
              <a:spcBef>
                <a:spcPts val="0"/>
              </a:spcBef>
              <a:buNone/>
            </a:pPr>
            <a:r>
              <a:rPr lang="en-US" sz="3600" b="1" err="1">
                <a:solidFill>
                  <a:srgbClr val="414141"/>
                </a:solidFill>
              </a:rPr>
              <a:t>#TravelTales </a:t>
            </a:r>
            <a:r>
              <a:rPr lang="en-US" sz="3600" b="1">
                <a:solidFill>
                  <a:srgbClr val="414141"/>
                </a:solidFill>
              </a:rPr>
              <a:t>– Promovirajte svoje mesto</a:t>
            </a:r>
          </a:p>
          <a:p>
            <a:pPr marL="0" indent="0">
              <a:lnSpc>
                <a:spcPts val="3720"/>
              </a:lnSpc>
              <a:spcBef>
                <a:spcPts val="0"/>
              </a:spcBef>
              <a:buNone/>
            </a:pPr>
            <a:endParaRPr lang="en-US" sz="3600" b="1">
              <a:solidFill>
                <a:srgbClr val="EC7C69"/>
              </a:solidFill>
            </a:endParaRPr>
          </a:p>
        </p:txBody>
      </p:sp>
      <p:pic>
        <p:nvPicPr>
          <p:cNvPr id="10" name="Graphic 9" descr="Signature with solid fill">
            <a:extLst>
              <a:ext uri="{FF2B5EF4-FFF2-40B4-BE49-F238E27FC236}">
                <a16:creationId xmlns:a16="http://schemas.microsoft.com/office/drawing/2014/main" id="{544E22AE-0FD1-A362-9F0B-3541B1573B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D2D8585B-1095-A8C6-1410-325F729BDC9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41</a:t>
            </a:fld>
            <a:endParaRPr lang="fr-CA" sz="1200">
              <a:solidFill>
                <a:schemeClr val="bg1"/>
              </a:solidFill>
            </a:endParaRPr>
          </a:p>
        </p:txBody>
      </p:sp>
      <p:sp>
        <p:nvSpPr>
          <p:cNvPr id="3" name="TextBox 2">
            <a:extLst>
              <a:ext uri="{FF2B5EF4-FFF2-40B4-BE49-F238E27FC236}">
                <a16:creationId xmlns:a16="http://schemas.microsoft.com/office/drawing/2014/main" id="{5CDDA3E2-7405-1AC1-EA93-C7BAD9D07D94}"/>
              </a:ext>
            </a:extLst>
          </p:cNvPr>
          <p:cNvSpPr txBox="1"/>
          <p:nvPr/>
        </p:nvSpPr>
        <p:spPr>
          <a:xfrm>
            <a:off x="937708" y="1864761"/>
            <a:ext cx="6100996" cy="298608"/>
          </a:xfrm>
          <a:prstGeom prst="rect">
            <a:avLst/>
          </a:prstGeom>
          <a:noFill/>
        </p:spPr>
        <p:txBody>
          <a:bodyPr wrap="square">
            <a:spAutoFit/>
          </a:bodyPr>
          <a:lstStyle/>
          <a:p>
            <a:pPr>
              <a:lnSpc>
                <a:spcPts val="1275"/>
              </a:lnSpc>
            </a:pPr>
            <a:r>
              <a:rPr lang="en-US" sz="2400">
                <a:solidFill>
                  <a:srgbClr val="414141"/>
                </a:solidFill>
                <a:ea typeface="Calibri"/>
                <a:cs typeface="Calibri"/>
              </a:rPr>
              <a:t>Navodila (za študente):</a:t>
            </a:r>
          </a:p>
        </p:txBody>
      </p:sp>
      <p:sp>
        <p:nvSpPr>
          <p:cNvPr id="11" name="Text Placeholder 1">
            <a:extLst>
              <a:ext uri="{FF2B5EF4-FFF2-40B4-BE49-F238E27FC236}">
                <a16:creationId xmlns:a16="http://schemas.microsoft.com/office/drawing/2014/main" id="{7550687D-1803-8AD2-A105-7CB1DE68B8E0}"/>
              </a:ext>
            </a:extLst>
          </p:cNvPr>
          <p:cNvSpPr txBox="1">
            <a:spLocks/>
          </p:cNvSpPr>
          <p:nvPr/>
        </p:nvSpPr>
        <p:spPr>
          <a:xfrm>
            <a:off x="1035424" y="2815276"/>
            <a:ext cx="1016149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800" b="1">
                <a:solidFill>
                  <a:srgbClr val="EC7C69"/>
                </a:solidFill>
              </a:rPr>
              <a:t>Korak 1: Izberite ali ustvarite destinacijo (posamezno ali v majhnih skupinah)</a:t>
            </a:r>
          </a:p>
          <a:p>
            <a:pPr algn="l">
              <a:lnSpc>
                <a:spcPts val="2540"/>
              </a:lnSpc>
              <a:spcBef>
                <a:spcPts val="0"/>
              </a:spcBef>
            </a:pPr>
            <a:endParaRPr lang="en-IE" sz="2400" b="1">
              <a:solidFill>
                <a:srgbClr val="EC7C69"/>
              </a:solidFill>
            </a:endParaRPr>
          </a:p>
          <a:p>
            <a:pPr marL="457200" indent="-457200" algn="l">
              <a:lnSpc>
                <a:spcPts val="2340"/>
              </a:lnSpc>
              <a:spcBef>
                <a:spcPts val="0"/>
              </a:spcBef>
              <a:buClr>
                <a:srgbClr val="459597"/>
              </a:buClr>
              <a:buFont typeface="+mj-lt"/>
              <a:buAutoNum type="arabicPeriod"/>
            </a:pPr>
            <a:r>
              <a:rPr lang="en-IE" sz="2200">
                <a:solidFill>
                  <a:srgbClr val="414141"/>
                </a:solidFill>
              </a:rPr>
              <a:t>Izberite resnično mesto ali lokalno območje ali si izmislite svoje!</a:t>
            </a:r>
          </a:p>
          <a:p>
            <a:pPr marL="457200" indent="-457200" algn="l">
              <a:lnSpc>
                <a:spcPts val="2340"/>
              </a:lnSpc>
              <a:spcBef>
                <a:spcPts val="0"/>
              </a:spcBef>
              <a:buClr>
                <a:srgbClr val="459597"/>
              </a:buClr>
              <a:buFont typeface="+mj-lt"/>
              <a:buAutoNum type="arabicPeriod"/>
            </a:pPr>
            <a:r>
              <a:rPr lang="en-IE" sz="2200">
                <a:solidFill>
                  <a:srgbClr val="414141"/>
                </a:solidFill>
              </a:rPr>
              <a:t>Premislite, kaj ga dela edinstvenega ali zanimivega: festival, mit, lokalna hrana, znana osebnost, zgodovina ali posebna dejavnost.</a:t>
            </a:r>
          </a:p>
          <a:p>
            <a:pPr marL="457200" indent="-457200" algn="l">
              <a:lnSpc>
                <a:spcPts val="2340"/>
              </a:lnSpc>
              <a:spcBef>
                <a:spcPts val="0"/>
              </a:spcBef>
              <a:buClr>
                <a:srgbClr val="459597"/>
              </a:buClr>
              <a:buFont typeface="+mj-lt"/>
              <a:buAutoNum type="arabicPeriod"/>
            </a:pPr>
            <a:endParaRPr lang="en-IE" sz="2200">
              <a:solidFill>
                <a:srgbClr val="414141"/>
              </a:solidFill>
            </a:endParaRPr>
          </a:p>
          <a:p>
            <a:pPr marL="457200" indent="-457200" algn="l">
              <a:lnSpc>
                <a:spcPts val="2340"/>
              </a:lnSpc>
              <a:spcBef>
                <a:spcPts val="0"/>
              </a:spcBef>
              <a:buClr>
                <a:srgbClr val="459597"/>
              </a:buClr>
              <a:buFont typeface="+mj-lt"/>
              <a:buAutoNum type="arabicPeriod"/>
            </a:pPr>
            <a:endParaRPr lang="en-IE" sz="2200">
              <a:solidFill>
                <a:srgbClr val="414141"/>
              </a:solidFill>
            </a:endParaRPr>
          </a:p>
          <a:p>
            <a:pPr algn="l">
              <a:lnSpc>
                <a:spcPts val="2540"/>
              </a:lnSpc>
              <a:spcBef>
                <a:spcPts val="0"/>
              </a:spcBef>
            </a:pPr>
            <a:endParaRPr lang="en-US" sz="2400">
              <a:solidFill>
                <a:srgbClr val="414141"/>
              </a:solidFill>
            </a:endParaRPr>
          </a:p>
        </p:txBody>
      </p:sp>
    </p:spTree>
    <p:extLst>
      <p:ext uri="{BB962C8B-B14F-4D97-AF65-F5344CB8AC3E}">
        <p14:creationId xmlns:p14="http://schemas.microsoft.com/office/powerpoint/2010/main" val="8650375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5F240-11A1-04D6-5497-E53FB9B6AF84}"/>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703B31C8-D9CB-54C3-0125-AF6E856C47A9}"/>
              </a:ext>
            </a:extLst>
          </p:cNvPr>
          <p:cNvSpPr>
            <a:spLocks noGrp="1"/>
          </p:cNvSpPr>
          <p:nvPr>
            <p:ph type="body" sz="quarter" idx="4294967295"/>
          </p:nvPr>
        </p:nvSpPr>
        <p:spPr>
          <a:xfrm>
            <a:off x="937708" y="763768"/>
            <a:ext cx="10409846" cy="720752"/>
          </a:xfrm>
          <a:prstGeom prst="rect">
            <a:avLst/>
          </a:prstGeom>
        </p:spPr>
        <p:txBody>
          <a:bodyPr/>
          <a:lstStyle/>
          <a:p>
            <a:pPr marL="0" indent="0">
              <a:lnSpc>
                <a:spcPts val="3720"/>
              </a:lnSpc>
              <a:spcBef>
                <a:spcPts val="0"/>
              </a:spcBef>
              <a:buNone/>
            </a:pPr>
            <a:r>
              <a:rPr lang="en-US" sz="3600" b="1">
                <a:solidFill>
                  <a:srgbClr val="EC7C69"/>
                </a:solidFill>
              </a:rPr>
              <a:t>Praktična vaja: </a:t>
            </a:r>
          </a:p>
          <a:p>
            <a:pPr marL="0" indent="0">
              <a:lnSpc>
                <a:spcPts val="3720"/>
              </a:lnSpc>
              <a:spcBef>
                <a:spcPts val="0"/>
              </a:spcBef>
              <a:buNone/>
            </a:pPr>
            <a:r>
              <a:rPr lang="en-US" sz="3600" b="1" err="1">
                <a:solidFill>
                  <a:srgbClr val="414141"/>
                </a:solidFill>
              </a:rPr>
              <a:t>#TravelTales </a:t>
            </a:r>
            <a:r>
              <a:rPr lang="en-US" sz="3600" b="1">
                <a:solidFill>
                  <a:srgbClr val="414141"/>
                </a:solidFill>
              </a:rPr>
              <a:t>– Promovirajte svoje mesto</a:t>
            </a:r>
          </a:p>
          <a:p>
            <a:pPr marL="0" indent="0">
              <a:lnSpc>
                <a:spcPts val="3720"/>
              </a:lnSpc>
              <a:spcBef>
                <a:spcPts val="0"/>
              </a:spcBef>
              <a:buNone/>
            </a:pPr>
            <a:endParaRPr lang="en-US" sz="3600" b="1">
              <a:solidFill>
                <a:srgbClr val="EC7C69"/>
              </a:solidFill>
            </a:endParaRPr>
          </a:p>
        </p:txBody>
      </p:sp>
      <p:pic>
        <p:nvPicPr>
          <p:cNvPr id="10" name="Graphic 9" descr="Signature with solid fill">
            <a:extLst>
              <a:ext uri="{FF2B5EF4-FFF2-40B4-BE49-F238E27FC236}">
                <a16:creationId xmlns:a16="http://schemas.microsoft.com/office/drawing/2014/main" id="{EDED4B4A-AA94-DDE0-2425-AB9D029C537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590D5724-A22C-0A77-FF02-EDE5A2E1BF1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42</a:t>
            </a:fld>
            <a:endParaRPr lang="fr-CA" sz="1200">
              <a:solidFill>
                <a:schemeClr val="bg1"/>
              </a:solidFill>
            </a:endParaRPr>
          </a:p>
        </p:txBody>
      </p:sp>
      <p:sp>
        <p:nvSpPr>
          <p:cNvPr id="3" name="TextBox 2">
            <a:extLst>
              <a:ext uri="{FF2B5EF4-FFF2-40B4-BE49-F238E27FC236}">
                <a16:creationId xmlns:a16="http://schemas.microsoft.com/office/drawing/2014/main" id="{036D5294-8B59-9455-1A5A-F0F870F07713}"/>
              </a:ext>
            </a:extLst>
          </p:cNvPr>
          <p:cNvSpPr txBox="1"/>
          <p:nvPr/>
        </p:nvSpPr>
        <p:spPr>
          <a:xfrm>
            <a:off x="937708" y="1864761"/>
            <a:ext cx="6100996" cy="298608"/>
          </a:xfrm>
          <a:prstGeom prst="rect">
            <a:avLst/>
          </a:prstGeom>
          <a:noFill/>
        </p:spPr>
        <p:txBody>
          <a:bodyPr wrap="square">
            <a:spAutoFit/>
          </a:bodyPr>
          <a:lstStyle/>
          <a:p>
            <a:pPr>
              <a:lnSpc>
                <a:spcPts val="1275"/>
              </a:lnSpc>
            </a:pPr>
            <a:r>
              <a:rPr lang="en-US" sz="2400">
                <a:solidFill>
                  <a:srgbClr val="414141"/>
                </a:solidFill>
                <a:ea typeface="Calibri"/>
                <a:cs typeface="Calibri"/>
              </a:rPr>
              <a:t>Navodila (za študente):</a:t>
            </a:r>
          </a:p>
        </p:txBody>
      </p:sp>
      <p:sp>
        <p:nvSpPr>
          <p:cNvPr id="5" name="Text Placeholder 1">
            <a:extLst>
              <a:ext uri="{FF2B5EF4-FFF2-40B4-BE49-F238E27FC236}">
                <a16:creationId xmlns:a16="http://schemas.microsoft.com/office/drawing/2014/main" id="{2B989920-99B8-9F5A-6D38-A37AAA921F37}"/>
              </a:ext>
            </a:extLst>
          </p:cNvPr>
          <p:cNvSpPr txBox="1">
            <a:spLocks/>
          </p:cNvSpPr>
          <p:nvPr/>
        </p:nvSpPr>
        <p:spPr>
          <a:xfrm>
            <a:off x="1035424" y="2436148"/>
            <a:ext cx="9832441" cy="3454802"/>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buClr>
                <a:srgbClr val="459597"/>
              </a:buClr>
            </a:pPr>
            <a:r>
              <a:rPr lang="en-IE" sz="2800" b="1" dirty="0">
                <a:solidFill>
                  <a:srgbClr val="EC7C69"/>
                </a:solidFill>
              </a:rPr>
              <a:t>Korak 2: </a:t>
            </a:r>
            <a:r>
              <a:rPr lang="en-IE" sz="2800" b="1" err="1">
                <a:solidFill>
                  <a:srgbClr val="EC7C69"/>
                </a:solidFill>
              </a:rPr>
              <a:t>Ustvarite</a:t>
            </a:r>
            <a:r>
              <a:rPr lang="en-IE" sz="2800" b="1" dirty="0">
                <a:solidFill>
                  <a:srgbClr val="EC7C69"/>
                </a:solidFill>
              </a:rPr>
              <a:t> </a:t>
            </a:r>
            <a:r>
              <a:rPr lang="en-IE" sz="2800" b="1" err="1">
                <a:solidFill>
                  <a:srgbClr val="EC7C69"/>
                </a:solidFill>
              </a:rPr>
              <a:t>zgodbo</a:t>
            </a:r>
            <a:r>
              <a:rPr lang="en-IE" sz="2800" b="1" dirty="0">
                <a:solidFill>
                  <a:srgbClr val="EC7C69"/>
                </a:solidFill>
              </a:rPr>
              <a:t> za </a:t>
            </a:r>
            <a:r>
              <a:rPr lang="en-IE" sz="2800" b="1" err="1">
                <a:solidFill>
                  <a:srgbClr val="EC7C69"/>
                </a:solidFill>
              </a:rPr>
              <a:t>družbena</a:t>
            </a:r>
            <a:r>
              <a:rPr lang="en-IE" sz="2800" b="1" dirty="0">
                <a:solidFill>
                  <a:srgbClr val="EC7C69"/>
                </a:solidFill>
              </a:rPr>
              <a:t> </a:t>
            </a:r>
            <a:r>
              <a:rPr lang="en-IE" sz="2800" b="1" err="1">
                <a:solidFill>
                  <a:srgbClr val="EC7C69"/>
                </a:solidFill>
              </a:rPr>
              <a:t>omrežja</a:t>
            </a:r>
            <a:r>
              <a:rPr lang="en-IE" sz="2800" b="1" dirty="0">
                <a:solidFill>
                  <a:srgbClr val="EC7C69"/>
                </a:solidFill>
              </a:rPr>
              <a:t> </a:t>
            </a:r>
            <a:endParaRPr lang="sl-SI"/>
          </a:p>
          <a:p>
            <a:pPr algn="l">
              <a:lnSpc>
                <a:spcPts val="2340"/>
              </a:lnSpc>
              <a:spcBef>
                <a:spcPts val="0"/>
              </a:spcBef>
            </a:pPr>
            <a:r>
              <a:rPr lang="en-IE" sz="2800" b="1" dirty="0">
                <a:solidFill>
                  <a:srgbClr val="EC7C69"/>
                </a:solidFill>
              </a:rPr>
              <a:t>(v </a:t>
            </a:r>
            <a:r>
              <a:rPr lang="en-IE" sz="2800" b="1" dirty="0" err="1">
                <a:solidFill>
                  <a:srgbClr val="EC7C69"/>
                </a:solidFill>
              </a:rPr>
              <a:t>slogu</a:t>
            </a:r>
            <a:r>
              <a:rPr lang="en-IE" sz="2800" b="1" dirty="0">
                <a:solidFill>
                  <a:srgbClr val="EC7C69"/>
                </a:solidFill>
              </a:rPr>
              <a:t> Instagram </a:t>
            </a:r>
            <a:r>
              <a:rPr lang="en-IE" sz="2800" b="1" dirty="0" err="1">
                <a:solidFill>
                  <a:srgbClr val="EC7C69"/>
                </a:solidFill>
              </a:rPr>
              <a:t>ali</a:t>
            </a:r>
            <a:r>
              <a:rPr lang="en-IE" sz="2800" b="1" dirty="0">
                <a:solidFill>
                  <a:srgbClr val="EC7C69"/>
                </a:solidFill>
              </a:rPr>
              <a:t> TikTok)</a:t>
            </a:r>
            <a:endParaRPr lang="en-IE"/>
          </a:p>
          <a:p>
            <a:pPr algn="l">
              <a:lnSpc>
                <a:spcPts val="2340"/>
              </a:lnSpc>
              <a:spcBef>
                <a:spcPts val="0"/>
              </a:spcBef>
              <a:buClr>
                <a:srgbClr val="459597"/>
              </a:buClr>
            </a:pPr>
            <a:endParaRPr lang="en-IE" sz="2400" b="1">
              <a:solidFill>
                <a:srgbClr val="EC7C69"/>
              </a:solidFill>
            </a:endParaRPr>
          </a:p>
          <a:p>
            <a:pPr marL="457200" indent="-457200" algn="l">
              <a:lnSpc>
                <a:spcPts val="2340"/>
              </a:lnSpc>
              <a:spcBef>
                <a:spcPts val="0"/>
              </a:spcBef>
              <a:buClr>
                <a:srgbClr val="459597"/>
              </a:buClr>
              <a:buFont typeface="+mj-lt"/>
              <a:buAutoNum type="arabicPeriod"/>
            </a:pPr>
            <a:r>
              <a:rPr lang="en-IE" sz="2200" dirty="0" err="1">
                <a:solidFill>
                  <a:srgbClr val="414141"/>
                </a:solidFill>
              </a:rPr>
              <a:t>Ustvarite</a:t>
            </a:r>
            <a:r>
              <a:rPr lang="en-IE" sz="2200" dirty="0">
                <a:solidFill>
                  <a:srgbClr val="414141"/>
                </a:solidFill>
              </a:rPr>
              <a:t> 3–5 »</a:t>
            </a:r>
            <a:r>
              <a:rPr lang="en-IE" sz="2200" dirty="0" err="1">
                <a:solidFill>
                  <a:srgbClr val="414141"/>
                </a:solidFill>
              </a:rPr>
              <a:t>objav</a:t>
            </a:r>
            <a:r>
              <a:rPr lang="en-IE" sz="2200" dirty="0">
                <a:solidFill>
                  <a:srgbClr val="414141"/>
                </a:solidFill>
              </a:rPr>
              <a:t>« (</a:t>
            </a:r>
            <a:r>
              <a:rPr lang="en-IE" sz="2200" dirty="0" err="1">
                <a:solidFill>
                  <a:srgbClr val="414141"/>
                </a:solidFill>
              </a:rPr>
              <a:t>na</a:t>
            </a:r>
            <a:r>
              <a:rPr lang="en-IE" sz="2200" dirty="0">
                <a:solidFill>
                  <a:srgbClr val="414141"/>
                </a:solidFill>
              </a:rPr>
              <a:t> </a:t>
            </a:r>
            <a:r>
              <a:rPr lang="en-IE" sz="2200" dirty="0" err="1">
                <a:solidFill>
                  <a:srgbClr val="414141"/>
                </a:solidFill>
              </a:rPr>
              <a:t>papirju</a:t>
            </a:r>
            <a:r>
              <a:rPr lang="en-IE" sz="2200" dirty="0">
                <a:solidFill>
                  <a:srgbClr val="414141"/>
                </a:solidFill>
              </a:rPr>
              <a:t>, v </a:t>
            </a:r>
            <a:r>
              <a:rPr lang="en-IE" sz="2200" dirty="0" err="1">
                <a:solidFill>
                  <a:srgbClr val="414141"/>
                </a:solidFill>
              </a:rPr>
              <a:t>PowerPointu</a:t>
            </a:r>
            <a:r>
              <a:rPr lang="en-IE" sz="2200" dirty="0">
                <a:solidFill>
                  <a:srgbClr val="414141"/>
                </a:solidFill>
              </a:rPr>
              <a:t>, </a:t>
            </a:r>
            <a:r>
              <a:rPr lang="en-IE" sz="2200" dirty="0" err="1">
                <a:solidFill>
                  <a:srgbClr val="414141"/>
                </a:solidFill>
              </a:rPr>
              <a:t>Canvi</a:t>
            </a:r>
            <a:r>
              <a:rPr lang="en-IE" sz="2200" dirty="0">
                <a:solidFill>
                  <a:srgbClr val="414141"/>
                </a:solidFill>
              </a:rPr>
              <a:t> </a:t>
            </a:r>
            <a:r>
              <a:rPr lang="en-IE" sz="2200" dirty="0" err="1">
                <a:solidFill>
                  <a:srgbClr val="414141"/>
                </a:solidFill>
              </a:rPr>
              <a:t>ali</a:t>
            </a:r>
            <a:r>
              <a:rPr lang="en-IE" sz="2200" dirty="0">
                <a:solidFill>
                  <a:srgbClr val="414141"/>
                </a:solidFill>
              </a:rPr>
              <a:t> Google Slides), ki </a:t>
            </a:r>
            <a:r>
              <a:rPr lang="en-IE" sz="2200" dirty="0" err="1">
                <a:solidFill>
                  <a:srgbClr val="414141"/>
                </a:solidFill>
              </a:rPr>
              <a:t>pripovedujejo</a:t>
            </a:r>
            <a:r>
              <a:rPr lang="en-IE" sz="2200" dirty="0">
                <a:solidFill>
                  <a:srgbClr val="414141"/>
                </a:solidFill>
              </a:rPr>
              <a:t> </a:t>
            </a:r>
            <a:r>
              <a:rPr lang="en-IE" sz="2200" dirty="0" err="1">
                <a:solidFill>
                  <a:srgbClr val="414141"/>
                </a:solidFill>
              </a:rPr>
              <a:t>zgodbo</a:t>
            </a:r>
            <a:r>
              <a:rPr lang="en-IE" sz="2200" dirty="0">
                <a:solidFill>
                  <a:srgbClr val="414141"/>
                </a:solidFill>
              </a:rPr>
              <a:t> o </a:t>
            </a:r>
            <a:r>
              <a:rPr lang="en-IE" sz="2200" dirty="0" err="1">
                <a:solidFill>
                  <a:srgbClr val="414141"/>
                </a:solidFill>
              </a:rPr>
              <a:t>vaši</a:t>
            </a:r>
            <a:r>
              <a:rPr lang="en-IE" sz="2200" dirty="0">
                <a:solidFill>
                  <a:srgbClr val="414141"/>
                </a:solidFill>
              </a:rPr>
              <a:t> </a:t>
            </a:r>
            <a:r>
              <a:rPr lang="en-IE" sz="2200" dirty="0" err="1">
                <a:solidFill>
                  <a:srgbClr val="414141"/>
                </a:solidFill>
              </a:rPr>
              <a:t>destinaciji</a:t>
            </a:r>
            <a:r>
              <a:rPr lang="en-IE" sz="2200" dirty="0">
                <a:solidFill>
                  <a:srgbClr val="414141"/>
                </a:solidFill>
              </a:rPr>
              <a:t>.</a:t>
            </a:r>
            <a:endParaRPr lang="en-IE" sz="2200" dirty="0">
              <a:solidFill>
                <a:srgbClr val="414141"/>
              </a:solidFill>
              <a:ea typeface="Calibri"/>
              <a:cs typeface="Calibri"/>
            </a:endParaRPr>
          </a:p>
          <a:p>
            <a:pPr marL="457200" indent="-457200" algn="l">
              <a:lnSpc>
                <a:spcPts val="2340"/>
              </a:lnSpc>
              <a:spcBef>
                <a:spcPts val="0"/>
              </a:spcBef>
              <a:buClr>
                <a:srgbClr val="459597"/>
              </a:buClr>
              <a:buFont typeface="+mj-lt"/>
              <a:buAutoNum type="arabicPeriod"/>
            </a:pPr>
            <a:r>
              <a:rPr lang="en-IE" sz="2200" dirty="0" err="1">
                <a:solidFill>
                  <a:srgbClr val="414141"/>
                </a:solidFill>
              </a:rPr>
              <a:t>Vsak</a:t>
            </a:r>
            <a:r>
              <a:rPr lang="en-IE" sz="2200" dirty="0">
                <a:solidFill>
                  <a:srgbClr val="414141"/>
                </a:solidFill>
              </a:rPr>
              <a:t> »</a:t>
            </a:r>
            <a:r>
              <a:rPr lang="en-IE" sz="2200" dirty="0" err="1">
                <a:solidFill>
                  <a:srgbClr val="414141"/>
                </a:solidFill>
              </a:rPr>
              <a:t>prispevek</a:t>
            </a:r>
            <a:r>
              <a:rPr lang="en-IE" sz="2200" dirty="0">
                <a:solidFill>
                  <a:srgbClr val="414141"/>
                </a:solidFill>
              </a:rPr>
              <a:t>« mora </a:t>
            </a:r>
            <a:r>
              <a:rPr lang="en-IE" sz="2200" dirty="0" err="1">
                <a:solidFill>
                  <a:srgbClr val="414141"/>
                </a:solidFill>
              </a:rPr>
              <a:t>vsebovati</a:t>
            </a:r>
            <a:r>
              <a:rPr lang="en-IE" sz="2200" dirty="0">
                <a:solidFill>
                  <a:srgbClr val="414141"/>
                </a:solidFill>
              </a:rPr>
              <a:t>:</a:t>
            </a:r>
            <a:endParaRPr lang="en-IE" sz="2200" dirty="0">
              <a:solidFill>
                <a:srgbClr val="414141"/>
              </a:solidFill>
              <a:ea typeface="Calibri"/>
              <a:cs typeface="Calibri"/>
            </a:endParaRPr>
          </a:p>
          <a:p>
            <a:pPr marL="626745" indent="-269875" algn="l">
              <a:lnSpc>
                <a:spcPts val="2340"/>
              </a:lnSpc>
              <a:spcBef>
                <a:spcPts val="0"/>
              </a:spcBef>
              <a:buClr>
                <a:srgbClr val="459597"/>
              </a:buClr>
              <a:buFont typeface="Arial" panose="020B0604020202020204" pitchFamily="34" charset="0"/>
              <a:buChar char="•"/>
            </a:pPr>
            <a:r>
              <a:rPr lang="en-IE" sz="2200" dirty="0" err="1">
                <a:solidFill>
                  <a:srgbClr val="414141"/>
                </a:solidFill>
              </a:rPr>
              <a:t>sliko</a:t>
            </a:r>
            <a:r>
              <a:rPr lang="en-IE" sz="2200" dirty="0">
                <a:solidFill>
                  <a:srgbClr val="414141"/>
                </a:solidFill>
              </a:rPr>
              <a:t> (</a:t>
            </a:r>
            <a:r>
              <a:rPr lang="en-IE" sz="2200" dirty="0" err="1">
                <a:solidFill>
                  <a:srgbClr val="414141"/>
                </a:solidFill>
              </a:rPr>
              <a:t>ročno</a:t>
            </a:r>
            <a:r>
              <a:rPr lang="en-IE" sz="2200" dirty="0">
                <a:solidFill>
                  <a:srgbClr val="414141"/>
                </a:solidFill>
              </a:rPr>
              <a:t> </a:t>
            </a:r>
            <a:r>
              <a:rPr lang="en-IE" sz="2200" dirty="0" err="1">
                <a:solidFill>
                  <a:srgbClr val="414141"/>
                </a:solidFill>
              </a:rPr>
              <a:t>narisano</a:t>
            </a:r>
            <a:r>
              <a:rPr lang="en-IE" sz="2200" dirty="0">
                <a:solidFill>
                  <a:srgbClr val="414141"/>
                </a:solidFill>
              </a:rPr>
              <a:t> </a:t>
            </a:r>
            <a:r>
              <a:rPr lang="en-IE" sz="2200" dirty="0" err="1">
                <a:solidFill>
                  <a:srgbClr val="414141"/>
                </a:solidFill>
              </a:rPr>
              <a:t>ali</a:t>
            </a:r>
            <a:r>
              <a:rPr lang="en-IE" sz="2200" dirty="0">
                <a:solidFill>
                  <a:srgbClr val="414141"/>
                </a:solidFill>
              </a:rPr>
              <a:t> </a:t>
            </a:r>
            <a:r>
              <a:rPr lang="en-IE" sz="2200" dirty="0" err="1">
                <a:solidFill>
                  <a:srgbClr val="414141"/>
                </a:solidFill>
              </a:rPr>
              <a:t>natisnjeno</a:t>
            </a:r>
            <a:r>
              <a:rPr lang="en-IE" sz="2200" dirty="0">
                <a:solidFill>
                  <a:srgbClr val="414141"/>
                </a:solidFill>
              </a:rPr>
              <a:t>),</a:t>
            </a:r>
            <a:endParaRPr lang="en-IE" sz="2200" dirty="0">
              <a:solidFill>
                <a:srgbClr val="414141"/>
              </a:solidFill>
              <a:ea typeface="Calibri"/>
              <a:cs typeface="Calibri"/>
            </a:endParaRPr>
          </a:p>
          <a:p>
            <a:pPr marL="626745" indent="-269875" algn="l">
              <a:lnSpc>
                <a:spcPts val="2340"/>
              </a:lnSpc>
              <a:spcBef>
                <a:spcPts val="0"/>
              </a:spcBef>
              <a:buClr>
                <a:srgbClr val="459597"/>
              </a:buClr>
              <a:buFont typeface="Arial" panose="020B0604020202020204" pitchFamily="34" charset="0"/>
              <a:buChar char="•"/>
            </a:pPr>
            <a:r>
              <a:rPr lang="en-IE" sz="2200" dirty="0" err="1">
                <a:solidFill>
                  <a:srgbClr val="414141"/>
                </a:solidFill>
              </a:rPr>
              <a:t>napis</a:t>
            </a:r>
            <a:r>
              <a:rPr lang="en-IE" sz="2200" dirty="0">
                <a:solidFill>
                  <a:srgbClr val="414141"/>
                </a:solidFill>
              </a:rPr>
              <a:t>, ki </a:t>
            </a:r>
            <a:r>
              <a:rPr lang="en-IE" sz="2200" dirty="0" err="1">
                <a:solidFill>
                  <a:srgbClr val="414141"/>
                </a:solidFill>
              </a:rPr>
              <a:t>na</a:t>
            </a:r>
            <a:r>
              <a:rPr lang="en-IE" sz="2200" dirty="0">
                <a:solidFill>
                  <a:srgbClr val="414141"/>
                </a:solidFill>
              </a:rPr>
              <a:t> </a:t>
            </a:r>
            <a:r>
              <a:rPr lang="en-IE" sz="2200" dirty="0" err="1">
                <a:solidFill>
                  <a:srgbClr val="414141"/>
                </a:solidFill>
              </a:rPr>
              <a:t>zabaven</a:t>
            </a:r>
            <a:r>
              <a:rPr lang="en-IE" sz="2200" dirty="0">
                <a:solidFill>
                  <a:srgbClr val="414141"/>
                </a:solidFill>
              </a:rPr>
              <a:t> in </a:t>
            </a:r>
            <a:r>
              <a:rPr lang="en-IE" sz="2200" dirty="0" err="1">
                <a:solidFill>
                  <a:srgbClr val="414141"/>
                </a:solidFill>
              </a:rPr>
              <a:t>prijazen</a:t>
            </a:r>
            <a:r>
              <a:rPr lang="en-IE" sz="2200" dirty="0">
                <a:solidFill>
                  <a:srgbClr val="414141"/>
                </a:solidFill>
              </a:rPr>
              <a:t> </a:t>
            </a:r>
            <a:r>
              <a:rPr lang="en-IE" sz="2200" dirty="0" err="1">
                <a:solidFill>
                  <a:srgbClr val="414141"/>
                </a:solidFill>
              </a:rPr>
              <a:t>način</a:t>
            </a:r>
            <a:r>
              <a:rPr lang="en-IE" sz="2200" dirty="0">
                <a:solidFill>
                  <a:srgbClr val="414141"/>
                </a:solidFill>
              </a:rPr>
              <a:t> </a:t>
            </a:r>
            <a:r>
              <a:rPr lang="en-IE" sz="2200" dirty="0" err="1">
                <a:solidFill>
                  <a:srgbClr val="414141"/>
                </a:solidFill>
              </a:rPr>
              <a:t>promovira</a:t>
            </a:r>
            <a:r>
              <a:rPr lang="en-IE" sz="2200" dirty="0">
                <a:solidFill>
                  <a:srgbClr val="414141"/>
                </a:solidFill>
              </a:rPr>
              <a:t> </a:t>
            </a:r>
            <a:r>
              <a:rPr lang="en-IE" sz="2200" dirty="0" err="1">
                <a:solidFill>
                  <a:srgbClr val="414141"/>
                </a:solidFill>
              </a:rPr>
              <a:t>destinacijo</a:t>
            </a:r>
            <a:r>
              <a:rPr lang="en-IE" sz="2200" dirty="0">
                <a:solidFill>
                  <a:srgbClr val="414141"/>
                </a:solidFill>
              </a:rPr>
              <a:t>,</a:t>
            </a:r>
            <a:endParaRPr lang="en-IE" sz="2200" dirty="0">
              <a:solidFill>
                <a:srgbClr val="414141"/>
              </a:solidFill>
              <a:ea typeface="Calibri"/>
              <a:cs typeface="Calibri"/>
            </a:endParaRPr>
          </a:p>
          <a:p>
            <a:pPr marL="626745" indent="-269875" algn="l">
              <a:lnSpc>
                <a:spcPts val="2340"/>
              </a:lnSpc>
              <a:spcBef>
                <a:spcPts val="0"/>
              </a:spcBef>
              <a:buClr>
                <a:srgbClr val="459597"/>
              </a:buClr>
              <a:buFont typeface="Arial" panose="020B0604020202020204" pitchFamily="34" charset="0"/>
              <a:buChar char="•"/>
            </a:pPr>
            <a:r>
              <a:rPr lang="en-IE" sz="2200" dirty="0" err="1">
                <a:solidFill>
                  <a:srgbClr val="414141"/>
                </a:solidFill>
              </a:rPr>
              <a:t>ustrezni</a:t>
            </a:r>
            <a:r>
              <a:rPr lang="en-IE" sz="2200" dirty="0">
                <a:solidFill>
                  <a:srgbClr val="414141"/>
                </a:solidFill>
              </a:rPr>
              <a:t> hashtag (</a:t>
            </a:r>
            <a:r>
              <a:rPr lang="en-IE" sz="2200" dirty="0" err="1">
                <a:solidFill>
                  <a:srgbClr val="414141"/>
                </a:solidFill>
              </a:rPr>
              <a:t>npr</a:t>
            </a:r>
            <a:r>
              <a:rPr lang="en-IE" sz="2200" dirty="0">
                <a:solidFill>
                  <a:srgbClr val="414141"/>
                </a:solidFill>
              </a:rPr>
              <a:t>. #HiddenGem, #ExploreIceland, #FoodieTown),</a:t>
            </a:r>
            <a:endParaRPr lang="en-IE" sz="2200" dirty="0">
              <a:solidFill>
                <a:srgbClr val="414141"/>
              </a:solidFill>
              <a:ea typeface="Calibri"/>
              <a:cs typeface="Calibri"/>
            </a:endParaRPr>
          </a:p>
          <a:p>
            <a:pPr marL="626745" indent="-269875" algn="l">
              <a:lnSpc>
                <a:spcPts val="2340"/>
              </a:lnSpc>
              <a:spcBef>
                <a:spcPts val="0"/>
              </a:spcBef>
              <a:buClr>
                <a:srgbClr val="459597"/>
              </a:buClr>
              <a:buFont typeface="Arial" panose="020B0604020202020204" pitchFamily="34" charset="0"/>
              <a:buChar char="•"/>
            </a:pPr>
            <a:r>
              <a:rPr lang="en-IE" sz="2200" dirty="0" err="1">
                <a:solidFill>
                  <a:srgbClr val="414141"/>
                </a:solidFill>
              </a:rPr>
              <a:t>eno</a:t>
            </a:r>
            <a:r>
              <a:rPr lang="en-IE" sz="2200" dirty="0">
                <a:solidFill>
                  <a:srgbClr val="414141"/>
                </a:solidFill>
              </a:rPr>
              <a:t> </a:t>
            </a:r>
            <a:r>
              <a:rPr lang="en-IE" sz="2200" dirty="0" err="1">
                <a:solidFill>
                  <a:srgbClr val="414141"/>
                </a:solidFill>
              </a:rPr>
              <a:t>zabavno</a:t>
            </a:r>
            <a:r>
              <a:rPr lang="en-IE" sz="2200" dirty="0">
                <a:solidFill>
                  <a:srgbClr val="414141"/>
                </a:solidFill>
              </a:rPr>
              <a:t> </a:t>
            </a:r>
            <a:r>
              <a:rPr lang="en-IE" sz="2200" dirty="0" err="1">
                <a:solidFill>
                  <a:srgbClr val="414141"/>
                </a:solidFill>
              </a:rPr>
              <a:t>dejstvo</a:t>
            </a:r>
            <a:r>
              <a:rPr lang="en-IE" sz="2200" dirty="0">
                <a:solidFill>
                  <a:srgbClr val="414141"/>
                </a:solidFill>
              </a:rPr>
              <a:t> </a:t>
            </a:r>
            <a:r>
              <a:rPr lang="en-IE" sz="2200" dirty="0" err="1">
                <a:solidFill>
                  <a:srgbClr val="414141"/>
                </a:solidFill>
              </a:rPr>
              <a:t>ali</a:t>
            </a:r>
            <a:r>
              <a:rPr lang="en-IE" sz="2200" dirty="0">
                <a:solidFill>
                  <a:srgbClr val="414141"/>
                </a:solidFill>
              </a:rPr>
              <a:t> </a:t>
            </a:r>
            <a:r>
              <a:rPr lang="en-IE" sz="2200" dirty="0" err="1">
                <a:solidFill>
                  <a:srgbClr val="414141"/>
                </a:solidFill>
              </a:rPr>
              <a:t>zgodbo</a:t>
            </a:r>
            <a:r>
              <a:rPr lang="en-IE" sz="2200" dirty="0">
                <a:solidFill>
                  <a:srgbClr val="414141"/>
                </a:solidFill>
              </a:rPr>
              <a:t> (</a:t>
            </a:r>
            <a:r>
              <a:rPr lang="en-IE" sz="2200" dirty="0" err="1">
                <a:solidFill>
                  <a:srgbClr val="414141"/>
                </a:solidFill>
              </a:rPr>
              <a:t>npr</a:t>
            </a:r>
            <a:r>
              <a:rPr lang="en-IE" sz="2200" dirty="0">
                <a:solidFill>
                  <a:srgbClr val="414141"/>
                </a:solidFill>
              </a:rPr>
              <a:t>. „Legenda </a:t>
            </a:r>
            <a:r>
              <a:rPr lang="en-IE" sz="2200" dirty="0" err="1">
                <a:solidFill>
                  <a:srgbClr val="414141"/>
                </a:solidFill>
              </a:rPr>
              <a:t>pravi</a:t>
            </a:r>
            <a:r>
              <a:rPr lang="en-IE" sz="2200" dirty="0">
                <a:solidFill>
                  <a:srgbClr val="414141"/>
                </a:solidFill>
              </a:rPr>
              <a:t>, da v </a:t>
            </a:r>
            <a:r>
              <a:rPr lang="en-IE" sz="2200" dirty="0" err="1">
                <a:solidFill>
                  <a:srgbClr val="414141"/>
                </a:solidFill>
              </a:rPr>
              <a:t>starem</a:t>
            </a:r>
            <a:r>
              <a:rPr lang="en-IE" sz="2200" dirty="0">
                <a:solidFill>
                  <a:srgbClr val="414141"/>
                </a:solidFill>
              </a:rPr>
              <a:t> </a:t>
            </a:r>
            <a:r>
              <a:rPr lang="en-IE" sz="2200" dirty="0" err="1">
                <a:solidFill>
                  <a:srgbClr val="414141"/>
                </a:solidFill>
              </a:rPr>
              <a:t>grajskem</a:t>
            </a:r>
            <a:r>
              <a:rPr lang="en-IE" sz="2200" dirty="0">
                <a:solidFill>
                  <a:srgbClr val="414141"/>
                </a:solidFill>
              </a:rPr>
              <a:t> </a:t>
            </a:r>
            <a:r>
              <a:rPr lang="en-IE" sz="2200" dirty="0" err="1">
                <a:solidFill>
                  <a:srgbClr val="414141"/>
                </a:solidFill>
              </a:rPr>
              <a:t>stolpu</a:t>
            </a:r>
            <a:r>
              <a:rPr lang="en-IE" sz="2200" dirty="0">
                <a:solidFill>
                  <a:srgbClr val="414141"/>
                </a:solidFill>
              </a:rPr>
              <a:t> </a:t>
            </a:r>
            <a:r>
              <a:rPr lang="en-IE" sz="2200" dirty="0" err="1">
                <a:solidFill>
                  <a:srgbClr val="414141"/>
                </a:solidFill>
              </a:rPr>
              <a:t>živi</a:t>
            </a:r>
            <a:r>
              <a:rPr lang="en-IE" sz="2200" dirty="0">
                <a:solidFill>
                  <a:srgbClr val="414141"/>
                </a:solidFill>
              </a:rPr>
              <a:t> </a:t>
            </a:r>
            <a:r>
              <a:rPr lang="en-IE" sz="2200" dirty="0" err="1">
                <a:solidFill>
                  <a:srgbClr val="414141"/>
                </a:solidFill>
              </a:rPr>
              <a:t>vila</a:t>
            </a:r>
            <a:r>
              <a:rPr lang="en-IE" sz="2200" dirty="0">
                <a:solidFill>
                  <a:srgbClr val="414141"/>
                </a:solidFill>
              </a:rPr>
              <a:t> …“).</a:t>
            </a:r>
            <a:endParaRPr lang="en-IE" sz="2200" dirty="0">
              <a:solidFill>
                <a:srgbClr val="414141"/>
              </a:solidFill>
              <a:ea typeface="Calibri"/>
              <a:cs typeface="Calibri"/>
            </a:endParaRPr>
          </a:p>
          <a:p>
            <a:pPr marL="457200" indent="-457200" algn="l">
              <a:lnSpc>
                <a:spcPts val="2340"/>
              </a:lnSpc>
              <a:spcBef>
                <a:spcPts val="0"/>
              </a:spcBef>
              <a:buClr>
                <a:srgbClr val="459597"/>
              </a:buClr>
              <a:buFont typeface="+mj-lt"/>
              <a:buAutoNum type="arabicPeriod"/>
            </a:pPr>
            <a:endParaRPr lang="en-IE" sz="2200">
              <a:solidFill>
                <a:srgbClr val="414141"/>
              </a:solidFill>
            </a:endParaRPr>
          </a:p>
          <a:p>
            <a:pPr marL="457200" indent="-457200" algn="l">
              <a:lnSpc>
                <a:spcPts val="2340"/>
              </a:lnSpc>
              <a:spcBef>
                <a:spcPts val="0"/>
              </a:spcBef>
              <a:buClr>
                <a:srgbClr val="459597"/>
              </a:buClr>
              <a:buFont typeface="+mj-lt"/>
              <a:buAutoNum type="arabicPeriod"/>
            </a:pPr>
            <a:endParaRPr lang="en-IE" sz="2400">
              <a:solidFill>
                <a:srgbClr val="414141"/>
              </a:solidFill>
            </a:endParaRPr>
          </a:p>
          <a:p>
            <a:pPr algn="l">
              <a:lnSpc>
                <a:spcPts val="2540"/>
              </a:lnSpc>
              <a:spcBef>
                <a:spcPts val="0"/>
              </a:spcBef>
            </a:pPr>
            <a:endParaRPr lang="en-US" sz="2400">
              <a:solidFill>
                <a:srgbClr val="414141"/>
              </a:solidFill>
            </a:endParaRPr>
          </a:p>
        </p:txBody>
      </p:sp>
    </p:spTree>
    <p:extLst>
      <p:ext uri="{BB962C8B-B14F-4D97-AF65-F5344CB8AC3E}">
        <p14:creationId xmlns:p14="http://schemas.microsoft.com/office/powerpoint/2010/main" val="12443112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3D3D35-8211-48BF-13F9-7310DB5C8E6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6232B3A-2339-A6B5-B04A-EF0C2EB9CD1A}"/>
              </a:ext>
            </a:extLst>
          </p:cNvPr>
          <p:cNvSpPr>
            <a:spLocks noGrp="1"/>
          </p:cNvSpPr>
          <p:nvPr>
            <p:ph type="body" sz="quarter" idx="4294967295"/>
          </p:nvPr>
        </p:nvSpPr>
        <p:spPr>
          <a:xfrm>
            <a:off x="937708" y="763768"/>
            <a:ext cx="10409846" cy="720752"/>
          </a:xfrm>
          <a:prstGeom prst="rect">
            <a:avLst/>
          </a:prstGeom>
        </p:spPr>
        <p:txBody>
          <a:bodyPr/>
          <a:lstStyle/>
          <a:p>
            <a:pPr marL="0" indent="0">
              <a:lnSpc>
                <a:spcPts val="3720"/>
              </a:lnSpc>
              <a:spcBef>
                <a:spcPts val="0"/>
              </a:spcBef>
              <a:buNone/>
            </a:pPr>
            <a:r>
              <a:rPr lang="en-US" sz="3600" b="1">
                <a:solidFill>
                  <a:srgbClr val="EC7C69"/>
                </a:solidFill>
              </a:rPr>
              <a:t>Praktična vaja: </a:t>
            </a:r>
          </a:p>
          <a:p>
            <a:pPr marL="0" indent="0">
              <a:lnSpc>
                <a:spcPts val="3720"/>
              </a:lnSpc>
              <a:spcBef>
                <a:spcPts val="0"/>
              </a:spcBef>
              <a:buNone/>
            </a:pPr>
            <a:r>
              <a:rPr lang="en-US" sz="3600" b="1" err="1">
                <a:solidFill>
                  <a:srgbClr val="414141"/>
                </a:solidFill>
              </a:rPr>
              <a:t>#TravelTales </a:t>
            </a:r>
            <a:r>
              <a:rPr lang="en-US" sz="3600" b="1">
                <a:solidFill>
                  <a:srgbClr val="414141"/>
                </a:solidFill>
              </a:rPr>
              <a:t>– Promovirajte svoje mesto</a:t>
            </a:r>
          </a:p>
          <a:p>
            <a:pPr marL="0" indent="0">
              <a:lnSpc>
                <a:spcPts val="3720"/>
              </a:lnSpc>
              <a:spcBef>
                <a:spcPts val="0"/>
              </a:spcBef>
              <a:buNone/>
            </a:pPr>
            <a:endParaRPr lang="en-US" sz="3600" b="1">
              <a:solidFill>
                <a:srgbClr val="EC7C69"/>
              </a:solidFill>
            </a:endParaRPr>
          </a:p>
        </p:txBody>
      </p:sp>
      <p:pic>
        <p:nvPicPr>
          <p:cNvPr id="10" name="Graphic 9" descr="Signature with solid fill">
            <a:extLst>
              <a:ext uri="{FF2B5EF4-FFF2-40B4-BE49-F238E27FC236}">
                <a16:creationId xmlns:a16="http://schemas.microsoft.com/office/drawing/2014/main" id="{17ABCC30-9D26-24CE-326E-94459A582E1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FB7E2C62-1899-4DCD-8F71-80043644221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43</a:t>
            </a:fld>
            <a:endParaRPr lang="fr-CA" sz="1200">
              <a:solidFill>
                <a:schemeClr val="bg1"/>
              </a:solidFill>
            </a:endParaRPr>
          </a:p>
        </p:txBody>
      </p:sp>
      <p:sp>
        <p:nvSpPr>
          <p:cNvPr id="3" name="TextBox 2">
            <a:extLst>
              <a:ext uri="{FF2B5EF4-FFF2-40B4-BE49-F238E27FC236}">
                <a16:creationId xmlns:a16="http://schemas.microsoft.com/office/drawing/2014/main" id="{B08FE386-EF00-1848-79F0-10FD56DCE7DB}"/>
              </a:ext>
            </a:extLst>
          </p:cNvPr>
          <p:cNvSpPr txBox="1"/>
          <p:nvPr/>
        </p:nvSpPr>
        <p:spPr>
          <a:xfrm>
            <a:off x="937708" y="1864761"/>
            <a:ext cx="6100996" cy="298608"/>
          </a:xfrm>
          <a:prstGeom prst="rect">
            <a:avLst/>
          </a:prstGeom>
          <a:noFill/>
        </p:spPr>
        <p:txBody>
          <a:bodyPr wrap="square">
            <a:spAutoFit/>
          </a:bodyPr>
          <a:lstStyle/>
          <a:p>
            <a:pPr>
              <a:lnSpc>
                <a:spcPts val="1275"/>
              </a:lnSpc>
            </a:pPr>
            <a:r>
              <a:rPr lang="en-US" sz="2400">
                <a:solidFill>
                  <a:srgbClr val="414141"/>
                </a:solidFill>
                <a:ea typeface="Calibri"/>
                <a:cs typeface="Calibri"/>
              </a:rPr>
              <a:t>Navodila (za učence):</a:t>
            </a:r>
          </a:p>
        </p:txBody>
      </p:sp>
      <p:sp>
        <p:nvSpPr>
          <p:cNvPr id="11" name="Text Placeholder 1">
            <a:extLst>
              <a:ext uri="{FF2B5EF4-FFF2-40B4-BE49-F238E27FC236}">
                <a16:creationId xmlns:a16="http://schemas.microsoft.com/office/drawing/2014/main" id="{4CF31DCA-B0F3-DAB8-77A9-4D1ED7859E8D}"/>
              </a:ext>
            </a:extLst>
          </p:cNvPr>
          <p:cNvSpPr txBox="1">
            <a:spLocks/>
          </p:cNvSpPr>
          <p:nvPr/>
        </p:nvSpPr>
        <p:spPr>
          <a:xfrm>
            <a:off x="937732" y="2675165"/>
            <a:ext cx="8333428"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800" b="1" dirty="0">
                <a:solidFill>
                  <a:srgbClr val="EC7C69"/>
                </a:solidFill>
              </a:rPr>
              <a:t>Korak 3: Ogled </a:t>
            </a:r>
            <a:r>
              <a:rPr lang="en-IE" sz="2800" b="1" dirty="0" err="1">
                <a:solidFill>
                  <a:srgbClr val="EC7C69"/>
                </a:solidFill>
              </a:rPr>
              <a:t>galerije</a:t>
            </a:r>
            <a:r>
              <a:rPr lang="en-IE" sz="2800" b="1" dirty="0">
                <a:solidFill>
                  <a:srgbClr val="EC7C69"/>
                </a:solidFill>
              </a:rPr>
              <a:t> </a:t>
            </a:r>
            <a:r>
              <a:rPr lang="en-IE" sz="2800" b="1" dirty="0" err="1">
                <a:solidFill>
                  <a:srgbClr val="EC7C69"/>
                </a:solidFill>
              </a:rPr>
              <a:t>razreda</a:t>
            </a:r>
            <a:endParaRPr lang="en-IE" sz="2800" b="1" dirty="0">
              <a:solidFill>
                <a:srgbClr val="EC7C69"/>
              </a:solidFill>
              <a:ea typeface="Calibri"/>
              <a:cs typeface="Calibri"/>
            </a:endParaRPr>
          </a:p>
          <a:p>
            <a:pPr algn="l">
              <a:lnSpc>
                <a:spcPts val="2540"/>
              </a:lnSpc>
              <a:spcBef>
                <a:spcPts val="0"/>
              </a:spcBef>
            </a:pPr>
            <a:endParaRPr lang="en-IE" sz="2400" b="1">
              <a:solidFill>
                <a:srgbClr val="EC7C69"/>
              </a:solidFill>
            </a:endParaRPr>
          </a:p>
          <a:p>
            <a:pPr marL="457200" indent="-457200" algn="l">
              <a:lnSpc>
                <a:spcPts val="2340"/>
              </a:lnSpc>
              <a:spcBef>
                <a:spcPts val="0"/>
              </a:spcBef>
              <a:buClr>
                <a:srgbClr val="459597"/>
              </a:buClr>
              <a:buFont typeface="+mj-lt"/>
              <a:buAutoNum type="arabicPeriod"/>
            </a:pPr>
            <a:r>
              <a:rPr lang="en-IE" sz="2200" dirty="0" err="1">
                <a:solidFill>
                  <a:srgbClr val="414141"/>
                </a:solidFill>
              </a:rPr>
              <a:t>Prikazujte</a:t>
            </a:r>
            <a:r>
              <a:rPr lang="en-IE" sz="2200" dirty="0">
                <a:solidFill>
                  <a:srgbClr val="414141"/>
                </a:solidFill>
              </a:rPr>
              <a:t> </a:t>
            </a:r>
            <a:r>
              <a:rPr lang="en-IE" sz="2200" dirty="0" err="1">
                <a:solidFill>
                  <a:srgbClr val="414141"/>
                </a:solidFill>
              </a:rPr>
              <a:t>objave</a:t>
            </a:r>
            <a:r>
              <a:rPr lang="en-IE" sz="2200" dirty="0">
                <a:solidFill>
                  <a:srgbClr val="414141"/>
                </a:solidFill>
              </a:rPr>
              <a:t> po </a:t>
            </a:r>
            <a:r>
              <a:rPr lang="en-IE" sz="2200" dirty="0" err="1">
                <a:solidFill>
                  <a:srgbClr val="414141"/>
                </a:solidFill>
              </a:rPr>
              <a:t>razredu</a:t>
            </a:r>
            <a:r>
              <a:rPr lang="en-IE" sz="2200" dirty="0">
                <a:solidFill>
                  <a:srgbClr val="414141"/>
                </a:solidFill>
              </a:rPr>
              <a:t> </a:t>
            </a:r>
            <a:r>
              <a:rPr lang="en-IE" sz="2200" dirty="0" err="1">
                <a:solidFill>
                  <a:srgbClr val="414141"/>
                </a:solidFill>
              </a:rPr>
              <a:t>ali</a:t>
            </a:r>
            <a:r>
              <a:rPr lang="en-IE" sz="2200" dirty="0">
                <a:solidFill>
                  <a:srgbClr val="414141"/>
                </a:solidFill>
              </a:rPr>
              <a:t> </a:t>
            </a:r>
            <a:r>
              <a:rPr lang="en-IE" sz="2200" dirty="0" err="1">
                <a:solidFill>
                  <a:srgbClr val="414141"/>
                </a:solidFill>
              </a:rPr>
              <a:t>jih</a:t>
            </a:r>
            <a:r>
              <a:rPr lang="en-IE" sz="2200" dirty="0">
                <a:solidFill>
                  <a:srgbClr val="414141"/>
                </a:solidFill>
              </a:rPr>
              <a:t> </a:t>
            </a:r>
            <a:r>
              <a:rPr lang="en-IE" sz="2200" dirty="0" err="1">
                <a:solidFill>
                  <a:srgbClr val="414141"/>
                </a:solidFill>
              </a:rPr>
              <a:t>delite</a:t>
            </a:r>
            <a:r>
              <a:rPr lang="en-IE" sz="2200" dirty="0">
                <a:solidFill>
                  <a:srgbClr val="414141"/>
                </a:solidFill>
              </a:rPr>
              <a:t> v </a:t>
            </a:r>
            <a:r>
              <a:rPr lang="en-IE" sz="2200" dirty="0" err="1">
                <a:solidFill>
                  <a:srgbClr val="414141"/>
                </a:solidFill>
              </a:rPr>
              <a:t>digitalni</a:t>
            </a:r>
            <a:r>
              <a:rPr lang="en-IE" sz="2200" dirty="0">
                <a:solidFill>
                  <a:srgbClr val="414141"/>
                </a:solidFill>
              </a:rPr>
              <a:t> </a:t>
            </a:r>
            <a:r>
              <a:rPr lang="en-IE" sz="2200" dirty="0" err="1">
                <a:solidFill>
                  <a:srgbClr val="414141"/>
                </a:solidFill>
              </a:rPr>
              <a:t>obliki</a:t>
            </a:r>
            <a:r>
              <a:rPr lang="en-IE" sz="2200" dirty="0">
                <a:solidFill>
                  <a:srgbClr val="414141"/>
                </a:solidFill>
              </a:rPr>
              <a:t>.</a:t>
            </a:r>
            <a:endParaRPr lang="en-IE" sz="2200" dirty="0">
              <a:solidFill>
                <a:srgbClr val="414141"/>
              </a:solidFill>
              <a:ea typeface="Calibri"/>
              <a:cs typeface="Calibri"/>
            </a:endParaRPr>
          </a:p>
          <a:p>
            <a:pPr marL="457200" indent="-457200" algn="l">
              <a:lnSpc>
                <a:spcPts val="2340"/>
              </a:lnSpc>
              <a:spcBef>
                <a:spcPts val="0"/>
              </a:spcBef>
              <a:buClr>
                <a:srgbClr val="459597"/>
              </a:buClr>
              <a:buFont typeface="+mj-lt"/>
              <a:buAutoNum type="arabicPeriod"/>
            </a:pPr>
            <a:r>
              <a:rPr lang="en-IE" sz="2200" dirty="0" err="1">
                <a:solidFill>
                  <a:srgbClr val="414141"/>
                </a:solidFill>
              </a:rPr>
              <a:t>Študenti</a:t>
            </a:r>
            <a:r>
              <a:rPr lang="en-IE" sz="2200" dirty="0">
                <a:solidFill>
                  <a:srgbClr val="414141"/>
                </a:solidFill>
              </a:rPr>
              <a:t> se </a:t>
            </a:r>
            <a:r>
              <a:rPr lang="en-IE" sz="2200" dirty="0" err="1">
                <a:solidFill>
                  <a:srgbClr val="414141"/>
                </a:solidFill>
              </a:rPr>
              <a:t>sprehodijo</a:t>
            </a:r>
            <a:r>
              <a:rPr lang="en-IE" sz="2200" dirty="0">
                <a:solidFill>
                  <a:srgbClr val="414141"/>
                </a:solidFill>
              </a:rPr>
              <a:t> po </a:t>
            </a:r>
            <a:r>
              <a:rPr lang="en-IE" sz="2200" dirty="0" err="1">
                <a:solidFill>
                  <a:srgbClr val="414141"/>
                </a:solidFill>
              </a:rPr>
              <a:t>razredu</a:t>
            </a:r>
            <a:r>
              <a:rPr lang="en-IE" sz="2200" dirty="0">
                <a:solidFill>
                  <a:srgbClr val="414141"/>
                </a:solidFill>
              </a:rPr>
              <a:t> in </a:t>
            </a:r>
            <a:r>
              <a:rPr lang="en-IE" sz="2200" dirty="0" err="1">
                <a:solidFill>
                  <a:srgbClr val="414141"/>
                </a:solidFill>
              </a:rPr>
              <a:t>pustijo</a:t>
            </a:r>
            <a:r>
              <a:rPr lang="en-IE" sz="2200" dirty="0">
                <a:solidFill>
                  <a:srgbClr val="414141"/>
                </a:solidFill>
              </a:rPr>
              <a:t> </a:t>
            </a:r>
            <a:r>
              <a:rPr lang="en-IE" sz="2200" dirty="0" err="1">
                <a:solidFill>
                  <a:srgbClr val="414141"/>
                </a:solidFill>
              </a:rPr>
              <a:t>samolepilne</a:t>
            </a:r>
            <a:r>
              <a:rPr lang="en-IE" sz="2200" dirty="0">
                <a:solidFill>
                  <a:srgbClr val="414141"/>
                </a:solidFill>
              </a:rPr>
              <a:t> </a:t>
            </a:r>
            <a:r>
              <a:rPr lang="en-IE" sz="2200" dirty="0" err="1">
                <a:solidFill>
                  <a:srgbClr val="414141"/>
                </a:solidFill>
              </a:rPr>
              <a:t>listke</a:t>
            </a:r>
            <a:r>
              <a:rPr lang="en-IE" sz="2200" dirty="0">
                <a:solidFill>
                  <a:srgbClr val="414141"/>
                </a:solidFill>
              </a:rPr>
              <a:t> s </a:t>
            </a:r>
            <a:r>
              <a:rPr lang="en-IE" sz="2200" dirty="0" err="1">
                <a:solidFill>
                  <a:srgbClr val="414141"/>
                </a:solidFill>
              </a:rPr>
              <a:t>povratnimi</a:t>
            </a:r>
            <a:r>
              <a:rPr lang="en-IE" sz="2200" dirty="0">
                <a:solidFill>
                  <a:srgbClr val="414141"/>
                </a:solidFill>
              </a:rPr>
              <a:t> </a:t>
            </a:r>
            <a:r>
              <a:rPr lang="en-IE" sz="2200" dirty="0" err="1">
                <a:solidFill>
                  <a:srgbClr val="414141"/>
                </a:solidFill>
              </a:rPr>
              <a:t>informacijami</a:t>
            </a:r>
            <a:r>
              <a:rPr lang="en-IE" sz="2200" dirty="0">
                <a:solidFill>
                  <a:srgbClr val="414141"/>
                </a:solidFill>
              </a:rPr>
              <a:t> (</a:t>
            </a:r>
            <a:r>
              <a:rPr lang="en-IE" sz="2200" dirty="0" err="1">
                <a:solidFill>
                  <a:srgbClr val="414141"/>
                </a:solidFill>
              </a:rPr>
              <a:t>kaj</a:t>
            </a:r>
            <a:r>
              <a:rPr lang="en-IE" sz="2200" dirty="0">
                <a:solidFill>
                  <a:srgbClr val="414141"/>
                </a:solidFill>
              </a:rPr>
              <a:t> </a:t>
            </a:r>
            <a:r>
              <a:rPr lang="en-IE" sz="2200" dirty="0" err="1">
                <a:solidFill>
                  <a:srgbClr val="414141"/>
                </a:solidFill>
              </a:rPr>
              <a:t>jim</a:t>
            </a:r>
            <a:r>
              <a:rPr lang="en-IE" sz="2200" dirty="0">
                <a:solidFill>
                  <a:srgbClr val="414141"/>
                </a:solidFill>
              </a:rPr>
              <a:t> je </a:t>
            </a:r>
            <a:r>
              <a:rPr lang="en-IE" sz="2200" dirty="0" err="1">
                <a:solidFill>
                  <a:srgbClr val="414141"/>
                </a:solidFill>
              </a:rPr>
              <a:t>bilo</a:t>
            </a:r>
            <a:r>
              <a:rPr lang="en-IE" sz="2200" dirty="0">
                <a:solidFill>
                  <a:srgbClr val="414141"/>
                </a:solidFill>
              </a:rPr>
              <a:t> </a:t>
            </a:r>
            <a:r>
              <a:rPr lang="en-IE" sz="2200" dirty="0" err="1">
                <a:solidFill>
                  <a:srgbClr val="414141"/>
                </a:solidFill>
              </a:rPr>
              <a:t>všeč</a:t>
            </a:r>
            <a:r>
              <a:rPr lang="en-IE" sz="2200" dirty="0">
                <a:solidFill>
                  <a:srgbClr val="414141"/>
                </a:solidFill>
              </a:rPr>
              <a:t>, </a:t>
            </a:r>
            <a:r>
              <a:rPr lang="en-IE" sz="2200" dirty="0" err="1">
                <a:solidFill>
                  <a:srgbClr val="414141"/>
                </a:solidFill>
              </a:rPr>
              <a:t>kaj</a:t>
            </a:r>
            <a:r>
              <a:rPr lang="en-IE" sz="2200" dirty="0">
                <a:solidFill>
                  <a:srgbClr val="414141"/>
                </a:solidFill>
              </a:rPr>
              <a:t> </a:t>
            </a:r>
            <a:r>
              <a:rPr lang="en-IE" sz="2200" dirty="0" err="1">
                <a:solidFill>
                  <a:srgbClr val="414141"/>
                </a:solidFill>
              </a:rPr>
              <a:t>jih</a:t>
            </a:r>
            <a:r>
              <a:rPr lang="en-IE" sz="2200" dirty="0">
                <a:solidFill>
                  <a:srgbClr val="414141"/>
                </a:solidFill>
              </a:rPr>
              <a:t> je </a:t>
            </a:r>
            <a:r>
              <a:rPr lang="en-IE" sz="2200" dirty="0" err="1">
                <a:solidFill>
                  <a:srgbClr val="414141"/>
                </a:solidFill>
              </a:rPr>
              <a:t>presenetilo</a:t>
            </a:r>
            <a:r>
              <a:rPr lang="en-IE" sz="2200" dirty="0">
                <a:solidFill>
                  <a:srgbClr val="414141"/>
                </a:solidFill>
              </a:rPr>
              <a:t> </a:t>
            </a:r>
            <a:r>
              <a:rPr lang="en-IE" sz="2200" dirty="0" err="1">
                <a:solidFill>
                  <a:srgbClr val="414141"/>
                </a:solidFill>
              </a:rPr>
              <a:t>itd</a:t>
            </a:r>
            <a:r>
              <a:rPr lang="en-IE" sz="2200" dirty="0">
                <a:solidFill>
                  <a:srgbClr val="414141"/>
                </a:solidFill>
              </a:rPr>
              <a:t>.).</a:t>
            </a:r>
            <a:endParaRPr lang="en-IE" sz="2200" dirty="0">
              <a:solidFill>
                <a:srgbClr val="414141"/>
              </a:solidFill>
              <a:ea typeface="Calibri"/>
              <a:cs typeface="Calibri"/>
            </a:endParaRPr>
          </a:p>
          <a:p>
            <a:pPr marL="457200" indent="-457200" algn="l">
              <a:lnSpc>
                <a:spcPts val="2340"/>
              </a:lnSpc>
              <a:spcBef>
                <a:spcPts val="0"/>
              </a:spcBef>
              <a:buClr>
                <a:srgbClr val="459597"/>
              </a:buClr>
              <a:buFont typeface="+mj-lt"/>
              <a:buAutoNum type="arabicPeriod"/>
            </a:pPr>
            <a:endParaRPr lang="en-IE" sz="2200">
              <a:solidFill>
                <a:srgbClr val="414141"/>
              </a:solidFill>
            </a:endParaRPr>
          </a:p>
          <a:p>
            <a:pPr marL="457200" indent="-457200" algn="l">
              <a:lnSpc>
                <a:spcPts val="2340"/>
              </a:lnSpc>
              <a:spcBef>
                <a:spcPts val="0"/>
              </a:spcBef>
              <a:buClr>
                <a:srgbClr val="459597"/>
              </a:buClr>
              <a:buFont typeface="+mj-lt"/>
              <a:buAutoNum type="arabicPeriod"/>
            </a:pPr>
            <a:endParaRPr lang="en-IE" sz="2200">
              <a:solidFill>
                <a:srgbClr val="414141"/>
              </a:solidFill>
            </a:endParaRPr>
          </a:p>
          <a:p>
            <a:pPr marL="457200" indent="-457200" algn="l">
              <a:lnSpc>
                <a:spcPts val="2340"/>
              </a:lnSpc>
              <a:spcBef>
                <a:spcPts val="0"/>
              </a:spcBef>
              <a:buClr>
                <a:srgbClr val="459597"/>
              </a:buClr>
              <a:buFont typeface="+mj-lt"/>
              <a:buAutoNum type="arabicPeriod"/>
            </a:pPr>
            <a:endParaRPr lang="en-IE" sz="2200">
              <a:solidFill>
                <a:srgbClr val="414141"/>
              </a:solidFill>
            </a:endParaRPr>
          </a:p>
          <a:p>
            <a:pPr algn="l">
              <a:lnSpc>
                <a:spcPts val="2540"/>
              </a:lnSpc>
              <a:spcBef>
                <a:spcPts val="0"/>
              </a:spcBef>
            </a:pPr>
            <a:endParaRPr lang="en-US" sz="2400">
              <a:solidFill>
                <a:srgbClr val="414141"/>
              </a:solidFill>
            </a:endParaRPr>
          </a:p>
        </p:txBody>
      </p:sp>
    </p:spTree>
    <p:extLst>
      <p:ext uri="{BB962C8B-B14F-4D97-AF65-F5344CB8AC3E}">
        <p14:creationId xmlns:p14="http://schemas.microsoft.com/office/powerpoint/2010/main" val="23540399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72D129-F8DD-74A6-BD1E-1DCD1D24C591}"/>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08DEA190-5A87-8A7B-F961-67D679A5B14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44</a:t>
            </a:fld>
            <a:endParaRPr lang="fr-CA" sz="1200">
              <a:solidFill>
                <a:schemeClr val="bg1"/>
              </a:solidFill>
            </a:endParaRPr>
          </a:p>
        </p:txBody>
      </p:sp>
      <p:sp>
        <p:nvSpPr>
          <p:cNvPr id="8" name="Freeform 7">
            <a:extLst>
              <a:ext uri="{FF2B5EF4-FFF2-40B4-BE49-F238E27FC236}">
                <a16:creationId xmlns:a16="http://schemas.microsoft.com/office/drawing/2014/main" id="{533DF798-45DE-6729-45DB-5300A6E5C4DE}"/>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0362B860-7C18-6325-925A-0C6A52E01B6E}"/>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Dodatno branje</a:t>
            </a:r>
          </a:p>
        </p:txBody>
      </p:sp>
      <p:graphicFrame>
        <p:nvGraphicFramePr>
          <p:cNvPr id="6" name="Table 5">
            <a:extLst>
              <a:ext uri="{FF2B5EF4-FFF2-40B4-BE49-F238E27FC236}">
                <a16:creationId xmlns:a16="http://schemas.microsoft.com/office/drawing/2014/main" id="{249D2ACF-1656-5E07-0D68-7F82B67311F4}"/>
              </a:ext>
            </a:extLst>
          </p:cNvPr>
          <p:cNvGraphicFramePr>
            <a:graphicFrameLocks noGrp="1"/>
          </p:cNvGraphicFramePr>
          <p:nvPr>
            <p:extLst>
              <p:ext uri="{D42A27DB-BD31-4B8C-83A1-F6EECF244321}">
                <p14:modId xmlns:p14="http://schemas.microsoft.com/office/powerpoint/2010/main" val="904921125"/>
              </p:ext>
            </p:extLst>
          </p:nvPr>
        </p:nvGraphicFramePr>
        <p:xfrm>
          <a:off x="792766" y="1554480"/>
          <a:ext cx="10404000" cy="3491111"/>
        </p:xfrm>
        <a:graphic>
          <a:graphicData uri="http://schemas.openxmlformats.org/drawingml/2006/table">
            <a:tbl>
              <a:tblPr firstRow="1" bandRow="1">
                <a:tableStyleId>{5C22544A-7EE6-4342-B048-85BDC9FD1C3A}</a:tableStyleId>
              </a:tblPr>
              <a:tblGrid>
                <a:gridCol w="3584362">
                  <a:extLst>
                    <a:ext uri="{9D8B030D-6E8A-4147-A177-3AD203B41FA5}">
                      <a16:colId xmlns:a16="http://schemas.microsoft.com/office/drawing/2014/main" val="2947246601"/>
                    </a:ext>
                  </a:extLst>
                </a:gridCol>
                <a:gridCol w="6819638">
                  <a:extLst>
                    <a:ext uri="{9D8B030D-6E8A-4147-A177-3AD203B41FA5}">
                      <a16:colId xmlns:a16="http://schemas.microsoft.com/office/drawing/2014/main" val="4224813332"/>
                    </a:ext>
                  </a:extLst>
                </a:gridCol>
              </a:tblGrid>
              <a:tr h="436452">
                <a:tc>
                  <a:txBody>
                    <a:bodyPr/>
                    <a:lstStyle/>
                    <a:p>
                      <a:r>
                        <a:rPr lang="en-IE" sz="2400" dirty="0"/>
                        <a:t>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err="1"/>
                        <a:t>Opis</a:t>
                      </a:r>
                      <a:r>
                        <a:rPr lang="en-IE" sz="2400" dirty="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1153482">
                <a:tc>
                  <a:txBody>
                    <a:bodyPr/>
                    <a:lstStyle/>
                    <a:p>
                      <a:pPr marL="0" marR="0" lvl="0" indent="0" algn="l" rtl="0" eaLnBrk="1" fontAlgn="auto" latinLnBrk="0" hangingPunct="1">
                        <a:lnSpc>
                          <a:spcPts val="1960"/>
                        </a:lnSpc>
                        <a:spcBef>
                          <a:spcPts val="0"/>
                        </a:spcBef>
                        <a:spcAft>
                          <a:spcPts val="0"/>
                        </a:spcAft>
                        <a:buClrTx/>
                        <a:buSzTx/>
                        <a:buFontTx/>
                        <a:buNone/>
                      </a:pPr>
                      <a:r>
                        <a:rPr lang="en-US" sz="1800" kern="1200" dirty="0">
                          <a:solidFill>
                            <a:srgbClr val="414141"/>
                          </a:solidFill>
                          <a:latin typeface="Calibri"/>
                          <a:ea typeface="+mn-ea"/>
                          <a:cs typeface="Calibri"/>
                        </a:rPr>
                        <a:t>Canopy and Stars (2024) </a:t>
                      </a:r>
                      <a:r>
                        <a:rPr lang="en-US" sz="1800" kern="1200" dirty="0" err="1">
                          <a:solidFill>
                            <a:srgbClr val="414141"/>
                          </a:solidFill>
                          <a:latin typeface="Calibri"/>
                          <a:ea typeface="+mn-ea"/>
                          <a:cs typeface="Calibri"/>
                        </a:rPr>
                        <a:t>Poročilo</a:t>
                      </a:r>
                      <a:r>
                        <a:rPr lang="en-US" sz="1800" kern="1200" dirty="0">
                          <a:solidFill>
                            <a:srgbClr val="414141"/>
                          </a:solidFill>
                          <a:latin typeface="Calibri"/>
                          <a:ea typeface="+mn-ea"/>
                          <a:cs typeface="Calibri"/>
                        </a:rPr>
                        <a:t> o </a:t>
                      </a:r>
                      <a:r>
                        <a:rPr lang="en-US" sz="1800" kern="1200" dirty="0" err="1">
                          <a:solidFill>
                            <a:srgbClr val="414141"/>
                          </a:solidFill>
                          <a:latin typeface="Calibri"/>
                          <a:ea typeface="+mn-ea"/>
                          <a:cs typeface="Calibri"/>
                        </a:rPr>
                        <a:t>vplivu</a:t>
                      </a:r>
                      <a:r>
                        <a:rPr lang="en-US" sz="1800" kern="1200" dirty="0">
                          <a:solidFill>
                            <a:srgbClr val="414141"/>
                          </a:solidFill>
                          <a:latin typeface="Calibri"/>
                          <a:ea typeface="+mn-ea"/>
                          <a:cs typeface="Calibri"/>
                        </a:rPr>
                        <a:t>, </a:t>
                      </a:r>
                      <a:r>
                        <a:rPr lang="en-US" sz="1800" kern="1200" dirty="0" err="1">
                          <a:solidFill>
                            <a:srgbClr val="414141"/>
                          </a:solidFill>
                          <a:latin typeface="Calibri"/>
                          <a:ea typeface="+mn-ea"/>
                          <a:cs typeface="Calibri"/>
                        </a:rPr>
                        <a:t>dostopno</a:t>
                      </a:r>
                      <a:r>
                        <a:rPr lang="en-US" sz="1800" kern="1200" dirty="0">
                          <a:solidFill>
                            <a:srgbClr val="414141"/>
                          </a:solidFill>
                          <a:latin typeface="Calibri"/>
                          <a:ea typeface="+mn-ea"/>
                          <a:cs typeface="Calibri"/>
                        </a:rPr>
                        <a:t> </a:t>
                      </a:r>
                      <a:r>
                        <a:rPr lang="en-US" sz="1800" kern="1200" dirty="0" err="1">
                          <a:solidFill>
                            <a:srgbClr val="414141"/>
                          </a:solidFill>
                          <a:latin typeface="Calibri"/>
                          <a:ea typeface="+mn-ea"/>
                          <a:cs typeface="Calibri"/>
                        </a:rPr>
                        <a:t>na</a:t>
                      </a:r>
                      <a:r>
                        <a:rPr lang="en-US" sz="1800" kern="1200" dirty="0">
                          <a:solidFill>
                            <a:srgbClr val="414141"/>
                          </a:solidFill>
                          <a:latin typeface="Calibri"/>
                          <a:ea typeface="+mn-ea"/>
                          <a:cs typeface="Calibri"/>
                        </a:rPr>
                        <a:t>: </a:t>
                      </a:r>
                      <a:r>
                        <a:rPr lang="en-US" sz="1800" b="0" i="0" u="none" strike="noStrike" kern="1200" noProof="0" dirty="0">
                          <a:solidFill>
                            <a:srgbClr val="459597"/>
                          </a:solidFill>
                          <a:latin typeface="Calibri"/>
                          <a:cs typeface="Calibri"/>
                          <a:hlinkClick r:id="rId3">
                            <a:extLst>
                              <a:ext uri="{A12FA001-AC4F-418D-AE19-62706E023703}">
                                <ahyp:hlinkClr xmlns:ahyp="http://schemas.microsoft.com/office/drawing/2018/hyperlinkcolor" val="tx"/>
                              </a:ext>
                            </a:extLst>
                          </a:hlinkClick>
                        </a:rPr>
                        <a:t>Sawdays-Impact-Report-2024-2025.pdf</a:t>
                      </a:r>
                      <a:r>
                        <a:rPr lang="en-US" sz="1800" b="0" i="0" u="none" strike="noStrike" kern="1200" noProof="0" dirty="0">
                          <a:solidFill>
                            <a:srgbClr val="459597"/>
                          </a:solidFill>
                          <a:latin typeface="Calibri"/>
                          <a:cs typeface="Calibri"/>
                        </a:rPr>
                        <a:t>. </a:t>
                      </a:r>
                      <a:r>
                        <a:rPr lang="en-US" sz="1800" b="0" i="0" u="none" strike="noStrike" kern="1200" noProof="0" dirty="0">
                          <a:solidFill>
                            <a:srgbClr val="414141"/>
                          </a:solidFill>
                          <a:latin typeface="Calibri"/>
                          <a:cs typeface="Calibri"/>
                        </a:rPr>
                        <a:t> </a:t>
                      </a:r>
                      <a:r>
                        <a:rPr lang="en-US" sz="1800" b="0" i="0" u="none" strike="noStrike" kern="1200" noProof="0" dirty="0" err="1">
                          <a:solidFill>
                            <a:srgbClr val="414141"/>
                          </a:solidFill>
                          <a:latin typeface="Calibri"/>
                          <a:cs typeface="Calibri"/>
                        </a:rPr>
                        <a:t>Dostopno</a:t>
                      </a:r>
                      <a:r>
                        <a:rPr lang="en-US" sz="1800" b="0" i="0" u="none" strike="noStrike" kern="1200" noProof="0" dirty="0">
                          <a:solidFill>
                            <a:srgbClr val="414141"/>
                          </a:solidFill>
                          <a:latin typeface="Calibri"/>
                          <a:cs typeface="Calibri"/>
                        </a:rPr>
                        <a:t> </a:t>
                      </a:r>
                      <a:r>
                        <a:rPr lang="en-US" sz="1800" b="0" i="0" u="none" strike="noStrike" kern="1200" noProof="0" dirty="0" err="1">
                          <a:solidFill>
                            <a:srgbClr val="414141"/>
                          </a:solidFill>
                          <a:latin typeface="Calibri"/>
                          <a:cs typeface="Calibri"/>
                        </a:rPr>
                        <a:t>na</a:t>
                      </a:r>
                      <a:r>
                        <a:rPr lang="en-US" sz="1800" b="0" i="0" u="none" strike="noStrike" kern="1200" noProof="0" dirty="0">
                          <a:solidFill>
                            <a:srgbClr val="414141"/>
                          </a:solidFill>
                          <a:latin typeface="Calibri"/>
                          <a:cs typeface="Calibri"/>
                        </a:rPr>
                        <a:t>: 30. </a:t>
                      </a:r>
                      <a:r>
                        <a:rPr lang="en-US" sz="1800" b="0" i="0" u="none" strike="noStrike" kern="1200" noProof="0" dirty="0" err="1">
                          <a:solidFill>
                            <a:srgbClr val="414141"/>
                          </a:solidFill>
                          <a:latin typeface="Calibri"/>
                          <a:cs typeface="Calibri"/>
                        </a:rPr>
                        <a:t>april</a:t>
                      </a:r>
                      <a:r>
                        <a:rPr lang="en-US" sz="1800" b="0" i="0" u="none" strike="noStrike" kern="1200" noProof="0" dirty="0">
                          <a:solidFill>
                            <a:srgbClr val="414141"/>
                          </a:solidFill>
                          <a:latin typeface="Calibri"/>
                          <a:cs typeface="Calibri"/>
                        </a:rPr>
                        <a:t> 2025.</a:t>
                      </a:r>
                      <a:endParaRPr lang="en-US" dirty="0">
                        <a:solidFill>
                          <a:srgbClr val="414141"/>
                        </a:solidFill>
                        <a:latin typeface="Calibri"/>
                        <a:cs typeface="Calibri"/>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nSpc>
                          <a:spcPts val="1960"/>
                        </a:lnSpc>
                        <a:buClr>
                          <a:srgbClr val="01A54E"/>
                        </a:buClr>
                      </a:pPr>
                      <a:r>
                        <a:rPr lang="en-US" sz="1800" kern="1200" dirty="0" err="1">
                          <a:solidFill>
                            <a:srgbClr val="414141"/>
                          </a:solidFill>
                          <a:latin typeface="Calibri"/>
                          <a:ea typeface="+mn-ea"/>
                          <a:cs typeface="Calibri"/>
                        </a:rPr>
                        <a:t>Poročilo</a:t>
                      </a:r>
                      <a:r>
                        <a:rPr lang="en-US" sz="1800" kern="1200" dirty="0">
                          <a:solidFill>
                            <a:srgbClr val="414141"/>
                          </a:solidFill>
                          <a:latin typeface="Calibri"/>
                          <a:ea typeface="+mn-ea"/>
                          <a:cs typeface="Calibri"/>
                        </a:rPr>
                        <a:t> o </a:t>
                      </a:r>
                      <a:r>
                        <a:rPr lang="en-US" sz="1800" kern="1200" dirty="0" err="1">
                          <a:solidFill>
                            <a:srgbClr val="414141"/>
                          </a:solidFill>
                          <a:latin typeface="Calibri"/>
                          <a:ea typeface="+mn-ea"/>
                          <a:cs typeface="Calibri"/>
                        </a:rPr>
                        <a:t>vplivu</a:t>
                      </a:r>
                      <a:r>
                        <a:rPr lang="en-US" sz="1800" kern="1200" dirty="0">
                          <a:solidFill>
                            <a:srgbClr val="414141"/>
                          </a:solidFill>
                          <a:latin typeface="Calibri"/>
                          <a:ea typeface="+mn-ea"/>
                          <a:cs typeface="Calibri"/>
                        </a:rPr>
                        <a:t> </a:t>
                      </a:r>
                      <a:r>
                        <a:rPr lang="en-US" sz="1800" kern="1200" dirty="0" err="1">
                          <a:solidFill>
                            <a:srgbClr val="414141"/>
                          </a:solidFill>
                          <a:latin typeface="Calibri"/>
                          <a:ea typeface="+mn-ea"/>
                          <a:cs typeface="Calibri"/>
                        </a:rPr>
                        <a:t>SawDays</a:t>
                      </a:r>
                      <a:r>
                        <a:rPr lang="en-US" sz="1800" kern="1200" dirty="0">
                          <a:solidFill>
                            <a:srgbClr val="414141"/>
                          </a:solidFill>
                          <a:latin typeface="Calibri"/>
                          <a:ea typeface="+mn-ea"/>
                          <a:cs typeface="Calibri"/>
                        </a:rPr>
                        <a:t> 2024–25 </a:t>
                      </a:r>
                      <a:r>
                        <a:rPr lang="en-US" sz="1800" kern="1200" dirty="0" err="1">
                          <a:solidFill>
                            <a:srgbClr val="414141"/>
                          </a:solidFill>
                          <a:latin typeface="Calibri"/>
                          <a:ea typeface="+mn-ea"/>
                          <a:cs typeface="Calibri"/>
                        </a:rPr>
                        <a:t>podrobno</a:t>
                      </a:r>
                      <a:r>
                        <a:rPr lang="en-US" sz="1800" kern="1200" dirty="0">
                          <a:solidFill>
                            <a:srgbClr val="414141"/>
                          </a:solidFill>
                          <a:latin typeface="Calibri"/>
                          <a:ea typeface="+mn-ea"/>
                          <a:cs typeface="Calibri"/>
                        </a:rPr>
                        <a:t> </a:t>
                      </a:r>
                      <a:r>
                        <a:rPr lang="en-US" sz="1800" kern="1200" dirty="0" err="1">
                          <a:solidFill>
                            <a:srgbClr val="414141"/>
                          </a:solidFill>
                          <a:latin typeface="Calibri"/>
                          <a:ea typeface="+mn-ea"/>
                          <a:cs typeface="Calibri"/>
                        </a:rPr>
                        <a:t>opisuje</a:t>
                      </a:r>
                      <a:r>
                        <a:rPr lang="en-US" sz="1800" kern="1200" dirty="0">
                          <a:solidFill>
                            <a:srgbClr val="414141"/>
                          </a:solidFill>
                          <a:latin typeface="Calibri"/>
                          <a:ea typeface="+mn-ea"/>
                          <a:cs typeface="Calibri"/>
                        </a:rPr>
                        <a:t> </a:t>
                      </a:r>
                      <a:r>
                        <a:rPr lang="en-US" sz="1800" kern="1200" dirty="0" err="1">
                          <a:solidFill>
                            <a:srgbClr val="414141"/>
                          </a:solidFill>
                          <a:latin typeface="Calibri"/>
                          <a:ea typeface="+mn-ea"/>
                          <a:cs typeface="Calibri"/>
                        </a:rPr>
                        <a:t>napredek</a:t>
                      </a:r>
                      <a:r>
                        <a:rPr lang="en-US" sz="1800" kern="1200" dirty="0">
                          <a:solidFill>
                            <a:srgbClr val="414141"/>
                          </a:solidFill>
                          <a:latin typeface="Calibri"/>
                          <a:ea typeface="+mn-ea"/>
                          <a:cs typeface="Calibri"/>
                        </a:rPr>
                        <a:t>, </a:t>
                      </a:r>
                      <a:r>
                        <a:rPr lang="en-US" sz="1800" kern="1200" dirty="0" err="1">
                          <a:solidFill>
                            <a:srgbClr val="414141"/>
                          </a:solidFill>
                          <a:latin typeface="Calibri"/>
                          <a:ea typeface="+mn-ea"/>
                          <a:cs typeface="Calibri"/>
                        </a:rPr>
                        <a:t>izzive</a:t>
                      </a:r>
                      <a:r>
                        <a:rPr lang="en-US" sz="1800" kern="1200" dirty="0">
                          <a:solidFill>
                            <a:srgbClr val="414141"/>
                          </a:solidFill>
                          <a:latin typeface="Calibri"/>
                          <a:ea typeface="+mn-ea"/>
                          <a:cs typeface="Calibri"/>
                        </a:rPr>
                        <a:t> in </a:t>
                      </a:r>
                      <a:r>
                        <a:rPr lang="en-US" sz="1800" kern="1200" dirty="0" err="1">
                          <a:solidFill>
                            <a:srgbClr val="414141"/>
                          </a:solidFill>
                          <a:latin typeface="Calibri"/>
                          <a:ea typeface="+mn-ea"/>
                          <a:cs typeface="Calibri"/>
                        </a:rPr>
                        <a:t>ambicije</a:t>
                      </a:r>
                      <a:r>
                        <a:rPr lang="en-US" sz="1800" kern="1200" dirty="0">
                          <a:solidFill>
                            <a:srgbClr val="414141"/>
                          </a:solidFill>
                          <a:latin typeface="Calibri"/>
                          <a:ea typeface="+mn-ea"/>
                          <a:cs typeface="Calibri"/>
                        </a:rPr>
                        <a:t> v </a:t>
                      </a:r>
                      <a:r>
                        <a:rPr lang="en-US" sz="1800" kern="1200" dirty="0" err="1">
                          <a:solidFill>
                            <a:srgbClr val="414141"/>
                          </a:solidFill>
                          <a:latin typeface="Calibri"/>
                          <a:ea typeface="+mn-ea"/>
                          <a:cs typeface="Calibri"/>
                        </a:rPr>
                        <a:t>kontekstu</a:t>
                      </a:r>
                      <a:r>
                        <a:rPr lang="en-US" sz="1800" kern="1200" dirty="0">
                          <a:solidFill>
                            <a:srgbClr val="414141"/>
                          </a:solidFill>
                          <a:latin typeface="Calibri"/>
                          <a:ea typeface="+mn-ea"/>
                          <a:cs typeface="Calibri"/>
                        </a:rPr>
                        <a:t> </a:t>
                      </a:r>
                      <a:r>
                        <a:rPr lang="en-US" sz="1800" kern="1200" dirty="0" err="1">
                          <a:solidFill>
                            <a:srgbClr val="414141"/>
                          </a:solidFill>
                          <a:latin typeface="Calibri"/>
                          <a:ea typeface="+mn-ea"/>
                          <a:cs typeface="Calibri"/>
                        </a:rPr>
                        <a:t>trajnostnega</a:t>
                      </a:r>
                      <a:r>
                        <a:rPr lang="en-US" sz="1800" kern="1200" dirty="0">
                          <a:solidFill>
                            <a:srgbClr val="414141"/>
                          </a:solidFill>
                          <a:latin typeface="Calibri"/>
                          <a:ea typeface="+mn-ea"/>
                          <a:cs typeface="Calibri"/>
                        </a:rPr>
                        <a:t> </a:t>
                      </a:r>
                      <a:r>
                        <a:rPr lang="en-US" sz="1800" kern="1200" dirty="0" err="1">
                          <a:solidFill>
                            <a:srgbClr val="414141"/>
                          </a:solidFill>
                          <a:latin typeface="Calibri"/>
                          <a:ea typeface="+mn-ea"/>
                          <a:cs typeface="Calibri"/>
                        </a:rPr>
                        <a:t>turizma</a:t>
                      </a:r>
                      <a:r>
                        <a:rPr lang="en-US" sz="1800" kern="1200" dirty="0">
                          <a:solidFill>
                            <a:srgbClr val="414141"/>
                          </a:solidFill>
                          <a:latin typeface="Calibri"/>
                          <a:ea typeface="+mn-ea"/>
                          <a:cs typeface="Calibri"/>
                        </a:rPr>
                        <a:t>. </a:t>
                      </a:r>
                      <a:r>
                        <a:rPr lang="en-US" sz="1800" kern="1200" dirty="0" err="1">
                          <a:solidFill>
                            <a:srgbClr val="414141"/>
                          </a:solidFill>
                          <a:latin typeface="Calibri"/>
                          <a:ea typeface="+mn-ea"/>
                          <a:cs typeface="Calibri"/>
                        </a:rPr>
                        <a:t>Poročilo</a:t>
                      </a:r>
                      <a:r>
                        <a:rPr lang="en-US" sz="1800" kern="1200" dirty="0">
                          <a:solidFill>
                            <a:srgbClr val="414141"/>
                          </a:solidFill>
                          <a:latin typeface="Calibri"/>
                          <a:ea typeface="+mn-ea"/>
                          <a:cs typeface="Calibri"/>
                        </a:rPr>
                        <a:t> se </a:t>
                      </a:r>
                      <a:r>
                        <a:rPr lang="en-US" sz="1800" kern="1200" dirty="0" err="1">
                          <a:solidFill>
                            <a:srgbClr val="414141"/>
                          </a:solidFill>
                          <a:latin typeface="Calibri"/>
                          <a:ea typeface="+mn-ea"/>
                          <a:cs typeface="Calibri"/>
                        </a:rPr>
                        <a:t>nanaša</a:t>
                      </a:r>
                      <a:r>
                        <a:rPr lang="en-US" sz="1800" kern="1200" dirty="0">
                          <a:solidFill>
                            <a:srgbClr val="414141"/>
                          </a:solidFill>
                          <a:latin typeface="Calibri"/>
                          <a:ea typeface="+mn-ea"/>
                          <a:cs typeface="Calibri"/>
                        </a:rPr>
                        <a:t> </a:t>
                      </a:r>
                      <a:r>
                        <a:rPr lang="en-US" sz="1800" kern="1200" dirty="0" err="1">
                          <a:solidFill>
                            <a:srgbClr val="414141"/>
                          </a:solidFill>
                          <a:latin typeface="Calibri"/>
                          <a:ea typeface="+mn-ea"/>
                          <a:cs typeface="Calibri"/>
                        </a:rPr>
                        <a:t>na</a:t>
                      </a:r>
                      <a:r>
                        <a:rPr lang="en-US" sz="1800" kern="1200" dirty="0">
                          <a:solidFill>
                            <a:srgbClr val="414141"/>
                          </a:solidFill>
                          <a:latin typeface="Calibri"/>
                          <a:ea typeface="+mn-ea"/>
                          <a:cs typeface="Calibri"/>
                        </a:rPr>
                        <a:t> </a:t>
                      </a:r>
                      <a:r>
                        <a:rPr lang="en-US" sz="1800" kern="1200" dirty="0" err="1">
                          <a:solidFill>
                            <a:srgbClr val="414141"/>
                          </a:solidFill>
                          <a:latin typeface="Calibri"/>
                          <a:ea typeface="+mn-ea"/>
                          <a:cs typeface="Calibri"/>
                        </a:rPr>
                        <a:t>študijo</a:t>
                      </a:r>
                      <a:r>
                        <a:rPr lang="en-US" sz="1800" kern="1200" dirty="0">
                          <a:solidFill>
                            <a:srgbClr val="414141"/>
                          </a:solidFill>
                          <a:latin typeface="Calibri"/>
                          <a:ea typeface="+mn-ea"/>
                          <a:cs typeface="Calibri"/>
                        </a:rPr>
                        <a:t> </a:t>
                      </a:r>
                      <a:r>
                        <a:rPr lang="en-US" sz="1800" kern="1200" dirty="0" err="1">
                          <a:solidFill>
                            <a:srgbClr val="414141"/>
                          </a:solidFill>
                          <a:latin typeface="Calibri"/>
                          <a:ea typeface="+mn-ea"/>
                          <a:cs typeface="Calibri"/>
                        </a:rPr>
                        <a:t>primera</a:t>
                      </a:r>
                      <a:r>
                        <a:rPr lang="en-US" sz="1800" kern="1200" dirty="0">
                          <a:solidFill>
                            <a:srgbClr val="414141"/>
                          </a:solidFill>
                          <a:latin typeface="Calibri"/>
                          <a:ea typeface="+mn-ea"/>
                          <a:cs typeface="Calibri"/>
                        </a:rPr>
                        <a:t> </a:t>
                      </a:r>
                      <a:r>
                        <a:rPr lang="en-US" sz="1800" kern="1200" dirty="0" err="1">
                          <a:solidFill>
                            <a:srgbClr val="414141"/>
                          </a:solidFill>
                          <a:latin typeface="Calibri"/>
                          <a:ea typeface="+mn-ea"/>
                          <a:cs typeface="Calibri"/>
                        </a:rPr>
                        <a:t>nastanitve</a:t>
                      </a:r>
                      <a:r>
                        <a:rPr lang="en-US" sz="1800" kern="1200" dirty="0">
                          <a:solidFill>
                            <a:srgbClr val="414141"/>
                          </a:solidFill>
                          <a:latin typeface="Calibri"/>
                          <a:ea typeface="+mn-ea"/>
                          <a:cs typeface="Calibri"/>
                        </a:rPr>
                        <a:t> Canopy &amp; Stars Double Decker Bus. </a:t>
                      </a:r>
                      <a:r>
                        <a:rPr lang="en-US" sz="1800" kern="1200" dirty="0" err="1">
                          <a:solidFill>
                            <a:srgbClr val="414141"/>
                          </a:solidFill>
                          <a:latin typeface="Calibri"/>
                          <a:ea typeface="+mn-ea"/>
                          <a:cs typeface="Calibri"/>
                        </a:rPr>
                        <a:t>Opisuje</a:t>
                      </a:r>
                      <a:r>
                        <a:rPr lang="en-US" sz="1800" kern="1200" dirty="0">
                          <a:solidFill>
                            <a:srgbClr val="414141"/>
                          </a:solidFill>
                          <a:latin typeface="Calibri"/>
                          <a:ea typeface="+mn-ea"/>
                          <a:cs typeface="Calibri"/>
                        </a:rPr>
                        <a:t> </a:t>
                      </a:r>
                      <a:r>
                        <a:rPr lang="en-US" sz="1800" kern="1200" dirty="0" err="1">
                          <a:solidFill>
                            <a:srgbClr val="414141"/>
                          </a:solidFill>
                          <a:latin typeface="Calibri"/>
                          <a:ea typeface="+mn-ea"/>
                          <a:cs typeface="Calibri"/>
                        </a:rPr>
                        <a:t>njihovo</a:t>
                      </a:r>
                      <a:r>
                        <a:rPr lang="en-US" sz="1800" kern="1200" dirty="0">
                          <a:solidFill>
                            <a:srgbClr val="414141"/>
                          </a:solidFill>
                          <a:latin typeface="Calibri"/>
                          <a:ea typeface="+mn-ea"/>
                          <a:cs typeface="Calibri"/>
                        </a:rPr>
                        <a:t> </a:t>
                      </a:r>
                      <a:r>
                        <a:rPr lang="en-US" sz="1800" kern="1200" dirty="0" err="1">
                          <a:solidFill>
                            <a:srgbClr val="414141"/>
                          </a:solidFill>
                          <a:latin typeface="Calibri"/>
                          <a:ea typeface="+mn-ea"/>
                          <a:cs typeface="Calibri"/>
                        </a:rPr>
                        <a:t>zavezo</a:t>
                      </a:r>
                      <a:r>
                        <a:rPr lang="en-US" sz="1800" kern="1200" dirty="0">
                          <a:solidFill>
                            <a:srgbClr val="414141"/>
                          </a:solidFill>
                          <a:latin typeface="Calibri"/>
                          <a:ea typeface="+mn-ea"/>
                          <a:cs typeface="Calibri"/>
                        </a:rPr>
                        <a:t>, da do </a:t>
                      </a:r>
                      <a:r>
                        <a:rPr lang="en-US" sz="1800" kern="1200" dirty="0" err="1">
                          <a:solidFill>
                            <a:srgbClr val="414141"/>
                          </a:solidFill>
                          <a:latin typeface="Calibri"/>
                          <a:ea typeface="+mn-ea"/>
                          <a:cs typeface="Calibri"/>
                        </a:rPr>
                        <a:t>leta</a:t>
                      </a:r>
                      <a:r>
                        <a:rPr lang="en-US" sz="1800" kern="1200" dirty="0">
                          <a:solidFill>
                            <a:srgbClr val="414141"/>
                          </a:solidFill>
                          <a:latin typeface="Calibri"/>
                          <a:ea typeface="+mn-ea"/>
                          <a:cs typeface="Calibri"/>
                        </a:rPr>
                        <a:t> 2023 </a:t>
                      </a:r>
                      <a:r>
                        <a:rPr lang="en-US" sz="1800" kern="1200" dirty="0" err="1">
                          <a:solidFill>
                            <a:srgbClr val="414141"/>
                          </a:solidFill>
                          <a:latin typeface="Calibri"/>
                          <a:ea typeface="+mn-ea"/>
                          <a:cs typeface="Calibri"/>
                        </a:rPr>
                        <a:t>postanejo</a:t>
                      </a:r>
                      <a:r>
                        <a:rPr lang="en-US" sz="1800" kern="1200" dirty="0">
                          <a:solidFill>
                            <a:srgbClr val="414141"/>
                          </a:solidFill>
                          <a:latin typeface="Calibri"/>
                          <a:ea typeface="+mn-ea"/>
                          <a:cs typeface="Calibri"/>
                        </a:rPr>
                        <a:t> </a:t>
                      </a:r>
                      <a:r>
                        <a:rPr lang="en-US" sz="1800" kern="1200" dirty="0" err="1">
                          <a:solidFill>
                            <a:srgbClr val="414141"/>
                          </a:solidFill>
                          <a:latin typeface="Calibri"/>
                          <a:ea typeface="+mn-ea"/>
                          <a:cs typeface="Calibri"/>
                        </a:rPr>
                        <a:t>ogljično</a:t>
                      </a:r>
                      <a:r>
                        <a:rPr lang="en-US" sz="1800" kern="1200" dirty="0">
                          <a:solidFill>
                            <a:srgbClr val="414141"/>
                          </a:solidFill>
                          <a:latin typeface="Calibri"/>
                          <a:ea typeface="+mn-ea"/>
                          <a:cs typeface="Calibri"/>
                        </a:rPr>
                        <a:t> </a:t>
                      </a:r>
                      <a:r>
                        <a:rPr lang="en-US" sz="1800" kern="1200" dirty="0" err="1">
                          <a:solidFill>
                            <a:srgbClr val="414141"/>
                          </a:solidFill>
                          <a:latin typeface="Calibri"/>
                          <a:ea typeface="+mn-ea"/>
                          <a:cs typeface="Calibri"/>
                        </a:rPr>
                        <a:t>nevtralni</a:t>
                      </a:r>
                      <a:r>
                        <a:rPr lang="en-US" sz="1800" kern="1200" dirty="0">
                          <a:solidFill>
                            <a:srgbClr val="414141"/>
                          </a:solidFill>
                          <a:latin typeface="Calibri"/>
                          <a:ea typeface="+mn-ea"/>
                          <a:cs typeface="Calibri"/>
                        </a:rPr>
                        <a:t>, in </a:t>
                      </a:r>
                      <a:r>
                        <a:rPr lang="en-US" sz="1800" kern="1200" dirty="0" err="1">
                          <a:solidFill>
                            <a:srgbClr val="414141"/>
                          </a:solidFill>
                          <a:latin typeface="Calibri"/>
                          <a:ea typeface="+mn-ea"/>
                          <a:cs typeface="Calibri"/>
                        </a:rPr>
                        <a:t>obravnava</a:t>
                      </a:r>
                      <a:r>
                        <a:rPr lang="en-US" sz="1800" kern="1200" dirty="0">
                          <a:solidFill>
                            <a:srgbClr val="414141"/>
                          </a:solidFill>
                          <a:latin typeface="Calibri"/>
                          <a:ea typeface="+mn-ea"/>
                          <a:cs typeface="Calibri"/>
                        </a:rPr>
                        <a:t> </a:t>
                      </a:r>
                      <a:r>
                        <a:rPr lang="en-US" sz="1800" kern="1200" dirty="0" err="1">
                          <a:solidFill>
                            <a:srgbClr val="414141"/>
                          </a:solidFill>
                          <a:latin typeface="Calibri"/>
                          <a:ea typeface="+mn-ea"/>
                          <a:cs typeface="Calibri"/>
                        </a:rPr>
                        <a:t>pomembnost</a:t>
                      </a:r>
                      <a:r>
                        <a:rPr lang="en-US" sz="1800" kern="1200" dirty="0">
                          <a:solidFill>
                            <a:srgbClr val="414141"/>
                          </a:solidFill>
                          <a:latin typeface="Calibri"/>
                          <a:ea typeface="+mn-ea"/>
                          <a:cs typeface="Calibri"/>
                        </a:rPr>
                        <a:t> </a:t>
                      </a:r>
                      <a:r>
                        <a:rPr lang="en-US" sz="1800" kern="1200" dirty="0" err="1">
                          <a:solidFill>
                            <a:srgbClr val="414141"/>
                          </a:solidFill>
                          <a:latin typeface="Calibri"/>
                          <a:ea typeface="+mn-ea"/>
                          <a:cs typeface="Calibri"/>
                        </a:rPr>
                        <a:t>reševanja</a:t>
                      </a:r>
                      <a:r>
                        <a:rPr lang="en-US" sz="1800" kern="1200" dirty="0">
                          <a:solidFill>
                            <a:srgbClr val="414141"/>
                          </a:solidFill>
                          <a:latin typeface="Calibri"/>
                          <a:ea typeface="+mn-ea"/>
                          <a:cs typeface="Calibri"/>
                        </a:rPr>
                        <a:t> </a:t>
                      </a:r>
                      <a:r>
                        <a:rPr lang="en-US" sz="1800" kern="1200" dirty="0" err="1">
                          <a:solidFill>
                            <a:srgbClr val="414141"/>
                          </a:solidFill>
                          <a:latin typeface="Calibri"/>
                          <a:ea typeface="+mn-ea"/>
                          <a:cs typeface="Calibri"/>
                        </a:rPr>
                        <a:t>problema</a:t>
                      </a:r>
                      <a:r>
                        <a:rPr lang="en-US" sz="1800" kern="1200" dirty="0">
                          <a:solidFill>
                            <a:srgbClr val="414141"/>
                          </a:solidFill>
                          <a:latin typeface="Calibri"/>
                          <a:ea typeface="+mn-ea"/>
                          <a:cs typeface="Calibri"/>
                        </a:rPr>
                        <a:t> </a:t>
                      </a:r>
                      <a:r>
                        <a:rPr lang="en-US" sz="1800" kern="1200" dirty="0" err="1">
                          <a:solidFill>
                            <a:srgbClr val="414141"/>
                          </a:solidFill>
                          <a:latin typeface="Calibri"/>
                          <a:ea typeface="+mn-ea"/>
                          <a:cs typeface="Calibri"/>
                        </a:rPr>
                        <a:t>pretiranega</a:t>
                      </a:r>
                      <a:r>
                        <a:rPr lang="en-US" sz="1800" kern="1200" dirty="0">
                          <a:solidFill>
                            <a:srgbClr val="414141"/>
                          </a:solidFill>
                          <a:latin typeface="Calibri"/>
                          <a:ea typeface="+mn-ea"/>
                          <a:cs typeface="Calibri"/>
                        </a:rPr>
                        <a:t> </a:t>
                      </a:r>
                      <a:r>
                        <a:rPr lang="en-US" sz="1800" kern="1200" dirty="0" err="1">
                          <a:solidFill>
                            <a:srgbClr val="414141"/>
                          </a:solidFill>
                          <a:latin typeface="Calibri"/>
                          <a:ea typeface="+mn-ea"/>
                          <a:cs typeface="Calibri"/>
                        </a:rPr>
                        <a:t>turizma</a:t>
                      </a:r>
                      <a:r>
                        <a:rPr lang="en-US" sz="1800" kern="1200" dirty="0">
                          <a:solidFill>
                            <a:srgbClr val="414141"/>
                          </a:solidFill>
                          <a:latin typeface="Calibri"/>
                          <a:ea typeface="+mn-ea"/>
                          <a:cs typeface="Calibri"/>
                        </a:rPr>
                        <a:t> in </a:t>
                      </a:r>
                      <a:r>
                        <a:rPr lang="en-US" sz="1800" kern="1200" dirty="0" err="1">
                          <a:solidFill>
                            <a:srgbClr val="414141"/>
                          </a:solidFill>
                          <a:latin typeface="Calibri"/>
                          <a:ea typeface="+mn-ea"/>
                          <a:cs typeface="Calibri"/>
                        </a:rPr>
                        <a:t>dostopnosti</a:t>
                      </a:r>
                      <a:r>
                        <a:rPr lang="en-US" sz="1800" kern="1200" dirty="0">
                          <a:solidFill>
                            <a:srgbClr val="414141"/>
                          </a:solidFill>
                          <a:latin typeface="Calibri"/>
                          <a:ea typeface="+mn-ea"/>
                          <a:cs typeface="Calibri"/>
                        </a:rPr>
                        <a:t> za </a:t>
                      </a:r>
                      <a:r>
                        <a:rPr lang="en-US" sz="1800" kern="1200" dirty="0" err="1">
                          <a:solidFill>
                            <a:srgbClr val="414141"/>
                          </a:solidFill>
                          <a:latin typeface="Calibri"/>
                          <a:ea typeface="+mn-ea"/>
                          <a:cs typeface="Calibri"/>
                        </a:rPr>
                        <a:t>vse</a:t>
                      </a:r>
                      <a:r>
                        <a:rPr lang="en-US" sz="1800" kern="1200" dirty="0">
                          <a:solidFill>
                            <a:srgbClr val="414141"/>
                          </a:solidFill>
                          <a:latin typeface="Calibri"/>
                          <a:ea typeface="+mn-ea"/>
                          <a:cs typeface="Calibri"/>
                        </a:rPr>
                        <a:t>.</a:t>
                      </a:r>
                      <a:endParaRPr lang="en-US" b="0" i="0" dirty="0">
                        <a:solidFill>
                          <a:srgbClr val="414141"/>
                        </a:solidFill>
                        <a:latin typeface="Calibri"/>
                        <a:cs typeface="Calibri"/>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1418471">
                <a:tc>
                  <a:txBody>
                    <a:bodyPr/>
                    <a:lstStyle/>
                    <a:p>
                      <a:pPr marL="0" marR="0" lvl="0" indent="0" algn="l">
                        <a:lnSpc>
                          <a:spcPts val="1960"/>
                        </a:lnSpc>
                        <a:spcBef>
                          <a:spcPts val="0"/>
                        </a:spcBef>
                        <a:spcAft>
                          <a:spcPts val="0"/>
                        </a:spcAft>
                        <a:buNone/>
                      </a:pPr>
                      <a:r>
                        <a:rPr lang="en-IE" sz="1800" b="0" i="0" u="none" strike="noStrike" kern="1200" noProof="0" dirty="0">
                          <a:solidFill>
                            <a:srgbClr val="459597"/>
                          </a:solidFill>
                          <a:latin typeface="Calibri"/>
                          <a:cs typeface="Calibri"/>
                          <a:hlinkClick r:id="rId4">
                            <a:extLst>
                              <a:ext uri="{A12FA001-AC4F-418D-AE19-62706E023703}">
                                <ahyp:hlinkClr xmlns:ahyp="http://schemas.microsoft.com/office/drawing/2018/hyperlinkcolor" val="tx"/>
                              </a:ext>
                            </a:extLst>
                          </a:hlinkClick>
                        </a:rPr>
                        <a:t>Lacelle, E (2023), Kakšne so prednosti vključevanja skupnosti, dostopno na: Vključevanje skupnosti v gostinskem sektorju | Mews, </a:t>
                      </a:r>
                      <a:r>
                        <a:rPr lang="en-IE" sz="1800" b="0" i="0" u="none" strike="noStrike" kern="1200" noProof="0" dirty="0" err="1">
                          <a:solidFill>
                            <a:srgbClr val="414141"/>
                          </a:solidFill>
                          <a:latin typeface="Calibri"/>
                          <a:cs typeface="Calibri"/>
                        </a:rPr>
                        <a:t>dostopno</a:t>
                      </a:r>
                      <a:r>
                        <a:rPr lang="en-IE" sz="1800" b="0" i="0" u="none" strike="noStrike" kern="1200" noProof="0" dirty="0">
                          <a:solidFill>
                            <a:srgbClr val="414141"/>
                          </a:solidFill>
                          <a:latin typeface="Calibri"/>
                          <a:cs typeface="Calibri"/>
                        </a:rPr>
                        <a:t> </a:t>
                      </a:r>
                      <a:r>
                        <a:rPr lang="en-IE" sz="1800" b="0" i="0" u="none" strike="noStrike" kern="1200" noProof="0" dirty="0" err="1">
                          <a:solidFill>
                            <a:srgbClr val="414141"/>
                          </a:solidFill>
                          <a:latin typeface="Calibri"/>
                          <a:cs typeface="Calibri"/>
                        </a:rPr>
                        <a:t>dne</a:t>
                      </a:r>
                      <a:r>
                        <a:rPr lang="en-IE" sz="1800" b="0" i="0" u="none" strike="noStrike" kern="1200" noProof="0" dirty="0">
                          <a:solidFill>
                            <a:srgbClr val="414141"/>
                          </a:solidFill>
                          <a:latin typeface="Calibri"/>
                          <a:cs typeface="Calibri"/>
                        </a:rPr>
                        <a:t>: 30. </a:t>
                      </a:r>
                      <a:r>
                        <a:rPr lang="en-IE" sz="1800" b="0" i="0" u="none" strike="noStrike" kern="1200" noProof="0" dirty="0" err="1">
                          <a:solidFill>
                            <a:srgbClr val="414141"/>
                          </a:solidFill>
                          <a:latin typeface="Calibri"/>
                          <a:cs typeface="Calibri"/>
                        </a:rPr>
                        <a:t>april</a:t>
                      </a:r>
                      <a:r>
                        <a:rPr lang="en-IE" sz="1800" b="0" i="0" u="none" strike="noStrike" kern="1200" noProof="0" dirty="0">
                          <a:solidFill>
                            <a:srgbClr val="414141"/>
                          </a:solidFill>
                          <a:latin typeface="Calibri"/>
                          <a:cs typeface="Calibri"/>
                        </a:rPr>
                        <a:t> 2025.</a:t>
                      </a:r>
                      <a:endParaRPr lang="en-US" dirty="0">
                        <a:solidFill>
                          <a:srgbClr val="414141"/>
                        </a:solidFill>
                        <a:latin typeface="Calibri"/>
                        <a:cs typeface="Calibri"/>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rtl="0" eaLnBrk="1" fontAlgn="auto" latinLnBrk="0" hangingPunct="1">
                        <a:lnSpc>
                          <a:spcPts val="1960"/>
                        </a:lnSpc>
                        <a:spcBef>
                          <a:spcPts val="0"/>
                        </a:spcBef>
                        <a:spcAft>
                          <a:spcPts val="0"/>
                        </a:spcAft>
                        <a:buClrTx/>
                        <a:buSzTx/>
                        <a:buFontTx/>
                        <a:buNone/>
                      </a:pPr>
                      <a:r>
                        <a:rPr lang="en-IE" sz="1800" kern="1200" dirty="0">
                          <a:solidFill>
                            <a:srgbClr val="414141"/>
                          </a:solidFill>
                          <a:latin typeface="Calibri"/>
                          <a:ea typeface="+mn-ea"/>
                          <a:cs typeface="Calibri"/>
                        </a:rPr>
                        <a:t>Ta blog </a:t>
                      </a:r>
                      <a:r>
                        <a:rPr lang="en-IE" sz="1800" kern="1200" dirty="0" err="1">
                          <a:solidFill>
                            <a:srgbClr val="414141"/>
                          </a:solidFill>
                          <a:latin typeface="Calibri"/>
                          <a:ea typeface="+mn-ea"/>
                          <a:cs typeface="Calibri"/>
                        </a:rPr>
                        <a:t>obravnava</a:t>
                      </a:r>
                      <a:r>
                        <a:rPr lang="en-IE" sz="1800" kern="1200" dirty="0">
                          <a:solidFill>
                            <a:srgbClr val="414141"/>
                          </a:solidFill>
                          <a:latin typeface="Calibri"/>
                          <a:ea typeface="+mn-ea"/>
                          <a:cs typeface="Calibri"/>
                        </a:rPr>
                        <a:t> </a:t>
                      </a:r>
                      <a:r>
                        <a:rPr lang="en-IE" sz="1800" kern="1200" dirty="0" err="1">
                          <a:solidFill>
                            <a:srgbClr val="414141"/>
                          </a:solidFill>
                          <a:latin typeface="Calibri"/>
                          <a:ea typeface="+mn-ea"/>
                          <a:cs typeface="Calibri"/>
                        </a:rPr>
                        <a:t>prednosti</a:t>
                      </a:r>
                      <a:r>
                        <a:rPr lang="en-IE" sz="1800" kern="1200" dirty="0">
                          <a:solidFill>
                            <a:srgbClr val="414141"/>
                          </a:solidFill>
                          <a:latin typeface="Calibri"/>
                          <a:ea typeface="+mn-ea"/>
                          <a:cs typeface="Calibri"/>
                        </a:rPr>
                        <a:t> </a:t>
                      </a:r>
                      <a:r>
                        <a:rPr lang="en-IE" sz="1800" kern="1200" dirty="0" err="1">
                          <a:solidFill>
                            <a:srgbClr val="414141"/>
                          </a:solidFill>
                          <a:latin typeface="Calibri"/>
                          <a:ea typeface="+mn-ea"/>
                          <a:cs typeface="Calibri"/>
                        </a:rPr>
                        <a:t>vključevanja</a:t>
                      </a:r>
                      <a:r>
                        <a:rPr lang="en-IE" sz="1800" kern="1200" dirty="0">
                          <a:solidFill>
                            <a:srgbClr val="414141"/>
                          </a:solidFill>
                          <a:latin typeface="Calibri"/>
                          <a:ea typeface="+mn-ea"/>
                          <a:cs typeface="Calibri"/>
                        </a:rPr>
                        <a:t> </a:t>
                      </a:r>
                      <a:r>
                        <a:rPr lang="en-IE" sz="1800" kern="1200" dirty="0" err="1">
                          <a:solidFill>
                            <a:srgbClr val="414141"/>
                          </a:solidFill>
                          <a:latin typeface="Calibri"/>
                          <a:ea typeface="+mn-ea"/>
                          <a:cs typeface="Calibri"/>
                        </a:rPr>
                        <a:t>skupnosti</a:t>
                      </a:r>
                      <a:r>
                        <a:rPr lang="en-IE" sz="1800" kern="1200" dirty="0">
                          <a:solidFill>
                            <a:srgbClr val="414141"/>
                          </a:solidFill>
                          <a:latin typeface="Calibri"/>
                          <a:ea typeface="+mn-ea"/>
                          <a:cs typeface="Calibri"/>
                        </a:rPr>
                        <a:t>, </a:t>
                      </a:r>
                      <a:r>
                        <a:rPr lang="en-IE" sz="1800" kern="1200" dirty="0" err="1">
                          <a:solidFill>
                            <a:srgbClr val="414141"/>
                          </a:solidFill>
                          <a:latin typeface="Calibri"/>
                          <a:ea typeface="+mn-ea"/>
                          <a:cs typeface="Calibri"/>
                        </a:rPr>
                        <a:t>pri</a:t>
                      </a:r>
                      <a:r>
                        <a:rPr lang="en-IE" sz="1800" kern="1200" dirty="0">
                          <a:solidFill>
                            <a:srgbClr val="414141"/>
                          </a:solidFill>
                          <a:latin typeface="Calibri"/>
                          <a:ea typeface="+mn-ea"/>
                          <a:cs typeface="Calibri"/>
                        </a:rPr>
                        <a:t> </a:t>
                      </a:r>
                      <a:r>
                        <a:rPr lang="en-IE" sz="1800" kern="1200" dirty="0" err="1">
                          <a:solidFill>
                            <a:srgbClr val="414141"/>
                          </a:solidFill>
                          <a:latin typeface="Calibri"/>
                          <a:ea typeface="+mn-ea"/>
                          <a:cs typeface="Calibri"/>
                        </a:rPr>
                        <a:t>čemer</a:t>
                      </a:r>
                      <a:r>
                        <a:rPr lang="en-IE" sz="1800" kern="1200" dirty="0">
                          <a:solidFill>
                            <a:srgbClr val="414141"/>
                          </a:solidFill>
                          <a:latin typeface="Calibri"/>
                          <a:ea typeface="+mn-ea"/>
                          <a:cs typeface="Calibri"/>
                        </a:rPr>
                        <a:t> se </a:t>
                      </a:r>
                      <a:r>
                        <a:rPr lang="en-IE" sz="1800" kern="1200" dirty="0" err="1">
                          <a:solidFill>
                            <a:srgbClr val="414141"/>
                          </a:solidFill>
                          <a:latin typeface="Calibri"/>
                          <a:ea typeface="+mn-ea"/>
                          <a:cs typeface="Calibri"/>
                        </a:rPr>
                        <a:t>osredotoča</a:t>
                      </a:r>
                      <a:r>
                        <a:rPr lang="en-IE" sz="1800" kern="1200" dirty="0">
                          <a:solidFill>
                            <a:srgbClr val="414141"/>
                          </a:solidFill>
                          <a:latin typeface="Calibri"/>
                          <a:ea typeface="+mn-ea"/>
                          <a:cs typeface="Calibri"/>
                        </a:rPr>
                        <a:t> </a:t>
                      </a:r>
                      <a:r>
                        <a:rPr lang="en-IE" sz="1800" kern="1200" dirty="0" err="1">
                          <a:solidFill>
                            <a:srgbClr val="414141"/>
                          </a:solidFill>
                          <a:latin typeface="Calibri"/>
                          <a:ea typeface="+mn-ea"/>
                          <a:cs typeface="Calibri"/>
                        </a:rPr>
                        <a:t>na</a:t>
                      </a:r>
                      <a:r>
                        <a:rPr lang="en-IE" sz="1800" kern="1200" dirty="0">
                          <a:solidFill>
                            <a:srgbClr val="414141"/>
                          </a:solidFill>
                          <a:latin typeface="Calibri"/>
                          <a:ea typeface="+mn-ea"/>
                          <a:cs typeface="Calibri"/>
                        </a:rPr>
                        <a:t> </a:t>
                      </a:r>
                      <a:r>
                        <a:rPr lang="en-IE" sz="1800" kern="1200" dirty="0" err="1">
                          <a:solidFill>
                            <a:srgbClr val="414141"/>
                          </a:solidFill>
                          <a:latin typeface="Calibri"/>
                          <a:ea typeface="+mn-ea"/>
                          <a:cs typeface="Calibri"/>
                        </a:rPr>
                        <a:t>opredelitev</a:t>
                      </a:r>
                      <a:r>
                        <a:rPr lang="en-IE" sz="1800" kern="1200" dirty="0">
                          <a:solidFill>
                            <a:srgbClr val="414141"/>
                          </a:solidFill>
                          <a:latin typeface="Calibri"/>
                          <a:ea typeface="+mn-ea"/>
                          <a:cs typeface="Calibri"/>
                        </a:rPr>
                        <a:t> </a:t>
                      </a:r>
                      <a:r>
                        <a:rPr lang="en-IE" sz="1800" kern="1200" dirty="0" err="1">
                          <a:solidFill>
                            <a:srgbClr val="414141"/>
                          </a:solidFill>
                          <a:latin typeface="Calibri"/>
                          <a:ea typeface="+mn-ea"/>
                          <a:cs typeface="Calibri"/>
                        </a:rPr>
                        <a:t>vključevanja</a:t>
                      </a:r>
                      <a:r>
                        <a:rPr lang="en-IE" sz="1800" kern="1200" dirty="0">
                          <a:solidFill>
                            <a:srgbClr val="414141"/>
                          </a:solidFill>
                          <a:latin typeface="Calibri"/>
                          <a:ea typeface="+mn-ea"/>
                          <a:cs typeface="Calibri"/>
                        </a:rPr>
                        <a:t> </a:t>
                      </a:r>
                      <a:r>
                        <a:rPr lang="en-IE" sz="1800" kern="1200" dirty="0" err="1">
                          <a:solidFill>
                            <a:srgbClr val="414141"/>
                          </a:solidFill>
                          <a:latin typeface="Calibri"/>
                          <a:ea typeface="+mn-ea"/>
                          <a:cs typeface="Calibri"/>
                        </a:rPr>
                        <a:t>skupnosti</a:t>
                      </a:r>
                      <a:r>
                        <a:rPr lang="en-IE" sz="1800" kern="1200" dirty="0">
                          <a:solidFill>
                            <a:srgbClr val="414141"/>
                          </a:solidFill>
                          <a:latin typeface="Calibri"/>
                          <a:ea typeface="+mn-ea"/>
                          <a:cs typeface="Calibri"/>
                        </a:rPr>
                        <a:t> v </a:t>
                      </a:r>
                      <a:r>
                        <a:rPr lang="en-IE" sz="1800" kern="1200" dirty="0" err="1">
                          <a:solidFill>
                            <a:srgbClr val="414141"/>
                          </a:solidFill>
                          <a:latin typeface="Calibri"/>
                          <a:ea typeface="+mn-ea"/>
                          <a:cs typeface="Calibri"/>
                        </a:rPr>
                        <a:t>turizmu</a:t>
                      </a:r>
                      <a:r>
                        <a:rPr lang="en-IE" sz="1800" kern="1200" dirty="0">
                          <a:solidFill>
                            <a:srgbClr val="414141"/>
                          </a:solidFill>
                          <a:latin typeface="Calibri"/>
                          <a:ea typeface="+mn-ea"/>
                          <a:cs typeface="Calibri"/>
                        </a:rPr>
                        <a:t>, </a:t>
                      </a:r>
                      <a:r>
                        <a:rPr lang="en-IE" sz="1800" kern="1200" dirty="0" err="1">
                          <a:solidFill>
                            <a:srgbClr val="414141"/>
                          </a:solidFill>
                          <a:latin typeface="Calibri"/>
                          <a:ea typeface="+mn-ea"/>
                          <a:cs typeface="Calibri"/>
                        </a:rPr>
                        <a:t>pomen</a:t>
                      </a:r>
                      <a:r>
                        <a:rPr lang="en-IE" sz="1800" kern="1200" dirty="0">
                          <a:solidFill>
                            <a:srgbClr val="414141"/>
                          </a:solidFill>
                          <a:latin typeface="Calibri"/>
                          <a:ea typeface="+mn-ea"/>
                          <a:cs typeface="Calibri"/>
                        </a:rPr>
                        <a:t> </a:t>
                      </a:r>
                      <a:r>
                        <a:rPr lang="en-IE" sz="1800" kern="1200" dirty="0" err="1">
                          <a:solidFill>
                            <a:srgbClr val="414141"/>
                          </a:solidFill>
                          <a:latin typeface="Calibri"/>
                          <a:ea typeface="+mn-ea"/>
                          <a:cs typeface="Calibri"/>
                        </a:rPr>
                        <a:t>povezovanja</a:t>
                      </a:r>
                      <a:r>
                        <a:rPr lang="en-IE" sz="1800" kern="1200" dirty="0">
                          <a:solidFill>
                            <a:srgbClr val="414141"/>
                          </a:solidFill>
                          <a:latin typeface="Calibri"/>
                          <a:ea typeface="+mn-ea"/>
                          <a:cs typeface="Calibri"/>
                        </a:rPr>
                        <a:t> </a:t>
                      </a:r>
                      <a:r>
                        <a:rPr lang="en-IE" sz="1800" kern="1200" dirty="0" err="1">
                          <a:solidFill>
                            <a:srgbClr val="414141"/>
                          </a:solidFill>
                          <a:latin typeface="Calibri"/>
                          <a:ea typeface="+mn-ea"/>
                          <a:cs typeface="Calibri"/>
                        </a:rPr>
                        <a:t>skupnosti</a:t>
                      </a:r>
                      <a:r>
                        <a:rPr lang="en-IE" sz="1800" kern="1200" dirty="0">
                          <a:solidFill>
                            <a:srgbClr val="414141"/>
                          </a:solidFill>
                          <a:latin typeface="Calibri"/>
                          <a:ea typeface="+mn-ea"/>
                          <a:cs typeface="Calibri"/>
                        </a:rPr>
                        <a:t> v </a:t>
                      </a:r>
                      <a:r>
                        <a:rPr lang="en-IE" sz="1800" kern="1200" dirty="0" err="1">
                          <a:solidFill>
                            <a:srgbClr val="414141"/>
                          </a:solidFill>
                          <a:latin typeface="Calibri"/>
                          <a:ea typeface="+mn-ea"/>
                          <a:cs typeface="Calibri"/>
                        </a:rPr>
                        <a:t>smislu</a:t>
                      </a:r>
                      <a:r>
                        <a:rPr lang="en-IE" sz="1800" kern="1200" dirty="0">
                          <a:solidFill>
                            <a:srgbClr val="414141"/>
                          </a:solidFill>
                          <a:latin typeface="Calibri"/>
                          <a:ea typeface="+mn-ea"/>
                          <a:cs typeface="Calibri"/>
                        </a:rPr>
                        <a:t> </a:t>
                      </a:r>
                      <a:r>
                        <a:rPr lang="en-IE" sz="1800" kern="1200" dirty="0" err="1">
                          <a:solidFill>
                            <a:srgbClr val="414141"/>
                          </a:solidFill>
                          <a:latin typeface="Calibri"/>
                          <a:ea typeface="+mn-ea"/>
                          <a:cs typeface="Calibri"/>
                        </a:rPr>
                        <a:t>blagovne</a:t>
                      </a:r>
                      <a:r>
                        <a:rPr lang="en-IE" sz="1800" kern="1200" dirty="0">
                          <a:solidFill>
                            <a:srgbClr val="414141"/>
                          </a:solidFill>
                          <a:latin typeface="Calibri"/>
                          <a:ea typeface="+mn-ea"/>
                          <a:cs typeface="Calibri"/>
                        </a:rPr>
                        <a:t> </a:t>
                      </a:r>
                      <a:r>
                        <a:rPr lang="en-IE" sz="1800" kern="1200" dirty="0" err="1">
                          <a:solidFill>
                            <a:srgbClr val="414141"/>
                          </a:solidFill>
                          <a:latin typeface="Calibri"/>
                          <a:ea typeface="+mn-ea"/>
                          <a:cs typeface="Calibri"/>
                        </a:rPr>
                        <a:t>znamke</a:t>
                      </a:r>
                      <a:r>
                        <a:rPr lang="en-IE" sz="1800" kern="1200" dirty="0">
                          <a:solidFill>
                            <a:srgbClr val="414141"/>
                          </a:solidFill>
                          <a:latin typeface="Calibri"/>
                          <a:ea typeface="+mn-ea"/>
                          <a:cs typeface="Calibri"/>
                        </a:rPr>
                        <a:t>, </a:t>
                      </a:r>
                      <a:r>
                        <a:rPr lang="en-IE" sz="1800" kern="1200" dirty="0" err="1">
                          <a:solidFill>
                            <a:srgbClr val="414141"/>
                          </a:solidFill>
                          <a:latin typeface="Calibri"/>
                          <a:ea typeface="+mn-ea"/>
                          <a:cs typeface="Calibri"/>
                        </a:rPr>
                        <a:t>gospodarskega</a:t>
                      </a:r>
                      <a:r>
                        <a:rPr lang="en-IE" sz="1800" kern="1200" dirty="0">
                          <a:solidFill>
                            <a:srgbClr val="414141"/>
                          </a:solidFill>
                          <a:latin typeface="Calibri"/>
                          <a:ea typeface="+mn-ea"/>
                          <a:cs typeface="Calibri"/>
                        </a:rPr>
                        <a:t> in </a:t>
                      </a:r>
                      <a:r>
                        <a:rPr lang="en-IE" sz="1800" kern="1200" dirty="0" err="1">
                          <a:solidFill>
                            <a:srgbClr val="414141"/>
                          </a:solidFill>
                          <a:latin typeface="Calibri"/>
                          <a:ea typeface="+mn-ea"/>
                          <a:cs typeface="Calibri"/>
                        </a:rPr>
                        <a:t>socialnega</a:t>
                      </a:r>
                      <a:r>
                        <a:rPr lang="en-IE" sz="1800" kern="1200" dirty="0">
                          <a:solidFill>
                            <a:srgbClr val="414141"/>
                          </a:solidFill>
                          <a:latin typeface="Calibri"/>
                          <a:ea typeface="+mn-ea"/>
                          <a:cs typeface="Calibri"/>
                        </a:rPr>
                        <a:t> </a:t>
                      </a:r>
                      <a:r>
                        <a:rPr lang="en-IE" sz="1800" kern="1200" dirty="0" err="1">
                          <a:solidFill>
                            <a:srgbClr val="414141"/>
                          </a:solidFill>
                          <a:latin typeface="Calibri"/>
                          <a:ea typeface="+mn-ea"/>
                          <a:cs typeface="Calibri"/>
                        </a:rPr>
                        <a:t>razvoja</a:t>
                      </a:r>
                      <a:r>
                        <a:rPr lang="en-IE" sz="1800" kern="1200" dirty="0">
                          <a:solidFill>
                            <a:srgbClr val="414141"/>
                          </a:solidFill>
                          <a:latin typeface="Calibri"/>
                          <a:ea typeface="+mn-ea"/>
                          <a:cs typeface="Calibri"/>
                        </a:rPr>
                        <a:t>, </a:t>
                      </a:r>
                      <a:r>
                        <a:rPr lang="en-IE" sz="1800" kern="1200" dirty="0" err="1">
                          <a:solidFill>
                            <a:srgbClr val="414141"/>
                          </a:solidFill>
                          <a:latin typeface="Calibri"/>
                          <a:ea typeface="+mn-ea"/>
                          <a:cs typeface="Calibri"/>
                        </a:rPr>
                        <a:t>potrebe</a:t>
                      </a:r>
                      <a:r>
                        <a:rPr lang="en-IE" sz="1800" kern="1200" dirty="0">
                          <a:solidFill>
                            <a:srgbClr val="414141"/>
                          </a:solidFill>
                          <a:latin typeface="Calibri"/>
                          <a:ea typeface="+mn-ea"/>
                          <a:cs typeface="Calibri"/>
                        </a:rPr>
                        <a:t> po </a:t>
                      </a:r>
                      <a:r>
                        <a:rPr lang="en-IE" sz="1800" kern="1200" dirty="0" err="1">
                          <a:solidFill>
                            <a:srgbClr val="414141"/>
                          </a:solidFill>
                          <a:latin typeface="Calibri"/>
                          <a:ea typeface="+mn-ea"/>
                          <a:cs typeface="Calibri"/>
                        </a:rPr>
                        <a:t>sodelovanju</a:t>
                      </a:r>
                      <a:r>
                        <a:rPr lang="en-IE" sz="1800" kern="1200" dirty="0">
                          <a:solidFill>
                            <a:srgbClr val="414141"/>
                          </a:solidFill>
                          <a:latin typeface="Calibri"/>
                          <a:ea typeface="+mn-ea"/>
                          <a:cs typeface="Calibri"/>
                        </a:rPr>
                        <a:t> in </a:t>
                      </a:r>
                      <a:r>
                        <a:rPr lang="en-IE" sz="1800" kern="1200" dirty="0" err="1">
                          <a:solidFill>
                            <a:srgbClr val="414141"/>
                          </a:solidFill>
                          <a:latin typeface="Calibri"/>
                          <a:ea typeface="+mn-ea"/>
                          <a:cs typeface="Calibri"/>
                        </a:rPr>
                        <a:t>prilagajanju</a:t>
                      </a:r>
                      <a:r>
                        <a:rPr lang="en-IE" sz="1800" kern="1200" dirty="0">
                          <a:solidFill>
                            <a:srgbClr val="414141"/>
                          </a:solidFill>
                          <a:latin typeface="Calibri"/>
                          <a:ea typeface="+mn-ea"/>
                          <a:cs typeface="Calibri"/>
                        </a:rPr>
                        <a:t> </a:t>
                      </a:r>
                      <a:r>
                        <a:rPr lang="en-IE" sz="1800" kern="1200" dirty="0" err="1">
                          <a:solidFill>
                            <a:srgbClr val="414141"/>
                          </a:solidFill>
                          <a:latin typeface="Calibri"/>
                          <a:ea typeface="+mn-ea"/>
                          <a:cs typeface="Calibri"/>
                        </a:rPr>
                        <a:t>lokalnim</a:t>
                      </a:r>
                      <a:r>
                        <a:rPr lang="en-IE" sz="1800" kern="1200" dirty="0">
                          <a:solidFill>
                            <a:srgbClr val="414141"/>
                          </a:solidFill>
                          <a:latin typeface="Calibri"/>
                          <a:ea typeface="+mn-ea"/>
                          <a:cs typeface="Calibri"/>
                        </a:rPr>
                        <a:t> </a:t>
                      </a:r>
                      <a:r>
                        <a:rPr lang="en-IE" sz="1800" kern="1200" dirty="0" err="1">
                          <a:solidFill>
                            <a:srgbClr val="414141"/>
                          </a:solidFill>
                          <a:latin typeface="Calibri"/>
                          <a:ea typeface="+mn-ea"/>
                          <a:cs typeface="Calibri"/>
                        </a:rPr>
                        <a:t>potrebam</a:t>
                      </a:r>
                      <a:r>
                        <a:rPr lang="en-IE" sz="1800" kern="1200" dirty="0">
                          <a:solidFill>
                            <a:srgbClr val="414141"/>
                          </a:solidFill>
                          <a:latin typeface="Calibri"/>
                          <a:ea typeface="+mn-ea"/>
                          <a:cs typeface="Calibri"/>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bl>
          </a:graphicData>
        </a:graphic>
      </p:graphicFrame>
    </p:spTree>
    <p:extLst>
      <p:ext uri="{BB962C8B-B14F-4D97-AF65-F5344CB8AC3E}">
        <p14:creationId xmlns:p14="http://schemas.microsoft.com/office/powerpoint/2010/main" val="10277037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32C0E-E224-56B4-EB4C-1E0A7719FA0A}"/>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55A52C7D-C193-68E3-4FB9-8F7602A9141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45</a:t>
            </a:fld>
            <a:endParaRPr lang="fr-CA" sz="1200">
              <a:solidFill>
                <a:schemeClr val="bg1"/>
              </a:solidFill>
            </a:endParaRPr>
          </a:p>
        </p:txBody>
      </p:sp>
      <p:sp>
        <p:nvSpPr>
          <p:cNvPr id="8" name="Freeform 7">
            <a:extLst>
              <a:ext uri="{FF2B5EF4-FFF2-40B4-BE49-F238E27FC236}">
                <a16:creationId xmlns:a16="http://schemas.microsoft.com/office/drawing/2014/main" id="{0C335251-E82F-AB6D-C43C-5043C57F6AB4}"/>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B9BB5A55-19E6-8499-9FB5-97E0E228B9D7}"/>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Dodatno branje</a:t>
            </a:r>
          </a:p>
        </p:txBody>
      </p:sp>
      <p:graphicFrame>
        <p:nvGraphicFramePr>
          <p:cNvPr id="6" name="Table 5">
            <a:extLst>
              <a:ext uri="{FF2B5EF4-FFF2-40B4-BE49-F238E27FC236}">
                <a16:creationId xmlns:a16="http://schemas.microsoft.com/office/drawing/2014/main" id="{27477C36-1D12-124A-1E10-E20E6C1CD08B}"/>
              </a:ext>
            </a:extLst>
          </p:cNvPr>
          <p:cNvGraphicFramePr>
            <a:graphicFrameLocks noGrp="1"/>
          </p:cNvGraphicFramePr>
          <p:nvPr>
            <p:extLst>
              <p:ext uri="{D42A27DB-BD31-4B8C-83A1-F6EECF244321}">
                <p14:modId xmlns:p14="http://schemas.microsoft.com/office/powerpoint/2010/main" val="2704533082"/>
              </p:ext>
            </p:extLst>
          </p:nvPr>
        </p:nvGraphicFramePr>
        <p:xfrm>
          <a:off x="792766" y="1554480"/>
          <a:ext cx="10404000" cy="2072640"/>
        </p:xfrm>
        <a:graphic>
          <a:graphicData uri="http://schemas.openxmlformats.org/drawingml/2006/table">
            <a:tbl>
              <a:tblPr firstRow="1" bandRow="1">
                <a:tableStyleId>{5C22544A-7EE6-4342-B048-85BDC9FD1C3A}</a:tableStyleId>
              </a:tblPr>
              <a:tblGrid>
                <a:gridCol w="3584362">
                  <a:extLst>
                    <a:ext uri="{9D8B030D-6E8A-4147-A177-3AD203B41FA5}">
                      <a16:colId xmlns:a16="http://schemas.microsoft.com/office/drawing/2014/main" val="2947246601"/>
                    </a:ext>
                  </a:extLst>
                </a:gridCol>
                <a:gridCol w="6819638">
                  <a:extLst>
                    <a:ext uri="{9D8B030D-6E8A-4147-A177-3AD203B41FA5}">
                      <a16:colId xmlns:a16="http://schemas.microsoft.com/office/drawing/2014/main" val="4224813332"/>
                    </a:ext>
                  </a:extLst>
                </a:gridCol>
              </a:tblGrid>
              <a:tr h="436452">
                <a:tc>
                  <a:txBody>
                    <a:bodyPr/>
                    <a:lstStyle/>
                    <a:p>
                      <a:r>
                        <a:rPr lang="en-IE" sz="2400" dirty="0"/>
                        <a:t>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err="1"/>
                        <a:t>Opis</a:t>
                      </a:r>
                      <a:r>
                        <a:rPr lang="en-IE" sz="2400" dirty="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1418471">
                <a:tc>
                  <a:txBody>
                    <a:bodyPr/>
                    <a:lstStyle/>
                    <a:p>
                      <a:pPr marL="0" marR="0" lvl="0" indent="0" algn="l">
                        <a:lnSpc>
                          <a:spcPts val="1960"/>
                        </a:lnSpc>
                        <a:spcBef>
                          <a:spcPts val="0"/>
                        </a:spcBef>
                        <a:spcAft>
                          <a:spcPts val="0"/>
                        </a:spcAft>
                        <a:buNone/>
                      </a:pPr>
                      <a:r>
                        <a:rPr lang="en-IE" sz="1800" b="0" i="0" u="none" strike="noStrike" kern="1200" noProof="0" dirty="0">
                          <a:solidFill>
                            <a:srgbClr val="459597"/>
                          </a:solidFill>
                          <a:latin typeface="Calibri"/>
                          <a:cs typeface="Calibri"/>
                          <a:hlinkClick r:id="rId3">
                            <a:extLst>
                              <a:ext uri="{A12FA001-AC4F-418D-AE19-62706E023703}">
                                <ahyp:hlinkClr xmlns:ahyp="http://schemas.microsoft.com/office/drawing/2018/hyperlinkcolor" val="tx"/>
                              </a:ext>
                            </a:extLst>
                          </a:hlinkClick>
                        </a:rPr>
                        <a:t>Haugen, J (2025) Sustainability Brands </a:t>
                      </a:r>
                      <a:r>
                        <a:rPr lang="en-IE" sz="1800" b="0" i="0" u="none" strike="noStrike" kern="1200" noProof="0" dirty="0">
                          <a:solidFill>
                            <a:srgbClr val="414141"/>
                          </a:solidFill>
                          <a:latin typeface="Calibri"/>
                          <a:cs typeface="Calibri"/>
                        </a:rPr>
                        <a:t>(2025), </a:t>
                      </a:r>
                      <a:r>
                        <a:rPr lang="en-IE" sz="1800" b="0" i="0" u="none" strike="noStrike" kern="1200" noProof="0" dirty="0" err="1">
                          <a:solidFill>
                            <a:srgbClr val="414141"/>
                          </a:solidFill>
                          <a:latin typeface="Calibri"/>
                          <a:cs typeface="Calibri"/>
                        </a:rPr>
                        <a:t>dostopno</a:t>
                      </a:r>
                      <a:r>
                        <a:rPr lang="en-IE" sz="1800" b="0" i="0" u="none" strike="noStrike" kern="1200" noProof="0" dirty="0">
                          <a:solidFill>
                            <a:srgbClr val="414141"/>
                          </a:solidFill>
                          <a:latin typeface="Calibri"/>
                          <a:cs typeface="Calibri"/>
                        </a:rPr>
                        <a:t> </a:t>
                      </a:r>
                      <a:r>
                        <a:rPr lang="en-IE" sz="1800" b="0" i="0" u="none" strike="noStrike" kern="1200" noProof="0" dirty="0" err="1">
                          <a:solidFill>
                            <a:srgbClr val="414141"/>
                          </a:solidFill>
                          <a:latin typeface="Calibri"/>
                          <a:cs typeface="Calibri"/>
                        </a:rPr>
                        <a:t>na</a:t>
                      </a:r>
                      <a:r>
                        <a:rPr lang="en-IE" sz="1800" b="0" i="0" u="none" strike="noStrike" kern="1200" noProof="0" dirty="0">
                          <a:solidFill>
                            <a:srgbClr val="414141"/>
                          </a:solidFill>
                          <a:latin typeface="Calibri"/>
                          <a:cs typeface="Calibri"/>
                        </a:rPr>
                        <a:t>: </a:t>
                      </a:r>
                      <a:r>
                        <a:rPr lang="en-IE" sz="1800" b="0" i="0" u="none" strike="noStrike" kern="1200" noProof="0" dirty="0">
                          <a:solidFill>
                            <a:srgbClr val="459597"/>
                          </a:solidFill>
                          <a:latin typeface="Calibri"/>
                          <a:cs typeface="Calibri"/>
                          <a:hlinkClick r:id="rId3">
                            <a:extLst>
                              <a:ext uri="{A12FA001-AC4F-418D-AE19-62706E023703}">
                                <ahyp:hlinkClr xmlns:ahyp="http://schemas.microsoft.com/office/drawing/2018/hyperlinkcolor" val="tx"/>
                              </a:ext>
                            </a:extLst>
                          </a:hlinkClick>
                        </a:rPr>
                        <a:t> Alternativne platforme za nastanitev dajejo prednost družbenim stikom in skrbi za skupnost, </a:t>
                      </a:r>
                      <a:r>
                        <a:rPr lang="en-IE" sz="1800" b="0" i="0" u="none" strike="noStrike" kern="1200" noProof="0" dirty="0" err="1">
                          <a:solidFill>
                            <a:srgbClr val="414141"/>
                          </a:solidFill>
                          <a:latin typeface="Calibri"/>
                          <a:cs typeface="Calibri"/>
                        </a:rPr>
                        <a:t>dostopno</a:t>
                      </a:r>
                      <a:r>
                        <a:rPr lang="en-IE" sz="1800" b="0" i="0" u="none" strike="noStrike" kern="1200" noProof="0" dirty="0">
                          <a:solidFill>
                            <a:srgbClr val="414141"/>
                          </a:solidFill>
                          <a:latin typeface="Calibri"/>
                          <a:cs typeface="Calibri"/>
                        </a:rPr>
                        <a:t> </a:t>
                      </a:r>
                      <a:r>
                        <a:rPr lang="en-IE" sz="1800" b="0" i="0" u="none" strike="noStrike" kern="1200" noProof="0" dirty="0" err="1">
                          <a:solidFill>
                            <a:srgbClr val="414141"/>
                          </a:solidFill>
                          <a:latin typeface="Calibri"/>
                          <a:cs typeface="Calibri"/>
                        </a:rPr>
                        <a:t>na</a:t>
                      </a:r>
                      <a:r>
                        <a:rPr lang="en-IE" sz="1800" b="0" i="0" u="none" strike="noStrike" kern="1200" noProof="0" dirty="0">
                          <a:solidFill>
                            <a:srgbClr val="414141"/>
                          </a:solidFill>
                          <a:latin typeface="Calibri"/>
                          <a:cs typeface="Calibri"/>
                        </a:rPr>
                        <a:t>: 30. </a:t>
                      </a:r>
                      <a:r>
                        <a:rPr lang="en-IE" sz="1800" b="0" i="0" u="none" strike="noStrike" kern="1200" noProof="0" dirty="0" err="1">
                          <a:solidFill>
                            <a:srgbClr val="414141"/>
                          </a:solidFill>
                          <a:latin typeface="Calibri"/>
                          <a:cs typeface="Calibri"/>
                        </a:rPr>
                        <a:t>april</a:t>
                      </a:r>
                      <a:r>
                        <a:rPr lang="en-IE" sz="1800" b="0" i="0" u="none" strike="noStrike" kern="1200" noProof="0" dirty="0">
                          <a:solidFill>
                            <a:srgbClr val="414141"/>
                          </a:solidFill>
                          <a:latin typeface="Calibri"/>
                          <a:cs typeface="Calibri"/>
                        </a:rPr>
                        <a:t> 2025.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a:lnSpc>
                          <a:spcPts val="1960"/>
                        </a:lnSpc>
                        <a:spcBef>
                          <a:spcPts val="0"/>
                        </a:spcBef>
                        <a:spcAft>
                          <a:spcPts val="0"/>
                        </a:spcAft>
                        <a:buNone/>
                      </a:pPr>
                      <a:r>
                        <a:rPr lang="en-IE" sz="1800" b="0" i="0" u="none" strike="noStrike" kern="1200" noProof="0" dirty="0">
                          <a:solidFill>
                            <a:srgbClr val="414141"/>
                          </a:solidFill>
                          <a:latin typeface="Calibri"/>
                          <a:cs typeface="Calibri"/>
                        </a:rPr>
                        <a:t>Ta </a:t>
                      </a:r>
                      <a:r>
                        <a:rPr lang="en-IE" sz="1800" b="0" i="0" u="none" strike="noStrike" kern="1200" noProof="0" dirty="0" err="1">
                          <a:solidFill>
                            <a:srgbClr val="414141"/>
                          </a:solidFill>
                          <a:latin typeface="Calibri"/>
                          <a:cs typeface="Calibri"/>
                        </a:rPr>
                        <a:t>članek</a:t>
                      </a:r>
                      <a:r>
                        <a:rPr lang="en-IE" sz="1800" b="0" i="0" u="none" strike="noStrike" kern="1200" noProof="0" dirty="0">
                          <a:solidFill>
                            <a:srgbClr val="414141"/>
                          </a:solidFill>
                          <a:latin typeface="Calibri"/>
                          <a:cs typeface="Calibri"/>
                        </a:rPr>
                        <a:t> </a:t>
                      </a:r>
                      <a:r>
                        <a:rPr lang="en-IE" sz="1800" b="0" i="0" u="none" strike="noStrike" kern="1200" noProof="0" dirty="0" err="1">
                          <a:solidFill>
                            <a:srgbClr val="414141"/>
                          </a:solidFill>
                          <a:latin typeface="Calibri"/>
                          <a:cs typeface="Calibri"/>
                        </a:rPr>
                        <a:t>obravnava</a:t>
                      </a:r>
                      <a:r>
                        <a:rPr lang="en-IE" sz="1800" b="0" i="0" u="none" strike="noStrike" kern="1200" noProof="0" dirty="0">
                          <a:solidFill>
                            <a:srgbClr val="414141"/>
                          </a:solidFill>
                          <a:latin typeface="Calibri"/>
                          <a:cs typeface="Calibri"/>
                        </a:rPr>
                        <a:t> </a:t>
                      </a:r>
                      <a:r>
                        <a:rPr lang="en-IE" sz="1800" b="0" i="0" u="none" strike="noStrike" kern="1200" noProof="0" dirty="0" err="1">
                          <a:solidFill>
                            <a:srgbClr val="414141"/>
                          </a:solidFill>
                          <a:latin typeface="Calibri"/>
                          <a:cs typeface="Calibri"/>
                        </a:rPr>
                        <a:t>več</a:t>
                      </a:r>
                      <a:r>
                        <a:rPr lang="en-IE" sz="1800" b="0" i="0" u="none" strike="noStrike" kern="1200" noProof="0" dirty="0">
                          <a:solidFill>
                            <a:srgbClr val="414141"/>
                          </a:solidFill>
                          <a:latin typeface="Calibri"/>
                          <a:cs typeface="Calibri"/>
                        </a:rPr>
                        <a:t> </a:t>
                      </a:r>
                      <a:r>
                        <a:rPr lang="en-IE" sz="1800" b="0" i="0" u="none" strike="noStrike" kern="1200" noProof="0" dirty="0" err="1">
                          <a:solidFill>
                            <a:srgbClr val="414141"/>
                          </a:solidFill>
                          <a:latin typeface="Calibri"/>
                          <a:cs typeface="Calibri"/>
                        </a:rPr>
                        <a:t>alternativnih</a:t>
                      </a:r>
                      <a:r>
                        <a:rPr lang="en-IE" sz="1800" b="0" i="0" u="none" strike="noStrike" kern="1200" noProof="0" dirty="0">
                          <a:solidFill>
                            <a:srgbClr val="414141"/>
                          </a:solidFill>
                          <a:latin typeface="Calibri"/>
                          <a:cs typeface="Calibri"/>
                        </a:rPr>
                        <a:t> platform za </a:t>
                      </a:r>
                      <a:r>
                        <a:rPr lang="en-IE" sz="1800" b="0" i="0" u="none" strike="noStrike" kern="1200" noProof="0" dirty="0" err="1">
                          <a:solidFill>
                            <a:srgbClr val="414141"/>
                          </a:solidFill>
                          <a:latin typeface="Calibri"/>
                          <a:cs typeface="Calibri"/>
                        </a:rPr>
                        <a:t>nastanitev</a:t>
                      </a:r>
                      <a:r>
                        <a:rPr lang="en-IE" sz="1800" b="0" i="0" u="none" strike="noStrike" kern="1200" noProof="0" dirty="0">
                          <a:solidFill>
                            <a:srgbClr val="414141"/>
                          </a:solidFill>
                          <a:latin typeface="Calibri"/>
                          <a:cs typeface="Calibri"/>
                        </a:rPr>
                        <a:t>, ki </a:t>
                      </a:r>
                      <a:r>
                        <a:rPr lang="en-IE" sz="1800" b="0" i="0" u="none" strike="noStrike" kern="1200" noProof="0" dirty="0" err="1">
                          <a:solidFill>
                            <a:srgbClr val="414141"/>
                          </a:solidFill>
                          <a:latin typeface="Calibri"/>
                          <a:cs typeface="Calibri"/>
                        </a:rPr>
                        <a:t>dajejo</a:t>
                      </a:r>
                      <a:r>
                        <a:rPr lang="en-IE" sz="1800" b="0" i="0" u="none" strike="noStrike" kern="1200" noProof="0" dirty="0">
                          <a:solidFill>
                            <a:srgbClr val="414141"/>
                          </a:solidFill>
                          <a:latin typeface="Calibri"/>
                          <a:cs typeface="Calibri"/>
                        </a:rPr>
                        <a:t> </a:t>
                      </a:r>
                      <a:r>
                        <a:rPr lang="en-IE" sz="1800" b="0" i="0" u="none" strike="noStrike" kern="1200" noProof="0" dirty="0" err="1">
                          <a:solidFill>
                            <a:srgbClr val="414141"/>
                          </a:solidFill>
                          <a:latin typeface="Calibri"/>
                          <a:cs typeface="Calibri"/>
                        </a:rPr>
                        <a:t>prednost</a:t>
                      </a:r>
                      <a:r>
                        <a:rPr lang="en-IE" sz="1800" b="0" i="0" u="none" strike="noStrike" kern="1200" noProof="0" dirty="0">
                          <a:solidFill>
                            <a:srgbClr val="414141"/>
                          </a:solidFill>
                          <a:latin typeface="Calibri"/>
                          <a:cs typeface="Calibri"/>
                        </a:rPr>
                        <a:t> </a:t>
                      </a:r>
                      <a:r>
                        <a:rPr lang="en-IE" sz="1800" b="0" i="0" u="none" strike="noStrike" kern="1200" noProof="0" dirty="0" err="1">
                          <a:solidFill>
                            <a:srgbClr val="414141"/>
                          </a:solidFill>
                          <a:latin typeface="Calibri"/>
                          <a:cs typeface="Calibri"/>
                        </a:rPr>
                        <a:t>krožnemu</a:t>
                      </a:r>
                      <a:r>
                        <a:rPr lang="en-IE" sz="1800" b="0" i="0" u="none" strike="noStrike" kern="1200" noProof="0" dirty="0">
                          <a:solidFill>
                            <a:srgbClr val="414141"/>
                          </a:solidFill>
                          <a:latin typeface="Calibri"/>
                          <a:cs typeface="Calibri"/>
                        </a:rPr>
                        <a:t> </a:t>
                      </a:r>
                      <a:r>
                        <a:rPr lang="en-IE" sz="1800" b="0" i="0" u="none" strike="noStrike" kern="1200" noProof="0" dirty="0" err="1">
                          <a:solidFill>
                            <a:srgbClr val="414141"/>
                          </a:solidFill>
                          <a:latin typeface="Calibri"/>
                          <a:cs typeface="Calibri"/>
                        </a:rPr>
                        <a:t>gospodarstvu</a:t>
                      </a:r>
                      <a:r>
                        <a:rPr lang="en-IE" sz="1800" b="0" i="0" u="none" strike="noStrike" kern="1200" noProof="0" dirty="0">
                          <a:solidFill>
                            <a:srgbClr val="414141"/>
                          </a:solidFill>
                          <a:latin typeface="Calibri"/>
                          <a:cs typeface="Calibri"/>
                        </a:rPr>
                        <a:t>, </a:t>
                      </a:r>
                      <a:r>
                        <a:rPr lang="en-IE" sz="1800" b="0" i="0" u="none" strike="noStrike" kern="1200" noProof="0" dirty="0" err="1">
                          <a:solidFill>
                            <a:srgbClr val="414141"/>
                          </a:solidFill>
                          <a:latin typeface="Calibri"/>
                          <a:cs typeface="Calibri"/>
                        </a:rPr>
                        <a:t>socialnim</a:t>
                      </a:r>
                      <a:r>
                        <a:rPr lang="en-IE" sz="1800" b="0" i="0" u="none" strike="noStrike" kern="1200" noProof="0" dirty="0">
                          <a:solidFill>
                            <a:srgbClr val="414141"/>
                          </a:solidFill>
                          <a:latin typeface="Calibri"/>
                          <a:cs typeface="Calibri"/>
                        </a:rPr>
                        <a:t> </a:t>
                      </a:r>
                      <a:r>
                        <a:rPr lang="en-IE" sz="1800" b="0" i="0" u="none" strike="noStrike" kern="1200" noProof="0" dirty="0" err="1">
                          <a:solidFill>
                            <a:srgbClr val="414141"/>
                          </a:solidFill>
                          <a:latin typeface="Calibri"/>
                          <a:cs typeface="Calibri"/>
                        </a:rPr>
                        <a:t>vezem</a:t>
                      </a:r>
                      <a:r>
                        <a:rPr lang="en-IE" sz="1800" b="0" i="0" u="none" strike="noStrike" kern="1200" noProof="0" dirty="0">
                          <a:solidFill>
                            <a:srgbClr val="414141"/>
                          </a:solidFill>
                          <a:latin typeface="Calibri"/>
                          <a:cs typeface="Calibri"/>
                        </a:rPr>
                        <a:t> in </a:t>
                      </a:r>
                      <a:r>
                        <a:rPr lang="en-IE" sz="1800" b="0" i="0" u="none" strike="noStrike" kern="1200" noProof="0" dirty="0" err="1">
                          <a:solidFill>
                            <a:srgbClr val="414141"/>
                          </a:solidFill>
                          <a:latin typeface="Calibri"/>
                          <a:cs typeface="Calibri"/>
                        </a:rPr>
                        <a:t>skupnosti</a:t>
                      </a:r>
                      <a:r>
                        <a:rPr lang="en-IE" sz="1800" b="0" i="0" u="none" strike="noStrike" kern="1200" noProof="0" dirty="0">
                          <a:solidFill>
                            <a:srgbClr val="414141"/>
                          </a:solidFill>
                          <a:latin typeface="Calibri"/>
                          <a:cs typeface="Calibri"/>
                        </a:rPr>
                        <a:t>.  </a:t>
                      </a:r>
                      <a:r>
                        <a:rPr lang="en-IE" sz="1800" b="0" i="0" u="none" strike="noStrike" kern="1200" noProof="0" dirty="0" err="1">
                          <a:solidFill>
                            <a:srgbClr val="414141"/>
                          </a:solidFill>
                          <a:latin typeface="Calibri"/>
                          <a:cs typeface="Calibri"/>
                        </a:rPr>
                        <a:t>Predlaga</a:t>
                      </a:r>
                      <a:r>
                        <a:rPr lang="en-IE" sz="1800" b="0" i="0" u="none" strike="noStrike" kern="1200" noProof="0" dirty="0">
                          <a:solidFill>
                            <a:srgbClr val="414141"/>
                          </a:solidFill>
                          <a:latin typeface="Calibri"/>
                          <a:cs typeface="Calibri"/>
                        </a:rPr>
                        <a:t>, da </a:t>
                      </a:r>
                      <a:r>
                        <a:rPr lang="en-IE" sz="1800" b="0" i="0" u="none" strike="noStrike" kern="1200" noProof="0" dirty="0" err="1">
                          <a:solidFill>
                            <a:srgbClr val="414141"/>
                          </a:solidFill>
                          <a:latin typeface="Calibri"/>
                          <a:cs typeface="Calibri"/>
                        </a:rPr>
                        <a:t>imajo</a:t>
                      </a:r>
                      <a:r>
                        <a:rPr lang="en-IE" sz="1800" b="0" i="0" u="none" strike="noStrike" kern="1200" noProof="0" dirty="0">
                          <a:solidFill>
                            <a:srgbClr val="414141"/>
                          </a:solidFill>
                          <a:latin typeface="Calibri"/>
                          <a:cs typeface="Calibri"/>
                        </a:rPr>
                        <a:t> </a:t>
                      </a:r>
                      <a:r>
                        <a:rPr lang="en-IE" sz="1800" b="0" i="0" u="none" strike="noStrike" kern="1200" noProof="0" dirty="0" err="1">
                          <a:solidFill>
                            <a:srgbClr val="414141"/>
                          </a:solidFill>
                          <a:latin typeface="Calibri"/>
                          <a:cs typeface="Calibri"/>
                        </a:rPr>
                        <a:t>ponudniki</a:t>
                      </a:r>
                      <a:r>
                        <a:rPr lang="en-IE" sz="1800" b="0" i="0" u="none" strike="noStrike" kern="1200" noProof="0" dirty="0">
                          <a:solidFill>
                            <a:srgbClr val="414141"/>
                          </a:solidFill>
                          <a:latin typeface="Calibri"/>
                          <a:cs typeface="Calibri"/>
                        </a:rPr>
                        <a:t> </a:t>
                      </a:r>
                      <a:r>
                        <a:rPr lang="en-IE" sz="1800" b="0" i="0" u="none" strike="noStrike" kern="1200" noProof="0" dirty="0" err="1">
                          <a:solidFill>
                            <a:srgbClr val="414141"/>
                          </a:solidFill>
                          <a:latin typeface="Calibri"/>
                          <a:cs typeface="Calibri"/>
                        </a:rPr>
                        <a:t>nastanitev</a:t>
                      </a:r>
                      <a:r>
                        <a:rPr lang="en-IE" sz="1800" b="0" i="0" u="none" strike="noStrike" kern="1200" noProof="0" dirty="0">
                          <a:solidFill>
                            <a:srgbClr val="414141"/>
                          </a:solidFill>
                          <a:latin typeface="Calibri"/>
                          <a:cs typeface="Calibri"/>
                        </a:rPr>
                        <a:t> </a:t>
                      </a:r>
                      <a:r>
                        <a:rPr lang="en-IE" sz="1800" b="0" i="0" u="none" strike="noStrike" kern="1200" noProof="0" dirty="0" err="1">
                          <a:solidFill>
                            <a:srgbClr val="414141"/>
                          </a:solidFill>
                          <a:latin typeface="Calibri"/>
                          <a:cs typeface="Calibri"/>
                        </a:rPr>
                        <a:t>priložnost</a:t>
                      </a:r>
                      <a:r>
                        <a:rPr lang="en-IE" sz="1800" b="0" i="0" u="none" strike="noStrike" kern="1200" noProof="0" dirty="0">
                          <a:solidFill>
                            <a:srgbClr val="414141"/>
                          </a:solidFill>
                          <a:latin typeface="Calibri"/>
                          <a:cs typeface="Calibri"/>
                        </a:rPr>
                        <a:t>, da se </a:t>
                      </a:r>
                      <a:r>
                        <a:rPr lang="en-IE" sz="1800" b="0" i="0" u="none" strike="noStrike" kern="1200" noProof="0" dirty="0" err="1">
                          <a:solidFill>
                            <a:srgbClr val="414141"/>
                          </a:solidFill>
                          <a:latin typeface="Calibri"/>
                          <a:cs typeface="Calibri"/>
                        </a:rPr>
                        <a:t>na</a:t>
                      </a:r>
                      <a:r>
                        <a:rPr lang="en-IE" sz="1800" b="0" i="0" u="none" strike="noStrike" kern="1200" noProof="0" dirty="0">
                          <a:solidFill>
                            <a:srgbClr val="414141"/>
                          </a:solidFill>
                          <a:latin typeface="Calibri"/>
                          <a:cs typeface="Calibri"/>
                        </a:rPr>
                        <a:t> </a:t>
                      </a:r>
                      <a:r>
                        <a:rPr lang="en-IE" sz="1800" b="0" i="0" u="none" strike="noStrike" kern="1200" noProof="0" dirty="0" err="1">
                          <a:solidFill>
                            <a:srgbClr val="414141"/>
                          </a:solidFill>
                          <a:latin typeface="Calibri"/>
                          <a:cs typeface="Calibri"/>
                        </a:rPr>
                        <a:t>trajnosten</a:t>
                      </a:r>
                      <a:r>
                        <a:rPr lang="en-IE" sz="1800" b="0" i="0" u="none" strike="noStrike" kern="1200" noProof="0" dirty="0">
                          <a:solidFill>
                            <a:srgbClr val="414141"/>
                          </a:solidFill>
                          <a:latin typeface="Calibri"/>
                          <a:cs typeface="Calibri"/>
                        </a:rPr>
                        <a:t> in </a:t>
                      </a:r>
                      <a:r>
                        <a:rPr lang="en-IE" sz="1800" b="0" i="0" u="none" strike="noStrike" kern="1200" noProof="0" dirty="0" err="1">
                          <a:solidFill>
                            <a:srgbClr val="414141"/>
                          </a:solidFill>
                          <a:latin typeface="Calibri"/>
                          <a:cs typeface="Calibri"/>
                        </a:rPr>
                        <a:t>na</a:t>
                      </a:r>
                      <a:r>
                        <a:rPr lang="en-IE" sz="1800" b="0" i="0" u="none" strike="noStrike" kern="1200" noProof="0" dirty="0">
                          <a:solidFill>
                            <a:srgbClr val="414141"/>
                          </a:solidFill>
                          <a:latin typeface="Calibri"/>
                          <a:cs typeface="Calibri"/>
                        </a:rPr>
                        <a:t> </a:t>
                      </a:r>
                      <a:r>
                        <a:rPr lang="en-IE" sz="1800" b="0" i="0" u="none" strike="noStrike" kern="1200" noProof="0" dirty="0" err="1">
                          <a:solidFill>
                            <a:srgbClr val="414141"/>
                          </a:solidFill>
                          <a:latin typeface="Calibri"/>
                          <a:cs typeface="Calibri"/>
                        </a:rPr>
                        <a:t>skupnost</a:t>
                      </a:r>
                      <a:r>
                        <a:rPr lang="en-IE" sz="1800" b="0" i="0" u="none" strike="noStrike" kern="1200" noProof="0" dirty="0">
                          <a:solidFill>
                            <a:srgbClr val="414141"/>
                          </a:solidFill>
                          <a:latin typeface="Calibri"/>
                          <a:cs typeface="Calibri"/>
                        </a:rPr>
                        <a:t> </a:t>
                      </a:r>
                      <a:r>
                        <a:rPr lang="en-IE" sz="1800" b="0" i="0" u="none" strike="noStrike" kern="1200" noProof="0" dirty="0" err="1">
                          <a:solidFill>
                            <a:srgbClr val="414141"/>
                          </a:solidFill>
                          <a:latin typeface="Calibri"/>
                          <a:cs typeface="Calibri"/>
                        </a:rPr>
                        <a:t>usmerjen</a:t>
                      </a:r>
                      <a:r>
                        <a:rPr lang="en-IE" sz="1800" b="0" i="0" u="none" strike="noStrike" kern="1200" noProof="0" dirty="0">
                          <a:solidFill>
                            <a:srgbClr val="414141"/>
                          </a:solidFill>
                          <a:latin typeface="Calibri"/>
                          <a:cs typeface="Calibri"/>
                        </a:rPr>
                        <a:t> </a:t>
                      </a:r>
                      <a:r>
                        <a:rPr lang="en-IE" sz="1800" b="0" i="0" u="none" strike="noStrike" kern="1200" noProof="0" dirty="0" err="1">
                          <a:solidFill>
                            <a:srgbClr val="414141"/>
                          </a:solidFill>
                          <a:latin typeface="Calibri"/>
                          <a:cs typeface="Calibri"/>
                        </a:rPr>
                        <a:t>način</a:t>
                      </a:r>
                      <a:r>
                        <a:rPr lang="en-IE" sz="1800" b="0" i="0" u="none" strike="noStrike" kern="1200" noProof="0" dirty="0">
                          <a:solidFill>
                            <a:srgbClr val="414141"/>
                          </a:solidFill>
                          <a:latin typeface="Calibri"/>
                          <a:cs typeface="Calibri"/>
                        </a:rPr>
                        <a:t> </a:t>
                      </a:r>
                      <a:r>
                        <a:rPr lang="en-IE" sz="1800" b="0" i="0" u="none" strike="noStrike" kern="1200" noProof="0" dirty="0" err="1">
                          <a:solidFill>
                            <a:srgbClr val="414141"/>
                          </a:solidFill>
                          <a:latin typeface="Calibri"/>
                          <a:cs typeface="Calibri"/>
                        </a:rPr>
                        <a:t>odzovejo</a:t>
                      </a:r>
                      <a:r>
                        <a:rPr lang="en-IE" sz="1800" b="0" i="0" u="none" strike="noStrike" kern="1200" noProof="0" dirty="0">
                          <a:solidFill>
                            <a:srgbClr val="414141"/>
                          </a:solidFill>
                          <a:latin typeface="Calibri"/>
                          <a:cs typeface="Calibri"/>
                        </a:rPr>
                        <a:t> </a:t>
                      </a:r>
                      <a:r>
                        <a:rPr lang="en-IE" sz="1800" b="0" i="0" u="none" strike="noStrike" kern="1200" noProof="0" dirty="0" err="1">
                          <a:solidFill>
                            <a:srgbClr val="414141"/>
                          </a:solidFill>
                          <a:latin typeface="Calibri"/>
                          <a:cs typeface="Calibri"/>
                        </a:rPr>
                        <a:t>na</a:t>
                      </a:r>
                      <a:r>
                        <a:rPr lang="en-IE" sz="1800" b="0" i="0" u="none" strike="noStrike" kern="1200" noProof="0" dirty="0">
                          <a:solidFill>
                            <a:srgbClr val="414141"/>
                          </a:solidFill>
                          <a:latin typeface="Calibri"/>
                          <a:cs typeface="Calibri"/>
                        </a:rPr>
                        <a:t> </a:t>
                      </a:r>
                      <a:r>
                        <a:rPr lang="en-IE" sz="1800" b="0" i="0" u="none" strike="noStrike" kern="1200" noProof="0" dirty="0" err="1">
                          <a:solidFill>
                            <a:srgbClr val="414141"/>
                          </a:solidFill>
                          <a:latin typeface="Calibri"/>
                          <a:cs typeface="Calibri"/>
                        </a:rPr>
                        <a:t>rastoče</a:t>
                      </a:r>
                      <a:r>
                        <a:rPr lang="en-IE" sz="1800" b="0" i="0" u="none" strike="noStrike" kern="1200" noProof="0" dirty="0">
                          <a:solidFill>
                            <a:srgbClr val="414141"/>
                          </a:solidFill>
                          <a:latin typeface="Calibri"/>
                          <a:cs typeface="Calibri"/>
                        </a:rPr>
                        <a:t> </a:t>
                      </a:r>
                      <a:r>
                        <a:rPr lang="en-IE" sz="1800" b="0" i="0" u="none" strike="noStrike" kern="1200" noProof="0" dirty="0" err="1">
                          <a:solidFill>
                            <a:srgbClr val="414141"/>
                          </a:solidFill>
                          <a:latin typeface="Calibri"/>
                          <a:cs typeface="Calibri"/>
                        </a:rPr>
                        <a:t>zahteve</a:t>
                      </a:r>
                      <a:r>
                        <a:rPr lang="en-IE" sz="1800" b="0" i="0" u="none" strike="noStrike" kern="1200" noProof="0" dirty="0">
                          <a:solidFill>
                            <a:srgbClr val="414141"/>
                          </a:solidFill>
                          <a:latin typeface="Calibri"/>
                          <a:cs typeface="Calibri"/>
                        </a:rPr>
                        <a:t> </a:t>
                      </a:r>
                      <a:r>
                        <a:rPr lang="en-IE" sz="1800" b="0" i="0" u="none" strike="noStrike" kern="1200" noProof="0" dirty="0" err="1">
                          <a:solidFill>
                            <a:srgbClr val="414141"/>
                          </a:solidFill>
                          <a:latin typeface="Calibri"/>
                          <a:cs typeface="Calibri"/>
                        </a:rPr>
                        <a:t>trga</a:t>
                      </a:r>
                      <a:r>
                        <a:rPr lang="en-IE" sz="1800" b="0" i="0" u="none" strike="noStrike" kern="1200" noProof="0" dirty="0">
                          <a:solidFill>
                            <a:srgbClr val="414141"/>
                          </a:solidFill>
                          <a:latin typeface="Calibri"/>
                          <a:cs typeface="Calibri"/>
                        </a:rPr>
                        <a:t>.</a:t>
                      </a:r>
                      <a:endParaRPr lang="en-IE" b="0" i="0">
                        <a:solidFill>
                          <a:srgbClr val="414141"/>
                        </a:solidFill>
                        <a:latin typeface="Calibri" panose="020F0502020204030204" pitchFamily="34" charset="0"/>
                        <a:cs typeface="Calibri" panose="020F0502020204030204" pitchFamily="34" charset="0"/>
                      </a:endParaRPr>
                    </a:p>
                    <a:p>
                      <a:pPr marL="0" marR="0" lvl="0" indent="0" algn="l">
                        <a:lnSpc>
                          <a:spcPts val="1960"/>
                        </a:lnSpc>
                        <a:spcBef>
                          <a:spcPts val="0"/>
                        </a:spcBef>
                        <a:spcAft>
                          <a:spcPts val="0"/>
                        </a:spcAft>
                        <a:buNone/>
                      </a:pPr>
                      <a:endParaRPr lang="en-IE" sz="1800" b="0" i="0" u="none" strike="noStrike" kern="1200" noProof="0">
                        <a:solidFill>
                          <a:srgbClr val="41414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bl>
          </a:graphicData>
        </a:graphic>
      </p:graphicFrame>
    </p:spTree>
    <p:extLst>
      <p:ext uri="{BB962C8B-B14F-4D97-AF65-F5344CB8AC3E}">
        <p14:creationId xmlns:p14="http://schemas.microsoft.com/office/powerpoint/2010/main" val="13901259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E34F-02CA-2DD7-33BB-EF3B811466E1}"/>
            </a:ext>
          </a:extLst>
        </p:cNvPr>
        <p:cNvGrpSpPr/>
        <p:nvPr/>
      </p:nvGrpSpPr>
      <p:grpSpPr>
        <a:xfrm>
          <a:off x="0" y="0"/>
          <a:ext cx="0" cy="0"/>
          <a:chOff x="0" y="0"/>
          <a:chExt cx="0" cy="0"/>
        </a:xfrm>
      </p:grpSpPr>
      <p:pic>
        <p:nvPicPr>
          <p:cNvPr id="11" name="Picture Placeholder 5">
            <a:extLst>
              <a:ext uri="{FF2B5EF4-FFF2-40B4-BE49-F238E27FC236}">
                <a16:creationId xmlns:a16="http://schemas.microsoft.com/office/drawing/2014/main" id="{9B533FDD-62D1-4BC6-46C9-00A2A95BB458}"/>
              </a:ext>
            </a:extLst>
          </p:cNvPr>
          <p:cNvPicPr>
            <a:picLocks noGrp="1" noChangeAspect="1"/>
          </p:cNvPicPr>
          <p:nvPr>
            <p:ph type="pic" sz="quarter" idx="19"/>
          </p:nvPr>
        </p:nvPicPr>
        <p:blipFill>
          <a:blip r:embed="rId2"/>
          <a:srcRect l="2009" r="2009"/>
          <a:stretch>
            <a:fillRect/>
          </a:stretch>
        </p:blipFill>
        <p:spPr/>
      </p:pic>
      <p:sp>
        <p:nvSpPr>
          <p:cNvPr id="2" name="Text Placeholder 1">
            <a:extLst>
              <a:ext uri="{FF2B5EF4-FFF2-40B4-BE49-F238E27FC236}">
                <a16:creationId xmlns:a16="http://schemas.microsoft.com/office/drawing/2014/main" id="{F874EC49-FB3B-CF60-0D50-892B4454EFD7}"/>
              </a:ext>
            </a:extLst>
          </p:cNvPr>
          <p:cNvSpPr>
            <a:spLocks noGrp="1"/>
          </p:cNvSpPr>
          <p:nvPr>
            <p:ph type="body" sz="quarter" idx="16"/>
          </p:nvPr>
        </p:nvSpPr>
        <p:spPr>
          <a:xfrm>
            <a:off x="733931" y="2695992"/>
            <a:ext cx="4617998" cy="3066422"/>
          </a:xfrm>
        </p:spPr>
        <p:txBody>
          <a:bodyPr>
            <a:noAutofit/>
          </a:bodyPr>
          <a:lstStyle/>
          <a:p>
            <a:pPr>
              <a:lnSpc>
                <a:spcPts val="3900"/>
              </a:lnSpc>
            </a:pPr>
            <a:r>
              <a:rPr lang="en-GB" sz="4000"/>
              <a:t>Vizualni elementi, pripovedovanje zgodb in gradnja skupnosti, ki prinaša konverzije</a:t>
            </a:r>
          </a:p>
          <a:p>
            <a:pPr>
              <a:lnSpc>
                <a:spcPts val="3900"/>
              </a:lnSpc>
            </a:pPr>
            <a:endParaRPr lang="en-GB" sz="4000"/>
          </a:p>
        </p:txBody>
      </p:sp>
      <p:sp>
        <p:nvSpPr>
          <p:cNvPr id="3" name="Text Placeholder 2">
            <a:extLst>
              <a:ext uri="{FF2B5EF4-FFF2-40B4-BE49-F238E27FC236}">
                <a16:creationId xmlns:a16="http://schemas.microsoft.com/office/drawing/2014/main" id="{7D2C9C16-8609-C473-A6C5-BEED266618E1}"/>
              </a:ext>
            </a:extLst>
          </p:cNvPr>
          <p:cNvSpPr>
            <a:spLocks noGrp="1"/>
          </p:cNvSpPr>
          <p:nvPr>
            <p:ph type="body" sz="quarter" idx="17"/>
          </p:nvPr>
        </p:nvSpPr>
        <p:spPr>
          <a:xfrm>
            <a:off x="733931" y="1095586"/>
            <a:ext cx="5362069" cy="1031605"/>
          </a:xfrm>
        </p:spPr>
        <p:txBody>
          <a:bodyPr lIns="91440" tIns="45720" rIns="91440" bIns="45720" anchor="t">
            <a:noAutofit/>
          </a:bodyPr>
          <a:lstStyle/>
          <a:p>
            <a:r>
              <a:rPr lang="en-IE" sz="6600" b="1" dirty="0"/>
              <a:t>3. POGLAVJE</a:t>
            </a:r>
            <a:endParaRPr lang="en-IE" sz="6600" b="1" dirty="0">
              <a:ea typeface="Calibri"/>
              <a:cs typeface="Calibri"/>
            </a:endParaRPr>
          </a:p>
        </p:txBody>
      </p:sp>
      <p:sp>
        <p:nvSpPr>
          <p:cNvPr id="8" name="Text Placeholder 7">
            <a:extLst>
              <a:ext uri="{FF2B5EF4-FFF2-40B4-BE49-F238E27FC236}">
                <a16:creationId xmlns:a16="http://schemas.microsoft.com/office/drawing/2014/main" id="{CE109333-55B5-67F7-29F6-6084CF07C5E4}"/>
              </a:ext>
            </a:extLst>
          </p:cNvPr>
          <p:cNvSpPr>
            <a:spLocks noGrp="1"/>
          </p:cNvSpPr>
          <p:nvPr>
            <p:ph type="body" sz="quarter" idx="65"/>
          </p:nvPr>
        </p:nvSpPr>
        <p:spPr>
          <a:xfrm>
            <a:off x="8485094" y="1451578"/>
            <a:ext cx="3706906" cy="452458"/>
          </a:xfrm>
          <a:solidFill>
            <a:srgbClr val="EC7C69"/>
          </a:solidFill>
        </p:spPr>
        <p:txBody>
          <a:bodyPr/>
          <a:lstStyle/>
          <a:p>
            <a:pPr algn="ctr"/>
            <a:r>
              <a:rPr lang="en-IE" sz="1200">
                <a:latin typeface="Calibri"/>
                <a:ea typeface="Calibri"/>
                <a:cs typeface="Calibri"/>
              </a:rPr>
              <a:t>Svetilnik na otoku Clare, otok Clare, okrožje Mayo</a:t>
            </a:r>
          </a:p>
          <a:p>
            <a:pPr algn="ctr"/>
            <a:r>
              <a:rPr lang="en-IE" sz="1200">
                <a:latin typeface="Calibri"/>
                <a:ea typeface="Calibri"/>
                <a:cs typeface="Calibri"/>
              </a:rPr>
              <a:t>Z dovoljenjem Niamh Whitty</a:t>
            </a:r>
          </a:p>
        </p:txBody>
      </p:sp>
      <p:sp>
        <p:nvSpPr>
          <p:cNvPr id="4" name="Freeform 3">
            <a:extLst>
              <a:ext uri="{FF2B5EF4-FFF2-40B4-BE49-F238E27FC236}">
                <a16:creationId xmlns:a16="http://schemas.microsoft.com/office/drawing/2014/main" id="{2BDB4D75-D83B-9B0B-92F9-BC4EA49ADC03}"/>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6AE21EAC-3E7A-1F7F-8FCF-2457B66666B2}"/>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46</a:t>
            </a:fld>
            <a:endParaRPr lang="fr-CA" sz="1200"/>
          </a:p>
        </p:txBody>
      </p:sp>
      <p:pic>
        <p:nvPicPr>
          <p:cNvPr id="9" name="Picture 8">
            <a:extLst>
              <a:ext uri="{FF2B5EF4-FFF2-40B4-BE49-F238E27FC236}">
                <a16:creationId xmlns:a16="http://schemas.microsoft.com/office/drawing/2014/main" id="{22A88D22-39C2-6D2D-58C8-0CE24D17D373}"/>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16859944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83D9D8-E5E2-88F2-0115-3DD3D73C2034}"/>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9CF173AD-BC77-CD11-030F-5DB768AC9039}"/>
              </a:ext>
            </a:extLst>
          </p:cNvPr>
          <p:cNvPicPr>
            <a:picLocks noGrp="1" noChangeAspect="1"/>
          </p:cNvPicPr>
          <p:nvPr>
            <p:ph type="pic" sz="quarter" idx="67"/>
          </p:nvPr>
        </p:nvPicPr>
        <p:blipFill rotWithShape="1">
          <a:blip r:embed="rId2"/>
          <a:srcRect t="17656" b="17656"/>
          <a:stretch/>
        </p:blipFill>
        <p:spPr>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p:spPr>
      </p:pic>
      <p:sp>
        <p:nvSpPr>
          <p:cNvPr id="2" name="Text Placeholder 1">
            <a:extLst>
              <a:ext uri="{FF2B5EF4-FFF2-40B4-BE49-F238E27FC236}">
                <a16:creationId xmlns:a16="http://schemas.microsoft.com/office/drawing/2014/main" id="{F8169579-3924-A31E-1176-7DC6A2CBCA30}"/>
              </a:ext>
            </a:extLst>
          </p:cNvPr>
          <p:cNvSpPr>
            <a:spLocks noGrp="1"/>
          </p:cNvSpPr>
          <p:nvPr>
            <p:ph type="body" sz="quarter" idx="18"/>
          </p:nvPr>
        </p:nvSpPr>
        <p:spPr>
          <a:xfrm>
            <a:off x="7360170" y="1520458"/>
            <a:ext cx="4160661" cy="870198"/>
          </a:xfrm>
        </p:spPr>
        <p:txBody>
          <a:bodyPr/>
          <a:lstStyle/>
          <a:p>
            <a:pPr>
              <a:lnSpc>
                <a:spcPts val="3240"/>
              </a:lnSpc>
            </a:pPr>
            <a:r>
              <a:rPr lang="en-GB" sz="3200"/>
              <a:t>Vizualni elementi, pripovedovanje zgodb in gradnja skupnosti, ki prinaša konverzije</a:t>
            </a:r>
          </a:p>
          <a:p>
            <a:pPr>
              <a:lnSpc>
                <a:spcPts val="3240"/>
              </a:lnSpc>
            </a:pPr>
            <a:endParaRPr lang="en-GB" sz="3200"/>
          </a:p>
        </p:txBody>
      </p:sp>
      <p:sp>
        <p:nvSpPr>
          <p:cNvPr id="3" name="Text Placeholder 2">
            <a:extLst>
              <a:ext uri="{FF2B5EF4-FFF2-40B4-BE49-F238E27FC236}">
                <a16:creationId xmlns:a16="http://schemas.microsoft.com/office/drawing/2014/main" id="{086D1DED-F738-9C73-6DEA-8DA689D482B4}"/>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a:t>Poglavje 3</a:t>
            </a:r>
          </a:p>
        </p:txBody>
      </p:sp>
      <p:sp>
        <p:nvSpPr>
          <p:cNvPr id="29" name="Slide Number Placeholder 5">
            <a:extLst>
              <a:ext uri="{FF2B5EF4-FFF2-40B4-BE49-F238E27FC236}">
                <a16:creationId xmlns:a16="http://schemas.microsoft.com/office/drawing/2014/main" id="{7192F6C3-A106-0855-77E5-858983170CD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47</a:t>
            </a:fld>
            <a:endParaRPr lang="fr-CA" sz="1200"/>
          </a:p>
        </p:txBody>
      </p:sp>
      <p:sp>
        <p:nvSpPr>
          <p:cNvPr id="21" name="Text Placeholder 7">
            <a:extLst>
              <a:ext uri="{FF2B5EF4-FFF2-40B4-BE49-F238E27FC236}">
                <a16:creationId xmlns:a16="http://schemas.microsoft.com/office/drawing/2014/main" id="{56402A58-25ED-704F-D522-8209AEC2CBF6}"/>
              </a:ext>
            </a:extLst>
          </p:cNvPr>
          <p:cNvSpPr txBox="1">
            <a:spLocks/>
          </p:cNvSpPr>
          <p:nvPr/>
        </p:nvSpPr>
        <p:spPr>
          <a:xfrm rot="16200000">
            <a:off x="-1459684" y="1629089"/>
            <a:ext cx="3354626" cy="452458"/>
          </a:xfrm>
          <a:prstGeom prst="rect">
            <a:avLst/>
          </a:prstGeom>
          <a:solidFill>
            <a:srgbClr val="EC7C69"/>
          </a:solidFill>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200"/>
              <a:t>Z dovoljenjem Wander Wild Festival</a:t>
            </a:r>
          </a:p>
        </p:txBody>
      </p:sp>
      <p:sp>
        <p:nvSpPr>
          <p:cNvPr id="25" name="Text Placeholder 4">
            <a:extLst>
              <a:ext uri="{FF2B5EF4-FFF2-40B4-BE49-F238E27FC236}">
                <a16:creationId xmlns:a16="http://schemas.microsoft.com/office/drawing/2014/main" id="{9625E9DC-E5BD-DD54-46FB-C46F34C36575}"/>
              </a:ext>
            </a:extLst>
          </p:cNvPr>
          <p:cNvSpPr>
            <a:spLocks noGrp="1"/>
          </p:cNvSpPr>
          <p:nvPr>
            <p:ph type="body" sz="quarter" idx="23"/>
          </p:nvPr>
        </p:nvSpPr>
        <p:spPr>
          <a:xfrm rot="16200000">
            <a:off x="-456079" y="4605734"/>
            <a:ext cx="3130702" cy="1373830"/>
          </a:xfrm>
        </p:spPr>
        <p:txBody>
          <a:bodyPr lIns="91440" tIns="45720" rIns="91440" bIns="45720" anchor="t"/>
          <a:lstStyle/>
          <a:p>
            <a:pPr algn="r">
              <a:buNone/>
            </a:pPr>
            <a:r>
              <a:rPr lang="en-US" sz="4000" b="1">
                <a:solidFill>
                  <a:srgbClr val="EC7C69"/>
                </a:solidFill>
              </a:rPr>
              <a:t>Pregled</a:t>
            </a:r>
            <a:endParaRPr lang="en-US" sz="4000"/>
          </a:p>
        </p:txBody>
      </p:sp>
      <p:sp>
        <p:nvSpPr>
          <p:cNvPr id="26" name="Text Placeholder 4">
            <a:extLst>
              <a:ext uri="{FF2B5EF4-FFF2-40B4-BE49-F238E27FC236}">
                <a16:creationId xmlns:a16="http://schemas.microsoft.com/office/drawing/2014/main" id="{1BF139F0-434C-87F4-4758-CE0DFF16F268}"/>
              </a:ext>
            </a:extLst>
          </p:cNvPr>
          <p:cNvSpPr txBox="1">
            <a:spLocks/>
          </p:cNvSpPr>
          <p:nvPr/>
        </p:nvSpPr>
        <p:spPr>
          <a:xfrm>
            <a:off x="1109272" y="3813843"/>
            <a:ext cx="10638869" cy="70420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a:t>Vizualni elementi, pripovedovanje zgodb in gradnja skupnosti so ključni za uspeh projekta Epic Stays. </a:t>
            </a:r>
            <a:r>
              <a:rPr lang="en-IE"/>
              <a:t> Zanimive, avtentične slike ujemajo edinstven čar vsakega podeželskega pobega, medtem ko privlačno pripovedovanje zgodb oživlja zgodovino in značaj krajev, kot so svetilniki, hlevi in glamping lokacije. Skupaj ustvarjajo čustveno povezavo s potencialnimi gosti, ki vzbuja zaupanje in željo. Gradnja pristne, angažirane skupnosti okoli teh izkušenj spodbuja zvestobo in rast prek ustnega izročila. Ko se ta skupnost skrbno neguje, ne le občuduje, ampak tudi rezervira, deli in se vrača, s čimer zanimanje spremeni v trajno podporo Epic Stays in njegovi mreži izjemnih nastanitev.</a:t>
            </a:r>
          </a:p>
        </p:txBody>
      </p:sp>
    </p:spTree>
    <p:extLst>
      <p:ext uri="{BB962C8B-B14F-4D97-AF65-F5344CB8AC3E}">
        <p14:creationId xmlns:p14="http://schemas.microsoft.com/office/powerpoint/2010/main" val="95960415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9B5797-1040-778F-E394-FCECFB4EAEAE}"/>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85448452-2DFA-2B54-31C2-43ED7363D085}"/>
              </a:ext>
            </a:extLst>
          </p:cNvPr>
          <p:cNvSpPr txBox="1">
            <a:spLocks/>
          </p:cNvSpPr>
          <p:nvPr/>
        </p:nvSpPr>
        <p:spPr>
          <a:xfrm>
            <a:off x="580799" y="307773"/>
            <a:ext cx="1038682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a:t>Uvod – Vizualni elementi, pripovedovanje zgodb in gradnja skupnosti, ki prinaša konverzije</a:t>
            </a:r>
          </a:p>
          <a:p>
            <a:pPr>
              <a:lnSpc>
                <a:spcPts val="3720"/>
              </a:lnSpc>
            </a:pPr>
            <a:endParaRPr lang="en-US"/>
          </a:p>
        </p:txBody>
      </p:sp>
      <p:pic>
        <p:nvPicPr>
          <p:cNvPr id="2" name="Picture 1">
            <a:extLst>
              <a:ext uri="{FF2B5EF4-FFF2-40B4-BE49-F238E27FC236}">
                <a16:creationId xmlns:a16="http://schemas.microsoft.com/office/drawing/2014/main" id="{5D0CCC7B-6209-02AC-09CF-3D0F486266CF}"/>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1211772" y="4250095"/>
            <a:ext cx="3580276" cy="2659133"/>
          </a:xfrm>
          <a:prstGeom prst="rect">
            <a:avLst/>
          </a:prstGeom>
        </p:spPr>
      </p:pic>
      <p:sp>
        <p:nvSpPr>
          <p:cNvPr id="5" name="Text Placeholder 4">
            <a:extLst>
              <a:ext uri="{FF2B5EF4-FFF2-40B4-BE49-F238E27FC236}">
                <a16:creationId xmlns:a16="http://schemas.microsoft.com/office/drawing/2014/main" id="{5BD4C1A1-32B9-BE89-9CD5-06E95CC7A9F8}"/>
              </a:ext>
            </a:extLst>
          </p:cNvPr>
          <p:cNvSpPr txBox="1">
            <a:spLocks/>
          </p:cNvSpPr>
          <p:nvPr/>
        </p:nvSpPr>
        <p:spPr>
          <a:xfrm>
            <a:off x="2441708" y="1953758"/>
            <a:ext cx="9120647" cy="4592675"/>
          </a:xfrm>
          <a:prstGeom prst="rect">
            <a:avLst/>
          </a:prstGeom>
        </p:spPr>
        <p:txBody>
          <a:bodyPr lIns="91440" tIns="45720" rIns="91440" bIns="45720" numCol="1" spcCol="360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340"/>
              </a:lnSpc>
              <a:buClr>
                <a:srgbClr val="EC7C69"/>
              </a:buClr>
            </a:pPr>
            <a:r>
              <a:rPr lang="en-GB" sz="2200" dirty="0">
                <a:solidFill>
                  <a:srgbClr val="414141"/>
                </a:solidFill>
              </a:rPr>
              <a:t>Povpraševanje po </a:t>
            </a:r>
            <a:r>
              <a:rPr lang="en-GB" sz="2200" dirty="0" err="1">
                <a:solidFill>
                  <a:srgbClr val="414141"/>
                </a:solidFill>
              </a:rPr>
              <a:t>avtentičnih</a:t>
            </a:r>
            <a:r>
              <a:rPr lang="en-GB" sz="2200" dirty="0">
                <a:solidFill>
                  <a:srgbClr val="414141"/>
                </a:solidFill>
              </a:rPr>
              <a:t>, </a:t>
            </a:r>
            <a:r>
              <a:rPr lang="en-GB" sz="2200" dirty="0" err="1">
                <a:solidFill>
                  <a:srgbClr val="414141"/>
                </a:solidFill>
              </a:rPr>
              <a:t>alternativnih</a:t>
            </a:r>
            <a:r>
              <a:rPr lang="en-GB" sz="2200" dirty="0">
                <a:solidFill>
                  <a:srgbClr val="414141"/>
                </a:solidFill>
              </a:rPr>
              <a:t> </a:t>
            </a:r>
            <a:r>
              <a:rPr lang="en-GB" sz="2200" dirty="0" err="1">
                <a:solidFill>
                  <a:srgbClr val="414141"/>
                </a:solidFill>
              </a:rPr>
              <a:t>nastanitvah</a:t>
            </a:r>
            <a:r>
              <a:rPr lang="en-GB" sz="2200" dirty="0">
                <a:solidFill>
                  <a:srgbClr val="414141"/>
                </a:solidFill>
              </a:rPr>
              <a:t> </a:t>
            </a:r>
            <a:r>
              <a:rPr lang="en-GB" sz="2200" dirty="0" err="1">
                <a:solidFill>
                  <a:srgbClr val="414141"/>
                </a:solidFill>
              </a:rPr>
              <a:t>spreminja</a:t>
            </a:r>
            <a:r>
              <a:rPr lang="en-GB" sz="2200" dirty="0">
                <a:solidFill>
                  <a:srgbClr val="414141"/>
                </a:solidFill>
              </a:rPr>
              <a:t> </a:t>
            </a:r>
            <a:r>
              <a:rPr lang="en-GB" sz="2200" dirty="0" err="1">
                <a:solidFill>
                  <a:srgbClr val="414141"/>
                </a:solidFill>
              </a:rPr>
              <a:t>podeželski</a:t>
            </a:r>
            <a:r>
              <a:rPr lang="en-GB" sz="2200" dirty="0">
                <a:solidFill>
                  <a:srgbClr val="414141"/>
                </a:solidFill>
              </a:rPr>
              <a:t> </a:t>
            </a:r>
            <a:r>
              <a:rPr lang="en-GB" sz="2200" dirty="0" err="1">
                <a:solidFill>
                  <a:srgbClr val="414141"/>
                </a:solidFill>
              </a:rPr>
              <a:t>turizem</a:t>
            </a:r>
            <a:r>
              <a:rPr lang="en-GB" sz="2200" dirty="0">
                <a:solidFill>
                  <a:srgbClr val="414141"/>
                </a:solidFill>
              </a:rPr>
              <a:t> po </a:t>
            </a:r>
            <a:r>
              <a:rPr lang="en-GB" sz="2200" dirty="0" err="1">
                <a:solidFill>
                  <a:srgbClr val="414141"/>
                </a:solidFill>
              </a:rPr>
              <a:t>vsej</a:t>
            </a:r>
            <a:r>
              <a:rPr lang="en-GB" sz="2200" dirty="0">
                <a:solidFill>
                  <a:srgbClr val="414141"/>
                </a:solidFill>
              </a:rPr>
              <a:t> </a:t>
            </a:r>
            <a:r>
              <a:rPr lang="en-GB" sz="2200" dirty="0" err="1">
                <a:solidFill>
                  <a:srgbClr val="414141"/>
                </a:solidFill>
              </a:rPr>
              <a:t>Veliki</a:t>
            </a:r>
            <a:r>
              <a:rPr lang="en-GB" sz="2200" dirty="0">
                <a:solidFill>
                  <a:srgbClr val="414141"/>
                </a:solidFill>
              </a:rPr>
              <a:t> </a:t>
            </a:r>
            <a:r>
              <a:rPr lang="en-GB" sz="2200" dirty="0" err="1">
                <a:solidFill>
                  <a:srgbClr val="414141"/>
                </a:solidFill>
              </a:rPr>
              <a:t>Britaniji</a:t>
            </a:r>
            <a:r>
              <a:rPr lang="en-GB" sz="2200" dirty="0">
                <a:solidFill>
                  <a:srgbClr val="414141"/>
                </a:solidFill>
              </a:rPr>
              <a:t> in </a:t>
            </a:r>
            <a:r>
              <a:rPr lang="en-GB" sz="2200" dirty="0" err="1">
                <a:solidFill>
                  <a:srgbClr val="414141"/>
                </a:solidFill>
              </a:rPr>
              <a:t>drugod</a:t>
            </a:r>
            <a:r>
              <a:rPr lang="en-GB" sz="2200" dirty="0">
                <a:solidFill>
                  <a:srgbClr val="414141"/>
                </a:solidFill>
              </a:rPr>
              <a:t>. </a:t>
            </a:r>
            <a:r>
              <a:rPr lang="en-GB" sz="2200" dirty="0" err="1">
                <a:solidFill>
                  <a:srgbClr val="414141"/>
                </a:solidFill>
              </a:rPr>
              <a:t>Projekti</a:t>
            </a:r>
            <a:r>
              <a:rPr lang="en-GB" sz="2200" dirty="0">
                <a:solidFill>
                  <a:srgbClr val="414141"/>
                </a:solidFill>
              </a:rPr>
              <a:t>, </a:t>
            </a:r>
            <a:r>
              <a:rPr lang="en-GB" sz="2200" dirty="0" err="1">
                <a:solidFill>
                  <a:srgbClr val="414141"/>
                </a:solidFill>
              </a:rPr>
              <a:t>kot</a:t>
            </a:r>
            <a:r>
              <a:rPr lang="en-GB" sz="2200" dirty="0">
                <a:solidFill>
                  <a:srgbClr val="414141"/>
                </a:solidFill>
              </a:rPr>
              <a:t> je Epic Stays, ki </a:t>
            </a:r>
            <a:r>
              <a:rPr lang="en-GB" sz="2200" dirty="0" err="1">
                <a:solidFill>
                  <a:srgbClr val="414141"/>
                </a:solidFill>
              </a:rPr>
              <a:t>ponujajo</a:t>
            </a:r>
            <a:r>
              <a:rPr lang="en-GB" sz="2200" dirty="0">
                <a:solidFill>
                  <a:srgbClr val="414141"/>
                </a:solidFill>
              </a:rPr>
              <a:t> </a:t>
            </a:r>
            <a:r>
              <a:rPr lang="en-GB" sz="2200" dirty="0" err="1">
                <a:solidFill>
                  <a:srgbClr val="414141"/>
                </a:solidFill>
              </a:rPr>
              <a:t>edinstvene</a:t>
            </a:r>
            <a:r>
              <a:rPr lang="en-GB" sz="2200" dirty="0">
                <a:solidFill>
                  <a:srgbClr val="414141"/>
                </a:solidFill>
              </a:rPr>
              <a:t> </a:t>
            </a:r>
            <a:r>
              <a:rPr lang="en-GB" sz="2200" dirty="0" err="1">
                <a:solidFill>
                  <a:srgbClr val="414141"/>
                </a:solidFill>
              </a:rPr>
              <a:t>izkušnje</a:t>
            </a:r>
            <a:r>
              <a:rPr lang="en-GB" sz="2200" dirty="0">
                <a:solidFill>
                  <a:srgbClr val="414141"/>
                </a:solidFill>
              </a:rPr>
              <a:t> v </a:t>
            </a:r>
            <a:r>
              <a:rPr lang="en-GB" sz="2200" dirty="0" err="1">
                <a:solidFill>
                  <a:srgbClr val="414141"/>
                </a:solidFill>
              </a:rPr>
              <a:t>preurejenih</a:t>
            </a:r>
            <a:r>
              <a:rPr lang="en-GB" sz="2200" dirty="0">
                <a:solidFill>
                  <a:srgbClr val="414141"/>
                </a:solidFill>
              </a:rPr>
              <a:t> </a:t>
            </a:r>
            <a:r>
              <a:rPr lang="en-GB" sz="2200" dirty="0" err="1">
                <a:solidFill>
                  <a:srgbClr val="414141"/>
                </a:solidFill>
              </a:rPr>
              <a:t>svetilnikih</a:t>
            </a:r>
            <a:r>
              <a:rPr lang="en-GB" sz="2200" dirty="0">
                <a:solidFill>
                  <a:srgbClr val="414141"/>
                </a:solidFill>
              </a:rPr>
              <a:t>, </a:t>
            </a:r>
            <a:r>
              <a:rPr lang="en-GB" sz="2200" dirty="0" err="1">
                <a:solidFill>
                  <a:srgbClr val="414141"/>
                </a:solidFill>
              </a:rPr>
              <a:t>hlevih</a:t>
            </a:r>
            <a:r>
              <a:rPr lang="en-GB" sz="2200" dirty="0">
                <a:solidFill>
                  <a:srgbClr val="414141"/>
                </a:solidFill>
              </a:rPr>
              <a:t>, </a:t>
            </a:r>
            <a:r>
              <a:rPr lang="en-GB" sz="2200" dirty="0" err="1">
                <a:solidFill>
                  <a:srgbClr val="414141"/>
                </a:solidFill>
              </a:rPr>
              <a:t>kmetijah</a:t>
            </a:r>
            <a:r>
              <a:rPr lang="en-GB" sz="2200" dirty="0">
                <a:solidFill>
                  <a:srgbClr val="414141"/>
                </a:solidFill>
              </a:rPr>
              <a:t> in glamping </a:t>
            </a:r>
            <a:r>
              <a:rPr lang="en-GB" sz="2200" dirty="0" err="1">
                <a:solidFill>
                  <a:srgbClr val="414141"/>
                </a:solidFill>
              </a:rPr>
              <a:t>lokacijah</a:t>
            </a:r>
            <a:r>
              <a:rPr lang="en-GB" sz="2200" dirty="0">
                <a:solidFill>
                  <a:srgbClr val="414141"/>
                </a:solidFill>
              </a:rPr>
              <a:t>, </a:t>
            </a:r>
            <a:r>
              <a:rPr lang="en-GB" sz="2200" dirty="0" err="1">
                <a:solidFill>
                  <a:srgbClr val="414141"/>
                </a:solidFill>
              </a:rPr>
              <a:t>kažejo</a:t>
            </a:r>
            <a:r>
              <a:rPr lang="en-GB" sz="2200" dirty="0">
                <a:solidFill>
                  <a:srgbClr val="414141"/>
                </a:solidFill>
              </a:rPr>
              <a:t> </a:t>
            </a:r>
            <a:r>
              <a:rPr lang="en-GB" sz="2200" dirty="0" err="1">
                <a:solidFill>
                  <a:srgbClr val="414141"/>
                </a:solidFill>
              </a:rPr>
              <a:t>na</a:t>
            </a:r>
            <a:r>
              <a:rPr lang="en-GB" sz="2200" dirty="0">
                <a:solidFill>
                  <a:srgbClr val="414141"/>
                </a:solidFill>
              </a:rPr>
              <a:t> </a:t>
            </a:r>
            <a:r>
              <a:rPr lang="en-GB" sz="2200" dirty="0" err="1">
                <a:solidFill>
                  <a:srgbClr val="414141"/>
                </a:solidFill>
              </a:rPr>
              <a:t>vse</a:t>
            </a:r>
            <a:r>
              <a:rPr lang="en-GB" sz="2200" dirty="0">
                <a:solidFill>
                  <a:srgbClr val="414141"/>
                </a:solidFill>
              </a:rPr>
              <a:t> </a:t>
            </a:r>
            <a:r>
              <a:rPr lang="en-GB" sz="2200" dirty="0" err="1">
                <a:solidFill>
                  <a:srgbClr val="414141"/>
                </a:solidFill>
              </a:rPr>
              <a:t>večje</a:t>
            </a:r>
            <a:r>
              <a:rPr lang="en-GB" sz="2200" dirty="0">
                <a:solidFill>
                  <a:srgbClr val="414141"/>
                </a:solidFill>
              </a:rPr>
              <a:t> </a:t>
            </a:r>
            <a:r>
              <a:rPr lang="en-GB" sz="2200" dirty="0" err="1">
                <a:solidFill>
                  <a:srgbClr val="414141"/>
                </a:solidFill>
              </a:rPr>
              <a:t>zanimanje</a:t>
            </a:r>
            <a:r>
              <a:rPr lang="en-GB" sz="2200" dirty="0">
                <a:solidFill>
                  <a:srgbClr val="414141"/>
                </a:solidFill>
              </a:rPr>
              <a:t> za </a:t>
            </a:r>
            <a:r>
              <a:rPr lang="en-GB" sz="2200" dirty="0" err="1">
                <a:solidFill>
                  <a:srgbClr val="414141"/>
                </a:solidFill>
              </a:rPr>
              <a:t>nastanitve</a:t>
            </a:r>
            <a:r>
              <a:rPr lang="en-GB" sz="2200" dirty="0">
                <a:solidFill>
                  <a:srgbClr val="414141"/>
                </a:solidFill>
              </a:rPr>
              <a:t>, ki </a:t>
            </a:r>
            <a:r>
              <a:rPr lang="en-GB" sz="2200" dirty="0" err="1">
                <a:solidFill>
                  <a:srgbClr val="414141"/>
                </a:solidFill>
              </a:rPr>
              <a:t>popotnike</a:t>
            </a:r>
            <a:r>
              <a:rPr lang="en-GB" sz="2200" dirty="0">
                <a:solidFill>
                  <a:srgbClr val="414141"/>
                </a:solidFill>
              </a:rPr>
              <a:t> </a:t>
            </a:r>
            <a:r>
              <a:rPr lang="en-GB" sz="2200" dirty="0" err="1">
                <a:solidFill>
                  <a:srgbClr val="414141"/>
                </a:solidFill>
              </a:rPr>
              <a:t>povezujejo</a:t>
            </a:r>
            <a:r>
              <a:rPr lang="en-GB" sz="2200" dirty="0">
                <a:solidFill>
                  <a:srgbClr val="414141"/>
                </a:solidFill>
              </a:rPr>
              <a:t> z </a:t>
            </a:r>
            <a:r>
              <a:rPr lang="en-GB" sz="2200" dirty="0" err="1">
                <a:solidFill>
                  <a:srgbClr val="414141"/>
                </a:solidFill>
              </a:rPr>
              <a:t>naravo</a:t>
            </a:r>
            <a:r>
              <a:rPr lang="en-GB" sz="2200" dirty="0">
                <a:solidFill>
                  <a:srgbClr val="414141"/>
                </a:solidFill>
              </a:rPr>
              <a:t>, </a:t>
            </a:r>
            <a:r>
              <a:rPr lang="en-GB" sz="2200" dirty="0" err="1">
                <a:solidFill>
                  <a:srgbClr val="414141"/>
                </a:solidFill>
              </a:rPr>
              <a:t>dediščino</a:t>
            </a:r>
            <a:r>
              <a:rPr lang="en-GB" sz="2200" dirty="0">
                <a:solidFill>
                  <a:srgbClr val="414141"/>
                </a:solidFill>
              </a:rPr>
              <a:t> in </a:t>
            </a:r>
            <a:r>
              <a:rPr lang="en-GB" sz="2200" dirty="0" err="1">
                <a:solidFill>
                  <a:srgbClr val="414141"/>
                </a:solidFill>
              </a:rPr>
              <a:t>lokalno</a:t>
            </a:r>
            <a:r>
              <a:rPr lang="en-GB" sz="2200" dirty="0">
                <a:solidFill>
                  <a:srgbClr val="414141"/>
                </a:solidFill>
              </a:rPr>
              <a:t> </a:t>
            </a:r>
            <a:r>
              <a:rPr lang="en-GB" sz="2200" dirty="0" err="1">
                <a:solidFill>
                  <a:srgbClr val="414141"/>
                </a:solidFill>
              </a:rPr>
              <a:t>kulturo</a:t>
            </a:r>
            <a:r>
              <a:rPr lang="en-GB" sz="2200" dirty="0">
                <a:solidFill>
                  <a:srgbClr val="414141"/>
                </a:solidFill>
              </a:rPr>
              <a:t>. </a:t>
            </a:r>
            <a:endParaRPr lang="en-US" dirty="0"/>
          </a:p>
          <a:p>
            <a:pPr indent="0">
              <a:lnSpc>
                <a:spcPts val="2340"/>
              </a:lnSpc>
            </a:pPr>
            <a:r>
              <a:rPr lang="en-GB" sz="2200" dirty="0">
                <a:solidFill>
                  <a:srgbClr val="414141"/>
                </a:solidFill>
              </a:rPr>
              <a:t>Za </a:t>
            </a:r>
            <a:r>
              <a:rPr lang="en-GB" sz="2200" dirty="0" err="1">
                <a:solidFill>
                  <a:srgbClr val="414141"/>
                </a:solidFill>
              </a:rPr>
              <a:t>ponudnike</a:t>
            </a:r>
            <a:r>
              <a:rPr lang="en-GB" sz="2200" dirty="0">
                <a:solidFill>
                  <a:srgbClr val="414141"/>
                </a:solidFill>
              </a:rPr>
              <a:t> </a:t>
            </a:r>
            <a:r>
              <a:rPr lang="en-GB" sz="2200" dirty="0" err="1">
                <a:solidFill>
                  <a:srgbClr val="414141"/>
                </a:solidFill>
              </a:rPr>
              <a:t>poklicnega</a:t>
            </a:r>
            <a:r>
              <a:rPr lang="en-GB" sz="2200" dirty="0">
                <a:solidFill>
                  <a:srgbClr val="414141"/>
                </a:solidFill>
              </a:rPr>
              <a:t> </a:t>
            </a:r>
            <a:r>
              <a:rPr lang="en-GB" sz="2200" dirty="0" err="1">
                <a:solidFill>
                  <a:srgbClr val="414141"/>
                </a:solidFill>
              </a:rPr>
              <a:t>izobraževanja</a:t>
            </a:r>
            <a:r>
              <a:rPr lang="en-GB" sz="2200" dirty="0">
                <a:solidFill>
                  <a:srgbClr val="414141"/>
                </a:solidFill>
              </a:rPr>
              <a:t> in </a:t>
            </a:r>
            <a:r>
              <a:rPr lang="en-GB" sz="2200" dirty="0" err="1">
                <a:solidFill>
                  <a:srgbClr val="414141"/>
                </a:solidFill>
              </a:rPr>
              <a:t>usposabljanja</a:t>
            </a:r>
            <a:r>
              <a:rPr lang="en-GB" sz="2200" dirty="0">
                <a:solidFill>
                  <a:srgbClr val="414141"/>
                </a:solidFill>
              </a:rPr>
              <a:t> (VET) ter mala in </a:t>
            </a:r>
            <a:r>
              <a:rPr lang="en-GB" sz="2200" dirty="0" err="1">
                <a:solidFill>
                  <a:srgbClr val="414141"/>
                </a:solidFill>
              </a:rPr>
              <a:t>srednja</a:t>
            </a:r>
            <a:r>
              <a:rPr lang="en-GB" sz="2200" dirty="0">
                <a:solidFill>
                  <a:srgbClr val="414141"/>
                </a:solidFill>
              </a:rPr>
              <a:t> </a:t>
            </a:r>
            <a:r>
              <a:rPr lang="en-GB" sz="2200" dirty="0" err="1">
                <a:solidFill>
                  <a:srgbClr val="414141"/>
                </a:solidFill>
              </a:rPr>
              <a:t>podjetja</a:t>
            </a:r>
            <a:r>
              <a:rPr lang="en-GB" sz="2200" dirty="0">
                <a:solidFill>
                  <a:srgbClr val="414141"/>
                </a:solidFill>
              </a:rPr>
              <a:t> (MSP) ta trend </a:t>
            </a:r>
            <a:r>
              <a:rPr lang="en-GB" sz="2200" dirty="0" err="1">
                <a:solidFill>
                  <a:srgbClr val="414141"/>
                </a:solidFill>
              </a:rPr>
              <a:t>predstavlja</a:t>
            </a:r>
            <a:r>
              <a:rPr lang="en-GB" sz="2200" dirty="0">
                <a:solidFill>
                  <a:srgbClr val="414141"/>
                </a:solidFill>
              </a:rPr>
              <a:t> </a:t>
            </a:r>
            <a:r>
              <a:rPr lang="en-GB" sz="2200" dirty="0" err="1">
                <a:solidFill>
                  <a:srgbClr val="414141"/>
                </a:solidFill>
              </a:rPr>
              <a:t>dragocene</a:t>
            </a:r>
            <a:r>
              <a:rPr lang="en-GB" sz="2200" dirty="0">
                <a:solidFill>
                  <a:srgbClr val="414141"/>
                </a:solidFill>
              </a:rPr>
              <a:t> </a:t>
            </a:r>
            <a:r>
              <a:rPr lang="en-GB" sz="2200" dirty="0" err="1">
                <a:solidFill>
                  <a:srgbClr val="414141"/>
                </a:solidFill>
              </a:rPr>
              <a:t>priložnosti</a:t>
            </a:r>
            <a:r>
              <a:rPr lang="en-GB" sz="2200" dirty="0">
                <a:solidFill>
                  <a:srgbClr val="414141"/>
                </a:solidFill>
              </a:rPr>
              <a:t>. </a:t>
            </a:r>
            <a:r>
              <a:rPr lang="en-GB" sz="2200" dirty="0" err="1">
                <a:solidFill>
                  <a:srgbClr val="414141"/>
                </a:solidFill>
              </a:rPr>
              <a:t>Uspeh</a:t>
            </a:r>
            <a:r>
              <a:rPr lang="en-GB" sz="2200" dirty="0">
                <a:solidFill>
                  <a:srgbClr val="414141"/>
                </a:solidFill>
              </a:rPr>
              <a:t> v </a:t>
            </a:r>
            <a:r>
              <a:rPr lang="en-GB" sz="2200" dirty="0" err="1">
                <a:solidFill>
                  <a:srgbClr val="414141"/>
                </a:solidFill>
              </a:rPr>
              <a:t>tem</a:t>
            </a:r>
            <a:r>
              <a:rPr lang="en-GB" sz="2200" dirty="0">
                <a:solidFill>
                  <a:srgbClr val="414141"/>
                </a:solidFill>
              </a:rPr>
              <a:t> </a:t>
            </a:r>
            <a:r>
              <a:rPr lang="en-GB" sz="2200" dirty="0" err="1">
                <a:solidFill>
                  <a:srgbClr val="414141"/>
                </a:solidFill>
              </a:rPr>
              <a:t>sektorju</a:t>
            </a:r>
            <a:r>
              <a:rPr lang="en-GB" sz="2200" dirty="0">
                <a:solidFill>
                  <a:srgbClr val="414141"/>
                </a:solidFill>
              </a:rPr>
              <a:t> </a:t>
            </a:r>
            <a:r>
              <a:rPr lang="en-GB" sz="2200" dirty="0" err="1">
                <a:solidFill>
                  <a:srgbClr val="414141"/>
                </a:solidFill>
              </a:rPr>
              <a:t>ni</a:t>
            </a:r>
            <a:r>
              <a:rPr lang="en-GB" sz="2200" dirty="0">
                <a:solidFill>
                  <a:srgbClr val="414141"/>
                </a:solidFill>
              </a:rPr>
              <a:t> </a:t>
            </a:r>
            <a:r>
              <a:rPr lang="en-GB" sz="2200" dirty="0" err="1">
                <a:solidFill>
                  <a:srgbClr val="414141"/>
                </a:solidFill>
              </a:rPr>
              <a:t>odvisen</a:t>
            </a:r>
            <a:r>
              <a:rPr lang="en-GB" sz="2200" dirty="0">
                <a:solidFill>
                  <a:srgbClr val="414141"/>
                </a:solidFill>
              </a:rPr>
              <a:t> le od </a:t>
            </a:r>
            <a:r>
              <a:rPr lang="en-GB" sz="2200" dirty="0" err="1">
                <a:solidFill>
                  <a:srgbClr val="414141"/>
                </a:solidFill>
              </a:rPr>
              <a:t>kakovosti</a:t>
            </a:r>
            <a:r>
              <a:rPr lang="en-GB" sz="2200" dirty="0">
                <a:solidFill>
                  <a:srgbClr val="414141"/>
                </a:solidFill>
              </a:rPr>
              <a:t> </a:t>
            </a:r>
            <a:r>
              <a:rPr lang="en-GB" sz="2200" dirty="0" err="1">
                <a:solidFill>
                  <a:srgbClr val="414141"/>
                </a:solidFill>
              </a:rPr>
              <a:t>nastanitve</a:t>
            </a:r>
            <a:r>
              <a:rPr lang="en-GB" sz="2200" dirty="0">
                <a:solidFill>
                  <a:srgbClr val="414141"/>
                </a:solidFill>
              </a:rPr>
              <a:t>, </a:t>
            </a:r>
            <a:r>
              <a:rPr lang="en-GB" sz="2200" dirty="0" err="1">
                <a:solidFill>
                  <a:srgbClr val="414141"/>
                </a:solidFill>
              </a:rPr>
              <a:t>ampak</a:t>
            </a:r>
            <a:r>
              <a:rPr lang="en-GB" sz="2200" dirty="0">
                <a:solidFill>
                  <a:srgbClr val="414141"/>
                </a:solidFill>
              </a:rPr>
              <a:t> </a:t>
            </a:r>
            <a:r>
              <a:rPr lang="en-GB" sz="2200" dirty="0" err="1">
                <a:solidFill>
                  <a:srgbClr val="414141"/>
                </a:solidFill>
              </a:rPr>
              <a:t>tudi</a:t>
            </a:r>
            <a:r>
              <a:rPr lang="en-GB" sz="2200" dirty="0">
                <a:solidFill>
                  <a:srgbClr val="414141"/>
                </a:solidFill>
              </a:rPr>
              <a:t> od </a:t>
            </a:r>
            <a:r>
              <a:rPr lang="en-GB" sz="2200" dirty="0" err="1">
                <a:solidFill>
                  <a:srgbClr val="414141"/>
                </a:solidFill>
              </a:rPr>
              <a:t>moči</a:t>
            </a:r>
            <a:r>
              <a:rPr lang="en-GB" sz="2200" dirty="0">
                <a:solidFill>
                  <a:srgbClr val="414141"/>
                </a:solidFill>
              </a:rPr>
              <a:t> </a:t>
            </a:r>
            <a:r>
              <a:rPr lang="en-GB" sz="2200" dirty="0" err="1">
                <a:solidFill>
                  <a:srgbClr val="414141"/>
                </a:solidFill>
              </a:rPr>
              <a:t>njene</a:t>
            </a:r>
            <a:r>
              <a:rPr lang="en-GB" sz="2200" dirty="0">
                <a:solidFill>
                  <a:srgbClr val="414141"/>
                </a:solidFill>
              </a:rPr>
              <a:t> </a:t>
            </a:r>
            <a:r>
              <a:rPr lang="en-GB" sz="2200" dirty="0" err="1">
                <a:solidFill>
                  <a:srgbClr val="414141"/>
                </a:solidFill>
              </a:rPr>
              <a:t>predstavitve</a:t>
            </a:r>
            <a:r>
              <a:rPr lang="en-GB" sz="2200" dirty="0">
                <a:solidFill>
                  <a:srgbClr val="414141"/>
                </a:solidFill>
              </a:rPr>
              <a:t>. </a:t>
            </a:r>
            <a:r>
              <a:rPr lang="en-GB" sz="2200" dirty="0" err="1">
                <a:solidFill>
                  <a:srgbClr val="414141"/>
                </a:solidFill>
              </a:rPr>
              <a:t>Vizualno</a:t>
            </a:r>
            <a:r>
              <a:rPr lang="en-GB" sz="2200" dirty="0">
                <a:solidFill>
                  <a:srgbClr val="414141"/>
                </a:solidFill>
              </a:rPr>
              <a:t> </a:t>
            </a:r>
            <a:r>
              <a:rPr lang="en-GB" sz="2200" dirty="0" err="1">
                <a:solidFill>
                  <a:srgbClr val="414141"/>
                </a:solidFill>
              </a:rPr>
              <a:t>pripovedovanje</a:t>
            </a:r>
            <a:r>
              <a:rPr lang="en-GB" sz="2200" dirty="0">
                <a:solidFill>
                  <a:srgbClr val="414141"/>
                </a:solidFill>
              </a:rPr>
              <a:t> </a:t>
            </a:r>
            <a:r>
              <a:rPr lang="en-GB" sz="2200" dirty="0" err="1">
                <a:solidFill>
                  <a:srgbClr val="414141"/>
                </a:solidFill>
              </a:rPr>
              <a:t>zgodb</a:t>
            </a:r>
            <a:r>
              <a:rPr lang="en-GB" sz="2200" dirty="0">
                <a:solidFill>
                  <a:srgbClr val="414141"/>
                </a:solidFill>
              </a:rPr>
              <a:t>, </a:t>
            </a:r>
            <a:r>
              <a:rPr lang="en-GB" sz="2200" dirty="0" err="1">
                <a:solidFill>
                  <a:srgbClr val="414141"/>
                </a:solidFill>
              </a:rPr>
              <a:t>smiselno</a:t>
            </a:r>
            <a:r>
              <a:rPr lang="en-GB" sz="2200" dirty="0">
                <a:solidFill>
                  <a:srgbClr val="414141"/>
                </a:solidFill>
              </a:rPr>
              <a:t> </a:t>
            </a:r>
            <a:r>
              <a:rPr lang="en-GB" sz="2200" dirty="0" err="1">
                <a:solidFill>
                  <a:srgbClr val="414141"/>
                </a:solidFill>
              </a:rPr>
              <a:t>gradnjo</a:t>
            </a:r>
            <a:r>
              <a:rPr lang="en-GB" sz="2200" dirty="0">
                <a:solidFill>
                  <a:srgbClr val="414141"/>
                </a:solidFill>
              </a:rPr>
              <a:t> </a:t>
            </a:r>
            <a:r>
              <a:rPr lang="en-GB" sz="2200" dirty="0" err="1">
                <a:solidFill>
                  <a:srgbClr val="414141"/>
                </a:solidFill>
              </a:rPr>
              <a:t>skupnosti</a:t>
            </a:r>
            <a:r>
              <a:rPr lang="en-GB" sz="2200" dirty="0">
                <a:solidFill>
                  <a:srgbClr val="414141"/>
                </a:solidFill>
              </a:rPr>
              <a:t> in </a:t>
            </a:r>
            <a:r>
              <a:rPr lang="en-GB" sz="2200" dirty="0" err="1">
                <a:solidFill>
                  <a:srgbClr val="414141"/>
                </a:solidFill>
              </a:rPr>
              <a:t>ustvarjanje</a:t>
            </a:r>
            <a:r>
              <a:rPr lang="en-GB" sz="2200" dirty="0">
                <a:solidFill>
                  <a:srgbClr val="414141"/>
                </a:solidFill>
              </a:rPr>
              <a:t> </a:t>
            </a:r>
            <a:r>
              <a:rPr lang="en-GB" sz="2200" dirty="0" err="1">
                <a:solidFill>
                  <a:srgbClr val="414141"/>
                </a:solidFill>
              </a:rPr>
              <a:t>čustvenih</a:t>
            </a:r>
            <a:r>
              <a:rPr lang="en-GB" sz="2200" dirty="0">
                <a:solidFill>
                  <a:srgbClr val="414141"/>
                </a:solidFill>
              </a:rPr>
              <a:t> </a:t>
            </a:r>
            <a:r>
              <a:rPr lang="en-GB" sz="2200" dirty="0" err="1">
                <a:solidFill>
                  <a:srgbClr val="414141"/>
                </a:solidFill>
              </a:rPr>
              <a:t>povezav</a:t>
            </a:r>
            <a:r>
              <a:rPr lang="en-GB" sz="2200" dirty="0">
                <a:solidFill>
                  <a:srgbClr val="414141"/>
                </a:solidFill>
              </a:rPr>
              <a:t> so </a:t>
            </a:r>
            <a:r>
              <a:rPr lang="en-GB" sz="2200" dirty="0" err="1">
                <a:solidFill>
                  <a:srgbClr val="414141"/>
                </a:solidFill>
              </a:rPr>
              <a:t>zdaj</a:t>
            </a:r>
            <a:r>
              <a:rPr lang="en-GB" sz="2200" dirty="0">
                <a:solidFill>
                  <a:srgbClr val="414141"/>
                </a:solidFill>
              </a:rPr>
              <a:t> </a:t>
            </a:r>
            <a:r>
              <a:rPr lang="en-GB" sz="2200" dirty="0" err="1">
                <a:solidFill>
                  <a:srgbClr val="414141"/>
                </a:solidFill>
              </a:rPr>
              <a:t>bistvene</a:t>
            </a:r>
            <a:r>
              <a:rPr lang="en-GB" sz="2200" dirty="0">
                <a:solidFill>
                  <a:srgbClr val="414141"/>
                </a:solidFill>
              </a:rPr>
              <a:t> </a:t>
            </a:r>
            <a:r>
              <a:rPr lang="en-GB" sz="2200" dirty="0" err="1">
                <a:solidFill>
                  <a:srgbClr val="414141"/>
                </a:solidFill>
              </a:rPr>
              <a:t>veščine</a:t>
            </a:r>
            <a:r>
              <a:rPr lang="en-GB" sz="2200" dirty="0">
                <a:solidFill>
                  <a:srgbClr val="414141"/>
                </a:solidFill>
              </a:rPr>
              <a:t> za </a:t>
            </a:r>
            <a:r>
              <a:rPr lang="en-GB" sz="2200" dirty="0" err="1">
                <a:solidFill>
                  <a:srgbClr val="414141"/>
                </a:solidFill>
              </a:rPr>
              <a:t>privabljanje</a:t>
            </a:r>
            <a:r>
              <a:rPr lang="en-GB" sz="2200" dirty="0">
                <a:solidFill>
                  <a:srgbClr val="414141"/>
                </a:solidFill>
              </a:rPr>
              <a:t> </a:t>
            </a:r>
            <a:r>
              <a:rPr lang="en-GB" sz="2200" dirty="0" err="1">
                <a:solidFill>
                  <a:srgbClr val="414141"/>
                </a:solidFill>
              </a:rPr>
              <a:t>gostov</a:t>
            </a:r>
            <a:r>
              <a:rPr lang="en-GB" sz="2200" dirty="0">
                <a:solidFill>
                  <a:srgbClr val="414141"/>
                </a:solidFill>
              </a:rPr>
              <a:t>, </a:t>
            </a:r>
            <a:r>
              <a:rPr lang="en-GB" sz="2200" dirty="0" err="1">
                <a:solidFill>
                  <a:srgbClr val="414141"/>
                </a:solidFill>
              </a:rPr>
              <a:t>spodbujanje</a:t>
            </a:r>
            <a:r>
              <a:rPr lang="en-GB" sz="2200" dirty="0">
                <a:solidFill>
                  <a:srgbClr val="414141"/>
                </a:solidFill>
              </a:rPr>
              <a:t> </a:t>
            </a:r>
            <a:r>
              <a:rPr lang="en-GB" sz="2200" dirty="0" err="1">
                <a:solidFill>
                  <a:srgbClr val="414141"/>
                </a:solidFill>
              </a:rPr>
              <a:t>rezervacij</a:t>
            </a:r>
            <a:r>
              <a:rPr lang="en-GB" sz="2200" dirty="0">
                <a:solidFill>
                  <a:srgbClr val="414141"/>
                </a:solidFill>
              </a:rPr>
              <a:t> in </a:t>
            </a:r>
            <a:r>
              <a:rPr lang="en-GB" sz="2200" dirty="0" err="1">
                <a:solidFill>
                  <a:srgbClr val="414141"/>
                </a:solidFill>
              </a:rPr>
              <a:t>podporo</a:t>
            </a:r>
            <a:r>
              <a:rPr lang="en-GB" sz="2200" dirty="0">
                <a:solidFill>
                  <a:srgbClr val="414141"/>
                </a:solidFill>
              </a:rPr>
              <a:t> </a:t>
            </a:r>
            <a:r>
              <a:rPr lang="en-GB" sz="2200" dirty="0" err="1">
                <a:solidFill>
                  <a:srgbClr val="414141"/>
                </a:solidFill>
              </a:rPr>
              <a:t>trajnostne</a:t>
            </a:r>
            <a:r>
              <a:rPr lang="en-GB" sz="2200" dirty="0">
                <a:solidFill>
                  <a:srgbClr val="414141"/>
                </a:solidFill>
              </a:rPr>
              <a:t> </a:t>
            </a:r>
            <a:r>
              <a:rPr lang="en-GB" sz="2200" dirty="0" err="1">
                <a:solidFill>
                  <a:srgbClr val="414141"/>
                </a:solidFill>
              </a:rPr>
              <a:t>rasti</a:t>
            </a:r>
            <a:r>
              <a:rPr lang="en-GB" sz="2200" dirty="0">
                <a:solidFill>
                  <a:srgbClr val="414141"/>
                </a:solidFill>
              </a:rPr>
              <a:t> </a:t>
            </a:r>
            <a:r>
              <a:rPr lang="en-GB" sz="2200" dirty="0" err="1">
                <a:solidFill>
                  <a:srgbClr val="414141"/>
                </a:solidFill>
              </a:rPr>
              <a:t>podeželskega</a:t>
            </a:r>
            <a:r>
              <a:rPr lang="en-GB" sz="2200" dirty="0">
                <a:solidFill>
                  <a:srgbClr val="414141"/>
                </a:solidFill>
              </a:rPr>
              <a:t> </a:t>
            </a:r>
            <a:r>
              <a:rPr lang="en-GB" sz="2200" dirty="0" err="1">
                <a:solidFill>
                  <a:srgbClr val="414141"/>
                </a:solidFill>
              </a:rPr>
              <a:t>turizma</a:t>
            </a:r>
            <a:r>
              <a:rPr lang="en-GB" sz="2200" dirty="0">
                <a:solidFill>
                  <a:srgbClr val="414141"/>
                </a:solidFill>
              </a:rPr>
              <a:t>.</a:t>
            </a:r>
            <a:endParaRPr lang="en-GB" dirty="0"/>
          </a:p>
          <a:p>
            <a:pPr indent="0">
              <a:lnSpc>
                <a:spcPts val="2340"/>
              </a:lnSpc>
              <a:buClr>
                <a:srgbClr val="EC7C69"/>
              </a:buClr>
            </a:pPr>
            <a:endParaRPr lang="en-US" sz="2200">
              <a:solidFill>
                <a:srgbClr val="414141"/>
              </a:solidFill>
            </a:endParaRPr>
          </a:p>
        </p:txBody>
      </p:sp>
      <p:cxnSp>
        <p:nvCxnSpPr>
          <p:cNvPr id="7" name="Straight Connector 6">
            <a:extLst>
              <a:ext uri="{FF2B5EF4-FFF2-40B4-BE49-F238E27FC236}">
                <a16:creationId xmlns:a16="http://schemas.microsoft.com/office/drawing/2014/main" id="{6FAFEBB1-F56E-2870-A4FD-8750DCB8C82F}"/>
              </a:ext>
            </a:extLst>
          </p:cNvPr>
          <p:cNvCxnSpPr>
            <a:cxnSpLocks/>
          </p:cNvCxnSpPr>
          <p:nvPr/>
        </p:nvCxnSpPr>
        <p:spPr>
          <a:xfrm>
            <a:off x="0" y="1468710"/>
            <a:ext cx="9120647"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21F27BC3-0C93-8F10-6222-63B8DD5CDE32}"/>
              </a:ext>
            </a:extLst>
          </p:cNvPr>
          <p:cNvSpPr txBox="1"/>
          <p:nvPr/>
        </p:nvSpPr>
        <p:spPr>
          <a:xfrm>
            <a:off x="2408845" y="5673910"/>
            <a:ext cx="8886390" cy="923330"/>
          </a:xfrm>
          <a:prstGeom prst="rect">
            <a:avLst/>
          </a:prstGeom>
          <a:noFill/>
        </p:spPr>
        <p:txBody>
          <a:bodyPr wrap="square" rtlCol="0">
            <a:spAutoFit/>
          </a:bodyPr>
          <a:lstStyle/>
          <a:p>
            <a:r>
              <a:rPr lang="en-IE" b="1">
                <a:solidFill>
                  <a:srgbClr val="414141"/>
                </a:solidFill>
              </a:rPr>
              <a:t>Vir: </a:t>
            </a:r>
            <a:r>
              <a:rPr lang="en-IE" b="1">
                <a:solidFill>
                  <a:srgbClr val="459597"/>
                </a:solidFill>
                <a:hlinkClick r:id="rId3">
                  <a:extLst>
                    <a:ext uri="{A12FA001-AC4F-418D-AE19-62706E023703}">
                      <ahyp:hlinkClr xmlns:ahyp="http://schemas.microsoft.com/office/drawing/2018/hyperlinkcolor" val="tx"/>
                    </a:ext>
                  </a:extLst>
                </a:hlinkClick>
              </a:rPr>
              <a:t>    Vpliv digitalnega marketinga na podobo podeželskih destinacij, namero obiska </a:t>
            </a:r>
          </a:p>
          <a:p>
            <a:r>
              <a:rPr lang="en-IE" b="1">
                <a:solidFill>
                  <a:srgbClr val="459597"/>
                </a:solidFill>
              </a:rPr>
              <a:t>	</a:t>
            </a:r>
            <a:r>
              <a:rPr lang="en-IE" b="1">
                <a:solidFill>
                  <a:srgbClr val="459597"/>
                </a:solidFill>
                <a:hlinkClick r:id="rId3">
                  <a:extLst>
                    <a:ext uri="{A12FA001-AC4F-418D-AE19-62706E023703}">
                      <ahyp:hlinkClr xmlns:ahyp="http://schemas.microsoft.com/office/drawing/2018/hyperlinkcolor" val="tx"/>
                    </a:ext>
                  </a:extLst>
                </a:hlinkClick>
              </a:rPr>
              <a:t>in trajnost destinacij </a:t>
            </a:r>
            <a:endParaRPr lang="en-IE" b="1">
              <a:solidFill>
                <a:srgbClr val="459597"/>
              </a:solidFill>
            </a:endParaRPr>
          </a:p>
          <a:p>
            <a:endParaRPr lang="en-IE">
              <a:solidFill>
                <a:srgbClr val="459597"/>
              </a:solidFill>
            </a:endParaRPr>
          </a:p>
        </p:txBody>
      </p:sp>
      <p:sp>
        <p:nvSpPr>
          <p:cNvPr id="4" name="Slide Number Placeholder 5">
            <a:extLst>
              <a:ext uri="{FF2B5EF4-FFF2-40B4-BE49-F238E27FC236}">
                <a16:creationId xmlns:a16="http://schemas.microsoft.com/office/drawing/2014/main" id="{91621DE7-FC43-62F6-A491-8EB0586D26A4}"/>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48</a:t>
            </a:fld>
            <a:endParaRPr lang="fr-CA" sz="1200"/>
          </a:p>
        </p:txBody>
      </p:sp>
    </p:spTree>
    <p:extLst>
      <p:ext uri="{BB962C8B-B14F-4D97-AF65-F5344CB8AC3E}">
        <p14:creationId xmlns:p14="http://schemas.microsoft.com/office/powerpoint/2010/main" val="388682155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10492-CC75-9FF1-1363-AA5AB1A7FF60}"/>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BF3C0994-280E-A055-CE0C-ADD985C508C2}"/>
              </a:ext>
            </a:extLst>
          </p:cNvPr>
          <p:cNvSpPr txBox="1">
            <a:spLocks/>
          </p:cNvSpPr>
          <p:nvPr/>
        </p:nvSpPr>
        <p:spPr>
          <a:xfrm>
            <a:off x="580799" y="307773"/>
            <a:ext cx="1051382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a:t>Uvod – Vizualni elementi, pripovedovanje zgodb in gradnja skupnosti, ki prinaša rezultate</a:t>
            </a:r>
          </a:p>
          <a:p>
            <a:pPr>
              <a:lnSpc>
                <a:spcPts val="3720"/>
              </a:lnSpc>
            </a:pPr>
            <a:endParaRPr lang="en-US"/>
          </a:p>
        </p:txBody>
      </p:sp>
      <p:pic>
        <p:nvPicPr>
          <p:cNvPr id="2" name="Picture 1">
            <a:extLst>
              <a:ext uri="{FF2B5EF4-FFF2-40B4-BE49-F238E27FC236}">
                <a16:creationId xmlns:a16="http://schemas.microsoft.com/office/drawing/2014/main" id="{3F92440C-D057-BA2D-1218-732A0C2B68BF}"/>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1211772" y="4250095"/>
            <a:ext cx="3580276" cy="2659133"/>
          </a:xfrm>
          <a:prstGeom prst="rect">
            <a:avLst/>
          </a:prstGeom>
        </p:spPr>
      </p:pic>
      <p:sp>
        <p:nvSpPr>
          <p:cNvPr id="5" name="Text Placeholder 4">
            <a:extLst>
              <a:ext uri="{FF2B5EF4-FFF2-40B4-BE49-F238E27FC236}">
                <a16:creationId xmlns:a16="http://schemas.microsoft.com/office/drawing/2014/main" id="{4B3110ED-3AA7-1DDF-C9A6-2BDAE2E8D81A}"/>
              </a:ext>
            </a:extLst>
          </p:cNvPr>
          <p:cNvSpPr txBox="1">
            <a:spLocks/>
          </p:cNvSpPr>
          <p:nvPr/>
        </p:nvSpPr>
        <p:spPr>
          <a:xfrm>
            <a:off x="2441708" y="1953758"/>
            <a:ext cx="9120647" cy="4592675"/>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340"/>
              </a:lnSpc>
              <a:buClr>
                <a:srgbClr val="EC7C69"/>
              </a:buClr>
            </a:pPr>
            <a:r>
              <a:rPr lang="en-GB" sz="2200">
                <a:solidFill>
                  <a:srgbClr val="414141"/>
                </a:solidFill>
              </a:rPr>
              <a:t>Ker potniki vse bolj iščejo izkušnje, ki so osebne, nepozabne in okolju prijazne, morajo ponudniki nastanitev na podeželju prilagoditi svoj pristop k trženju in sodelovanju. Visokokakovostne vizualne predstavitve, avtentične zgodbe in vzpostavljanje živahnih spletnih skupnosti niso več le dodatki, ampak so ključni dejavniki za prepoznavnost in zaupanje. Za mala in srednja podjetja ter tiste, ki se ukvarjajo s poklicnim izobraževanjem in usposabljanjem, je razumevanje, kako ustvariti in upravljati te elemente, konkurenčna prednost. Z obvladovanjem teh veščin lahko podjetja ne le privabijo širše občinstvo, ampak tudi vzpostavijo trajne odnose z gosti, ki cenijo edinstvenost, trajnost in pristni občutek pripadnosti kraju.</a:t>
            </a:r>
          </a:p>
          <a:p>
            <a:pPr indent="0">
              <a:lnSpc>
                <a:spcPts val="2340"/>
              </a:lnSpc>
              <a:buClr>
                <a:srgbClr val="EC7C69"/>
              </a:buClr>
            </a:pPr>
            <a:endParaRPr lang="en-US" sz="2200">
              <a:solidFill>
                <a:srgbClr val="414141"/>
              </a:solidFill>
            </a:endParaRPr>
          </a:p>
        </p:txBody>
      </p:sp>
      <p:cxnSp>
        <p:nvCxnSpPr>
          <p:cNvPr id="7" name="Straight Connector 6">
            <a:extLst>
              <a:ext uri="{FF2B5EF4-FFF2-40B4-BE49-F238E27FC236}">
                <a16:creationId xmlns:a16="http://schemas.microsoft.com/office/drawing/2014/main" id="{3B046D91-2D04-80BA-9CAE-B9E797041230}"/>
              </a:ext>
            </a:extLst>
          </p:cNvPr>
          <p:cNvCxnSpPr>
            <a:cxnSpLocks/>
          </p:cNvCxnSpPr>
          <p:nvPr/>
        </p:nvCxnSpPr>
        <p:spPr>
          <a:xfrm>
            <a:off x="0" y="1468710"/>
            <a:ext cx="9120647"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F0D7C489-7687-08DA-E572-3110F32A5BC5}"/>
              </a:ext>
            </a:extLst>
          </p:cNvPr>
          <p:cNvSpPr txBox="1"/>
          <p:nvPr/>
        </p:nvSpPr>
        <p:spPr>
          <a:xfrm>
            <a:off x="2408845" y="5673910"/>
            <a:ext cx="8886390" cy="923330"/>
          </a:xfrm>
          <a:prstGeom prst="rect">
            <a:avLst/>
          </a:prstGeom>
          <a:noFill/>
        </p:spPr>
        <p:txBody>
          <a:bodyPr wrap="square" rtlCol="0">
            <a:spAutoFit/>
          </a:bodyPr>
          <a:lstStyle/>
          <a:p>
            <a:r>
              <a:rPr lang="en-IE" b="1">
                <a:solidFill>
                  <a:srgbClr val="414141"/>
                </a:solidFill>
              </a:rPr>
              <a:t>Vir: </a:t>
            </a:r>
            <a:r>
              <a:rPr lang="en-IE" b="1">
                <a:solidFill>
                  <a:srgbClr val="459597"/>
                </a:solidFill>
                <a:hlinkClick r:id="rId3">
                  <a:extLst>
                    <a:ext uri="{A12FA001-AC4F-418D-AE19-62706E023703}">
                      <ahyp:hlinkClr xmlns:ahyp="http://schemas.microsoft.com/office/drawing/2018/hyperlinkcolor" val="tx"/>
                    </a:ext>
                  </a:extLst>
                </a:hlinkClick>
              </a:rPr>
              <a:t>    Vpliv digitalnega trženja na podobo podeželskih destinacij, namero obiska </a:t>
            </a:r>
          </a:p>
          <a:p>
            <a:r>
              <a:rPr lang="en-IE" b="1">
                <a:solidFill>
                  <a:srgbClr val="459597"/>
                </a:solidFill>
              </a:rPr>
              <a:t>	</a:t>
            </a:r>
            <a:r>
              <a:rPr lang="en-IE" b="1">
                <a:solidFill>
                  <a:srgbClr val="459597"/>
                </a:solidFill>
                <a:hlinkClick r:id="rId3">
                  <a:extLst>
                    <a:ext uri="{A12FA001-AC4F-418D-AE19-62706E023703}">
                      <ahyp:hlinkClr xmlns:ahyp="http://schemas.microsoft.com/office/drawing/2018/hyperlinkcolor" val="tx"/>
                    </a:ext>
                  </a:extLst>
                </a:hlinkClick>
              </a:rPr>
              <a:t>in trajnost destinacij </a:t>
            </a:r>
            <a:endParaRPr lang="en-IE" b="1">
              <a:solidFill>
                <a:srgbClr val="459597"/>
              </a:solidFill>
            </a:endParaRPr>
          </a:p>
          <a:p>
            <a:endParaRPr lang="en-IE">
              <a:solidFill>
                <a:srgbClr val="459597"/>
              </a:solidFill>
            </a:endParaRPr>
          </a:p>
        </p:txBody>
      </p:sp>
      <p:sp>
        <p:nvSpPr>
          <p:cNvPr id="6" name="Slide Number Placeholder 5">
            <a:extLst>
              <a:ext uri="{FF2B5EF4-FFF2-40B4-BE49-F238E27FC236}">
                <a16:creationId xmlns:a16="http://schemas.microsoft.com/office/drawing/2014/main" id="{C83F440A-4DA5-683C-4DCD-70213A6C936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49</a:t>
            </a:fld>
            <a:endParaRPr lang="fr-CA" sz="1200"/>
          </a:p>
        </p:txBody>
      </p:sp>
    </p:spTree>
    <p:extLst>
      <p:ext uri="{BB962C8B-B14F-4D97-AF65-F5344CB8AC3E}">
        <p14:creationId xmlns:p14="http://schemas.microsoft.com/office/powerpoint/2010/main" val="34506759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5744878" y="218822"/>
            <a:ext cx="700387" cy="689518"/>
          </a:xfrm>
        </p:spPr>
        <p:txBody>
          <a:bodyPr anchor="b"/>
          <a:lstStyle/>
          <a:p>
            <a:r>
              <a:rPr lang="en-US" sz="3600" b="1"/>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6621148" y="218822"/>
            <a:ext cx="4415332" cy="689519"/>
          </a:xfrm>
        </p:spPr>
        <p:txBody>
          <a:bodyPr anchor="t"/>
          <a:lstStyle/>
          <a:p>
            <a:pPr>
              <a:lnSpc>
                <a:spcPts val="2240"/>
              </a:lnSpc>
            </a:pPr>
            <a:r>
              <a:rPr lang="en-GB" b="1" kern="1200">
                <a:solidFill>
                  <a:srgbClr val="EC7C69"/>
                </a:solidFill>
                <a:latin typeface="+mn-lt"/>
                <a:ea typeface="+mn-ea"/>
                <a:cs typeface="+mn-cs"/>
              </a:rPr>
              <a:t>Gradnja vaše blagovne znamke – kaj vas loči od drugih</a:t>
            </a:r>
          </a:p>
          <a:p>
            <a:pPr>
              <a:lnSpc>
                <a:spcPts val="2240"/>
              </a:lnSpc>
            </a:pPr>
            <a:endParaRPr lang="en-GB" b="1" kern="1200">
              <a:solidFill>
                <a:srgbClr val="EC7C69"/>
              </a:solidFill>
              <a:latin typeface="+mn-lt"/>
              <a:ea typeface="+mn-ea"/>
              <a:cs typeface="+mn-cs"/>
            </a:endParaRP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72295" y="1305618"/>
            <a:ext cx="4472729" cy="4246763"/>
          </a:xfrm>
        </p:spPr>
        <p:txBody>
          <a:bodyPr lIns="91440" tIns="45720" rIns="91440" bIns="45720" anchor="t"/>
          <a:lstStyle/>
          <a:p>
            <a:pPr marL="0" indent="0">
              <a:lnSpc>
                <a:spcPts val="2180"/>
              </a:lnSpc>
            </a:pPr>
            <a:r>
              <a:rPr lang="en-GB" sz="2200" b="0"/>
              <a:t>Vedno več potnikov si želi izkušenj, ki so pristne, zakoreninjene in povezane z okoljem. Ta modul vam pomaga oblikovati alternativno blagovno znamko nastanitve, ki poudarja in podpira lokalno in regionalno identiteto.</a:t>
            </a:r>
          </a:p>
          <a:p>
            <a:pPr marL="0" indent="0">
              <a:lnSpc>
                <a:spcPts val="2180"/>
              </a:lnSpc>
            </a:pPr>
            <a:endParaRPr lang="en-GB" sz="2200" b="0"/>
          </a:p>
          <a:p>
            <a:pPr marL="0" indent="0">
              <a:lnSpc>
                <a:spcPts val="2180"/>
              </a:lnSpc>
            </a:pPr>
            <a:r>
              <a:rPr lang="en-GB" sz="2200" b="0"/>
              <a:t>Na podlagi svojih izkušenj boste spoznali pomembnost gradnje odnosov z lokalnimi proizvajalci, umetniki, vodniki in kulturnimi voditelji, da skupaj ustvarite blagovne znamke in ponudbe, ki koristijo vsem. Nazadnje se bodo udeleženci naučili, kako doseči več rezervacij – prek platform, družbenih medijev ali neposrednih kanalov.</a:t>
            </a:r>
          </a:p>
          <a:p>
            <a:pPr marL="0" indent="0">
              <a:lnSpc>
                <a:spcPts val="2180"/>
              </a:lnSpc>
            </a:pPr>
            <a:endParaRPr lang="en-US" sz="2200" b="0"/>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6621147" y="967824"/>
            <a:ext cx="5216142" cy="995401"/>
          </a:xfrm>
        </p:spPr>
        <p:txBody>
          <a:bodyPr lIns="91440" tIns="45720" rIns="91440" bIns="45720" anchor="t">
            <a:noAutofit/>
          </a:bodyPr>
          <a:lstStyle/>
          <a:p>
            <a:pPr>
              <a:lnSpc>
                <a:spcPts val="1800"/>
              </a:lnSpc>
            </a:pPr>
            <a:r>
              <a:rPr lang="en-GB" sz="1800">
                <a:solidFill>
                  <a:srgbClr val="414141"/>
                </a:solidFill>
              </a:rPr>
              <a:t>V tem poglavju se boste naučili, kako prepoznati svoje edinstvene prednosti in jih spremeniti v blagovno znamko, ki izstopa, vzpostavlja povezavo z vašo ciljno publiko in spodbuja rezervacije. </a:t>
            </a:r>
          </a:p>
          <a:p>
            <a:pPr>
              <a:lnSpc>
                <a:spcPts val="1800"/>
              </a:lnSpc>
            </a:pPr>
            <a:endParaRPr lang="en-GB" sz="1800">
              <a:solidFill>
                <a:srgbClr val="414141"/>
              </a:solidFill>
            </a:endParaRPr>
          </a:p>
        </p:txBody>
      </p:sp>
      <p:sp>
        <p:nvSpPr>
          <p:cNvPr id="12" name="Text Placeholder 11">
            <a:extLst>
              <a:ext uri="{FF2B5EF4-FFF2-40B4-BE49-F238E27FC236}">
                <a16:creationId xmlns:a16="http://schemas.microsoft.com/office/drawing/2014/main" id="{83090131-0E8A-A3B3-4801-78F232BBFD98}"/>
              </a:ext>
            </a:extLst>
          </p:cNvPr>
          <p:cNvSpPr>
            <a:spLocks noGrp="1"/>
          </p:cNvSpPr>
          <p:nvPr>
            <p:ph type="body" sz="quarter" idx="31"/>
          </p:nvPr>
        </p:nvSpPr>
        <p:spPr>
          <a:xfrm>
            <a:off x="5715570" y="2283880"/>
            <a:ext cx="700387" cy="626835"/>
          </a:xfrm>
        </p:spPr>
        <p:txBody>
          <a:bodyPr anchor="b"/>
          <a:lstStyle/>
          <a:p>
            <a:r>
              <a:rPr lang="en-US" sz="3600" b="1"/>
              <a:t>02</a:t>
            </a:r>
          </a:p>
        </p:txBody>
      </p:sp>
      <p:sp>
        <p:nvSpPr>
          <p:cNvPr id="13" name="Text Placeholder 12">
            <a:extLst>
              <a:ext uri="{FF2B5EF4-FFF2-40B4-BE49-F238E27FC236}">
                <a16:creationId xmlns:a16="http://schemas.microsoft.com/office/drawing/2014/main" id="{8200CF51-BD65-558A-3660-B4F2C25FF695}"/>
              </a:ext>
            </a:extLst>
          </p:cNvPr>
          <p:cNvSpPr>
            <a:spLocks noGrp="1"/>
          </p:cNvSpPr>
          <p:nvPr>
            <p:ph type="body" sz="quarter" idx="32"/>
          </p:nvPr>
        </p:nvSpPr>
        <p:spPr>
          <a:xfrm>
            <a:off x="6621148" y="2127598"/>
            <a:ext cx="4980729" cy="469476"/>
          </a:xfrm>
        </p:spPr>
        <p:txBody>
          <a:bodyPr anchor="t"/>
          <a:lstStyle/>
          <a:p>
            <a:pPr>
              <a:lnSpc>
                <a:spcPts val="2240"/>
              </a:lnSpc>
            </a:pPr>
            <a:r>
              <a:rPr lang="en-US" b="1">
                <a:solidFill>
                  <a:srgbClr val="EC7C69"/>
                </a:solidFill>
              </a:rPr>
              <a:t>Lokalno je novi luksuz – povezovanje s skupnostjo prek izbranih doživetij</a:t>
            </a:r>
          </a:p>
          <a:p>
            <a:pPr>
              <a:lnSpc>
                <a:spcPts val="2240"/>
              </a:lnSpc>
            </a:pPr>
            <a:endParaRPr lang="en-US" b="1">
              <a:solidFill>
                <a:srgbClr val="EC7C69"/>
              </a:solidFill>
            </a:endParaRPr>
          </a:p>
        </p:txBody>
      </p:sp>
      <p:sp>
        <p:nvSpPr>
          <p:cNvPr id="15" name="Text Placeholder 14">
            <a:extLst>
              <a:ext uri="{FF2B5EF4-FFF2-40B4-BE49-F238E27FC236}">
                <a16:creationId xmlns:a16="http://schemas.microsoft.com/office/drawing/2014/main" id="{CADCB91F-97FD-BA93-03ED-60272CBB45BD}"/>
              </a:ext>
            </a:extLst>
          </p:cNvPr>
          <p:cNvSpPr>
            <a:spLocks noGrp="1"/>
          </p:cNvSpPr>
          <p:nvPr>
            <p:ph type="body" sz="quarter" idx="34"/>
          </p:nvPr>
        </p:nvSpPr>
        <p:spPr>
          <a:xfrm>
            <a:off x="6625994" y="2904245"/>
            <a:ext cx="5216141" cy="772145"/>
          </a:xfrm>
        </p:spPr>
        <p:txBody>
          <a:bodyPr lIns="91440" tIns="45720" rIns="91440" bIns="45720" anchor="t">
            <a:noAutofit/>
          </a:bodyPr>
          <a:lstStyle/>
          <a:p>
            <a:pPr>
              <a:lnSpc>
                <a:spcPts val="1800"/>
              </a:lnSpc>
            </a:pPr>
            <a:r>
              <a:rPr lang="en-US" sz="1800" dirty="0">
                <a:solidFill>
                  <a:srgbClr val="414141"/>
                </a:solidFill>
              </a:rPr>
              <a:t>Ta del </a:t>
            </a:r>
            <a:r>
              <a:rPr lang="en-US" sz="1800" dirty="0" err="1">
                <a:solidFill>
                  <a:srgbClr val="414141"/>
                </a:solidFill>
              </a:rPr>
              <a:t>prikazuje</a:t>
            </a:r>
            <a:r>
              <a:rPr lang="en-US" sz="1800" dirty="0">
                <a:solidFill>
                  <a:srgbClr val="414141"/>
                </a:solidFill>
              </a:rPr>
              <a:t>, </a:t>
            </a:r>
            <a:r>
              <a:rPr lang="en-US" sz="1800" dirty="0" err="1">
                <a:solidFill>
                  <a:srgbClr val="414141"/>
                </a:solidFill>
              </a:rPr>
              <a:t>kako</a:t>
            </a:r>
            <a:r>
              <a:rPr lang="en-US" sz="1800" dirty="0">
                <a:solidFill>
                  <a:srgbClr val="414141"/>
                </a:solidFill>
              </a:rPr>
              <a:t> </a:t>
            </a:r>
            <a:r>
              <a:rPr lang="en-US" sz="1800" dirty="0" err="1">
                <a:solidFill>
                  <a:srgbClr val="414141"/>
                </a:solidFill>
              </a:rPr>
              <a:t>lahko</a:t>
            </a:r>
            <a:r>
              <a:rPr lang="en-US" sz="1800" dirty="0">
                <a:solidFill>
                  <a:srgbClr val="414141"/>
                </a:solidFill>
              </a:rPr>
              <a:t> </a:t>
            </a:r>
            <a:r>
              <a:rPr lang="en-US" sz="1800" dirty="0" err="1">
                <a:solidFill>
                  <a:srgbClr val="414141"/>
                </a:solidFill>
              </a:rPr>
              <a:t>ponudba</a:t>
            </a:r>
            <a:r>
              <a:rPr lang="en-US" sz="1800" dirty="0">
                <a:solidFill>
                  <a:srgbClr val="414141"/>
                </a:solidFill>
              </a:rPr>
              <a:t> </a:t>
            </a:r>
            <a:r>
              <a:rPr lang="en-US" sz="1800" dirty="0" err="1">
                <a:solidFill>
                  <a:srgbClr val="414141"/>
                </a:solidFill>
              </a:rPr>
              <a:t>avtentičnih</a:t>
            </a:r>
            <a:r>
              <a:rPr lang="en-US" sz="1800" dirty="0">
                <a:solidFill>
                  <a:srgbClr val="414141"/>
                </a:solidFill>
              </a:rPr>
              <a:t>,</a:t>
            </a:r>
            <a:endParaRPr lang="en-US" dirty="0"/>
          </a:p>
          <a:p>
            <a:pPr>
              <a:lnSpc>
                <a:spcPts val="1800"/>
              </a:lnSpc>
            </a:pPr>
            <a:r>
              <a:rPr lang="en-US" sz="1800" dirty="0" err="1">
                <a:solidFill>
                  <a:srgbClr val="414141"/>
                </a:solidFill>
              </a:rPr>
              <a:t>trajnostnih</a:t>
            </a:r>
            <a:r>
              <a:rPr lang="en-US" sz="1800" dirty="0">
                <a:solidFill>
                  <a:srgbClr val="414141"/>
                </a:solidFill>
              </a:rPr>
              <a:t> in </a:t>
            </a:r>
            <a:r>
              <a:rPr lang="en-US" sz="1800" dirty="0" err="1">
                <a:solidFill>
                  <a:srgbClr val="414141"/>
                </a:solidFill>
              </a:rPr>
              <a:t>lokalno</a:t>
            </a:r>
            <a:r>
              <a:rPr lang="en-US" sz="1800" dirty="0">
                <a:solidFill>
                  <a:srgbClr val="414141"/>
                </a:solidFill>
              </a:rPr>
              <a:t> </a:t>
            </a:r>
            <a:r>
              <a:rPr lang="en-US" sz="1800" dirty="0" err="1">
                <a:solidFill>
                  <a:srgbClr val="414141"/>
                </a:solidFill>
              </a:rPr>
              <a:t>zakoreninjenih</a:t>
            </a:r>
            <a:r>
              <a:rPr lang="en-US" sz="1800" dirty="0">
                <a:solidFill>
                  <a:srgbClr val="414141"/>
                </a:solidFill>
              </a:rPr>
              <a:t> </a:t>
            </a:r>
            <a:r>
              <a:rPr lang="en-US" sz="1800" dirty="0" err="1">
                <a:solidFill>
                  <a:srgbClr val="414141"/>
                </a:solidFill>
              </a:rPr>
              <a:t>izkušenj</a:t>
            </a:r>
            <a:r>
              <a:rPr lang="en-US" sz="1800" dirty="0">
                <a:solidFill>
                  <a:srgbClr val="414141"/>
                </a:solidFill>
              </a:rPr>
              <a:t> </a:t>
            </a:r>
            <a:r>
              <a:rPr lang="en-US" sz="1800" dirty="0" err="1">
                <a:solidFill>
                  <a:srgbClr val="414141"/>
                </a:solidFill>
              </a:rPr>
              <a:t>lahko</a:t>
            </a:r>
            <a:r>
              <a:rPr lang="en-US" sz="1800" dirty="0">
                <a:solidFill>
                  <a:srgbClr val="414141"/>
                </a:solidFill>
              </a:rPr>
              <a:t> </a:t>
            </a:r>
            <a:r>
              <a:rPr lang="en-US" sz="1800" dirty="0" err="1">
                <a:solidFill>
                  <a:srgbClr val="414141"/>
                </a:solidFill>
              </a:rPr>
              <a:t>dodaja</a:t>
            </a:r>
            <a:r>
              <a:rPr lang="en-US" sz="1800" dirty="0">
                <a:solidFill>
                  <a:srgbClr val="414141"/>
                </a:solidFill>
              </a:rPr>
              <a:t> </a:t>
            </a:r>
            <a:r>
              <a:rPr lang="en-US" sz="1800" dirty="0" err="1">
                <a:solidFill>
                  <a:srgbClr val="414141"/>
                </a:solidFill>
              </a:rPr>
              <a:t>resnično</a:t>
            </a:r>
            <a:r>
              <a:rPr lang="en-US" sz="1800" dirty="0">
                <a:solidFill>
                  <a:srgbClr val="414141"/>
                </a:solidFill>
              </a:rPr>
              <a:t> </a:t>
            </a:r>
            <a:r>
              <a:rPr lang="en-US" sz="1800" dirty="0" err="1">
                <a:solidFill>
                  <a:srgbClr val="414141"/>
                </a:solidFill>
              </a:rPr>
              <a:t>vrednost</a:t>
            </a:r>
            <a:r>
              <a:rPr lang="en-US" sz="1800" dirty="0">
                <a:solidFill>
                  <a:srgbClr val="414141"/>
                </a:solidFill>
              </a:rPr>
              <a:t> </a:t>
            </a:r>
            <a:r>
              <a:rPr lang="en-US" sz="1800" dirty="0" err="1">
                <a:solidFill>
                  <a:srgbClr val="414141"/>
                </a:solidFill>
              </a:rPr>
              <a:t>vaši</a:t>
            </a:r>
            <a:r>
              <a:rPr lang="en-US" sz="1800" dirty="0">
                <a:solidFill>
                  <a:srgbClr val="414141"/>
                </a:solidFill>
              </a:rPr>
              <a:t> </a:t>
            </a:r>
            <a:r>
              <a:rPr lang="en-US" sz="1800" dirty="0" err="1">
                <a:solidFill>
                  <a:srgbClr val="414141"/>
                </a:solidFill>
              </a:rPr>
              <a:t>ponudbi</a:t>
            </a:r>
            <a:r>
              <a:rPr lang="en-US" sz="1800" dirty="0">
                <a:solidFill>
                  <a:srgbClr val="414141"/>
                </a:solidFill>
              </a:rPr>
              <a:t> in </a:t>
            </a:r>
            <a:r>
              <a:rPr lang="en-US" sz="1800" dirty="0" err="1">
                <a:solidFill>
                  <a:srgbClr val="414141"/>
                </a:solidFill>
              </a:rPr>
              <a:t>identiteti</a:t>
            </a:r>
            <a:r>
              <a:rPr lang="en-US" sz="1800" dirty="0">
                <a:solidFill>
                  <a:srgbClr val="414141"/>
                </a:solidFill>
              </a:rPr>
              <a:t> </a:t>
            </a:r>
            <a:r>
              <a:rPr lang="en-US" sz="1800" dirty="0" err="1">
                <a:solidFill>
                  <a:srgbClr val="414141"/>
                </a:solidFill>
              </a:rPr>
              <a:t>blagovne</a:t>
            </a:r>
            <a:r>
              <a:rPr lang="en-US" sz="1800" dirty="0">
                <a:solidFill>
                  <a:srgbClr val="414141"/>
                </a:solidFill>
              </a:rPr>
              <a:t> </a:t>
            </a:r>
            <a:r>
              <a:rPr lang="en-US" sz="1800" dirty="0" err="1">
                <a:solidFill>
                  <a:srgbClr val="414141"/>
                </a:solidFill>
              </a:rPr>
              <a:t>znamke</a:t>
            </a:r>
            <a:r>
              <a:rPr lang="en-US" sz="1800" dirty="0">
                <a:solidFill>
                  <a:srgbClr val="414141"/>
                </a:solidFill>
              </a:rPr>
              <a:t>, </a:t>
            </a:r>
            <a:r>
              <a:rPr lang="en-US" sz="1800" dirty="0" err="1">
                <a:solidFill>
                  <a:srgbClr val="414141"/>
                </a:solidFill>
              </a:rPr>
              <a:t>pomaga</a:t>
            </a:r>
            <a:r>
              <a:rPr lang="en-US" sz="1800" dirty="0">
                <a:solidFill>
                  <a:srgbClr val="414141"/>
                </a:solidFill>
              </a:rPr>
              <a:t> </a:t>
            </a:r>
            <a:r>
              <a:rPr lang="en-US" sz="1800" dirty="0" err="1">
                <a:solidFill>
                  <a:srgbClr val="414141"/>
                </a:solidFill>
              </a:rPr>
              <a:t>gostom</a:t>
            </a:r>
            <a:r>
              <a:rPr lang="en-US" sz="1800" dirty="0">
                <a:solidFill>
                  <a:srgbClr val="414141"/>
                </a:solidFill>
              </a:rPr>
              <a:t>, da se </a:t>
            </a:r>
            <a:r>
              <a:rPr lang="en-US" sz="1800" dirty="0" err="1">
                <a:solidFill>
                  <a:srgbClr val="414141"/>
                </a:solidFill>
              </a:rPr>
              <a:t>počutijo</a:t>
            </a:r>
            <a:r>
              <a:rPr lang="en-US" sz="1800" dirty="0">
                <a:solidFill>
                  <a:srgbClr val="414141"/>
                </a:solidFill>
              </a:rPr>
              <a:t> </a:t>
            </a:r>
            <a:r>
              <a:rPr lang="en-US" sz="1800" dirty="0" err="1">
                <a:solidFill>
                  <a:srgbClr val="414141"/>
                </a:solidFill>
              </a:rPr>
              <a:t>bolj</a:t>
            </a:r>
            <a:r>
              <a:rPr lang="en-US" sz="1800" dirty="0">
                <a:solidFill>
                  <a:srgbClr val="414141"/>
                </a:solidFill>
              </a:rPr>
              <a:t> </a:t>
            </a:r>
            <a:r>
              <a:rPr lang="en-US" sz="1800" dirty="0" err="1">
                <a:solidFill>
                  <a:srgbClr val="414141"/>
                </a:solidFill>
              </a:rPr>
              <a:t>povezani</a:t>
            </a:r>
            <a:r>
              <a:rPr lang="en-US" sz="1800" dirty="0">
                <a:solidFill>
                  <a:srgbClr val="414141"/>
                </a:solidFill>
              </a:rPr>
              <a:t>, in </a:t>
            </a:r>
            <a:r>
              <a:rPr lang="en-US" sz="1800" dirty="0" err="1">
                <a:solidFill>
                  <a:srgbClr val="414141"/>
                </a:solidFill>
              </a:rPr>
              <a:t>preproste</a:t>
            </a:r>
            <a:r>
              <a:rPr lang="en-US" sz="1800" dirty="0">
                <a:solidFill>
                  <a:srgbClr val="414141"/>
                </a:solidFill>
              </a:rPr>
              <a:t> </a:t>
            </a:r>
            <a:r>
              <a:rPr lang="en-US" sz="1800" dirty="0" err="1">
                <a:solidFill>
                  <a:srgbClr val="414141"/>
                </a:solidFill>
              </a:rPr>
              <a:t>obiske</a:t>
            </a:r>
            <a:r>
              <a:rPr lang="en-US" sz="1800" dirty="0">
                <a:solidFill>
                  <a:srgbClr val="414141"/>
                </a:solidFill>
              </a:rPr>
              <a:t> </a:t>
            </a:r>
            <a:r>
              <a:rPr lang="en-US" sz="1800" dirty="0" err="1">
                <a:solidFill>
                  <a:srgbClr val="414141"/>
                </a:solidFill>
              </a:rPr>
              <a:t>spremeni</a:t>
            </a:r>
            <a:r>
              <a:rPr lang="en-US" sz="1800" dirty="0">
                <a:solidFill>
                  <a:srgbClr val="414141"/>
                </a:solidFill>
              </a:rPr>
              <a:t> v </a:t>
            </a:r>
            <a:r>
              <a:rPr lang="en-US" sz="1800" dirty="0" err="1">
                <a:solidFill>
                  <a:srgbClr val="414141"/>
                </a:solidFill>
              </a:rPr>
              <a:t>trajne</a:t>
            </a:r>
            <a:r>
              <a:rPr lang="en-US" sz="1800" dirty="0">
                <a:solidFill>
                  <a:srgbClr val="414141"/>
                </a:solidFill>
              </a:rPr>
              <a:t> </a:t>
            </a:r>
            <a:r>
              <a:rPr lang="en-US" sz="1800" dirty="0" err="1">
                <a:solidFill>
                  <a:srgbClr val="414141"/>
                </a:solidFill>
              </a:rPr>
              <a:t>spomine</a:t>
            </a:r>
            <a:r>
              <a:rPr lang="en-US" sz="1800" dirty="0">
                <a:solidFill>
                  <a:srgbClr val="414141"/>
                </a:solidFill>
              </a:rPr>
              <a:t>.</a:t>
            </a:r>
            <a:endParaRPr lang="en-US" dirty="0"/>
          </a:p>
          <a:p>
            <a:pPr>
              <a:lnSpc>
                <a:spcPts val="1800"/>
              </a:lnSpc>
            </a:pPr>
            <a:endParaRPr lang="en-US" sz="1800">
              <a:solidFill>
                <a:srgbClr val="414141"/>
              </a:solidFill>
            </a:endParaRPr>
          </a:p>
          <a:p>
            <a:pPr>
              <a:lnSpc>
                <a:spcPts val="1800"/>
              </a:lnSpc>
            </a:pPr>
            <a:endParaRPr lang="en-US" sz="1800">
              <a:solidFill>
                <a:srgbClr val="414141"/>
              </a:solidFill>
            </a:endParaRPr>
          </a:p>
          <a:p>
            <a:pPr>
              <a:lnSpc>
                <a:spcPts val="1800"/>
              </a:lnSpc>
            </a:pPr>
            <a:endParaRPr lang="en-GB" sz="1800">
              <a:solidFill>
                <a:srgbClr val="414141"/>
              </a:solidFill>
            </a:endParaRP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675469" y="342824"/>
            <a:ext cx="5041923" cy="720752"/>
          </a:xfrm>
        </p:spPr>
        <p:txBody>
          <a:bodyPr lIns="91440" tIns="45720" rIns="91440" bIns="45720" anchor="ctr">
            <a:noAutofit/>
          </a:bodyPr>
          <a:lstStyle/>
          <a:p>
            <a:r>
              <a:rPr lang="en-US" b="1"/>
              <a:t>Pregled modula 4</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5482081" y="91715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A9DBDEEE-37E2-4D7D-EEAE-F063628F4288}"/>
              </a:ext>
            </a:extLst>
          </p:cNvPr>
          <p:cNvCxnSpPr>
            <a:cxnSpLocks/>
          </p:cNvCxnSpPr>
          <p:nvPr/>
        </p:nvCxnSpPr>
        <p:spPr>
          <a:xfrm flipH="1">
            <a:off x="5482081" y="285368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 name="Text Placeholder 11">
            <a:extLst>
              <a:ext uri="{FF2B5EF4-FFF2-40B4-BE49-F238E27FC236}">
                <a16:creationId xmlns:a16="http://schemas.microsoft.com/office/drawing/2014/main" id="{5B3010B6-72DD-1B3A-59BB-6CAD417D0B1B}"/>
              </a:ext>
            </a:extLst>
          </p:cNvPr>
          <p:cNvSpPr txBox="1">
            <a:spLocks/>
          </p:cNvSpPr>
          <p:nvPr/>
        </p:nvSpPr>
        <p:spPr>
          <a:xfrm>
            <a:off x="5744878" y="4466932"/>
            <a:ext cx="700387" cy="689518"/>
          </a:xfrm>
          <a:prstGeom prst="rect">
            <a:avLst/>
          </a:prstGeom>
          <a:noFill/>
        </p:spPr>
        <p:txBody>
          <a:bodyPr anchor="b">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b="1"/>
              <a:t>03</a:t>
            </a:r>
          </a:p>
        </p:txBody>
      </p:sp>
      <p:sp>
        <p:nvSpPr>
          <p:cNvPr id="3" name="Text Placeholder 12">
            <a:extLst>
              <a:ext uri="{FF2B5EF4-FFF2-40B4-BE49-F238E27FC236}">
                <a16:creationId xmlns:a16="http://schemas.microsoft.com/office/drawing/2014/main" id="{1471625A-1FC7-5026-B50A-9078E4AC46D4}"/>
              </a:ext>
            </a:extLst>
          </p:cNvPr>
          <p:cNvSpPr txBox="1">
            <a:spLocks/>
          </p:cNvSpPr>
          <p:nvPr/>
        </p:nvSpPr>
        <p:spPr>
          <a:xfrm>
            <a:off x="6621148" y="4486471"/>
            <a:ext cx="5379097" cy="575039"/>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US" b="1">
                <a:solidFill>
                  <a:srgbClr val="EC7C69"/>
                </a:solidFill>
              </a:rPr>
              <a:t>Vizualni elementi, pripovedovanje zgodb in gradnja skupnosti, ki prinaša rezultate</a:t>
            </a:r>
          </a:p>
          <a:p>
            <a:pPr>
              <a:lnSpc>
                <a:spcPts val="2240"/>
              </a:lnSpc>
            </a:pPr>
            <a:endParaRPr lang="en-US" b="1">
              <a:solidFill>
                <a:srgbClr val="EC7C69"/>
              </a:solidFill>
            </a:endParaRPr>
          </a:p>
        </p:txBody>
      </p:sp>
      <p:sp>
        <p:nvSpPr>
          <p:cNvPr id="4" name="Text Placeholder 14">
            <a:extLst>
              <a:ext uri="{FF2B5EF4-FFF2-40B4-BE49-F238E27FC236}">
                <a16:creationId xmlns:a16="http://schemas.microsoft.com/office/drawing/2014/main" id="{ED390AB9-4058-D6E3-7CDA-7CE51B8A94D7}"/>
              </a:ext>
            </a:extLst>
          </p:cNvPr>
          <p:cNvSpPr txBox="1">
            <a:spLocks/>
          </p:cNvSpPr>
          <p:nvPr/>
        </p:nvSpPr>
        <p:spPr>
          <a:xfrm>
            <a:off x="6621147" y="5206144"/>
            <a:ext cx="5215191" cy="815168"/>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pPr>
            <a:r>
              <a:rPr lang="en-US" sz="1800">
                <a:solidFill>
                  <a:srgbClr val="414141"/>
                </a:solidFill>
              </a:rPr>
              <a:t>Naučite se, kako z močnimi vizualnimi elementi, avtentičnim pripovedovanjem zgodb, vključevanjem skupnosti in digitalnimi platformami graditi zaupanje, ustvarjati čustvene vezi, povečati število neposrednih rezervacij in podpirati dolgoročni uspeh alternativnih podeželskih nastanitev.</a:t>
            </a:r>
          </a:p>
        </p:txBody>
      </p:sp>
      <p:cxnSp>
        <p:nvCxnSpPr>
          <p:cNvPr id="5" name="Straight Connector 4">
            <a:extLst>
              <a:ext uri="{FF2B5EF4-FFF2-40B4-BE49-F238E27FC236}">
                <a16:creationId xmlns:a16="http://schemas.microsoft.com/office/drawing/2014/main" id="{E4763E85-8230-E79D-9079-124CC9F3A311}"/>
              </a:ext>
            </a:extLst>
          </p:cNvPr>
          <p:cNvCxnSpPr>
            <a:cxnSpLocks/>
          </p:cNvCxnSpPr>
          <p:nvPr/>
        </p:nvCxnSpPr>
        <p:spPr>
          <a:xfrm flipH="1">
            <a:off x="5482081" y="5107156"/>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5</a:t>
            </a:fld>
            <a:endParaRPr lang="fr-CA" sz="1200"/>
          </a:p>
        </p:txBody>
      </p:sp>
      <p:pic>
        <p:nvPicPr>
          <p:cNvPr id="16" name="Picture 15">
            <a:extLst>
              <a:ext uri="{FF2B5EF4-FFF2-40B4-BE49-F238E27FC236}">
                <a16:creationId xmlns:a16="http://schemas.microsoft.com/office/drawing/2014/main" id="{DCA9F3E8-C2BE-ABB8-F726-1FD6A11DF63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2003122" y="4955651"/>
            <a:ext cx="3580276" cy="2123680"/>
          </a:xfrm>
          <a:prstGeom prst="rect">
            <a:avLst/>
          </a:prstGeom>
        </p:spPr>
      </p:pic>
    </p:spTree>
    <p:extLst>
      <p:ext uri="{BB962C8B-B14F-4D97-AF65-F5344CB8AC3E}">
        <p14:creationId xmlns:p14="http://schemas.microsoft.com/office/powerpoint/2010/main" val="6481647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16B89-E58F-CFAC-F64C-4925C2B0D9C0}"/>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56A0E387-E454-2D3F-517F-E33F8BA856F5}"/>
              </a:ext>
            </a:extLst>
          </p:cNvPr>
          <p:cNvSpPr/>
          <p:nvPr/>
        </p:nvSpPr>
        <p:spPr>
          <a:xfrm flipH="1">
            <a:off x="5237179" y="464529"/>
            <a:ext cx="6915745" cy="1020963"/>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5A382BA4-3EED-9FA8-1EB1-3729F61317D7}"/>
              </a:ext>
            </a:extLst>
          </p:cNvPr>
          <p:cNvSpPr txBox="1">
            <a:spLocks/>
          </p:cNvSpPr>
          <p:nvPr/>
        </p:nvSpPr>
        <p:spPr>
          <a:xfrm>
            <a:off x="5657264" y="608432"/>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Poglavje 3:</a:t>
            </a:r>
            <a:r>
              <a:rPr lang="en-US"/>
              <a:t> 4 ključna področja učenja</a:t>
            </a:r>
          </a:p>
        </p:txBody>
      </p:sp>
      <p:sp>
        <p:nvSpPr>
          <p:cNvPr id="13" name="Slide Number Placeholder 5">
            <a:extLst>
              <a:ext uri="{FF2B5EF4-FFF2-40B4-BE49-F238E27FC236}">
                <a16:creationId xmlns:a16="http://schemas.microsoft.com/office/drawing/2014/main" id="{143C7C5D-B539-BDE2-F537-5CBF303325C9}"/>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50</a:t>
            </a:fld>
            <a:endParaRPr lang="fr-CA" sz="1200"/>
          </a:p>
        </p:txBody>
      </p:sp>
      <p:sp>
        <p:nvSpPr>
          <p:cNvPr id="8" name="Text Placeholder 1">
            <a:extLst>
              <a:ext uri="{FF2B5EF4-FFF2-40B4-BE49-F238E27FC236}">
                <a16:creationId xmlns:a16="http://schemas.microsoft.com/office/drawing/2014/main" id="{663C02A8-4134-2AD5-7362-35932D925F42}"/>
              </a:ext>
            </a:extLst>
          </p:cNvPr>
          <p:cNvSpPr txBox="1">
            <a:spLocks/>
          </p:cNvSpPr>
          <p:nvPr/>
        </p:nvSpPr>
        <p:spPr>
          <a:xfrm>
            <a:off x="1779518" y="2003103"/>
            <a:ext cx="6912538" cy="275194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US" sz="2800" b="1" dirty="0" err="1"/>
              <a:t>Vizualna</a:t>
            </a:r>
            <a:r>
              <a:rPr lang="en-US" sz="2800" b="1" dirty="0"/>
              <a:t> </a:t>
            </a:r>
            <a:r>
              <a:rPr lang="en-US" sz="2800" b="1" dirty="0" err="1"/>
              <a:t>komunikacija</a:t>
            </a:r>
            <a:r>
              <a:rPr lang="en-US" sz="2800" b="1" dirty="0"/>
              <a:t> in </a:t>
            </a:r>
            <a:r>
              <a:rPr lang="en-US" sz="2800" b="1" dirty="0" err="1"/>
              <a:t>blagovna</a:t>
            </a:r>
            <a:r>
              <a:rPr lang="en-US" sz="2800" b="1" dirty="0"/>
              <a:t> </a:t>
            </a:r>
            <a:r>
              <a:rPr lang="en-US" sz="2800" b="1" dirty="0" err="1"/>
              <a:t>znamka</a:t>
            </a:r>
            <a:r>
              <a:rPr lang="en-US" sz="2800" b="1" dirty="0"/>
              <a:t> </a:t>
            </a:r>
          </a:p>
          <a:p>
            <a:pPr>
              <a:lnSpc>
                <a:spcPts val="2480"/>
              </a:lnSpc>
            </a:pPr>
            <a:endParaRPr lang="en-GB" sz="2600" b="1"/>
          </a:p>
          <a:p>
            <a:endParaRPr lang="en-GB" sz="800" b="1"/>
          </a:p>
          <a:p>
            <a:pPr>
              <a:lnSpc>
                <a:spcPts val="2380"/>
              </a:lnSpc>
            </a:pPr>
            <a:r>
              <a:rPr lang="en-IE" sz="2200" dirty="0" err="1"/>
              <a:t>Razumevanje</a:t>
            </a:r>
            <a:r>
              <a:rPr lang="en-IE" sz="2200" dirty="0"/>
              <a:t>, </a:t>
            </a:r>
            <a:r>
              <a:rPr lang="en-IE" sz="2200" dirty="0" err="1"/>
              <a:t>kako</a:t>
            </a:r>
            <a:r>
              <a:rPr lang="en-IE" sz="2200" dirty="0"/>
              <a:t> </a:t>
            </a:r>
            <a:r>
              <a:rPr lang="en-IE" sz="2200" dirty="0" err="1"/>
              <a:t>ustvariti</a:t>
            </a:r>
            <a:r>
              <a:rPr lang="en-IE" sz="2200" dirty="0"/>
              <a:t> in </a:t>
            </a:r>
            <a:r>
              <a:rPr lang="en-IE" sz="2200" dirty="0" err="1"/>
              <a:t>urediti</a:t>
            </a:r>
            <a:r>
              <a:rPr lang="en-IE" sz="2200" dirty="0"/>
              <a:t> </a:t>
            </a:r>
            <a:r>
              <a:rPr lang="en-IE" sz="2200" dirty="0" err="1"/>
              <a:t>močne</a:t>
            </a:r>
            <a:r>
              <a:rPr lang="en-IE" sz="2200" dirty="0"/>
              <a:t>, </a:t>
            </a:r>
            <a:r>
              <a:rPr lang="en-IE" sz="2200" dirty="0" err="1"/>
              <a:t>visokokakovostne</a:t>
            </a:r>
            <a:r>
              <a:rPr lang="en-IE" sz="2200" dirty="0"/>
              <a:t> </a:t>
            </a:r>
            <a:r>
              <a:rPr lang="en-IE" sz="2200" dirty="0" err="1"/>
              <a:t>slike</a:t>
            </a:r>
            <a:r>
              <a:rPr lang="en-IE" sz="2200" dirty="0"/>
              <a:t> in </a:t>
            </a:r>
            <a:r>
              <a:rPr lang="en-IE" sz="2200" dirty="0" err="1"/>
              <a:t>videoposnetke</a:t>
            </a:r>
            <a:r>
              <a:rPr lang="en-IE" sz="2200" dirty="0"/>
              <a:t>, ki </a:t>
            </a:r>
            <a:r>
              <a:rPr lang="en-IE" sz="2200" dirty="0" err="1"/>
              <a:t>odražajo</a:t>
            </a:r>
            <a:r>
              <a:rPr lang="en-IE" sz="2200" dirty="0"/>
              <a:t> </a:t>
            </a:r>
            <a:r>
              <a:rPr lang="en-IE" sz="2200" dirty="0" err="1"/>
              <a:t>pristni</a:t>
            </a:r>
            <a:r>
              <a:rPr lang="en-IE" sz="2200" dirty="0"/>
              <a:t> </a:t>
            </a:r>
            <a:r>
              <a:rPr lang="en-IE" sz="2200" dirty="0" err="1"/>
              <a:t>značaj</a:t>
            </a:r>
            <a:r>
              <a:rPr lang="en-IE" sz="2200" dirty="0"/>
              <a:t> </a:t>
            </a:r>
            <a:r>
              <a:rPr lang="en-IE" sz="2200" dirty="0" err="1"/>
              <a:t>alternativnih</a:t>
            </a:r>
            <a:r>
              <a:rPr lang="en-IE" sz="2200" dirty="0"/>
              <a:t> </a:t>
            </a:r>
            <a:r>
              <a:rPr lang="en-IE" sz="2200" dirty="0" err="1"/>
              <a:t>podeželskih</a:t>
            </a:r>
            <a:r>
              <a:rPr lang="en-IE" sz="2200" dirty="0"/>
              <a:t> </a:t>
            </a:r>
            <a:r>
              <a:rPr lang="en-IE" sz="2200" dirty="0" err="1"/>
              <a:t>nastanitev</a:t>
            </a:r>
            <a:r>
              <a:rPr lang="en-IE" sz="2200" dirty="0"/>
              <a:t>. </a:t>
            </a:r>
            <a:r>
              <a:rPr lang="en-IE" sz="2200" dirty="0" err="1"/>
              <a:t>Vizualni</a:t>
            </a:r>
            <a:r>
              <a:rPr lang="en-IE" sz="2200" dirty="0"/>
              <a:t> </a:t>
            </a:r>
            <a:r>
              <a:rPr lang="en-IE" sz="2200" dirty="0" err="1"/>
              <a:t>elementi</a:t>
            </a:r>
            <a:r>
              <a:rPr lang="en-IE" sz="2200" dirty="0"/>
              <a:t> </a:t>
            </a:r>
            <a:r>
              <a:rPr lang="en-IE" sz="2200" dirty="0" err="1"/>
              <a:t>morajo</a:t>
            </a:r>
            <a:r>
              <a:rPr lang="en-IE" sz="2200" dirty="0"/>
              <a:t> </a:t>
            </a:r>
            <a:r>
              <a:rPr lang="en-IE" sz="2200" dirty="0" err="1"/>
              <a:t>vzbujati</a:t>
            </a:r>
            <a:r>
              <a:rPr lang="en-IE" sz="2200" dirty="0"/>
              <a:t> </a:t>
            </a:r>
            <a:r>
              <a:rPr lang="en-IE" sz="2200" dirty="0" err="1"/>
              <a:t>čustva</a:t>
            </a:r>
            <a:r>
              <a:rPr lang="en-IE" sz="2200" dirty="0"/>
              <a:t>, </a:t>
            </a:r>
            <a:r>
              <a:rPr lang="en-IE" sz="2200" dirty="0" err="1"/>
              <a:t>graditi</a:t>
            </a:r>
            <a:r>
              <a:rPr lang="en-IE" sz="2200" dirty="0"/>
              <a:t> </a:t>
            </a:r>
            <a:r>
              <a:rPr lang="en-IE" sz="2200" dirty="0" err="1"/>
              <a:t>zaupanje</a:t>
            </a:r>
            <a:r>
              <a:rPr lang="en-IE" sz="2200" dirty="0"/>
              <a:t> in </a:t>
            </a:r>
            <a:r>
              <a:rPr lang="en-IE" sz="2200" dirty="0" err="1"/>
              <a:t>postavljati</a:t>
            </a:r>
            <a:r>
              <a:rPr lang="en-IE" sz="2200" dirty="0"/>
              <a:t> </a:t>
            </a:r>
            <a:r>
              <a:rPr lang="en-IE" sz="2200" dirty="0" err="1"/>
              <a:t>jasna</a:t>
            </a:r>
            <a:r>
              <a:rPr lang="en-IE" sz="2200" dirty="0"/>
              <a:t> </a:t>
            </a:r>
            <a:r>
              <a:rPr lang="en-IE" sz="2200" dirty="0" err="1"/>
              <a:t>pričakovanja</a:t>
            </a:r>
            <a:r>
              <a:rPr lang="en-IE" sz="2200" dirty="0"/>
              <a:t> za </a:t>
            </a:r>
            <a:r>
              <a:rPr lang="en-IE" sz="2200" dirty="0" err="1"/>
              <a:t>goste</a:t>
            </a:r>
            <a:r>
              <a:rPr lang="en-IE" sz="2200" dirty="0"/>
              <a:t>.</a:t>
            </a:r>
            <a:endParaRPr lang="en-IE" sz="2200" dirty="0">
              <a:ea typeface="Calibri"/>
              <a:cs typeface="Calibri"/>
            </a:endParaRPr>
          </a:p>
          <a:p>
            <a:pPr>
              <a:lnSpc>
                <a:spcPts val="2380"/>
              </a:lnSpc>
            </a:pPr>
            <a:endParaRPr lang="en-IE" sz="2200"/>
          </a:p>
          <a:p>
            <a:pPr>
              <a:lnSpc>
                <a:spcPts val="2380"/>
              </a:lnSpc>
            </a:pPr>
            <a:endParaRPr lang="en-IE" sz="2200"/>
          </a:p>
          <a:p>
            <a:pPr>
              <a:lnSpc>
                <a:spcPts val="2380"/>
              </a:lnSpc>
            </a:pPr>
            <a:endParaRPr lang="en-IE" sz="2200"/>
          </a:p>
          <a:p>
            <a:pPr>
              <a:lnSpc>
                <a:spcPts val="2380"/>
              </a:lnSpc>
            </a:pPr>
            <a:endParaRPr lang="en-IE" sz="2200"/>
          </a:p>
          <a:p>
            <a:pPr>
              <a:lnSpc>
                <a:spcPts val="2380"/>
              </a:lnSpc>
            </a:pPr>
            <a:endParaRPr lang="en-IE" sz="2200"/>
          </a:p>
          <a:p>
            <a:pPr>
              <a:lnSpc>
                <a:spcPts val="2380"/>
              </a:lnSpc>
            </a:pPr>
            <a:endParaRPr lang="en-US" sz="2400"/>
          </a:p>
          <a:p>
            <a:pPr>
              <a:lnSpc>
                <a:spcPts val="2480"/>
              </a:lnSpc>
            </a:pPr>
            <a:endParaRPr lang="en-US" sz="2400"/>
          </a:p>
          <a:p>
            <a:pPr>
              <a:lnSpc>
                <a:spcPts val="2480"/>
              </a:lnSpc>
            </a:pPr>
            <a:endParaRPr lang="en-GB" sz="2400"/>
          </a:p>
        </p:txBody>
      </p:sp>
      <p:sp>
        <p:nvSpPr>
          <p:cNvPr id="9" name="Text Placeholder 2">
            <a:extLst>
              <a:ext uri="{FF2B5EF4-FFF2-40B4-BE49-F238E27FC236}">
                <a16:creationId xmlns:a16="http://schemas.microsoft.com/office/drawing/2014/main" id="{F7EFBA7E-39C5-BCAC-FA05-4E7536A9F34A}"/>
              </a:ext>
            </a:extLst>
          </p:cNvPr>
          <p:cNvSpPr txBox="1">
            <a:spLocks/>
          </p:cNvSpPr>
          <p:nvPr/>
        </p:nvSpPr>
        <p:spPr>
          <a:xfrm>
            <a:off x="593560" y="1710161"/>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a:solidFill>
                  <a:schemeClr val="bg1"/>
                </a:solidFill>
              </a:rPr>
              <a:t>01</a:t>
            </a:r>
            <a:endParaRPr lang="en-GB" sz="6600" b="1">
              <a:solidFill>
                <a:schemeClr val="bg1"/>
              </a:solidFill>
            </a:endParaRPr>
          </a:p>
        </p:txBody>
      </p:sp>
      <p:sp>
        <p:nvSpPr>
          <p:cNvPr id="10" name="Freeform 9">
            <a:extLst>
              <a:ext uri="{FF2B5EF4-FFF2-40B4-BE49-F238E27FC236}">
                <a16:creationId xmlns:a16="http://schemas.microsoft.com/office/drawing/2014/main" id="{2BF53D9B-6C25-C7BD-1910-608B8A3024C8}"/>
              </a:ext>
            </a:extLst>
          </p:cNvPr>
          <p:cNvSpPr/>
          <p:nvPr/>
        </p:nvSpPr>
        <p:spPr>
          <a:xfrm>
            <a:off x="-3603" y="248167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Tree>
    <p:extLst>
      <p:ext uri="{BB962C8B-B14F-4D97-AF65-F5344CB8AC3E}">
        <p14:creationId xmlns:p14="http://schemas.microsoft.com/office/powerpoint/2010/main" val="41150624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16B89-E58F-CFAC-F64C-4925C2B0D9C0}"/>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56A0E387-E454-2D3F-517F-E33F8BA856F5}"/>
              </a:ext>
            </a:extLst>
          </p:cNvPr>
          <p:cNvSpPr/>
          <p:nvPr/>
        </p:nvSpPr>
        <p:spPr>
          <a:xfrm flipH="1">
            <a:off x="5188334" y="484068"/>
            <a:ext cx="6964590" cy="1001424"/>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5A382BA4-3EED-9FA8-1EB1-3729F61317D7}"/>
              </a:ext>
            </a:extLst>
          </p:cNvPr>
          <p:cNvSpPr txBox="1">
            <a:spLocks/>
          </p:cNvSpPr>
          <p:nvPr/>
        </p:nvSpPr>
        <p:spPr>
          <a:xfrm>
            <a:off x="5667033" y="618201"/>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Poglavje 3:</a:t>
            </a:r>
            <a:r>
              <a:rPr lang="en-US"/>
              <a:t> 4 ključna področja učenja</a:t>
            </a:r>
          </a:p>
        </p:txBody>
      </p:sp>
      <p:sp>
        <p:nvSpPr>
          <p:cNvPr id="13" name="Slide Number Placeholder 5">
            <a:extLst>
              <a:ext uri="{FF2B5EF4-FFF2-40B4-BE49-F238E27FC236}">
                <a16:creationId xmlns:a16="http://schemas.microsoft.com/office/drawing/2014/main" id="{143C7C5D-B539-BDE2-F537-5CBF303325C9}"/>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51</a:t>
            </a:fld>
            <a:endParaRPr lang="fr-CA" sz="1200"/>
          </a:p>
        </p:txBody>
      </p:sp>
      <p:sp>
        <p:nvSpPr>
          <p:cNvPr id="8" name="Text Placeholder 1">
            <a:extLst>
              <a:ext uri="{FF2B5EF4-FFF2-40B4-BE49-F238E27FC236}">
                <a16:creationId xmlns:a16="http://schemas.microsoft.com/office/drawing/2014/main" id="{663C02A8-4134-2AD5-7362-35932D925F42}"/>
              </a:ext>
            </a:extLst>
          </p:cNvPr>
          <p:cNvSpPr txBox="1">
            <a:spLocks/>
          </p:cNvSpPr>
          <p:nvPr/>
        </p:nvSpPr>
        <p:spPr>
          <a:xfrm>
            <a:off x="1779517" y="2003103"/>
            <a:ext cx="6817945"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US" sz="2800" b="1"/>
              <a:t>Vizualna komunikacija in blagovna znamka</a:t>
            </a:r>
            <a:endParaRPr lang="en-GB" sz="2600" b="1"/>
          </a:p>
          <a:p>
            <a:pPr>
              <a:lnSpc>
                <a:spcPts val="2380"/>
              </a:lnSpc>
            </a:pPr>
            <a:endParaRPr lang="en-IE" sz="2200"/>
          </a:p>
          <a:p>
            <a:pPr marL="342900" indent="-342900">
              <a:lnSpc>
                <a:spcPts val="2380"/>
              </a:lnSpc>
              <a:buFont typeface="Wingdings" panose="05000000000000000000" pitchFamily="2" charset="2"/>
              <a:buChar char="§"/>
            </a:pPr>
            <a:r>
              <a:rPr lang="en-IE" sz="2200"/>
              <a:t>Zakaj je vizualna podoba pomembna: Prvi vtis je pogosto vizualen. Goste privlačijo fotografije, videi in oblikovni elementi, še preden preberejo eno samo besedo.</a:t>
            </a:r>
          </a:p>
          <a:p>
            <a:pPr marL="342900" indent="-342900">
              <a:lnSpc>
                <a:spcPts val="2380"/>
              </a:lnSpc>
              <a:buFont typeface="Wingdings" panose="05000000000000000000" pitchFamily="2" charset="2"/>
              <a:buChar char="§"/>
            </a:pPr>
            <a:endParaRPr lang="en-IE" sz="2200"/>
          </a:p>
          <a:p>
            <a:pPr marL="342900" indent="-342900">
              <a:lnSpc>
                <a:spcPts val="2380"/>
              </a:lnSpc>
              <a:buFont typeface="Wingdings" panose="05000000000000000000" pitchFamily="2" charset="2"/>
              <a:buChar char="§"/>
            </a:pPr>
            <a:r>
              <a:rPr lang="en-IE" sz="2200"/>
              <a:t>Avtentičnost pred popolnostjo: Gostje iščejo pristnost. Slike, ki odražajo resničen značaj kraja (divje pokrajine, rustikalni interierji, osebni dotiki), gradijo zaupanje.</a:t>
            </a:r>
          </a:p>
          <a:p>
            <a:pPr marL="342900" indent="-342900">
              <a:lnSpc>
                <a:spcPts val="2380"/>
              </a:lnSpc>
              <a:buFont typeface="Wingdings" panose="05000000000000000000" pitchFamily="2" charset="2"/>
              <a:buChar char="§"/>
            </a:pPr>
            <a:endParaRPr lang="en-IE" sz="2200"/>
          </a:p>
          <a:p>
            <a:pPr>
              <a:lnSpc>
                <a:spcPts val="2380"/>
              </a:lnSpc>
            </a:pPr>
            <a:endParaRPr lang="en-IE" sz="2200"/>
          </a:p>
          <a:p>
            <a:pPr>
              <a:lnSpc>
                <a:spcPts val="2380"/>
              </a:lnSpc>
            </a:pPr>
            <a:endParaRPr lang="en-IE" sz="2200"/>
          </a:p>
          <a:p>
            <a:pPr>
              <a:lnSpc>
                <a:spcPts val="2380"/>
              </a:lnSpc>
            </a:pPr>
            <a:endParaRPr lang="en-IE" sz="2200"/>
          </a:p>
          <a:p>
            <a:pPr>
              <a:lnSpc>
                <a:spcPts val="2380"/>
              </a:lnSpc>
            </a:pPr>
            <a:endParaRPr lang="en-IE" sz="2200"/>
          </a:p>
          <a:p>
            <a:pPr>
              <a:lnSpc>
                <a:spcPts val="2380"/>
              </a:lnSpc>
            </a:pPr>
            <a:endParaRPr lang="en-US" sz="2400"/>
          </a:p>
          <a:p>
            <a:pPr>
              <a:lnSpc>
                <a:spcPts val="2480"/>
              </a:lnSpc>
            </a:pPr>
            <a:endParaRPr lang="en-US" sz="2400"/>
          </a:p>
          <a:p>
            <a:pPr>
              <a:lnSpc>
                <a:spcPts val="2480"/>
              </a:lnSpc>
            </a:pPr>
            <a:endParaRPr lang="en-GB" sz="2400"/>
          </a:p>
          <a:p>
            <a:pPr>
              <a:lnSpc>
                <a:spcPts val="2480"/>
              </a:lnSpc>
            </a:pPr>
            <a:endParaRPr lang="en-GB" sz="2400"/>
          </a:p>
        </p:txBody>
      </p:sp>
      <p:sp>
        <p:nvSpPr>
          <p:cNvPr id="9" name="Text Placeholder 2">
            <a:extLst>
              <a:ext uri="{FF2B5EF4-FFF2-40B4-BE49-F238E27FC236}">
                <a16:creationId xmlns:a16="http://schemas.microsoft.com/office/drawing/2014/main" id="{F7EFBA7E-39C5-BCAC-FA05-4E7536A9F34A}"/>
              </a:ext>
            </a:extLst>
          </p:cNvPr>
          <p:cNvSpPr txBox="1">
            <a:spLocks/>
          </p:cNvSpPr>
          <p:nvPr/>
        </p:nvSpPr>
        <p:spPr>
          <a:xfrm>
            <a:off x="652175" y="1710161"/>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a:solidFill>
                  <a:schemeClr val="bg1"/>
                </a:solidFill>
              </a:rPr>
              <a:t>01</a:t>
            </a:r>
            <a:endParaRPr lang="en-GB" sz="6600" b="1">
              <a:solidFill>
                <a:schemeClr val="bg1"/>
              </a:solidFill>
            </a:endParaRPr>
          </a:p>
        </p:txBody>
      </p:sp>
      <p:sp>
        <p:nvSpPr>
          <p:cNvPr id="10" name="Freeform 9">
            <a:extLst>
              <a:ext uri="{FF2B5EF4-FFF2-40B4-BE49-F238E27FC236}">
                <a16:creationId xmlns:a16="http://schemas.microsoft.com/office/drawing/2014/main" id="{2BF53D9B-6C25-C7BD-1910-608B8A3024C8}"/>
              </a:ext>
            </a:extLst>
          </p:cNvPr>
          <p:cNvSpPr/>
          <p:nvPr/>
        </p:nvSpPr>
        <p:spPr>
          <a:xfrm>
            <a:off x="-3603" y="2491446"/>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Tree>
    <p:extLst>
      <p:ext uri="{BB962C8B-B14F-4D97-AF65-F5344CB8AC3E}">
        <p14:creationId xmlns:p14="http://schemas.microsoft.com/office/powerpoint/2010/main" val="29346657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16B89-E58F-CFAC-F64C-4925C2B0D9C0}"/>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56A0E387-E454-2D3F-517F-E33F8BA856F5}"/>
              </a:ext>
            </a:extLst>
          </p:cNvPr>
          <p:cNvSpPr/>
          <p:nvPr/>
        </p:nvSpPr>
        <p:spPr>
          <a:xfrm flipH="1">
            <a:off x="5198103" y="493837"/>
            <a:ext cx="6954821" cy="991655"/>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5A382BA4-3EED-9FA8-1EB1-3729F61317D7}"/>
              </a:ext>
            </a:extLst>
          </p:cNvPr>
          <p:cNvSpPr txBox="1">
            <a:spLocks/>
          </p:cNvSpPr>
          <p:nvPr/>
        </p:nvSpPr>
        <p:spPr>
          <a:xfrm>
            <a:off x="5745187" y="627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Poglavje 3:</a:t>
            </a:r>
            <a:r>
              <a:rPr lang="en-US"/>
              <a:t> 4 ključna področja učenja</a:t>
            </a:r>
          </a:p>
        </p:txBody>
      </p:sp>
      <p:sp>
        <p:nvSpPr>
          <p:cNvPr id="13" name="Slide Number Placeholder 5">
            <a:extLst>
              <a:ext uri="{FF2B5EF4-FFF2-40B4-BE49-F238E27FC236}">
                <a16:creationId xmlns:a16="http://schemas.microsoft.com/office/drawing/2014/main" id="{143C7C5D-B539-BDE2-F537-5CBF303325C9}"/>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52</a:t>
            </a:fld>
            <a:endParaRPr lang="fr-CA" sz="1200"/>
          </a:p>
        </p:txBody>
      </p:sp>
      <p:sp>
        <p:nvSpPr>
          <p:cNvPr id="8" name="Text Placeholder 1">
            <a:extLst>
              <a:ext uri="{FF2B5EF4-FFF2-40B4-BE49-F238E27FC236}">
                <a16:creationId xmlns:a16="http://schemas.microsoft.com/office/drawing/2014/main" id="{663C02A8-4134-2AD5-7362-35932D925F42}"/>
              </a:ext>
            </a:extLst>
          </p:cNvPr>
          <p:cNvSpPr txBox="1">
            <a:spLocks/>
          </p:cNvSpPr>
          <p:nvPr/>
        </p:nvSpPr>
        <p:spPr>
          <a:xfrm>
            <a:off x="1779517" y="2003103"/>
            <a:ext cx="7409453"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US" sz="2800" b="1"/>
              <a:t>Vizualna komunikacija in blagovna znamka</a:t>
            </a:r>
            <a:endParaRPr lang="en-GB" sz="2600" b="1"/>
          </a:p>
          <a:p>
            <a:pPr>
              <a:lnSpc>
                <a:spcPts val="2480"/>
              </a:lnSpc>
            </a:pPr>
            <a:endParaRPr lang="en-US" sz="2400"/>
          </a:p>
          <a:p>
            <a:pPr marL="285750" indent="-285750">
              <a:lnSpc>
                <a:spcPts val="2480"/>
              </a:lnSpc>
              <a:buFont typeface="Wingdings" panose="05000000000000000000" pitchFamily="2" charset="2"/>
              <a:buChar char="§"/>
            </a:pPr>
            <a:r>
              <a:rPr lang="en-IE" sz="2200"/>
              <a:t>Vizualna doslednost: Barve, tipografija in stil fotografije morajo odražati identiteto in vrednote vaše blagovne znamke. Na primer, ekološki resort lahko uporablja naravne tone in zemeljske podobe, medtem ko lahko nenavaden glamping poudari svetle barve in igriv dizajn.</a:t>
            </a:r>
          </a:p>
          <a:p>
            <a:pPr marL="285750" indent="-285750">
              <a:lnSpc>
                <a:spcPts val="2480"/>
              </a:lnSpc>
              <a:buFont typeface="Wingdings" panose="05000000000000000000" pitchFamily="2" charset="2"/>
              <a:buChar char="§"/>
            </a:pPr>
            <a:endParaRPr lang="en-IE" sz="2200"/>
          </a:p>
          <a:p>
            <a:pPr marL="285750" indent="-285750">
              <a:lnSpc>
                <a:spcPts val="2480"/>
              </a:lnSpc>
              <a:buFont typeface="Wingdings" panose="05000000000000000000" pitchFamily="2" charset="2"/>
              <a:buChar char="§"/>
            </a:pPr>
            <a:r>
              <a:rPr lang="en-IE" sz="2200"/>
              <a:t>Praktična orodja: Uporaba platform, kot so Canva, </a:t>
            </a:r>
            <a:r>
              <a:rPr lang="en-IE" sz="2200" err="1"/>
              <a:t>prednastavitve</a:t>
            </a:r>
            <a:r>
              <a:rPr lang="en-IE" sz="2200"/>
              <a:t> Lightroom ali brezplačne zaloge + vsebine, ki jih ustvarjajo uporabniki (UGC), za ohranjanje skladnega videza na spletnih straneh, platformah za rezervacije in družbenih omrežjih.</a:t>
            </a:r>
          </a:p>
          <a:p>
            <a:pPr>
              <a:lnSpc>
                <a:spcPts val="2480"/>
              </a:lnSpc>
            </a:pPr>
            <a:endParaRPr lang="en-GB" sz="2400"/>
          </a:p>
          <a:p>
            <a:pPr>
              <a:lnSpc>
                <a:spcPts val="2480"/>
              </a:lnSpc>
            </a:pPr>
            <a:endParaRPr lang="en-GB" sz="2400"/>
          </a:p>
        </p:txBody>
      </p:sp>
      <p:sp>
        <p:nvSpPr>
          <p:cNvPr id="9" name="Text Placeholder 2">
            <a:extLst>
              <a:ext uri="{FF2B5EF4-FFF2-40B4-BE49-F238E27FC236}">
                <a16:creationId xmlns:a16="http://schemas.microsoft.com/office/drawing/2014/main" id="{F7EFBA7E-39C5-BCAC-FA05-4E7536A9F34A}"/>
              </a:ext>
            </a:extLst>
          </p:cNvPr>
          <p:cNvSpPr txBox="1">
            <a:spLocks/>
          </p:cNvSpPr>
          <p:nvPr/>
        </p:nvSpPr>
        <p:spPr>
          <a:xfrm>
            <a:off x="681483" y="1710161"/>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a:solidFill>
                  <a:schemeClr val="bg1"/>
                </a:solidFill>
              </a:rPr>
              <a:t>01</a:t>
            </a:r>
            <a:endParaRPr lang="en-GB" sz="6600" b="1">
              <a:solidFill>
                <a:schemeClr val="bg1"/>
              </a:solidFill>
            </a:endParaRPr>
          </a:p>
        </p:txBody>
      </p:sp>
      <p:sp>
        <p:nvSpPr>
          <p:cNvPr id="10" name="Freeform 9">
            <a:extLst>
              <a:ext uri="{FF2B5EF4-FFF2-40B4-BE49-F238E27FC236}">
                <a16:creationId xmlns:a16="http://schemas.microsoft.com/office/drawing/2014/main" id="{2BF53D9B-6C25-C7BD-1910-608B8A3024C8}"/>
              </a:ext>
            </a:extLst>
          </p:cNvPr>
          <p:cNvSpPr/>
          <p:nvPr/>
        </p:nvSpPr>
        <p:spPr>
          <a:xfrm>
            <a:off x="-3603" y="2520754"/>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Tree>
    <p:extLst>
      <p:ext uri="{BB962C8B-B14F-4D97-AF65-F5344CB8AC3E}">
        <p14:creationId xmlns:p14="http://schemas.microsoft.com/office/powerpoint/2010/main" val="55321576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16B89-E58F-CFAC-F64C-4925C2B0D9C0}"/>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56A0E387-E454-2D3F-517F-E33F8BA856F5}"/>
              </a:ext>
            </a:extLst>
          </p:cNvPr>
          <p:cNvSpPr/>
          <p:nvPr/>
        </p:nvSpPr>
        <p:spPr>
          <a:xfrm flipH="1">
            <a:off x="5198103" y="523145"/>
            <a:ext cx="6954821" cy="962347"/>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5A382BA4-3EED-9FA8-1EB1-3729F61317D7}"/>
              </a:ext>
            </a:extLst>
          </p:cNvPr>
          <p:cNvSpPr txBox="1">
            <a:spLocks/>
          </p:cNvSpPr>
          <p:nvPr/>
        </p:nvSpPr>
        <p:spPr>
          <a:xfrm>
            <a:off x="5667033" y="637739"/>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Poglavje 3:</a:t>
            </a:r>
            <a:r>
              <a:rPr lang="en-US"/>
              <a:t> 4 ključna področja učenja</a:t>
            </a:r>
          </a:p>
        </p:txBody>
      </p:sp>
      <p:sp>
        <p:nvSpPr>
          <p:cNvPr id="13" name="Slide Number Placeholder 5">
            <a:extLst>
              <a:ext uri="{FF2B5EF4-FFF2-40B4-BE49-F238E27FC236}">
                <a16:creationId xmlns:a16="http://schemas.microsoft.com/office/drawing/2014/main" id="{143C7C5D-B539-BDE2-F537-5CBF303325C9}"/>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53</a:t>
            </a:fld>
            <a:endParaRPr lang="fr-CA" sz="1200"/>
          </a:p>
        </p:txBody>
      </p:sp>
      <p:sp>
        <p:nvSpPr>
          <p:cNvPr id="8" name="Text Placeholder 1">
            <a:extLst>
              <a:ext uri="{FF2B5EF4-FFF2-40B4-BE49-F238E27FC236}">
                <a16:creationId xmlns:a16="http://schemas.microsoft.com/office/drawing/2014/main" id="{663C02A8-4134-2AD5-7362-35932D925F42}"/>
              </a:ext>
            </a:extLst>
          </p:cNvPr>
          <p:cNvSpPr txBox="1">
            <a:spLocks/>
          </p:cNvSpPr>
          <p:nvPr/>
        </p:nvSpPr>
        <p:spPr>
          <a:xfrm>
            <a:off x="1720903" y="2276641"/>
            <a:ext cx="6955522" cy="2673791"/>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IE" sz="2800" b="1"/>
              <a:t>Pripovedovanje zgodb za lokalno trženje:</a:t>
            </a:r>
          </a:p>
          <a:p>
            <a:pPr>
              <a:lnSpc>
                <a:spcPts val="2480"/>
              </a:lnSpc>
            </a:pPr>
            <a:endParaRPr lang="en-IE" sz="2800" b="1"/>
          </a:p>
          <a:p>
            <a:pPr>
              <a:lnSpc>
                <a:spcPts val="2480"/>
              </a:lnSpc>
            </a:pPr>
            <a:r>
              <a:rPr lang="en-IE" sz="2200"/>
              <a:t>Učenje, kako ustvariti zanimive zgodbe, ki poudarjajo edinstveno zgodovino, kulturo in okolje vsake nepremičnine. Učinkovito pripovedovanje zgodb ustvarja čustvene povezave, ki destinacijo ločijo od standardnih turističnih ponudb.</a:t>
            </a:r>
          </a:p>
          <a:p>
            <a:pPr>
              <a:lnSpc>
                <a:spcPts val="2480"/>
              </a:lnSpc>
            </a:pPr>
            <a:endParaRPr lang="en-IE" sz="2200"/>
          </a:p>
          <a:p>
            <a:pPr>
              <a:lnSpc>
                <a:spcPts val="2380"/>
              </a:lnSpc>
            </a:pPr>
            <a:endParaRPr lang="en-IE" sz="2200"/>
          </a:p>
          <a:p>
            <a:pPr>
              <a:lnSpc>
                <a:spcPts val="2380"/>
              </a:lnSpc>
            </a:pPr>
            <a:endParaRPr lang="en-IE" sz="2200"/>
          </a:p>
          <a:p>
            <a:pPr>
              <a:lnSpc>
                <a:spcPts val="2380"/>
              </a:lnSpc>
            </a:pPr>
            <a:endParaRPr lang="en-IE" sz="2200"/>
          </a:p>
          <a:p>
            <a:pPr>
              <a:lnSpc>
                <a:spcPts val="2380"/>
              </a:lnSpc>
            </a:pPr>
            <a:endParaRPr lang="en-US" sz="2400"/>
          </a:p>
          <a:p>
            <a:pPr>
              <a:lnSpc>
                <a:spcPts val="2480"/>
              </a:lnSpc>
            </a:pPr>
            <a:endParaRPr lang="en-US" sz="2400"/>
          </a:p>
          <a:p>
            <a:pPr>
              <a:lnSpc>
                <a:spcPts val="2480"/>
              </a:lnSpc>
            </a:pPr>
            <a:endParaRPr lang="en-GB" sz="2400"/>
          </a:p>
          <a:p>
            <a:pPr>
              <a:lnSpc>
                <a:spcPts val="2480"/>
              </a:lnSpc>
            </a:pPr>
            <a:endParaRPr lang="en-GB" sz="2400"/>
          </a:p>
        </p:txBody>
      </p:sp>
      <p:sp>
        <p:nvSpPr>
          <p:cNvPr id="9" name="Text Placeholder 2">
            <a:extLst>
              <a:ext uri="{FF2B5EF4-FFF2-40B4-BE49-F238E27FC236}">
                <a16:creationId xmlns:a16="http://schemas.microsoft.com/office/drawing/2014/main" id="{F7EFBA7E-39C5-BCAC-FA05-4E7536A9F34A}"/>
              </a:ext>
            </a:extLst>
          </p:cNvPr>
          <p:cNvSpPr txBox="1">
            <a:spLocks/>
          </p:cNvSpPr>
          <p:nvPr/>
        </p:nvSpPr>
        <p:spPr>
          <a:xfrm>
            <a:off x="730329" y="186646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a:solidFill>
                  <a:schemeClr val="bg1"/>
                </a:solidFill>
              </a:rPr>
              <a:t>02</a:t>
            </a:r>
            <a:endParaRPr lang="en-GB" sz="6600" b="1">
              <a:solidFill>
                <a:schemeClr val="bg1"/>
              </a:solidFill>
            </a:endParaRPr>
          </a:p>
        </p:txBody>
      </p:sp>
      <p:sp>
        <p:nvSpPr>
          <p:cNvPr id="10" name="Freeform 9">
            <a:extLst>
              <a:ext uri="{FF2B5EF4-FFF2-40B4-BE49-F238E27FC236}">
                <a16:creationId xmlns:a16="http://schemas.microsoft.com/office/drawing/2014/main" id="{2BF53D9B-6C25-C7BD-1910-608B8A3024C8}"/>
              </a:ext>
            </a:extLst>
          </p:cNvPr>
          <p:cNvSpPr/>
          <p:nvPr/>
        </p:nvSpPr>
        <p:spPr>
          <a:xfrm>
            <a:off x="-3603" y="2745446"/>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Tree>
    <p:extLst>
      <p:ext uri="{BB962C8B-B14F-4D97-AF65-F5344CB8AC3E}">
        <p14:creationId xmlns:p14="http://schemas.microsoft.com/office/powerpoint/2010/main" val="28269224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16B89-E58F-CFAC-F64C-4925C2B0D9C0}"/>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56A0E387-E454-2D3F-517F-E33F8BA856F5}"/>
              </a:ext>
            </a:extLst>
          </p:cNvPr>
          <p:cNvSpPr/>
          <p:nvPr/>
        </p:nvSpPr>
        <p:spPr>
          <a:xfrm flipH="1">
            <a:off x="5198103" y="493837"/>
            <a:ext cx="6954821" cy="991655"/>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5A382BA4-3EED-9FA8-1EB1-3729F61317D7}"/>
              </a:ext>
            </a:extLst>
          </p:cNvPr>
          <p:cNvSpPr txBox="1">
            <a:spLocks/>
          </p:cNvSpPr>
          <p:nvPr/>
        </p:nvSpPr>
        <p:spPr>
          <a:xfrm>
            <a:off x="5657264" y="627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Poglavje 3:</a:t>
            </a:r>
            <a:r>
              <a:rPr lang="en-US"/>
              <a:t> 4 ključna področja učenja</a:t>
            </a:r>
          </a:p>
        </p:txBody>
      </p:sp>
      <p:sp>
        <p:nvSpPr>
          <p:cNvPr id="13" name="Slide Number Placeholder 5">
            <a:extLst>
              <a:ext uri="{FF2B5EF4-FFF2-40B4-BE49-F238E27FC236}">
                <a16:creationId xmlns:a16="http://schemas.microsoft.com/office/drawing/2014/main" id="{143C7C5D-B539-BDE2-F537-5CBF303325C9}"/>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54</a:t>
            </a:fld>
            <a:endParaRPr lang="fr-CA" sz="1200"/>
          </a:p>
        </p:txBody>
      </p:sp>
      <p:sp>
        <p:nvSpPr>
          <p:cNvPr id="8" name="Text Placeholder 1">
            <a:extLst>
              <a:ext uri="{FF2B5EF4-FFF2-40B4-BE49-F238E27FC236}">
                <a16:creationId xmlns:a16="http://schemas.microsoft.com/office/drawing/2014/main" id="{663C02A8-4134-2AD5-7362-35932D925F42}"/>
              </a:ext>
            </a:extLst>
          </p:cNvPr>
          <p:cNvSpPr txBox="1">
            <a:spLocks/>
          </p:cNvSpPr>
          <p:nvPr/>
        </p:nvSpPr>
        <p:spPr>
          <a:xfrm>
            <a:off x="1779517" y="2003103"/>
            <a:ext cx="6957947" cy="4227098"/>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IE" sz="2800" b="1" dirty="0" err="1"/>
              <a:t>Pripovedovanje</a:t>
            </a:r>
            <a:r>
              <a:rPr lang="en-IE" sz="2800" b="1" dirty="0"/>
              <a:t> </a:t>
            </a:r>
            <a:r>
              <a:rPr lang="en-IE" sz="2800" b="1" dirty="0" err="1"/>
              <a:t>zgodb</a:t>
            </a:r>
            <a:r>
              <a:rPr lang="en-IE" sz="2800" b="1" dirty="0"/>
              <a:t> za </a:t>
            </a:r>
            <a:r>
              <a:rPr lang="en-IE" sz="2800" b="1" dirty="0" err="1"/>
              <a:t>lokalno</a:t>
            </a:r>
            <a:r>
              <a:rPr lang="en-IE" sz="2800" b="1" dirty="0"/>
              <a:t> </a:t>
            </a:r>
            <a:r>
              <a:rPr lang="en-IE" sz="2800" b="1" dirty="0" err="1"/>
              <a:t>trženje</a:t>
            </a:r>
            <a:endParaRPr lang="en-IE" sz="2800" b="1" dirty="0" err="1">
              <a:ea typeface="Calibri"/>
              <a:cs typeface="Calibri"/>
            </a:endParaRPr>
          </a:p>
          <a:p>
            <a:pPr>
              <a:lnSpc>
                <a:spcPts val="2480"/>
              </a:lnSpc>
            </a:pPr>
            <a:endParaRPr lang="en-IE" sz="2200"/>
          </a:p>
          <a:p>
            <a:pPr marL="342900" indent="-342900">
              <a:lnSpc>
                <a:spcPts val="2480"/>
              </a:lnSpc>
              <a:buFont typeface="Wingdings" panose="05000000000000000000" pitchFamily="2" charset="2"/>
              <a:buChar char="§"/>
            </a:pPr>
            <a:r>
              <a:rPr lang="en-IE" sz="2200" dirty="0" err="1"/>
              <a:t>Moč</a:t>
            </a:r>
            <a:r>
              <a:rPr lang="en-IE" sz="2200" dirty="0"/>
              <a:t> </a:t>
            </a:r>
            <a:r>
              <a:rPr lang="en-IE" sz="2200" dirty="0" err="1"/>
              <a:t>zgodbe</a:t>
            </a:r>
            <a:r>
              <a:rPr lang="en-IE" sz="2200" dirty="0"/>
              <a:t>: </a:t>
            </a:r>
            <a:r>
              <a:rPr lang="en-IE" sz="2200" dirty="0" err="1"/>
              <a:t>Dejstva</a:t>
            </a:r>
            <a:r>
              <a:rPr lang="en-IE" sz="2200" dirty="0"/>
              <a:t> </a:t>
            </a:r>
            <a:r>
              <a:rPr lang="en-IE" sz="2200" dirty="0" err="1"/>
              <a:t>povedo</a:t>
            </a:r>
            <a:r>
              <a:rPr lang="en-IE" sz="2200" dirty="0"/>
              <a:t>, </a:t>
            </a:r>
            <a:r>
              <a:rPr lang="en-IE" sz="2200" dirty="0" err="1"/>
              <a:t>zgodbe</a:t>
            </a:r>
            <a:r>
              <a:rPr lang="en-IE" sz="2200" dirty="0"/>
              <a:t> pa </a:t>
            </a:r>
            <a:r>
              <a:rPr lang="en-IE" sz="2200" dirty="0" err="1"/>
              <a:t>prodajo</a:t>
            </a:r>
            <a:r>
              <a:rPr lang="en-IE" sz="2200" dirty="0"/>
              <a:t>. </a:t>
            </a:r>
            <a:r>
              <a:rPr lang="en-IE" sz="2200" dirty="0" err="1"/>
              <a:t>Bivanje</a:t>
            </a:r>
            <a:r>
              <a:rPr lang="en-IE" sz="2200" dirty="0"/>
              <a:t> v </a:t>
            </a:r>
            <a:r>
              <a:rPr lang="en-IE" sz="2200" dirty="0" err="1"/>
              <a:t>svetilniku</a:t>
            </a:r>
            <a:r>
              <a:rPr lang="en-IE" sz="2200" dirty="0"/>
              <a:t> </a:t>
            </a:r>
            <a:r>
              <a:rPr lang="en-IE" sz="2200" dirty="0" err="1"/>
              <a:t>ni</a:t>
            </a:r>
            <a:r>
              <a:rPr lang="en-IE" sz="2200" dirty="0"/>
              <a:t> le </a:t>
            </a:r>
            <a:r>
              <a:rPr lang="en-IE" sz="2200" dirty="0" err="1"/>
              <a:t>postelja</a:t>
            </a:r>
            <a:r>
              <a:rPr lang="en-IE" sz="2200" dirty="0"/>
              <a:t> </a:t>
            </a:r>
            <a:r>
              <a:rPr lang="en-IE" sz="2200" dirty="0" err="1"/>
              <a:t>ob</a:t>
            </a:r>
            <a:r>
              <a:rPr lang="en-IE" sz="2200" dirty="0"/>
              <a:t> </a:t>
            </a:r>
            <a:r>
              <a:rPr lang="en-IE" sz="2200" dirty="0" err="1"/>
              <a:t>morju</a:t>
            </a:r>
            <a:r>
              <a:rPr lang="en-IE" sz="2200" dirty="0"/>
              <a:t> – je </a:t>
            </a:r>
            <a:r>
              <a:rPr lang="en-IE" sz="2200" dirty="0" err="1"/>
              <a:t>zgodba</a:t>
            </a:r>
            <a:r>
              <a:rPr lang="en-IE" sz="2200" dirty="0"/>
              <a:t> o </a:t>
            </a:r>
            <a:r>
              <a:rPr lang="en-IE" sz="2200" dirty="0" err="1"/>
              <a:t>pomorski</a:t>
            </a:r>
            <a:r>
              <a:rPr lang="en-IE" sz="2200" dirty="0"/>
              <a:t> </a:t>
            </a:r>
            <a:r>
              <a:rPr lang="en-IE" sz="2200" dirty="0" err="1"/>
              <a:t>dediščini</a:t>
            </a:r>
            <a:r>
              <a:rPr lang="en-IE" sz="2200" dirty="0"/>
              <a:t>, </a:t>
            </a:r>
            <a:r>
              <a:rPr lang="en-IE" sz="2200" dirty="0" err="1"/>
              <a:t>preživetih</a:t>
            </a:r>
            <a:r>
              <a:rPr lang="en-IE" sz="2200" dirty="0"/>
              <a:t> </a:t>
            </a:r>
            <a:r>
              <a:rPr lang="en-IE" sz="2200" dirty="0" err="1"/>
              <a:t>nevihtah</a:t>
            </a:r>
            <a:r>
              <a:rPr lang="en-IE" sz="2200" dirty="0"/>
              <a:t> in </a:t>
            </a:r>
            <a:r>
              <a:rPr lang="en-IE" sz="2200" dirty="0" err="1"/>
              <a:t>romantiki</a:t>
            </a:r>
            <a:r>
              <a:rPr lang="en-IE" sz="2200" dirty="0"/>
              <a:t> </a:t>
            </a:r>
            <a:r>
              <a:rPr lang="en-IE" sz="2200" dirty="0" err="1"/>
              <a:t>obalnega</a:t>
            </a:r>
            <a:r>
              <a:rPr lang="en-IE" sz="2200" dirty="0"/>
              <a:t> </a:t>
            </a:r>
            <a:r>
              <a:rPr lang="en-IE" sz="2200" dirty="0" err="1"/>
              <a:t>življenja</a:t>
            </a:r>
            <a:r>
              <a:rPr lang="en-IE" sz="2200" dirty="0"/>
              <a:t>.</a:t>
            </a:r>
            <a:endParaRPr lang="en-IE" sz="2200" dirty="0">
              <a:ea typeface="Calibri"/>
              <a:cs typeface="Calibri"/>
            </a:endParaRPr>
          </a:p>
          <a:p>
            <a:pPr marL="342900" indent="-342900">
              <a:lnSpc>
                <a:spcPts val="2480"/>
              </a:lnSpc>
              <a:buFont typeface="Wingdings" panose="05000000000000000000" pitchFamily="2" charset="2"/>
              <a:buChar char="§"/>
            </a:pPr>
            <a:endParaRPr lang="en-IE" sz="2200"/>
          </a:p>
          <a:p>
            <a:pPr marL="342900" indent="-342900">
              <a:lnSpc>
                <a:spcPts val="2480"/>
              </a:lnSpc>
              <a:buFont typeface="Wingdings" panose="05000000000000000000" pitchFamily="2" charset="2"/>
              <a:buChar char="§"/>
            </a:pPr>
            <a:r>
              <a:rPr lang="en-IE" sz="2200" dirty="0"/>
              <a:t>Oblikovanje </a:t>
            </a:r>
            <a:r>
              <a:rPr lang="en-IE" sz="2200" dirty="0" err="1"/>
              <a:t>zgodbe</a:t>
            </a:r>
            <a:r>
              <a:rPr lang="en-IE" sz="2200" dirty="0"/>
              <a:t> </a:t>
            </a:r>
            <a:r>
              <a:rPr lang="en-IE" sz="2200" dirty="0" err="1"/>
              <a:t>vaše</a:t>
            </a:r>
            <a:r>
              <a:rPr lang="en-IE" sz="2200" dirty="0"/>
              <a:t> </a:t>
            </a:r>
            <a:r>
              <a:rPr lang="en-IE" sz="2200" dirty="0" err="1"/>
              <a:t>blagovne</a:t>
            </a:r>
            <a:r>
              <a:rPr lang="en-IE" sz="2200" dirty="0"/>
              <a:t> </a:t>
            </a:r>
            <a:r>
              <a:rPr lang="en-IE" sz="2200" dirty="0" err="1"/>
              <a:t>znamke</a:t>
            </a:r>
            <a:r>
              <a:rPr lang="en-IE" sz="2200" dirty="0"/>
              <a:t>:</a:t>
            </a:r>
            <a:endParaRPr lang="en-IE" sz="2200" dirty="0">
              <a:ea typeface="Calibri"/>
              <a:cs typeface="Calibri"/>
            </a:endParaRPr>
          </a:p>
          <a:p>
            <a:pPr marL="342900" indent="-342900">
              <a:lnSpc>
                <a:spcPts val="2480"/>
              </a:lnSpc>
              <a:buFont typeface="Wingdings" panose="05000000000000000000" pitchFamily="2" charset="2"/>
              <a:buChar char="Ø"/>
            </a:pPr>
            <a:r>
              <a:rPr lang="en-IE" sz="2000" dirty="0" err="1"/>
              <a:t>Zgodba</a:t>
            </a:r>
            <a:r>
              <a:rPr lang="en-IE" sz="2000" dirty="0"/>
              <a:t> o </a:t>
            </a:r>
            <a:r>
              <a:rPr lang="en-IE" sz="2000" dirty="0" err="1"/>
              <a:t>izvoru</a:t>
            </a:r>
            <a:r>
              <a:rPr lang="en-IE" sz="2000" dirty="0"/>
              <a:t> – </a:t>
            </a:r>
            <a:r>
              <a:rPr lang="en-IE" sz="2000" dirty="0" err="1"/>
              <a:t>zakaj</a:t>
            </a:r>
            <a:r>
              <a:rPr lang="en-IE" sz="2000" dirty="0"/>
              <a:t> </a:t>
            </a:r>
            <a:r>
              <a:rPr lang="en-IE" sz="2000" dirty="0" err="1"/>
              <a:t>vaš</a:t>
            </a:r>
            <a:r>
              <a:rPr lang="en-IE" sz="2000" dirty="0"/>
              <a:t> </a:t>
            </a:r>
            <a:r>
              <a:rPr lang="en-IE" sz="2000" dirty="0" err="1"/>
              <a:t>kraj</a:t>
            </a:r>
            <a:r>
              <a:rPr lang="en-IE" sz="2000" dirty="0"/>
              <a:t> </a:t>
            </a:r>
            <a:r>
              <a:rPr lang="en-IE" sz="2000" dirty="0" err="1"/>
              <a:t>obstaja</a:t>
            </a:r>
            <a:r>
              <a:rPr lang="en-IE" sz="2000" dirty="0"/>
              <a:t>?</a:t>
            </a:r>
            <a:endParaRPr lang="en-IE" sz="2000" dirty="0">
              <a:ea typeface="Calibri"/>
              <a:cs typeface="Calibri"/>
            </a:endParaRPr>
          </a:p>
          <a:p>
            <a:pPr marL="342900" indent="-342900">
              <a:lnSpc>
                <a:spcPts val="2480"/>
              </a:lnSpc>
              <a:buFont typeface="Wingdings" panose="05000000000000000000" pitchFamily="2" charset="2"/>
              <a:buChar char="Ø"/>
            </a:pPr>
            <a:r>
              <a:rPr lang="en-IE" sz="2000" dirty="0" err="1"/>
              <a:t>Občutek</a:t>
            </a:r>
            <a:r>
              <a:rPr lang="en-IE" sz="2000" dirty="0"/>
              <a:t> </a:t>
            </a:r>
            <a:r>
              <a:rPr lang="en-IE" sz="2000" dirty="0" err="1"/>
              <a:t>pripadnosti</a:t>
            </a:r>
            <a:r>
              <a:rPr lang="en-IE" sz="2000" dirty="0"/>
              <a:t> – </a:t>
            </a:r>
            <a:r>
              <a:rPr lang="en-IE" sz="2000" dirty="0" err="1"/>
              <a:t>kako</a:t>
            </a:r>
            <a:r>
              <a:rPr lang="en-IE" sz="2000" dirty="0"/>
              <a:t> je </a:t>
            </a:r>
            <a:r>
              <a:rPr lang="en-IE" sz="2000" dirty="0" err="1"/>
              <a:t>povezan</a:t>
            </a:r>
            <a:r>
              <a:rPr lang="en-IE" sz="2000" dirty="0"/>
              <a:t> z </a:t>
            </a:r>
            <a:r>
              <a:rPr lang="en-IE" sz="2000" dirty="0" err="1"/>
              <a:t>lokalno</a:t>
            </a:r>
            <a:r>
              <a:rPr lang="en-IE" sz="2000" dirty="0"/>
              <a:t> </a:t>
            </a:r>
            <a:r>
              <a:rPr lang="en-IE" sz="2000" dirty="0" err="1"/>
              <a:t>kulturo</a:t>
            </a:r>
            <a:r>
              <a:rPr lang="en-IE" sz="2000" dirty="0"/>
              <a:t>, </a:t>
            </a:r>
            <a:r>
              <a:rPr lang="en-IE" sz="2000" dirty="0" err="1"/>
              <a:t>pokrajino</a:t>
            </a:r>
            <a:r>
              <a:rPr lang="en-IE" sz="2000" dirty="0"/>
              <a:t> in </a:t>
            </a:r>
            <a:r>
              <a:rPr lang="en-IE" sz="2000" dirty="0" err="1"/>
              <a:t>zgodovino</a:t>
            </a:r>
            <a:r>
              <a:rPr lang="en-IE" sz="2000" dirty="0"/>
              <a:t>?</a:t>
            </a:r>
            <a:endParaRPr lang="en-IE" sz="2000" dirty="0">
              <a:ea typeface="Calibri"/>
              <a:cs typeface="Calibri"/>
            </a:endParaRPr>
          </a:p>
          <a:p>
            <a:pPr marL="342900" indent="-342900">
              <a:lnSpc>
                <a:spcPts val="2480"/>
              </a:lnSpc>
              <a:buFont typeface="Wingdings" panose="05000000000000000000" pitchFamily="2" charset="2"/>
              <a:buChar char="Ø"/>
            </a:pPr>
            <a:r>
              <a:rPr lang="en-IE" sz="2000" dirty="0" err="1"/>
              <a:t>Izkušnja</a:t>
            </a:r>
            <a:r>
              <a:rPr lang="en-IE" sz="2000" dirty="0"/>
              <a:t> </a:t>
            </a:r>
            <a:r>
              <a:rPr lang="en-IE" sz="2000" dirty="0" err="1"/>
              <a:t>gostov</a:t>
            </a:r>
            <a:r>
              <a:rPr lang="en-IE" sz="2000" dirty="0"/>
              <a:t> – </a:t>
            </a:r>
            <a:r>
              <a:rPr lang="en-IE" sz="2000" dirty="0" err="1"/>
              <a:t>kako</a:t>
            </a:r>
            <a:r>
              <a:rPr lang="en-IE" sz="2000" dirty="0"/>
              <a:t> se </a:t>
            </a:r>
            <a:r>
              <a:rPr lang="en-IE" sz="2000" dirty="0" err="1"/>
              <a:t>obiskovalci</a:t>
            </a:r>
            <a:r>
              <a:rPr lang="en-IE" sz="2000" dirty="0"/>
              <a:t> </a:t>
            </a:r>
            <a:r>
              <a:rPr lang="en-IE" sz="2000" dirty="0" err="1"/>
              <a:t>počutijo</a:t>
            </a:r>
            <a:r>
              <a:rPr lang="en-IE" sz="2000" dirty="0"/>
              <a:t> med </a:t>
            </a:r>
            <a:r>
              <a:rPr lang="en-IE" sz="2000" dirty="0" err="1"/>
              <a:t>bivanjem</a:t>
            </a:r>
            <a:r>
              <a:rPr lang="en-IE" sz="2000" dirty="0"/>
              <a:t>?</a:t>
            </a:r>
            <a:endParaRPr lang="en-IE" sz="2000" dirty="0">
              <a:ea typeface="Calibri"/>
              <a:cs typeface="Calibri"/>
            </a:endParaRPr>
          </a:p>
          <a:p>
            <a:pPr marL="342900" indent="-342900">
              <a:lnSpc>
                <a:spcPts val="2480"/>
              </a:lnSpc>
              <a:buFont typeface="Wingdings" panose="05000000000000000000" pitchFamily="2" charset="2"/>
              <a:buChar char="§"/>
            </a:pPr>
            <a:endParaRPr lang="en-IE" sz="2200"/>
          </a:p>
          <a:p>
            <a:pPr>
              <a:lnSpc>
                <a:spcPts val="2380"/>
              </a:lnSpc>
            </a:pPr>
            <a:endParaRPr lang="en-IE" sz="2200"/>
          </a:p>
          <a:p>
            <a:pPr>
              <a:lnSpc>
                <a:spcPts val="2380"/>
              </a:lnSpc>
            </a:pPr>
            <a:endParaRPr lang="en-IE" sz="2200"/>
          </a:p>
          <a:p>
            <a:pPr>
              <a:lnSpc>
                <a:spcPts val="2380"/>
              </a:lnSpc>
            </a:pPr>
            <a:endParaRPr lang="en-IE" sz="2200"/>
          </a:p>
          <a:p>
            <a:pPr>
              <a:lnSpc>
                <a:spcPts val="2380"/>
              </a:lnSpc>
            </a:pPr>
            <a:endParaRPr lang="en-IE" sz="2200"/>
          </a:p>
          <a:p>
            <a:pPr>
              <a:lnSpc>
                <a:spcPts val="2380"/>
              </a:lnSpc>
            </a:pPr>
            <a:endParaRPr lang="en-US" sz="2400"/>
          </a:p>
          <a:p>
            <a:pPr>
              <a:lnSpc>
                <a:spcPts val="2480"/>
              </a:lnSpc>
            </a:pPr>
            <a:endParaRPr lang="en-US" sz="2400"/>
          </a:p>
          <a:p>
            <a:pPr>
              <a:lnSpc>
                <a:spcPts val="2480"/>
              </a:lnSpc>
            </a:pPr>
            <a:endParaRPr lang="en-GB" sz="2400"/>
          </a:p>
          <a:p>
            <a:pPr>
              <a:lnSpc>
                <a:spcPts val="2480"/>
              </a:lnSpc>
            </a:pPr>
            <a:endParaRPr lang="en-GB" sz="2400"/>
          </a:p>
        </p:txBody>
      </p:sp>
      <p:sp>
        <p:nvSpPr>
          <p:cNvPr id="9" name="Text Placeholder 2">
            <a:extLst>
              <a:ext uri="{FF2B5EF4-FFF2-40B4-BE49-F238E27FC236}">
                <a16:creationId xmlns:a16="http://schemas.microsoft.com/office/drawing/2014/main" id="{F7EFBA7E-39C5-BCAC-FA05-4E7536A9F34A}"/>
              </a:ext>
            </a:extLst>
          </p:cNvPr>
          <p:cNvSpPr txBox="1">
            <a:spLocks/>
          </p:cNvSpPr>
          <p:nvPr/>
        </p:nvSpPr>
        <p:spPr>
          <a:xfrm>
            <a:off x="720560" y="1710161"/>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a:solidFill>
                  <a:schemeClr val="bg1"/>
                </a:solidFill>
              </a:rPr>
              <a:t>02</a:t>
            </a:r>
            <a:endParaRPr lang="en-GB" sz="6600" b="1">
              <a:solidFill>
                <a:schemeClr val="bg1"/>
              </a:solidFill>
            </a:endParaRPr>
          </a:p>
        </p:txBody>
      </p:sp>
      <p:sp>
        <p:nvSpPr>
          <p:cNvPr id="10" name="Freeform 9">
            <a:extLst>
              <a:ext uri="{FF2B5EF4-FFF2-40B4-BE49-F238E27FC236}">
                <a16:creationId xmlns:a16="http://schemas.microsoft.com/office/drawing/2014/main" id="{2BF53D9B-6C25-C7BD-1910-608B8A3024C8}"/>
              </a:ext>
            </a:extLst>
          </p:cNvPr>
          <p:cNvSpPr/>
          <p:nvPr/>
        </p:nvSpPr>
        <p:spPr>
          <a:xfrm>
            <a:off x="-3603" y="2559831"/>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Tree>
    <p:extLst>
      <p:ext uri="{BB962C8B-B14F-4D97-AF65-F5344CB8AC3E}">
        <p14:creationId xmlns:p14="http://schemas.microsoft.com/office/powerpoint/2010/main" val="346028046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16B89-E58F-CFAC-F64C-4925C2B0D9C0}"/>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56A0E387-E454-2D3F-517F-E33F8BA856F5}"/>
              </a:ext>
            </a:extLst>
          </p:cNvPr>
          <p:cNvSpPr/>
          <p:nvPr/>
        </p:nvSpPr>
        <p:spPr>
          <a:xfrm flipH="1">
            <a:off x="5198103" y="454760"/>
            <a:ext cx="6954821" cy="1030732"/>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5A382BA4-3EED-9FA8-1EB1-3729F61317D7}"/>
              </a:ext>
            </a:extLst>
          </p:cNvPr>
          <p:cNvSpPr txBox="1">
            <a:spLocks/>
          </p:cNvSpPr>
          <p:nvPr/>
        </p:nvSpPr>
        <p:spPr>
          <a:xfrm>
            <a:off x="5667033" y="608432"/>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Poglavje 3:</a:t>
            </a:r>
            <a:r>
              <a:rPr lang="en-US"/>
              <a:t> 4 ključna področja učenja</a:t>
            </a:r>
          </a:p>
        </p:txBody>
      </p:sp>
      <p:sp>
        <p:nvSpPr>
          <p:cNvPr id="13" name="Slide Number Placeholder 5">
            <a:extLst>
              <a:ext uri="{FF2B5EF4-FFF2-40B4-BE49-F238E27FC236}">
                <a16:creationId xmlns:a16="http://schemas.microsoft.com/office/drawing/2014/main" id="{143C7C5D-B539-BDE2-F537-5CBF303325C9}"/>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55</a:t>
            </a:fld>
            <a:endParaRPr lang="fr-CA" sz="1200"/>
          </a:p>
        </p:txBody>
      </p:sp>
      <p:sp>
        <p:nvSpPr>
          <p:cNvPr id="8" name="Text Placeholder 1">
            <a:extLst>
              <a:ext uri="{FF2B5EF4-FFF2-40B4-BE49-F238E27FC236}">
                <a16:creationId xmlns:a16="http://schemas.microsoft.com/office/drawing/2014/main" id="{663C02A8-4134-2AD5-7362-35932D925F42}"/>
              </a:ext>
            </a:extLst>
          </p:cNvPr>
          <p:cNvSpPr txBox="1">
            <a:spLocks/>
          </p:cNvSpPr>
          <p:nvPr/>
        </p:nvSpPr>
        <p:spPr>
          <a:xfrm>
            <a:off x="1874111" y="2033311"/>
            <a:ext cx="6460594" cy="3472787"/>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IE" sz="2800" b="1"/>
              <a:t>Pripovedovanje zgodb za lokalno trženje</a:t>
            </a:r>
          </a:p>
          <a:p>
            <a:pPr>
              <a:lnSpc>
                <a:spcPts val="2480"/>
              </a:lnSpc>
            </a:pPr>
            <a:endParaRPr lang="en-IE" sz="2200"/>
          </a:p>
          <a:p>
            <a:pPr marL="342900" indent="-342900">
              <a:lnSpc>
                <a:spcPts val="2480"/>
              </a:lnSpc>
              <a:buFont typeface="Wingdings" panose="05000000000000000000" pitchFamily="2" charset="2"/>
              <a:buChar char="Ø"/>
            </a:pPr>
            <a:endParaRPr lang="en-IE" sz="2000"/>
          </a:p>
          <a:p>
            <a:pPr marL="342900" indent="-342900">
              <a:lnSpc>
                <a:spcPts val="2480"/>
              </a:lnSpc>
              <a:buFont typeface="Wingdings" panose="05000000000000000000" pitchFamily="2" charset="2"/>
              <a:buChar char="§"/>
            </a:pPr>
            <a:r>
              <a:rPr lang="en-IE" sz="2200"/>
              <a:t>Oblike pripovedovanja zgodb: blogi, opisi na Instagramu, videoposnetki, e-novice, podkasti, osebni pogovori.</a:t>
            </a:r>
          </a:p>
          <a:p>
            <a:pPr marL="342900" indent="-342900">
              <a:lnSpc>
                <a:spcPts val="2480"/>
              </a:lnSpc>
              <a:buFont typeface="Wingdings" panose="05000000000000000000" pitchFamily="2" charset="2"/>
              <a:buChar char="§"/>
            </a:pPr>
            <a:endParaRPr lang="en-IE" sz="2200"/>
          </a:p>
          <a:p>
            <a:pPr marL="342900" indent="-342900">
              <a:lnSpc>
                <a:spcPts val="2380"/>
              </a:lnSpc>
              <a:buFont typeface="Wingdings" panose="05000000000000000000" pitchFamily="2" charset="2"/>
              <a:buChar char="§"/>
            </a:pPr>
            <a:r>
              <a:rPr lang="en-IE" sz="2200"/>
              <a:t>Čustvena resonanca: pripovedovanje zgodb mora vzbuditi radovednost, čudenje, nostalgijo ali pripadnost – čustva, ki ljudi spodbudijo k rezervaciji.</a:t>
            </a:r>
          </a:p>
          <a:p>
            <a:pPr>
              <a:lnSpc>
                <a:spcPts val="2380"/>
              </a:lnSpc>
            </a:pPr>
            <a:endParaRPr lang="en-IE" sz="2200"/>
          </a:p>
          <a:p>
            <a:pPr>
              <a:lnSpc>
                <a:spcPts val="2380"/>
              </a:lnSpc>
            </a:pPr>
            <a:endParaRPr lang="en-IE" sz="2200"/>
          </a:p>
          <a:p>
            <a:pPr>
              <a:lnSpc>
                <a:spcPts val="2380"/>
              </a:lnSpc>
            </a:pPr>
            <a:endParaRPr lang="en-IE" sz="2200"/>
          </a:p>
          <a:p>
            <a:pPr>
              <a:lnSpc>
                <a:spcPts val="2380"/>
              </a:lnSpc>
            </a:pPr>
            <a:endParaRPr lang="en-US" sz="2400"/>
          </a:p>
          <a:p>
            <a:pPr>
              <a:lnSpc>
                <a:spcPts val="2480"/>
              </a:lnSpc>
            </a:pPr>
            <a:endParaRPr lang="en-US" sz="2400"/>
          </a:p>
          <a:p>
            <a:pPr>
              <a:lnSpc>
                <a:spcPts val="2480"/>
              </a:lnSpc>
            </a:pPr>
            <a:endParaRPr lang="en-GB" sz="2400"/>
          </a:p>
          <a:p>
            <a:pPr>
              <a:lnSpc>
                <a:spcPts val="2480"/>
              </a:lnSpc>
            </a:pPr>
            <a:endParaRPr lang="en-GB" sz="2400"/>
          </a:p>
        </p:txBody>
      </p:sp>
      <p:sp>
        <p:nvSpPr>
          <p:cNvPr id="9" name="Text Placeholder 2">
            <a:extLst>
              <a:ext uri="{FF2B5EF4-FFF2-40B4-BE49-F238E27FC236}">
                <a16:creationId xmlns:a16="http://schemas.microsoft.com/office/drawing/2014/main" id="{F7EFBA7E-39C5-BCAC-FA05-4E7536A9F34A}"/>
              </a:ext>
            </a:extLst>
          </p:cNvPr>
          <p:cNvSpPr txBox="1">
            <a:spLocks/>
          </p:cNvSpPr>
          <p:nvPr/>
        </p:nvSpPr>
        <p:spPr>
          <a:xfrm>
            <a:off x="671714" y="173946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a:solidFill>
                  <a:schemeClr val="bg1"/>
                </a:solidFill>
              </a:rPr>
              <a:t>02</a:t>
            </a:r>
            <a:endParaRPr lang="en-GB" sz="6600" b="1">
              <a:solidFill>
                <a:schemeClr val="bg1"/>
              </a:solidFill>
            </a:endParaRPr>
          </a:p>
        </p:txBody>
      </p:sp>
      <p:sp>
        <p:nvSpPr>
          <p:cNvPr id="10" name="Freeform 9">
            <a:extLst>
              <a:ext uri="{FF2B5EF4-FFF2-40B4-BE49-F238E27FC236}">
                <a16:creationId xmlns:a16="http://schemas.microsoft.com/office/drawing/2014/main" id="{2BF53D9B-6C25-C7BD-1910-608B8A3024C8}"/>
              </a:ext>
            </a:extLst>
          </p:cNvPr>
          <p:cNvSpPr/>
          <p:nvPr/>
        </p:nvSpPr>
        <p:spPr>
          <a:xfrm>
            <a:off x="-3603" y="2579369"/>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Tree>
    <p:extLst>
      <p:ext uri="{BB962C8B-B14F-4D97-AF65-F5344CB8AC3E}">
        <p14:creationId xmlns:p14="http://schemas.microsoft.com/office/powerpoint/2010/main" val="157417552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DA78A-4B47-7E2F-8EC0-72D451ABC81F}"/>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D687B1DC-8464-29CA-0FAD-267B5B25B6C9}"/>
              </a:ext>
            </a:extLst>
          </p:cNvPr>
          <p:cNvSpPr/>
          <p:nvPr/>
        </p:nvSpPr>
        <p:spPr>
          <a:xfrm flipH="1">
            <a:off x="5198103" y="532914"/>
            <a:ext cx="6954821" cy="95257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E18BAFEC-A7B2-ADBA-9BE4-87801410AC47}"/>
              </a:ext>
            </a:extLst>
          </p:cNvPr>
          <p:cNvSpPr txBox="1">
            <a:spLocks/>
          </p:cNvSpPr>
          <p:nvPr/>
        </p:nvSpPr>
        <p:spPr>
          <a:xfrm>
            <a:off x="5667033" y="647508"/>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Poglavje 3:</a:t>
            </a:r>
            <a:r>
              <a:rPr lang="en-US"/>
              <a:t> 4 ključna področja učenja</a:t>
            </a:r>
          </a:p>
        </p:txBody>
      </p:sp>
      <p:sp>
        <p:nvSpPr>
          <p:cNvPr id="13" name="Slide Number Placeholder 5">
            <a:extLst>
              <a:ext uri="{FF2B5EF4-FFF2-40B4-BE49-F238E27FC236}">
                <a16:creationId xmlns:a16="http://schemas.microsoft.com/office/drawing/2014/main" id="{24B75413-E901-FDD5-E43D-415E452521B0}"/>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56</a:t>
            </a:fld>
            <a:endParaRPr lang="fr-CA" sz="1200"/>
          </a:p>
        </p:txBody>
      </p:sp>
      <p:sp>
        <p:nvSpPr>
          <p:cNvPr id="8" name="Text Placeholder 1">
            <a:extLst>
              <a:ext uri="{FF2B5EF4-FFF2-40B4-BE49-F238E27FC236}">
                <a16:creationId xmlns:a16="http://schemas.microsoft.com/office/drawing/2014/main" id="{E51AC305-6CB8-4106-7E60-0038A48A1D0E}"/>
              </a:ext>
            </a:extLst>
          </p:cNvPr>
          <p:cNvSpPr txBox="1">
            <a:spLocks/>
          </p:cNvSpPr>
          <p:nvPr/>
        </p:nvSpPr>
        <p:spPr>
          <a:xfrm>
            <a:off x="1779516" y="2003103"/>
            <a:ext cx="5977118" cy="3630442"/>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IE" sz="2800" b="1" dirty="0" err="1"/>
              <a:t>Gradnja</a:t>
            </a:r>
            <a:r>
              <a:rPr lang="en-IE" sz="2800" b="1" dirty="0"/>
              <a:t> in </a:t>
            </a:r>
            <a:r>
              <a:rPr lang="en-IE" sz="2800" b="1" dirty="0" err="1"/>
              <a:t>vključevanje</a:t>
            </a:r>
            <a:r>
              <a:rPr lang="en-IE" sz="2800" b="1" dirty="0"/>
              <a:t> </a:t>
            </a:r>
            <a:r>
              <a:rPr lang="en-IE" sz="2800" b="1" dirty="0" err="1"/>
              <a:t>skupnosti</a:t>
            </a:r>
            <a:endParaRPr lang="en-US" sz="2800" b="1" dirty="0" err="1">
              <a:ea typeface="Calibri"/>
              <a:cs typeface="Calibri"/>
            </a:endParaRPr>
          </a:p>
          <a:p>
            <a:endParaRPr lang="en-GB" sz="800" b="1"/>
          </a:p>
          <a:p>
            <a:pPr>
              <a:lnSpc>
                <a:spcPts val="2380"/>
              </a:lnSpc>
            </a:pPr>
            <a:endParaRPr lang="en-IE" sz="2200"/>
          </a:p>
          <a:p>
            <a:pPr>
              <a:lnSpc>
                <a:spcPts val="2380"/>
              </a:lnSpc>
            </a:pPr>
            <a:r>
              <a:rPr lang="en-IE" sz="2200" dirty="0" err="1"/>
              <a:t>Razvoj</a:t>
            </a:r>
            <a:r>
              <a:rPr lang="en-IE" sz="2200" dirty="0"/>
              <a:t> </a:t>
            </a:r>
            <a:r>
              <a:rPr lang="en-IE" sz="2200" dirty="0" err="1"/>
              <a:t>strategij</a:t>
            </a:r>
            <a:r>
              <a:rPr lang="en-IE" sz="2200" dirty="0"/>
              <a:t> za </a:t>
            </a:r>
            <a:r>
              <a:rPr lang="en-IE" sz="2200" dirty="0" err="1"/>
              <a:t>gradnjo</a:t>
            </a:r>
            <a:r>
              <a:rPr lang="en-IE" sz="2200" dirty="0"/>
              <a:t> in </a:t>
            </a:r>
            <a:r>
              <a:rPr lang="en-IE" sz="2200" dirty="0" err="1"/>
              <a:t>negovanje</a:t>
            </a:r>
            <a:r>
              <a:rPr lang="en-IE" sz="2200" dirty="0"/>
              <a:t> </a:t>
            </a:r>
            <a:r>
              <a:rPr lang="en-IE" sz="2200" dirty="0" err="1"/>
              <a:t>pristne</a:t>
            </a:r>
            <a:r>
              <a:rPr lang="en-IE" sz="2200" dirty="0"/>
              <a:t> </a:t>
            </a:r>
            <a:r>
              <a:rPr lang="en-IE" sz="2200" dirty="0" err="1"/>
              <a:t>skupnosti</a:t>
            </a:r>
            <a:r>
              <a:rPr lang="en-IE" sz="2200" dirty="0"/>
              <a:t> </a:t>
            </a:r>
            <a:r>
              <a:rPr lang="en-IE" sz="2200" dirty="0" err="1"/>
              <a:t>okoli</a:t>
            </a:r>
            <a:r>
              <a:rPr lang="en-IE" sz="2200" dirty="0"/>
              <a:t> </a:t>
            </a:r>
            <a:r>
              <a:rPr lang="en-IE" sz="2200" dirty="0" err="1"/>
              <a:t>nastanitve</a:t>
            </a:r>
            <a:r>
              <a:rPr lang="en-IE" sz="2200" dirty="0"/>
              <a:t>, </a:t>
            </a:r>
            <a:r>
              <a:rPr lang="en-IE" sz="2200" dirty="0" err="1"/>
              <a:t>tako</a:t>
            </a:r>
            <a:r>
              <a:rPr lang="en-IE" sz="2200" dirty="0"/>
              <a:t> </a:t>
            </a:r>
            <a:r>
              <a:rPr lang="en-IE" sz="2200" dirty="0" err="1"/>
              <a:t>na</a:t>
            </a:r>
            <a:r>
              <a:rPr lang="en-IE" sz="2200" dirty="0"/>
              <a:t> </a:t>
            </a:r>
            <a:r>
              <a:rPr lang="en-IE" sz="2200" dirty="0" err="1"/>
              <a:t>spletu</a:t>
            </a:r>
            <a:r>
              <a:rPr lang="en-IE" sz="2200" dirty="0"/>
              <a:t> </a:t>
            </a:r>
            <a:r>
              <a:rPr lang="en-IE" sz="2200" dirty="0" err="1"/>
              <a:t>kot</a:t>
            </a:r>
            <a:r>
              <a:rPr lang="en-IE" sz="2200" dirty="0"/>
              <a:t> v </a:t>
            </a:r>
            <a:r>
              <a:rPr lang="en-IE" sz="2200" dirty="0" err="1"/>
              <a:t>realnem</a:t>
            </a:r>
            <a:r>
              <a:rPr lang="en-IE" sz="2200" dirty="0"/>
              <a:t> </a:t>
            </a:r>
            <a:r>
              <a:rPr lang="en-IE" sz="2200" dirty="0" err="1"/>
              <a:t>svetu</a:t>
            </a:r>
            <a:r>
              <a:rPr lang="en-IE" sz="2200" dirty="0"/>
              <a:t>. To </a:t>
            </a:r>
            <a:r>
              <a:rPr lang="en-IE" sz="2200" dirty="0" err="1"/>
              <a:t>vključuje</a:t>
            </a:r>
            <a:r>
              <a:rPr lang="en-IE" sz="2200" dirty="0"/>
              <a:t> </a:t>
            </a:r>
            <a:r>
              <a:rPr lang="en-IE" sz="2200" dirty="0" err="1"/>
              <a:t>razvoj</a:t>
            </a:r>
            <a:r>
              <a:rPr lang="en-IE" sz="2200" dirty="0"/>
              <a:t> </a:t>
            </a:r>
            <a:r>
              <a:rPr lang="en-IE" sz="2200" dirty="0" err="1"/>
              <a:t>zvestobe</a:t>
            </a:r>
            <a:r>
              <a:rPr lang="en-IE" sz="2200" dirty="0"/>
              <a:t> </a:t>
            </a:r>
            <a:r>
              <a:rPr lang="en-IE" sz="2200" dirty="0" err="1"/>
              <a:t>gostov</a:t>
            </a:r>
            <a:r>
              <a:rPr lang="en-IE" sz="2200" dirty="0"/>
              <a:t>, </a:t>
            </a:r>
            <a:r>
              <a:rPr lang="en-IE" sz="2200" dirty="0" err="1"/>
              <a:t>spodbujanje</a:t>
            </a:r>
            <a:r>
              <a:rPr lang="en-IE" sz="2200" dirty="0"/>
              <a:t> </a:t>
            </a:r>
            <a:r>
              <a:rPr lang="en-IE" sz="2200" dirty="0" err="1"/>
              <a:t>vsebin</a:t>
            </a:r>
            <a:r>
              <a:rPr lang="en-IE" sz="2200" dirty="0"/>
              <a:t>, ki </a:t>
            </a:r>
            <a:r>
              <a:rPr lang="en-IE" sz="2200" dirty="0" err="1"/>
              <a:t>jih</a:t>
            </a:r>
            <a:r>
              <a:rPr lang="en-IE" sz="2200" dirty="0"/>
              <a:t> </a:t>
            </a:r>
            <a:r>
              <a:rPr lang="en-IE" sz="2200" dirty="0" err="1"/>
              <a:t>ustvarjajo</a:t>
            </a:r>
            <a:r>
              <a:rPr lang="en-IE" sz="2200" dirty="0"/>
              <a:t> </a:t>
            </a:r>
            <a:r>
              <a:rPr lang="en-IE" sz="2200" dirty="0" err="1"/>
              <a:t>uporabniki</a:t>
            </a:r>
            <a:r>
              <a:rPr lang="en-IE" sz="2200" dirty="0"/>
              <a:t>, in </a:t>
            </a:r>
            <a:r>
              <a:rPr lang="en-IE" sz="2200" dirty="0" err="1"/>
              <a:t>olajševanje</a:t>
            </a:r>
            <a:r>
              <a:rPr lang="en-IE" sz="2200" dirty="0"/>
              <a:t> </a:t>
            </a:r>
            <a:r>
              <a:rPr lang="en-IE" sz="2200" dirty="0" err="1"/>
              <a:t>priporočil</a:t>
            </a:r>
            <a:r>
              <a:rPr lang="en-IE" sz="2200" dirty="0"/>
              <a:t> </a:t>
            </a:r>
            <a:r>
              <a:rPr lang="en-IE" sz="2200" dirty="0" err="1"/>
              <a:t>iz</a:t>
            </a:r>
            <a:r>
              <a:rPr lang="en-IE" sz="2200" dirty="0"/>
              <a:t> </a:t>
            </a:r>
            <a:r>
              <a:rPr lang="en-IE" sz="2200" dirty="0" err="1"/>
              <a:t>ust</a:t>
            </a:r>
            <a:r>
              <a:rPr lang="en-IE" sz="2200" dirty="0"/>
              <a:t> v </a:t>
            </a:r>
            <a:r>
              <a:rPr lang="en-IE" sz="2200" dirty="0" err="1"/>
              <a:t>usta</a:t>
            </a:r>
            <a:r>
              <a:rPr lang="en-IE" sz="2200" dirty="0"/>
              <a:t>.</a:t>
            </a:r>
            <a:endParaRPr lang="en-IE" sz="2200" dirty="0">
              <a:ea typeface="Calibri"/>
              <a:cs typeface="Calibri"/>
            </a:endParaRPr>
          </a:p>
          <a:p>
            <a:pPr>
              <a:lnSpc>
                <a:spcPts val="2380"/>
              </a:lnSpc>
            </a:pPr>
            <a:endParaRPr lang="en-IE" sz="2200"/>
          </a:p>
          <a:p>
            <a:pPr>
              <a:lnSpc>
                <a:spcPts val="2380"/>
              </a:lnSpc>
            </a:pPr>
            <a:endParaRPr lang="en-IE" sz="2200"/>
          </a:p>
          <a:p>
            <a:pPr>
              <a:lnSpc>
                <a:spcPts val="2380"/>
              </a:lnSpc>
            </a:pPr>
            <a:endParaRPr lang="en-IE" sz="2200"/>
          </a:p>
          <a:p>
            <a:pPr>
              <a:lnSpc>
                <a:spcPts val="2380"/>
              </a:lnSpc>
            </a:pPr>
            <a:endParaRPr lang="en-IE" sz="2200"/>
          </a:p>
          <a:p>
            <a:pPr>
              <a:lnSpc>
                <a:spcPts val="2380"/>
              </a:lnSpc>
            </a:pPr>
            <a:endParaRPr lang="en-US" sz="2400"/>
          </a:p>
          <a:p>
            <a:pPr>
              <a:lnSpc>
                <a:spcPts val="2480"/>
              </a:lnSpc>
            </a:pPr>
            <a:endParaRPr lang="en-US" sz="2400"/>
          </a:p>
          <a:p>
            <a:pPr>
              <a:lnSpc>
                <a:spcPts val="2480"/>
              </a:lnSpc>
            </a:pPr>
            <a:endParaRPr lang="en-GB" sz="2400"/>
          </a:p>
          <a:p>
            <a:pPr>
              <a:lnSpc>
                <a:spcPts val="2480"/>
              </a:lnSpc>
            </a:pPr>
            <a:endParaRPr lang="en-GB" sz="2400"/>
          </a:p>
        </p:txBody>
      </p:sp>
      <p:sp>
        <p:nvSpPr>
          <p:cNvPr id="9" name="Text Placeholder 2">
            <a:extLst>
              <a:ext uri="{FF2B5EF4-FFF2-40B4-BE49-F238E27FC236}">
                <a16:creationId xmlns:a16="http://schemas.microsoft.com/office/drawing/2014/main" id="{0747C784-B783-C0FA-6573-F183F2BC2B38}"/>
              </a:ext>
            </a:extLst>
          </p:cNvPr>
          <p:cNvSpPr txBox="1">
            <a:spLocks/>
          </p:cNvSpPr>
          <p:nvPr/>
        </p:nvSpPr>
        <p:spPr>
          <a:xfrm>
            <a:off x="642406" y="1710161"/>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a:solidFill>
                  <a:schemeClr val="bg1"/>
                </a:solidFill>
              </a:rPr>
              <a:t>03</a:t>
            </a:r>
            <a:endParaRPr lang="en-GB" sz="6600" b="1">
              <a:solidFill>
                <a:schemeClr val="bg1"/>
              </a:solidFill>
            </a:endParaRPr>
          </a:p>
        </p:txBody>
      </p:sp>
      <p:sp>
        <p:nvSpPr>
          <p:cNvPr id="10" name="Freeform 9">
            <a:extLst>
              <a:ext uri="{FF2B5EF4-FFF2-40B4-BE49-F238E27FC236}">
                <a16:creationId xmlns:a16="http://schemas.microsoft.com/office/drawing/2014/main" id="{5945861B-CC55-6381-D5FC-A5817E0CA335}"/>
              </a:ext>
            </a:extLst>
          </p:cNvPr>
          <p:cNvSpPr/>
          <p:nvPr/>
        </p:nvSpPr>
        <p:spPr>
          <a:xfrm>
            <a:off x="-3603" y="2579369"/>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D3CC5B74-4E1C-8155-5C27-F19830614668}"/>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7583052" y="3168529"/>
            <a:ext cx="4246690" cy="3154091"/>
          </a:xfrm>
          <a:prstGeom prst="rect">
            <a:avLst/>
          </a:prstGeom>
        </p:spPr>
      </p:pic>
    </p:spTree>
    <p:extLst>
      <p:ext uri="{BB962C8B-B14F-4D97-AF65-F5344CB8AC3E}">
        <p14:creationId xmlns:p14="http://schemas.microsoft.com/office/powerpoint/2010/main" val="29753867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DA78A-4B47-7E2F-8EC0-72D451ABC81F}"/>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D687B1DC-8464-29CA-0FAD-267B5B25B6C9}"/>
              </a:ext>
            </a:extLst>
          </p:cNvPr>
          <p:cNvSpPr/>
          <p:nvPr/>
        </p:nvSpPr>
        <p:spPr>
          <a:xfrm flipH="1">
            <a:off x="5198103" y="532914"/>
            <a:ext cx="6954821" cy="95257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E18BAFEC-A7B2-ADBA-9BE4-87801410AC47}"/>
              </a:ext>
            </a:extLst>
          </p:cNvPr>
          <p:cNvSpPr txBox="1">
            <a:spLocks/>
          </p:cNvSpPr>
          <p:nvPr/>
        </p:nvSpPr>
        <p:spPr>
          <a:xfrm>
            <a:off x="5667033" y="647508"/>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Poglavje 3:</a:t>
            </a:r>
            <a:r>
              <a:rPr lang="en-US"/>
              <a:t> 4 ključna področja učenja</a:t>
            </a:r>
          </a:p>
        </p:txBody>
      </p:sp>
      <p:sp>
        <p:nvSpPr>
          <p:cNvPr id="13" name="Slide Number Placeholder 5">
            <a:extLst>
              <a:ext uri="{FF2B5EF4-FFF2-40B4-BE49-F238E27FC236}">
                <a16:creationId xmlns:a16="http://schemas.microsoft.com/office/drawing/2014/main" id="{24B75413-E901-FDD5-E43D-415E452521B0}"/>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57</a:t>
            </a:fld>
            <a:endParaRPr lang="fr-CA" sz="1200"/>
          </a:p>
        </p:txBody>
      </p:sp>
      <p:sp>
        <p:nvSpPr>
          <p:cNvPr id="8" name="Text Placeholder 1">
            <a:extLst>
              <a:ext uri="{FF2B5EF4-FFF2-40B4-BE49-F238E27FC236}">
                <a16:creationId xmlns:a16="http://schemas.microsoft.com/office/drawing/2014/main" id="{E51AC305-6CB8-4106-7E60-0038A48A1D0E}"/>
              </a:ext>
            </a:extLst>
          </p:cNvPr>
          <p:cNvSpPr txBox="1">
            <a:spLocks/>
          </p:cNvSpPr>
          <p:nvPr/>
        </p:nvSpPr>
        <p:spPr>
          <a:xfrm>
            <a:off x="1844901" y="1797696"/>
            <a:ext cx="7358690" cy="3630442"/>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IE" sz="2800" b="1"/>
              <a:t>Gradnja in vključevanje skupnosti</a:t>
            </a:r>
            <a:endParaRPr lang="en-US" sz="2800" b="1"/>
          </a:p>
          <a:p>
            <a:pPr>
              <a:lnSpc>
                <a:spcPts val="2480"/>
              </a:lnSpc>
            </a:pPr>
            <a:r>
              <a:rPr lang="en-US" sz="2800" b="1"/>
              <a:t> </a:t>
            </a:r>
            <a:endParaRPr lang="en-IE" sz="2200"/>
          </a:p>
          <a:p>
            <a:pPr marL="342900" indent="-342900">
              <a:lnSpc>
                <a:spcPts val="2380"/>
              </a:lnSpc>
              <a:buFont typeface="Wingdings" panose="05000000000000000000" pitchFamily="2" charset="2"/>
              <a:buChar char="§"/>
            </a:pPr>
            <a:r>
              <a:rPr lang="en-IE" sz="2200"/>
              <a:t>Zakaj je skupnost pomembna: močna skupnost spodbuja zaupanje, ponovne rezervacije in brezplačno promocijo prek priporočil.</a:t>
            </a:r>
          </a:p>
          <a:p>
            <a:pPr marL="342900" indent="-342900">
              <a:lnSpc>
                <a:spcPts val="2380"/>
              </a:lnSpc>
              <a:buFont typeface="Wingdings" panose="05000000000000000000" pitchFamily="2" charset="2"/>
              <a:buChar char="§"/>
            </a:pPr>
            <a:endParaRPr lang="en-IE" sz="2200"/>
          </a:p>
          <a:p>
            <a:pPr marL="342900" indent="-342900">
              <a:lnSpc>
                <a:spcPts val="2380"/>
              </a:lnSpc>
              <a:buFont typeface="Wingdings" panose="05000000000000000000" pitchFamily="2" charset="2"/>
              <a:buChar char="§"/>
            </a:pPr>
            <a:r>
              <a:rPr lang="en-IE" sz="2200"/>
              <a:t>Od sledilcev do oboževalcev: Presegajte zgolj obveščanje. Spodbujajte interakcijo, povratne informacije in soustvarjanje. Primeri: ankete, vprašanja in odgovori, deljenje fotografij gostov, novice iz zakulisja.</a:t>
            </a:r>
          </a:p>
          <a:p>
            <a:pPr marL="342900" indent="-342900">
              <a:lnSpc>
                <a:spcPts val="2380"/>
              </a:lnSpc>
              <a:buFont typeface="Wingdings" panose="05000000000000000000" pitchFamily="2" charset="2"/>
              <a:buChar char="§"/>
            </a:pPr>
            <a:endParaRPr lang="en-IE" sz="2200"/>
          </a:p>
          <a:p>
            <a:pPr marL="342900" indent="-342900">
              <a:lnSpc>
                <a:spcPts val="2380"/>
              </a:lnSpc>
              <a:buFont typeface="Wingdings" panose="05000000000000000000" pitchFamily="2" charset="2"/>
              <a:buChar char="§"/>
            </a:pPr>
            <a:r>
              <a:rPr lang="en-IE" sz="2200"/>
              <a:t>Platforme za vključevanje: družbena omrežja (Instagram, Facebook skupine, </a:t>
            </a:r>
            <a:r>
              <a:rPr lang="en-IE" sz="2200" err="1"/>
              <a:t>TikTok</a:t>
            </a:r>
            <a:r>
              <a:rPr lang="en-IE" sz="2200"/>
              <a:t>), e-novice in celo gradnja skupnosti offline prek lokalnih partnerstev.</a:t>
            </a:r>
          </a:p>
          <a:p>
            <a:pPr>
              <a:lnSpc>
                <a:spcPts val="2380"/>
              </a:lnSpc>
            </a:pPr>
            <a:endParaRPr lang="en-IE" sz="2200"/>
          </a:p>
          <a:p>
            <a:pPr>
              <a:lnSpc>
                <a:spcPts val="2380"/>
              </a:lnSpc>
            </a:pPr>
            <a:endParaRPr lang="en-IE" sz="2200"/>
          </a:p>
          <a:p>
            <a:pPr>
              <a:lnSpc>
                <a:spcPts val="2380"/>
              </a:lnSpc>
            </a:pPr>
            <a:endParaRPr lang="en-IE" sz="2200"/>
          </a:p>
          <a:p>
            <a:pPr>
              <a:lnSpc>
                <a:spcPts val="2380"/>
              </a:lnSpc>
            </a:pPr>
            <a:endParaRPr lang="en-US" sz="2400"/>
          </a:p>
          <a:p>
            <a:pPr>
              <a:lnSpc>
                <a:spcPts val="2480"/>
              </a:lnSpc>
            </a:pPr>
            <a:endParaRPr lang="en-US" sz="2400"/>
          </a:p>
          <a:p>
            <a:pPr>
              <a:lnSpc>
                <a:spcPts val="2480"/>
              </a:lnSpc>
            </a:pPr>
            <a:endParaRPr lang="en-GB" sz="2400"/>
          </a:p>
          <a:p>
            <a:pPr>
              <a:lnSpc>
                <a:spcPts val="2480"/>
              </a:lnSpc>
            </a:pPr>
            <a:endParaRPr lang="en-GB" sz="2400"/>
          </a:p>
        </p:txBody>
      </p:sp>
      <p:sp>
        <p:nvSpPr>
          <p:cNvPr id="9" name="Text Placeholder 2">
            <a:extLst>
              <a:ext uri="{FF2B5EF4-FFF2-40B4-BE49-F238E27FC236}">
                <a16:creationId xmlns:a16="http://schemas.microsoft.com/office/drawing/2014/main" id="{0747C784-B783-C0FA-6573-F183F2BC2B38}"/>
              </a:ext>
            </a:extLst>
          </p:cNvPr>
          <p:cNvSpPr txBox="1">
            <a:spLocks/>
          </p:cNvSpPr>
          <p:nvPr/>
        </p:nvSpPr>
        <p:spPr>
          <a:xfrm>
            <a:off x="710791" y="1505007"/>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a:solidFill>
                  <a:schemeClr val="bg1"/>
                </a:solidFill>
              </a:rPr>
              <a:t>03</a:t>
            </a:r>
            <a:endParaRPr lang="en-GB" sz="6600" b="1">
              <a:solidFill>
                <a:schemeClr val="bg1"/>
              </a:solidFill>
            </a:endParaRPr>
          </a:p>
        </p:txBody>
      </p:sp>
      <p:sp>
        <p:nvSpPr>
          <p:cNvPr id="10" name="Freeform 9">
            <a:extLst>
              <a:ext uri="{FF2B5EF4-FFF2-40B4-BE49-F238E27FC236}">
                <a16:creationId xmlns:a16="http://schemas.microsoft.com/office/drawing/2014/main" id="{5945861B-CC55-6381-D5FC-A5817E0CA335}"/>
              </a:ext>
            </a:extLst>
          </p:cNvPr>
          <p:cNvSpPr/>
          <p:nvPr/>
        </p:nvSpPr>
        <p:spPr>
          <a:xfrm>
            <a:off x="-3603" y="2383985"/>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D3CC5B74-4E1C-8155-5C27-F19830614668}"/>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8237590" y="3168529"/>
            <a:ext cx="4246690" cy="3154091"/>
          </a:xfrm>
          <a:prstGeom prst="rect">
            <a:avLst/>
          </a:prstGeom>
        </p:spPr>
      </p:pic>
    </p:spTree>
    <p:extLst>
      <p:ext uri="{BB962C8B-B14F-4D97-AF65-F5344CB8AC3E}">
        <p14:creationId xmlns:p14="http://schemas.microsoft.com/office/powerpoint/2010/main" val="236465039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DA78A-4B47-7E2F-8EC0-72D451ABC81F}"/>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D687B1DC-8464-29CA-0FAD-267B5B25B6C9}"/>
              </a:ext>
            </a:extLst>
          </p:cNvPr>
          <p:cNvSpPr/>
          <p:nvPr/>
        </p:nvSpPr>
        <p:spPr>
          <a:xfrm flipH="1">
            <a:off x="5198103" y="454760"/>
            <a:ext cx="6954821" cy="1030732"/>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E18BAFEC-A7B2-ADBA-9BE4-87801410AC47}"/>
              </a:ext>
            </a:extLst>
          </p:cNvPr>
          <p:cNvSpPr txBox="1">
            <a:spLocks/>
          </p:cNvSpPr>
          <p:nvPr/>
        </p:nvSpPr>
        <p:spPr>
          <a:xfrm>
            <a:off x="5657264" y="608432"/>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Poglavje 3:</a:t>
            </a:r>
            <a:r>
              <a:rPr lang="en-US"/>
              <a:t> 4 ključna področja učenja</a:t>
            </a:r>
          </a:p>
        </p:txBody>
      </p:sp>
      <p:sp>
        <p:nvSpPr>
          <p:cNvPr id="13" name="Slide Number Placeholder 5">
            <a:extLst>
              <a:ext uri="{FF2B5EF4-FFF2-40B4-BE49-F238E27FC236}">
                <a16:creationId xmlns:a16="http://schemas.microsoft.com/office/drawing/2014/main" id="{24B75413-E901-FDD5-E43D-415E452521B0}"/>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58</a:t>
            </a:fld>
            <a:endParaRPr lang="fr-CA" sz="1200"/>
          </a:p>
        </p:txBody>
      </p:sp>
      <p:sp>
        <p:nvSpPr>
          <p:cNvPr id="8" name="Text Placeholder 1">
            <a:extLst>
              <a:ext uri="{FF2B5EF4-FFF2-40B4-BE49-F238E27FC236}">
                <a16:creationId xmlns:a16="http://schemas.microsoft.com/office/drawing/2014/main" id="{E51AC305-6CB8-4106-7E60-0038A48A1D0E}"/>
              </a:ext>
            </a:extLst>
          </p:cNvPr>
          <p:cNvSpPr txBox="1">
            <a:spLocks/>
          </p:cNvSpPr>
          <p:nvPr/>
        </p:nvSpPr>
        <p:spPr>
          <a:xfrm>
            <a:off x="1779516" y="2003103"/>
            <a:ext cx="5977118" cy="3630442"/>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IE" sz="2800" b="1"/>
              <a:t>Gradnja skupnosti in vključevanje</a:t>
            </a:r>
            <a:endParaRPr lang="en-US" sz="2800" b="1"/>
          </a:p>
          <a:p>
            <a:pPr>
              <a:lnSpc>
                <a:spcPts val="2480"/>
              </a:lnSpc>
            </a:pPr>
            <a:r>
              <a:rPr lang="en-US" sz="2800" b="1"/>
              <a:t> </a:t>
            </a:r>
            <a:endParaRPr lang="en-GB" sz="2600" b="1"/>
          </a:p>
          <a:p>
            <a:endParaRPr lang="en-GB" sz="800" b="1"/>
          </a:p>
          <a:p>
            <a:pPr marL="342900" indent="-342900">
              <a:lnSpc>
                <a:spcPts val="2380"/>
              </a:lnSpc>
              <a:buFont typeface="Wingdings" panose="05000000000000000000" pitchFamily="2" charset="2"/>
              <a:buChar char="§"/>
            </a:pPr>
            <a:r>
              <a:rPr lang="en-IE" sz="2200"/>
              <a:t>Avtentičnost je ključna: vključevanje mora biti osebno, ne pa usmerjeno v prodajo. Gostje želijo čutiti, da so del nečesa pomembnega, ne pa da so predmet trženja.</a:t>
            </a:r>
          </a:p>
          <a:p>
            <a:pPr marL="342900" indent="-342900">
              <a:lnSpc>
                <a:spcPts val="2380"/>
              </a:lnSpc>
              <a:buFont typeface="Wingdings" panose="05000000000000000000" pitchFamily="2" charset="2"/>
              <a:buChar char="§"/>
            </a:pPr>
            <a:endParaRPr lang="en-IE" sz="2200"/>
          </a:p>
          <a:p>
            <a:pPr marL="342900" indent="-342900">
              <a:lnSpc>
                <a:spcPts val="2380"/>
              </a:lnSpc>
              <a:buFont typeface="Wingdings" panose="05000000000000000000" pitchFamily="2" charset="2"/>
              <a:buChar char="§"/>
            </a:pPr>
            <a:r>
              <a:rPr lang="en-IE" sz="2200"/>
              <a:t>Ambasadorji in vsebine, ki jih ustvarjajo uporabniki (UGC): spodbujajte pretekle goste, da delijo svoje izkušnje in zgodbe – nič ne gradi zaupanja hitreje kot pristno ustno priporočilo.</a:t>
            </a:r>
          </a:p>
          <a:p>
            <a:pPr>
              <a:lnSpc>
                <a:spcPts val="2380"/>
              </a:lnSpc>
            </a:pPr>
            <a:endParaRPr lang="en-IE" sz="2200"/>
          </a:p>
          <a:p>
            <a:pPr>
              <a:lnSpc>
                <a:spcPts val="2380"/>
              </a:lnSpc>
            </a:pPr>
            <a:endParaRPr lang="en-US" sz="2400"/>
          </a:p>
          <a:p>
            <a:pPr>
              <a:lnSpc>
                <a:spcPts val="2480"/>
              </a:lnSpc>
            </a:pPr>
            <a:endParaRPr lang="en-US" sz="2400"/>
          </a:p>
          <a:p>
            <a:pPr>
              <a:lnSpc>
                <a:spcPts val="2480"/>
              </a:lnSpc>
            </a:pPr>
            <a:endParaRPr lang="en-GB" sz="2400"/>
          </a:p>
          <a:p>
            <a:pPr>
              <a:lnSpc>
                <a:spcPts val="2480"/>
              </a:lnSpc>
            </a:pPr>
            <a:endParaRPr lang="en-GB" sz="2400"/>
          </a:p>
        </p:txBody>
      </p:sp>
      <p:sp>
        <p:nvSpPr>
          <p:cNvPr id="9" name="Text Placeholder 2">
            <a:extLst>
              <a:ext uri="{FF2B5EF4-FFF2-40B4-BE49-F238E27FC236}">
                <a16:creationId xmlns:a16="http://schemas.microsoft.com/office/drawing/2014/main" id="{0747C784-B783-C0FA-6573-F183F2BC2B38}"/>
              </a:ext>
            </a:extLst>
          </p:cNvPr>
          <p:cNvSpPr txBox="1">
            <a:spLocks/>
          </p:cNvSpPr>
          <p:nvPr/>
        </p:nvSpPr>
        <p:spPr>
          <a:xfrm>
            <a:off x="720560" y="1710161"/>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a:solidFill>
                  <a:schemeClr val="bg1"/>
                </a:solidFill>
              </a:rPr>
              <a:t>03</a:t>
            </a:r>
            <a:endParaRPr lang="en-GB" sz="6600" b="1">
              <a:solidFill>
                <a:schemeClr val="bg1"/>
              </a:solidFill>
            </a:endParaRPr>
          </a:p>
        </p:txBody>
      </p:sp>
      <p:sp>
        <p:nvSpPr>
          <p:cNvPr id="10" name="Freeform 9">
            <a:extLst>
              <a:ext uri="{FF2B5EF4-FFF2-40B4-BE49-F238E27FC236}">
                <a16:creationId xmlns:a16="http://schemas.microsoft.com/office/drawing/2014/main" id="{5945861B-CC55-6381-D5FC-A5817E0CA335}"/>
              </a:ext>
            </a:extLst>
          </p:cNvPr>
          <p:cNvSpPr/>
          <p:nvPr/>
        </p:nvSpPr>
        <p:spPr>
          <a:xfrm>
            <a:off x="-3603" y="2510985"/>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D3CC5B74-4E1C-8155-5C27-F19830614668}"/>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7583052" y="3168529"/>
            <a:ext cx="4246690" cy="3154091"/>
          </a:xfrm>
          <a:prstGeom prst="rect">
            <a:avLst/>
          </a:prstGeom>
        </p:spPr>
      </p:pic>
    </p:spTree>
    <p:extLst>
      <p:ext uri="{BB962C8B-B14F-4D97-AF65-F5344CB8AC3E}">
        <p14:creationId xmlns:p14="http://schemas.microsoft.com/office/powerpoint/2010/main" val="367530929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862488-3E00-4F5C-4D02-C1B718B36B44}"/>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80E3C755-1E63-5F53-75C0-7E47092625CA}"/>
              </a:ext>
            </a:extLst>
          </p:cNvPr>
          <p:cNvSpPr/>
          <p:nvPr/>
        </p:nvSpPr>
        <p:spPr>
          <a:xfrm flipH="1">
            <a:off x="5198103" y="454760"/>
            <a:ext cx="6954821" cy="1030732"/>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FC437EBC-276F-A096-FFB0-594F00347132}"/>
              </a:ext>
            </a:extLst>
          </p:cNvPr>
          <p:cNvSpPr txBox="1">
            <a:spLocks/>
          </p:cNvSpPr>
          <p:nvPr/>
        </p:nvSpPr>
        <p:spPr>
          <a:xfrm>
            <a:off x="5667033" y="608432"/>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Poglavje 3:</a:t>
            </a:r>
            <a:r>
              <a:rPr lang="en-US"/>
              <a:t> 4 ključna področja učenja</a:t>
            </a:r>
          </a:p>
        </p:txBody>
      </p:sp>
      <p:sp>
        <p:nvSpPr>
          <p:cNvPr id="13" name="Slide Number Placeholder 5">
            <a:extLst>
              <a:ext uri="{FF2B5EF4-FFF2-40B4-BE49-F238E27FC236}">
                <a16:creationId xmlns:a16="http://schemas.microsoft.com/office/drawing/2014/main" id="{DFF46348-09D0-563E-186D-ECF5EFA549D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59</a:t>
            </a:fld>
            <a:endParaRPr lang="fr-CA" sz="1200"/>
          </a:p>
        </p:txBody>
      </p:sp>
      <p:sp>
        <p:nvSpPr>
          <p:cNvPr id="9" name="Text Placeholder 2">
            <a:extLst>
              <a:ext uri="{FF2B5EF4-FFF2-40B4-BE49-F238E27FC236}">
                <a16:creationId xmlns:a16="http://schemas.microsoft.com/office/drawing/2014/main" id="{7A4BC534-C2D8-D9C7-2EAB-E59E366DEFD2}"/>
              </a:ext>
            </a:extLst>
          </p:cNvPr>
          <p:cNvSpPr txBox="1">
            <a:spLocks/>
          </p:cNvSpPr>
          <p:nvPr/>
        </p:nvSpPr>
        <p:spPr>
          <a:xfrm>
            <a:off x="652175" y="1905546"/>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a:solidFill>
                  <a:schemeClr val="bg1"/>
                </a:solidFill>
              </a:rPr>
              <a:t>04</a:t>
            </a:r>
            <a:endParaRPr lang="en-GB" sz="6600" b="1">
              <a:solidFill>
                <a:schemeClr val="bg1"/>
              </a:solidFill>
            </a:endParaRPr>
          </a:p>
        </p:txBody>
      </p:sp>
      <p:sp>
        <p:nvSpPr>
          <p:cNvPr id="10" name="Freeform 9">
            <a:extLst>
              <a:ext uri="{FF2B5EF4-FFF2-40B4-BE49-F238E27FC236}">
                <a16:creationId xmlns:a16="http://schemas.microsoft.com/office/drawing/2014/main" id="{BFBD427E-9D50-5D29-C781-734975262599}"/>
              </a:ext>
            </a:extLst>
          </p:cNvPr>
          <p:cNvSpPr/>
          <p:nvPr/>
        </p:nvSpPr>
        <p:spPr>
          <a:xfrm>
            <a:off x="-3603" y="2784523"/>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2" name="Text Placeholder 1">
            <a:extLst>
              <a:ext uri="{FF2B5EF4-FFF2-40B4-BE49-F238E27FC236}">
                <a16:creationId xmlns:a16="http://schemas.microsoft.com/office/drawing/2014/main" id="{E9014E33-641C-65ED-9176-7291825D4FEF}"/>
              </a:ext>
            </a:extLst>
          </p:cNvPr>
          <p:cNvSpPr txBox="1">
            <a:spLocks/>
          </p:cNvSpPr>
          <p:nvPr/>
        </p:nvSpPr>
        <p:spPr>
          <a:xfrm>
            <a:off x="1877210" y="1983848"/>
            <a:ext cx="6348547" cy="351394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err="1"/>
              <a:t>Trajnostna</a:t>
            </a:r>
            <a:r>
              <a:rPr lang="en-GB" sz="2600" b="1" dirty="0"/>
              <a:t> </a:t>
            </a:r>
            <a:r>
              <a:rPr lang="en-GB" sz="2600" b="1" dirty="0" err="1"/>
              <a:t>rast</a:t>
            </a:r>
            <a:r>
              <a:rPr lang="en-GB" sz="2600" b="1" dirty="0"/>
              <a:t> </a:t>
            </a:r>
            <a:r>
              <a:rPr lang="en-GB" sz="2600" b="1" dirty="0" err="1"/>
              <a:t>poslovanja</a:t>
            </a:r>
            <a:r>
              <a:rPr lang="en-GB" sz="2600" b="1" dirty="0"/>
              <a:t> </a:t>
            </a:r>
          </a:p>
          <a:p>
            <a:pPr>
              <a:lnSpc>
                <a:spcPts val="2480"/>
              </a:lnSpc>
            </a:pPr>
            <a:r>
              <a:rPr lang="en-GB" sz="2600" b="1" dirty="0" err="1"/>
              <a:t>prek</a:t>
            </a:r>
            <a:r>
              <a:rPr lang="en-GB" sz="2600" b="1" dirty="0"/>
              <a:t> </a:t>
            </a:r>
            <a:r>
              <a:rPr lang="en-GB" sz="2600" b="1" dirty="0" err="1"/>
              <a:t>digitalne</a:t>
            </a:r>
            <a:r>
              <a:rPr lang="en-GB" sz="2600" b="1" dirty="0"/>
              <a:t> </a:t>
            </a:r>
            <a:r>
              <a:rPr lang="en-GB" sz="2600" b="1" dirty="0" err="1"/>
              <a:t>prisotnosti</a:t>
            </a:r>
            <a:endParaRPr lang="en-GB" sz="2600" b="1" dirty="0" err="1">
              <a:ea typeface="Calibri"/>
              <a:cs typeface="Calibri"/>
            </a:endParaRPr>
          </a:p>
          <a:p>
            <a:pPr>
              <a:lnSpc>
                <a:spcPts val="2480"/>
              </a:lnSpc>
            </a:pPr>
            <a:endParaRPr lang="en-GB" sz="2600" b="1"/>
          </a:p>
          <a:p>
            <a:endParaRPr lang="en-GB" sz="800" b="1"/>
          </a:p>
          <a:p>
            <a:pPr>
              <a:lnSpc>
                <a:spcPts val="2380"/>
              </a:lnSpc>
            </a:pPr>
            <a:r>
              <a:rPr lang="en-IE" sz="2200" dirty="0" err="1"/>
              <a:t>Osvojite</a:t>
            </a:r>
            <a:r>
              <a:rPr lang="en-IE" sz="2200" dirty="0"/>
              <a:t> </a:t>
            </a:r>
            <a:r>
              <a:rPr lang="en-IE" sz="2200" dirty="0" err="1"/>
              <a:t>znanje</a:t>
            </a:r>
            <a:r>
              <a:rPr lang="en-IE" sz="2200" dirty="0"/>
              <a:t>, </a:t>
            </a:r>
            <a:r>
              <a:rPr lang="en-IE" sz="2200" dirty="0" err="1"/>
              <a:t>kako</a:t>
            </a:r>
            <a:r>
              <a:rPr lang="en-IE" sz="2200" dirty="0"/>
              <a:t> </a:t>
            </a:r>
            <a:r>
              <a:rPr lang="en-IE" sz="2200" dirty="0" err="1"/>
              <a:t>kar</a:t>
            </a:r>
            <a:r>
              <a:rPr lang="en-IE" sz="2200" dirty="0"/>
              <a:t> </a:t>
            </a:r>
            <a:r>
              <a:rPr lang="en-IE" sz="2200" dirty="0" err="1"/>
              <a:t>najbolje</a:t>
            </a:r>
            <a:r>
              <a:rPr lang="en-IE" sz="2200" dirty="0"/>
              <a:t> </a:t>
            </a:r>
            <a:r>
              <a:rPr lang="en-IE" sz="2200" dirty="0" err="1"/>
              <a:t>izkoristiti</a:t>
            </a:r>
            <a:r>
              <a:rPr lang="en-IE" sz="2200" dirty="0"/>
              <a:t> </a:t>
            </a:r>
            <a:r>
              <a:rPr lang="en-IE" sz="2200" dirty="0" err="1"/>
              <a:t>digitalne</a:t>
            </a:r>
            <a:r>
              <a:rPr lang="en-IE" sz="2200" dirty="0"/>
              <a:t> </a:t>
            </a:r>
            <a:r>
              <a:rPr lang="en-IE" sz="2200" dirty="0" err="1"/>
              <a:t>platforme</a:t>
            </a:r>
            <a:r>
              <a:rPr lang="en-IE" sz="2200" dirty="0"/>
              <a:t> (</a:t>
            </a:r>
            <a:r>
              <a:rPr lang="en-IE" sz="2200" dirty="0" err="1"/>
              <a:t>npr</a:t>
            </a:r>
            <a:r>
              <a:rPr lang="en-IE" sz="2200" dirty="0"/>
              <a:t>. </a:t>
            </a:r>
            <a:r>
              <a:rPr lang="en-IE" sz="2200" dirty="0" err="1"/>
              <a:t>spletne</a:t>
            </a:r>
            <a:r>
              <a:rPr lang="en-IE" sz="2200" dirty="0"/>
              <a:t> </a:t>
            </a:r>
            <a:r>
              <a:rPr lang="en-IE" sz="2200" dirty="0" err="1"/>
              <a:t>strani</a:t>
            </a:r>
            <a:r>
              <a:rPr lang="en-IE" sz="2200" dirty="0"/>
              <a:t>, </a:t>
            </a:r>
            <a:r>
              <a:rPr lang="en-IE" sz="2200" dirty="0" err="1"/>
              <a:t>družbena</a:t>
            </a:r>
            <a:r>
              <a:rPr lang="en-IE" sz="2200" dirty="0"/>
              <a:t> </a:t>
            </a:r>
            <a:r>
              <a:rPr lang="en-IE" sz="2200" dirty="0" err="1"/>
              <a:t>omrežja</a:t>
            </a:r>
            <a:r>
              <a:rPr lang="en-IE" sz="2200" dirty="0"/>
              <a:t>, </a:t>
            </a:r>
            <a:r>
              <a:rPr lang="en-IE" sz="2200" dirty="0" err="1"/>
              <a:t>sisteme</a:t>
            </a:r>
            <a:r>
              <a:rPr lang="en-IE" sz="2200" dirty="0"/>
              <a:t> za </a:t>
            </a:r>
            <a:r>
              <a:rPr lang="en-IE" sz="2200" dirty="0" err="1"/>
              <a:t>rezervacije</a:t>
            </a:r>
            <a:r>
              <a:rPr lang="en-IE" sz="2200" dirty="0"/>
              <a:t>), da </a:t>
            </a:r>
            <a:r>
              <a:rPr lang="en-IE" sz="2200" dirty="0" err="1"/>
              <a:t>povečate</a:t>
            </a:r>
            <a:r>
              <a:rPr lang="en-IE" sz="2200" dirty="0"/>
              <a:t> </a:t>
            </a:r>
            <a:r>
              <a:rPr lang="en-IE" sz="2200" dirty="0" err="1"/>
              <a:t>prepoznavnost</a:t>
            </a:r>
            <a:r>
              <a:rPr lang="en-IE" sz="2200" dirty="0"/>
              <a:t>, </a:t>
            </a:r>
            <a:r>
              <a:rPr lang="en-IE" sz="2200" dirty="0" err="1"/>
              <a:t>spodbudite</a:t>
            </a:r>
            <a:r>
              <a:rPr lang="en-IE" sz="2200" dirty="0"/>
              <a:t> </a:t>
            </a:r>
            <a:r>
              <a:rPr lang="en-IE" sz="2200" dirty="0" err="1"/>
              <a:t>neposredne</a:t>
            </a:r>
            <a:r>
              <a:rPr lang="en-IE" sz="2200" dirty="0"/>
              <a:t> </a:t>
            </a:r>
            <a:r>
              <a:rPr lang="en-IE" sz="2200" dirty="0" err="1"/>
              <a:t>rezervacije</a:t>
            </a:r>
            <a:r>
              <a:rPr lang="en-IE" sz="2200" dirty="0"/>
              <a:t> in </a:t>
            </a:r>
            <a:r>
              <a:rPr lang="en-IE" sz="2200" dirty="0" err="1"/>
              <a:t>podprete</a:t>
            </a:r>
            <a:r>
              <a:rPr lang="en-IE" sz="2200" dirty="0"/>
              <a:t> </a:t>
            </a:r>
            <a:r>
              <a:rPr lang="en-IE" sz="2200" dirty="0" err="1"/>
              <a:t>dolgoročno</a:t>
            </a:r>
            <a:r>
              <a:rPr lang="en-IE" sz="2200" dirty="0"/>
              <a:t> </a:t>
            </a:r>
            <a:r>
              <a:rPr lang="en-IE" sz="2200" dirty="0" err="1"/>
              <a:t>trajnost</a:t>
            </a:r>
            <a:r>
              <a:rPr lang="en-IE" sz="2200" dirty="0"/>
              <a:t> v </a:t>
            </a:r>
            <a:r>
              <a:rPr lang="en-IE" sz="2200" dirty="0" err="1"/>
              <a:t>podeželskem</a:t>
            </a:r>
            <a:r>
              <a:rPr lang="en-IE" sz="2200" dirty="0"/>
              <a:t> </a:t>
            </a:r>
            <a:r>
              <a:rPr lang="en-IE" sz="2200" dirty="0" err="1"/>
              <a:t>turizmu</a:t>
            </a:r>
            <a:r>
              <a:rPr lang="en-IE" sz="2200" dirty="0"/>
              <a:t>, </a:t>
            </a:r>
            <a:r>
              <a:rPr lang="en-IE" sz="2200" dirty="0" err="1"/>
              <a:t>hkrati</a:t>
            </a:r>
            <a:r>
              <a:rPr lang="en-IE" sz="2200" dirty="0"/>
              <a:t> pa </a:t>
            </a:r>
            <a:r>
              <a:rPr lang="en-IE" sz="2200" dirty="0" err="1"/>
              <a:t>ostajate</a:t>
            </a:r>
            <a:r>
              <a:rPr lang="en-IE" sz="2200" dirty="0"/>
              <a:t> </a:t>
            </a:r>
            <a:r>
              <a:rPr lang="en-IE" sz="2200" dirty="0" err="1"/>
              <a:t>zvesti</a:t>
            </a:r>
            <a:r>
              <a:rPr lang="en-IE" sz="2200" dirty="0"/>
              <a:t> </a:t>
            </a:r>
            <a:r>
              <a:rPr lang="en-IE" sz="2200" dirty="0" err="1"/>
              <a:t>lokalnim</a:t>
            </a:r>
            <a:r>
              <a:rPr lang="en-IE" sz="2200" dirty="0"/>
              <a:t> </a:t>
            </a:r>
            <a:r>
              <a:rPr lang="en-IE" sz="2200" dirty="0" err="1"/>
              <a:t>vrednotam</a:t>
            </a:r>
            <a:r>
              <a:rPr lang="en-IE" sz="2200" dirty="0"/>
              <a:t> in </a:t>
            </a:r>
            <a:r>
              <a:rPr lang="en-IE" sz="2200" dirty="0" err="1"/>
              <a:t>odgovornim</a:t>
            </a:r>
            <a:r>
              <a:rPr lang="en-IE" sz="2200" dirty="0"/>
              <a:t> </a:t>
            </a:r>
            <a:r>
              <a:rPr lang="en-IE" sz="2200" dirty="0" err="1"/>
              <a:t>turističnim</a:t>
            </a:r>
            <a:r>
              <a:rPr lang="en-IE" sz="2200" dirty="0"/>
              <a:t> </a:t>
            </a:r>
            <a:r>
              <a:rPr lang="en-IE" sz="2200" dirty="0" err="1"/>
              <a:t>praksam</a:t>
            </a:r>
            <a:r>
              <a:rPr lang="en-IE" sz="2200" dirty="0"/>
              <a:t>.</a:t>
            </a:r>
            <a:endParaRPr lang="en-IE" sz="2200" dirty="0">
              <a:ea typeface="Calibri"/>
              <a:cs typeface="Calibri"/>
            </a:endParaRPr>
          </a:p>
          <a:p>
            <a:pPr>
              <a:lnSpc>
                <a:spcPts val="2380"/>
              </a:lnSpc>
            </a:pPr>
            <a:endParaRPr lang="en-IE" sz="2200"/>
          </a:p>
          <a:p>
            <a:pPr>
              <a:lnSpc>
                <a:spcPts val="2380"/>
              </a:lnSpc>
            </a:pPr>
            <a:endParaRPr lang="en-IE" sz="2200"/>
          </a:p>
          <a:p>
            <a:pPr>
              <a:lnSpc>
                <a:spcPts val="2380"/>
              </a:lnSpc>
            </a:pPr>
            <a:endParaRPr lang="en-US" sz="2400"/>
          </a:p>
          <a:p>
            <a:pPr>
              <a:lnSpc>
                <a:spcPts val="2480"/>
              </a:lnSpc>
            </a:pPr>
            <a:endParaRPr lang="en-US" sz="2400"/>
          </a:p>
          <a:p>
            <a:pPr>
              <a:lnSpc>
                <a:spcPts val="2480"/>
              </a:lnSpc>
            </a:pPr>
            <a:endParaRPr lang="en-GB" sz="2400"/>
          </a:p>
          <a:p>
            <a:pPr>
              <a:lnSpc>
                <a:spcPts val="2480"/>
              </a:lnSpc>
            </a:pPr>
            <a:endParaRPr lang="en-GB" sz="2400"/>
          </a:p>
        </p:txBody>
      </p:sp>
      <p:pic>
        <p:nvPicPr>
          <p:cNvPr id="3" name="Picture 2">
            <a:extLst>
              <a:ext uri="{FF2B5EF4-FFF2-40B4-BE49-F238E27FC236}">
                <a16:creationId xmlns:a16="http://schemas.microsoft.com/office/drawing/2014/main" id="{089EED02-11D4-991C-69F4-4D8ABE6CC924}"/>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7583052" y="3168529"/>
            <a:ext cx="4246690" cy="3154091"/>
          </a:xfrm>
          <a:prstGeom prst="rect">
            <a:avLst/>
          </a:prstGeom>
        </p:spPr>
      </p:pic>
    </p:spTree>
    <p:extLst>
      <p:ext uri="{BB962C8B-B14F-4D97-AF65-F5344CB8AC3E}">
        <p14:creationId xmlns:p14="http://schemas.microsoft.com/office/powerpoint/2010/main" val="1094848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DC694-A256-C927-3037-FAE6908F3B6C}"/>
            </a:ext>
          </a:extLst>
        </p:cNvPr>
        <p:cNvGrpSpPr/>
        <p:nvPr/>
      </p:nvGrpSpPr>
      <p:grpSpPr>
        <a:xfrm>
          <a:off x="0" y="0"/>
          <a:ext cx="0" cy="0"/>
          <a:chOff x="0" y="0"/>
          <a:chExt cx="0" cy="0"/>
        </a:xfrm>
      </p:grpSpPr>
      <p:pic>
        <p:nvPicPr>
          <p:cNvPr id="6" name="Picture Placeholder 9">
            <a:extLst>
              <a:ext uri="{FF2B5EF4-FFF2-40B4-BE49-F238E27FC236}">
                <a16:creationId xmlns:a16="http://schemas.microsoft.com/office/drawing/2014/main" id="{761D020D-463E-056C-96B6-53C30DDCD118}"/>
              </a:ext>
            </a:extLst>
          </p:cNvPr>
          <p:cNvPicPr>
            <a:picLocks noGrp="1" noChangeAspect="1"/>
          </p:cNvPicPr>
          <p:nvPr>
            <p:ph type="pic" sz="quarter" idx="10"/>
          </p:nvPr>
        </p:nvPicPr>
        <p:blipFill rotWithShape="1">
          <a:blip r:embed="rId2"/>
          <a:srcRect l="17472" r="17472"/>
          <a:stretch/>
        </p:blipFill>
        <p:spPr>
          <a:xfrm>
            <a:off x="391600" y="-1"/>
            <a:ext cx="3423163" cy="3499183"/>
          </a:xfrm>
          <a:prstGeom prst="rect">
            <a:avLst/>
          </a:prstGeom>
        </p:spPr>
      </p:pic>
      <p:sp>
        <p:nvSpPr>
          <p:cNvPr id="2" name="Text Placeholder 1">
            <a:extLst>
              <a:ext uri="{FF2B5EF4-FFF2-40B4-BE49-F238E27FC236}">
                <a16:creationId xmlns:a16="http://schemas.microsoft.com/office/drawing/2014/main" id="{40027CD3-2289-5E88-4C82-8D874CA21E96}"/>
              </a:ext>
            </a:extLst>
          </p:cNvPr>
          <p:cNvSpPr>
            <a:spLocks noGrp="1"/>
          </p:cNvSpPr>
          <p:nvPr>
            <p:ph type="body" sz="quarter" idx="18"/>
          </p:nvPr>
        </p:nvSpPr>
        <p:spPr>
          <a:xfrm>
            <a:off x="972450" y="3881839"/>
            <a:ext cx="2606061" cy="1049221"/>
          </a:xfrm>
        </p:spPr>
        <p:txBody>
          <a:bodyPr/>
          <a:lstStyle/>
          <a:p>
            <a:pPr>
              <a:lnSpc>
                <a:spcPts val="3620"/>
              </a:lnSpc>
            </a:pPr>
            <a:r>
              <a:rPr lang="en-GB" sz="3600" b="1"/>
              <a:t>Cilji učenja</a:t>
            </a:r>
          </a:p>
        </p:txBody>
      </p:sp>
      <p:sp>
        <p:nvSpPr>
          <p:cNvPr id="7" name="Text Placeholder 6">
            <a:extLst>
              <a:ext uri="{FF2B5EF4-FFF2-40B4-BE49-F238E27FC236}">
                <a16:creationId xmlns:a16="http://schemas.microsoft.com/office/drawing/2014/main" id="{331E1B39-97B9-CAAC-67E2-9824BFCBEE58}"/>
              </a:ext>
            </a:extLst>
          </p:cNvPr>
          <p:cNvSpPr>
            <a:spLocks noGrp="1"/>
          </p:cNvSpPr>
          <p:nvPr>
            <p:ph type="body" sz="quarter" idx="23"/>
          </p:nvPr>
        </p:nvSpPr>
        <p:spPr>
          <a:xfrm>
            <a:off x="4466640" y="450559"/>
            <a:ext cx="6933041" cy="3046903"/>
          </a:xfrm>
        </p:spPr>
        <p:txBody>
          <a:bodyPr lIns="91440" tIns="45720" rIns="91440" bIns="45720" anchor="t">
            <a:noAutofit/>
          </a:bodyPr>
          <a:lstStyle/>
          <a:p>
            <a:pPr>
              <a:lnSpc>
                <a:spcPts val="2960"/>
              </a:lnSpc>
            </a:pPr>
            <a:r>
              <a:rPr lang="en-US" sz="2800" dirty="0"/>
              <a:t>1. </a:t>
            </a:r>
            <a:r>
              <a:rPr lang="en-US" sz="2800" dirty="0" err="1"/>
              <a:t>poglavje</a:t>
            </a:r>
            <a:r>
              <a:rPr lang="en-US" sz="2800" dirty="0"/>
              <a:t>: </a:t>
            </a:r>
          </a:p>
          <a:p>
            <a:pPr>
              <a:lnSpc>
                <a:spcPts val="2960"/>
              </a:lnSpc>
            </a:pPr>
            <a:r>
              <a:rPr lang="en-GB" sz="2800" dirty="0" err="1">
                <a:solidFill>
                  <a:srgbClr val="414141"/>
                </a:solidFill>
              </a:rPr>
              <a:t>Gradnja</a:t>
            </a:r>
            <a:r>
              <a:rPr lang="en-GB" sz="2800" dirty="0">
                <a:solidFill>
                  <a:srgbClr val="414141"/>
                </a:solidFill>
              </a:rPr>
              <a:t> </a:t>
            </a:r>
            <a:r>
              <a:rPr lang="en-GB" sz="2800" dirty="0" err="1">
                <a:solidFill>
                  <a:srgbClr val="414141"/>
                </a:solidFill>
              </a:rPr>
              <a:t>vaše</a:t>
            </a:r>
            <a:r>
              <a:rPr lang="en-GB" sz="2800" dirty="0">
                <a:solidFill>
                  <a:srgbClr val="414141"/>
                </a:solidFill>
              </a:rPr>
              <a:t> </a:t>
            </a:r>
            <a:r>
              <a:rPr lang="en-GB" sz="2800" dirty="0" err="1">
                <a:solidFill>
                  <a:srgbClr val="414141"/>
                </a:solidFill>
              </a:rPr>
              <a:t>blagovne</a:t>
            </a:r>
            <a:r>
              <a:rPr lang="en-GB" sz="2800" dirty="0">
                <a:solidFill>
                  <a:srgbClr val="414141"/>
                </a:solidFill>
              </a:rPr>
              <a:t> </a:t>
            </a:r>
            <a:r>
              <a:rPr lang="en-GB" sz="2800" dirty="0" err="1">
                <a:solidFill>
                  <a:srgbClr val="414141"/>
                </a:solidFill>
              </a:rPr>
              <a:t>znamke</a:t>
            </a:r>
            <a:r>
              <a:rPr lang="en-GB" sz="2800" dirty="0">
                <a:solidFill>
                  <a:srgbClr val="414141"/>
                </a:solidFill>
              </a:rPr>
              <a:t> – </a:t>
            </a:r>
            <a:endParaRPr lang="en-GB" sz="2800" dirty="0">
              <a:solidFill>
                <a:srgbClr val="414141"/>
              </a:solidFill>
              <a:ea typeface="Calibri"/>
              <a:cs typeface="Calibri"/>
            </a:endParaRPr>
          </a:p>
          <a:p>
            <a:pPr>
              <a:lnSpc>
                <a:spcPts val="2960"/>
              </a:lnSpc>
            </a:pPr>
            <a:r>
              <a:rPr lang="en-GB" sz="2800" dirty="0" err="1">
                <a:solidFill>
                  <a:srgbClr val="414141"/>
                </a:solidFill>
              </a:rPr>
              <a:t>kaj</a:t>
            </a:r>
            <a:r>
              <a:rPr lang="en-GB" sz="2800" dirty="0">
                <a:solidFill>
                  <a:srgbClr val="414141"/>
                </a:solidFill>
              </a:rPr>
              <a:t> vas </a:t>
            </a:r>
            <a:r>
              <a:rPr lang="en-GB" sz="2800" dirty="0" err="1">
                <a:solidFill>
                  <a:srgbClr val="414141"/>
                </a:solidFill>
              </a:rPr>
              <a:t>loči</a:t>
            </a:r>
            <a:r>
              <a:rPr lang="en-GB" sz="2800" dirty="0">
                <a:solidFill>
                  <a:srgbClr val="414141"/>
                </a:solidFill>
              </a:rPr>
              <a:t> od </a:t>
            </a:r>
            <a:r>
              <a:rPr lang="en-GB" sz="2800" dirty="0" err="1">
                <a:solidFill>
                  <a:srgbClr val="414141"/>
                </a:solidFill>
              </a:rPr>
              <a:t>drugih</a:t>
            </a:r>
            <a:endParaRPr lang="en-GB" sz="2800" dirty="0" err="1">
              <a:solidFill>
                <a:srgbClr val="414141"/>
              </a:solidFill>
              <a:ea typeface="Calibri"/>
              <a:cs typeface="Calibri"/>
            </a:endParaRPr>
          </a:p>
          <a:p>
            <a:endParaRPr lang="en-GB" sz="800">
              <a:solidFill>
                <a:srgbClr val="414141"/>
              </a:solidFill>
            </a:endParaRPr>
          </a:p>
          <a:p>
            <a:endParaRPr lang="en-GB" sz="800">
              <a:solidFill>
                <a:srgbClr val="414141"/>
              </a:solidFill>
            </a:endParaRPr>
          </a:p>
          <a:p>
            <a:pPr>
              <a:lnSpc>
                <a:spcPts val="2340"/>
              </a:lnSpc>
            </a:pPr>
            <a:r>
              <a:rPr lang="en-GB" sz="2200" b="0" dirty="0">
                <a:solidFill>
                  <a:srgbClr val="414141"/>
                </a:solidFill>
              </a:rPr>
              <a:t>V 1. </a:t>
            </a:r>
            <a:r>
              <a:rPr lang="en-GB" sz="2200" b="0" dirty="0" err="1">
                <a:solidFill>
                  <a:srgbClr val="414141"/>
                </a:solidFill>
              </a:rPr>
              <a:t>poglavju</a:t>
            </a:r>
            <a:r>
              <a:rPr lang="en-GB" sz="2200" b="0" dirty="0">
                <a:solidFill>
                  <a:srgbClr val="414141"/>
                </a:solidFill>
              </a:rPr>
              <a:t> </a:t>
            </a:r>
            <a:r>
              <a:rPr lang="en-GB" sz="2200" b="0" dirty="0" err="1">
                <a:solidFill>
                  <a:srgbClr val="414141"/>
                </a:solidFill>
              </a:rPr>
              <a:t>boste</a:t>
            </a:r>
            <a:r>
              <a:rPr lang="en-GB" sz="2200" b="0" dirty="0">
                <a:solidFill>
                  <a:srgbClr val="414141"/>
                </a:solidFill>
              </a:rPr>
              <a:t> </a:t>
            </a:r>
            <a:r>
              <a:rPr lang="en-GB" sz="2200" b="0" dirty="0" err="1">
                <a:solidFill>
                  <a:srgbClr val="414141"/>
                </a:solidFill>
              </a:rPr>
              <a:t>opredelili</a:t>
            </a:r>
            <a:r>
              <a:rPr lang="en-GB" sz="2200" b="0" dirty="0">
                <a:solidFill>
                  <a:srgbClr val="414141"/>
                </a:solidFill>
              </a:rPr>
              <a:t>, </a:t>
            </a:r>
            <a:r>
              <a:rPr lang="en-GB" sz="2200" b="0" dirty="0" err="1">
                <a:solidFill>
                  <a:srgbClr val="414141"/>
                </a:solidFill>
              </a:rPr>
              <a:t>kaj</a:t>
            </a:r>
            <a:r>
              <a:rPr lang="en-GB" sz="2200" b="0" dirty="0">
                <a:solidFill>
                  <a:srgbClr val="414141"/>
                </a:solidFill>
              </a:rPr>
              <a:t> </a:t>
            </a:r>
            <a:r>
              <a:rPr lang="en-GB" sz="2200" b="0" dirty="0" err="1">
                <a:solidFill>
                  <a:srgbClr val="414141"/>
                </a:solidFill>
              </a:rPr>
              <a:t>vašo</a:t>
            </a:r>
            <a:r>
              <a:rPr lang="en-GB" sz="2200" b="0" dirty="0">
                <a:solidFill>
                  <a:srgbClr val="414141"/>
                </a:solidFill>
              </a:rPr>
              <a:t> </a:t>
            </a:r>
            <a:r>
              <a:rPr lang="en-GB" sz="2200" b="0" dirty="0" err="1">
                <a:solidFill>
                  <a:srgbClr val="414141"/>
                </a:solidFill>
              </a:rPr>
              <a:t>nastanitev</a:t>
            </a:r>
            <a:r>
              <a:rPr lang="en-GB" sz="2200" b="0" dirty="0">
                <a:solidFill>
                  <a:srgbClr val="414141"/>
                </a:solidFill>
              </a:rPr>
              <a:t> </a:t>
            </a:r>
            <a:r>
              <a:rPr lang="en-GB" sz="2200" b="0" dirty="0" err="1">
                <a:solidFill>
                  <a:srgbClr val="414141"/>
                </a:solidFill>
              </a:rPr>
              <a:t>loči</a:t>
            </a:r>
            <a:r>
              <a:rPr lang="en-GB" sz="2200" b="0" dirty="0">
                <a:solidFill>
                  <a:srgbClr val="414141"/>
                </a:solidFill>
              </a:rPr>
              <a:t> od drugih, in </a:t>
            </a:r>
            <a:r>
              <a:rPr lang="en-GB" sz="2200" b="0" dirty="0" err="1">
                <a:solidFill>
                  <a:srgbClr val="414141"/>
                </a:solidFill>
              </a:rPr>
              <a:t>spoznali</a:t>
            </a:r>
            <a:r>
              <a:rPr lang="en-GB" sz="2200" b="0" dirty="0">
                <a:solidFill>
                  <a:srgbClr val="414141"/>
                </a:solidFill>
              </a:rPr>
              <a:t>, </a:t>
            </a:r>
            <a:r>
              <a:rPr lang="en-GB" sz="2200" b="0" dirty="0" err="1">
                <a:solidFill>
                  <a:srgbClr val="414141"/>
                </a:solidFill>
              </a:rPr>
              <a:t>kako</a:t>
            </a:r>
            <a:r>
              <a:rPr lang="en-GB" sz="2200" b="0" dirty="0">
                <a:solidFill>
                  <a:srgbClr val="414141"/>
                </a:solidFill>
              </a:rPr>
              <a:t> </a:t>
            </a:r>
            <a:r>
              <a:rPr lang="en-GB" sz="2200" b="0" dirty="0" err="1">
                <a:solidFill>
                  <a:srgbClr val="414141"/>
                </a:solidFill>
              </a:rPr>
              <a:t>zgraditi</a:t>
            </a:r>
            <a:r>
              <a:rPr lang="en-GB" sz="2200" b="0" dirty="0">
                <a:solidFill>
                  <a:srgbClr val="414141"/>
                </a:solidFill>
              </a:rPr>
              <a:t> </a:t>
            </a:r>
            <a:r>
              <a:rPr lang="en-GB" sz="2200" b="0" dirty="0" err="1">
                <a:solidFill>
                  <a:srgbClr val="414141"/>
                </a:solidFill>
              </a:rPr>
              <a:t>jasno</a:t>
            </a:r>
            <a:r>
              <a:rPr lang="en-GB" sz="2200" b="0" dirty="0">
                <a:solidFill>
                  <a:srgbClr val="414141"/>
                </a:solidFill>
              </a:rPr>
              <a:t>, </a:t>
            </a:r>
            <a:r>
              <a:rPr lang="en-GB" sz="2200" b="0" dirty="0" err="1">
                <a:solidFill>
                  <a:srgbClr val="414141"/>
                </a:solidFill>
              </a:rPr>
              <a:t>dosledno</a:t>
            </a:r>
            <a:r>
              <a:rPr lang="en-GB" sz="2200" b="0" dirty="0">
                <a:solidFill>
                  <a:srgbClr val="414141"/>
                </a:solidFill>
              </a:rPr>
              <a:t> </a:t>
            </a:r>
            <a:r>
              <a:rPr lang="en-GB" sz="2200" b="0" dirty="0" err="1">
                <a:solidFill>
                  <a:srgbClr val="414141"/>
                </a:solidFill>
              </a:rPr>
              <a:t>blagovno</a:t>
            </a:r>
            <a:r>
              <a:rPr lang="en-GB" sz="2200" b="0" dirty="0">
                <a:solidFill>
                  <a:srgbClr val="414141"/>
                </a:solidFill>
              </a:rPr>
              <a:t> </a:t>
            </a:r>
            <a:r>
              <a:rPr lang="en-GB" sz="2200" b="0" dirty="0" err="1">
                <a:solidFill>
                  <a:srgbClr val="414141"/>
                </a:solidFill>
              </a:rPr>
              <a:t>znamko</a:t>
            </a:r>
            <a:r>
              <a:rPr lang="en-GB" sz="2200" b="0" dirty="0">
                <a:solidFill>
                  <a:srgbClr val="414141"/>
                </a:solidFill>
              </a:rPr>
              <a:t>, ki </a:t>
            </a:r>
            <a:r>
              <a:rPr lang="en-GB" sz="2200" b="0" dirty="0" err="1">
                <a:solidFill>
                  <a:srgbClr val="414141"/>
                </a:solidFill>
              </a:rPr>
              <a:t>privablja</a:t>
            </a:r>
            <a:r>
              <a:rPr lang="en-GB" sz="2200" b="0" dirty="0">
                <a:solidFill>
                  <a:srgbClr val="414141"/>
                </a:solidFill>
              </a:rPr>
              <a:t> </a:t>
            </a:r>
            <a:r>
              <a:rPr lang="en-GB" sz="2200" b="0" dirty="0" err="1">
                <a:solidFill>
                  <a:srgbClr val="414141"/>
                </a:solidFill>
              </a:rPr>
              <a:t>prave</a:t>
            </a:r>
            <a:r>
              <a:rPr lang="en-GB" sz="2200" b="0" dirty="0">
                <a:solidFill>
                  <a:srgbClr val="414141"/>
                </a:solidFill>
              </a:rPr>
              <a:t> </a:t>
            </a:r>
            <a:r>
              <a:rPr lang="en-GB" sz="2200" b="0" dirty="0" err="1">
                <a:solidFill>
                  <a:srgbClr val="414141"/>
                </a:solidFill>
              </a:rPr>
              <a:t>goste</a:t>
            </a:r>
            <a:r>
              <a:rPr lang="en-GB" sz="2200" b="0" dirty="0">
                <a:solidFill>
                  <a:srgbClr val="414141"/>
                </a:solidFill>
              </a:rPr>
              <a:t> in </a:t>
            </a:r>
            <a:r>
              <a:rPr lang="en-GB" sz="2200" b="0" dirty="0" err="1">
                <a:solidFill>
                  <a:srgbClr val="414141"/>
                </a:solidFill>
              </a:rPr>
              <a:t>gradi</a:t>
            </a:r>
            <a:r>
              <a:rPr lang="en-GB" sz="2200" b="0" dirty="0">
                <a:solidFill>
                  <a:srgbClr val="414141"/>
                </a:solidFill>
              </a:rPr>
              <a:t> </a:t>
            </a:r>
            <a:r>
              <a:rPr lang="en-GB" sz="2200" b="0" dirty="0" err="1">
                <a:solidFill>
                  <a:srgbClr val="414141"/>
                </a:solidFill>
              </a:rPr>
              <a:t>trajno</a:t>
            </a:r>
            <a:r>
              <a:rPr lang="en-GB" sz="2200" b="0" dirty="0">
                <a:solidFill>
                  <a:srgbClr val="414141"/>
                </a:solidFill>
              </a:rPr>
              <a:t> </a:t>
            </a:r>
            <a:r>
              <a:rPr lang="en-GB" sz="2200" b="0" dirty="0" err="1">
                <a:solidFill>
                  <a:srgbClr val="414141"/>
                </a:solidFill>
              </a:rPr>
              <a:t>prepoznavnost</a:t>
            </a:r>
            <a:r>
              <a:rPr lang="en-GB" sz="2200" b="0" dirty="0">
                <a:solidFill>
                  <a:srgbClr val="414141"/>
                </a:solidFill>
              </a:rPr>
              <a:t>.</a:t>
            </a:r>
            <a:endParaRPr lang="en-GB" sz="2200" b="0" dirty="0">
              <a:solidFill>
                <a:srgbClr val="414141"/>
              </a:solidFill>
              <a:ea typeface="Calibri"/>
              <a:cs typeface="Calibri"/>
            </a:endParaRPr>
          </a:p>
          <a:p>
            <a:pPr>
              <a:lnSpc>
                <a:spcPts val="2340"/>
              </a:lnSpc>
            </a:pPr>
            <a:endParaRPr lang="en-GB" sz="2200" b="0">
              <a:solidFill>
                <a:srgbClr val="414141"/>
              </a:solidFill>
            </a:endParaRPr>
          </a:p>
          <a:p>
            <a:pPr>
              <a:lnSpc>
                <a:spcPts val="2340"/>
              </a:lnSpc>
            </a:pPr>
            <a:endParaRPr lang="en-GB" sz="2200" b="0">
              <a:solidFill>
                <a:srgbClr val="414141"/>
              </a:solidFill>
            </a:endParaRPr>
          </a:p>
          <a:p>
            <a:endParaRPr lang="en-GB" sz="2200">
              <a:solidFill>
                <a:srgbClr val="414141"/>
              </a:solidFill>
            </a:endParaRPr>
          </a:p>
        </p:txBody>
      </p:sp>
      <p:sp>
        <p:nvSpPr>
          <p:cNvPr id="12" name="Text Placeholder 6">
            <a:extLst>
              <a:ext uri="{FF2B5EF4-FFF2-40B4-BE49-F238E27FC236}">
                <a16:creationId xmlns:a16="http://schemas.microsoft.com/office/drawing/2014/main" id="{C3227A10-694A-CC4E-34BB-EC5208B9678F}"/>
              </a:ext>
            </a:extLst>
          </p:cNvPr>
          <p:cNvSpPr txBox="1">
            <a:spLocks/>
          </p:cNvSpPr>
          <p:nvPr/>
        </p:nvSpPr>
        <p:spPr>
          <a:xfrm>
            <a:off x="4466641" y="3417180"/>
            <a:ext cx="6564453" cy="8036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60"/>
              </a:lnSpc>
            </a:pPr>
            <a:r>
              <a:rPr lang="en-US" sz="2800" dirty="0"/>
              <a:t>2. </a:t>
            </a:r>
            <a:r>
              <a:rPr lang="en-US" sz="2800" dirty="0" err="1"/>
              <a:t>poglavje</a:t>
            </a:r>
            <a:r>
              <a:rPr lang="en-US" sz="2800" dirty="0"/>
              <a:t>: </a:t>
            </a:r>
          </a:p>
          <a:p>
            <a:pPr>
              <a:lnSpc>
                <a:spcPts val="2960"/>
              </a:lnSpc>
            </a:pPr>
            <a:r>
              <a:rPr lang="en-US" sz="2800" dirty="0" err="1">
                <a:solidFill>
                  <a:srgbClr val="414141"/>
                </a:solidFill>
              </a:rPr>
              <a:t>Lokalno</a:t>
            </a:r>
            <a:r>
              <a:rPr lang="en-US" sz="2800" dirty="0">
                <a:solidFill>
                  <a:srgbClr val="414141"/>
                </a:solidFill>
              </a:rPr>
              <a:t> je novi </a:t>
            </a:r>
            <a:r>
              <a:rPr lang="en-US" sz="2800" dirty="0" err="1">
                <a:solidFill>
                  <a:srgbClr val="414141"/>
                </a:solidFill>
              </a:rPr>
              <a:t>luksuz</a:t>
            </a:r>
            <a:r>
              <a:rPr lang="en-US" sz="2800" dirty="0">
                <a:solidFill>
                  <a:srgbClr val="414141"/>
                </a:solidFill>
              </a:rPr>
              <a:t> – </a:t>
            </a:r>
            <a:r>
              <a:rPr lang="en-US" sz="2800" dirty="0" err="1">
                <a:solidFill>
                  <a:srgbClr val="414141"/>
                </a:solidFill>
              </a:rPr>
              <a:t>povezovanje</a:t>
            </a:r>
            <a:r>
              <a:rPr lang="en-US" sz="2800" dirty="0">
                <a:solidFill>
                  <a:srgbClr val="414141"/>
                </a:solidFill>
              </a:rPr>
              <a:t> s </a:t>
            </a:r>
            <a:r>
              <a:rPr lang="en-US" sz="2800" dirty="0" err="1">
                <a:solidFill>
                  <a:srgbClr val="414141"/>
                </a:solidFill>
              </a:rPr>
              <a:t>skupnostjo</a:t>
            </a:r>
            <a:r>
              <a:rPr lang="en-US" sz="2800" dirty="0">
                <a:solidFill>
                  <a:srgbClr val="414141"/>
                </a:solidFill>
              </a:rPr>
              <a:t> </a:t>
            </a:r>
            <a:r>
              <a:rPr lang="en-US" sz="2800" dirty="0" err="1">
                <a:solidFill>
                  <a:srgbClr val="414141"/>
                </a:solidFill>
              </a:rPr>
              <a:t>prek</a:t>
            </a:r>
            <a:r>
              <a:rPr lang="en-US" sz="2800" dirty="0">
                <a:solidFill>
                  <a:srgbClr val="414141"/>
                </a:solidFill>
              </a:rPr>
              <a:t> </a:t>
            </a:r>
            <a:r>
              <a:rPr lang="en-US" sz="2800" dirty="0" err="1">
                <a:solidFill>
                  <a:srgbClr val="414141"/>
                </a:solidFill>
              </a:rPr>
              <a:t>skrbno</a:t>
            </a:r>
            <a:r>
              <a:rPr lang="en-US" sz="2800" dirty="0">
                <a:solidFill>
                  <a:srgbClr val="414141"/>
                </a:solidFill>
              </a:rPr>
              <a:t> </a:t>
            </a:r>
            <a:r>
              <a:rPr lang="en-US" sz="2800" dirty="0" err="1">
                <a:solidFill>
                  <a:srgbClr val="414141"/>
                </a:solidFill>
              </a:rPr>
              <a:t>izbranih</a:t>
            </a:r>
            <a:r>
              <a:rPr lang="en-US" sz="2800" dirty="0">
                <a:solidFill>
                  <a:srgbClr val="414141"/>
                </a:solidFill>
              </a:rPr>
              <a:t> </a:t>
            </a:r>
            <a:r>
              <a:rPr lang="en-US" sz="2800" dirty="0" err="1">
                <a:solidFill>
                  <a:srgbClr val="414141"/>
                </a:solidFill>
              </a:rPr>
              <a:t>doživetij</a:t>
            </a:r>
            <a:endParaRPr lang="en-US" sz="2800" dirty="0">
              <a:solidFill>
                <a:srgbClr val="414141"/>
              </a:solidFill>
              <a:ea typeface="Calibri"/>
              <a:cs typeface="Calibri"/>
            </a:endParaRPr>
          </a:p>
          <a:p>
            <a:endParaRPr lang="en-US" sz="800">
              <a:solidFill>
                <a:srgbClr val="414141"/>
              </a:solidFill>
            </a:endParaRPr>
          </a:p>
          <a:p>
            <a:endParaRPr lang="en-US" sz="800">
              <a:solidFill>
                <a:srgbClr val="414141"/>
              </a:solidFill>
            </a:endParaRPr>
          </a:p>
          <a:p>
            <a:pPr>
              <a:lnSpc>
                <a:spcPts val="2340"/>
              </a:lnSpc>
            </a:pPr>
            <a:r>
              <a:rPr lang="en-GB" sz="2200" b="0" dirty="0">
                <a:solidFill>
                  <a:srgbClr val="414141"/>
                </a:solidFill>
              </a:rPr>
              <a:t>V 2. </a:t>
            </a:r>
            <a:r>
              <a:rPr lang="en-GB" sz="2200" b="0" dirty="0" err="1">
                <a:solidFill>
                  <a:srgbClr val="414141"/>
                </a:solidFill>
              </a:rPr>
              <a:t>poglavju</a:t>
            </a:r>
            <a:r>
              <a:rPr lang="en-GB" sz="2200" b="0" dirty="0">
                <a:solidFill>
                  <a:srgbClr val="414141"/>
                </a:solidFill>
              </a:rPr>
              <a:t> </a:t>
            </a:r>
            <a:r>
              <a:rPr lang="en-GB" sz="2200" b="0" dirty="0" err="1">
                <a:solidFill>
                  <a:srgbClr val="414141"/>
                </a:solidFill>
              </a:rPr>
              <a:t>raziskujemo</a:t>
            </a:r>
            <a:r>
              <a:rPr lang="en-GB" sz="2200" b="0" dirty="0">
                <a:solidFill>
                  <a:srgbClr val="414141"/>
                </a:solidFill>
              </a:rPr>
              <a:t>, </a:t>
            </a:r>
            <a:r>
              <a:rPr lang="en-GB" sz="2200" b="0" dirty="0" err="1">
                <a:solidFill>
                  <a:srgbClr val="414141"/>
                </a:solidFill>
              </a:rPr>
              <a:t>kako</a:t>
            </a:r>
            <a:r>
              <a:rPr lang="en-GB" sz="2200" b="0" dirty="0">
                <a:solidFill>
                  <a:srgbClr val="414141"/>
                </a:solidFill>
              </a:rPr>
              <a:t> </a:t>
            </a:r>
            <a:r>
              <a:rPr lang="en-GB" sz="2200" b="0" dirty="0" err="1">
                <a:solidFill>
                  <a:srgbClr val="414141"/>
                </a:solidFill>
              </a:rPr>
              <a:t>današnji</a:t>
            </a:r>
            <a:r>
              <a:rPr lang="en-GB" sz="2200" b="0" dirty="0">
                <a:solidFill>
                  <a:srgbClr val="414141"/>
                </a:solidFill>
              </a:rPr>
              <a:t> </a:t>
            </a:r>
            <a:r>
              <a:rPr lang="en-GB" sz="2200" b="0" dirty="0" err="1">
                <a:solidFill>
                  <a:srgbClr val="414141"/>
                </a:solidFill>
              </a:rPr>
              <a:t>popotniki</a:t>
            </a:r>
            <a:r>
              <a:rPr lang="en-GB" sz="2200" b="0" dirty="0">
                <a:solidFill>
                  <a:srgbClr val="414141"/>
                </a:solidFill>
              </a:rPr>
              <a:t> </a:t>
            </a:r>
            <a:r>
              <a:rPr lang="en-GB" sz="2200" b="0" dirty="0" err="1">
                <a:solidFill>
                  <a:srgbClr val="414141"/>
                </a:solidFill>
              </a:rPr>
              <a:t>cenijo</a:t>
            </a:r>
            <a:r>
              <a:rPr lang="en-GB" sz="2200" b="0" dirty="0">
                <a:solidFill>
                  <a:srgbClr val="414141"/>
                </a:solidFill>
              </a:rPr>
              <a:t> </a:t>
            </a:r>
            <a:r>
              <a:rPr lang="en-GB" sz="2200" b="0" dirty="0" err="1">
                <a:solidFill>
                  <a:srgbClr val="414141"/>
                </a:solidFill>
              </a:rPr>
              <a:t>lokalno</a:t>
            </a:r>
            <a:r>
              <a:rPr lang="en-GB" sz="2200" b="0" dirty="0">
                <a:solidFill>
                  <a:srgbClr val="414141"/>
                </a:solidFill>
              </a:rPr>
              <a:t> </a:t>
            </a:r>
            <a:r>
              <a:rPr lang="en-GB" sz="2200" b="0" dirty="0" err="1">
                <a:solidFill>
                  <a:srgbClr val="414141"/>
                </a:solidFill>
              </a:rPr>
              <a:t>povezovanje</a:t>
            </a:r>
            <a:r>
              <a:rPr lang="en-GB" sz="2200" b="0" dirty="0">
                <a:solidFill>
                  <a:srgbClr val="414141"/>
                </a:solidFill>
              </a:rPr>
              <a:t>, in </a:t>
            </a:r>
            <a:r>
              <a:rPr lang="en-GB" sz="2200" b="0" dirty="0" err="1">
                <a:solidFill>
                  <a:srgbClr val="414141"/>
                </a:solidFill>
              </a:rPr>
              <a:t>pokažemo</a:t>
            </a:r>
            <a:r>
              <a:rPr lang="en-GB" sz="2200" b="0" dirty="0">
                <a:solidFill>
                  <a:srgbClr val="414141"/>
                </a:solidFill>
              </a:rPr>
              <a:t>, </a:t>
            </a:r>
            <a:r>
              <a:rPr lang="en-GB" sz="2200" b="0" dirty="0" err="1">
                <a:solidFill>
                  <a:srgbClr val="414141"/>
                </a:solidFill>
              </a:rPr>
              <a:t>kako</a:t>
            </a:r>
            <a:r>
              <a:rPr lang="en-GB" sz="2200" b="0" dirty="0">
                <a:solidFill>
                  <a:srgbClr val="414141"/>
                </a:solidFill>
              </a:rPr>
              <a:t> </a:t>
            </a:r>
            <a:r>
              <a:rPr lang="en-GB" sz="2200" b="0" dirty="0" err="1">
                <a:solidFill>
                  <a:srgbClr val="414141"/>
                </a:solidFill>
              </a:rPr>
              <a:t>lahko</a:t>
            </a:r>
            <a:r>
              <a:rPr lang="en-GB" sz="2200" b="0" dirty="0">
                <a:solidFill>
                  <a:srgbClr val="414141"/>
                </a:solidFill>
              </a:rPr>
              <a:t> </a:t>
            </a:r>
            <a:r>
              <a:rPr lang="en-GB" sz="2200" b="0" dirty="0" err="1">
                <a:solidFill>
                  <a:srgbClr val="414141"/>
                </a:solidFill>
              </a:rPr>
              <a:t>skrbno</a:t>
            </a:r>
            <a:r>
              <a:rPr lang="en-GB" sz="2200" b="0" dirty="0">
                <a:solidFill>
                  <a:srgbClr val="414141"/>
                </a:solidFill>
              </a:rPr>
              <a:t> </a:t>
            </a:r>
            <a:r>
              <a:rPr lang="en-GB" sz="2200" b="0" dirty="0" err="1">
                <a:solidFill>
                  <a:srgbClr val="414141"/>
                </a:solidFill>
              </a:rPr>
              <a:t>izbrane</a:t>
            </a:r>
            <a:r>
              <a:rPr lang="en-GB" sz="2200" b="0" dirty="0">
                <a:solidFill>
                  <a:srgbClr val="414141"/>
                </a:solidFill>
              </a:rPr>
              <a:t> </a:t>
            </a:r>
            <a:r>
              <a:rPr lang="en-GB" sz="2200" b="0" dirty="0" err="1">
                <a:solidFill>
                  <a:srgbClr val="414141"/>
                </a:solidFill>
              </a:rPr>
              <a:t>izkušnje</a:t>
            </a:r>
            <a:r>
              <a:rPr lang="en-GB" sz="2200" b="0" dirty="0">
                <a:solidFill>
                  <a:srgbClr val="414141"/>
                </a:solidFill>
              </a:rPr>
              <a:t>, </a:t>
            </a:r>
            <a:r>
              <a:rPr lang="en-GB" sz="2200" b="0" dirty="0" err="1">
                <a:solidFill>
                  <a:srgbClr val="414141"/>
                </a:solidFill>
              </a:rPr>
              <a:t>zakoreninjene</a:t>
            </a:r>
            <a:r>
              <a:rPr lang="en-GB" sz="2200" b="0" dirty="0">
                <a:solidFill>
                  <a:srgbClr val="414141"/>
                </a:solidFill>
              </a:rPr>
              <a:t> v </a:t>
            </a:r>
            <a:r>
              <a:rPr lang="en-GB" sz="2200" b="0" dirty="0" err="1">
                <a:solidFill>
                  <a:srgbClr val="414141"/>
                </a:solidFill>
              </a:rPr>
              <a:t>skupnosti</a:t>
            </a:r>
            <a:r>
              <a:rPr lang="en-GB" sz="2200" b="0" dirty="0">
                <a:solidFill>
                  <a:srgbClr val="414141"/>
                </a:solidFill>
              </a:rPr>
              <a:t>, </a:t>
            </a:r>
            <a:r>
              <a:rPr lang="en-GB" sz="2200" b="0" dirty="0" err="1">
                <a:solidFill>
                  <a:srgbClr val="414141"/>
                </a:solidFill>
              </a:rPr>
              <a:t>spremenijo</a:t>
            </a:r>
            <a:r>
              <a:rPr lang="en-GB" sz="2200" b="0" dirty="0">
                <a:solidFill>
                  <a:srgbClr val="414141"/>
                </a:solidFill>
              </a:rPr>
              <a:t> </a:t>
            </a:r>
            <a:r>
              <a:rPr lang="en-GB" sz="2200" b="0" dirty="0" err="1">
                <a:solidFill>
                  <a:srgbClr val="414141"/>
                </a:solidFill>
              </a:rPr>
              <a:t>bivanje</a:t>
            </a:r>
            <a:r>
              <a:rPr lang="en-GB" sz="2200" b="0" dirty="0">
                <a:solidFill>
                  <a:srgbClr val="414141"/>
                </a:solidFill>
              </a:rPr>
              <a:t> </a:t>
            </a:r>
            <a:r>
              <a:rPr lang="en-GB" sz="2200" b="0" dirty="0" err="1">
                <a:solidFill>
                  <a:srgbClr val="414141"/>
                </a:solidFill>
              </a:rPr>
              <a:t>na</a:t>
            </a:r>
            <a:r>
              <a:rPr lang="en-GB" sz="2200" b="0" dirty="0">
                <a:solidFill>
                  <a:srgbClr val="414141"/>
                </a:solidFill>
              </a:rPr>
              <a:t> </a:t>
            </a:r>
            <a:r>
              <a:rPr lang="en-GB" sz="2200" b="0" dirty="0" err="1">
                <a:solidFill>
                  <a:srgbClr val="414141"/>
                </a:solidFill>
              </a:rPr>
              <a:t>podeželju</a:t>
            </a:r>
            <a:r>
              <a:rPr lang="en-GB" sz="2200" b="0" dirty="0">
                <a:solidFill>
                  <a:srgbClr val="414141"/>
                </a:solidFill>
              </a:rPr>
              <a:t> v </a:t>
            </a:r>
            <a:r>
              <a:rPr lang="en-GB" sz="2200" b="0" dirty="0" err="1">
                <a:solidFill>
                  <a:srgbClr val="414141"/>
                </a:solidFill>
              </a:rPr>
              <a:t>nekaj</a:t>
            </a:r>
            <a:r>
              <a:rPr lang="en-GB" sz="2200" b="0" dirty="0">
                <a:solidFill>
                  <a:srgbClr val="414141"/>
                </a:solidFill>
              </a:rPr>
              <a:t> </a:t>
            </a:r>
            <a:r>
              <a:rPr lang="en-GB" sz="2200" b="0" dirty="0" err="1">
                <a:solidFill>
                  <a:srgbClr val="414141"/>
                </a:solidFill>
              </a:rPr>
              <a:t>resnično</a:t>
            </a:r>
            <a:r>
              <a:rPr lang="en-GB" sz="2200" b="0" dirty="0">
                <a:solidFill>
                  <a:srgbClr val="414141"/>
                </a:solidFill>
              </a:rPr>
              <a:t> </a:t>
            </a:r>
            <a:r>
              <a:rPr lang="en-GB" sz="2200" b="0" dirty="0" err="1">
                <a:solidFill>
                  <a:srgbClr val="414141"/>
                </a:solidFill>
              </a:rPr>
              <a:t>nepozabnega</a:t>
            </a:r>
            <a:r>
              <a:rPr lang="en-GB" sz="2200" b="0" dirty="0">
                <a:solidFill>
                  <a:srgbClr val="414141"/>
                </a:solidFill>
              </a:rPr>
              <a:t> in </a:t>
            </a:r>
            <a:r>
              <a:rPr lang="en-GB" sz="2200" b="0" dirty="0" err="1">
                <a:solidFill>
                  <a:srgbClr val="414141"/>
                </a:solidFill>
              </a:rPr>
              <a:t>edinstvenega</a:t>
            </a:r>
            <a:r>
              <a:rPr lang="en-GB" sz="2200" b="0" dirty="0">
                <a:solidFill>
                  <a:srgbClr val="414141"/>
                </a:solidFill>
              </a:rPr>
              <a:t>.</a:t>
            </a:r>
            <a:endParaRPr lang="en-GB" sz="2200" b="0" dirty="0">
              <a:solidFill>
                <a:srgbClr val="414141"/>
              </a:solidFill>
              <a:ea typeface="Calibri"/>
              <a:cs typeface="Calibri"/>
            </a:endParaRPr>
          </a:p>
          <a:p>
            <a:pPr>
              <a:lnSpc>
                <a:spcPts val="2340"/>
              </a:lnSpc>
            </a:pPr>
            <a:endParaRPr lang="en-GB" sz="2200" b="0">
              <a:solidFill>
                <a:srgbClr val="414141"/>
              </a:solidFill>
            </a:endParaRPr>
          </a:p>
          <a:p>
            <a:pPr>
              <a:lnSpc>
                <a:spcPts val="2340"/>
              </a:lnSpc>
            </a:pPr>
            <a:endParaRPr lang="en-GB" sz="2200" b="0">
              <a:solidFill>
                <a:srgbClr val="414141"/>
              </a:solidFill>
            </a:endParaRPr>
          </a:p>
          <a:p>
            <a:endParaRPr lang="en-GB" sz="2200" b="0">
              <a:solidFill>
                <a:srgbClr val="414141"/>
              </a:solidFill>
            </a:endParaRPr>
          </a:p>
          <a:p>
            <a:endParaRPr lang="en-GB" sz="2200" b="0">
              <a:solidFill>
                <a:srgbClr val="414141"/>
              </a:solidFill>
            </a:endParaRPr>
          </a:p>
        </p:txBody>
      </p:sp>
      <p:sp>
        <p:nvSpPr>
          <p:cNvPr id="13" name="Text Placeholder 5">
            <a:extLst>
              <a:ext uri="{FF2B5EF4-FFF2-40B4-BE49-F238E27FC236}">
                <a16:creationId xmlns:a16="http://schemas.microsoft.com/office/drawing/2014/main" id="{6F3E5473-8050-DC47-3CDE-B3BB91627D39}"/>
              </a:ext>
            </a:extLst>
          </p:cNvPr>
          <p:cNvSpPr txBox="1">
            <a:spLocks/>
          </p:cNvSpPr>
          <p:nvPr/>
        </p:nvSpPr>
        <p:spPr>
          <a:xfrm>
            <a:off x="4264348" y="2371544"/>
            <a:ext cx="7427278" cy="3499183"/>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200">
              <a:solidFill>
                <a:srgbClr val="414141"/>
              </a:solidFill>
            </a:endParaRPr>
          </a:p>
        </p:txBody>
      </p:sp>
      <p:sp>
        <p:nvSpPr>
          <p:cNvPr id="15" name="Text Placeholder 5">
            <a:extLst>
              <a:ext uri="{FF2B5EF4-FFF2-40B4-BE49-F238E27FC236}">
                <a16:creationId xmlns:a16="http://schemas.microsoft.com/office/drawing/2014/main" id="{76758E7F-3345-49A1-057F-B93B62D22BF9}"/>
              </a:ext>
            </a:extLst>
          </p:cNvPr>
          <p:cNvSpPr txBox="1">
            <a:spLocks/>
          </p:cNvSpPr>
          <p:nvPr/>
        </p:nvSpPr>
        <p:spPr>
          <a:xfrm>
            <a:off x="4272917" y="3916636"/>
            <a:ext cx="7427278" cy="2028977"/>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200">
              <a:solidFill>
                <a:srgbClr val="414141"/>
              </a:solidFill>
            </a:endParaRPr>
          </a:p>
        </p:txBody>
      </p:sp>
      <p:sp>
        <p:nvSpPr>
          <p:cNvPr id="10" name="Text Placeholder 6">
            <a:extLst>
              <a:ext uri="{FF2B5EF4-FFF2-40B4-BE49-F238E27FC236}">
                <a16:creationId xmlns:a16="http://schemas.microsoft.com/office/drawing/2014/main" id="{36CBC919-49B1-155A-FD2D-3074D6A2869D}"/>
              </a:ext>
            </a:extLst>
          </p:cNvPr>
          <p:cNvSpPr txBox="1">
            <a:spLocks/>
          </p:cNvSpPr>
          <p:nvPr/>
        </p:nvSpPr>
        <p:spPr>
          <a:xfrm>
            <a:off x="4222218" y="4745445"/>
            <a:ext cx="6808876" cy="1049221"/>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200">
              <a:solidFill>
                <a:srgbClr val="414141"/>
              </a:solidFill>
            </a:endParaRPr>
          </a:p>
        </p:txBody>
      </p:sp>
      <p:sp>
        <p:nvSpPr>
          <p:cNvPr id="16" name="Text Placeholder 7">
            <a:extLst>
              <a:ext uri="{FF2B5EF4-FFF2-40B4-BE49-F238E27FC236}">
                <a16:creationId xmlns:a16="http://schemas.microsoft.com/office/drawing/2014/main" id="{350C6264-0708-676B-CF23-BE7116945600}"/>
              </a:ext>
            </a:extLst>
          </p:cNvPr>
          <p:cNvSpPr txBox="1">
            <a:spLocks/>
          </p:cNvSpPr>
          <p:nvPr/>
        </p:nvSpPr>
        <p:spPr>
          <a:xfrm rot="16200000">
            <a:off x="2151000" y="1413596"/>
            <a:ext cx="3279651" cy="452458"/>
          </a:xfrm>
          <a:prstGeom prst="rect">
            <a:avLst/>
          </a:prstGeom>
          <a:solidFill>
            <a:srgbClr val="EC7C69"/>
          </a:solidFill>
        </p:spPr>
        <p:txBody>
          <a:bodyPr lIns="91440" tIns="45720" rIns="91440" bIns="45720"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200">
                <a:latin typeface="Calibri"/>
                <a:ea typeface="Calibri"/>
                <a:cs typeface="Calibri"/>
              </a:rPr>
              <a:t>Fotografija: Waterford Castle Hotel in </a:t>
            </a:r>
          </a:p>
          <a:p>
            <a:pPr algn="ctr"/>
            <a:r>
              <a:rPr lang="en-GB" sz="1200"/>
              <a:t>Golf Resort, z dovoljenjem Shane O'Neill</a:t>
            </a:r>
          </a:p>
        </p:txBody>
      </p:sp>
      <p:sp>
        <p:nvSpPr>
          <p:cNvPr id="4" name="Slide Number Placeholder 5">
            <a:extLst>
              <a:ext uri="{FF2B5EF4-FFF2-40B4-BE49-F238E27FC236}">
                <a16:creationId xmlns:a16="http://schemas.microsoft.com/office/drawing/2014/main" id="{2B7ED4A0-81DA-85C3-D4B0-32FDCB230AA5}"/>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6</a:t>
            </a:fld>
            <a:endParaRPr lang="fr-CA" sz="1200"/>
          </a:p>
        </p:txBody>
      </p:sp>
    </p:spTree>
    <p:extLst>
      <p:ext uri="{BB962C8B-B14F-4D97-AF65-F5344CB8AC3E}">
        <p14:creationId xmlns:p14="http://schemas.microsoft.com/office/powerpoint/2010/main" val="126133968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862488-3E00-4F5C-4D02-C1B718B36B44}"/>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80E3C755-1E63-5F53-75C0-7E47092625CA}"/>
              </a:ext>
            </a:extLst>
          </p:cNvPr>
          <p:cNvSpPr/>
          <p:nvPr/>
        </p:nvSpPr>
        <p:spPr>
          <a:xfrm flipH="1">
            <a:off x="5198103" y="308222"/>
            <a:ext cx="6954821" cy="1030732"/>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FC437EBC-276F-A096-FFB0-594F00347132}"/>
              </a:ext>
            </a:extLst>
          </p:cNvPr>
          <p:cNvSpPr txBox="1">
            <a:spLocks/>
          </p:cNvSpPr>
          <p:nvPr/>
        </p:nvSpPr>
        <p:spPr>
          <a:xfrm>
            <a:off x="5667033" y="461894"/>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Poglavje 3:</a:t>
            </a:r>
            <a:r>
              <a:rPr lang="en-US"/>
              <a:t> 4 ključna področja učenja</a:t>
            </a:r>
          </a:p>
        </p:txBody>
      </p:sp>
      <p:sp>
        <p:nvSpPr>
          <p:cNvPr id="13" name="Slide Number Placeholder 5">
            <a:extLst>
              <a:ext uri="{FF2B5EF4-FFF2-40B4-BE49-F238E27FC236}">
                <a16:creationId xmlns:a16="http://schemas.microsoft.com/office/drawing/2014/main" id="{DFF46348-09D0-563E-186D-ECF5EFA549D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60</a:t>
            </a:fld>
            <a:endParaRPr lang="fr-CA" sz="1200"/>
          </a:p>
        </p:txBody>
      </p:sp>
      <p:sp>
        <p:nvSpPr>
          <p:cNvPr id="9" name="Text Placeholder 2">
            <a:extLst>
              <a:ext uri="{FF2B5EF4-FFF2-40B4-BE49-F238E27FC236}">
                <a16:creationId xmlns:a16="http://schemas.microsoft.com/office/drawing/2014/main" id="{7A4BC534-C2D8-D9C7-2EAB-E59E366DEFD2}"/>
              </a:ext>
            </a:extLst>
          </p:cNvPr>
          <p:cNvSpPr txBox="1">
            <a:spLocks/>
          </p:cNvSpPr>
          <p:nvPr/>
        </p:nvSpPr>
        <p:spPr>
          <a:xfrm>
            <a:off x="642406" y="1329161"/>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a:solidFill>
                  <a:schemeClr val="bg1"/>
                </a:solidFill>
              </a:rPr>
              <a:t>04</a:t>
            </a:r>
            <a:endParaRPr lang="en-GB" sz="6600" b="1">
              <a:solidFill>
                <a:schemeClr val="bg1"/>
              </a:solidFill>
            </a:endParaRPr>
          </a:p>
        </p:txBody>
      </p:sp>
      <p:sp>
        <p:nvSpPr>
          <p:cNvPr id="10" name="Freeform 9">
            <a:extLst>
              <a:ext uri="{FF2B5EF4-FFF2-40B4-BE49-F238E27FC236}">
                <a16:creationId xmlns:a16="http://schemas.microsoft.com/office/drawing/2014/main" id="{BFBD427E-9D50-5D29-C781-734975262599}"/>
              </a:ext>
            </a:extLst>
          </p:cNvPr>
          <p:cNvSpPr/>
          <p:nvPr/>
        </p:nvSpPr>
        <p:spPr>
          <a:xfrm>
            <a:off x="-3603" y="2129985"/>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2" name="Text Placeholder 1">
            <a:extLst>
              <a:ext uri="{FF2B5EF4-FFF2-40B4-BE49-F238E27FC236}">
                <a16:creationId xmlns:a16="http://schemas.microsoft.com/office/drawing/2014/main" id="{E9014E33-641C-65ED-9176-7291825D4FEF}"/>
              </a:ext>
            </a:extLst>
          </p:cNvPr>
          <p:cNvSpPr txBox="1">
            <a:spLocks/>
          </p:cNvSpPr>
          <p:nvPr/>
        </p:nvSpPr>
        <p:spPr>
          <a:xfrm>
            <a:off x="1829104" y="1482920"/>
            <a:ext cx="6740598" cy="490117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a:t>Trajnostna rast poslovanja </a:t>
            </a:r>
          </a:p>
          <a:p>
            <a:pPr>
              <a:lnSpc>
                <a:spcPts val="2480"/>
              </a:lnSpc>
            </a:pPr>
            <a:r>
              <a:rPr lang="en-GB" sz="2600" b="1"/>
              <a:t>prek digitalne prisotnosti</a:t>
            </a:r>
          </a:p>
          <a:p>
            <a:pPr>
              <a:lnSpc>
                <a:spcPts val="2480"/>
              </a:lnSpc>
            </a:pPr>
            <a:endParaRPr lang="en-GB" sz="2600" b="1"/>
          </a:p>
          <a:p>
            <a:pPr marL="342900" indent="-342900">
              <a:lnSpc>
                <a:spcPts val="2380"/>
              </a:lnSpc>
              <a:buFont typeface="Wingdings" panose="05000000000000000000" pitchFamily="2" charset="2"/>
              <a:buChar char="§"/>
            </a:pPr>
            <a:r>
              <a:rPr lang="en-IE" sz="2200"/>
              <a:t>Digitalna prisotnost kot nova izložba: Vaša spletna stran, platforme za rezervacije in družbena omrežja skupaj oblikujejo mnenje gostov.</a:t>
            </a:r>
          </a:p>
          <a:p>
            <a:pPr marL="342900" indent="-342900">
              <a:lnSpc>
                <a:spcPts val="2380"/>
              </a:lnSpc>
              <a:buFont typeface="Wingdings" panose="05000000000000000000" pitchFamily="2" charset="2"/>
              <a:buChar char="§"/>
            </a:pPr>
            <a:endParaRPr lang="en-IE" sz="2200"/>
          </a:p>
          <a:p>
            <a:pPr marL="342900" indent="-342900">
              <a:lnSpc>
                <a:spcPts val="2380"/>
              </a:lnSpc>
              <a:buFont typeface="Wingdings" panose="05000000000000000000" pitchFamily="2" charset="2"/>
              <a:buChar char="§"/>
            </a:pPr>
            <a:r>
              <a:rPr lang="en-IE" sz="2200"/>
              <a:t>Trajnost v blagovni znamki: doslednost, ne nenehno prenavljanje, je tisto, kar ohranja dolgoročno prepoznavnost.</a:t>
            </a:r>
          </a:p>
          <a:p>
            <a:pPr marL="342900" indent="-342900">
              <a:lnSpc>
                <a:spcPts val="2380"/>
              </a:lnSpc>
              <a:buFont typeface="Wingdings" panose="05000000000000000000" pitchFamily="2" charset="2"/>
              <a:buChar char="§"/>
            </a:pPr>
            <a:endParaRPr lang="en-IE" sz="2200"/>
          </a:p>
          <a:p>
            <a:pPr marL="342900" indent="-342900">
              <a:lnSpc>
                <a:spcPts val="2380"/>
              </a:lnSpc>
              <a:buFont typeface="Wingdings" panose="05000000000000000000" pitchFamily="2" charset="2"/>
              <a:buChar char="§"/>
            </a:pPr>
            <a:r>
              <a:rPr lang="en-IE" sz="2200"/>
              <a:t>Strategija vsebine: ravnovesje med promocijskimi objavami (rezervacije), objavami skupnosti (izpostavljeni gostje) in objavami s pripovedmi (kraj in izkušnje).</a:t>
            </a:r>
          </a:p>
          <a:p>
            <a:pPr>
              <a:lnSpc>
                <a:spcPts val="2380"/>
              </a:lnSpc>
            </a:pPr>
            <a:endParaRPr lang="en-IE" sz="2200"/>
          </a:p>
          <a:p>
            <a:pPr>
              <a:lnSpc>
                <a:spcPts val="2380"/>
              </a:lnSpc>
            </a:pPr>
            <a:endParaRPr lang="en-IE" sz="2200"/>
          </a:p>
          <a:p>
            <a:pPr>
              <a:lnSpc>
                <a:spcPts val="2380"/>
              </a:lnSpc>
            </a:pPr>
            <a:endParaRPr lang="en-US" sz="2400"/>
          </a:p>
          <a:p>
            <a:pPr>
              <a:lnSpc>
                <a:spcPts val="2480"/>
              </a:lnSpc>
            </a:pPr>
            <a:endParaRPr lang="en-US" sz="2400"/>
          </a:p>
          <a:p>
            <a:pPr>
              <a:lnSpc>
                <a:spcPts val="2480"/>
              </a:lnSpc>
            </a:pPr>
            <a:endParaRPr lang="en-GB" sz="2400"/>
          </a:p>
          <a:p>
            <a:pPr>
              <a:lnSpc>
                <a:spcPts val="2480"/>
              </a:lnSpc>
            </a:pPr>
            <a:endParaRPr lang="en-GB" sz="2400"/>
          </a:p>
        </p:txBody>
      </p:sp>
      <p:pic>
        <p:nvPicPr>
          <p:cNvPr id="3" name="Picture 2">
            <a:extLst>
              <a:ext uri="{FF2B5EF4-FFF2-40B4-BE49-F238E27FC236}">
                <a16:creationId xmlns:a16="http://schemas.microsoft.com/office/drawing/2014/main" id="{089EED02-11D4-991C-69F4-4D8ABE6CC924}"/>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7583052" y="3168529"/>
            <a:ext cx="4246690" cy="3154091"/>
          </a:xfrm>
          <a:prstGeom prst="rect">
            <a:avLst/>
          </a:prstGeom>
        </p:spPr>
      </p:pic>
    </p:spTree>
    <p:extLst>
      <p:ext uri="{BB962C8B-B14F-4D97-AF65-F5344CB8AC3E}">
        <p14:creationId xmlns:p14="http://schemas.microsoft.com/office/powerpoint/2010/main" val="245533446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862488-3E00-4F5C-4D02-C1B718B36B44}"/>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80E3C755-1E63-5F53-75C0-7E47092625CA}"/>
              </a:ext>
            </a:extLst>
          </p:cNvPr>
          <p:cNvSpPr/>
          <p:nvPr/>
        </p:nvSpPr>
        <p:spPr>
          <a:xfrm flipH="1">
            <a:off x="5198103" y="435222"/>
            <a:ext cx="6954821" cy="1050270"/>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FC437EBC-276F-A096-FFB0-594F00347132}"/>
              </a:ext>
            </a:extLst>
          </p:cNvPr>
          <p:cNvSpPr txBox="1">
            <a:spLocks/>
          </p:cNvSpPr>
          <p:nvPr/>
        </p:nvSpPr>
        <p:spPr>
          <a:xfrm>
            <a:off x="5745187" y="598662"/>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Poglavje 3:</a:t>
            </a:r>
            <a:r>
              <a:rPr lang="en-US"/>
              <a:t> 4 ključna področja učenja</a:t>
            </a:r>
          </a:p>
        </p:txBody>
      </p:sp>
      <p:sp>
        <p:nvSpPr>
          <p:cNvPr id="13" name="Slide Number Placeholder 5">
            <a:extLst>
              <a:ext uri="{FF2B5EF4-FFF2-40B4-BE49-F238E27FC236}">
                <a16:creationId xmlns:a16="http://schemas.microsoft.com/office/drawing/2014/main" id="{DFF46348-09D0-563E-186D-ECF5EFA549D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61</a:t>
            </a:fld>
            <a:endParaRPr lang="fr-CA" sz="1200"/>
          </a:p>
        </p:txBody>
      </p:sp>
      <p:sp>
        <p:nvSpPr>
          <p:cNvPr id="9" name="Text Placeholder 2">
            <a:extLst>
              <a:ext uri="{FF2B5EF4-FFF2-40B4-BE49-F238E27FC236}">
                <a16:creationId xmlns:a16="http://schemas.microsoft.com/office/drawing/2014/main" id="{7A4BC534-C2D8-D9C7-2EAB-E59E366DEFD2}"/>
              </a:ext>
            </a:extLst>
          </p:cNvPr>
          <p:cNvSpPr txBox="1">
            <a:spLocks/>
          </p:cNvSpPr>
          <p:nvPr/>
        </p:nvSpPr>
        <p:spPr>
          <a:xfrm>
            <a:off x="652175" y="1710161"/>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a:solidFill>
                  <a:schemeClr val="bg1"/>
                </a:solidFill>
              </a:rPr>
              <a:t>04</a:t>
            </a:r>
            <a:endParaRPr lang="en-GB" sz="6600" b="1">
              <a:solidFill>
                <a:schemeClr val="bg1"/>
              </a:solidFill>
            </a:endParaRPr>
          </a:p>
        </p:txBody>
      </p:sp>
      <p:sp>
        <p:nvSpPr>
          <p:cNvPr id="10" name="Freeform 9">
            <a:extLst>
              <a:ext uri="{FF2B5EF4-FFF2-40B4-BE49-F238E27FC236}">
                <a16:creationId xmlns:a16="http://schemas.microsoft.com/office/drawing/2014/main" id="{BFBD427E-9D50-5D29-C781-734975262599}"/>
              </a:ext>
            </a:extLst>
          </p:cNvPr>
          <p:cNvSpPr/>
          <p:nvPr/>
        </p:nvSpPr>
        <p:spPr>
          <a:xfrm>
            <a:off x="-3603" y="2569600"/>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2" name="Text Placeholder 1">
            <a:extLst>
              <a:ext uri="{FF2B5EF4-FFF2-40B4-BE49-F238E27FC236}">
                <a16:creationId xmlns:a16="http://schemas.microsoft.com/office/drawing/2014/main" id="{E9014E33-641C-65ED-9176-7291825D4FEF}"/>
              </a:ext>
            </a:extLst>
          </p:cNvPr>
          <p:cNvSpPr txBox="1">
            <a:spLocks/>
          </p:cNvSpPr>
          <p:nvPr/>
        </p:nvSpPr>
        <p:spPr>
          <a:xfrm>
            <a:off x="1955364" y="1778694"/>
            <a:ext cx="5625624" cy="362867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a:t>Trajnostna rast poslovanja </a:t>
            </a:r>
          </a:p>
          <a:p>
            <a:pPr>
              <a:lnSpc>
                <a:spcPts val="2480"/>
              </a:lnSpc>
            </a:pPr>
            <a:r>
              <a:rPr lang="en-GB" sz="2600" b="1"/>
              <a:t>prek digitalne prisotnosti</a:t>
            </a:r>
          </a:p>
          <a:p>
            <a:pPr>
              <a:lnSpc>
                <a:spcPts val="2380"/>
              </a:lnSpc>
            </a:pPr>
            <a:endParaRPr lang="en-GB" sz="2600" b="1"/>
          </a:p>
          <a:p>
            <a:pPr marL="342900" indent="-342900">
              <a:lnSpc>
                <a:spcPts val="2380"/>
              </a:lnSpc>
              <a:buFont typeface="Wingdings" panose="05000000000000000000" pitchFamily="2" charset="2"/>
              <a:buChar char="§"/>
            </a:pPr>
            <a:r>
              <a:rPr lang="en-IE" sz="2200"/>
              <a:t>Rast na podlagi podatkov: spremljajte vpoglede in analitiko (klike, rezervacije, delitve, komentarje), da ugotovite, kaj najbolj odmeva.</a:t>
            </a:r>
          </a:p>
          <a:p>
            <a:pPr marL="342900" indent="-342900">
              <a:lnSpc>
                <a:spcPts val="2380"/>
              </a:lnSpc>
              <a:buFont typeface="Wingdings" panose="05000000000000000000" pitchFamily="2" charset="2"/>
              <a:buChar char="§"/>
            </a:pPr>
            <a:endParaRPr lang="en-IE" sz="2200"/>
          </a:p>
          <a:p>
            <a:pPr marL="342900" indent="-342900">
              <a:lnSpc>
                <a:spcPts val="2380"/>
              </a:lnSpc>
              <a:buFont typeface="Wingdings" panose="05000000000000000000" pitchFamily="2" charset="2"/>
              <a:buChar char="§"/>
            </a:pPr>
            <a:r>
              <a:rPr lang="en-IE" sz="2200"/>
              <a:t>Dolgoročna vizija: Gradnja digitalne prisotnosti pomeni negovanje baze zvestih gostov, ki se vedno znova vračajo, namesto da bi lovili enkratne rezervacije.</a:t>
            </a:r>
          </a:p>
          <a:p>
            <a:pPr>
              <a:lnSpc>
                <a:spcPts val="2380"/>
              </a:lnSpc>
            </a:pPr>
            <a:endParaRPr lang="en-IE" sz="2200"/>
          </a:p>
          <a:p>
            <a:pPr>
              <a:lnSpc>
                <a:spcPts val="2380"/>
              </a:lnSpc>
            </a:pPr>
            <a:endParaRPr lang="en-IE" sz="2200"/>
          </a:p>
          <a:p>
            <a:pPr>
              <a:lnSpc>
                <a:spcPts val="2380"/>
              </a:lnSpc>
            </a:pPr>
            <a:endParaRPr lang="en-US" sz="2400"/>
          </a:p>
          <a:p>
            <a:pPr>
              <a:lnSpc>
                <a:spcPts val="2480"/>
              </a:lnSpc>
            </a:pPr>
            <a:endParaRPr lang="en-US" sz="2400"/>
          </a:p>
          <a:p>
            <a:pPr>
              <a:lnSpc>
                <a:spcPts val="2480"/>
              </a:lnSpc>
            </a:pPr>
            <a:endParaRPr lang="en-GB" sz="2400"/>
          </a:p>
          <a:p>
            <a:pPr>
              <a:lnSpc>
                <a:spcPts val="2480"/>
              </a:lnSpc>
            </a:pPr>
            <a:endParaRPr lang="en-GB" sz="2400"/>
          </a:p>
        </p:txBody>
      </p:sp>
      <p:pic>
        <p:nvPicPr>
          <p:cNvPr id="3" name="Picture 2">
            <a:extLst>
              <a:ext uri="{FF2B5EF4-FFF2-40B4-BE49-F238E27FC236}">
                <a16:creationId xmlns:a16="http://schemas.microsoft.com/office/drawing/2014/main" id="{089EED02-11D4-991C-69F4-4D8ABE6CC924}"/>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7583052" y="3168529"/>
            <a:ext cx="4246690" cy="3154091"/>
          </a:xfrm>
          <a:prstGeom prst="rect">
            <a:avLst/>
          </a:prstGeom>
        </p:spPr>
      </p:pic>
    </p:spTree>
    <p:extLst>
      <p:ext uri="{BB962C8B-B14F-4D97-AF65-F5344CB8AC3E}">
        <p14:creationId xmlns:p14="http://schemas.microsoft.com/office/powerpoint/2010/main" val="406167261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044F0-CD05-6C3B-96A9-0A58F51C8112}"/>
            </a:ext>
          </a:extLst>
        </p:cNvPr>
        <p:cNvGrpSpPr/>
        <p:nvPr/>
      </p:nvGrpSpPr>
      <p:grpSpPr>
        <a:xfrm>
          <a:off x="0" y="0"/>
          <a:ext cx="0" cy="0"/>
          <a:chOff x="0" y="0"/>
          <a:chExt cx="0" cy="0"/>
        </a:xfrm>
      </p:grpSpPr>
      <p:sp>
        <p:nvSpPr>
          <p:cNvPr id="14" name="Text Placeholder 2">
            <a:extLst>
              <a:ext uri="{FF2B5EF4-FFF2-40B4-BE49-F238E27FC236}">
                <a16:creationId xmlns:a16="http://schemas.microsoft.com/office/drawing/2014/main" id="{CCC37BB3-CD85-2142-761F-77AE95FC93D3}"/>
              </a:ext>
            </a:extLst>
          </p:cNvPr>
          <p:cNvSpPr>
            <a:spLocks noGrp="1"/>
          </p:cNvSpPr>
          <p:nvPr>
            <p:ph type="body" sz="quarter" idx="18"/>
          </p:nvPr>
        </p:nvSpPr>
        <p:spPr>
          <a:xfrm>
            <a:off x="634875" y="1548294"/>
            <a:ext cx="3551949" cy="1049221"/>
          </a:xfrm>
          <a:prstGeom prst="rect">
            <a:avLst/>
          </a:prstGeom>
        </p:spPr>
        <p:txBody>
          <a:bodyPr/>
          <a:lstStyle/>
          <a:p>
            <a:r>
              <a:rPr lang="en-US"/>
              <a:t>Moč pripovedovanja zgodb v turističnem marketingu</a:t>
            </a:r>
          </a:p>
        </p:txBody>
      </p:sp>
      <p:sp>
        <p:nvSpPr>
          <p:cNvPr id="15" name="Text Placeholder 3">
            <a:extLst>
              <a:ext uri="{FF2B5EF4-FFF2-40B4-BE49-F238E27FC236}">
                <a16:creationId xmlns:a16="http://schemas.microsoft.com/office/drawing/2014/main" id="{77562066-0E0E-569C-1A48-D1F50B1B5D70}"/>
              </a:ext>
            </a:extLst>
          </p:cNvPr>
          <p:cNvSpPr>
            <a:spLocks noGrp="1"/>
          </p:cNvSpPr>
          <p:nvPr>
            <p:ph type="body" sz="quarter" idx="19"/>
          </p:nvPr>
        </p:nvSpPr>
        <p:spPr>
          <a:xfrm>
            <a:off x="632136" y="613375"/>
            <a:ext cx="2958765" cy="385564"/>
          </a:xfrm>
          <a:prstGeom prst="rect">
            <a:avLst/>
          </a:prstGeom>
        </p:spPr>
        <p:txBody>
          <a:bodyPr/>
          <a:lstStyle/>
          <a:p>
            <a:r>
              <a:rPr lang="en-GB"/>
              <a:t>Primer</a:t>
            </a:r>
          </a:p>
        </p:txBody>
      </p:sp>
      <p:sp>
        <p:nvSpPr>
          <p:cNvPr id="16" name="Text Placeholder 4">
            <a:extLst>
              <a:ext uri="{FF2B5EF4-FFF2-40B4-BE49-F238E27FC236}">
                <a16:creationId xmlns:a16="http://schemas.microsoft.com/office/drawing/2014/main" id="{10534C82-2F3E-4773-473E-CF376F87C680}"/>
              </a:ext>
            </a:extLst>
          </p:cNvPr>
          <p:cNvSpPr txBox="1">
            <a:spLocks/>
          </p:cNvSpPr>
          <p:nvPr/>
        </p:nvSpPr>
        <p:spPr>
          <a:xfrm>
            <a:off x="5648236" y="2019050"/>
            <a:ext cx="5944597" cy="4050389"/>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EC7C69"/>
              </a:buClr>
            </a:pPr>
            <a:r>
              <a:rPr lang="en-IE"/>
              <a:t>Ta video raziskuje, kako lahko privlačne zgodbe povečajo privlačnost turističnih ponudb, zlasti na podeželju. Nudi praktične vpoglede v ustvarjanje zgodb, ki pritegnejo potencialne obiskovalce, s čimer spodbuja globlje povezave in spodbuja rezervacije. </a:t>
            </a:r>
          </a:p>
          <a:p>
            <a:pPr>
              <a:lnSpc>
                <a:spcPts val="2340"/>
              </a:lnSpc>
              <a:buClr>
                <a:srgbClr val="EC7C69"/>
              </a:buClr>
            </a:pPr>
            <a:endParaRPr lang="en-IE"/>
          </a:p>
          <a:p>
            <a:pPr>
              <a:lnSpc>
                <a:spcPts val="2340"/>
              </a:lnSpc>
              <a:buClr>
                <a:srgbClr val="EC7C69"/>
              </a:buClr>
            </a:pPr>
            <a:r>
              <a:rPr lang="en-IE"/>
              <a:t>Vsebina je še posebej koristna za mala in srednja podjetja ter ponudnike poklicnega izobraževanja in usposabljanja, ki želijo pripovedovanje zgodb izkoristiti kot strateško orodje za razvoj podeželskega turizma.</a:t>
            </a:r>
          </a:p>
          <a:p>
            <a:pPr>
              <a:lnSpc>
                <a:spcPts val="2340"/>
              </a:lnSpc>
              <a:buClr>
                <a:srgbClr val="EC7C69"/>
              </a:buClr>
            </a:pPr>
            <a:endParaRPr lang="en-IE" i="1"/>
          </a:p>
        </p:txBody>
      </p:sp>
      <p:sp>
        <p:nvSpPr>
          <p:cNvPr id="19" name="Slide Number Placeholder 5">
            <a:extLst>
              <a:ext uri="{FF2B5EF4-FFF2-40B4-BE49-F238E27FC236}">
                <a16:creationId xmlns:a16="http://schemas.microsoft.com/office/drawing/2014/main" id="{81659B8D-91AE-D478-B036-0ABFA9EADDF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62</a:t>
            </a:fld>
            <a:endParaRPr lang="fr-CA" sz="1200"/>
          </a:p>
        </p:txBody>
      </p:sp>
      <p:sp>
        <p:nvSpPr>
          <p:cNvPr id="3" name="Text Placeholder 3">
            <a:extLst>
              <a:ext uri="{FF2B5EF4-FFF2-40B4-BE49-F238E27FC236}">
                <a16:creationId xmlns:a16="http://schemas.microsoft.com/office/drawing/2014/main" id="{D50FF910-5D09-1811-E7B0-A60829C46129}"/>
              </a:ext>
            </a:extLst>
          </p:cNvPr>
          <p:cNvSpPr txBox="1">
            <a:spLocks/>
          </p:cNvSpPr>
          <p:nvPr/>
        </p:nvSpPr>
        <p:spPr>
          <a:xfrm>
            <a:off x="5641711" y="613375"/>
            <a:ext cx="558143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a:t>Predavanje o turističnem marketingu</a:t>
            </a:r>
          </a:p>
        </p:txBody>
      </p:sp>
      <p:cxnSp>
        <p:nvCxnSpPr>
          <p:cNvPr id="4" name="Straight Connector 3">
            <a:extLst>
              <a:ext uri="{FF2B5EF4-FFF2-40B4-BE49-F238E27FC236}">
                <a16:creationId xmlns:a16="http://schemas.microsoft.com/office/drawing/2014/main" id="{DDABB471-8DD3-3379-4D63-79BEF4321646}"/>
              </a:ext>
            </a:extLst>
          </p:cNvPr>
          <p:cNvCxnSpPr>
            <a:cxnSpLocks/>
          </p:cNvCxnSpPr>
          <p:nvPr/>
        </p:nvCxnSpPr>
        <p:spPr>
          <a:xfrm>
            <a:off x="5773616" y="1805688"/>
            <a:ext cx="6376042"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693DE662-156A-BDED-4B5E-C6B5D5ACB85D}"/>
              </a:ext>
            </a:extLst>
          </p:cNvPr>
          <p:cNvSpPr txBox="1"/>
          <p:nvPr/>
        </p:nvSpPr>
        <p:spPr>
          <a:xfrm>
            <a:off x="5456095" y="5880700"/>
            <a:ext cx="5418872" cy="369332"/>
          </a:xfrm>
          <a:prstGeom prst="rect">
            <a:avLst/>
          </a:prstGeom>
          <a:noFill/>
        </p:spPr>
        <p:txBody>
          <a:bodyPr wrap="square">
            <a:spAutoFit/>
          </a:bodyPr>
          <a:lstStyle/>
          <a:p>
            <a:pPr algn="ctr"/>
            <a:r>
              <a:rPr lang="en-US" sz="1800" b="1">
                <a:solidFill>
                  <a:srgbClr val="414141"/>
                </a:solidFill>
              </a:rPr>
              <a:t>Povezava:</a:t>
            </a:r>
            <a:r>
              <a:rPr lang="en-US" sz="1800">
                <a:solidFill>
                  <a:srgbClr val="459597"/>
                </a:solidFill>
                <a:hlinkClick r:id="rId2">
                  <a:extLst>
                    <a:ext uri="{A12FA001-AC4F-418D-AE19-62706E023703}">
                      <ahyp:hlinkClr xmlns:ahyp="http://schemas.microsoft.com/office/drawing/2018/hyperlinkcolor" val="tx"/>
                    </a:ext>
                  </a:extLst>
                </a:hlinkClick>
              </a:rPr>
              <a:t> https://youtu.be/aSmVE2S1hDI?feature=shared</a:t>
            </a:r>
            <a:r>
              <a:rPr lang="en-US" sz="1800">
                <a:solidFill>
                  <a:srgbClr val="459597"/>
                </a:solidFill>
              </a:rPr>
              <a:t> </a:t>
            </a:r>
          </a:p>
        </p:txBody>
      </p:sp>
      <p:pic>
        <p:nvPicPr>
          <p:cNvPr id="12" name="Picture 11">
            <a:extLst>
              <a:ext uri="{FF2B5EF4-FFF2-40B4-BE49-F238E27FC236}">
                <a16:creationId xmlns:a16="http://schemas.microsoft.com/office/drawing/2014/main" id="{A0676F76-5E63-A447-53FB-0A662313F305}"/>
              </a:ext>
            </a:extLst>
          </p:cNvPr>
          <p:cNvPicPr>
            <a:picLocks noChangeAspect="1"/>
          </p:cNvPicPr>
          <p:nvPr/>
        </p:nvPicPr>
        <p:blipFill>
          <a:blip r:embed="rId3">
            <a:biLevel thresh="25000"/>
            <a:alphaModFix amt="35000"/>
            <a:extLst>
              <a:ext uri="{28A0092B-C50C-407E-A947-70E740481C1C}">
                <a14:useLocalDpi xmlns:a14="http://schemas.microsoft.com/office/drawing/2010/main" val="0"/>
              </a:ext>
            </a:extLst>
          </a:blip>
          <a:srcRect l="53155" t="-1" r="5047" b="49903"/>
          <a:stretch/>
        </p:blipFill>
        <p:spPr>
          <a:xfrm>
            <a:off x="-1848159" y="1754697"/>
            <a:ext cx="4246690" cy="3154091"/>
          </a:xfrm>
          <a:prstGeom prst="rect">
            <a:avLst/>
          </a:prstGeom>
        </p:spPr>
      </p:pic>
      <p:pic>
        <p:nvPicPr>
          <p:cNvPr id="13" name="Picture 12">
            <a:extLst>
              <a:ext uri="{FF2B5EF4-FFF2-40B4-BE49-F238E27FC236}">
                <a16:creationId xmlns:a16="http://schemas.microsoft.com/office/drawing/2014/main" id="{EEB828AB-23C4-A29E-6CCD-38CAD49CD24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95055" y="2857204"/>
            <a:ext cx="5840450" cy="3845012"/>
          </a:xfrm>
          <a:prstGeom prst="rect">
            <a:avLst/>
          </a:prstGeom>
          <a:noFill/>
        </p:spPr>
      </p:pic>
      <p:pic>
        <p:nvPicPr>
          <p:cNvPr id="2" name="Picture 1">
            <a:extLst>
              <a:ext uri="{FF2B5EF4-FFF2-40B4-BE49-F238E27FC236}">
                <a16:creationId xmlns:a16="http://schemas.microsoft.com/office/drawing/2014/main" id="{50C237C5-975D-E2B6-4853-5219EE3C5C2C}"/>
              </a:ext>
            </a:extLst>
          </p:cNvPr>
          <p:cNvPicPr>
            <a:picLocks noChangeAspect="1"/>
          </p:cNvPicPr>
          <p:nvPr/>
        </p:nvPicPr>
        <p:blipFill rotWithShape="1">
          <a:blip r:embed="rId5"/>
          <a:srcRect l="2916" t="2178" r="3385" b="4125"/>
          <a:stretch/>
        </p:blipFill>
        <p:spPr>
          <a:xfrm>
            <a:off x="560666" y="3268802"/>
            <a:ext cx="4273480" cy="2367667"/>
          </a:xfrm>
          <a:prstGeom prst="rect">
            <a:avLst/>
          </a:prstGeom>
          <a:ln>
            <a:noFill/>
          </a:ln>
        </p:spPr>
      </p:pic>
      <p:sp>
        <p:nvSpPr>
          <p:cNvPr id="6" name="Oval 5">
            <a:extLst>
              <a:ext uri="{FF2B5EF4-FFF2-40B4-BE49-F238E27FC236}">
                <a16:creationId xmlns:a16="http://schemas.microsoft.com/office/drawing/2014/main" id="{B1020E66-A173-B3E0-17DB-66BBDE4FF839}"/>
              </a:ext>
            </a:extLst>
          </p:cNvPr>
          <p:cNvSpPr/>
          <p:nvPr/>
        </p:nvSpPr>
        <p:spPr>
          <a:xfrm>
            <a:off x="3837991" y="4707005"/>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Connector 21">
            <a:extLst>
              <a:ext uri="{FF2B5EF4-FFF2-40B4-BE49-F238E27FC236}">
                <a16:creationId xmlns:a16="http://schemas.microsoft.com/office/drawing/2014/main" id="{3A2904A0-535E-548C-9A18-DEE68A47EEDF}"/>
              </a:ext>
            </a:extLst>
          </p:cNvPr>
          <p:cNvSpPr/>
          <p:nvPr/>
        </p:nvSpPr>
        <p:spPr>
          <a:xfrm>
            <a:off x="3787261" y="4702227"/>
            <a:ext cx="1862748" cy="1649298"/>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a:solidFill>
                  <a:schemeClr val="bg1"/>
                </a:solidFill>
              </a:rPr>
              <a:t>Kliknite za </a:t>
            </a:r>
            <a:r>
              <a:rPr lang="en-IE" sz="2800" b="1">
                <a:solidFill>
                  <a:schemeClr val="bg1"/>
                </a:solidFill>
                <a:hlinkClick r:id="rId2">
                  <a:extLst>
                    <a:ext uri="{A12FA001-AC4F-418D-AE19-62706E023703}">
                      <ahyp:hlinkClr xmlns:ahyp="http://schemas.microsoft.com/office/drawing/2018/hyperlinkcolor" val="tx"/>
                    </a:ext>
                  </a:extLst>
                </a:hlinkClick>
              </a:rPr>
              <a:t>ogled</a:t>
            </a:r>
            <a:endParaRPr lang="en-IE" sz="2800" b="1">
              <a:solidFill>
                <a:schemeClr val="bg1"/>
              </a:solidFill>
            </a:endParaRPr>
          </a:p>
        </p:txBody>
      </p:sp>
    </p:spTree>
    <p:extLst>
      <p:ext uri="{BB962C8B-B14F-4D97-AF65-F5344CB8AC3E}">
        <p14:creationId xmlns:p14="http://schemas.microsoft.com/office/powerpoint/2010/main" val="145816230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A346CC-8710-2054-180A-F1B9DADF4843}"/>
            </a:ext>
          </a:extLst>
        </p:cNvPr>
        <p:cNvGrpSpPr/>
        <p:nvPr/>
      </p:nvGrpSpPr>
      <p:grpSpPr>
        <a:xfrm>
          <a:off x="0" y="0"/>
          <a:ext cx="0" cy="0"/>
          <a:chOff x="0" y="0"/>
          <a:chExt cx="0" cy="0"/>
        </a:xfrm>
      </p:grpSpPr>
      <p:sp>
        <p:nvSpPr>
          <p:cNvPr id="14" name="Text Placeholder 2">
            <a:extLst>
              <a:ext uri="{FF2B5EF4-FFF2-40B4-BE49-F238E27FC236}">
                <a16:creationId xmlns:a16="http://schemas.microsoft.com/office/drawing/2014/main" id="{9F3A47AA-C50B-B1F4-6A75-A252CB3C2B50}"/>
              </a:ext>
            </a:extLst>
          </p:cNvPr>
          <p:cNvSpPr>
            <a:spLocks noGrp="1"/>
          </p:cNvSpPr>
          <p:nvPr>
            <p:ph type="body" sz="quarter" idx="18"/>
          </p:nvPr>
        </p:nvSpPr>
        <p:spPr>
          <a:xfrm>
            <a:off x="615337" y="1548294"/>
            <a:ext cx="2975564" cy="1049221"/>
          </a:xfrm>
          <a:prstGeom prst="rect">
            <a:avLst/>
          </a:prstGeom>
        </p:spPr>
        <p:txBody>
          <a:bodyPr/>
          <a:lstStyle/>
          <a:p>
            <a:r>
              <a:rPr lang="en-US"/>
              <a:t>Rigbyjeva kmetija, Limerick, Irska</a:t>
            </a:r>
          </a:p>
          <a:p>
            <a:endParaRPr lang="en-US"/>
          </a:p>
        </p:txBody>
      </p:sp>
      <p:sp>
        <p:nvSpPr>
          <p:cNvPr id="15" name="Text Placeholder 3">
            <a:extLst>
              <a:ext uri="{FF2B5EF4-FFF2-40B4-BE49-F238E27FC236}">
                <a16:creationId xmlns:a16="http://schemas.microsoft.com/office/drawing/2014/main" id="{06A01B9B-DA44-0E26-6C85-7CAC2B588407}"/>
              </a:ext>
            </a:extLst>
          </p:cNvPr>
          <p:cNvSpPr>
            <a:spLocks noGrp="1"/>
          </p:cNvSpPr>
          <p:nvPr>
            <p:ph type="body" sz="quarter" idx="19"/>
          </p:nvPr>
        </p:nvSpPr>
        <p:spPr>
          <a:xfrm>
            <a:off x="632136" y="613375"/>
            <a:ext cx="2958765" cy="385564"/>
          </a:xfrm>
          <a:prstGeom prst="rect">
            <a:avLst/>
          </a:prstGeom>
        </p:spPr>
        <p:txBody>
          <a:bodyPr/>
          <a:lstStyle/>
          <a:p>
            <a:r>
              <a:rPr lang="en-GB"/>
              <a:t>Primer</a:t>
            </a:r>
          </a:p>
        </p:txBody>
      </p:sp>
      <p:sp>
        <p:nvSpPr>
          <p:cNvPr id="16" name="Text Placeholder 4">
            <a:extLst>
              <a:ext uri="{FF2B5EF4-FFF2-40B4-BE49-F238E27FC236}">
                <a16:creationId xmlns:a16="http://schemas.microsoft.com/office/drawing/2014/main" id="{8DC9E6F5-5B28-53BE-5F2A-5C5972727E09}"/>
              </a:ext>
            </a:extLst>
          </p:cNvPr>
          <p:cNvSpPr txBox="1">
            <a:spLocks/>
          </p:cNvSpPr>
          <p:nvPr/>
        </p:nvSpPr>
        <p:spPr>
          <a:xfrm>
            <a:off x="5692736" y="852200"/>
            <a:ext cx="5414536" cy="5217240"/>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EC7C69"/>
              </a:buClr>
            </a:pPr>
            <a:r>
              <a:rPr lang="en-IE"/>
              <a:t>V tem videu nastopa Caroline Rigney, lastnica kmetije Rigney v okrožju Limerick na Irskem. Govori o razvoju podeželskega turizma v zadnjih dveh desetletjih in poudarja, kako so osebne zgodbe in pristna doživetja postala ključnega pomena za privabljanje obiskovalcev. </a:t>
            </a:r>
          </a:p>
          <a:p>
            <a:pPr>
              <a:lnSpc>
                <a:spcPts val="2340"/>
              </a:lnSpc>
              <a:buClr>
                <a:srgbClr val="EC7C69"/>
              </a:buClr>
            </a:pPr>
            <a:endParaRPr lang="en-IE"/>
          </a:p>
          <a:p>
            <a:pPr>
              <a:lnSpc>
                <a:spcPts val="2340"/>
              </a:lnSpc>
              <a:buClr>
                <a:srgbClr val="EC7C69"/>
              </a:buClr>
            </a:pPr>
            <a:r>
              <a:rPr lang="en-IE"/>
              <a:t>Video ponuja vpogled v to, kako lahko pripovedovanje zgodb poveča privlačnost podeželskih nastanitev.</a:t>
            </a:r>
          </a:p>
        </p:txBody>
      </p:sp>
      <p:sp>
        <p:nvSpPr>
          <p:cNvPr id="19" name="Slide Number Placeholder 5">
            <a:extLst>
              <a:ext uri="{FF2B5EF4-FFF2-40B4-BE49-F238E27FC236}">
                <a16:creationId xmlns:a16="http://schemas.microsoft.com/office/drawing/2014/main" id="{3B1ACA8C-9D67-FB09-3ACE-4BF37202427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63</a:t>
            </a:fld>
            <a:endParaRPr lang="fr-CA" sz="1200"/>
          </a:p>
        </p:txBody>
      </p:sp>
      <p:sp>
        <p:nvSpPr>
          <p:cNvPr id="7" name="TextBox 6">
            <a:extLst>
              <a:ext uri="{FF2B5EF4-FFF2-40B4-BE49-F238E27FC236}">
                <a16:creationId xmlns:a16="http://schemas.microsoft.com/office/drawing/2014/main" id="{DBEE8E99-8869-54C3-3C19-3F79CAB3FC67}"/>
              </a:ext>
            </a:extLst>
          </p:cNvPr>
          <p:cNvSpPr txBox="1"/>
          <p:nvPr/>
        </p:nvSpPr>
        <p:spPr>
          <a:xfrm>
            <a:off x="5485403" y="5636469"/>
            <a:ext cx="5418872" cy="369332"/>
          </a:xfrm>
          <a:prstGeom prst="rect">
            <a:avLst/>
          </a:prstGeom>
          <a:noFill/>
        </p:spPr>
        <p:txBody>
          <a:bodyPr wrap="square">
            <a:spAutoFit/>
          </a:bodyPr>
          <a:lstStyle/>
          <a:p>
            <a:pPr algn="ctr"/>
            <a:r>
              <a:rPr lang="en-US" sz="1800" b="1">
                <a:solidFill>
                  <a:srgbClr val="414141"/>
                </a:solidFill>
              </a:rPr>
              <a:t>Povezava:</a:t>
            </a:r>
            <a:r>
              <a:rPr lang="en-IE">
                <a:solidFill>
                  <a:srgbClr val="459597"/>
                </a:solidFill>
                <a:hlinkClick r:id="rId2">
                  <a:extLst>
                    <a:ext uri="{A12FA001-AC4F-418D-AE19-62706E023703}">
                      <ahyp:hlinkClr xmlns:ahyp="http://schemas.microsoft.com/office/drawing/2018/hyperlinkcolor" val="tx"/>
                    </a:ext>
                  </a:extLst>
                </a:hlinkClick>
              </a:rPr>
              <a:t> https://youtu.be/TdILtylhakM?feature=shared</a:t>
            </a:r>
            <a:r>
              <a:rPr lang="en-IE">
                <a:solidFill>
                  <a:srgbClr val="459597"/>
                </a:solidFill>
              </a:rPr>
              <a:t> </a:t>
            </a:r>
          </a:p>
        </p:txBody>
      </p:sp>
      <p:pic>
        <p:nvPicPr>
          <p:cNvPr id="12" name="Picture 11">
            <a:extLst>
              <a:ext uri="{FF2B5EF4-FFF2-40B4-BE49-F238E27FC236}">
                <a16:creationId xmlns:a16="http://schemas.microsoft.com/office/drawing/2014/main" id="{F8C39326-9A13-EAD3-C24A-9B648803FB6C}"/>
              </a:ext>
            </a:extLst>
          </p:cNvPr>
          <p:cNvPicPr>
            <a:picLocks noChangeAspect="1"/>
          </p:cNvPicPr>
          <p:nvPr/>
        </p:nvPicPr>
        <p:blipFill>
          <a:blip r:embed="rId3">
            <a:biLevel thresh="25000"/>
            <a:alphaModFix amt="35000"/>
            <a:extLst>
              <a:ext uri="{28A0092B-C50C-407E-A947-70E740481C1C}">
                <a14:useLocalDpi xmlns:a14="http://schemas.microsoft.com/office/drawing/2010/main" val="0"/>
              </a:ext>
            </a:extLst>
          </a:blip>
          <a:srcRect l="53155" t="-1" r="5047" b="49903"/>
          <a:stretch/>
        </p:blipFill>
        <p:spPr>
          <a:xfrm>
            <a:off x="-1848159" y="1754697"/>
            <a:ext cx="4246690" cy="3154091"/>
          </a:xfrm>
          <a:prstGeom prst="rect">
            <a:avLst/>
          </a:prstGeom>
        </p:spPr>
      </p:pic>
      <p:pic>
        <p:nvPicPr>
          <p:cNvPr id="13" name="Picture 12">
            <a:extLst>
              <a:ext uri="{FF2B5EF4-FFF2-40B4-BE49-F238E27FC236}">
                <a16:creationId xmlns:a16="http://schemas.microsoft.com/office/drawing/2014/main" id="{213D03CD-1E8D-7FDE-43C3-2AF4B974DDF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95055" y="2857204"/>
            <a:ext cx="5840450" cy="3845012"/>
          </a:xfrm>
          <a:prstGeom prst="rect">
            <a:avLst/>
          </a:prstGeom>
          <a:noFill/>
        </p:spPr>
      </p:pic>
      <p:pic>
        <p:nvPicPr>
          <p:cNvPr id="10" name="Picture 9">
            <a:extLst>
              <a:ext uri="{FF2B5EF4-FFF2-40B4-BE49-F238E27FC236}">
                <a16:creationId xmlns:a16="http://schemas.microsoft.com/office/drawing/2014/main" id="{C92CABCB-6442-02A6-31A2-4B06B5FE830F}"/>
              </a:ext>
            </a:extLst>
          </p:cNvPr>
          <p:cNvPicPr>
            <a:picLocks noChangeAspect="1"/>
          </p:cNvPicPr>
          <p:nvPr/>
        </p:nvPicPr>
        <p:blipFill rotWithShape="1">
          <a:blip r:embed="rId5"/>
          <a:srcRect l="3806" t="5791" r="1513" b="6359"/>
          <a:stretch/>
        </p:blipFill>
        <p:spPr>
          <a:xfrm>
            <a:off x="632136" y="3287392"/>
            <a:ext cx="4195358" cy="2335629"/>
          </a:xfrm>
          <a:prstGeom prst="rect">
            <a:avLst/>
          </a:prstGeom>
        </p:spPr>
      </p:pic>
      <p:sp>
        <p:nvSpPr>
          <p:cNvPr id="11" name="Oval 10">
            <a:extLst>
              <a:ext uri="{FF2B5EF4-FFF2-40B4-BE49-F238E27FC236}">
                <a16:creationId xmlns:a16="http://schemas.microsoft.com/office/drawing/2014/main" id="{6A3C3CCB-85FF-8FFE-1A70-8868AE9BAE2B}"/>
              </a:ext>
            </a:extLst>
          </p:cNvPr>
          <p:cNvSpPr/>
          <p:nvPr/>
        </p:nvSpPr>
        <p:spPr>
          <a:xfrm>
            <a:off x="3789145" y="4707005"/>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lowchart: Connector 21">
            <a:extLst>
              <a:ext uri="{FF2B5EF4-FFF2-40B4-BE49-F238E27FC236}">
                <a16:creationId xmlns:a16="http://schemas.microsoft.com/office/drawing/2014/main" id="{A7F7113C-86AA-D437-E290-3E2906EC0EAC}"/>
              </a:ext>
            </a:extLst>
          </p:cNvPr>
          <p:cNvSpPr/>
          <p:nvPr/>
        </p:nvSpPr>
        <p:spPr>
          <a:xfrm>
            <a:off x="3689569" y="4702227"/>
            <a:ext cx="1862748" cy="1649298"/>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a:solidFill>
                  <a:schemeClr val="bg1"/>
                </a:solidFill>
              </a:rPr>
              <a:t>Kliknite za </a:t>
            </a:r>
            <a:r>
              <a:rPr lang="en-IE" sz="2800" b="1">
                <a:solidFill>
                  <a:schemeClr val="bg1"/>
                </a:solidFill>
                <a:hlinkClick r:id="rId2">
                  <a:extLst>
                    <a:ext uri="{A12FA001-AC4F-418D-AE19-62706E023703}">
                      <ahyp:hlinkClr xmlns:ahyp="http://schemas.microsoft.com/office/drawing/2018/hyperlinkcolor" val="tx"/>
                    </a:ext>
                  </a:extLst>
                </a:hlinkClick>
              </a:rPr>
              <a:t>ogled</a:t>
            </a:r>
            <a:endParaRPr lang="en-IE" sz="2800" b="1">
              <a:solidFill>
                <a:schemeClr val="bg1"/>
              </a:solidFill>
            </a:endParaRPr>
          </a:p>
        </p:txBody>
      </p:sp>
    </p:spTree>
    <p:extLst>
      <p:ext uri="{BB962C8B-B14F-4D97-AF65-F5344CB8AC3E}">
        <p14:creationId xmlns:p14="http://schemas.microsoft.com/office/powerpoint/2010/main" val="310625356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29268-AA05-11C1-4D2F-1E7E622A0F97}"/>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BF4CEF74-9248-1D36-9108-D18A7983571A}"/>
              </a:ext>
            </a:extLst>
          </p:cNvPr>
          <p:cNvSpPr/>
          <p:nvPr/>
        </p:nvSpPr>
        <p:spPr>
          <a:xfrm rot="5400000" flipH="1">
            <a:off x="496661" y="2292177"/>
            <a:ext cx="4737470" cy="4432540"/>
          </a:xfrm>
          <a:custGeom>
            <a:avLst/>
            <a:gdLst>
              <a:gd name="connsiteX0" fmla="*/ 5069731 w 5069731"/>
              <a:gd name="connsiteY0" fmla="*/ 3902947 h 4261960"/>
              <a:gd name="connsiteX1" fmla="*/ 5069731 w 5069731"/>
              <a:gd name="connsiteY1" fmla="*/ 3429024 h 4261960"/>
              <a:gd name="connsiteX2" fmla="*/ 5069731 w 5069731"/>
              <a:gd name="connsiteY2" fmla="*/ 3356933 h 4261960"/>
              <a:gd name="connsiteX3" fmla="*/ 5069731 w 5069731"/>
              <a:gd name="connsiteY3" fmla="*/ 2883010 h 4261960"/>
              <a:gd name="connsiteX4" fmla="*/ 5069731 w 5069731"/>
              <a:gd name="connsiteY4" fmla="*/ 1019939 h 4261960"/>
              <a:gd name="connsiteX5" fmla="*/ 5069731 w 5069731"/>
              <a:gd name="connsiteY5" fmla="*/ 546015 h 4261960"/>
              <a:gd name="connsiteX6" fmla="*/ 5069731 w 5069731"/>
              <a:gd name="connsiteY6" fmla="*/ 473924 h 4261960"/>
              <a:gd name="connsiteX7" fmla="*/ 5069731 w 5069731"/>
              <a:gd name="connsiteY7" fmla="*/ 1 h 4261960"/>
              <a:gd name="connsiteX8" fmla="*/ 4502132 w 5069731"/>
              <a:gd name="connsiteY8" fmla="*/ 1 h 4261960"/>
              <a:gd name="connsiteX9" fmla="*/ 2870264 w 5069731"/>
              <a:gd name="connsiteY9" fmla="*/ 1 h 4261960"/>
              <a:gd name="connsiteX10" fmla="*/ 2870264 w 5069731"/>
              <a:gd name="connsiteY10" fmla="*/ 0 h 4261960"/>
              <a:gd name="connsiteX11" fmla="*/ 2302667 w 5069731"/>
              <a:gd name="connsiteY11" fmla="*/ 0 h 4261960"/>
              <a:gd name="connsiteX12" fmla="*/ 919509 w 5069731"/>
              <a:gd name="connsiteY12" fmla="*/ 0 h 4261960"/>
              <a:gd name="connsiteX13" fmla="*/ 919509 w 5069731"/>
              <a:gd name="connsiteY13" fmla="*/ 5305 h 4261960"/>
              <a:gd name="connsiteX14" fmla="*/ 0 w 5069731"/>
              <a:gd name="connsiteY14" fmla="*/ 5305 h 4261960"/>
              <a:gd name="connsiteX15" fmla="*/ 0 w 5069731"/>
              <a:gd name="connsiteY15" fmla="*/ 479229 h 4261960"/>
              <a:gd name="connsiteX16" fmla="*/ 0 w 5069731"/>
              <a:gd name="connsiteY16" fmla="*/ 924189 h 4261960"/>
              <a:gd name="connsiteX17" fmla="*/ 0 w 5069731"/>
              <a:gd name="connsiteY17" fmla="*/ 924192 h 4261960"/>
              <a:gd name="connsiteX18" fmla="*/ 0 w 5069731"/>
              <a:gd name="connsiteY18" fmla="*/ 1398113 h 4261960"/>
              <a:gd name="connsiteX19" fmla="*/ 0 w 5069731"/>
              <a:gd name="connsiteY19" fmla="*/ 1398116 h 4261960"/>
              <a:gd name="connsiteX20" fmla="*/ 0 w 5069731"/>
              <a:gd name="connsiteY20" fmla="*/ 1491788 h 4261960"/>
              <a:gd name="connsiteX21" fmla="*/ 0 w 5069731"/>
              <a:gd name="connsiteY21" fmla="*/ 1491791 h 4261960"/>
              <a:gd name="connsiteX22" fmla="*/ 0 w 5069731"/>
              <a:gd name="connsiteY22" fmla="*/ 1965712 h 4261960"/>
              <a:gd name="connsiteX23" fmla="*/ 0 w 5069731"/>
              <a:gd name="connsiteY23" fmla="*/ 1965715 h 4261960"/>
              <a:gd name="connsiteX24" fmla="*/ 0 w 5069731"/>
              <a:gd name="connsiteY24" fmla="*/ 3788036 h 4261960"/>
              <a:gd name="connsiteX25" fmla="*/ 0 w 5069731"/>
              <a:gd name="connsiteY25" fmla="*/ 4261960 h 4261960"/>
              <a:gd name="connsiteX26" fmla="*/ 979115 w 5069731"/>
              <a:gd name="connsiteY26" fmla="*/ 4261960 h 4261960"/>
              <a:gd name="connsiteX27" fmla="*/ 979118 w 5069731"/>
              <a:gd name="connsiteY27" fmla="*/ 4261960 h 4261960"/>
              <a:gd name="connsiteX28" fmla="*/ 1546714 w 5069731"/>
              <a:gd name="connsiteY28" fmla="*/ 4261960 h 4261960"/>
              <a:gd name="connsiteX29" fmla="*/ 1546717 w 5069731"/>
              <a:gd name="connsiteY29" fmla="*/ 4261960 h 4261960"/>
              <a:gd name="connsiteX30" fmla="*/ 3178579 w 5069731"/>
              <a:gd name="connsiteY30" fmla="*/ 4261960 h 4261960"/>
              <a:gd name="connsiteX31" fmla="*/ 3746178 w 5069731"/>
              <a:gd name="connsiteY31" fmla="*/ 4261960 h 4261960"/>
              <a:gd name="connsiteX32" fmla="*/ 3806269 w 5069731"/>
              <a:gd name="connsiteY32" fmla="*/ 4256655 h 4261960"/>
              <a:gd name="connsiteX33" fmla="*/ 4098088 w 5069731"/>
              <a:gd name="connsiteY33" fmla="*/ 4256655 h 4261960"/>
              <a:gd name="connsiteX34" fmla="*/ 4665687 w 5069731"/>
              <a:gd name="connsiteY34" fmla="*/ 4256655 h 4261960"/>
              <a:gd name="connsiteX35" fmla="*/ 5069731 w 5069731"/>
              <a:gd name="connsiteY35" fmla="*/ 3902947 h 426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069731" h="4261960">
                <a:moveTo>
                  <a:pt x="5069731" y="3902947"/>
                </a:moveTo>
                <a:lnTo>
                  <a:pt x="5069731" y="3429024"/>
                </a:lnTo>
                <a:lnTo>
                  <a:pt x="5069731" y="3356933"/>
                </a:lnTo>
                <a:lnTo>
                  <a:pt x="5069731" y="2883010"/>
                </a:lnTo>
                <a:lnTo>
                  <a:pt x="5069731" y="1019939"/>
                </a:lnTo>
                <a:lnTo>
                  <a:pt x="5069731" y="546015"/>
                </a:lnTo>
                <a:lnTo>
                  <a:pt x="5069731" y="473924"/>
                </a:lnTo>
                <a:lnTo>
                  <a:pt x="5069731" y="1"/>
                </a:lnTo>
                <a:lnTo>
                  <a:pt x="4502132" y="1"/>
                </a:lnTo>
                <a:lnTo>
                  <a:pt x="2870264" y="1"/>
                </a:lnTo>
                <a:lnTo>
                  <a:pt x="2870264" y="0"/>
                </a:lnTo>
                <a:lnTo>
                  <a:pt x="2302667" y="0"/>
                </a:lnTo>
                <a:lnTo>
                  <a:pt x="919509" y="0"/>
                </a:lnTo>
                <a:lnTo>
                  <a:pt x="919509" y="5305"/>
                </a:lnTo>
                <a:lnTo>
                  <a:pt x="0" y="5305"/>
                </a:lnTo>
                <a:lnTo>
                  <a:pt x="0" y="479229"/>
                </a:lnTo>
                <a:lnTo>
                  <a:pt x="0" y="924189"/>
                </a:lnTo>
                <a:lnTo>
                  <a:pt x="0" y="924192"/>
                </a:lnTo>
                <a:lnTo>
                  <a:pt x="0" y="1398113"/>
                </a:lnTo>
                <a:lnTo>
                  <a:pt x="0" y="1398116"/>
                </a:lnTo>
                <a:lnTo>
                  <a:pt x="0" y="1491788"/>
                </a:lnTo>
                <a:lnTo>
                  <a:pt x="0" y="1491791"/>
                </a:lnTo>
                <a:lnTo>
                  <a:pt x="0" y="1965712"/>
                </a:lnTo>
                <a:lnTo>
                  <a:pt x="0" y="1965715"/>
                </a:lnTo>
                <a:lnTo>
                  <a:pt x="0" y="3788036"/>
                </a:lnTo>
                <a:lnTo>
                  <a:pt x="0" y="4261960"/>
                </a:lnTo>
                <a:lnTo>
                  <a:pt x="979115" y="4261960"/>
                </a:lnTo>
                <a:lnTo>
                  <a:pt x="979118" y="4261960"/>
                </a:lnTo>
                <a:lnTo>
                  <a:pt x="1546714" y="4261960"/>
                </a:lnTo>
                <a:lnTo>
                  <a:pt x="1546717" y="4261960"/>
                </a:lnTo>
                <a:lnTo>
                  <a:pt x="3178579" y="4261960"/>
                </a:lnTo>
                <a:lnTo>
                  <a:pt x="3746178" y="4261960"/>
                </a:lnTo>
                <a:lnTo>
                  <a:pt x="3806269" y="4256655"/>
                </a:lnTo>
                <a:lnTo>
                  <a:pt x="4098088" y="4256655"/>
                </a:lnTo>
                <a:lnTo>
                  <a:pt x="4665687" y="4256655"/>
                </a:lnTo>
                <a:cubicBezTo>
                  <a:pt x="4889567" y="4256655"/>
                  <a:pt x="5069731" y="4097776"/>
                  <a:pt x="5069731" y="3902947"/>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5">
            <a:extLst>
              <a:ext uri="{FF2B5EF4-FFF2-40B4-BE49-F238E27FC236}">
                <a16:creationId xmlns:a16="http://schemas.microsoft.com/office/drawing/2014/main" id="{B272A7BB-2283-24CD-7B33-FC2B41645216}"/>
              </a:ext>
            </a:extLst>
          </p:cNvPr>
          <p:cNvSpPr>
            <a:spLocks noGrp="1"/>
          </p:cNvSpPr>
          <p:nvPr>
            <p:ph type="body" sz="quarter" idx="4294967295"/>
          </p:nvPr>
        </p:nvSpPr>
        <p:spPr>
          <a:xfrm>
            <a:off x="1035400" y="578153"/>
            <a:ext cx="10444117" cy="750059"/>
          </a:xfrm>
          <a:prstGeom prst="rect">
            <a:avLst/>
          </a:prstGeom>
        </p:spPr>
        <p:txBody>
          <a:bodyPr/>
          <a:lstStyle/>
          <a:p>
            <a:pPr marL="0" indent="0">
              <a:lnSpc>
                <a:spcPts val="3720"/>
              </a:lnSpc>
              <a:spcBef>
                <a:spcPts val="0"/>
              </a:spcBef>
              <a:buNone/>
            </a:pPr>
            <a:r>
              <a:rPr lang="en-US" sz="3600" b="1">
                <a:solidFill>
                  <a:srgbClr val="EC7C69"/>
                </a:solidFill>
              </a:rPr>
              <a:t>Praktična vaja: </a:t>
            </a:r>
            <a:r>
              <a:rPr lang="en-US" sz="3600" b="1">
                <a:solidFill>
                  <a:srgbClr val="414141"/>
                </a:solidFill>
              </a:rPr>
              <a:t>Zbiranje vizualnih elementov in priprava zgodbe</a:t>
            </a:r>
          </a:p>
          <a:p>
            <a:pPr marL="0" indent="0">
              <a:lnSpc>
                <a:spcPts val="3720"/>
              </a:lnSpc>
              <a:spcBef>
                <a:spcPts val="0"/>
              </a:spcBef>
              <a:buNone/>
            </a:pPr>
            <a:endParaRPr lang="en-US" sz="3600" b="1">
              <a:solidFill>
                <a:srgbClr val="EC7C69"/>
              </a:solidFill>
            </a:endParaRPr>
          </a:p>
        </p:txBody>
      </p:sp>
      <p:sp>
        <p:nvSpPr>
          <p:cNvPr id="8" name="Text Placeholder 1">
            <a:extLst>
              <a:ext uri="{FF2B5EF4-FFF2-40B4-BE49-F238E27FC236}">
                <a16:creationId xmlns:a16="http://schemas.microsoft.com/office/drawing/2014/main" id="{8FD4D745-2364-CFEF-DCFD-94A89DC55BF8}"/>
              </a:ext>
            </a:extLst>
          </p:cNvPr>
          <p:cNvSpPr txBox="1">
            <a:spLocks/>
          </p:cNvSpPr>
          <p:nvPr/>
        </p:nvSpPr>
        <p:spPr>
          <a:xfrm>
            <a:off x="5358448" y="1716996"/>
            <a:ext cx="6035795" cy="4314494"/>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800" b="1" dirty="0">
                <a:solidFill>
                  <a:srgbClr val="EC7C69"/>
                </a:solidFill>
              </a:rPr>
              <a:t>Korak 1: </a:t>
            </a:r>
            <a:r>
              <a:rPr lang="en-IE" sz="2800" b="1" err="1">
                <a:solidFill>
                  <a:srgbClr val="EC7C69"/>
                </a:solidFill>
              </a:rPr>
              <a:t>Zberite</a:t>
            </a:r>
            <a:r>
              <a:rPr lang="en-IE" sz="2800" b="1" dirty="0">
                <a:solidFill>
                  <a:srgbClr val="EC7C69"/>
                </a:solidFill>
              </a:rPr>
              <a:t> </a:t>
            </a:r>
            <a:r>
              <a:rPr lang="en-IE" sz="2800" b="1" err="1">
                <a:solidFill>
                  <a:srgbClr val="EC7C69"/>
                </a:solidFill>
              </a:rPr>
              <a:t>ali</a:t>
            </a:r>
            <a:r>
              <a:rPr lang="en-IE" sz="2800" b="1" dirty="0">
                <a:solidFill>
                  <a:srgbClr val="EC7C69"/>
                </a:solidFill>
              </a:rPr>
              <a:t> </a:t>
            </a:r>
            <a:r>
              <a:rPr lang="en-IE" sz="2800" b="1" err="1">
                <a:solidFill>
                  <a:srgbClr val="EC7C69"/>
                </a:solidFill>
              </a:rPr>
              <a:t>ustvarite</a:t>
            </a:r>
            <a:r>
              <a:rPr lang="en-IE" sz="2800" b="1" dirty="0">
                <a:solidFill>
                  <a:srgbClr val="EC7C69"/>
                </a:solidFill>
              </a:rPr>
              <a:t> </a:t>
            </a:r>
            <a:r>
              <a:rPr lang="en-IE" sz="2800" b="1" err="1">
                <a:solidFill>
                  <a:srgbClr val="EC7C69"/>
                </a:solidFill>
              </a:rPr>
              <a:t>vizualne</a:t>
            </a:r>
            <a:r>
              <a:rPr lang="en-IE" sz="2800" b="1" dirty="0">
                <a:solidFill>
                  <a:srgbClr val="EC7C69"/>
                </a:solidFill>
              </a:rPr>
              <a:t> </a:t>
            </a:r>
            <a:r>
              <a:rPr lang="en-IE" sz="2800" b="1" err="1">
                <a:solidFill>
                  <a:srgbClr val="EC7C69"/>
                </a:solidFill>
              </a:rPr>
              <a:t>elemente</a:t>
            </a:r>
            <a:endParaRPr lang="en-IE" sz="2800" b="1" dirty="0" err="1">
              <a:solidFill>
                <a:srgbClr val="EC7C69"/>
              </a:solidFill>
              <a:ea typeface="Calibri"/>
              <a:cs typeface="Calibri"/>
            </a:endParaRPr>
          </a:p>
          <a:p>
            <a:pPr algn="l">
              <a:lnSpc>
                <a:spcPct val="100000"/>
              </a:lnSpc>
              <a:spcBef>
                <a:spcPts val="0"/>
              </a:spcBef>
            </a:pPr>
            <a:endParaRPr lang="en-IE" sz="800" b="1">
              <a:solidFill>
                <a:srgbClr val="EC7C69"/>
              </a:solidFill>
            </a:endParaRPr>
          </a:p>
          <a:p>
            <a:pPr algn="l">
              <a:lnSpc>
                <a:spcPts val="2540"/>
              </a:lnSpc>
              <a:spcBef>
                <a:spcPts val="0"/>
              </a:spcBef>
            </a:pPr>
            <a:r>
              <a:rPr lang="en-IE" sz="2200" dirty="0" err="1">
                <a:solidFill>
                  <a:srgbClr val="414141"/>
                </a:solidFill>
              </a:rPr>
              <a:t>Poiščite</a:t>
            </a:r>
            <a:r>
              <a:rPr lang="en-IE" sz="2200" dirty="0">
                <a:solidFill>
                  <a:srgbClr val="414141"/>
                </a:solidFill>
              </a:rPr>
              <a:t> 3–5 </a:t>
            </a:r>
            <a:r>
              <a:rPr lang="en-IE" sz="2200" dirty="0" err="1">
                <a:solidFill>
                  <a:srgbClr val="414141"/>
                </a:solidFill>
              </a:rPr>
              <a:t>slik</a:t>
            </a:r>
            <a:r>
              <a:rPr lang="en-IE" sz="2200" dirty="0">
                <a:solidFill>
                  <a:srgbClr val="414141"/>
                </a:solidFill>
              </a:rPr>
              <a:t>, ki </a:t>
            </a:r>
            <a:r>
              <a:rPr lang="en-IE" sz="2200" dirty="0" err="1">
                <a:solidFill>
                  <a:srgbClr val="414141"/>
                </a:solidFill>
              </a:rPr>
              <a:t>prikazujejo</a:t>
            </a:r>
            <a:r>
              <a:rPr lang="en-IE" sz="2200" dirty="0">
                <a:solidFill>
                  <a:srgbClr val="414141"/>
                </a:solidFill>
              </a:rPr>
              <a:t> </a:t>
            </a:r>
            <a:r>
              <a:rPr lang="en-IE" sz="2200" dirty="0" err="1">
                <a:solidFill>
                  <a:srgbClr val="414141"/>
                </a:solidFill>
              </a:rPr>
              <a:t>značaj</a:t>
            </a:r>
            <a:r>
              <a:rPr lang="en-IE" sz="2200" dirty="0">
                <a:solidFill>
                  <a:srgbClr val="414141"/>
                </a:solidFill>
              </a:rPr>
              <a:t> </a:t>
            </a:r>
            <a:r>
              <a:rPr lang="en-IE" sz="2200" dirty="0" err="1">
                <a:solidFill>
                  <a:srgbClr val="414141"/>
                </a:solidFill>
              </a:rPr>
              <a:t>lokacije</a:t>
            </a:r>
            <a:r>
              <a:rPr lang="en-IE" sz="2200" dirty="0">
                <a:solidFill>
                  <a:srgbClr val="414141"/>
                </a:solidFill>
              </a:rPr>
              <a:t>. To so </a:t>
            </a:r>
            <a:r>
              <a:rPr lang="en-IE" sz="2200" dirty="0" err="1">
                <a:solidFill>
                  <a:srgbClr val="414141"/>
                </a:solidFill>
              </a:rPr>
              <a:t>lahko</a:t>
            </a:r>
            <a:r>
              <a:rPr lang="en-IE" sz="2200" dirty="0">
                <a:solidFill>
                  <a:srgbClr val="414141"/>
                </a:solidFill>
              </a:rPr>
              <a:t> </a:t>
            </a:r>
            <a:r>
              <a:rPr lang="en-IE" sz="2200" dirty="0" err="1">
                <a:solidFill>
                  <a:srgbClr val="414141"/>
                </a:solidFill>
              </a:rPr>
              <a:t>slike</a:t>
            </a:r>
            <a:r>
              <a:rPr lang="en-IE" sz="2200" dirty="0">
                <a:solidFill>
                  <a:srgbClr val="414141"/>
                </a:solidFill>
              </a:rPr>
              <a:t> </a:t>
            </a:r>
            <a:r>
              <a:rPr lang="en-IE" sz="2200" dirty="0" err="1">
                <a:solidFill>
                  <a:srgbClr val="414141"/>
                </a:solidFill>
              </a:rPr>
              <a:t>stavb</a:t>
            </a:r>
            <a:r>
              <a:rPr lang="en-IE" sz="2200" dirty="0">
                <a:solidFill>
                  <a:srgbClr val="414141"/>
                </a:solidFill>
              </a:rPr>
              <a:t>, </a:t>
            </a:r>
            <a:r>
              <a:rPr lang="en-IE" sz="2200" dirty="0" err="1">
                <a:solidFill>
                  <a:srgbClr val="414141"/>
                </a:solidFill>
              </a:rPr>
              <a:t>pokrajine</a:t>
            </a:r>
            <a:r>
              <a:rPr lang="en-IE" sz="2200" dirty="0">
                <a:solidFill>
                  <a:srgbClr val="414141"/>
                </a:solidFill>
              </a:rPr>
              <a:t>, </a:t>
            </a:r>
            <a:r>
              <a:rPr lang="en-IE" sz="2200" dirty="0" err="1">
                <a:solidFill>
                  <a:srgbClr val="414141"/>
                </a:solidFill>
              </a:rPr>
              <a:t>prijetnih</a:t>
            </a:r>
            <a:r>
              <a:rPr lang="en-IE" sz="2200" dirty="0">
                <a:solidFill>
                  <a:srgbClr val="414141"/>
                </a:solidFill>
              </a:rPr>
              <a:t> </a:t>
            </a:r>
            <a:r>
              <a:rPr lang="en-IE" sz="2200" dirty="0" err="1">
                <a:solidFill>
                  <a:srgbClr val="414141"/>
                </a:solidFill>
              </a:rPr>
              <a:t>notranjih</a:t>
            </a:r>
            <a:r>
              <a:rPr lang="en-IE" sz="2200" dirty="0">
                <a:solidFill>
                  <a:srgbClr val="414141"/>
                </a:solidFill>
              </a:rPr>
              <a:t> </a:t>
            </a:r>
            <a:r>
              <a:rPr lang="en-IE" sz="2200" dirty="0" err="1">
                <a:solidFill>
                  <a:srgbClr val="414141"/>
                </a:solidFill>
              </a:rPr>
              <a:t>prostorov</a:t>
            </a:r>
            <a:r>
              <a:rPr lang="en-IE" sz="2200" dirty="0">
                <a:solidFill>
                  <a:srgbClr val="414141"/>
                </a:solidFill>
              </a:rPr>
              <a:t> </a:t>
            </a:r>
            <a:r>
              <a:rPr lang="en-IE" sz="2200" dirty="0" err="1">
                <a:solidFill>
                  <a:srgbClr val="414141"/>
                </a:solidFill>
              </a:rPr>
              <a:t>ali</a:t>
            </a:r>
            <a:r>
              <a:rPr lang="en-IE" sz="2200" dirty="0">
                <a:solidFill>
                  <a:srgbClr val="414141"/>
                </a:solidFill>
              </a:rPr>
              <a:t> </a:t>
            </a:r>
            <a:r>
              <a:rPr lang="en-IE" sz="2200" dirty="0" err="1">
                <a:solidFill>
                  <a:srgbClr val="414141"/>
                </a:solidFill>
              </a:rPr>
              <a:t>lokalnih</a:t>
            </a:r>
            <a:r>
              <a:rPr lang="en-IE" sz="2200" dirty="0">
                <a:solidFill>
                  <a:srgbClr val="414141"/>
                </a:solidFill>
              </a:rPr>
              <a:t> </a:t>
            </a:r>
            <a:r>
              <a:rPr lang="en-IE" sz="2200" dirty="0" err="1">
                <a:solidFill>
                  <a:srgbClr val="414141"/>
                </a:solidFill>
              </a:rPr>
              <a:t>dejavnosti</a:t>
            </a:r>
            <a:r>
              <a:rPr lang="en-IE" sz="2200" dirty="0">
                <a:solidFill>
                  <a:srgbClr val="414141"/>
                </a:solidFill>
              </a:rPr>
              <a:t>.</a:t>
            </a:r>
            <a:endParaRPr lang="en-IE" sz="2200" dirty="0">
              <a:solidFill>
                <a:srgbClr val="414141"/>
              </a:solidFill>
              <a:ea typeface="Calibri"/>
              <a:cs typeface="Calibri"/>
            </a:endParaRPr>
          </a:p>
          <a:p>
            <a:pPr algn="l">
              <a:lnSpc>
                <a:spcPts val="2540"/>
              </a:lnSpc>
              <a:spcBef>
                <a:spcPts val="0"/>
              </a:spcBef>
            </a:pPr>
            <a:endParaRPr lang="en-IE" sz="2200">
              <a:solidFill>
                <a:srgbClr val="414141"/>
              </a:solidFill>
            </a:endParaRPr>
          </a:p>
          <a:p>
            <a:pPr algn="l">
              <a:lnSpc>
                <a:spcPts val="2540"/>
              </a:lnSpc>
              <a:spcBef>
                <a:spcPts val="0"/>
              </a:spcBef>
            </a:pPr>
            <a:r>
              <a:rPr lang="en-IE" sz="2800" b="1" dirty="0">
                <a:solidFill>
                  <a:srgbClr val="EC7C69"/>
                </a:solidFill>
              </a:rPr>
              <a:t>Korak 2: </a:t>
            </a:r>
            <a:r>
              <a:rPr lang="en-IE" sz="2800" b="1" dirty="0" err="1">
                <a:solidFill>
                  <a:srgbClr val="EC7C69"/>
                </a:solidFill>
              </a:rPr>
              <a:t>Napišite</a:t>
            </a:r>
            <a:r>
              <a:rPr lang="en-IE" sz="2800" b="1" dirty="0">
                <a:solidFill>
                  <a:srgbClr val="EC7C69"/>
                </a:solidFill>
              </a:rPr>
              <a:t> </a:t>
            </a:r>
            <a:r>
              <a:rPr lang="en-IE" sz="2800" b="1" dirty="0" err="1">
                <a:solidFill>
                  <a:srgbClr val="EC7C69"/>
                </a:solidFill>
              </a:rPr>
              <a:t>kratko</a:t>
            </a:r>
            <a:r>
              <a:rPr lang="en-IE" sz="2800" b="1" dirty="0">
                <a:solidFill>
                  <a:srgbClr val="EC7C69"/>
                </a:solidFill>
              </a:rPr>
              <a:t> </a:t>
            </a:r>
            <a:r>
              <a:rPr lang="en-IE" sz="2800" b="1" dirty="0" err="1">
                <a:solidFill>
                  <a:srgbClr val="EC7C69"/>
                </a:solidFill>
              </a:rPr>
              <a:t>zgodbo</a:t>
            </a:r>
            <a:endParaRPr lang="en-IE" sz="2800" b="1" dirty="0" err="1">
              <a:solidFill>
                <a:srgbClr val="EC7C69"/>
              </a:solidFill>
              <a:ea typeface="Calibri"/>
              <a:cs typeface="Calibri"/>
            </a:endParaRPr>
          </a:p>
          <a:p>
            <a:pPr algn="l">
              <a:lnSpc>
                <a:spcPct val="100000"/>
              </a:lnSpc>
              <a:spcBef>
                <a:spcPts val="0"/>
              </a:spcBef>
            </a:pPr>
            <a:endParaRPr lang="en-IE" sz="800" b="1">
              <a:solidFill>
                <a:srgbClr val="EC7C69"/>
              </a:solidFill>
            </a:endParaRPr>
          </a:p>
          <a:p>
            <a:pPr algn="l">
              <a:lnSpc>
                <a:spcPts val="2540"/>
              </a:lnSpc>
              <a:spcBef>
                <a:spcPts val="0"/>
              </a:spcBef>
            </a:pPr>
            <a:r>
              <a:rPr lang="en-IE" sz="2200" dirty="0">
                <a:solidFill>
                  <a:srgbClr val="414141"/>
                </a:solidFill>
              </a:rPr>
              <a:t>V </a:t>
            </a:r>
            <a:r>
              <a:rPr lang="en-IE" sz="2200" dirty="0" err="1">
                <a:solidFill>
                  <a:srgbClr val="414141"/>
                </a:solidFill>
              </a:rPr>
              <a:t>največ</a:t>
            </a:r>
            <a:r>
              <a:rPr lang="en-IE" sz="2200" dirty="0">
                <a:solidFill>
                  <a:srgbClr val="414141"/>
                </a:solidFill>
              </a:rPr>
              <a:t> 150 </a:t>
            </a:r>
            <a:r>
              <a:rPr lang="en-IE" sz="2200" dirty="0" err="1">
                <a:solidFill>
                  <a:srgbClr val="414141"/>
                </a:solidFill>
              </a:rPr>
              <a:t>besedah</a:t>
            </a:r>
            <a:r>
              <a:rPr lang="en-IE" sz="2200" dirty="0">
                <a:solidFill>
                  <a:srgbClr val="414141"/>
                </a:solidFill>
              </a:rPr>
              <a:t> </a:t>
            </a:r>
            <a:r>
              <a:rPr lang="en-IE" sz="2200" dirty="0" err="1">
                <a:solidFill>
                  <a:srgbClr val="414141"/>
                </a:solidFill>
              </a:rPr>
              <a:t>napišite</a:t>
            </a:r>
            <a:r>
              <a:rPr lang="en-IE" sz="2200" dirty="0">
                <a:solidFill>
                  <a:srgbClr val="414141"/>
                </a:solidFill>
              </a:rPr>
              <a:t> </a:t>
            </a:r>
            <a:r>
              <a:rPr lang="en-IE" sz="2200" dirty="0" err="1">
                <a:solidFill>
                  <a:srgbClr val="414141"/>
                </a:solidFill>
              </a:rPr>
              <a:t>zgodbo</a:t>
            </a:r>
            <a:r>
              <a:rPr lang="en-IE" sz="2200" dirty="0">
                <a:solidFill>
                  <a:srgbClr val="414141"/>
                </a:solidFill>
              </a:rPr>
              <a:t> o </a:t>
            </a:r>
            <a:r>
              <a:rPr lang="en-IE" sz="2200" dirty="0" err="1">
                <a:solidFill>
                  <a:srgbClr val="414141"/>
                </a:solidFill>
              </a:rPr>
              <a:t>svojem</a:t>
            </a:r>
            <a:r>
              <a:rPr lang="en-IE" sz="2200" dirty="0">
                <a:solidFill>
                  <a:srgbClr val="414141"/>
                </a:solidFill>
              </a:rPr>
              <a:t> </a:t>
            </a:r>
            <a:r>
              <a:rPr lang="en-IE" sz="2200" dirty="0" err="1">
                <a:solidFill>
                  <a:srgbClr val="414141"/>
                </a:solidFill>
              </a:rPr>
              <a:t>bivanju</a:t>
            </a:r>
            <a:r>
              <a:rPr lang="en-IE" sz="2200" dirty="0">
                <a:solidFill>
                  <a:srgbClr val="414141"/>
                </a:solidFill>
              </a:rPr>
              <a:t>. </a:t>
            </a:r>
            <a:r>
              <a:rPr lang="en-IE" sz="2200" dirty="0" err="1">
                <a:solidFill>
                  <a:srgbClr val="414141"/>
                </a:solidFill>
              </a:rPr>
              <a:t>Osredotočite</a:t>
            </a:r>
            <a:r>
              <a:rPr lang="en-IE" sz="2200" dirty="0">
                <a:solidFill>
                  <a:srgbClr val="414141"/>
                </a:solidFill>
              </a:rPr>
              <a:t> se </a:t>
            </a:r>
            <a:r>
              <a:rPr lang="en-IE" sz="2200" dirty="0" err="1">
                <a:solidFill>
                  <a:srgbClr val="414141"/>
                </a:solidFill>
              </a:rPr>
              <a:t>na</a:t>
            </a:r>
            <a:r>
              <a:rPr lang="en-IE" sz="2200" dirty="0">
                <a:solidFill>
                  <a:srgbClr val="414141"/>
                </a:solidFill>
              </a:rPr>
              <a:t> to, </a:t>
            </a:r>
            <a:r>
              <a:rPr lang="en-IE" sz="2200" dirty="0" err="1">
                <a:solidFill>
                  <a:srgbClr val="414141"/>
                </a:solidFill>
              </a:rPr>
              <a:t>kar</a:t>
            </a:r>
            <a:r>
              <a:rPr lang="en-IE" sz="2200" dirty="0">
                <a:solidFill>
                  <a:srgbClr val="414141"/>
                </a:solidFill>
              </a:rPr>
              <a:t> ga dela </a:t>
            </a:r>
            <a:r>
              <a:rPr lang="en-IE" sz="2200" dirty="0" err="1">
                <a:solidFill>
                  <a:srgbClr val="414141"/>
                </a:solidFill>
              </a:rPr>
              <a:t>posebnega</a:t>
            </a:r>
            <a:r>
              <a:rPr lang="en-IE" sz="2200" dirty="0">
                <a:solidFill>
                  <a:srgbClr val="414141"/>
                </a:solidFill>
              </a:rPr>
              <a:t> – </a:t>
            </a:r>
            <a:r>
              <a:rPr lang="en-IE" sz="2200" dirty="0" err="1">
                <a:solidFill>
                  <a:srgbClr val="414141"/>
                </a:solidFill>
              </a:rPr>
              <a:t>morda</a:t>
            </a:r>
            <a:r>
              <a:rPr lang="en-IE" sz="2200" dirty="0">
                <a:solidFill>
                  <a:srgbClr val="414141"/>
                </a:solidFill>
              </a:rPr>
              <a:t> je to </a:t>
            </a:r>
            <a:r>
              <a:rPr lang="en-IE" sz="2200" dirty="0" err="1">
                <a:solidFill>
                  <a:srgbClr val="414141"/>
                </a:solidFill>
              </a:rPr>
              <a:t>sončni</a:t>
            </a:r>
            <a:r>
              <a:rPr lang="en-IE" sz="2200" dirty="0">
                <a:solidFill>
                  <a:srgbClr val="414141"/>
                </a:solidFill>
              </a:rPr>
              <a:t> </a:t>
            </a:r>
            <a:r>
              <a:rPr lang="en-IE" sz="2200" dirty="0" err="1">
                <a:solidFill>
                  <a:srgbClr val="414141"/>
                </a:solidFill>
              </a:rPr>
              <a:t>vzhod</a:t>
            </a:r>
            <a:r>
              <a:rPr lang="en-IE" sz="2200" dirty="0">
                <a:solidFill>
                  <a:srgbClr val="414141"/>
                </a:solidFill>
              </a:rPr>
              <a:t> </a:t>
            </a:r>
            <a:r>
              <a:rPr lang="en-IE" sz="2200" dirty="0" err="1">
                <a:solidFill>
                  <a:srgbClr val="414141"/>
                </a:solidFill>
              </a:rPr>
              <a:t>nad</a:t>
            </a:r>
            <a:r>
              <a:rPr lang="en-IE" sz="2200" dirty="0">
                <a:solidFill>
                  <a:srgbClr val="414141"/>
                </a:solidFill>
              </a:rPr>
              <a:t> </a:t>
            </a:r>
            <a:r>
              <a:rPr lang="en-IE" sz="2200" dirty="0" err="1">
                <a:solidFill>
                  <a:srgbClr val="414141"/>
                </a:solidFill>
              </a:rPr>
              <a:t>polji</a:t>
            </a:r>
            <a:r>
              <a:rPr lang="en-IE" sz="2200" dirty="0">
                <a:solidFill>
                  <a:srgbClr val="414141"/>
                </a:solidFill>
              </a:rPr>
              <a:t>, </a:t>
            </a:r>
            <a:r>
              <a:rPr lang="en-IE" sz="2200" dirty="0" err="1">
                <a:solidFill>
                  <a:srgbClr val="414141"/>
                </a:solidFill>
              </a:rPr>
              <a:t>šumenje</a:t>
            </a:r>
            <a:r>
              <a:rPr lang="en-IE" sz="2200" dirty="0">
                <a:solidFill>
                  <a:srgbClr val="414141"/>
                </a:solidFill>
              </a:rPr>
              <a:t> </a:t>
            </a:r>
            <a:r>
              <a:rPr lang="en-IE" sz="2200" dirty="0" err="1">
                <a:solidFill>
                  <a:srgbClr val="414141"/>
                </a:solidFill>
              </a:rPr>
              <a:t>morja</a:t>
            </a:r>
            <a:r>
              <a:rPr lang="en-IE" sz="2200" dirty="0">
                <a:solidFill>
                  <a:srgbClr val="414141"/>
                </a:solidFill>
              </a:rPr>
              <a:t> </a:t>
            </a:r>
            <a:r>
              <a:rPr lang="en-IE" sz="2200" dirty="0" err="1">
                <a:solidFill>
                  <a:srgbClr val="414141"/>
                </a:solidFill>
              </a:rPr>
              <a:t>ali</a:t>
            </a:r>
            <a:r>
              <a:rPr lang="en-IE" sz="2200" dirty="0">
                <a:solidFill>
                  <a:srgbClr val="414141"/>
                </a:solidFill>
              </a:rPr>
              <a:t> </a:t>
            </a:r>
            <a:r>
              <a:rPr lang="en-IE" sz="2200" dirty="0" err="1">
                <a:solidFill>
                  <a:srgbClr val="414141"/>
                </a:solidFill>
              </a:rPr>
              <a:t>sveža</a:t>
            </a:r>
            <a:r>
              <a:rPr lang="en-IE" sz="2200" dirty="0">
                <a:solidFill>
                  <a:srgbClr val="414141"/>
                </a:solidFill>
              </a:rPr>
              <a:t> </a:t>
            </a:r>
            <a:r>
              <a:rPr lang="en-IE" sz="2200" dirty="0" err="1">
                <a:solidFill>
                  <a:srgbClr val="414141"/>
                </a:solidFill>
              </a:rPr>
              <a:t>jajca</a:t>
            </a:r>
            <a:r>
              <a:rPr lang="en-IE" sz="2200" dirty="0">
                <a:solidFill>
                  <a:srgbClr val="414141"/>
                </a:solidFill>
              </a:rPr>
              <a:t> s </a:t>
            </a:r>
            <a:r>
              <a:rPr lang="en-IE" sz="2200" dirty="0" err="1">
                <a:solidFill>
                  <a:srgbClr val="414141"/>
                </a:solidFill>
              </a:rPr>
              <a:t>kmetije</a:t>
            </a:r>
            <a:r>
              <a:rPr lang="en-IE" sz="2200" dirty="0">
                <a:solidFill>
                  <a:srgbClr val="414141"/>
                </a:solidFill>
              </a:rPr>
              <a:t> </a:t>
            </a:r>
            <a:r>
              <a:rPr lang="en-IE" sz="2200" dirty="0" err="1">
                <a:solidFill>
                  <a:srgbClr val="414141"/>
                </a:solidFill>
              </a:rPr>
              <a:t>vsako</a:t>
            </a:r>
            <a:r>
              <a:rPr lang="en-IE" sz="2200" dirty="0">
                <a:solidFill>
                  <a:srgbClr val="414141"/>
                </a:solidFill>
              </a:rPr>
              <a:t> </a:t>
            </a:r>
            <a:r>
              <a:rPr lang="en-IE" sz="2200" dirty="0" err="1">
                <a:solidFill>
                  <a:srgbClr val="414141"/>
                </a:solidFill>
              </a:rPr>
              <a:t>jutro</a:t>
            </a:r>
            <a:r>
              <a:rPr lang="en-IE" sz="2200" dirty="0">
                <a:solidFill>
                  <a:srgbClr val="414141"/>
                </a:solidFill>
              </a:rPr>
              <a:t>. </a:t>
            </a:r>
            <a:r>
              <a:rPr lang="en-IE" sz="2200" dirty="0" err="1">
                <a:solidFill>
                  <a:srgbClr val="414141"/>
                </a:solidFill>
              </a:rPr>
              <a:t>Naj</a:t>
            </a:r>
            <a:r>
              <a:rPr lang="en-IE" sz="2200" dirty="0">
                <a:solidFill>
                  <a:srgbClr val="414141"/>
                </a:solidFill>
              </a:rPr>
              <a:t> </a:t>
            </a:r>
            <a:r>
              <a:rPr lang="en-IE" sz="2200" dirty="0" err="1">
                <a:solidFill>
                  <a:srgbClr val="414141"/>
                </a:solidFill>
              </a:rPr>
              <a:t>bo</a:t>
            </a:r>
            <a:r>
              <a:rPr lang="en-IE" sz="2200" dirty="0">
                <a:solidFill>
                  <a:srgbClr val="414141"/>
                </a:solidFill>
              </a:rPr>
              <a:t> </a:t>
            </a:r>
            <a:r>
              <a:rPr lang="en-IE" sz="2200" dirty="0" err="1">
                <a:solidFill>
                  <a:srgbClr val="414141"/>
                </a:solidFill>
              </a:rPr>
              <a:t>osebna</a:t>
            </a:r>
            <a:r>
              <a:rPr lang="en-IE" sz="2200" dirty="0">
                <a:solidFill>
                  <a:srgbClr val="414141"/>
                </a:solidFill>
              </a:rPr>
              <a:t> in </a:t>
            </a:r>
            <a:r>
              <a:rPr lang="en-IE" sz="2200" dirty="0" err="1">
                <a:solidFill>
                  <a:srgbClr val="414141"/>
                </a:solidFill>
              </a:rPr>
              <a:t>resnična</a:t>
            </a:r>
            <a:r>
              <a:rPr lang="en-IE" sz="2200" dirty="0">
                <a:solidFill>
                  <a:srgbClr val="414141"/>
                </a:solidFill>
              </a:rPr>
              <a:t>.</a:t>
            </a:r>
            <a:endParaRPr lang="en-IE" sz="2200" dirty="0">
              <a:solidFill>
                <a:srgbClr val="414141"/>
              </a:solidFill>
              <a:ea typeface="Calibri"/>
              <a:cs typeface="Calibri"/>
            </a:endParaRPr>
          </a:p>
          <a:p>
            <a:pPr algn="l">
              <a:lnSpc>
                <a:spcPts val="2540"/>
              </a:lnSpc>
              <a:spcBef>
                <a:spcPts val="0"/>
              </a:spcBef>
            </a:pPr>
            <a:endParaRPr lang="en-IE" sz="2200">
              <a:solidFill>
                <a:srgbClr val="414141"/>
              </a:solidFill>
            </a:endParaRPr>
          </a:p>
          <a:p>
            <a:pPr algn="l">
              <a:lnSpc>
                <a:spcPts val="2540"/>
              </a:lnSpc>
              <a:spcBef>
                <a:spcPts val="0"/>
              </a:spcBef>
            </a:pPr>
            <a:endParaRPr lang="en-IE" sz="2200">
              <a:solidFill>
                <a:srgbClr val="414141"/>
              </a:solidFill>
            </a:endParaRPr>
          </a:p>
          <a:p>
            <a:pPr algn="l">
              <a:lnSpc>
                <a:spcPts val="2540"/>
              </a:lnSpc>
              <a:spcBef>
                <a:spcPts val="0"/>
              </a:spcBef>
            </a:pPr>
            <a:endParaRPr lang="en-US" sz="2400">
              <a:solidFill>
                <a:srgbClr val="414141"/>
              </a:solidFill>
            </a:endParaRPr>
          </a:p>
        </p:txBody>
      </p:sp>
      <p:pic>
        <p:nvPicPr>
          <p:cNvPr id="10" name="Graphic 9" descr="Signature with solid fill">
            <a:extLst>
              <a:ext uri="{FF2B5EF4-FFF2-40B4-BE49-F238E27FC236}">
                <a16:creationId xmlns:a16="http://schemas.microsoft.com/office/drawing/2014/main" id="{66AEEB0B-7293-6617-CBA0-91D38FECB13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F6DD1865-1232-92B4-CC82-D4F105E1504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64</a:t>
            </a:fld>
            <a:endParaRPr lang="fr-CA" sz="1200">
              <a:solidFill>
                <a:schemeClr val="bg1"/>
              </a:solidFill>
            </a:endParaRPr>
          </a:p>
        </p:txBody>
      </p:sp>
      <p:sp>
        <p:nvSpPr>
          <p:cNvPr id="5" name="Text Placeholder 1">
            <a:extLst>
              <a:ext uri="{FF2B5EF4-FFF2-40B4-BE49-F238E27FC236}">
                <a16:creationId xmlns:a16="http://schemas.microsoft.com/office/drawing/2014/main" id="{CAAE3CC1-BEF1-B1BC-AD6C-26A580398084}"/>
              </a:ext>
            </a:extLst>
          </p:cNvPr>
          <p:cNvSpPr txBox="1">
            <a:spLocks/>
          </p:cNvSpPr>
          <p:nvPr/>
        </p:nvSpPr>
        <p:spPr>
          <a:xfrm>
            <a:off x="1214755" y="2485249"/>
            <a:ext cx="3581546"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spcAft>
                <a:spcPts val="1200"/>
              </a:spcAft>
            </a:pPr>
            <a:r>
              <a:rPr lang="en-IE" sz="2200"/>
              <a:t>Pri promociji Epic Stay se osredotočite na občutke in izkušnje, ne le na dejstva. Ljudje rezervirajo kraje, kjer si lahko predstavljajo, da uživajo življenje. </a:t>
            </a:r>
          </a:p>
          <a:p>
            <a:pPr algn="l">
              <a:lnSpc>
                <a:spcPts val="2340"/>
              </a:lnSpc>
              <a:spcBef>
                <a:spcPts val="0"/>
              </a:spcBef>
              <a:spcAft>
                <a:spcPts val="1200"/>
              </a:spcAft>
            </a:pPr>
            <a:r>
              <a:rPr lang="en-IE" sz="2200"/>
              <a:t>Tukaj je vaja za vašo nepremičnino, ki smo jo ustvarili, da vas navdihnemo k razmišljanju o potencialnih podobah, zgodbah in čustvih, ki jih vaša nepremičnina navdihuje.</a:t>
            </a:r>
          </a:p>
          <a:p>
            <a:pPr algn="l">
              <a:lnSpc>
                <a:spcPts val="2340"/>
              </a:lnSpc>
              <a:spcBef>
                <a:spcPts val="0"/>
              </a:spcBef>
              <a:spcAft>
                <a:spcPts val="1200"/>
              </a:spcAft>
            </a:pPr>
            <a:endParaRPr lang="en-US" sz="2200">
              <a:solidFill>
                <a:srgbClr val="414141"/>
              </a:solidFill>
            </a:endParaRPr>
          </a:p>
        </p:txBody>
      </p:sp>
    </p:spTree>
    <p:extLst>
      <p:ext uri="{BB962C8B-B14F-4D97-AF65-F5344CB8AC3E}">
        <p14:creationId xmlns:p14="http://schemas.microsoft.com/office/powerpoint/2010/main" val="408845814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398887-B759-1C00-9132-148557CD689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22A8DCF-DBEC-6513-5B84-6E6BBD73587B}"/>
              </a:ext>
            </a:extLst>
          </p:cNvPr>
          <p:cNvSpPr>
            <a:spLocks noGrp="1"/>
          </p:cNvSpPr>
          <p:nvPr>
            <p:ph type="body" sz="quarter" idx="4294967295"/>
          </p:nvPr>
        </p:nvSpPr>
        <p:spPr>
          <a:xfrm>
            <a:off x="937708" y="578153"/>
            <a:ext cx="9877502" cy="750059"/>
          </a:xfrm>
          <a:prstGeom prst="rect">
            <a:avLst/>
          </a:prstGeom>
        </p:spPr>
        <p:txBody>
          <a:bodyPr/>
          <a:lstStyle/>
          <a:p>
            <a:pPr marL="0" indent="0">
              <a:lnSpc>
                <a:spcPts val="3720"/>
              </a:lnSpc>
              <a:spcBef>
                <a:spcPts val="0"/>
              </a:spcBef>
              <a:buNone/>
            </a:pPr>
            <a:r>
              <a:rPr lang="en-US" sz="3600" b="1">
                <a:solidFill>
                  <a:srgbClr val="EC7C69"/>
                </a:solidFill>
              </a:rPr>
              <a:t>Praktična vaja: </a:t>
            </a:r>
            <a:r>
              <a:rPr lang="en-US" sz="3600" b="1">
                <a:solidFill>
                  <a:srgbClr val="414141"/>
                </a:solidFill>
              </a:rPr>
              <a:t>Zbiranje vizualnih elementov in priprava zgodbe</a:t>
            </a:r>
          </a:p>
          <a:p>
            <a:pPr marL="0" indent="0">
              <a:lnSpc>
                <a:spcPts val="3720"/>
              </a:lnSpc>
              <a:spcBef>
                <a:spcPts val="0"/>
              </a:spcBef>
              <a:buNone/>
            </a:pPr>
            <a:endParaRPr lang="en-US" sz="3600" b="1">
              <a:solidFill>
                <a:srgbClr val="EC7C69"/>
              </a:solidFill>
            </a:endParaRPr>
          </a:p>
        </p:txBody>
      </p:sp>
      <p:sp>
        <p:nvSpPr>
          <p:cNvPr id="8" name="Text Placeholder 1">
            <a:extLst>
              <a:ext uri="{FF2B5EF4-FFF2-40B4-BE49-F238E27FC236}">
                <a16:creationId xmlns:a16="http://schemas.microsoft.com/office/drawing/2014/main" id="{B34C5FBE-96FC-7F0C-0C9A-E62D1F47F2CE}"/>
              </a:ext>
            </a:extLst>
          </p:cNvPr>
          <p:cNvSpPr txBox="1">
            <a:spLocks/>
          </p:cNvSpPr>
          <p:nvPr/>
        </p:nvSpPr>
        <p:spPr>
          <a:xfrm>
            <a:off x="937708" y="2029323"/>
            <a:ext cx="10539568"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800" b="1" dirty="0">
                <a:solidFill>
                  <a:srgbClr val="EC7C69"/>
                </a:solidFill>
              </a:rPr>
              <a:t>Korak 3: </a:t>
            </a:r>
            <a:r>
              <a:rPr lang="en-IE" sz="2800" b="1" err="1">
                <a:solidFill>
                  <a:srgbClr val="EC7C69"/>
                </a:solidFill>
              </a:rPr>
              <a:t>Sestavite</a:t>
            </a:r>
            <a:r>
              <a:rPr lang="en-IE" sz="2800" b="1" dirty="0">
                <a:solidFill>
                  <a:srgbClr val="EC7C69"/>
                </a:solidFill>
              </a:rPr>
              <a:t> </a:t>
            </a:r>
            <a:r>
              <a:rPr lang="en-IE" sz="2800" b="1" err="1">
                <a:solidFill>
                  <a:srgbClr val="EC7C69"/>
                </a:solidFill>
              </a:rPr>
              <a:t>vse</a:t>
            </a:r>
            <a:r>
              <a:rPr lang="en-IE" sz="2800" b="1" dirty="0">
                <a:solidFill>
                  <a:srgbClr val="EC7C69"/>
                </a:solidFill>
              </a:rPr>
              <a:t> </a:t>
            </a:r>
            <a:r>
              <a:rPr lang="en-IE" sz="2800" b="1" err="1">
                <a:solidFill>
                  <a:srgbClr val="EC7C69"/>
                </a:solidFill>
              </a:rPr>
              <a:t>skupaj</a:t>
            </a:r>
            <a:endParaRPr lang="en-IE" sz="2800" b="1" err="1">
              <a:solidFill>
                <a:srgbClr val="EC7C69"/>
              </a:solidFill>
              <a:ea typeface="Calibri"/>
              <a:cs typeface="Calibri"/>
            </a:endParaRPr>
          </a:p>
          <a:p>
            <a:pPr algn="l">
              <a:lnSpc>
                <a:spcPct val="100000"/>
              </a:lnSpc>
              <a:spcBef>
                <a:spcPts val="0"/>
              </a:spcBef>
            </a:pPr>
            <a:endParaRPr lang="en-IE" sz="800" b="1">
              <a:solidFill>
                <a:srgbClr val="EC7C69"/>
              </a:solidFill>
            </a:endParaRPr>
          </a:p>
          <a:p>
            <a:pPr algn="l">
              <a:lnSpc>
                <a:spcPts val="2540"/>
              </a:lnSpc>
              <a:spcBef>
                <a:spcPts val="0"/>
              </a:spcBef>
            </a:pPr>
            <a:r>
              <a:rPr lang="en-IE" sz="2200" dirty="0" err="1">
                <a:solidFill>
                  <a:srgbClr val="414141"/>
                </a:solidFill>
              </a:rPr>
              <a:t>Uporabite</a:t>
            </a:r>
            <a:r>
              <a:rPr lang="en-IE" sz="2200" dirty="0">
                <a:solidFill>
                  <a:srgbClr val="414141"/>
                </a:solidFill>
              </a:rPr>
              <a:t> </a:t>
            </a:r>
            <a:r>
              <a:rPr lang="en-IE" sz="2200" dirty="0" err="1">
                <a:solidFill>
                  <a:srgbClr val="414141"/>
                </a:solidFill>
              </a:rPr>
              <a:t>preprosto</a:t>
            </a:r>
            <a:r>
              <a:rPr lang="en-IE" sz="2200" dirty="0">
                <a:solidFill>
                  <a:srgbClr val="414141"/>
                </a:solidFill>
              </a:rPr>
              <a:t> </a:t>
            </a:r>
            <a:r>
              <a:rPr lang="en-IE" sz="2200" dirty="0" err="1">
                <a:solidFill>
                  <a:srgbClr val="414141"/>
                </a:solidFill>
              </a:rPr>
              <a:t>orodje</a:t>
            </a:r>
            <a:r>
              <a:rPr lang="en-IE" sz="2200" dirty="0">
                <a:solidFill>
                  <a:srgbClr val="414141"/>
                </a:solidFill>
              </a:rPr>
              <a:t> za </a:t>
            </a:r>
            <a:r>
              <a:rPr lang="en-IE" sz="2200" dirty="0" err="1">
                <a:solidFill>
                  <a:srgbClr val="414141"/>
                </a:solidFill>
              </a:rPr>
              <a:t>oblikovanje</a:t>
            </a:r>
            <a:r>
              <a:rPr lang="en-IE" sz="2200" dirty="0">
                <a:solidFill>
                  <a:srgbClr val="414141"/>
                </a:solidFill>
              </a:rPr>
              <a:t>, </a:t>
            </a:r>
            <a:r>
              <a:rPr lang="en-IE" sz="2200" dirty="0" err="1">
                <a:solidFill>
                  <a:srgbClr val="414141"/>
                </a:solidFill>
              </a:rPr>
              <a:t>kot</a:t>
            </a:r>
            <a:r>
              <a:rPr lang="en-IE" sz="2200" dirty="0">
                <a:solidFill>
                  <a:srgbClr val="414141"/>
                </a:solidFill>
              </a:rPr>
              <a:t> je Canva, </a:t>
            </a:r>
            <a:r>
              <a:rPr lang="en-IE" sz="2200" dirty="0" err="1">
                <a:solidFill>
                  <a:srgbClr val="414141"/>
                </a:solidFill>
              </a:rPr>
              <a:t>ali</a:t>
            </a:r>
            <a:r>
              <a:rPr lang="en-IE" sz="2200" dirty="0">
                <a:solidFill>
                  <a:srgbClr val="414141"/>
                </a:solidFill>
              </a:rPr>
              <a:t> </a:t>
            </a:r>
            <a:r>
              <a:rPr lang="en-IE" sz="2200" dirty="0" err="1">
                <a:solidFill>
                  <a:srgbClr val="414141"/>
                </a:solidFill>
              </a:rPr>
              <a:t>osnovni</a:t>
            </a:r>
            <a:r>
              <a:rPr lang="en-IE" sz="2200" dirty="0">
                <a:solidFill>
                  <a:srgbClr val="414141"/>
                </a:solidFill>
              </a:rPr>
              <a:t> </a:t>
            </a:r>
            <a:r>
              <a:rPr lang="en-IE" sz="2200" dirty="0" err="1">
                <a:solidFill>
                  <a:srgbClr val="414141"/>
                </a:solidFill>
              </a:rPr>
              <a:t>Wordov</a:t>
            </a:r>
            <a:r>
              <a:rPr lang="en-IE" sz="2200" dirty="0">
                <a:solidFill>
                  <a:srgbClr val="414141"/>
                </a:solidFill>
              </a:rPr>
              <a:t> </a:t>
            </a:r>
            <a:r>
              <a:rPr lang="en-IE" sz="2200" dirty="0" err="1">
                <a:solidFill>
                  <a:srgbClr val="414141"/>
                </a:solidFill>
              </a:rPr>
              <a:t>dokument</a:t>
            </a:r>
            <a:r>
              <a:rPr lang="en-IE" sz="2200" dirty="0">
                <a:solidFill>
                  <a:srgbClr val="414141"/>
                </a:solidFill>
              </a:rPr>
              <a:t>. </a:t>
            </a:r>
            <a:r>
              <a:rPr lang="en-IE" sz="2200" dirty="0" err="1">
                <a:solidFill>
                  <a:srgbClr val="414141"/>
                </a:solidFill>
              </a:rPr>
              <a:t>Združite</a:t>
            </a:r>
            <a:r>
              <a:rPr lang="en-IE" sz="2200" dirty="0">
                <a:solidFill>
                  <a:srgbClr val="414141"/>
                </a:solidFill>
              </a:rPr>
              <a:t> </a:t>
            </a:r>
            <a:r>
              <a:rPr lang="en-IE" sz="2200" dirty="0" err="1">
                <a:solidFill>
                  <a:srgbClr val="414141"/>
                </a:solidFill>
              </a:rPr>
              <a:t>slike</a:t>
            </a:r>
            <a:r>
              <a:rPr lang="en-IE" sz="2200" dirty="0">
                <a:solidFill>
                  <a:srgbClr val="414141"/>
                </a:solidFill>
              </a:rPr>
              <a:t> in </a:t>
            </a:r>
            <a:r>
              <a:rPr lang="en-IE" sz="2200" dirty="0" err="1">
                <a:solidFill>
                  <a:srgbClr val="414141"/>
                </a:solidFill>
              </a:rPr>
              <a:t>zgodbo</a:t>
            </a:r>
            <a:r>
              <a:rPr lang="en-IE" sz="2200" dirty="0">
                <a:solidFill>
                  <a:srgbClr val="414141"/>
                </a:solidFill>
              </a:rPr>
              <a:t> v </a:t>
            </a:r>
            <a:r>
              <a:rPr lang="en-IE" sz="2200" dirty="0" err="1">
                <a:solidFill>
                  <a:srgbClr val="414141"/>
                </a:solidFill>
              </a:rPr>
              <a:t>enostranski</a:t>
            </a:r>
            <a:r>
              <a:rPr lang="en-IE" sz="2200" dirty="0">
                <a:solidFill>
                  <a:srgbClr val="414141"/>
                </a:solidFill>
              </a:rPr>
              <a:t> »</a:t>
            </a:r>
            <a:r>
              <a:rPr lang="en-IE" sz="2200" dirty="0" err="1">
                <a:solidFill>
                  <a:srgbClr val="414141"/>
                </a:solidFill>
              </a:rPr>
              <a:t>posnetek</a:t>
            </a:r>
            <a:r>
              <a:rPr lang="en-IE" sz="2200" dirty="0">
                <a:solidFill>
                  <a:srgbClr val="414141"/>
                </a:solidFill>
              </a:rPr>
              <a:t>«, ki ga </a:t>
            </a:r>
            <a:r>
              <a:rPr lang="en-IE" sz="2200" dirty="0" err="1">
                <a:solidFill>
                  <a:srgbClr val="414141"/>
                </a:solidFill>
              </a:rPr>
              <a:t>lahko</a:t>
            </a:r>
            <a:r>
              <a:rPr lang="en-IE" sz="2200" dirty="0">
                <a:solidFill>
                  <a:srgbClr val="414141"/>
                </a:solidFill>
              </a:rPr>
              <a:t> </a:t>
            </a:r>
            <a:r>
              <a:rPr lang="en-IE" sz="2200" dirty="0" err="1">
                <a:solidFill>
                  <a:srgbClr val="414141"/>
                </a:solidFill>
              </a:rPr>
              <a:t>delite</a:t>
            </a:r>
            <a:r>
              <a:rPr lang="en-IE" sz="2200" dirty="0">
                <a:solidFill>
                  <a:srgbClr val="414141"/>
                </a:solidFill>
              </a:rPr>
              <a:t> </a:t>
            </a:r>
            <a:r>
              <a:rPr lang="en-IE" sz="2200" dirty="0" err="1">
                <a:solidFill>
                  <a:srgbClr val="414141"/>
                </a:solidFill>
              </a:rPr>
              <a:t>na</a:t>
            </a:r>
            <a:r>
              <a:rPr lang="en-IE" sz="2200" dirty="0">
                <a:solidFill>
                  <a:srgbClr val="414141"/>
                </a:solidFill>
              </a:rPr>
              <a:t> </a:t>
            </a:r>
            <a:r>
              <a:rPr lang="en-IE" sz="2200" dirty="0" err="1">
                <a:solidFill>
                  <a:srgbClr val="414141"/>
                </a:solidFill>
              </a:rPr>
              <a:t>spletu</a:t>
            </a:r>
            <a:r>
              <a:rPr lang="en-IE" sz="2200" dirty="0">
                <a:solidFill>
                  <a:srgbClr val="414141"/>
                </a:solidFill>
              </a:rPr>
              <a:t>.</a:t>
            </a:r>
            <a:endParaRPr lang="en-IE" sz="2200" dirty="0">
              <a:solidFill>
                <a:srgbClr val="414141"/>
              </a:solidFill>
              <a:ea typeface="Calibri"/>
              <a:cs typeface="Calibri"/>
            </a:endParaRPr>
          </a:p>
          <a:p>
            <a:pPr algn="l">
              <a:lnSpc>
                <a:spcPts val="2540"/>
              </a:lnSpc>
              <a:spcBef>
                <a:spcPts val="0"/>
              </a:spcBef>
            </a:pPr>
            <a:endParaRPr lang="en-IE" sz="2200">
              <a:solidFill>
                <a:srgbClr val="414141"/>
              </a:solidFill>
            </a:endParaRPr>
          </a:p>
          <a:p>
            <a:pPr algn="l">
              <a:lnSpc>
                <a:spcPts val="2540"/>
              </a:lnSpc>
              <a:spcBef>
                <a:spcPts val="0"/>
              </a:spcBef>
            </a:pPr>
            <a:r>
              <a:rPr lang="en-IE" sz="2800" b="1" dirty="0">
                <a:solidFill>
                  <a:srgbClr val="EC7C69"/>
                </a:solidFill>
              </a:rPr>
              <a:t>Korak 4: Delite in </a:t>
            </a:r>
            <a:r>
              <a:rPr lang="en-IE" sz="2800" b="1" dirty="0" err="1">
                <a:solidFill>
                  <a:srgbClr val="EC7C69"/>
                </a:solidFill>
              </a:rPr>
              <a:t>razmislite</a:t>
            </a:r>
            <a:endParaRPr lang="en-IE" sz="2800" b="1" dirty="0" err="1">
              <a:solidFill>
                <a:srgbClr val="EC7C69"/>
              </a:solidFill>
              <a:ea typeface="Calibri"/>
              <a:cs typeface="Calibri"/>
            </a:endParaRPr>
          </a:p>
          <a:p>
            <a:pPr algn="l">
              <a:lnSpc>
                <a:spcPct val="100000"/>
              </a:lnSpc>
              <a:spcBef>
                <a:spcPts val="0"/>
              </a:spcBef>
            </a:pPr>
            <a:endParaRPr lang="en-IE" sz="800" b="1">
              <a:solidFill>
                <a:srgbClr val="EC7C69"/>
              </a:solidFill>
            </a:endParaRPr>
          </a:p>
          <a:p>
            <a:pPr algn="l">
              <a:lnSpc>
                <a:spcPts val="2540"/>
              </a:lnSpc>
              <a:spcBef>
                <a:spcPts val="0"/>
              </a:spcBef>
            </a:pPr>
            <a:r>
              <a:rPr lang="en-IE" sz="2200" dirty="0" err="1">
                <a:solidFill>
                  <a:srgbClr val="414141"/>
                </a:solidFill>
              </a:rPr>
              <a:t>Svoj</a:t>
            </a:r>
            <a:r>
              <a:rPr lang="en-IE" sz="2200" dirty="0">
                <a:solidFill>
                  <a:srgbClr val="414141"/>
                </a:solidFill>
              </a:rPr>
              <a:t> </a:t>
            </a:r>
            <a:r>
              <a:rPr lang="en-IE" sz="2200" dirty="0" err="1">
                <a:solidFill>
                  <a:srgbClr val="414141"/>
                </a:solidFill>
              </a:rPr>
              <a:t>posnetek</a:t>
            </a:r>
            <a:r>
              <a:rPr lang="en-IE" sz="2200" dirty="0">
                <a:solidFill>
                  <a:srgbClr val="414141"/>
                </a:solidFill>
              </a:rPr>
              <a:t> </a:t>
            </a:r>
            <a:r>
              <a:rPr lang="en-IE" sz="2200" dirty="0" err="1">
                <a:solidFill>
                  <a:srgbClr val="414141"/>
                </a:solidFill>
              </a:rPr>
              <a:t>predstavite</a:t>
            </a:r>
            <a:r>
              <a:rPr lang="en-IE" sz="2200" dirty="0">
                <a:solidFill>
                  <a:srgbClr val="414141"/>
                </a:solidFill>
              </a:rPr>
              <a:t> </a:t>
            </a:r>
            <a:r>
              <a:rPr lang="en-IE" sz="2200" dirty="0" err="1">
                <a:solidFill>
                  <a:srgbClr val="414141"/>
                </a:solidFill>
              </a:rPr>
              <a:t>majhni</a:t>
            </a:r>
            <a:r>
              <a:rPr lang="en-IE" sz="2200" dirty="0">
                <a:solidFill>
                  <a:srgbClr val="414141"/>
                </a:solidFill>
              </a:rPr>
              <a:t> </a:t>
            </a:r>
            <a:r>
              <a:rPr lang="en-IE" sz="2200" dirty="0" err="1">
                <a:solidFill>
                  <a:srgbClr val="414141"/>
                </a:solidFill>
              </a:rPr>
              <a:t>skupini</a:t>
            </a:r>
            <a:r>
              <a:rPr lang="en-IE" sz="2200" dirty="0">
                <a:solidFill>
                  <a:srgbClr val="414141"/>
                </a:solidFill>
              </a:rPr>
              <a:t> (</a:t>
            </a:r>
            <a:r>
              <a:rPr lang="en-IE" sz="2200" dirty="0" err="1">
                <a:solidFill>
                  <a:srgbClr val="414141"/>
                </a:solidFill>
              </a:rPr>
              <a:t>ali</a:t>
            </a:r>
            <a:r>
              <a:rPr lang="en-IE" sz="2200" dirty="0">
                <a:solidFill>
                  <a:srgbClr val="414141"/>
                </a:solidFill>
              </a:rPr>
              <a:t> ga </a:t>
            </a:r>
            <a:r>
              <a:rPr lang="en-IE" sz="2200" dirty="0" err="1">
                <a:solidFill>
                  <a:srgbClr val="414141"/>
                </a:solidFill>
              </a:rPr>
              <a:t>preglejte</a:t>
            </a:r>
            <a:r>
              <a:rPr lang="en-IE" sz="2200" dirty="0">
                <a:solidFill>
                  <a:srgbClr val="414141"/>
                </a:solidFill>
              </a:rPr>
              <a:t> </a:t>
            </a:r>
            <a:r>
              <a:rPr lang="en-IE" sz="2200" dirty="0" err="1">
                <a:solidFill>
                  <a:srgbClr val="414141"/>
                </a:solidFill>
              </a:rPr>
              <a:t>sami</a:t>
            </a:r>
            <a:r>
              <a:rPr lang="en-IE" sz="2200" dirty="0">
                <a:solidFill>
                  <a:srgbClr val="414141"/>
                </a:solidFill>
              </a:rPr>
              <a:t>). </a:t>
            </a:r>
            <a:endParaRPr lang="en-IE" sz="2200" dirty="0">
              <a:solidFill>
                <a:srgbClr val="414141"/>
              </a:solidFill>
              <a:ea typeface="Calibri"/>
              <a:cs typeface="Calibri"/>
            </a:endParaRPr>
          </a:p>
          <a:p>
            <a:pPr algn="l">
              <a:lnSpc>
                <a:spcPct val="100000"/>
              </a:lnSpc>
              <a:spcBef>
                <a:spcPts val="0"/>
              </a:spcBef>
            </a:pPr>
            <a:endParaRPr lang="en-IE" sz="800">
              <a:solidFill>
                <a:srgbClr val="414141"/>
              </a:solidFill>
            </a:endParaRPr>
          </a:p>
          <a:p>
            <a:pPr algn="l">
              <a:lnSpc>
                <a:spcPts val="2540"/>
              </a:lnSpc>
              <a:spcBef>
                <a:spcPts val="0"/>
              </a:spcBef>
            </a:pPr>
            <a:r>
              <a:rPr lang="en-IE" sz="2200" b="1" dirty="0" err="1">
                <a:solidFill>
                  <a:srgbClr val="414141"/>
                </a:solidFill>
              </a:rPr>
              <a:t>Razpravljajte</a:t>
            </a:r>
            <a:r>
              <a:rPr lang="en-IE" sz="2200" b="1" dirty="0">
                <a:solidFill>
                  <a:srgbClr val="414141"/>
                </a:solidFill>
              </a:rPr>
              <a:t>:</a:t>
            </a:r>
            <a:endParaRPr lang="en-IE" sz="2200" b="1" dirty="0">
              <a:solidFill>
                <a:srgbClr val="414141"/>
              </a:solidFill>
              <a:ea typeface="Calibri"/>
              <a:cs typeface="Calibri"/>
            </a:endParaRPr>
          </a:p>
          <a:p>
            <a:pPr marL="342900" indent="-342900" algn="l">
              <a:lnSpc>
                <a:spcPts val="2540"/>
              </a:lnSpc>
              <a:spcBef>
                <a:spcPts val="0"/>
              </a:spcBef>
              <a:buClr>
                <a:srgbClr val="459597"/>
              </a:buClr>
              <a:buFont typeface="Arial" panose="020B0604020202020204" pitchFamily="34" charset="0"/>
              <a:buChar char="•"/>
            </a:pPr>
            <a:r>
              <a:rPr lang="en-IE" sz="2200" dirty="0">
                <a:solidFill>
                  <a:srgbClr val="414141"/>
                </a:solidFill>
              </a:rPr>
              <a:t>Ali se </a:t>
            </a:r>
            <a:r>
              <a:rPr lang="en-IE" sz="2200" dirty="0" err="1">
                <a:solidFill>
                  <a:srgbClr val="414141"/>
                </a:solidFill>
              </a:rPr>
              <a:t>zdi</a:t>
            </a:r>
            <a:r>
              <a:rPr lang="en-IE" sz="2200" dirty="0">
                <a:solidFill>
                  <a:srgbClr val="414141"/>
                </a:solidFill>
              </a:rPr>
              <a:t> </a:t>
            </a:r>
            <a:r>
              <a:rPr lang="en-IE" sz="2200" dirty="0" err="1">
                <a:solidFill>
                  <a:srgbClr val="414141"/>
                </a:solidFill>
              </a:rPr>
              <a:t>resnična</a:t>
            </a:r>
            <a:r>
              <a:rPr lang="en-IE" sz="2200" dirty="0">
                <a:solidFill>
                  <a:srgbClr val="414141"/>
                </a:solidFill>
              </a:rPr>
              <a:t> in </a:t>
            </a:r>
            <a:r>
              <a:rPr lang="en-IE" sz="2200" dirty="0" err="1">
                <a:solidFill>
                  <a:srgbClr val="414141"/>
                </a:solidFill>
              </a:rPr>
              <a:t>privlačna</a:t>
            </a:r>
            <a:r>
              <a:rPr lang="en-IE" sz="2200" dirty="0">
                <a:solidFill>
                  <a:srgbClr val="414141"/>
                </a:solidFill>
              </a:rPr>
              <a:t>?</a:t>
            </a:r>
            <a:endParaRPr lang="en-IE" sz="2200" dirty="0">
              <a:solidFill>
                <a:srgbClr val="414141"/>
              </a:solidFill>
              <a:ea typeface="Calibri"/>
              <a:cs typeface="Calibri"/>
            </a:endParaRPr>
          </a:p>
          <a:p>
            <a:pPr marL="342900" indent="-342900" algn="l">
              <a:lnSpc>
                <a:spcPts val="2540"/>
              </a:lnSpc>
              <a:spcBef>
                <a:spcPts val="0"/>
              </a:spcBef>
              <a:buClr>
                <a:srgbClr val="459597"/>
              </a:buClr>
              <a:buFont typeface="Arial" panose="020B0604020202020204" pitchFamily="34" charset="0"/>
              <a:buChar char="•"/>
            </a:pPr>
            <a:r>
              <a:rPr lang="en-IE" sz="2200" dirty="0">
                <a:solidFill>
                  <a:srgbClr val="414141"/>
                </a:solidFill>
              </a:rPr>
              <a:t>Bi </a:t>
            </a:r>
            <a:r>
              <a:rPr lang="en-IE" sz="2200" dirty="0" err="1">
                <a:solidFill>
                  <a:srgbClr val="414141"/>
                </a:solidFill>
              </a:rPr>
              <a:t>na</a:t>
            </a:r>
            <a:r>
              <a:rPr lang="en-IE" sz="2200" dirty="0">
                <a:solidFill>
                  <a:srgbClr val="414141"/>
                </a:solidFill>
              </a:rPr>
              <a:t> </a:t>
            </a:r>
            <a:r>
              <a:rPr lang="en-IE" sz="2200" dirty="0" err="1">
                <a:solidFill>
                  <a:srgbClr val="414141"/>
                </a:solidFill>
              </a:rPr>
              <a:t>podlagi</a:t>
            </a:r>
            <a:r>
              <a:rPr lang="en-IE" sz="2200" dirty="0">
                <a:solidFill>
                  <a:srgbClr val="414141"/>
                </a:solidFill>
              </a:rPr>
              <a:t> </a:t>
            </a:r>
            <a:r>
              <a:rPr lang="en-IE" sz="2200" dirty="0" err="1">
                <a:solidFill>
                  <a:srgbClr val="414141"/>
                </a:solidFill>
              </a:rPr>
              <a:t>te</a:t>
            </a:r>
            <a:r>
              <a:rPr lang="en-IE" sz="2200" dirty="0">
                <a:solidFill>
                  <a:srgbClr val="414141"/>
                </a:solidFill>
              </a:rPr>
              <a:t> </a:t>
            </a:r>
            <a:r>
              <a:rPr lang="en-IE" sz="2200" dirty="0" err="1">
                <a:solidFill>
                  <a:srgbClr val="414141"/>
                </a:solidFill>
              </a:rPr>
              <a:t>zgodbe</a:t>
            </a:r>
            <a:r>
              <a:rPr lang="en-IE" sz="2200" dirty="0">
                <a:solidFill>
                  <a:srgbClr val="414141"/>
                </a:solidFill>
              </a:rPr>
              <a:t> in </a:t>
            </a:r>
            <a:r>
              <a:rPr lang="en-IE" sz="2200" dirty="0" err="1">
                <a:solidFill>
                  <a:srgbClr val="414141"/>
                </a:solidFill>
              </a:rPr>
              <a:t>slik</a:t>
            </a:r>
            <a:r>
              <a:rPr lang="en-IE" sz="2200" dirty="0">
                <a:solidFill>
                  <a:srgbClr val="414141"/>
                </a:solidFill>
              </a:rPr>
              <a:t> </a:t>
            </a:r>
            <a:r>
              <a:rPr lang="en-IE" sz="2200" dirty="0" err="1">
                <a:solidFill>
                  <a:srgbClr val="414141"/>
                </a:solidFill>
              </a:rPr>
              <a:t>želeli</a:t>
            </a:r>
            <a:r>
              <a:rPr lang="en-IE" sz="2200" dirty="0">
                <a:solidFill>
                  <a:srgbClr val="414141"/>
                </a:solidFill>
              </a:rPr>
              <a:t> </a:t>
            </a:r>
            <a:r>
              <a:rPr lang="en-IE" sz="2200" dirty="0" err="1">
                <a:solidFill>
                  <a:srgbClr val="414141"/>
                </a:solidFill>
              </a:rPr>
              <a:t>rezervirati</a:t>
            </a:r>
            <a:r>
              <a:rPr lang="en-IE" sz="2200" dirty="0">
                <a:solidFill>
                  <a:srgbClr val="414141"/>
                </a:solidFill>
              </a:rPr>
              <a:t> </a:t>
            </a:r>
            <a:r>
              <a:rPr lang="en-IE" sz="2200" dirty="0" err="1">
                <a:solidFill>
                  <a:srgbClr val="414141"/>
                </a:solidFill>
              </a:rPr>
              <a:t>bivanje</a:t>
            </a:r>
            <a:r>
              <a:rPr lang="en-IE" sz="2200" dirty="0">
                <a:solidFill>
                  <a:srgbClr val="414141"/>
                </a:solidFill>
              </a:rPr>
              <a:t> tam?</a:t>
            </a:r>
            <a:endParaRPr lang="en-IE" sz="2200" dirty="0">
              <a:solidFill>
                <a:srgbClr val="414141"/>
              </a:solidFill>
              <a:ea typeface="Calibri"/>
              <a:cs typeface="Calibri"/>
            </a:endParaRPr>
          </a:p>
          <a:p>
            <a:pPr marL="342900" indent="-342900" algn="l">
              <a:lnSpc>
                <a:spcPts val="2540"/>
              </a:lnSpc>
              <a:spcBef>
                <a:spcPts val="0"/>
              </a:spcBef>
              <a:buClr>
                <a:srgbClr val="459597"/>
              </a:buClr>
              <a:buFont typeface="Arial" panose="020B0604020202020204" pitchFamily="34" charset="0"/>
              <a:buChar char="•"/>
            </a:pPr>
            <a:r>
              <a:rPr lang="en-IE" sz="2200" dirty="0">
                <a:solidFill>
                  <a:srgbClr val="414141"/>
                </a:solidFill>
              </a:rPr>
              <a:t>Kaj bi ga </a:t>
            </a:r>
            <a:r>
              <a:rPr lang="en-IE" sz="2200" dirty="0" err="1">
                <a:solidFill>
                  <a:srgbClr val="414141"/>
                </a:solidFill>
              </a:rPr>
              <a:t>lahko</a:t>
            </a:r>
            <a:r>
              <a:rPr lang="en-IE" sz="2200" dirty="0">
                <a:solidFill>
                  <a:srgbClr val="414141"/>
                </a:solidFill>
              </a:rPr>
              <a:t> </a:t>
            </a:r>
            <a:r>
              <a:rPr lang="en-IE" sz="2200" dirty="0" err="1">
                <a:solidFill>
                  <a:srgbClr val="414141"/>
                </a:solidFill>
              </a:rPr>
              <a:t>še</a:t>
            </a:r>
            <a:r>
              <a:rPr lang="en-IE" sz="2200" dirty="0">
                <a:solidFill>
                  <a:srgbClr val="414141"/>
                </a:solidFill>
              </a:rPr>
              <a:t> </a:t>
            </a:r>
            <a:r>
              <a:rPr lang="en-IE" sz="2200" dirty="0" err="1">
                <a:solidFill>
                  <a:srgbClr val="414141"/>
                </a:solidFill>
              </a:rPr>
              <a:t>izboljšalo</a:t>
            </a:r>
            <a:r>
              <a:rPr lang="en-IE" sz="2200" dirty="0">
                <a:solidFill>
                  <a:srgbClr val="414141"/>
                </a:solidFill>
              </a:rPr>
              <a:t>?</a:t>
            </a:r>
            <a:endParaRPr lang="en-IE" sz="2200" dirty="0">
              <a:solidFill>
                <a:srgbClr val="414141"/>
              </a:solidFill>
              <a:ea typeface="Calibri"/>
              <a:cs typeface="Calibri"/>
            </a:endParaRPr>
          </a:p>
          <a:p>
            <a:pPr algn="l">
              <a:lnSpc>
                <a:spcPts val="2540"/>
              </a:lnSpc>
              <a:spcBef>
                <a:spcPts val="0"/>
              </a:spcBef>
            </a:pPr>
            <a:endParaRPr lang="en-IE" sz="2200" dirty="0">
              <a:solidFill>
                <a:srgbClr val="414141"/>
              </a:solidFill>
              <a:ea typeface="Calibri"/>
              <a:cs typeface="Calibri"/>
            </a:endParaRPr>
          </a:p>
          <a:p>
            <a:pPr algn="l">
              <a:lnSpc>
                <a:spcPts val="2540"/>
              </a:lnSpc>
              <a:spcBef>
                <a:spcPts val="0"/>
              </a:spcBef>
            </a:pPr>
            <a:endParaRPr lang="en-IE" sz="2200">
              <a:solidFill>
                <a:srgbClr val="414141"/>
              </a:solidFill>
            </a:endParaRPr>
          </a:p>
          <a:p>
            <a:pPr algn="l">
              <a:lnSpc>
                <a:spcPts val="2540"/>
              </a:lnSpc>
              <a:spcBef>
                <a:spcPts val="0"/>
              </a:spcBef>
            </a:pPr>
            <a:endParaRPr lang="en-IE" sz="2200">
              <a:solidFill>
                <a:srgbClr val="414141"/>
              </a:solidFill>
            </a:endParaRPr>
          </a:p>
          <a:p>
            <a:pPr algn="l">
              <a:lnSpc>
                <a:spcPts val="2540"/>
              </a:lnSpc>
              <a:spcBef>
                <a:spcPts val="0"/>
              </a:spcBef>
            </a:pPr>
            <a:endParaRPr lang="en-US" sz="2400">
              <a:solidFill>
                <a:srgbClr val="414141"/>
              </a:solidFill>
            </a:endParaRPr>
          </a:p>
        </p:txBody>
      </p:sp>
      <p:pic>
        <p:nvPicPr>
          <p:cNvPr id="10" name="Graphic 9" descr="Signature with solid fill">
            <a:extLst>
              <a:ext uri="{FF2B5EF4-FFF2-40B4-BE49-F238E27FC236}">
                <a16:creationId xmlns:a16="http://schemas.microsoft.com/office/drawing/2014/main" id="{4B46B6ED-F4BE-8BC9-54DC-B9F0451481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D3F1817F-839D-BC32-2540-6E79B5C5CC6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65</a:t>
            </a:fld>
            <a:endParaRPr lang="fr-CA" sz="1200">
              <a:solidFill>
                <a:schemeClr val="bg1"/>
              </a:solidFill>
            </a:endParaRPr>
          </a:p>
        </p:txBody>
      </p:sp>
    </p:spTree>
    <p:extLst>
      <p:ext uri="{BB962C8B-B14F-4D97-AF65-F5344CB8AC3E}">
        <p14:creationId xmlns:p14="http://schemas.microsoft.com/office/powerpoint/2010/main" val="141449278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F0B5F-4085-829D-1B7F-0A3FFBE1B39A}"/>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8894265C-5AA7-B2CC-B98E-57419323571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66</a:t>
            </a:fld>
            <a:endParaRPr lang="fr-CA" sz="1200">
              <a:solidFill>
                <a:schemeClr val="bg1"/>
              </a:solidFill>
            </a:endParaRPr>
          </a:p>
        </p:txBody>
      </p:sp>
      <p:sp>
        <p:nvSpPr>
          <p:cNvPr id="8" name="Freeform 7">
            <a:extLst>
              <a:ext uri="{FF2B5EF4-FFF2-40B4-BE49-F238E27FC236}">
                <a16:creationId xmlns:a16="http://schemas.microsoft.com/office/drawing/2014/main" id="{47D9B29D-E70A-F0A6-EB46-F76C9CEE0078}"/>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A2BB03F2-A079-7C66-76D7-7363A331346B}"/>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Dodatno branje</a:t>
            </a:r>
          </a:p>
        </p:txBody>
      </p:sp>
      <p:graphicFrame>
        <p:nvGraphicFramePr>
          <p:cNvPr id="5" name="Table 4">
            <a:extLst>
              <a:ext uri="{FF2B5EF4-FFF2-40B4-BE49-F238E27FC236}">
                <a16:creationId xmlns:a16="http://schemas.microsoft.com/office/drawing/2014/main" id="{627D5015-BCC4-0747-FC25-229706364F24}"/>
              </a:ext>
            </a:extLst>
          </p:cNvPr>
          <p:cNvGraphicFramePr>
            <a:graphicFrameLocks noGrp="1"/>
          </p:cNvGraphicFramePr>
          <p:nvPr/>
        </p:nvGraphicFramePr>
        <p:xfrm>
          <a:off x="792767" y="1554480"/>
          <a:ext cx="10404000" cy="3779520"/>
        </p:xfrm>
        <a:graphic>
          <a:graphicData uri="http://schemas.openxmlformats.org/drawingml/2006/table">
            <a:tbl>
              <a:tblPr firstRow="1" bandRow="1">
                <a:tableStyleId>{5C22544A-7EE6-4342-B048-85BDC9FD1C3A}</a:tableStyleId>
              </a:tblPr>
              <a:tblGrid>
                <a:gridCol w="2855912">
                  <a:extLst>
                    <a:ext uri="{9D8B030D-6E8A-4147-A177-3AD203B41FA5}">
                      <a16:colId xmlns:a16="http://schemas.microsoft.com/office/drawing/2014/main" val="2947246601"/>
                    </a:ext>
                  </a:extLst>
                </a:gridCol>
                <a:gridCol w="7548088">
                  <a:extLst>
                    <a:ext uri="{9D8B030D-6E8A-4147-A177-3AD203B41FA5}">
                      <a16:colId xmlns:a16="http://schemas.microsoft.com/office/drawing/2014/main" val="4224813332"/>
                    </a:ext>
                  </a:extLst>
                </a:gridCol>
              </a:tblGrid>
              <a:tr h="370840">
                <a:tc>
                  <a:txBody>
                    <a:bodyPr/>
                    <a:lstStyle/>
                    <a:p>
                      <a:r>
                        <a:rPr lang="en-IE" sz="2400"/>
                        <a:t>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a:t>Opis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370840">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IE">
                          <a:solidFill>
                            <a:srgbClr val="459597"/>
                          </a:solidFill>
                          <a:hlinkClick r:id="rId3">
                            <a:extLst>
                              <a:ext uri="{A12FA001-AC4F-418D-AE19-62706E023703}">
                                <ahyp:hlinkClr xmlns:ahyp="http://schemas.microsoft.com/office/drawing/2018/hyperlinkcolor" val="tx"/>
                              </a:ext>
                            </a:extLst>
                          </a:hlinkClick>
                        </a:rPr>
                        <a:t>Vključevanje skupnosti in trajnostni razvoj podeželskega turizma: perspektive lokalnih skupnosti</a:t>
                      </a:r>
                      <a:endParaRPr lang="en-US" sz="1800" kern="120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nSpc>
                          <a:spcPts val="1960"/>
                        </a:lnSpc>
                        <a:buClr>
                          <a:srgbClr val="01A54E"/>
                        </a:buClr>
                      </a:pPr>
                      <a:r>
                        <a:rPr lang="en-IE">
                          <a:solidFill>
                            <a:srgbClr val="414141"/>
                          </a:solidFill>
                        </a:rPr>
                        <a:t>Ta študija preučuje razmerje med vključevanjem lokalnih skupnosti in trajnostnim razvojem podeželskega turizma. Prinaša perspektive lokalnih skupnosti o tem, kako njihovo sodelovanje vpliva na trajnost turizma.</a:t>
                      </a: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IE">
                          <a:solidFill>
                            <a:srgbClr val="459597"/>
                          </a:solidFill>
                          <a:hlinkClick r:id="rId4">
                            <a:extLst>
                              <a:ext uri="{A12FA001-AC4F-418D-AE19-62706E023703}">
                                <ahyp:hlinkClr xmlns:ahyp="http://schemas.microsoft.com/office/drawing/2018/hyperlinkcolor" val="tx"/>
                              </a:ext>
                            </a:extLst>
                          </a:hlinkClick>
                        </a:rPr>
                        <a:t>Življenje z domačini skozi turizem, ki temelji na skupnosti – World Nomads</a:t>
                      </a:r>
                      <a:endParaRPr lang="en-IE" sz="1800" b="1" kern="120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IE">
                          <a:solidFill>
                            <a:srgbClr val="414141"/>
                          </a:solidFill>
                        </a:rPr>
                        <a:t>World Nomads deli izkušnje popotnikov, ki se ukvarjajo s turizmom, ki temelji na skupnosti, in poudarja vlogo pripovedovanja zgodb pri razumevanju lokalnih kultur. Članek ponazarja, kako avtentične pripovedi izboljšujejo potovalno izkušnjo in podpirajo trajnostni turizem.</a:t>
                      </a:r>
                      <a:endParaRPr lang="en-IE"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370840">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IE">
                          <a:solidFill>
                            <a:srgbClr val="459597"/>
                          </a:solidFill>
                          <a:hlinkClick r:id="rId5">
                            <a:extLst>
                              <a:ext uri="{A12FA001-AC4F-418D-AE19-62706E023703}">
                                <ahyp:hlinkClr xmlns:ahyp="http://schemas.microsoft.com/office/drawing/2018/hyperlinkcolor" val="tx"/>
                              </a:ext>
                            </a:extLst>
                          </a:hlinkClick>
                        </a:rPr>
                        <a:t>Agroturizem: Najboljši kmetijski oddiki v Evropi 2025</a:t>
                      </a:r>
                      <a:endParaRPr lang="en-IE" sz="1800" b="1" kern="120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IE">
                          <a:solidFill>
                            <a:srgbClr val="414141"/>
                          </a:solidFill>
                        </a:rPr>
                        <a:t>Pregled najboljših agroturističnih destinacij po Evropi, od Albanije do Menorce, z rustikalnim notranjim dizajnom, lokalno kuhinjo in izkušnjami na kmetiji.</a:t>
                      </a:r>
                      <a:endParaRPr lang="en-IE"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bl>
          </a:graphicData>
        </a:graphic>
      </p:graphicFrame>
    </p:spTree>
    <p:extLst>
      <p:ext uri="{BB962C8B-B14F-4D97-AF65-F5344CB8AC3E}">
        <p14:creationId xmlns:p14="http://schemas.microsoft.com/office/powerpoint/2010/main" val="222757313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err="1">
                <a:solidFill>
                  <a:srgbClr val="459597"/>
                </a:solidFill>
              </a:rPr>
              <a:t>Zaključili</a:t>
            </a:r>
            <a:r>
              <a:rPr lang="en-US" sz="3200" b="1" dirty="0">
                <a:solidFill>
                  <a:srgbClr val="459597"/>
                </a:solidFill>
              </a:rPr>
              <a:t> </a:t>
            </a:r>
            <a:r>
              <a:rPr lang="en-US" sz="3200" b="1" dirty="0" err="1">
                <a:solidFill>
                  <a:srgbClr val="459597"/>
                </a:solidFill>
              </a:rPr>
              <a:t>ste</a:t>
            </a:r>
            <a:r>
              <a:rPr lang="en-US" sz="3200" b="1" dirty="0">
                <a:solidFill>
                  <a:srgbClr val="459597"/>
                </a:solidFill>
              </a:rPr>
              <a:t> …             Modul 4</a:t>
            </a:r>
          </a:p>
          <a:p>
            <a:pPr algn="ctr">
              <a:lnSpc>
                <a:spcPts val="3340"/>
              </a:lnSpc>
              <a:spcBef>
                <a:spcPts val="0"/>
              </a:spcBef>
            </a:pPr>
            <a:endParaRPr lang="en-US" sz="3200" b="1">
              <a:solidFill>
                <a:srgbClr val="459597"/>
              </a:solidFill>
            </a:endParaRPr>
          </a:p>
          <a:p>
            <a:pPr algn="ctr">
              <a:lnSpc>
                <a:spcPct val="100000"/>
              </a:lnSpc>
              <a:spcBef>
                <a:spcPts val="0"/>
              </a:spcBef>
            </a:pPr>
            <a:endParaRPr lang="en-US" sz="320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3906799"/>
            <a:ext cx="4734298" cy="1055225"/>
          </a:xfrm>
          <a:prstGeom prst="rect">
            <a:avLst/>
          </a:prstGeom>
          <a:noFill/>
        </p:spPr>
        <p:txBody>
          <a:bodyPr wrap="square" rtlCol="0">
            <a:spAutoFit/>
          </a:bodyPr>
          <a:lstStyle/>
          <a:p>
            <a:pPr algn="ctr">
              <a:lnSpc>
                <a:spcPts val="2520"/>
              </a:lnSpc>
            </a:pPr>
            <a:r>
              <a:rPr lang="en-IE" sz="2400">
                <a:solidFill>
                  <a:srgbClr val="414141"/>
                </a:solidFill>
              </a:rPr>
              <a:t>Branding, marketing </a:t>
            </a:r>
          </a:p>
          <a:p>
            <a:pPr algn="ctr">
              <a:lnSpc>
                <a:spcPts val="2520"/>
              </a:lnSpc>
            </a:pPr>
            <a:r>
              <a:rPr lang="en-IE" sz="2400">
                <a:solidFill>
                  <a:srgbClr val="414141"/>
                </a:solidFill>
              </a:rPr>
              <a:t>in pridobivanje rezervacij</a:t>
            </a:r>
          </a:p>
          <a:p>
            <a:pPr algn="ctr">
              <a:lnSpc>
                <a:spcPts val="2520"/>
              </a:lnSpc>
            </a:pPr>
            <a:endParaRPr lang="en-US" sz="240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320238" y="1236945"/>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a:solidFill>
                  <a:srgbClr val="EC7C69"/>
                </a:solidFill>
              </a:rPr>
              <a:t>Modul 5 (1. del)</a:t>
            </a:r>
            <a:endParaRPr lang="en-US" sz="3200" b="1">
              <a:solidFill>
                <a:srgbClr val="459597"/>
              </a:solidFill>
            </a:endParaRPr>
          </a:p>
          <a:p>
            <a:pPr algn="ctr">
              <a:lnSpc>
                <a:spcPct val="100000"/>
              </a:lnSpc>
              <a:spcBef>
                <a:spcPts val="0"/>
              </a:spcBef>
            </a:pPr>
            <a:endParaRPr lang="en-US" sz="320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320238" y="1850196"/>
            <a:ext cx="4464312" cy="1055225"/>
          </a:xfrm>
          <a:prstGeom prst="rect">
            <a:avLst/>
          </a:prstGeom>
          <a:noFill/>
        </p:spPr>
        <p:txBody>
          <a:bodyPr wrap="square" rtlCol="0">
            <a:spAutoFit/>
          </a:bodyPr>
          <a:lstStyle/>
          <a:p>
            <a:pPr algn="ctr">
              <a:lnSpc>
                <a:spcPts val="2520"/>
              </a:lnSpc>
            </a:pPr>
            <a:r>
              <a:rPr lang="en-IE" sz="2400">
                <a:solidFill>
                  <a:srgbClr val="414141"/>
                </a:solidFill>
              </a:rPr>
              <a:t>Upravljanje potovanja gostov – pred, med in po bivanju</a:t>
            </a:r>
          </a:p>
          <a:p>
            <a:pPr algn="ctr">
              <a:lnSpc>
                <a:spcPts val="2520"/>
              </a:lnSpc>
            </a:pPr>
            <a:endParaRPr lang="en-IE" sz="240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693707" y="5112701"/>
            <a:ext cx="2035340" cy="990015"/>
          </a:xfrm>
          <a:prstGeom prst="rect">
            <a:avLst/>
          </a:prstGeom>
          <a:noFill/>
        </p:spPr>
        <p:txBody>
          <a:bodyPr wrap="square" lIns="91440" tIns="45720" rIns="91440" bIns="45720" anchor="t">
            <a:spAutoFit/>
          </a:bodyPr>
          <a:lstStyle/>
          <a:p>
            <a:pPr algn="ctr">
              <a:lnSpc>
                <a:spcPts val="3540"/>
              </a:lnSpc>
            </a:pPr>
            <a:r>
              <a:rPr lang="en-US" sz="3200" b="1" dirty="0" err="1">
                <a:solidFill>
                  <a:schemeClr val="bg1"/>
                </a:solidFill>
              </a:rPr>
              <a:t>Naslednje</a:t>
            </a:r>
            <a:r>
              <a:rPr lang="en-US" sz="3200" b="1" dirty="0">
                <a:solidFill>
                  <a:schemeClr val="bg1"/>
                </a:solidFill>
              </a:rPr>
              <a:t> </a:t>
            </a:r>
            <a:r>
              <a:rPr lang="en-US" sz="3200" b="1">
                <a:solidFill>
                  <a:schemeClr val="bg1"/>
                </a:solidFill>
              </a:rPr>
              <a:t>je …</a:t>
            </a:r>
            <a:endParaRPr lang="en-US" sz="320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3608655" y="979749"/>
            <a:ext cx="2225030" cy="941283"/>
          </a:xfrm>
          <a:prstGeom prst="rect">
            <a:avLst/>
          </a:prstGeom>
          <a:noFill/>
        </p:spPr>
        <p:txBody>
          <a:bodyPr wrap="square">
            <a:spAutoFit/>
          </a:bodyPr>
          <a:lstStyle/>
          <a:p>
            <a:pPr algn="ctr">
              <a:lnSpc>
                <a:spcPts val="3340"/>
              </a:lnSpc>
            </a:pPr>
            <a:r>
              <a:rPr lang="en-US" sz="3200" b="1">
                <a:solidFill>
                  <a:schemeClr val="bg1"/>
                </a:solidFill>
              </a:rPr>
              <a:t>Dobro opravljeno </a:t>
            </a:r>
            <a:endParaRPr lang="en-US" sz="320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4C9C14-B3BD-2804-7D0C-17644E887A5C}"/>
            </a:ext>
          </a:extLst>
        </p:cNvPr>
        <p:cNvGrpSpPr/>
        <p:nvPr/>
      </p:nvGrpSpPr>
      <p:grpSpPr>
        <a:xfrm>
          <a:off x="0" y="0"/>
          <a:ext cx="0" cy="0"/>
          <a:chOff x="0" y="0"/>
          <a:chExt cx="0" cy="0"/>
        </a:xfrm>
      </p:grpSpPr>
      <p:pic>
        <p:nvPicPr>
          <p:cNvPr id="6" name="Picture Placeholder 9">
            <a:extLst>
              <a:ext uri="{FF2B5EF4-FFF2-40B4-BE49-F238E27FC236}">
                <a16:creationId xmlns:a16="http://schemas.microsoft.com/office/drawing/2014/main" id="{C1FECC32-C14F-5D9C-D403-77F66027C997}"/>
              </a:ext>
            </a:extLst>
          </p:cNvPr>
          <p:cNvPicPr>
            <a:picLocks noGrp="1" noChangeAspect="1"/>
          </p:cNvPicPr>
          <p:nvPr>
            <p:ph type="pic" sz="quarter" idx="10"/>
          </p:nvPr>
        </p:nvPicPr>
        <p:blipFill rotWithShape="1">
          <a:blip r:embed="rId2"/>
          <a:srcRect l="17472" r="17472"/>
          <a:stretch/>
        </p:blipFill>
        <p:spPr>
          <a:xfrm>
            <a:off x="391600" y="-1"/>
            <a:ext cx="3423163" cy="3499183"/>
          </a:xfrm>
          <a:prstGeom prst="rect">
            <a:avLst/>
          </a:prstGeom>
        </p:spPr>
      </p:pic>
      <p:sp>
        <p:nvSpPr>
          <p:cNvPr id="2" name="Text Placeholder 1">
            <a:extLst>
              <a:ext uri="{FF2B5EF4-FFF2-40B4-BE49-F238E27FC236}">
                <a16:creationId xmlns:a16="http://schemas.microsoft.com/office/drawing/2014/main" id="{EAB7DCC2-0273-0BDE-1D97-B8D9DE1C0719}"/>
              </a:ext>
            </a:extLst>
          </p:cNvPr>
          <p:cNvSpPr>
            <a:spLocks noGrp="1"/>
          </p:cNvSpPr>
          <p:nvPr>
            <p:ph type="body" sz="quarter" idx="18"/>
          </p:nvPr>
        </p:nvSpPr>
        <p:spPr>
          <a:xfrm>
            <a:off x="884527" y="3881839"/>
            <a:ext cx="2606061" cy="1049221"/>
          </a:xfrm>
        </p:spPr>
        <p:txBody>
          <a:bodyPr/>
          <a:lstStyle/>
          <a:p>
            <a:pPr>
              <a:lnSpc>
                <a:spcPts val="3620"/>
              </a:lnSpc>
            </a:pPr>
            <a:r>
              <a:rPr lang="en-GB" sz="3600" b="1"/>
              <a:t>Cilji učenja</a:t>
            </a:r>
          </a:p>
        </p:txBody>
      </p:sp>
      <p:sp>
        <p:nvSpPr>
          <p:cNvPr id="7" name="Text Placeholder 6">
            <a:extLst>
              <a:ext uri="{FF2B5EF4-FFF2-40B4-BE49-F238E27FC236}">
                <a16:creationId xmlns:a16="http://schemas.microsoft.com/office/drawing/2014/main" id="{33BEBD5D-D653-B11B-7F3D-4D4005AAB60B}"/>
              </a:ext>
            </a:extLst>
          </p:cNvPr>
          <p:cNvSpPr>
            <a:spLocks noGrp="1"/>
          </p:cNvSpPr>
          <p:nvPr>
            <p:ph type="body" sz="quarter" idx="23"/>
          </p:nvPr>
        </p:nvSpPr>
        <p:spPr>
          <a:xfrm>
            <a:off x="4466640" y="1142494"/>
            <a:ext cx="6933041" cy="3193442"/>
          </a:xfrm>
        </p:spPr>
        <p:txBody>
          <a:bodyPr lIns="91440" tIns="45720" rIns="91440" bIns="45720" anchor="t">
            <a:noAutofit/>
          </a:bodyPr>
          <a:lstStyle/>
          <a:p>
            <a:pPr>
              <a:lnSpc>
                <a:spcPts val="2960"/>
              </a:lnSpc>
            </a:pPr>
            <a:r>
              <a:rPr lang="en-US" sz="2800" dirty="0"/>
              <a:t>3. </a:t>
            </a:r>
            <a:r>
              <a:rPr lang="en-US" sz="2800" dirty="0" err="1"/>
              <a:t>poglavje</a:t>
            </a:r>
            <a:r>
              <a:rPr lang="en-US" sz="2800" dirty="0"/>
              <a:t>: </a:t>
            </a:r>
          </a:p>
          <a:p>
            <a:pPr>
              <a:lnSpc>
                <a:spcPts val="2960"/>
              </a:lnSpc>
            </a:pPr>
            <a:r>
              <a:rPr lang="en-GB" sz="2800" dirty="0" err="1">
                <a:solidFill>
                  <a:srgbClr val="414141"/>
                </a:solidFill>
              </a:rPr>
              <a:t>Vizualni</a:t>
            </a:r>
            <a:r>
              <a:rPr lang="en-GB" sz="2800" dirty="0">
                <a:solidFill>
                  <a:srgbClr val="414141"/>
                </a:solidFill>
              </a:rPr>
              <a:t> </a:t>
            </a:r>
            <a:r>
              <a:rPr lang="en-GB" sz="2800" dirty="0" err="1">
                <a:solidFill>
                  <a:srgbClr val="414141"/>
                </a:solidFill>
              </a:rPr>
              <a:t>elementi</a:t>
            </a:r>
            <a:r>
              <a:rPr lang="en-GB" sz="2800" dirty="0">
                <a:solidFill>
                  <a:srgbClr val="414141"/>
                </a:solidFill>
              </a:rPr>
              <a:t>, </a:t>
            </a:r>
            <a:r>
              <a:rPr lang="en-GB" sz="2800" dirty="0" err="1">
                <a:solidFill>
                  <a:srgbClr val="414141"/>
                </a:solidFill>
              </a:rPr>
              <a:t>pripovedovanje</a:t>
            </a:r>
            <a:r>
              <a:rPr lang="en-GB" sz="2800" dirty="0">
                <a:solidFill>
                  <a:srgbClr val="414141"/>
                </a:solidFill>
              </a:rPr>
              <a:t> </a:t>
            </a:r>
            <a:r>
              <a:rPr lang="en-GB" sz="2800" dirty="0" err="1">
                <a:solidFill>
                  <a:srgbClr val="414141"/>
                </a:solidFill>
              </a:rPr>
              <a:t>zgodb</a:t>
            </a:r>
            <a:r>
              <a:rPr lang="en-GB" sz="2800" dirty="0">
                <a:solidFill>
                  <a:srgbClr val="414141"/>
                </a:solidFill>
              </a:rPr>
              <a:t> in </a:t>
            </a:r>
            <a:r>
              <a:rPr lang="en-GB" sz="2800" dirty="0" err="1">
                <a:solidFill>
                  <a:srgbClr val="414141"/>
                </a:solidFill>
              </a:rPr>
              <a:t>gradnja</a:t>
            </a:r>
            <a:r>
              <a:rPr lang="en-GB" sz="2800" dirty="0">
                <a:solidFill>
                  <a:srgbClr val="414141"/>
                </a:solidFill>
              </a:rPr>
              <a:t> </a:t>
            </a:r>
            <a:r>
              <a:rPr lang="en-GB" sz="2800" dirty="0" err="1">
                <a:solidFill>
                  <a:srgbClr val="414141"/>
                </a:solidFill>
              </a:rPr>
              <a:t>skupnosti</a:t>
            </a:r>
            <a:r>
              <a:rPr lang="en-GB" sz="2800" dirty="0">
                <a:solidFill>
                  <a:srgbClr val="414141"/>
                </a:solidFill>
              </a:rPr>
              <a:t>, ki </a:t>
            </a:r>
            <a:r>
              <a:rPr lang="en-GB" sz="2800" dirty="0" err="1">
                <a:solidFill>
                  <a:srgbClr val="414141"/>
                </a:solidFill>
              </a:rPr>
              <a:t>prinaša</a:t>
            </a:r>
            <a:r>
              <a:rPr lang="en-GB" sz="2800" dirty="0">
                <a:solidFill>
                  <a:srgbClr val="414141"/>
                </a:solidFill>
              </a:rPr>
              <a:t> </a:t>
            </a:r>
            <a:r>
              <a:rPr lang="en-GB" sz="2800" dirty="0" err="1">
                <a:solidFill>
                  <a:srgbClr val="414141"/>
                </a:solidFill>
              </a:rPr>
              <a:t>konverzije</a:t>
            </a:r>
            <a:endParaRPr lang="en-GB" sz="2800" dirty="0" err="1">
              <a:solidFill>
                <a:srgbClr val="414141"/>
              </a:solidFill>
              <a:ea typeface="Calibri"/>
              <a:cs typeface="Calibri"/>
            </a:endParaRPr>
          </a:p>
          <a:p>
            <a:pPr>
              <a:lnSpc>
                <a:spcPts val="2960"/>
              </a:lnSpc>
            </a:pPr>
            <a:endParaRPr lang="en-GB" sz="2800">
              <a:solidFill>
                <a:srgbClr val="414141"/>
              </a:solidFill>
            </a:endParaRPr>
          </a:p>
          <a:p>
            <a:endParaRPr lang="en-GB" sz="800">
              <a:solidFill>
                <a:srgbClr val="414141"/>
              </a:solidFill>
            </a:endParaRPr>
          </a:p>
          <a:p>
            <a:pPr>
              <a:lnSpc>
                <a:spcPts val="2340"/>
              </a:lnSpc>
            </a:pPr>
            <a:r>
              <a:rPr lang="en-GB" sz="2200" b="0" dirty="0">
                <a:solidFill>
                  <a:srgbClr val="414141"/>
                </a:solidFill>
              </a:rPr>
              <a:t>V 3. </a:t>
            </a:r>
            <a:r>
              <a:rPr lang="en-GB" sz="2200" b="0" dirty="0" err="1">
                <a:solidFill>
                  <a:srgbClr val="414141"/>
                </a:solidFill>
              </a:rPr>
              <a:t>poglavju</a:t>
            </a:r>
            <a:r>
              <a:rPr lang="en-GB" sz="2200" b="0" dirty="0">
                <a:solidFill>
                  <a:srgbClr val="414141"/>
                </a:solidFill>
              </a:rPr>
              <a:t> </a:t>
            </a:r>
            <a:r>
              <a:rPr lang="en-GB" sz="2200" b="0" dirty="0" err="1">
                <a:solidFill>
                  <a:srgbClr val="414141"/>
                </a:solidFill>
              </a:rPr>
              <a:t>boste</a:t>
            </a:r>
            <a:r>
              <a:rPr lang="en-GB" sz="2200" b="0" dirty="0">
                <a:solidFill>
                  <a:srgbClr val="414141"/>
                </a:solidFill>
              </a:rPr>
              <a:t> </a:t>
            </a:r>
            <a:r>
              <a:rPr lang="en-GB" sz="2200" b="0" dirty="0" err="1">
                <a:solidFill>
                  <a:srgbClr val="414141"/>
                </a:solidFill>
              </a:rPr>
              <a:t>izvedeli</a:t>
            </a:r>
            <a:r>
              <a:rPr lang="en-GB" sz="2200" b="0" dirty="0">
                <a:solidFill>
                  <a:srgbClr val="414141"/>
                </a:solidFill>
              </a:rPr>
              <a:t>, </a:t>
            </a:r>
            <a:r>
              <a:rPr lang="en-GB" sz="2200" b="0" dirty="0" err="1">
                <a:solidFill>
                  <a:srgbClr val="414141"/>
                </a:solidFill>
              </a:rPr>
              <a:t>kako</a:t>
            </a:r>
            <a:r>
              <a:rPr lang="en-GB" sz="2200" b="0" dirty="0">
                <a:solidFill>
                  <a:srgbClr val="414141"/>
                </a:solidFill>
              </a:rPr>
              <a:t> z </a:t>
            </a:r>
            <a:r>
              <a:rPr lang="en-GB" sz="2200" b="0" dirty="0" err="1">
                <a:solidFill>
                  <a:srgbClr val="414141"/>
                </a:solidFill>
              </a:rPr>
              <a:t>učinkovitimi</a:t>
            </a:r>
            <a:r>
              <a:rPr lang="en-GB" sz="2200" b="0" dirty="0">
                <a:solidFill>
                  <a:srgbClr val="414141"/>
                </a:solidFill>
              </a:rPr>
              <a:t> </a:t>
            </a:r>
            <a:r>
              <a:rPr lang="en-GB" sz="2200" b="0" dirty="0" err="1">
                <a:solidFill>
                  <a:srgbClr val="414141"/>
                </a:solidFill>
              </a:rPr>
              <a:t>vizualnimi</a:t>
            </a:r>
            <a:r>
              <a:rPr lang="en-GB" sz="2200" b="0" dirty="0">
                <a:solidFill>
                  <a:srgbClr val="414141"/>
                </a:solidFill>
              </a:rPr>
              <a:t> </a:t>
            </a:r>
            <a:r>
              <a:rPr lang="en-GB" sz="2200" b="0" dirty="0" err="1">
                <a:solidFill>
                  <a:srgbClr val="414141"/>
                </a:solidFill>
              </a:rPr>
              <a:t>elementi</a:t>
            </a:r>
            <a:r>
              <a:rPr lang="en-GB" sz="2200" b="0" dirty="0">
                <a:solidFill>
                  <a:srgbClr val="414141"/>
                </a:solidFill>
              </a:rPr>
              <a:t>, </a:t>
            </a:r>
            <a:r>
              <a:rPr lang="en-GB" sz="2200" b="0" dirty="0" err="1">
                <a:solidFill>
                  <a:srgbClr val="414141"/>
                </a:solidFill>
              </a:rPr>
              <a:t>resničnimi</a:t>
            </a:r>
            <a:r>
              <a:rPr lang="en-GB" sz="2200" b="0" dirty="0">
                <a:solidFill>
                  <a:srgbClr val="414141"/>
                </a:solidFill>
              </a:rPr>
              <a:t> </a:t>
            </a:r>
            <a:r>
              <a:rPr lang="en-GB" sz="2200" b="0" dirty="0" err="1">
                <a:solidFill>
                  <a:srgbClr val="414141"/>
                </a:solidFill>
              </a:rPr>
              <a:t>zgodbami</a:t>
            </a:r>
            <a:r>
              <a:rPr lang="en-GB" sz="2200" b="0" dirty="0">
                <a:solidFill>
                  <a:srgbClr val="414141"/>
                </a:solidFill>
              </a:rPr>
              <a:t> in </a:t>
            </a:r>
            <a:r>
              <a:rPr lang="en-GB" sz="2200" b="0" dirty="0" err="1">
                <a:solidFill>
                  <a:srgbClr val="414141"/>
                </a:solidFill>
              </a:rPr>
              <a:t>povezavami</a:t>
            </a:r>
            <a:r>
              <a:rPr lang="en-GB" sz="2200" b="0" dirty="0">
                <a:solidFill>
                  <a:srgbClr val="414141"/>
                </a:solidFill>
              </a:rPr>
              <a:t> v </a:t>
            </a:r>
            <a:r>
              <a:rPr lang="en-GB" sz="2200" b="0" dirty="0" err="1">
                <a:solidFill>
                  <a:srgbClr val="414141"/>
                </a:solidFill>
              </a:rPr>
              <a:t>skupnosti</a:t>
            </a:r>
            <a:r>
              <a:rPr lang="en-GB" sz="2200" b="0" dirty="0">
                <a:solidFill>
                  <a:srgbClr val="414141"/>
                </a:solidFill>
              </a:rPr>
              <a:t> </a:t>
            </a:r>
            <a:r>
              <a:rPr lang="en-GB" sz="2200" b="0" dirty="0" err="1">
                <a:solidFill>
                  <a:srgbClr val="414141"/>
                </a:solidFill>
              </a:rPr>
              <a:t>spodbuditi</a:t>
            </a:r>
            <a:r>
              <a:rPr lang="en-GB" sz="2200" b="0" dirty="0">
                <a:solidFill>
                  <a:srgbClr val="414141"/>
                </a:solidFill>
              </a:rPr>
              <a:t> </a:t>
            </a:r>
            <a:r>
              <a:rPr lang="en-GB" sz="2200" b="0" dirty="0" err="1">
                <a:solidFill>
                  <a:srgbClr val="414141"/>
                </a:solidFill>
              </a:rPr>
              <a:t>rezervacije</a:t>
            </a:r>
            <a:r>
              <a:rPr lang="en-GB" sz="2200" b="0" dirty="0">
                <a:solidFill>
                  <a:srgbClr val="414141"/>
                </a:solidFill>
              </a:rPr>
              <a:t> in </a:t>
            </a:r>
            <a:r>
              <a:rPr lang="en-GB" sz="2200" b="0" dirty="0" err="1">
                <a:solidFill>
                  <a:srgbClr val="414141"/>
                </a:solidFill>
              </a:rPr>
              <a:t>zgraditi</a:t>
            </a:r>
            <a:r>
              <a:rPr lang="en-GB" sz="2200" b="0" dirty="0">
                <a:solidFill>
                  <a:srgbClr val="414141"/>
                </a:solidFill>
              </a:rPr>
              <a:t> </a:t>
            </a:r>
            <a:r>
              <a:rPr lang="en-GB" sz="2200" b="0" dirty="0" err="1">
                <a:solidFill>
                  <a:srgbClr val="414141"/>
                </a:solidFill>
              </a:rPr>
              <a:t>močno</a:t>
            </a:r>
            <a:r>
              <a:rPr lang="en-GB" sz="2200" b="0" dirty="0">
                <a:solidFill>
                  <a:srgbClr val="414141"/>
                </a:solidFill>
              </a:rPr>
              <a:t>, </a:t>
            </a:r>
            <a:r>
              <a:rPr lang="en-GB" sz="2200" b="0" dirty="0" err="1">
                <a:solidFill>
                  <a:srgbClr val="414141"/>
                </a:solidFill>
              </a:rPr>
              <a:t>trajno</a:t>
            </a:r>
            <a:r>
              <a:rPr lang="en-GB" sz="2200" b="0" dirty="0">
                <a:solidFill>
                  <a:srgbClr val="414141"/>
                </a:solidFill>
              </a:rPr>
              <a:t> </a:t>
            </a:r>
            <a:r>
              <a:rPr lang="en-GB" sz="2200" b="0" dirty="0" err="1">
                <a:solidFill>
                  <a:srgbClr val="414141"/>
                </a:solidFill>
              </a:rPr>
              <a:t>podjetje</a:t>
            </a:r>
            <a:r>
              <a:rPr lang="en-GB" sz="2200" b="0" dirty="0">
                <a:solidFill>
                  <a:srgbClr val="414141"/>
                </a:solidFill>
              </a:rPr>
              <a:t> </a:t>
            </a:r>
            <a:r>
              <a:rPr lang="en-GB" sz="2200" b="0" dirty="0" err="1">
                <a:solidFill>
                  <a:srgbClr val="414141"/>
                </a:solidFill>
              </a:rPr>
              <a:t>na</a:t>
            </a:r>
            <a:r>
              <a:rPr lang="en-GB" sz="2200" b="0" dirty="0">
                <a:solidFill>
                  <a:srgbClr val="414141"/>
                </a:solidFill>
              </a:rPr>
              <a:t> </a:t>
            </a:r>
            <a:r>
              <a:rPr lang="en-GB" sz="2200" b="0" dirty="0" err="1">
                <a:solidFill>
                  <a:srgbClr val="414141"/>
                </a:solidFill>
              </a:rPr>
              <a:t>področju</a:t>
            </a:r>
            <a:r>
              <a:rPr lang="en-GB" sz="2200" b="0" dirty="0">
                <a:solidFill>
                  <a:srgbClr val="414141"/>
                </a:solidFill>
              </a:rPr>
              <a:t> </a:t>
            </a:r>
            <a:r>
              <a:rPr lang="en-GB" sz="2200" b="0" dirty="0" err="1">
                <a:solidFill>
                  <a:srgbClr val="414141"/>
                </a:solidFill>
              </a:rPr>
              <a:t>podeželskega</a:t>
            </a:r>
            <a:r>
              <a:rPr lang="en-GB" sz="2200" b="0" dirty="0">
                <a:solidFill>
                  <a:srgbClr val="414141"/>
                </a:solidFill>
              </a:rPr>
              <a:t> </a:t>
            </a:r>
            <a:r>
              <a:rPr lang="en-GB" sz="2200" b="0" dirty="0" err="1">
                <a:solidFill>
                  <a:srgbClr val="414141"/>
                </a:solidFill>
              </a:rPr>
              <a:t>turizma</a:t>
            </a:r>
            <a:r>
              <a:rPr lang="en-GB" sz="2200" b="0" dirty="0">
                <a:solidFill>
                  <a:srgbClr val="414141"/>
                </a:solidFill>
              </a:rPr>
              <a:t>. </a:t>
            </a:r>
            <a:endParaRPr lang="en-GB" sz="2200" b="0" dirty="0">
              <a:solidFill>
                <a:srgbClr val="414141"/>
              </a:solidFill>
              <a:ea typeface="Calibri"/>
              <a:cs typeface="Calibri"/>
            </a:endParaRPr>
          </a:p>
          <a:p>
            <a:pPr>
              <a:lnSpc>
                <a:spcPts val="2340"/>
              </a:lnSpc>
            </a:pPr>
            <a:endParaRPr lang="en-GB" sz="2200" b="0">
              <a:solidFill>
                <a:srgbClr val="414141"/>
              </a:solidFill>
            </a:endParaRPr>
          </a:p>
          <a:p>
            <a:endParaRPr lang="en-GB" sz="2200">
              <a:solidFill>
                <a:srgbClr val="414141"/>
              </a:solidFill>
            </a:endParaRPr>
          </a:p>
        </p:txBody>
      </p:sp>
      <p:sp>
        <p:nvSpPr>
          <p:cNvPr id="13" name="Text Placeholder 5">
            <a:extLst>
              <a:ext uri="{FF2B5EF4-FFF2-40B4-BE49-F238E27FC236}">
                <a16:creationId xmlns:a16="http://schemas.microsoft.com/office/drawing/2014/main" id="{4EE5813A-7096-C2B6-970E-5A933027017E}"/>
              </a:ext>
            </a:extLst>
          </p:cNvPr>
          <p:cNvSpPr txBox="1">
            <a:spLocks/>
          </p:cNvSpPr>
          <p:nvPr/>
        </p:nvSpPr>
        <p:spPr>
          <a:xfrm>
            <a:off x="4264348" y="2371544"/>
            <a:ext cx="7427278" cy="3499183"/>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200">
              <a:solidFill>
                <a:srgbClr val="414141"/>
              </a:solidFill>
            </a:endParaRPr>
          </a:p>
        </p:txBody>
      </p:sp>
      <p:sp>
        <p:nvSpPr>
          <p:cNvPr id="15" name="Text Placeholder 5">
            <a:extLst>
              <a:ext uri="{FF2B5EF4-FFF2-40B4-BE49-F238E27FC236}">
                <a16:creationId xmlns:a16="http://schemas.microsoft.com/office/drawing/2014/main" id="{22466AD5-6426-E892-F13B-70D8C8295407}"/>
              </a:ext>
            </a:extLst>
          </p:cNvPr>
          <p:cNvSpPr txBox="1">
            <a:spLocks/>
          </p:cNvSpPr>
          <p:nvPr/>
        </p:nvSpPr>
        <p:spPr>
          <a:xfrm>
            <a:off x="4272917" y="3916636"/>
            <a:ext cx="7427278" cy="2028977"/>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200">
              <a:solidFill>
                <a:srgbClr val="414141"/>
              </a:solidFill>
            </a:endParaRPr>
          </a:p>
        </p:txBody>
      </p:sp>
      <p:sp>
        <p:nvSpPr>
          <p:cNvPr id="10" name="Text Placeholder 6">
            <a:extLst>
              <a:ext uri="{FF2B5EF4-FFF2-40B4-BE49-F238E27FC236}">
                <a16:creationId xmlns:a16="http://schemas.microsoft.com/office/drawing/2014/main" id="{FAD5C7DF-B887-173B-E16E-177F349BE7F2}"/>
              </a:ext>
            </a:extLst>
          </p:cNvPr>
          <p:cNvSpPr txBox="1">
            <a:spLocks/>
          </p:cNvSpPr>
          <p:nvPr/>
        </p:nvSpPr>
        <p:spPr>
          <a:xfrm>
            <a:off x="4222218" y="4745445"/>
            <a:ext cx="6808876" cy="1049221"/>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200">
              <a:solidFill>
                <a:srgbClr val="414141"/>
              </a:solidFill>
            </a:endParaRPr>
          </a:p>
        </p:txBody>
      </p:sp>
      <p:sp>
        <p:nvSpPr>
          <p:cNvPr id="16" name="Text Placeholder 7">
            <a:extLst>
              <a:ext uri="{FF2B5EF4-FFF2-40B4-BE49-F238E27FC236}">
                <a16:creationId xmlns:a16="http://schemas.microsoft.com/office/drawing/2014/main" id="{AECE132D-49AF-6753-AF82-828257AF7F90}"/>
              </a:ext>
            </a:extLst>
          </p:cNvPr>
          <p:cNvSpPr txBox="1">
            <a:spLocks/>
          </p:cNvSpPr>
          <p:nvPr/>
        </p:nvSpPr>
        <p:spPr>
          <a:xfrm rot="16200000">
            <a:off x="2151000" y="1413596"/>
            <a:ext cx="3279651" cy="452458"/>
          </a:xfrm>
          <a:prstGeom prst="rect">
            <a:avLst/>
          </a:prstGeom>
          <a:solidFill>
            <a:srgbClr val="EC7C69"/>
          </a:solidFill>
        </p:spPr>
        <p:txBody>
          <a:bodyPr lIns="91440" tIns="45720" rIns="91440" bIns="45720"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200" dirty="0" err="1">
                <a:latin typeface="Calibri"/>
                <a:ea typeface="Calibri"/>
                <a:cs typeface="Calibri"/>
              </a:rPr>
              <a:t>Fotografija</a:t>
            </a:r>
            <a:r>
              <a:rPr lang="en-GB" sz="1200" dirty="0">
                <a:latin typeface="Calibri"/>
                <a:ea typeface="Calibri"/>
                <a:cs typeface="Calibri"/>
              </a:rPr>
              <a:t>: Waterford Castle Hotel in </a:t>
            </a:r>
          </a:p>
          <a:p>
            <a:pPr algn="ctr"/>
            <a:r>
              <a:rPr lang="en-GB" sz="1200" dirty="0">
                <a:latin typeface="Calibri"/>
                <a:ea typeface="Calibri"/>
                <a:cs typeface="Calibri"/>
              </a:rPr>
              <a:t>Golf Resort, z </a:t>
            </a:r>
            <a:r>
              <a:rPr lang="en-GB" sz="1200" dirty="0" err="1">
                <a:latin typeface="Calibri"/>
                <a:ea typeface="Calibri"/>
                <a:cs typeface="Calibri"/>
              </a:rPr>
              <a:t>dovoljenjem</a:t>
            </a:r>
            <a:r>
              <a:rPr lang="en-GB" sz="1200" dirty="0">
                <a:latin typeface="Calibri"/>
                <a:ea typeface="Calibri"/>
                <a:cs typeface="Calibri"/>
              </a:rPr>
              <a:t> Shane O'Neill</a:t>
            </a:r>
          </a:p>
        </p:txBody>
      </p:sp>
      <p:sp>
        <p:nvSpPr>
          <p:cNvPr id="4" name="Slide Number Placeholder 5">
            <a:extLst>
              <a:ext uri="{FF2B5EF4-FFF2-40B4-BE49-F238E27FC236}">
                <a16:creationId xmlns:a16="http://schemas.microsoft.com/office/drawing/2014/main" id="{019A24AD-A901-521D-7940-A6B639AF31F7}"/>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7</a:t>
            </a:fld>
            <a:endParaRPr lang="fr-CA" sz="1200"/>
          </a:p>
        </p:txBody>
      </p:sp>
      <p:pic>
        <p:nvPicPr>
          <p:cNvPr id="3" name="Picture 2">
            <a:extLst>
              <a:ext uri="{FF2B5EF4-FFF2-40B4-BE49-F238E27FC236}">
                <a16:creationId xmlns:a16="http://schemas.microsoft.com/office/drawing/2014/main" id="{A2CE5E67-CD51-3174-78FF-F49766B12A5A}"/>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6719314" y="3879027"/>
            <a:ext cx="3872376" cy="2849633"/>
          </a:xfrm>
          <a:prstGeom prst="rect">
            <a:avLst/>
          </a:prstGeom>
        </p:spPr>
      </p:pic>
    </p:spTree>
    <p:extLst>
      <p:ext uri="{BB962C8B-B14F-4D97-AF65-F5344CB8AC3E}">
        <p14:creationId xmlns:p14="http://schemas.microsoft.com/office/powerpoint/2010/main" val="37569127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882D3-343C-A86E-4427-353C756CA156}"/>
            </a:ext>
          </a:extLst>
        </p:cNvPr>
        <p:cNvGrpSpPr/>
        <p:nvPr/>
      </p:nvGrpSpPr>
      <p:grpSpPr>
        <a:xfrm>
          <a:off x="0" y="0"/>
          <a:ext cx="0" cy="0"/>
          <a:chOff x="0" y="0"/>
          <a:chExt cx="0" cy="0"/>
        </a:xfrm>
      </p:grpSpPr>
      <p:pic>
        <p:nvPicPr>
          <p:cNvPr id="11" name="Picture Placeholder 18">
            <a:extLst>
              <a:ext uri="{FF2B5EF4-FFF2-40B4-BE49-F238E27FC236}">
                <a16:creationId xmlns:a16="http://schemas.microsoft.com/office/drawing/2014/main" id="{53AE3FA6-8F8B-A387-D87D-0CF507A14415}"/>
              </a:ext>
            </a:extLst>
          </p:cNvPr>
          <p:cNvPicPr>
            <a:picLocks noGrp="1" noChangeAspect="1"/>
          </p:cNvPicPr>
          <p:nvPr>
            <p:ph type="pic" sz="quarter" idx="19"/>
          </p:nvPr>
        </p:nvPicPr>
        <p:blipFill>
          <a:blip r:embed="rId2"/>
          <a:srcRect t="23953" b="23953"/>
          <a:stretch>
            <a:fillRect/>
          </a:stretch>
        </p:blipFill>
        <p:spPr/>
      </p:pic>
      <p:sp>
        <p:nvSpPr>
          <p:cNvPr id="2" name="Text Placeholder 1">
            <a:extLst>
              <a:ext uri="{FF2B5EF4-FFF2-40B4-BE49-F238E27FC236}">
                <a16:creationId xmlns:a16="http://schemas.microsoft.com/office/drawing/2014/main" id="{BA477325-FD39-810A-DCCC-E2BC43119A96}"/>
              </a:ext>
            </a:extLst>
          </p:cNvPr>
          <p:cNvSpPr>
            <a:spLocks noGrp="1"/>
          </p:cNvSpPr>
          <p:nvPr>
            <p:ph type="body" sz="quarter" idx="16"/>
          </p:nvPr>
        </p:nvSpPr>
        <p:spPr>
          <a:xfrm>
            <a:off x="733931" y="2695992"/>
            <a:ext cx="4617998" cy="3066422"/>
          </a:xfrm>
        </p:spPr>
        <p:txBody>
          <a:bodyPr lIns="91440" tIns="45720" rIns="91440" bIns="45720" anchor="t">
            <a:noAutofit/>
          </a:bodyPr>
          <a:lstStyle/>
          <a:p>
            <a:pPr>
              <a:lnSpc>
                <a:spcPts val="3900"/>
              </a:lnSpc>
            </a:pPr>
            <a:r>
              <a:rPr lang="en-GB" sz="4000" dirty="0" err="1"/>
              <a:t>Gradnja</a:t>
            </a:r>
            <a:r>
              <a:rPr lang="en-GB" sz="4000" dirty="0"/>
              <a:t> </a:t>
            </a:r>
            <a:r>
              <a:rPr lang="en-GB" sz="4000" dirty="0" err="1"/>
              <a:t>vaše</a:t>
            </a:r>
            <a:r>
              <a:rPr lang="en-GB" sz="4000" dirty="0"/>
              <a:t> </a:t>
            </a:r>
            <a:r>
              <a:rPr lang="en-GB" sz="4000" dirty="0" err="1"/>
              <a:t>blagovne</a:t>
            </a:r>
            <a:r>
              <a:rPr lang="en-GB" sz="4000" dirty="0"/>
              <a:t> </a:t>
            </a:r>
            <a:r>
              <a:rPr lang="en-GB" sz="4000" dirty="0" err="1"/>
              <a:t>znamke</a:t>
            </a:r>
            <a:r>
              <a:rPr lang="en-GB" sz="4000" dirty="0"/>
              <a:t>  – </a:t>
            </a:r>
            <a:r>
              <a:rPr lang="en-GB" sz="4000" dirty="0" err="1"/>
              <a:t>kaj</a:t>
            </a:r>
            <a:r>
              <a:rPr lang="en-GB" sz="4000" dirty="0"/>
              <a:t> vas </a:t>
            </a:r>
            <a:r>
              <a:rPr lang="en-GB" sz="4000" dirty="0" err="1"/>
              <a:t>loči</a:t>
            </a:r>
            <a:r>
              <a:rPr lang="en-GB" sz="4000" dirty="0"/>
              <a:t> od </a:t>
            </a:r>
            <a:r>
              <a:rPr lang="en-GB" sz="4000" dirty="0" err="1"/>
              <a:t>drugih</a:t>
            </a:r>
            <a:endParaRPr lang="en-GB" sz="4000" dirty="0" err="1">
              <a:ea typeface="Calibri"/>
              <a:cs typeface="Calibri"/>
            </a:endParaRPr>
          </a:p>
          <a:p>
            <a:pPr>
              <a:lnSpc>
                <a:spcPts val="3900"/>
              </a:lnSpc>
            </a:pPr>
            <a:endParaRPr lang="en-GB" sz="4000"/>
          </a:p>
        </p:txBody>
      </p:sp>
      <p:sp>
        <p:nvSpPr>
          <p:cNvPr id="3" name="Text Placeholder 2">
            <a:extLst>
              <a:ext uri="{FF2B5EF4-FFF2-40B4-BE49-F238E27FC236}">
                <a16:creationId xmlns:a16="http://schemas.microsoft.com/office/drawing/2014/main" id="{A9176FE3-F725-B493-6590-4D70990DBECD}"/>
              </a:ext>
            </a:extLst>
          </p:cNvPr>
          <p:cNvSpPr>
            <a:spLocks noGrp="1"/>
          </p:cNvSpPr>
          <p:nvPr>
            <p:ph type="body" sz="quarter" idx="17"/>
          </p:nvPr>
        </p:nvSpPr>
        <p:spPr>
          <a:xfrm>
            <a:off x="733931" y="1095586"/>
            <a:ext cx="5362069" cy="582221"/>
          </a:xfrm>
        </p:spPr>
        <p:txBody>
          <a:bodyPr lIns="91440" tIns="45720" rIns="91440" bIns="45720" anchor="t">
            <a:noAutofit/>
          </a:bodyPr>
          <a:lstStyle/>
          <a:p>
            <a:r>
              <a:rPr lang="en-IE" sz="6600" b="1" dirty="0"/>
              <a:t>1. POGLAVJE</a:t>
            </a:r>
            <a:endParaRPr lang="en-IE" sz="6600" b="1" dirty="0">
              <a:ea typeface="Calibri"/>
              <a:cs typeface="Calibri"/>
            </a:endParaRPr>
          </a:p>
        </p:txBody>
      </p:sp>
      <p:sp>
        <p:nvSpPr>
          <p:cNvPr id="8" name="Text Placeholder 7">
            <a:extLst>
              <a:ext uri="{FF2B5EF4-FFF2-40B4-BE49-F238E27FC236}">
                <a16:creationId xmlns:a16="http://schemas.microsoft.com/office/drawing/2014/main" id="{D45A6D4E-2928-D5EE-BDCC-6231AE61993A}"/>
              </a:ext>
            </a:extLst>
          </p:cNvPr>
          <p:cNvSpPr>
            <a:spLocks noGrp="1"/>
          </p:cNvSpPr>
          <p:nvPr>
            <p:ph type="body" sz="quarter" idx="65"/>
          </p:nvPr>
        </p:nvSpPr>
        <p:spPr>
          <a:xfrm>
            <a:off x="8485094" y="1451578"/>
            <a:ext cx="3706906" cy="452458"/>
          </a:xfrm>
          <a:solidFill>
            <a:srgbClr val="EC7C69"/>
          </a:solidFill>
        </p:spPr>
        <p:txBody>
          <a:bodyPr/>
          <a:lstStyle/>
          <a:p>
            <a:pPr algn="ctr"/>
            <a:r>
              <a:rPr lang="en-IE" sz="1200">
                <a:latin typeface="Calibri"/>
                <a:ea typeface="Calibri"/>
                <a:cs typeface="Calibri"/>
              </a:rPr>
              <a:t>Avtor fotografije: </a:t>
            </a:r>
          </a:p>
          <a:p>
            <a:pPr algn="ctr"/>
            <a:r>
              <a:rPr lang="en-IE" sz="1200">
                <a:latin typeface="Calibri"/>
                <a:ea typeface="Calibri"/>
                <a:cs typeface="Calibri"/>
              </a:rPr>
              <a:t>Il </a:t>
            </a:r>
            <a:r>
              <a:rPr lang="en-IE" sz="1200" err="1">
                <a:latin typeface="Calibri"/>
                <a:ea typeface="Calibri"/>
                <a:cs typeface="Calibri"/>
              </a:rPr>
              <a:t>Roccolino </a:t>
            </a:r>
            <a:r>
              <a:rPr lang="en-IE" sz="1200">
                <a:latin typeface="Calibri"/>
                <a:ea typeface="Calibri"/>
                <a:cs typeface="Calibri"/>
              </a:rPr>
              <a:t>Casa </a:t>
            </a:r>
            <a:r>
              <a:rPr lang="en-IE" sz="1200" err="1">
                <a:latin typeface="Calibri"/>
                <a:ea typeface="Calibri"/>
                <a:cs typeface="Calibri"/>
              </a:rPr>
              <a:t>Vacanze</a:t>
            </a:r>
            <a:r>
              <a:rPr lang="en-IE" sz="1200">
                <a:latin typeface="Calibri"/>
                <a:ea typeface="Calibri"/>
                <a:cs typeface="Calibri"/>
              </a:rPr>
              <a:t>, Italija</a:t>
            </a:r>
          </a:p>
        </p:txBody>
      </p:sp>
      <p:sp>
        <p:nvSpPr>
          <p:cNvPr id="4" name="Freeform 3">
            <a:extLst>
              <a:ext uri="{FF2B5EF4-FFF2-40B4-BE49-F238E27FC236}">
                <a16:creationId xmlns:a16="http://schemas.microsoft.com/office/drawing/2014/main" id="{D4292D93-8DE7-A40F-E533-247469C88E6B}"/>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29CAADF3-C22D-8B68-7235-D1AE5B5CFDE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8</a:t>
            </a:fld>
            <a:endParaRPr lang="fr-CA" sz="1200"/>
          </a:p>
        </p:txBody>
      </p:sp>
      <p:pic>
        <p:nvPicPr>
          <p:cNvPr id="9" name="Picture 8">
            <a:extLst>
              <a:ext uri="{FF2B5EF4-FFF2-40B4-BE49-F238E27FC236}">
                <a16:creationId xmlns:a16="http://schemas.microsoft.com/office/drawing/2014/main" id="{AB513A41-E00C-2C4B-6CE9-79C3E97C2E47}"/>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1721721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CDF59-C2C2-0F71-9473-8D7782661600}"/>
            </a:ext>
          </a:extLst>
        </p:cNvPr>
        <p:cNvGrpSpPr/>
        <p:nvPr/>
      </p:nvGrpSpPr>
      <p:grpSpPr>
        <a:xfrm>
          <a:off x="0" y="0"/>
          <a:ext cx="0" cy="0"/>
          <a:chOff x="0" y="0"/>
          <a:chExt cx="0" cy="0"/>
        </a:xfrm>
      </p:grpSpPr>
      <p:pic>
        <p:nvPicPr>
          <p:cNvPr id="7" name="Picture Placeholder 6" descr="A white board with black text and orange letters&#10;&#10;AI-generated content may be incorrect.">
            <a:extLst>
              <a:ext uri="{FF2B5EF4-FFF2-40B4-BE49-F238E27FC236}">
                <a16:creationId xmlns:a16="http://schemas.microsoft.com/office/drawing/2014/main" id="{0C915214-17C0-DC1C-EA89-C0334742985B}"/>
              </a:ext>
            </a:extLst>
          </p:cNvPr>
          <p:cNvPicPr>
            <a:picLocks noGrp="1" noChangeAspect="1"/>
          </p:cNvPicPr>
          <p:nvPr>
            <p:ph type="pic" sz="quarter" idx="67"/>
          </p:nvPr>
        </p:nvPicPr>
        <p:blipFill rotWithShape="1">
          <a:blip r:embed="rId2"/>
          <a:srcRect l="4989" t="8551" r="6419" b="6191"/>
          <a:stretch/>
        </p:blipFill>
        <p:spPr>
          <a:xfrm>
            <a:off x="-1" y="178005"/>
            <a:ext cx="7607445" cy="3354626"/>
          </a:xfrm>
        </p:spPr>
      </p:pic>
      <p:sp>
        <p:nvSpPr>
          <p:cNvPr id="2" name="Text Placeholder 1">
            <a:extLst>
              <a:ext uri="{FF2B5EF4-FFF2-40B4-BE49-F238E27FC236}">
                <a16:creationId xmlns:a16="http://schemas.microsoft.com/office/drawing/2014/main" id="{60EE4489-BED2-40C4-B487-666D244E48C7}"/>
              </a:ext>
            </a:extLst>
          </p:cNvPr>
          <p:cNvSpPr>
            <a:spLocks noGrp="1"/>
          </p:cNvSpPr>
          <p:nvPr>
            <p:ph type="body" sz="quarter" idx="18"/>
          </p:nvPr>
        </p:nvSpPr>
        <p:spPr>
          <a:xfrm>
            <a:off x="4796590" y="1618150"/>
            <a:ext cx="6724241" cy="870198"/>
          </a:xfrm>
        </p:spPr>
        <p:txBody>
          <a:bodyPr/>
          <a:lstStyle/>
          <a:p>
            <a:pPr>
              <a:lnSpc>
                <a:spcPts val="3240"/>
              </a:lnSpc>
            </a:pPr>
            <a:r>
              <a:rPr lang="en-GB" sz="3200"/>
              <a:t>Izgradnja vaše </a:t>
            </a:r>
          </a:p>
          <a:p>
            <a:pPr>
              <a:lnSpc>
                <a:spcPts val="3240"/>
              </a:lnSpc>
            </a:pPr>
            <a:r>
              <a:rPr lang="en-GB" sz="3200"/>
              <a:t>blagovne znamke – kaj </a:t>
            </a:r>
          </a:p>
          <a:p>
            <a:pPr>
              <a:lnSpc>
                <a:spcPts val="3240"/>
              </a:lnSpc>
            </a:pPr>
            <a:r>
              <a:rPr lang="en-GB" sz="3200"/>
              <a:t>vas loči od drugih</a:t>
            </a:r>
          </a:p>
          <a:p>
            <a:pPr>
              <a:lnSpc>
                <a:spcPts val="3240"/>
              </a:lnSpc>
            </a:pPr>
            <a:endParaRPr lang="en-GB" sz="3200"/>
          </a:p>
        </p:txBody>
      </p:sp>
      <p:sp>
        <p:nvSpPr>
          <p:cNvPr id="3" name="Text Placeholder 2">
            <a:extLst>
              <a:ext uri="{FF2B5EF4-FFF2-40B4-BE49-F238E27FC236}">
                <a16:creationId xmlns:a16="http://schemas.microsoft.com/office/drawing/2014/main" id="{8E0DC63F-1113-8B2F-1469-86F174148462}"/>
              </a:ext>
            </a:extLst>
          </p:cNvPr>
          <p:cNvSpPr>
            <a:spLocks noGrp="1"/>
          </p:cNvSpPr>
          <p:nvPr>
            <p:ph type="body" sz="quarter" idx="19"/>
          </p:nvPr>
        </p:nvSpPr>
        <p:spPr>
          <a:xfrm>
            <a:off x="8569889" y="671353"/>
            <a:ext cx="2950942" cy="865847"/>
          </a:xfrm>
        </p:spPr>
        <p:txBody>
          <a:bodyPr lIns="91440" tIns="45720" rIns="91440" bIns="45720" anchor="t">
            <a:noAutofit/>
          </a:bodyPr>
          <a:lstStyle/>
          <a:p>
            <a:pPr marL="0" indent="0" defTabSz="914400" rtl="0" eaLnBrk="1" latinLnBrk="0" hangingPunct="1">
              <a:lnSpc>
                <a:spcPct val="100000"/>
              </a:lnSpc>
              <a:spcBef>
                <a:spcPts val="0"/>
              </a:spcBef>
              <a:buFont typeface="Arial" panose="020B0604020202020204" pitchFamily="34" charset="0"/>
              <a:buNone/>
            </a:pPr>
            <a:r>
              <a:rPr lang="en-GB" dirty="0" err="1">
                <a:latin typeface="Calibri"/>
                <a:ea typeface="Open Sans"/>
                <a:cs typeface="Calibri"/>
              </a:rPr>
              <a:t>Razdelek</a:t>
            </a:r>
            <a:r>
              <a:rPr lang="en-GB" dirty="0">
                <a:latin typeface="Calibri"/>
                <a:ea typeface="Open Sans"/>
                <a:cs typeface="Calibri"/>
              </a:rPr>
              <a:t> 1</a:t>
            </a:r>
          </a:p>
        </p:txBody>
      </p:sp>
      <p:sp>
        <p:nvSpPr>
          <p:cNvPr id="29" name="Slide Number Placeholder 5">
            <a:extLst>
              <a:ext uri="{FF2B5EF4-FFF2-40B4-BE49-F238E27FC236}">
                <a16:creationId xmlns:a16="http://schemas.microsoft.com/office/drawing/2014/main" id="{34392913-5D35-7857-F687-67AA0DFE90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9</a:t>
            </a:fld>
            <a:endParaRPr lang="fr-CA" sz="1200"/>
          </a:p>
        </p:txBody>
      </p:sp>
      <p:sp>
        <p:nvSpPr>
          <p:cNvPr id="21" name="Text Placeholder 7">
            <a:extLst>
              <a:ext uri="{FF2B5EF4-FFF2-40B4-BE49-F238E27FC236}">
                <a16:creationId xmlns:a16="http://schemas.microsoft.com/office/drawing/2014/main" id="{CA1CDCD9-9998-5135-2D68-732A3560E6BB}"/>
              </a:ext>
            </a:extLst>
          </p:cNvPr>
          <p:cNvSpPr txBox="1">
            <a:spLocks/>
          </p:cNvSpPr>
          <p:nvPr/>
        </p:nvSpPr>
        <p:spPr>
          <a:xfrm rot="16200000">
            <a:off x="-1429704" y="1629089"/>
            <a:ext cx="3354626" cy="452458"/>
          </a:xfrm>
          <a:prstGeom prst="rect">
            <a:avLst/>
          </a:prstGeom>
          <a:solidFill>
            <a:srgbClr val="EC7C69"/>
          </a:solidFill>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200"/>
              <a:t>Avtor fotografije:https://medium.com/</a:t>
            </a:r>
          </a:p>
        </p:txBody>
      </p:sp>
      <p:sp>
        <p:nvSpPr>
          <p:cNvPr id="25" name="Text Placeholder 4">
            <a:extLst>
              <a:ext uri="{FF2B5EF4-FFF2-40B4-BE49-F238E27FC236}">
                <a16:creationId xmlns:a16="http://schemas.microsoft.com/office/drawing/2014/main" id="{8D450DFA-D326-43D0-9DF1-C765CEBB9981}"/>
              </a:ext>
            </a:extLst>
          </p:cNvPr>
          <p:cNvSpPr>
            <a:spLocks noGrp="1"/>
          </p:cNvSpPr>
          <p:nvPr>
            <p:ph type="body" sz="quarter" idx="23"/>
          </p:nvPr>
        </p:nvSpPr>
        <p:spPr>
          <a:xfrm>
            <a:off x="475000" y="3596924"/>
            <a:ext cx="3130702" cy="1373830"/>
          </a:xfrm>
        </p:spPr>
        <p:txBody>
          <a:bodyPr lIns="91440" tIns="45720" rIns="91440" bIns="45720" anchor="t"/>
          <a:lstStyle/>
          <a:p>
            <a:pPr>
              <a:buNone/>
            </a:pPr>
            <a:r>
              <a:rPr lang="en-US" sz="4000" b="1">
                <a:solidFill>
                  <a:srgbClr val="EC7C69"/>
                </a:solidFill>
              </a:rPr>
              <a:t>Pregled</a:t>
            </a:r>
            <a:endParaRPr lang="en-US" sz="4000"/>
          </a:p>
        </p:txBody>
      </p:sp>
      <p:sp>
        <p:nvSpPr>
          <p:cNvPr id="26" name="Text Placeholder 4">
            <a:extLst>
              <a:ext uri="{FF2B5EF4-FFF2-40B4-BE49-F238E27FC236}">
                <a16:creationId xmlns:a16="http://schemas.microsoft.com/office/drawing/2014/main" id="{E692E126-A856-F0CE-FE52-EDEEF84A76E2}"/>
              </a:ext>
            </a:extLst>
          </p:cNvPr>
          <p:cNvSpPr txBox="1">
            <a:spLocks/>
          </p:cNvSpPr>
          <p:nvPr/>
        </p:nvSpPr>
        <p:spPr>
          <a:xfrm>
            <a:off x="5283199" y="4620673"/>
            <a:ext cx="6237632" cy="70420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2360"/>
              </a:lnSpc>
            </a:pPr>
            <a:r>
              <a:rPr lang="en-IE"/>
              <a:t> </a:t>
            </a:r>
          </a:p>
        </p:txBody>
      </p:sp>
      <p:sp>
        <p:nvSpPr>
          <p:cNvPr id="27" name="Text Placeholder 4">
            <a:extLst>
              <a:ext uri="{FF2B5EF4-FFF2-40B4-BE49-F238E27FC236}">
                <a16:creationId xmlns:a16="http://schemas.microsoft.com/office/drawing/2014/main" id="{71E24FF5-0447-4C0E-374E-FA093D1717F6}"/>
              </a:ext>
            </a:extLst>
          </p:cNvPr>
          <p:cNvSpPr txBox="1">
            <a:spLocks/>
          </p:cNvSpPr>
          <p:nvPr/>
        </p:nvSpPr>
        <p:spPr>
          <a:xfrm>
            <a:off x="473838" y="4281644"/>
            <a:ext cx="11056762" cy="2171457"/>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a:t>To </a:t>
            </a:r>
            <a:r>
              <a:rPr lang="en-IE" err="1"/>
              <a:t>poglavje</a:t>
            </a:r>
            <a:r>
              <a:rPr lang="en-IE" dirty="0"/>
              <a:t> </a:t>
            </a:r>
            <a:r>
              <a:rPr lang="en-IE" err="1"/>
              <a:t>predstavlja</a:t>
            </a:r>
            <a:r>
              <a:rPr lang="en-IE" dirty="0"/>
              <a:t> </a:t>
            </a:r>
            <a:r>
              <a:rPr lang="en-IE" err="1"/>
              <a:t>osnove</a:t>
            </a:r>
            <a:r>
              <a:rPr lang="en-IE" dirty="0"/>
              <a:t> </a:t>
            </a:r>
            <a:r>
              <a:rPr lang="en-IE" err="1"/>
              <a:t>blagovne</a:t>
            </a:r>
            <a:r>
              <a:rPr lang="en-IE" dirty="0"/>
              <a:t> </a:t>
            </a:r>
            <a:r>
              <a:rPr lang="en-IE" err="1"/>
              <a:t>znamke</a:t>
            </a:r>
            <a:r>
              <a:rPr lang="en-IE" dirty="0"/>
              <a:t> za </a:t>
            </a:r>
            <a:r>
              <a:rPr lang="en-IE" err="1"/>
              <a:t>alternativno</a:t>
            </a:r>
            <a:r>
              <a:rPr lang="en-IE" dirty="0"/>
              <a:t> </a:t>
            </a:r>
            <a:r>
              <a:rPr lang="en-IE" err="1"/>
              <a:t>turistično</a:t>
            </a:r>
            <a:r>
              <a:rPr lang="en-IE" dirty="0"/>
              <a:t> </a:t>
            </a:r>
            <a:r>
              <a:rPr lang="en-IE" err="1"/>
              <a:t>nastanitev</a:t>
            </a:r>
            <a:r>
              <a:rPr lang="en-IE" dirty="0"/>
              <a:t> (ATA) in </a:t>
            </a:r>
            <a:r>
              <a:rPr lang="en-IE" dirty="0" err="1"/>
              <a:t>udeležencem</a:t>
            </a:r>
            <a:r>
              <a:rPr lang="en-IE" dirty="0"/>
              <a:t> </a:t>
            </a:r>
            <a:r>
              <a:rPr lang="en-IE" dirty="0" err="1"/>
              <a:t>pomaga</a:t>
            </a:r>
            <a:r>
              <a:rPr lang="en-IE" dirty="0"/>
              <a:t> </a:t>
            </a:r>
            <a:r>
              <a:rPr lang="en-IE" dirty="0" err="1"/>
              <a:t>ugotoviti</a:t>
            </a:r>
            <a:r>
              <a:rPr lang="en-IE"/>
              <a:t>, </a:t>
            </a:r>
            <a:r>
              <a:rPr lang="en-IE" err="1"/>
              <a:t>zakaj</a:t>
            </a:r>
            <a:r>
              <a:rPr lang="en-IE"/>
              <a:t> </a:t>
            </a:r>
            <a:r>
              <a:rPr lang="en-IE" err="1"/>
              <a:t>njihova</a:t>
            </a:r>
            <a:r>
              <a:rPr lang="en-IE"/>
              <a:t> </a:t>
            </a:r>
            <a:r>
              <a:rPr lang="en-IE" err="1"/>
              <a:t>nastanitev</a:t>
            </a:r>
            <a:r>
              <a:rPr lang="en-IE"/>
              <a:t> </a:t>
            </a:r>
            <a:r>
              <a:rPr lang="en-IE" err="1"/>
              <a:t>izstopa</a:t>
            </a:r>
            <a:r>
              <a:rPr lang="en-IE"/>
              <a:t> v </a:t>
            </a:r>
            <a:r>
              <a:rPr lang="en-IE" err="1"/>
              <a:t>vse</a:t>
            </a:r>
            <a:r>
              <a:rPr lang="en-IE"/>
              <a:t> </a:t>
            </a:r>
            <a:r>
              <a:rPr lang="en-IE" err="1"/>
              <a:t>bolj</a:t>
            </a:r>
            <a:r>
              <a:rPr lang="en-IE"/>
              <a:t> </a:t>
            </a:r>
            <a:r>
              <a:rPr lang="en-IE" err="1"/>
              <a:t>konkurenčnem</a:t>
            </a:r>
            <a:r>
              <a:rPr lang="en-IE"/>
              <a:t> </a:t>
            </a:r>
            <a:r>
              <a:rPr lang="en-IE" err="1"/>
              <a:t>turističnem</a:t>
            </a:r>
            <a:r>
              <a:rPr lang="en-IE"/>
              <a:t> </a:t>
            </a:r>
            <a:r>
              <a:rPr lang="en-IE" err="1"/>
              <a:t>okolju</a:t>
            </a:r>
            <a:r>
              <a:rPr lang="en-IE"/>
              <a:t>. Za </a:t>
            </a:r>
            <a:r>
              <a:rPr lang="en-IE" err="1"/>
              <a:t>razliko</a:t>
            </a:r>
            <a:r>
              <a:rPr lang="en-IE"/>
              <a:t> od </a:t>
            </a:r>
            <a:r>
              <a:rPr lang="en-IE" err="1"/>
              <a:t>običajnih</a:t>
            </a:r>
            <a:r>
              <a:rPr lang="en-IE"/>
              <a:t> </a:t>
            </a:r>
            <a:r>
              <a:rPr lang="en-IE" err="1"/>
              <a:t>hotelov</a:t>
            </a:r>
            <a:r>
              <a:rPr lang="en-IE"/>
              <a:t> in </a:t>
            </a:r>
            <a:r>
              <a:rPr lang="en-IE" err="1"/>
              <a:t>letovišč</a:t>
            </a:r>
            <a:r>
              <a:rPr lang="en-IE"/>
              <a:t> so </a:t>
            </a:r>
            <a:r>
              <a:rPr lang="en-IE" err="1"/>
              <a:t>blagovne</a:t>
            </a:r>
            <a:r>
              <a:rPr lang="en-IE"/>
              <a:t> </a:t>
            </a:r>
            <a:r>
              <a:rPr lang="en-IE" err="1"/>
              <a:t>znamke</a:t>
            </a:r>
            <a:r>
              <a:rPr lang="en-IE"/>
              <a:t> ATA </a:t>
            </a:r>
            <a:r>
              <a:rPr lang="en-IE" err="1"/>
              <a:t>zgrajene</a:t>
            </a:r>
            <a:r>
              <a:rPr lang="en-IE"/>
              <a:t> </a:t>
            </a:r>
            <a:r>
              <a:rPr lang="en-IE" err="1"/>
              <a:t>na</a:t>
            </a:r>
            <a:r>
              <a:rPr lang="en-IE"/>
              <a:t> </a:t>
            </a:r>
            <a:r>
              <a:rPr lang="en-IE" err="1"/>
              <a:t>pristnosti</a:t>
            </a:r>
            <a:r>
              <a:rPr lang="en-IE"/>
              <a:t>, </a:t>
            </a:r>
            <a:r>
              <a:rPr lang="en-IE" err="1"/>
              <a:t>skupnosti</a:t>
            </a:r>
            <a:r>
              <a:rPr lang="en-IE"/>
              <a:t>, </a:t>
            </a:r>
            <a:r>
              <a:rPr lang="en-IE" err="1"/>
              <a:t>trajnosti</a:t>
            </a:r>
            <a:r>
              <a:rPr lang="en-IE"/>
              <a:t> in </a:t>
            </a:r>
            <a:r>
              <a:rPr lang="en-IE" err="1"/>
              <a:t>edinstvenih</a:t>
            </a:r>
            <a:r>
              <a:rPr lang="en-IE"/>
              <a:t> </a:t>
            </a:r>
            <a:r>
              <a:rPr lang="en-IE" err="1"/>
              <a:t>izkušnjah</a:t>
            </a:r>
            <a:r>
              <a:rPr lang="en-IE"/>
              <a:t> </a:t>
            </a:r>
            <a:r>
              <a:rPr lang="en-IE" err="1"/>
              <a:t>gostov</a:t>
            </a:r>
            <a:r>
              <a:rPr lang="en-IE"/>
              <a:t>. To </a:t>
            </a:r>
            <a:r>
              <a:rPr lang="en-IE" err="1"/>
              <a:t>poglavje</a:t>
            </a:r>
            <a:r>
              <a:rPr lang="en-IE"/>
              <a:t> </a:t>
            </a:r>
            <a:r>
              <a:rPr lang="en-IE" err="1"/>
              <a:t>udeležencem</a:t>
            </a:r>
            <a:r>
              <a:rPr lang="en-IE"/>
              <a:t> </a:t>
            </a:r>
            <a:r>
              <a:rPr lang="en-IE" err="1"/>
              <a:t>pomaga</a:t>
            </a:r>
            <a:r>
              <a:rPr lang="en-IE"/>
              <a:t> </a:t>
            </a:r>
            <a:r>
              <a:rPr lang="en-IE" err="1"/>
              <a:t>odkriti</a:t>
            </a:r>
            <a:r>
              <a:rPr lang="en-IE"/>
              <a:t> </a:t>
            </a:r>
            <a:r>
              <a:rPr lang="en-IE" err="1"/>
              <a:t>njihovo</a:t>
            </a:r>
            <a:r>
              <a:rPr lang="en-IE"/>
              <a:t> </a:t>
            </a:r>
            <a:r>
              <a:rPr lang="en-IE" err="1"/>
              <a:t>zgodbo</a:t>
            </a:r>
            <a:r>
              <a:rPr lang="en-IE"/>
              <a:t>, </a:t>
            </a:r>
            <a:r>
              <a:rPr lang="en-IE" err="1"/>
              <a:t>opredeliti</a:t>
            </a:r>
            <a:r>
              <a:rPr lang="en-IE"/>
              <a:t> </a:t>
            </a:r>
            <a:r>
              <a:rPr lang="en-IE" err="1"/>
              <a:t>identiteto</a:t>
            </a:r>
            <a:r>
              <a:rPr lang="en-IE"/>
              <a:t> </a:t>
            </a:r>
            <a:r>
              <a:rPr lang="en-IE" err="1"/>
              <a:t>blagovne</a:t>
            </a:r>
            <a:r>
              <a:rPr lang="en-IE"/>
              <a:t> </a:t>
            </a:r>
            <a:r>
              <a:rPr lang="en-IE" err="1"/>
              <a:t>znamke</a:t>
            </a:r>
            <a:r>
              <a:rPr lang="en-IE"/>
              <a:t> in </a:t>
            </a:r>
            <a:r>
              <a:rPr lang="en-IE" err="1"/>
              <a:t>sporočiti</a:t>
            </a:r>
            <a:r>
              <a:rPr lang="en-IE"/>
              <a:t>, </a:t>
            </a:r>
            <a:r>
              <a:rPr lang="en-IE" err="1"/>
              <a:t>kaj</a:t>
            </a:r>
            <a:r>
              <a:rPr lang="en-IE"/>
              <a:t> </a:t>
            </a:r>
            <a:r>
              <a:rPr lang="en-IE" err="1"/>
              <a:t>jih</a:t>
            </a:r>
            <a:r>
              <a:rPr lang="en-IE"/>
              <a:t> </a:t>
            </a:r>
            <a:r>
              <a:rPr lang="en-IE" err="1"/>
              <a:t>naredi</a:t>
            </a:r>
            <a:r>
              <a:rPr lang="en-IE"/>
              <a:t> </a:t>
            </a:r>
            <a:r>
              <a:rPr lang="en-IE" err="1"/>
              <a:t>drugačne</a:t>
            </a:r>
            <a:r>
              <a:rPr lang="en-IE"/>
              <a:t>, </a:t>
            </a:r>
            <a:r>
              <a:rPr lang="en-IE" err="1"/>
              <a:t>na</a:t>
            </a:r>
            <a:r>
              <a:rPr lang="en-IE"/>
              <a:t> </a:t>
            </a:r>
            <a:r>
              <a:rPr lang="en-IE" err="1"/>
              <a:t>način</a:t>
            </a:r>
            <a:r>
              <a:rPr lang="en-IE"/>
              <a:t>, ki </a:t>
            </a:r>
            <a:r>
              <a:rPr lang="en-IE" err="1"/>
              <a:t>pritegne</a:t>
            </a:r>
            <a:r>
              <a:rPr lang="en-IE"/>
              <a:t> </a:t>
            </a:r>
            <a:r>
              <a:rPr lang="en-IE" err="1"/>
              <a:t>prave</a:t>
            </a:r>
            <a:r>
              <a:rPr lang="en-IE"/>
              <a:t> </a:t>
            </a:r>
            <a:r>
              <a:rPr lang="en-IE" err="1"/>
              <a:t>goste</a:t>
            </a:r>
            <a:r>
              <a:rPr lang="en-IE" dirty="0"/>
              <a:t>.</a:t>
            </a:r>
          </a:p>
        </p:txBody>
      </p:sp>
    </p:spTree>
    <p:extLst>
      <p:ext uri="{BB962C8B-B14F-4D97-AF65-F5344CB8AC3E}">
        <p14:creationId xmlns:p14="http://schemas.microsoft.com/office/powerpoint/2010/main" val="116480247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9BD253E-9F73-4E22-B768-6822FAA5BF66}"/>
</file>

<file path=customXml/itemProps2.xml><?xml version="1.0" encoding="utf-8"?>
<ds:datastoreItem xmlns:ds="http://schemas.openxmlformats.org/officeDocument/2006/customXml" ds:itemID="{0AFD0482-8753-4372-988D-DC28D38E08F5}">
  <ds:schemaRefs>
    <ds:schemaRef ds:uri="http://schemas.microsoft.com/sharepoint/v3/contenttype/forms"/>
  </ds:schemaRefs>
</ds:datastoreItem>
</file>

<file path=customXml/itemProps3.xml><?xml version="1.0" encoding="utf-8"?>
<ds:datastoreItem xmlns:ds="http://schemas.openxmlformats.org/officeDocument/2006/customXml" ds:itemID="{0EF7FDF8-4749-4CEA-8979-59875D0A2675}">
  <ds:schemaRefs>
    <ds:schemaRef ds:uri="http://schemas.microsoft.com/office/2006/metadata/properties"/>
    <ds:schemaRef ds:uri="http://schemas.microsoft.com/office/infopath/2007/PartnerControls"/>
    <ds:schemaRef ds:uri="835803b3-5fd4-490d-9118-e08d8d43fc1e"/>
    <ds:schemaRef ds:uri="7b53bf8c-4569-44df-ad60-bb18397340c4"/>
  </ds:schemaRefs>
</ds:datastoreItem>
</file>

<file path=docProps/app.xml><?xml version="1.0" encoding="utf-8"?>
<Properties xmlns="http://schemas.openxmlformats.org/officeDocument/2006/extended-properties" xmlns:vt="http://schemas.openxmlformats.org/officeDocument/2006/docPropsVTypes">
  <TotalTime>1</TotalTime>
  <Words>5849</Words>
  <Application>Microsoft Office PowerPoint</Application>
  <PresentationFormat>Širokozaslonsko</PresentationFormat>
  <Paragraphs>768</Paragraphs>
  <Slides>67</Slides>
  <Notes>4</Notes>
  <HiddenSlides>0</HiddenSlides>
  <MMClips>2</MMClips>
  <ScaleCrop>false</ScaleCrop>
  <HeadingPairs>
    <vt:vector size="4" baseType="variant">
      <vt:variant>
        <vt:lpstr>Tema</vt:lpstr>
      </vt:variant>
      <vt:variant>
        <vt:i4>1</vt:i4>
      </vt:variant>
      <vt:variant>
        <vt:lpstr>Naslovi diapozitivov</vt:lpstr>
      </vt:variant>
      <vt:variant>
        <vt:i4>67</vt:i4>
      </vt:variant>
    </vt:vector>
  </HeadingPairs>
  <TitlesOfParts>
    <vt:vector size="68" baseType="lpstr">
      <vt:lpstr>Office Theme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Tatjana Klakočar</dc:creator>
  <cp:keywords>, docId:308B600B89B7E40C80DC710014CD5026</cp:keywords>
  <cp:lastModifiedBy>Tatjana Klakočar</cp:lastModifiedBy>
  <cp:revision>274</cp:revision>
  <dcterms:modified xsi:type="dcterms:W3CDTF">2026-01-07T08:22:36Z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