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72"/>
  </p:notesMasterIdLst>
  <p:sldIdLst>
    <p:sldId id="6454" r:id="rId5"/>
    <p:sldId id="4324" r:id="rId6"/>
    <p:sldId id="7695" r:id="rId7"/>
    <p:sldId id="7713" r:id="rId8"/>
    <p:sldId id="7696" r:id="rId9"/>
    <p:sldId id="7697" r:id="rId10"/>
    <p:sldId id="7714" r:id="rId11"/>
    <p:sldId id="7774" r:id="rId12"/>
    <p:sldId id="7732" r:id="rId13"/>
    <p:sldId id="6452" r:id="rId14"/>
    <p:sldId id="7756" r:id="rId15"/>
    <p:sldId id="7775" r:id="rId16"/>
    <p:sldId id="7776" r:id="rId17"/>
    <p:sldId id="7777" r:id="rId18"/>
    <p:sldId id="7781" r:id="rId19"/>
    <p:sldId id="7778" r:id="rId20"/>
    <p:sldId id="6516" r:id="rId21"/>
    <p:sldId id="6494" r:id="rId22"/>
    <p:sldId id="7758" r:id="rId23"/>
    <p:sldId id="7759" r:id="rId24"/>
    <p:sldId id="7760" r:id="rId25"/>
    <p:sldId id="7727" r:id="rId26"/>
    <p:sldId id="7738" r:id="rId27"/>
    <p:sldId id="7779" r:id="rId28"/>
    <p:sldId id="7780" r:id="rId29"/>
    <p:sldId id="7740" r:id="rId30"/>
    <p:sldId id="7731" r:id="rId31"/>
    <p:sldId id="7735" r:id="rId32"/>
    <p:sldId id="7752" r:id="rId33"/>
    <p:sldId id="7761" r:id="rId34"/>
    <p:sldId id="7762" r:id="rId35"/>
    <p:sldId id="7763" r:id="rId36"/>
    <p:sldId id="7764" r:id="rId37"/>
    <p:sldId id="7767" r:id="rId38"/>
    <p:sldId id="7768" r:id="rId39"/>
    <p:sldId id="7741" r:id="rId40"/>
    <p:sldId id="7742" r:id="rId41"/>
    <p:sldId id="7772" r:id="rId42"/>
    <p:sldId id="7773" r:id="rId43"/>
    <p:sldId id="7743" r:id="rId44"/>
    <p:sldId id="7744" r:id="rId45"/>
    <p:sldId id="7746" r:id="rId46"/>
    <p:sldId id="7745" r:id="rId47"/>
    <p:sldId id="7747" r:id="rId48"/>
    <p:sldId id="7748" r:id="rId49"/>
    <p:sldId id="7737" r:id="rId50"/>
    <p:sldId id="7736" r:id="rId51"/>
    <p:sldId id="7771" r:id="rId52"/>
    <p:sldId id="7770" r:id="rId53"/>
    <p:sldId id="7753" r:id="rId54"/>
    <p:sldId id="7790" r:id="rId55"/>
    <p:sldId id="7782" r:id="rId56"/>
    <p:sldId id="7783" r:id="rId57"/>
    <p:sldId id="7791" r:id="rId58"/>
    <p:sldId id="7784" r:id="rId59"/>
    <p:sldId id="7785" r:id="rId60"/>
    <p:sldId id="7786" r:id="rId61"/>
    <p:sldId id="7787" r:id="rId62"/>
    <p:sldId id="7755" r:id="rId63"/>
    <p:sldId id="7788" r:id="rId64"/>
    <p:sldId id="7789" r:id="rId65"/>
    <p:sldId id="7765" r:id="rId66"/>
    <p:sldId id="7766" r:id="rId67"/>
    <p:sldId id="7750" r:id="rId68"/>
    <p:sldId id="7751" r:id="rId69"/>
    <p:sldId id="7749" r:id="rId70"/>
    <p:sldId id="770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H" userId="S::kjartan@holar.is::1445eabb-cb7d-4a40-93f8-3a9d43ef6b96" providerId="AD"/>
  <p188:author id="{CDEE7B43-E15E-DDBC-E647-F7CDA4D2A392}" name="Catriona.Murphy" initials="Ca" userId="S::catriona.murphy_tus.ie#ext#@reiknistofnun.onmicrosoft.com::8b535ec4-35cb-43c7-9541-bb97663a9aec" providerId="AD"/>
  <p188:author id="{8798976D-EF87-1316-CA5A-E149B9784C76}" name="radu.mihailescu" initials="ra" userId="S::radu.mihailescu_nhlstenden.com#ext#@reiknistofnun.onmicrosoft.com::366edcf1-e92c-4c43-b770-7c1b6e0dee96" providerId="AD"/>
  <p188:author id="{A13067A2-4D5D-6454-AE26-08EC39969FB8}" name="Anthony Johnston" initials="AJ" userId="S::Anthony.Johnston@tus.ie::591fe8ed-d8db-4d50-baca-f73083e86e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93A6"/>
    <a:srgbClr val="414141"/>
    <a:srgbClr val="EC7C69"/>
    <a:srgbClr val="459597"/>
    <a:srgbClr val="FBA63B"/>
    <a:srgbClr val="FEF3E3"/>
    <a:srgbClr val="D0D8D7"/>
    <a:srgbClr val="82CCCA"/>
    <a:srgbClr val="E5BE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FF3D6-8FFE-E7EE-DFF4-B9BE1BCA08F5}" v="592" dt="2026-01-07T08:22:33.320"/>
    <p1510:client id="{AFD51238-205A-0430-4E8F-D7CF31FEE623}" v="72" dt="2026-01-06T13:45:54.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AFD51238-205A-0430-4E8F-D7CF31FEE623}"/>
    <pc:docChg chg="modSld">
      <pc:chgData name="Irena Krošl" userId="S::irenak@vsgt.si::6f871211-9d6e-4801-9f7a-49ad5e71b0eb" providerId="AD" clId="Web-{AFD51238-205A-0430-4E8F-D7CF31FEE623}" dt="2026-01-06T13:45:54.754" v="68" actId="20577"/>
      <pc:docMkLst>
        <pc:docMk/>
      </pc:docMkLst>
      <pc:sldChg chg="modSp">
        <pc:chgData name="Irena Krošl" userId="S::irenak@vsgt.si::6f871211-9d6e-4801-9f7a-49ad5e71b0eb" providerId="AD" clId="Web-{AFD51238-205A-0430-4E8F-D7CF31FEE623}" dt="2026-01-06T13:40:06.265" v="0" actId="20577"/>
        <pc:sldMkLst>
          <pc:docMk/>
          <pc:sldMk cId="2925093511" sldId="6454"/>
        </pc:sldMkLst>
        <pc:spChg chg="mod">
          <ac:chgData name="Irena Krošl" userId="S::irenak@vsgt.si::6f871211-9d6e-4801-9f7a-49ad5e71b0eb" providerId="AD" clId="Web-{AFD51238-205A-0430-4E8F-D7CF31FEE623}" dt="2026-01-06T13:40:06.265" v="0" actId="20577"/>
          <ac:spMkLst>
            <pc:docMk/>
            <pc:sldMk cId="2925093511" sldId="6454"/>
            <ac:spMk id="11" creationId="{1C5AD9F2-07CA-46B6-D7BC-FBB9262431A9}"/>
          </ac:spMkLst>
        </pc:spChg>
      </pc:sldChg>
      <pc:sldChg chg="modSp">
        <pc:chgData name="Irena Krošl" userId="S::irenak@vsgt.si::6f871211-9d6e-4801-9f7a-49ad5e71b0eb" providerId="AD" clId="Web-{AFD51238-205A-0430-4E8F-D7CF31FEE623}" dt="2026-01-06T13:40:58.141" v="24" actId="20577"/>
        <pc:sldMkLst>
          <pc:docMk/>
          <pc:sldMk cId="4285257148" sldId="7695"/>
        </pc:sldMkLst>
        <pc:spChg chg="mod">
          <ac:chgData name="Irena Krošl" userId="S::irenak@vsgt.si::6f871211-9d6e-4801-9f7a-49ad5e71b0eb" providerId="AD" clId="Web-{AFD51238-205A-0430-4E8F-D7CF31FEE623}" dt="2026-01-06T13:40:53.735" v="19" actId="20577"/>
          <ac:spMkLst>
            <pc:docMk/>
            <pc:sldMk cId="4285257148" sldId="7695"/>
            <ac:spMk id="31" creationId="{B7E20265-A97C-2BEB-02BA-CFD2571420CC}"/>
          </ac:spMkLst>
        </pc:spChg>
        <pc:spChg chg="mod">
          <ac:chgData name="Irena Krošl" userId="S::irenak@vsgt.si::6f871211-9d6e-4801-9f7a-49ad5e71b0eb" providerId="AD" clId="Web-{AFD51238-205A-0430-4E8F-D7CF31FEE623}" dt="2026-01-06T13:40:58.141" v="24" actId="20577"/>
          <ac:spMkLst>
            <pc:docMk/>
            <pc:sldMk cId="4285257148" sldId="7695"/>
            <ac:spMk id="39" creationId="{A3B033C7-8926-B4A8-1A51-BC3CDF45C0F9}"/>
          </ac:spMkLst>
        </pc:spChg>
      </pc:sldChg>
      <pc:sldChg chg="modSp">
        <pc:chgData name="Irena Krošl" userId="S::irenak@vsgt.si::6f871211-9d6e-4801-9f7a-49ad5e71b0eb" providerId="AD" clId="Web-{AFD51238-205A-0430-4E8F-D7CF31FEE623}" dt="2026-01-06T13:45:38.816" v="60"/>
        <pc:sldMkLst>
          <pc:docMk/>
          <pc:sldMk cId="648164715" sldId="7696"/>
        </pc:sldMkLst>
        <pc:spChg chg="mod">
          <ac:chgData name="Irena Krošl" userId="S::irenak@vsgt.si::6f871211-9d6e-4801-9f7a-49ad5e71b0eb" providerId="AD" clId="Web-{AFD51238-205A-0430-4E8F-D7CF31FEE623}" dt="2026-01-06T13:44:43.988" v="56" actId="1076"/>
          <ac:spMkLst>
            <pc:docMk/>
            <pc:sldMk cId="648164715" sldId="7696"/>
            <ac:spMk id="2" creationId="{5B3010B6-72DD-1B3A-59BB-6CAD417D0B1B}"/>
          </ac:spMkLst>
        </pc:spChg>
        <pc:spChg chg="mod">
          <ac:chgData name="Irena Krošl" userId="S::irenak@vsgt.si::6f871211-9d6e-4801-9f7a-49ad5e71b0eb" providerId="AD" clId="Web-{AFD51238-205A-0430-4E8F-D7CF31FEE623}" dt="2026-01-06T13:43:36.159" v="49" actId="1076"/>
          <ac:spMkLst>
            <pc:docMk/>
            <pc:sldMk cId="648164715" sldId="7696"/>
            <ac:spMk id="3" creationId="{1471625A-1FC7-5026-B50A-9078E4AC46D4}"/>
          </ac:spMkLst>
        </pc:spChg>
        <pc:spChg chg="mod">
          <ac:chgData name="Irena Krošl" userId="S::irenak@vsgt.si::6f871211-9d6e-4801-9f7a-49ad5e71b0eb" providerId="AD" clId="Web-{AFD51238-205A-0430-4E8F-D7CF31FEE623}" dt="2026-01-06T13:45:38.816" v="60"/>
          <ac:spMkLst>
            <pc:docMk/>
            <pc:sldMk cId="648164715" sldId="7696"/>
            <ac:spMk id="4" creationId="{ED390AB9-4058-D6E3-7CDA-7CE51B8A94D7}"/>
          </ac:spMkLst>
        </pc:spChg>
        <pc:spChg chg="mod">
          <ac:chgData name="Irena Krošl" userId="S::irenak@vsgt.si::6f871211-9d6e-4801-9f7a-49ad5e71b0eb" providerId="AD" clId="Web-{AFD51238-205A-0430-4E8F-D7CF31FEE623}" dt="2026-01-06T13:44:29.394" v="53" actId="1076"/>
          <ac:spMkLst>
            <pc:docMk/>
            <pc:sldMk cId="648164715" sldId="7696"/>
            <ac:spMk id="6" creationId="{43D63E27-25D9-4919-8DFB-F33F333C3548}"/>
          </ac:spMkLst>
        </pc:spChg>
        <pc:spChg chg="mod">
          <ac:chgData name="Irena Krošl" userId="S::irenak@vsgt.si::6f871211-9d6e-4801-9f7a-49ad5e71b0eb" providerId="AD" clId="Web-{AFD51238-205A-0430-4E8F-D7CF31FEE623}" dt="2026-01-06T13:43:09.408" v="43" actId="1076"/>
          <ac:spMkLst>
            <pc:docMk/>
            <pc:sldMk cId="648164715" sldId="7696"/>
            <ac:spMk id="7" creationId="{35332716-96CE-5898-5483-AC9370A46FAC}"/>
          </ac:spMkLst>
        </pc:spChg>
        <pc:spChg chg="mod">
          <ac:chgData name="Irena Krošl" userId="S::irenak@vsgt.si::6f871211-9d6e-4801-9f7a-49ad5e71b0eb" providerId="AD" clId="Web-{AFD51238-205A-0430-4E8F-D7CF31FEE623}" dt="2026-01-06T13:42:25.611" v="32" actId="1076"/>
          <ac:spMkLst>
            <pc:docMk/>
            <pc:sldMk cId="648164715" sldId="7696"/>
            <ac:spMk id="8" creationId="{9E008C6E-21CE-8F0D-9175-2244D18D2709}"/>
          </ac:spMkLst>
        </pc:spChg>
        <pc:spChg chg="mod">
          <ac:chgData name="Irena Krošl" userId="S::irenak@vsgt.si::6f871211-9d6e-4801-9f7a-49ad5e71b0eb" providerId="AD" clId="Web-{AFD51238-205A-0430-4E8F-D7CF31FEE623}" dt="2026-01-06T13:44:26.441" v="52" actId="1076"/>
          <ac:spMkLst>
            <pc:docMk/>
            <pc:sldMk cId="648164715" sldId="7696"/>
            <ac:spMk id="11" creationId="{0D4384D8-C9BE-3A21-3637-568A04D30488}"/>
          </ac:spMkLst>
        </pc:spChg>
        <pc:spChg chg="mod">
          <ac:chgData name="Irena Krošl" userId="S::irenak@vsgt.si::6f871211-9d6e-4801-9f7a-49ad5e71b0eb" providerId="AD" clId="Web-{AFD51238-205A-0430-4E8F-D7CF31FEE623}" dt="2026-01-06T13:44:38.816" v="55" actId="1076"/>
          <ac:spMkLst>
            <pc:docMk/>
            <pc:sldMk cId="648164715" sldId="7696"/>
            <ac:spMk id="12" creationId="{83090131-0E8A-A3B3-4801-78F232BBFD98}"/>
          </ac:spMkLst>
        </pc:spChg>
        <pc:spChg chg="mod">
          <ac:chgData name="Irena Krošl" userId="S::irenak@vsgt.si::6f871211-9d6e-4801-9f7a-49ad5e71b0eb" providerId="AD" clId="Web-{AFD51238-205A-0430-4E8F-D7CF31FEE623}" dt="2026-01-06T13:44:31.941" v="54" actId="1076"/>
          <ac:spMkLst>
            <pc:docMk/>
            <pc:sldMk cId="648164715" sldId="7696"/>
            <ac:spMk id="13" creationId="{8200CF51-BD65-558A-3660-B4F2C25FF695}"/>
          </ac:spMkLst>
        </pc:spChg>
        <pc:spChg chg="mod">
          <ac:chgData name="Irena Krošl" userId="S::irenak@vsgt.si::6f871211-9d6e-4801-9f7a-49ad5e71b0eb" providerId="AD" clId="Web-{AFD51238-205A-0430-4E8F-D7CF31FEE623}" dt="2026-01-06T13:45:26.160" v="59" actId="20577"/>
          <ac:spMkLst>
            <pc:docMk/>
            <pc:sldMk cId="648164715" sldId="7696"/>
            <ac:spMk id="15" creationId="{CADCB91F-97FD-BA93-03ED-60272CBB45BD}"/>
          </ac:spMkLst>
        </pc:spChg>
        <pc:cxnChg chg="mod">
          <ac:chgData name="Irena Krošl" userId="S::irenak@vsgt.si::6f871211-9d6e-4801-9f7a-49ad5e71b0eb" providerId="AD" clId="Web-{AFD51238-205A-0430-4E8F-D7CF31FEE623}" dt="2026-01-06T13:42:44.596" v="36" actId="1076"/>
          <ac:cxnSpMkLst>
            <pc:docMk/>
            <pc:sldMk cId="648164715" sldId="7696"/>
            <ac:cxnSpMk id="5" creationId="{E4763E85-8230-E79D-9079-124CC9F3A311}"/>
          </ac:cxnSpMkLst>
        </pc:cxnChg>
        <pc:cxnChg chg="mod">
          <ac:chgData name="Irena Krošl" userId="S::irenak@vsgt.si::6f871211-9d6e-4801-9f7a-49ad5e71b0eb" providerId="AD" clId="Web-{AFD51238-205A-0430-4E8F-D7CF31FEE623}" dt="2026-01-06T13:43:26.081" v="47" actId="1076"/>
          <ac:cxnSpMkLst>
            <pc:docMk/>
            <pc:sldMk cId="648164715" sldId="7696"/>
            <ac:cxnSpMk id="26" creationId="{A9DBDEEE-37E2-4D7D-EEAE-F063628F4288}"/>
          </ac:cxnSpMkLst>
        </pc:cxnChg>
        <pc:cxnChg chg="mod">
          <ac:chgData name="Irena Krošl" userId="S::irenak@vsgt.si::6f871211-9d6e-4801-9f7a-49ad5e71b0eb" providerId="AD" clId="Web-{AFD51238-205A-0430-4E8F-D7CF31FEE623}" dt="2026-01-06T13:43:03.955" v="42" actId="1076"/>
          <ac:cxnSpMkLst>
            <pc:docMk/>
            <pc:sldMk cId="648164715" sldId="7696"/>
            <ac:cxnSpMk id="34" creationId="{AE91B2BC-7D76-4B4D-B897-64B7D14505D7}"/>
          </ac:cxnSpMkLst>
        </pc:cxnChg>
      </pc:sldChg>
      <pc:sldChg chg="modSp">
        <pc:chgData name="Irena Krošl" userId="S::irenak@vsgt.si::6f871211-9d6e-4801-9f7a-49ad5e71b0eb" providerId="AD" clId="Web-{AFD51238-205A-0430-4E8F-D7CF31FEE623}" dt="2026-01-06T13:45:54.754" v="68" actId="20577"/>
        <pc:sldMkLst>
          <pc:docMk/>
          <pc:sldMk cId="1261339689" sldId="7697"/>
        </pc:sldMkLst>
        <pc:spChg chg="mod">
          <ac:chgData name="Irena Krošl" userId="S::irenak@vsgt.si::6f871211-9d6e-4801-9f7a-49ad5e71b0eb" providerId="AD" clId="Web-{AFD51238-205A-0430-4E8F-D7CF31FEE623}" dt="2026-01-06T13:45:51.238" v="61" actId="1076"/>
          <ac:spMkLst>
            <pc:docMk/>
            <pc:sldMk cId="1261339689" sldId="7697"/>
            <ac:spMk id="2" creationId="{40027CD3-2289-5E88-4C82-8D874CA21E96}"/>
          </ac:spMkLst>
        </pc:spChg>
        <pc:spChg chg="mod">
          <ac:chgData name="Irena Krošl" userId="S::irenak@vsgt.si::6f871211-9d6e-4801-9f7a-49ad5e71b0eb" providerId="AD" clId="Web-{AFD51238-205A-0430-4E8F-D7CF31FEE623}" dt="2026-01-06T13:45:54.754" v="68" actId="20577"/>
          <ac:spMkLst>
            <pc:docMk/>
            <pc:sldMk cId="1261339689" sldId="7697"/>
            <ac:spMk id="16" creationId="{350C6264-0708-676B-CF23-BE7116945600}"/>
          </ac:spMkLst>
        </pc:spChg>
      </pc:sldChg>
      <pc:sldChg chg="modSp">
        <pc:chgData name="Irena Krošl" userId="S::irenak@vsgt.si::6f871211-9d6e-4801-9f7a-49ad5e71b0eb" providerId="AD" clId="Web-{AFD51238-205A-0430-4E8F-D7CF31FEE623}" dt="2026-01-06T13:42:21.049" v="31" actId="20577"/>
        <pc:sldMkLst>
          <pc:docMk/>
          <pc:sldMk cId="1514040697" sldId="7713"/>
        </pc:sldMkLst>
        <pc:spChg chg="mod">
          <ac:chgData name="Irena Krošl" userId="S::irenak@vsgt.si::6f871211-9d6e-4801-9f7a-49ad5e71b0eb" providerId="AD" clId="Web-{AFD51238-205A-0430-4E8F-D7CF31FEE623}" dt="2026-01-06T13:42:21.049" v="31" actId="20577"/>
          <ac:spMkLst>
            <pc:docMk/>
            <pc:sldMk cId="1514040697" sldId="7713"/>
            <ac:spMk id="2" creationId="{84789904-5AC4-A0DF-A009-74965FDDA45D}"/>
          </ac:spMkLst>
        </pc:spChg>
      </pc:sldChg>
      <pc:sldChg chg="modSp">
        <pc:chgData name="Irena Krošl" userId="S::irenak@vsgt.si::6f871211-9d6e-4801-9f7a-49ad5e71b0eb" providerId="AD" clId="Web-{AFD51238-205A-0430-4E8F-D7CF31FEE623}" dt="2026-01-06T13:45:38.816" v="60"/>
        <pc:sldMkLst>
          <pc:docMk/>
          <pc:sldMk cId="3485903554" sldId="7727"/>
        </pc:sldMkLst>
        <pc:spChg chg="mod">
          <ac:chgData name="Irena Krošl" userId="S::irenak@vsgt.si::6f871211-9d6e-4801-9f7a-49ad5e71b0eb" providerId="AD" clId="Web-{AFD51238-205A-0430-4E8F-D7CF31FEE623}" dt="2026-01-06T13:45:38.816" v="60"/>
          <ac:spMkLst>
            <pc:docMk/>
            <pc:sldMk cId="3485903554" sldId="7727"/>
            <ac:spMk id="5" creationId="{2410129C-80FD-5C5B-F964-44B484B452E0}"/>
          </ac:spMkLst>
        </pc:spChg>
        <pc:spChg chg="mod">
          <ac:chgData name="Irena Krošl" userId="S::irenak@vsgt.si::6f871211-9d6e-4801-9f7a-49ad5e71b0eb" providerId="AD" clId="Web-{AFD51238-205A-0430-4E8F-D7CF31FEE623}" dt="2026-01-06T13:45:38.816" v="60"/>
          <ac:spMkLst>
            <pc:docMk/>
            <pc:sldMk cId="3485903554" sldId="7727"/>
            <ac:spMk id="6" creationId="{FF50FD60-DD5A-EE58-163C-F1D8275AAFC2}"/>
          </ac:spMkLst>
        </pc:spChg>
        <pc:spChg chg="mod">
          <ac:chgData name="Irena Krošl" userId="S::irenak@vsgt.si::6f871211-9d6e-4801-9f7a-49ad5e71b0eb" providerId="AD" clId="Web-{AFD51238-205A-0430-4E8F-D7CF31FEE623}" dt="2026-01-06T13:45:38.816" v="60"/>
          <ac:spMkLst>
            <pc:docMk/>
            <pc:sldMk cId="3485903554" sldId="7727"/>
            <ac:spMk id="8" creationId="{D8A7E27B-F74D-B0A3-FF1C-E034786200CC}"/>
          </ac:spMkLst>
        </pc:spChg>
      </pc:sldChg>
      <pc:sldChg chg="modSp">
        <pc:chgData name="Irena Krošl" userId="S::irenak@vsgt.si::6f871211-9d6e-4801-9f7a-49ad5e71b0eb" providerId="AD" clId="Web-{AFD51238-205A-0430-4E8F-D7CF31FEE623}" dt="2026-01-06T13:45:38.816" v="60"/>
        <pc:sldMkLst>
          <pc:docMk/>
          <pc:sldMk cId="1164802475" sldId="7732"/>
        </pc:sldMkLst>
        <pc:spChg chg="mod">
          <ac:chgData name="Irena Krošl" userId="S::irenak@vsgt.si::6f871211-9d6e-4801-9f7a-49ad5e71b0eb" providerId="AD" clId="Web-{AFD51238-205A-0430-4E8F-D7CF31FEE623}" dt="2026-01-06T13:45:38.816" v="60"/>
          <ac:spMkLst>
            <pc:docMk/>
            <pc:sldMk cId="1164802475" sldId="7732"/>
            <ac:spMk id="27" creationId="{71E24FF5-0447-4C0E-374E-FA093D1717F6}"/>
          </ac:spMkLst>
        </pc:spChg>
      </pc:sldChg>
      <pc:sldChg chg="modSp">
        <pc:chgData name="Irena Krošl" userId="S::irenak@vsgt.si::6f871211-9d6e-4801-9f7a-49ad5e71b0eb" providerId="AD" clId="Web-{AFD51238-205A-0430-4E8F-D7CF31FEE623}" dt="2026-01-06T13:45:38.816" v="60"/>
        <pc:sldMkLst>
          <pc:docMk/>
          <pc:sldMk cId="959604154" sldId="7736"/>
        </pc:sldMkLst>
        <pc:spChg chg="mod">
          <ac:chgData name="Irena Krošl" userId="S::irenak@vsgt.si::6f871211-9d6e-4801-9f7a-49ad5e71b0eb" providerId="AD" clId="Web-{AFD51238-205A-0430-4E8F-D7CF31FEE623}" dt="2026-01-06T13:45:38.816" v="60"/>
          <ac:spMkLst>
            <pc:docMk/>
            <pc:sldMk cId="959604154" sldId="7736"/>
            <ac:spMk id="26" creationId="{1BF139F0-434C-87F4-4758-CE0DFF16F268}"/>
          </ac:spMkLst>
        </pc:spChg>
      </pc:sldChg>
      <pc:sldChg chg="modSp">
        <pc:chgData name="Irena Krošl" userId="S::irenak@vsgt.si::6f871211-9d6e-4801-9f7a-49ad5e71b0eb" providerId="AD" clId="Web-{AFD51238-205A-0430-4E8F-D7CF31FEE623}" dt="2026-01-06T13:45:38.816" v="60"/>
        <pc:sldMkLst>
          <pc:docMk/>
          <pc:sldMk cId="1006509486" sldId="7741"/>
        </pc:sldMkLst>
        <pc:spChg chg="mod">
          <ac:chgData name="Irena Krošl" userId="S::irenak@vsgt.si::6f871211-9d6e-4801-9f7a-49ad5e71b0eb" providerId="AD" clId="Web-{AFD51238-205A-0430-4E8F-D7CF31FEE623}" dt="2026-01-06T13:45:38.816" v="60"/>
          <ac:spMkLst>
            <pc:docMk/>
            <pc:sldMk cId="1006509486" sldId="7741"/>
            <ac:spMk id="5" creationId="{CA0673C2-7034-8319-B178-24DD9895FAE1}"/>
          </ac:spMkLst>
        </pc:spChg>
        <pc:spChg chg="mod">
          <ac:chgData name="Irena Krošl" userId="S::irenak@vsgt.si::6f871211-9d6e-4801-9f7a-49ad5e71b0eb" providerId="AD" clId="Web-{AFD51238-205A-0430-4E8F-D7CF31FEE623}" dt="2026-01-06T13:45:38.816" v="60"/>
          <ac:spMkLst>
            <pc:docMk/>
            <pc:sldMk cId="1006509486" sldId="7741"/>
            <ac:spMk id="8" creationId="{6FD7E51C-45E3-CA3F-20DB-F02828B3285E}"/>
          </ac:spMkLst>
        </pc:spChg>
      </pc:sldChg>
      <pc:sldChg chg="modSp">
        <pc:chgData name="Irena Krošl" userId="S::irenak@vsgt.si::6f871211-9d6e-4801-9f7a-49ad5e71b0eb" providerId="AD" clId="Web-{AFD51238-205A-0430-4E8F-D7CF31FEE623}" dt="2026-01-06T13:45:38.816" v="60"/>
        <pc:sldMkLst>
          <pc:docMk/>
          <pc:sldMk cId="755485936" sldId="7742"/>
        </pc:sldMkLst>
        <pc:spChg chg="mod">
          <ac:chgData name="Irena Krošl" userId="S::irenak@vsgt.si::6f871211-9d6e-4801-9f7a-49ad5e71b0eb" providerId="AD" clId="Web-{AFD51238-205A-0430-4E8F-D7CF31FEE623}" dt="2026-01-06T13:45:38.816" v="60"/>
          <ac:spMkLst>
            <pc:docMk/>
            <pc:sldMk cId="755485936" sldId="7742"/>
            <ac:spMk id="5" creationId="{47A4DC57-569D-33B2-717C-844E8D6707EF}"/>
          </ac:spMkLst>
        </pc:spChg>
      </pc:sldChg>
      <pc:sldChg chg="modSp">
        <pc:chgData name="Irena Krošl" userId="S::irenak@vsgt.si::6f871211-9d6e-4801-9f7a-49ad5e71b0eb" providerId="AD" clId="Web-{AFD51238-205A-0430-4E8F-D7CF31FEE623}" dt="2026-01-06T13:45:38.816" v="60"/>
        <pc:sldMkLst>
          <pc:docMk/>
          <pc:sldMk cId="4115062465" sldId="7753"/>
        </pc:sldMkLst>
        <pc:spChg chg="mod">
          <ac:chgData name="Irena Krošl" userId="S::irenak@vsgt.si::6f871211-9d6e-4801-9f7a-49ad5e71b0eb" providerId="AD" clId="Web-{AFD51238-205A-0430-4E8F-D7CF31FEE623}" dt="2026-01-06T13:45:38.816" v="60"/>
          <ac:spMkLst>
            <pc:docMk/>
            <pc:sldMk cId="4115062465" sldId="7753"/>
            <ac:spMk id="8" creationId="{663C02A8-4134-2AD5-7362-35932D925F42}"/>
          </ac:spMkLst>
        </pc:spChg>
      </pc:sldChg>
      <pc:sldChg chg="modSp">
        <pc:chgData name="Irena Krošl" userId="S::irenak@vsgt.si::6f871211-9d6e-4801-9f7a-49ad5e71b0eb" providerId="AD" clId="Web-{AFD51238-205A-0430-4E8F-D7CF31FEE623}" dt="2026-01-06T13:45:38.816" v="60"/>
        <pc:sldMkLst>
          <pc:docMk/>
          <pc:sldMk cId="4080058260" sldId="7756"/>
        </pc:sldMkLst>
        <pc:spChg chg="mod">
          <ac:chgData name="Irena Krošl" userId="S::irenak@vsgt.si::6f871211-9d6e-4801-9f7a-49ad5e71b0eb" providerId="AD" clId="Web-{AFD51238-205A-0430-4E8F-D7CF31FEE623}" dt="2026-01-06T13:45:38.816" v="60"/>
          <ac:spMkLst>
            <pc:docMk/>
            <pc:sldMk cId="4080058260" sldId="7756"/>
            <ac:spMk id="18" creationId="{8D424B08-9F26-FF51-80BF-F2E50072B9B4}"/>
          </ac:spMkLst>
        </pc:spChg>
      </pc:sldChg>
      <pc:sldChg chg="modSp">
        <pc:chgData name="Irena Krošl" userId="S::irenak@vsgt.si::6f871211-9d6e-4801-9f7a-49ad5e71b0eb" providerId="AD" clId="Web-{AFD51238-205A-0430-4E8F-D7CF31FEE623}" dt="2026-01-06T13:45:38.816" v="60"/>
        <pc:sldMkLst>
          <pc:docMk/>
          <pc:sldMk cId="2640752382" sldId="7758"/>
        </pc:sldMkLst>
        <pc:spChg chg="mod">
          <ac:chgData name="Irena Krošl" userId="S::irenak@vsgt.si::6f871211-9d6e-4801-9f7a-49ad5e71b0eb" providerId="AD" clId="Web-{AFD51238-205A-0430-4E8F-D7CF31FEE623}" dt="2026-01-06T13:45:38.816" v="60"/>
          <ac:spMkLst>
            <pc:docMk/>
            <pc:sldMk cId="2640752382" sldId="7758"/>
            <ac:spMk id="11" creationId="{D25B3C5E-271F-0400-B0DF-A7394661C7C1}"/>
          </ac:spMkLst>
        </pc:spChg>
      </pc:sldChg>
      <pc:sldChg chg="modSp">
        <pc:chgData name="Irena Krošl" userId="S::irenak@vsgt.si::6f871211-9d6e-4801-9f7a-49ad5e71b0eb" providerId="AD" clId="Web-{AFD51238-205A-0430-4E8F-D7CF31FEE623}" dt="2026-01-06T13:45:38.816" v="60"/>
        <pc:sldMkLst>
          <pc:docMk/>
          <pc:sldMk cId="4270886096" sldId="7759"/>
        </pc:sldMkLst>
        <pc:spChg chg="mod">
          <ac:chgData name="Irena Krošl" userId="S::irenak@vsgt.si::6f871211-9d6e-4801-9f7a-49ad5e71b0eb" providerId="AD" clId="Web-{AFD51238-205A-0430-4E8F-D7CF31FEE623}" dt="2026-01-06T13:45:38.816" v="60"/>
          <ac:spMkLst>
            <pc:docMk/>
            <pc:sldMk cId="4270886096" sldId="7759"/>
            <ac:spMk id="4" creationId="{7B993016-590E-8776-6D37-A85F513AAC86}"/>
          </ac:spMkLst>
        </pc:spChg>
      </pc:sldChg>
      <pc:sldChg chg="modSp">
        <pc:chgData name="Irena Krošl" userId="S::irenak@vsgt.si::6f871211-9d6e-4801-9f7a-49ad5e71b0eb" providerId="AD" clId="Web-{AFD51238-205A-0430-4E8F-D7CF31FEE623}" dt="2026-01-06T13:45:38.816" v="60"/>
        <pc:sldMkLst>
          <pc:docMk/>
          <pc:sldMk cId="2582865590" sldId="7760"/>
        </pc:sldMkLst>
        <pc:spChg chg="mod">
          <ac:chgData name="Irena Krošl" userId="S::irenak@vsgt.si::6f871211-9d6e-4801-9f7a-49ad5e71b0eb" providerId="AD" clId="Web-{AFD51238-205A-0430-4E8F-D7CF31FEE623}" dt="2026-01-06T13:45:38.816" v="60"/>
          <ac:spMkLst>
            <pc:docMk/>
            <pc:sldMk cId="2582865590" sldId="7760"/>
            <ac:spMk id="16" creationId="{1137F14D-2B5B-5FED-6738-E0A5DE223E3E}"/>
          </ac:spMkLst>
        </pc:spChg>
      </pc:sldChg>
      <pc:sldChg chg="modSp">
        <pc:chgData name="Irena Krošl" userId="S::irenak@vsgt.si::6f871211-9d6e-4801-9f7a-49ad5e71b0eb" providerId="AD" clId="Web-{AFD51238-205A-0430-4E8F-D7CF31FEE623}" dt="2026-01-06T13:45:38.816" v="60"/>
        <pc:sldMkLst>
          <pc:docMk/>
          <pc:sldMk cId="3106253561" sldId="7766"/>
        </pc:sldMkLst>
        <pc:spChg chg="mod">
          <ac:chgData name="Irena Krošl" userId="S::irenak@vsgt.si::6f871211-9d6e-4801-9f7a-49ad5e71b0eb" providerId="AD" clId="Web-{AFD51238-205A-0430-4E8F-D7CF31FEE623}" dt="2026-01-06T13:45:38.816" v="60"/>
          <ac:spMkLst>
            <pc:docMk/>
            <pc:sldMk cId="3106253561" sldId="7766"/>
            <ac:spMk id="16" creationId="{8DC9E6F5-5B28-53BE-5F2A-5C5972727E09}"/>
          </ac:spMkLst>
        </pc:spChg>
      </pc:sldChg>
      <pc:sldChg chg="modSp">
        <pc:chgData name="Irena Krošl" userId="S::irenak@vsgt.si::6f871211-9d6e-4801-9f7a-49ad5e71b0eb" providerId="AD" clId="Web-{AFD51238-205A-0430-4E8F-D7CF31FEE623}" dt="2026-01-06T13:45:38.816" v="60"/>
        <pc:sldMkLst>
          <pc:docMk/>
          <pc:sldMk cId="3726935132" sldId="7775"/>
        </pc:sldMkLst>
        <pc:spChg chg="mod">
          <ac:chgData name="Irena Krošl" userId="S::irenak@vsgt.si::6f871211-9d6e-4801-9f7a-49ad5e71b0eb" providerId="AD" clId="Web-{AFD51238-205A-0430-4E8F-D7CF31FEE623}" dt="2026-01-06T13:45:38.816" v="60"/>
          <ac:spMkLst>
            <pc:docMk/>
            <pc:sldMk cId="3726935132" sldId="7775"/>
            <ac:spMk id="8" creationId="{433F1DBA-D3E1-15F1-6EC0-3F287C47D176}"/>
          </ac:spMkLst>
        </pc:spChg>
      </pc:sldChg>
      <pc:sldChg chg="modSp">
        <pc:chgData name="Irena Krošl" userId="S::irenak@vsgt.si::6f871211-9d6e-4801-9f7a-49ad5e71b0eb" providerId="AD" clId="Web-{AFD51238-205A-0430-4E8F-D7CF31FEE623}" dt="2026-01-06T13:45:38.816" v="60"/>
        <pc:sldMkLst>
          <pc:docMk/>
          <pc:sldMk cId="1078824226" sldId="7776"/>
        </pc:sldMkLst>
        <pc:spChg chg="mod">
          <ac:chgData name="Irena Krošl" userId="S::irenak@vsgt.si::6f871211-9d6e-4801-9f7a-49ad5e71b0eb" providerId="AD" clId="Web-{AFD51238-205A-0430-4E8F-D7CF31FEE623}" dt="2026-01-06T13:45:38.816" v="60"/>
          <ac:spMkLst>
            <pc:docMk/>
            <pc:sldMk cId="1078824226" sldId="7776"/>
            <ac:spMk id="8" creationId="{433F1DBA-D3E1-15F1-6EC0-3F287C47D176}"/>
          </ac:spMkLst>
        </pc:spChg>
      </pc:sldChg>
      <pc:sldChg chg="modSp">
        <pc:chgData name="Irena Krošl" userId="S::irenak@vsgt.si::6f871211-9d6e-4801-9f7a-49ad5e71b0eb" providerId="AD" clId="Web-{AFD51238-205A-0430-4E8F-D7CF31FEE623}" dt="2026-01-06T13:45:38.816" v="60"/>
        <pc:sldMkLst>
          <pc:docMk/>
          <pc:sldMk cId="2754100775" sldId="7778"/>
        </pc:sldMkLst>
        <pc:spChg chg="mod">
          <ac:chgData name="Irena Krošl" userId="S::irenak@vsgt.si::6f871211-9d6e-4801-9f7a-49ad5e71b0eb" providerId="AD" clId="Web-{AFD51238-205A-0430-4E8F-D7CF31FEE623}" dt="2026-01-06T13:45:38.816" v="60"/>
          <ac:spMkLst>
            <pc:docMk/>
            <pc:sldMk cId="2754100775" sldId="7778"/>
            <ac:spMk id="8" creationId="{433F1DBA-D3E1-15F1-6EC0-3F287C47D176}"/>
          </ac:spMkLst>
        </pc:spChg>
      </pc:sldChg>
    </pc:docChg>
  </pc:docChgLst>
  <pc:docChgLst>
    <pc:chgData name="Irena Krošl" userId="S::irenak@vsgt.si::6f871211-9d6e-4801-9f7a-49ad5e71b0eb" providerId="AD" clId="Web-{2C0FF3D6-8FFE-E7EE-DFF4-B9BE1BCA08F5}"/>
    <pc:docChg chg="modSld">
      <pc:chgData name="Irena Krošl" userId="S::irenak@vsgt.si::6f871211-9d6e-4801-9f7a-49ad5e71b0eb" providerId="AD" clId="Web-{2C0FF3D6-8FFE-E7EE-DFF4-B9BE1BCA08F5}" dt="2026-01-07T08:22:33.320" v="534" actId="20577"/>
      <pc:docMkLst>
        <pc:docMk/>
      </pc:docMkLst>
      <pc:sldChg chg="modSp">
        <pc:chgData name="Irena Krošl" userId="S::irenak@vsgt.si::6f871211-9d6e-4801-9f7a-49ad5e71b0eb" providerId="AD" clId="Web-{2C0FF3D6-8FFE-E7EE-DFF4-B9BE1BCA08F5}" dt="2026-01-07T07:36:51.068" v="82" actId="20577"/>
        <pc:sldMkLst>
          <pc:docMk/>
          <pc:sldMk cId="1074549881" sldId="6452"/>
        </pc:sldMkLst>
        <pc:spChg chg="mod">
          <ac:chgData name="Irena Krošl" userId="S::irenak@vsgt.si::6f871211-9d6e-4801-9f7a-49ad5e71b0eb" providerId="AD" clId="Web-{2C0FF3D6-8FFE-E7EE-DFF4-B9BE1BCA08F5}" dt="2026-01-07T07:36:36.708" v="78" actId="20577"/>
          <ac:spMkLst>
            <pc:docMk/>
            <pc:sldMk cId="1074549881" sldId="6452"/>
            <ac:spMk id="5" creationId="{F925A1A3-2B39-C1C6-BDB2-FBD9BD66BABA}"/>
          </ac:spMkLst>
        </pc:spChg>
        <pc:spChg chg="mod">
          <ac:chgData name="Irena Krošl" userId="S::irenak@vsgt.si::6f871211-9d6e-4801-9f7a-49ad5e71b0eb" providerId="AD" clId="Web-{2C0FF3D6-8FFE-E7EE-DFF4-B9BE1BCA08F5}" dt="2026-01-07T07:36:51.068" v="82" actId="20577"/>
          <ac:spMkLst>
            <pc:docMk/>
            <pc:sldMk cId="1074549881" sldId="6452"/>
            <ac:spMk id="11" creationId="{A52A96CC-2D95-1F14-AD5A-C046AD466B2F}"/>
          </ac:spMkLst>
        </pc:spChg>
      </pc:sldChg>
      <pc:sldChg chg="modSp">
        <pc:chgData name="Irena Krošl" userId="S::irenak@vsgt.si::6f871211-9d6e-4801-9f7a-49ad5e71b0eb" providerId="AD" clId="Web-{2C0FF3D6-8FFE-E7EE-DFF4-B9BE1BCA08F5}" dt="2026-01-07T07:43:09.551" v="155" actId="20577"/>
        <pc:sldMkLst>
          <pc:docMk/>
          <pc:sldMk cId="1405325934" sldId="6494"/>
        </pc:sldMkLst>
        <pc:spChg chg="mod">
          <ac:chgData name="Irena Krošl" userId="S::irenak@vsgt.si::6f871211-9d6e-4801-9f7a-49ad5e71b0eb" providerId="AD" clId="Web-{2C0FF3D6-8FFE-E7EE-DFF4-B9BE1BCA08F5}" dt="2026-01-07T07:43:07.270" v="154" actId="20577"/>
          <ac:spMkLst>
            <pc:docMk/>
            <pc:sldMk cId="1405325934" sldId="6494"/>
            <ac:spMk id="2" creationId="{C2540E32-1B23-B306-37D9-EDFCD9CD099F}"/>
          </ac:spMkLst>
        </pc:spChg>
        <pc:spChg chg="mod">
          <ac:chgData name="Irena Krošl" userId="S::irenak@vsgt.si::6f871211-9d6e-4801-9f7a-49ad5e71b0eb" providerId="AD" clId="Web-{2C0FF3D6-8FFE-E7EE-DFF4-B9BE1BCA08F5}" dt="2026-01-07T07:43:09.551" v="155" actId="20577"/>
          <ac:spMkLst>
            <pc:docMk/>
            <pc:sldMk cId="1405325934" sldId="6494"/>
            <ac:spMk id="12" creationId="{7780CA35-2BAD-DEA9-B99E-D63A376FC8A0}"/>
          </ac:spMkLst>
        </pc:spChg>
      </pc:sldChg>
      <pc:sldChg chg="modSp">
        <pc:chgData name="Irena Krošl" userId="S::irenak@vsgt.si::6f871211-9d6e-4801-9f7a-49ad5e71b0eb" providerId="AD" clId="Web-{2C0FF3D6-8FFE-E7EE-DFF4-B9BE1BCA08F5}" dt="2026-01-07T07:42:36.097" v="149" actId="20577"/>
        <pc:sldMkLst>
          <pc:docMk/>
          <pc:sldMk cId="42899338" sldId="6516"/>
        </pc:sldMkLst>
        <pc:spChg chg="mod">
          <ac:chgData name="Irena Krošl" userId="S::irenak@vsgt.si::6f871211-9d6e-4801-9f7a-49ad5e71b0eb" providerId="AD" clId="Web-{2C0FF3D6-8FFE-E7EE-DFF4-B9BE1BCA08F5}" dt="2026-01-07T07:42:36.097" v="149" actId="20577"/>
          <ac:spMkLst>
            <pc:docMk/>
            <pc:sldMk cId="42899338" sldId="6516"/>
            <ac:spMk id="7" creationId="{BD225163-5330-2BCD-5CD6-AA3D8CD6E14D}"/>
          </ac:spMkLst>
        </pc:spChg>
        <pc:spChg chg="mod">
          <ac:chgData name="Irena Krošl" userId="S::irenak@vsgt.si::6f871211-9d6e-4801-9f7a-49ad5e71b0eb" providerId="AD" clId="Web-{2C0FF3D6-8FFE-E7EE-DFF4-B9BE1BCA08F5}" dt="2026-01-07T07:42:33.675" v="148" actId="20577"/>
          <ac:spMkLst>
            <pc:docMk/>
            <pc:sldMk cId="42899338" sldId="6516"/>
            <ac:spMk id="16" creationId="{35ADAE2C-5ADC-C0DB-AF79-5D4496414E0F}"/>
          </ac:spMkLst>
        </pc:spChg>
      </pc:sldChg>
      <pc:sldChg chg="modSp">
        <pc:chgData name="Irena Krošl" userId="S::irenak@vsgt.si::6f871211-9d6e-4801-9f7a-49ad5e71b0eb" providerId="AD" clId="Web-{2C0FF3D6-8FFE-E7EE-DFF4-B9BE1BCA08F5}" dt="2026-01-07T07:34:00.985" v="28" actId="20577"/>
        <pc:sldMkLst>
          <pc:docMk/>
          <pc:sldMk cId="1261339689" sldId="7697"/>
        </pc:sldMkLst>
        <pc:spChg chg="mod">
          <ac:chgData name="Irena Krošl" userId="S::irenak@vsgt.si::6f871211-9d6e-4801-9f7a-49ad5e71b0eb" providerId="AD" clId="Web-{2C0FF3D6-8FFE-E7EE-DFF4-B9BE1BCA08F5}" dt="2026-01-07T07:33:56.954" v="19" actId="20577"/>
          <ac:spMkLst>
            <pc:docMk/>
            <pc:sldMk cId="1261339689" sldId="7697"/>
            <ac:spMk id="7" creationId="{331E1B39-97B9-CAAC-67E2-9824BFCBEE58}"/>
          </ac:spMkLst>
        </pc:spChg>
        <pc:spChg chg="mod">
          <ac:chgData name="Irena Krošl" userId="S::irenak@vsgt.si::6f871211-9d6e-4801-9f7a-49ad5e71b0eb" providerId="AD" clId="Web-{2C0FF3D6-8FFE-E7EE-DFF4-B9BE1BCA08F5}" dt="2026-01-07T07:34:00.985" v="28" actId="20577"/>
          <ac:spMkLst>
            <pc:docMk/>
            <pc:sldMk cId="1261339689" sldId="7697"/>
            <ac:spMk id="12" creationId="{C3227A10-694A-CC4E-34BB-EC5208B9678F}"/>
          </ac:spMkLst>
        </pc:spChg>
      </pc:sldChg>
      <pc:sldChg chg="modSp">
        <pc:chgData name="Irena Krošl" userId="S::irenak@vsgt.si::6f871211-9d6e-4801-9f7a-49ad5e71b0eb" providerId="AD" clId="Web-{2C0FF3D6-8FFE-E7EE-DFF4-B9BE1BCA08F5}" dt="2026-01-07T08:22:33.320" v="534" actId="20577"/>
        <pc:sldMkLst>
          <pc:docMk/>
          <pc:sldMk cId="2961207069" sldId="7702"/>
        </pc:sldMkLst>
        <pc:spChg chg="mod">
          <ac:chgData name="Irena Krošl" userId="S::irenak@vsgt.si::6f871211-9d6e-4801-9f7a-49ad5e71b0eb" providerId="AD" clId="Web-{2C0FF3D6-8FFE-E7EE-DFF4-B9BE1BCA08F5}" dt="2026-01-07T08:22:18.366" v="530" actId="1076"/>
          <ac:spMkLst>
            <pc:docMk/>
            <pc:sldMk cId="2961207069" sldId="7702"/>
            <ac:spMk id="12" creationId="{A258AFCB-3ABF-C161-3419-10F437108D7D}"/>
          </ac:spMkLst>
        </pc:spChg>
        <pc:spChg chg="mod">
          <ac:chgData name="Irena Krošl" userId="S::irenak@vsgt.si::6f871211-9d6e-4801-9f7a-49ad5e71b0eb" providerId="AD" clId="Web-{2C0FF3D6-8FFE-E7EE-DFF4-B9BE1BCA08F5}" dt="2026-01-07T08:22:20.960" v="531" actId="20577"/>
          <ac:spMkLst>
            <pc:docMk/>
            <pc:sldMk cId="2961207069" sldId="7702"/>
            <ac:spMk id="14" creationId="{D038243F-8340-B1BF-D76B-D388040AA801}"/>
          </ac:spMkLst>
        </pc:spChg>
        <pc:spChg chg="mod">
          <ac:chgData name="Irena Krošl" userId="S::irenak@vsgt.si::6f871211-9d6e-4801-9f7a-49ad5e71b0eb" providerId="AD" clId="Web-{2C0FF3D6-8FFE-E7EE-DFF4-B9BE1BCA08F5}" dt="2026-01-07T08:22:33.320" v="534" actId="20577"/>
          <ac:spMkLst>
            <pc:docMk/>
            <pc:sldMk cId="2961207069" sldId="7702"/>
            <ac:spMk id="54" creationId="{4065BC51-B524-FC95-B65C-14FE7E10D2B1}"/>
          </ac:spMkLst>
        </pc:spChg>
      </pc:sldChg>
      <pc:sldChg chg="modSp">
        <pc:chgData name="Irena Krošl" userId="S::irenak@vsgt.si::6f871211-9d6e-4801-9f7a-49ad5e71b0eb" providerId="AD" clId="Web-{2C0FF3D6-8FFE-E7EE-DFF4-B9BE1BCA08F5}" dt="2026-01-07T07:34:20.626" v="39" actId="1076"/>
        <pc:sldMkLst>
          <pc:docMk/>
          <pc:sldMk cId="3756912746" sldId="7714"/>
        </pc:sldMkLst>
        <pc:spChg chg="mod">
          <ac:chgData name="Irena Krošl" userId="S::irenak@vsgt.si::6f871211-9d6e-4801-9f7a-49ad5e71b0eb" providerId="AD" clId="Web-{2C0FF3D6-8FFE-E7EE-DFF4-B9BE1BCA08F5}" dt="2026-01-07T07:33:13.890" v="7" actId="1076"/>
          <ac:spMkLst>
            <pc:docMk/>
            <pc:sldMk cId="3756912746" sldId="7714"/>
            <ac:spMk id="2" creationId="{EAB7DCC2-0273-0BDE-1D97-B8D9DE1C0719}"/>
          </ac:spMkLst>
        </pc:spChg>
        <pc:spChg chg="mod">
          <ac:chgData name="Irena Krošl" userId="S::irenak@vsgt.si::6f871211-9d6e-4801-9f7a-49ad5e71b0eb" providerId="AD" clId="Web-{2C0FF3D6-8FFE-E7EE-DFF4-B9BE1BCA08F5}" dt="2026-01-07T07:34:18.798" v="38" actId="14100"/>
          <ac:spMkLst>
            <pc:docMk/>
            <pc:sldMk cId="3756912746" sldId="7714"/>
            <ac:spMk id="7" creationId="{33BEBD5D-D653-B11B-7F3D-4D4005AAB60B}"/>
          </ac:spMkLst>
        </pc:spChg>
        <pc:spChg chg="mod">
          <ac:chgData name="Irena Krošl" userId="S::irenak@vsgt.si::6f871211-9d6e-4801-9f7a-49ad5e71b0eb" providerId="AD" clId="Web-{2C0FF3D6-8FFE-E7EE-DFF4-B9BE1BCA08F5}" dt="2026-01-07T07:33:40.781" v="10" actId="20577"/>
          <ac:spMkLst>
            <pc:docMk/>
            <pc:sldMk cId="3756912746" sldId="7714"/>
            <ac:spMk id="16" creationId="{AECE132D-49AF-6753-AF82-828257AF7F90}"/>
          </ac:spMkLst>
        </pc:spChg>
        <pc:picChg chg="mod">
          <ac:chgData name="Irena Krošl" userId="S::irenak@vsgt.si::6f871211-9d6e-4801-9f7a-49ad5e71b0eb" providerId="AD" clId="Web-{2C0FF3D6-8FFE-E7EE-DFF4-B9BE1BCA08F5}" dt="2026-01-07T07:34:20.626" v="39" actId="1076"/>
          <ac:picMkLst>
            <pc:docMk/>
            <pc:sldMk cId="3756912746" sldId="7714"/>
            <ac:picMk id="3" creationId="{A2CE5E67-CD51-3174-78FF-F49766B12A5A}"/>
          </ac:picMkLst>
        </pc:picChg>
      </pc:sldChg>
      <pc:sldChg chg="modSp">
        <pc:chgData name="Irena Krošl" userId="S::irenak@vsgt.si::6f871211-9d6e-4801-9f7a-49ad5e71b0eb" providerId="AD" clId="Web-{2C0FF3D6-8FFE-E7EE-DFF4-B9BE1BCA08F5}" dt="2026-01-07T07:49:06.760" v="194" actId="20577"/>
        <pc:sldMkLst>
          <pc:docMk/>
          <pc:sldMk cId="3485903554" sldId="7727"/>
        </pc:sldMkLst>
        <pc:spChg chg="mod">
          <ac:chgData name="Irena Krošl" userId="S::irenak@vsgt.si::6f871211-9d6e-4801-9f7a-49ad5e71b0eb" providerId="AD" clId="Web-{2C0FF3D6-8FFE-E7EE-DFF4-B9BE1BCA08F5}" dt="2026-01-07T07:48:44.196" v="190" actId="20577"/>
          <ac:spMkLst>
            <pc:docMk/>
            <pc:sldMk cId="3485903554" sldId="7727"/>
            <ac:spMk id="5" creationId="{2410129C-80FD-5C5B-F964-44B484B452E0}"/>
          </ac:spMkLst>
        </pc:spChg>
        <pc:spChg chg="mod">
          <ac:chgData name="Irena Krošl" userId="S::irenak@vsgt.si::6f871211-9d6e-4801-9f7a-49ad5e71b0eb" providerId="AD" clId="Web-{2C0FF3D6-8FFE-E7EE-DFF4-B9BE1BCA08F5}" dt="2026-01-07T07:49:06.760" v="194" actId="20577"/>
          <ac:spMkLst>
            <pc:docMk/>
            <pc:sldMk cId="3485903554" sldId="7727"/>
            <ac:spMk id="8" creationId="{D8A7E27B-F74D-B0A3-FF1C-E034786200CC}"/>
          </ac:spMkLst>
        </pc:spChg>
      </pc:sldChg>
      <pc:sldChg chg="modSp">
        <pc:chgData name="Irena Krošl" userId="S::irenak@vsgt.si::6f871211-9d6e-4801-9f7a-49ad5e71b0eb" providerId="AD" clId="Web-{2C0FF3D6-8FFE-E7EE-DFF4-B9BE1BCA08F5}" dt="2026-01-07T07:52:53.127" v="233" actId="20577"/>
        <pc:sldMkLst>
          <pc:docMk/>
          <pc:sldMk cId="4093408014" sldId="7731"/>
        </pc:sldMkLst>
        <pc:spChg chg="mod">
          <ac:chgData name="Irena Krošl" userId="S::irenak@vsgt.si::6f871211-9d6e-4801-9f7a-49ad5e71b0eb" providerId="AD" clId="Web-{2C0FF3D6-8FFE-E7EE-DFF4-B9BE1BCA08F5}" dt="2026-01-07T07:52:53.127" v="233" actId="20577"/>
          <ac:spMkLst>
            <pc:docMk/>
            <pc:sldMk cId="4093408014" sldId="7731"/>
            <ac:spMk id="3" creationId="{55B40886-D96A-C863-A71E-E1F45022ED0F}"/>
          </ac:spMkLst>
        </pc:spChg>
      </pc:sldChg>
      <pc:sldChg chg="modSp">
        <pc:chgData name="Irena Krošl" userId="S::irenak@vsgt.si::6f871211-9d6e-4801-9f7a-49ad5e71b0eb" providerId="AD" clId="Web-{2C0FF3D6-8FFE-E7EE-DFF4-B9BE1BCA08F5}" dt="2026-01-07T07:36:13.691" v="72" actId="20577"/>
        <pc:sldMkLst>
          <pc:docMk/>
          <pc:sldMk cId="1164802475" sldId="7732"/>
        </pc:sldMkLst>
        <pc:spChg chg="mod">
          <ac:chgData name="Irena Krošl" userId="S::irenak@vsgt.si::6f871211-9d6e-4801-9f7a-49ad5e71b0eb" providerId="AD" clId="Web-{2C0FF3D6-8FFE-E7EE-DFF4-B9BE1BCA08F5}" dt="2026-01-07T07:35:10.627" v="55" actId="20577"/>
          <ac:spMkLst>
            <pc:docMk/>
            <pc:sldMk cId="1164802475" sldId="7732"/>
            <ac:spMk id="3" creationId="{8E0DC63F-1113-8B2F-1469-86F174148462}"/>
          </ac:spMkLst>
        </pc:spChg>
        <pc:spChg chg="mod">
          <ac:chgData name="Irena Krošl" userId="S::irenak@vsgt.si::6f871211-9d6e-4801-9f7a-49ad5e71b0eb" providerId="AD" clId="Web-{2C0FF3D6-8FFE-E7EE-DFF4-B9BE1BCA08F5}" dt="2026-01-07T07:35:14.534" v="57" actId="1076"/>
          <ac:spMkLst>
            <pc:docMk/>
            <pc:sldMk cId="1164802475" sldId="7732"/>
            <ac:spMk id="25" creationId="{8D450DFA-D326-43D0-9DF1-C765CEBB9981}"/>
          </ac:spMkLst>
        </pc:spChg>
        <pc:spChg chg="mod">
          <ac:chgData name="Irena Krošl" userId="S::irenak@vsgt.si::6f871211-9d6e-4801-9f7a-49ad5e71b0eb" providerId="AD" clId="Web-{2C0FF3D6-8FFE-E7EE-DFF4-B9BE1BCA08F5}" dt="2026-01-07T07:36:13.691" v="72" actId="20577"/>
          <ac:spMkLst>
            <pc:docMk/>
            <pc:sldMk cId="1164802475" sldId="7732"/>
            <ac:spMk id="27" creationId="{71E24FF5-0447-4C0E-374E-FA093D1717F6}"/>
          </ac:spMkLst>
        </pc:spChg>
      </pc:sldChg>
      <pc:sldChg chg="modSp">
        <pc:chgData name="Irena Krošl" userId="S::irenak@vsgt.si::6f871211-9d6e-4801-9f7a-49ad5e71b0eb" providerId="AD" clId="Web-{2C0FF3D6-8FFE-E7EE-DFF4-B9BE1BCA08F5}" dt="2026-01-07T07:53:33.613" v="244" actId="14100"/>
        <pc:sldMkLst>
          <pc:docMk/>
          <pc:sldMk cId="1318393090" sldId="7735"/>
        </pc:sldMkLst>
        <pc:spChg chg="mod">
          <ac:chgData name="Irena Krošl" userId="S::irenak@vsgt.si::6f871211-9d6e-4801-9f7a-49ad5e71b0eb" providerId="AD" clId="Web-{2C0FF3D6-8FFE-E7EE-DFF4-B9BE1BCA08F5}" dt="2026-01-07T07:53:28.363" v="241" actId="20577"/>
          <ac:spMkLst>
            <pc:docMk/>
            <pc:sldMk cId="1318393090" sldId="7735"/>
            <ac:spMk id="3" creationId="{C6212FA1-CC64-DDD4-349F-9E6DF6980A76}"/>
          </ac:spMkLst>
        </pc:spChg>
        <pc:spChg chg="mod">
          <ac:chgData name="Irena Krošl" userId="S::irenak@vsgt.si::6f871211-9d6e-4801-9f7a-49ad5e71b0eb" providerId="AD" clId="Web-{2C0FF3D6-8FFE-E7EE-DFF4-B9BE1BCA08F5}" dt="2026-01-07T07:52:57.706" v="239" actId="20577"/>
          <ac:spMkLst>
            <pc:docMk/>
            <pc:sldMk cId="1318393090" sldId="7735"/>
            <ac:spMk id="21" creationId="{5791E81F-0E39-F393-262E-63F5AE5771D6}"/>
          </ac:spMkLst>
        </pc:spChg>
        <pc:spChg chg="mod">
          <ac:chgData name="Irena Krošl" userId="S::irenak@vsgt.si::6f871211-9d6e-4801-9f7a-49ad5e71b0eb" providerId="AD" clId="Web-{2C0FF3D6-8FFE-E7EE-DFF4-B9BE1BCA08F5}" dt="2026-01-07T07:53:33.613" v="244" actId="14100"/>
          <ac:spMkLst>
            <pc:docMk/>
            <pc:sldMk cId="1318393090" sldId="7735"/>
            <ac:spMk id="26" creationId="{8C4723E4-0AB1-DB3E-D843-D5F8E1B1AA01}"/>
          </ac:spMkLst>
        </pc:spChg>
      </pc:sldChg>
      <pc:sldChg chg="modSp">
        <pc:chgData name="Irena Krošl" userId="S::irenak@vsgt.si::6f871211-9d6e-4801-9f7a-49ad5e71b0eb" providerId="AD" clId="Web-{2C0FF3D6-8FFE-E7EE-DFF4-B9BE1BCA08F5}" dt="2026-01-07T08:10:01.475" v="396" actId="1076"/>
        <pc:sldMkLst>
          <pc:docMk/>
          <pc:sldMk cId="959604154" sldId="7736"/>
        </pc:sldMkLst>
        <pc:spChg chg="mod">
          <ac:chgData name="Irena Krošl" userId="S::irenak@vsgt.si::6f871211-9d6e-4801-9f7a-49ad5e71b0eb" providerId="AD" clId="Web-{2C0FF3D6-8FFE-E7EE-DFF4-B9BE1BCA08F5}" dt="2026-01-07T08:10:01.475" v="396" actId="1076"/>
          <ac:spMkLst>
            <pc:docMk/>
            <pc:sldMk cId="959604154" sldId="7736"/>
            <ac:spMk id="2" creationId="{F8169579-3924-A31E-1176-7DC6A2CBCA30}"/>
          </ac:spMkLst>
        </pc:spChg>
      </pc:sldChg>
      <pc:sldChg chg="modSp">
        <pc:chgData name="Irena Krošl" userId="S::irenak@vsgt.si::6f871211-9d6e-4801-9f7a-49ad5e71b0eb" providerId="AD" clId="Web-{2C0FF3D6-8FFE-E7EE-DFF4-B9BE1BCA08F5}" dt="2026-01-07T08:09:55.334" v="395" actId="20577"/>
        <pc:sldMkLst>
          <pc:docMk/>
          <pc:sldMk cId="1685994472" sldId="7737"/>
        </pc:sldMkLst>
        <pc:spChg chg="mod">
          <ac:chgData name="Irena Krošl" userId="S::irenak@vsgt.si::6f871211-9d6e-4801-9f7a-49ad5e71b0eb" providerId="AD" clId="Web-{2C0FF3D6-8FFE-E7EE-DFF4-B9BE1BCA08F5}" dt="2026-01-07T08:09:55.334" v="395" actId="20577"/>
          <ac:spMkLst>
            <pc:docMk/>
            <pc:sldMk cId="1685994472" sldId="7737"/>
            <ac:spMk id="3" creationId="{7D2C9C16-8609-C473-A6C5-BEED266618E1}"/>
          </ac:spMkLst>
        </pc:spChg>
      </pc:sldChg>
      <pc:sldChg chg="modSp">
        <pc:chgData name="Irena Krošl" userId="S::irenak@vsgt.si::6f871211-9d6e-4801-9f7a-49ad5e71b0eb" providerId="AD" clId="Web-{2C0FF3D6-8FFE-E7EE-DFF4-B9BE1BCA08F5}" dt="2026-01-07T07:50:23.935" v="207" actId="1076"/>
        <pc:sldMkLst>
          <pc:docMk/>
          <pc:sldMk cId="1501438093" sldId="7738"/>
        </pc:sldMkLst>
        <pc:spChg chg="mod">
          <ac:chgData name="Irena Krošl" userId="S::irenak@vsgt.si::6f871211-9d6e-4801-9f7a-49ad5e71b0eb" providerId="AD" clId="Web-{2C0FF3D6-8FFE-E7EE-DFF4-B9BE1BCA08F5}" dt="2026-01-07T07:49:52.277" v="202" actId="1076"/>
          <ac:spMkLst>
            <pc:docMk/>
            <pc:sldMk cId="1501438093" sldId="7738"/>
            <ac:spMk id="3" creationId="{89CB1CD1-0792-9839-B7CC-CAEF989EC3BA}"/>
          </ac:spMkLst>
        </pc:spChg>
        <pc:spChg chg="mod">
          <ac:chgData name="Irena Krošl" userId="S::irenak@vsgt.si::6f871211-9d6e-4801-9f7a-49ad5e71b0eb" providerId="AD" clId="Web-{2C0FF3D6-8FFE-E7EE-DFF4-B9BE1BCA08F5}" dt="2026-01-07T07:50:23.935" v="207" actId="1076"/>
          <ac:spMkLst>
            <pc:docMk/>
            <pc:sldMk cId="1501438093" sldId="7738"/>
            <ac:spMk id="4" creationId="{62342E87-4ADC-7B37-5852-AB12DB6B3EB5}"/>
          </ac:spMkLst>
        </pc:spChg>
        <pc:spChg chg="mod">
          <ac:chgData name="Irena Krošl" userId="S::irenak@vsgt.si::6f871211-9d6e-4801-9f7a-49ad5e71b0eb" providerId="AD" clId="Web-{2C0FF3D6-8FFE-E7EE-DFF4-B9BE1BCA08F5}" dt="2026-01-07T07:49:48.230" v="201" actId="20577"/>
          <ac:spMkLst>
            <pc:docMk/>
            <pc:sldMk cId="1501438093" sldId="7738"/>
            <ac:spMk id="6" creationId="{80130953-7D09-7F62-88F9-660088E79C78}"/>
          </ac:spMkLst>
        </pc:spChg>
        <pc:spChg chg="mod">
          <ac:chgData name="Irena Krošl" userId="S::irenak@vsgt.si::6f871211-9d6e-4801-9f7a-49ad5e71b0eb" providerId="AD" clId="Web-{2C0FF3D6-8FFE-E7EE-DFF4-B9BE1BCA08F5}" dt="2026-01-07T07:50:08.091" v="206" actId="20577"/>
          <ac:spMkLst>
            <pc:docMk/>
            <pc:sldMk cId="1501438093" sldId="7738"/>
            <ac:spMk id="8" creationId="{FF8BE46F-CD5F-2A7F-A6ED-E220E1D6D9FA}"/>
          </ac:spMkLst>
        </pc:spChg>
        <pc:picChg chg="mod">
          <ac:chgData name="Irena Krošl" userId="S::irenak@vsgt.si::6f871211-9d6e-4801-9f7a-49ad5e71b0eb" providerId="AD" clId="Web-{2C0FF3D6-8FFE-E7EE-DFF4-B9BE1BCA08F5}" dt="2026-01-07T07:49:26.901" v="197" actId="1076"/>
          <ac:picMkLst>
            <pc:docMk/>
            <pc:sldMk cId="1501438093" sldId="7738"/>
            <ac:picMk id="10" creationId="{FC30E03D-A637-1A7D-5140-07BB1AC3E01E}"/>
          </ac:picMkLst>
        </pc:picChg>
      </pc:sldChg>
      <pc:sldChg chg="modSp">
        <pc:chgData name="Irena Krošl" userId="S::irenak@vsgt.si::6f871211-9d6e-4801-9f7a-49ad5e71b0eb" providerId="AD" clId="Web-{2C0FF3D6-8FFE-E7EE-DFF4-B9BE1BCA08F5}" dt="2026-01-07T08:04:03.918" v="336" actId="14100"/>
        <pc:sldMkLst>
          <pc:docMk/>
          <pc:sldMk cId="755485936" sldId="7742"/>
        </pc:sldMkLst>
        <pc:spChg chg="mod">
          <ac:chgData name="Irena Krošl" userId="S::irenak@vsgt.si::6f871211-9d6e-4801-9f7a-49ad5e71b0eb" providerId="AD" clId="Web-{2C0FF3D6-8FFE-E7EE-DFF4-B9BE1BCA08F5}" dt="2026-01-07T08:03:36.368" v="325" actId="1076"/>
          <ac:spMkLst>
            <pc:docMk/>
            <pc:sldMk cId="755485936" sldId="7742"/>
            <ac:spMk id="3" creationId="{6F887743-4888-9EA1-1704-FE00083365DA}"/>
          </ac:spMkLst>
        </pc:spChg>
        <pc:spChg chg="mod">
          <ac:chgData name="Irena Krošl" userId="S::irenak@vsgt.si::6f871211-9d6e-4801-9f7a-49ad5e71b0eb" providerId="AD" clId="Web-{2C0FF3D6-8FFE-E7EE-DFF4-B9BE1BCA08F5}" dt="2026-01-07T08:04:03.918" v="336" actId="14100"/>
          <ac:spMkLst>
            <pc:docMk/>
            <pc:sldMk cId="755485936" sldId="7742"/>
            <ac:spMk id="4" creationId="{9C813C34-96F0-DAFF-A576-B780FA4074AE}"/>
          </ac:spMkLst>
        </pc:spChg>
        <pc:spChg chg="mod">
          <ac:chgData name="Irena Krošl" userId="S::irenak@vsgt.si::6f871211-9d6e-4801-9f7a-49ad5e71b0eb" providerId="AD" clId="Web-{2C0FF3D6-8FFE-E7EE-DFF4-B9BE1BCA08F5}" dt="2026-01-07T08:03:17.803" v="322" actId="20577"/>
          <ac:spMkLst>
            <pc:docMk/>
            <pc:sldMk cId="755485936" sldId="7742"/>
            <ac:spMk id="5" creationId="{47A4DC57-569D-33B2-717C-844E8D6707EF}"/>
          </ac:spMkLst>
        </pc:spChg>
        <pc:spChg chg="mod">
          <ac:chgData name="Irena Krošl" userId="S::irenak@vsgt.si::6f871211-9d6e-4801-9f7a-49ad5e71b0eb" providerId="AD" clId="Web-{2C0FF3D6-8FFE-E7EE-DFF4-B9BE1BCA08F5}" dt="2026-01-07T08:03:32.914" v="324" actId="1076"/>
          <ac:spMkLst>
            <pc:docMk/>
            <pc:sldMk cId="755485936" sldId="7742"/>
            <ac:spMk id="8" creationId="{0FF17596-D3D9-6033-3C27-0855744446BE}"/>
          </ac:spMkLst>
        </pc:spChg>
      </pc:sldChg>
      <pc:sldChg chg="modSp">
        <pc:chgData name="Irena Krošl" userId="S::irenak@vsgt.si::6f871211-9d6e-4801-9f7a-49ad5e71b0eb" providerId="AD" clId="Web-{2C0FF3D6-8FFE-E7EE-DFF4-B9BE1BCA08F5}" dt="2026-01-07T08:05:43.179" v="348" actId="20577"/>
        <pc:sldMkLst>
          <pc:docMk/>
          <pc:sldMk cId="3731748560" sldId="7743"/>
        </pc:sldMkLst>
        <pc:spChg chg="mod">
          <ac:chgData name="Irena Krošl" userId="S::irenak@vsgt.si::6f871211-9d6e-4801-9f7a-49ad5e71b0eb" providerId="AD" clId="Web-{2C0FF3D6-8FFE-E7EE-DFF4-B9BE1BCA08F5}" dt="2026-01-07T08:05:43.179" v="348" actId="20577"/>
          <ac:spMkLst>
            <pc:docMk/>
            <pc:sldMk cId="3731748560" sldId="7743"/>
            <ac:spMk id="5" creationId="{7D395A45-283C-40F8-58F4-78E087E6021E}"/>
          </ac:spMkLst>
        </pc:spChg>
        <pc:spChg chg="mod">
          <ac:chgData name="Irena Krošl" userId="S::irenak@vsgt.si::6f871211-9d6e-4801-9f7a-49ad5e71b0eb" providerId="AD" clId="Web-{2C0FF3D6-8FFE-E7EE-DFF4-B9BE1BCA08F5}" dt="2026-01-07T08:05:14.130" v="344" actId="14100"/>
          <ac:spMkLst>
            <pc:docMk/>
            <pc:sldMk cId="3731748560" sldId="7743"/>
            <ac:spMk id="9" creationId="{3E564CD1-EC8D-C32A-8E09-A171A55F045C}"/>
          </ac:spMkLst>
        </pc:spChg>
      </pc:sldChg>
      <pc:sldChg chg="modSp">
        <pc:chgData name="Irena Krošl" userId="S::irenak@vsgt.si::6f871211-9d6e-4801-9f7a-49ad5e71b0eb" providerId="AD" clId="Web-{2C0FF3D6-8FFE-E7EE-DFF4-B9BE1BCA08F5}" dt="2026-01-07T08:08:38.768" v="373" actId="20577"/>
        <pc:sldMkLst>
          <pc:docMk/>
          <pc:sldMk cId="2354039975" sldId="7745"/>
        </pc:sldMkLst>
        <pc:spChg chg="mod">
          <ac:chgData name="Irena Krošl" userId="S::irenak@vsgt.si::6f871211-9d6e-4801-9f7a-49ad5e71b0eb" providerId="AD" clId="Web-{2C0FF3D6-8FFE-E7EE-DFF4-B9BE1BCA08F5}" dt="2026-01-07T08:08:38.768" v="373" actId="20577"/>
          <ac:spMkLst>
            <pc:docMk/>
            <pc:sldMk cId="2354039975" sldId="7745"/>
            <ac:spMk id="11" creationId="{4CF31DCA-B0F3-DAB8-77A9-4D1ED7859E8D}"/>
          </ac:spMkLst>
        </pc:spChg>
      </pc:sldChg>
      <pc:sldChg chg="modSp">
        <pc:chgData name="Irena Krošl" userId="S::irenak@vsgt.si::6f871211-9d6e-4801-9f7a-49ad5e71b0eb" providerId="AD" clId="Web-{2C0FF3D6-8FFE-E7EE-DFF4-B9BE1BCA08F5}" dt="2026-01-07T08:07:06.888" v="363" actId="20577"/>
        <pc:sldMkLst>
          <pc:docMk/>
          <pc:sldMk cId="1244311225" sldId="7746"/>
        </pc:sldMkLst>
        <pc:spChg chg="mod">
          <ac:chgData name="Irena Krošl" userId="S::irenak@vsgt.si::6f871211-9d6e-4801-9f7a-49ad5e71b0eb" providerId="AD" clId="Web-{2C0FF3D6-8FFE-E7EE-DFF4-B9BE1BCA08F5}" dt="2026-01-07T08:07:06.888" v="363" actId="20577"/>
          <ac:spMkLst>
            <pc:docMk/>
            <pc:sldMk cId="1244311225" sldId="7746"/>
            <ac:spMk id="5" creationId="{2B989920-99B8-9F5A-6D38-A37AAA921F37}"/>
          </ac:spMkLst>
        </pc:spChg>
      </pc:sldChg>
      <pc:sldChg chg="modSp">
        <pc:chgData name="Irena Krošl" userId="S::irenak@vsgt.si::6f871211-9d6e-4801-9f7a-49ad5e71b0eb" providerId="AD" clId="Web-{2C0FF3D6-8FFE-E7EE-DFF4-B9BE1BCA08F5}" dt="2026-01-07T08:09:04.645" v="377"/>
        <pc:sldMkLst>
          <pc:docMk/>
          <pc:sldMk cId="1027703786" sldId="7747"/>
        </pc:sldMkLst>
        <pc:graphicFrameChg chg="mod modGraphic">
          <ac:chgData name="Irena Krošl" userId="S::irenak@vsgt.si::6f871211-9d6e-4801-9f7a-49ad5e71b0eb" providerId="AD" clId="Web-{2C0FF3D6-8FFE-E7EE-DFF4-B9BE1BCA08F5}" dt="2026-01-07T08:09:04.645" v="377"/>
          <ac:graphicFrameMkLst>
            <pc:docMk/>
            <pc:sldMk cId="1027703786" sldId="7747"/>
            <ac:graphicFrameMk id="6" creationId="{249D2ACF-1656-5E07-0D68-7F82B67311F4}"/>
          </ac:graphicFrameMkLst>
        </pc:graphicFrameChg>
      </pc:sldChg>
      <pc:sldChg chg="modSp">
        <pc:chgData name="Irena Krošl" userId="S::irenak@vsgt.si::6f871211-9d6e-4801-9f7a-49ad5e71b0eb" providerId="AD" clId="Web-{2C0FF3D6-8FFE-E7EE-DFF4-B9BE1BCA08F5}" dt="2026-01-07T08:09:25.896" v="383"/>
        <pc:sldMkLst>
          <pc:docMk/>
          <pc:sldMk cId="1390125918" sldId="7748"/>
        </pc:sldMkLst>
        <pc:graphicFrameChg chg="mod modGraphic">
          <ac:chgData name="Irena Krošl" userId="S::irenak@vsgt.si::6f871211-9d6e-4801-9f7a-49ad5e71b0eb" providerId="AD" clId="Web-{2C0FF3D6-8FFE-E7EE-DFF4-B9BE1BCA08F5}" dt="2026-01-07T08:09:25.896" v="383"/>
          <ac:graphicFrameMkLst>
            <pc:docMk/>
            <pc:sldMk cId="1390125918" sldId="7748"/>
            <ac:graphicFrameMk id="6" creationId="{27477C36-1D12-124A-1E10-E20E6C1CD08B}"/>
          </ac:graphicFrameMkLst>
        </pc:graphicFrameChg>
      </pc:sldChg>
      <pc:sldChg chg="modSp">
        <pc:chgData name="Irena Krošl" userId="S::irenak@vsgt.si::6f871211-9d6e-4801-9f7a-49ad5e71b0eb" providerId="AD" clId="Web-{2C0FF3D6-8FFE-E7EE-DFF4-B9BE1BCA08F5}" dt="2026-01-07T08:21:09.642" v="518" actId="14100"/>
        <pc:sldMkLst>
          <pc:docMk/>
          <pc:sldMk cId="4088458148" sldId="7750"/>
        </pc:sldMkLst>
        <pc:spChg chg="mod">
          <ac:chgData name="Irena Krošl" userId="S::irenak@vsgt.si::6f871211-9d6e-4801-9f7a-49ad5e71b0eb" providerId="AD" clId="Web-{2C0FF3D6-8FFE-E7EE-DFF4-B9BE1BCA08F5}" dt="2026-01-07T08:20:34.137" v="512" actId="1076"/>
          <ac:spMkLst>
            <pc:docMk/>
            <pc:sldMk cId="4088458148" sldId="7750"/>
            <ac:spMk id="6" creationId="{B272A7BB-2283-24CD-7B33-FC2B41645216}"/>
          </ac:spMkLst>
        </pc:spChg>
        <pc:spChg chg="mod">
          <ac:chgData name="Irena Krošl" userId="S::irenak@vsgt.si::6f871211-9d6e-4801-9f7a-49ad5e71b0eb" providerId="AD" clId="Web-{2C0FF3D6-8FFE-E7EE-DFF4-B9BE1BCA08F5}" dt="2026-01-07T08:21:09.642" v="518" actId="14100"/>
          <ac:spMkLst>
            <pc:docMk/>
            <pc:sldMk cId="4088458148" sldId="7750"/>
            <ac:spMk id="8" creationId="{8FD4D745-2364-CFEF-DCFD-94A89DC55BF8}"/>
          </ac:spMkLst>
        </pc:spChg>
        <pc:spChg chg="mod">
          <ac:chgData name="Irena Krošl" userId="S::irenak@vsgt.si::6f871211-9d6e-4801-9f7a-49ad5e71b0eb" providerId="AD" clId="Web-{2C0FF3D6-8FFE-E7EE-DFF4-B9BE1BCA08F5}" dt="2026-01-07T08:20:40.497" v="513" actId="14100"/>
          <ac:spMkLst>
            <pc:docMk/>
            <pc:sldMk cId="4088458148" sldId="7750"/>
            <ac:spMk id="9" creationId="{BF4CEF74-9248-1D36-9108-D18A7983571A}"/>
          </ac:spMkLst>
        </pc:spChg>
      </pc:sldChg>
      <pc:sldChg chg="modSp">
        <pc:chgData name="Irena Krošl" userId="S::irenak@vsgt.si::6f871211-9d6e-4801-9f7a-49ad5e71b0eb" providerId="AD" clId="Web-{2C0FF3D6-8FFE-E7EE-DFF4-B9BE1BCA08F5}" dt="2026-01-07T08:21:53.755" v="528" actId="20577"/>
        <pc:sldMkLst>
          <pc:docMk/>
          <pc:sldMk cId="1414492781" sldId="7751"/>
        </pc:sldMkLst>
        <pc:spChg chg="mod">
          <ac:chgData name="Irena Krošl" userId="S::irenak@vsgt.si::6f871211-9d6e-4801-9f7a-49ad5e71b0eb" providerId="AD" clId="Web-{2C0FF3D6-8FFE-E7EE-DFF4-B9BE1BCA08F5}" dt="2026-01-07T08:21:27.190" v="520" actId="1076"/>
          <ac:spMkLst>
            <pc:docMk/>
            <pc:sldMk cId="1414492781" sldId="7751"/>
            <ac:spMk id="6" creationId="{C22A8DCF-DBEC-6513-5B84-6E6BBD73587B}"/>
          </ac:spMkLst>
        </pc:spChg>
        <pc:spChg chg="mod">
          <ac:chgData name="Irena Krošl" userId="S::irenak@vsgt.si::6f871211-9d6e-4801-9f7a-49ad5e71b0eb" providerId="AD" clId="Web-{2C0FF3D6-8FFE-E7EE-DFF4-B9BE1BCA08F5}" dt="2026-01-07T08:21:53.755" v="528" actId="20577"/>
          <ac:spMkLst>
            <pc:docMk/>
            <pc:sldMk cId="1414492781" sldId="7751"/>
            <ac:spMk id="8" creationId="{B34C5FBE-96FC-7F0C-0C9A-E62D1F47F2CE}"/>
          </ac:spMkLst>
        </pc:spChg>
      </pc:sldChg>
      <pc:sldChg chg="modSp">
        <pc:chgData name="Irena Krošl" userId="S::irenak@vsgt.si::6f871211-9d6e-4801-9f7a-49ad5e71b0eb" providerId="AD" clId="Web-{2C0FF3D6-8FFE-E7EE-DFF4-B9BE1BCA08F5}" dt="2026-01-07T07:54:43.396" v="255" actId="20577"/>
        <pc:sldMkLst>
          <pc:docMk/>
          <pc:sldMk cId="243022111" sldId="7752"/>
        </pc:sldMkLst>
        <pc:spChg chg="mod">
          <ac:chgData name="Irena Krošl" userId="S::irenak@vsgt.si::6f871211-9d6e-4801-9f7a-49ad5e71b0eb" providerId="AD" clId="Web-{2C0FF3D6-8FFE-E7EE-DFF4-B9BE1BCA08F5}" dt="2026-01-07T07:54:43.396" v="255" actId="20577"/>
          <ac:spMkLst>
            <pc:docMk/>
            <pc:sldMk cId="243022111" sldId="7752"/>
            <ac:spMk id="3" creationId="{4FD637BC-2C1B-A8DD-8433-B3D20E5D04BD}"/>
          </ac:spMkLst>
        </pc:spChg>
        <pc:spChg chg="mod">
          <ac:chgData name="Irena Krošl" userId="S::irenak@vsgt.si::6f871211-9d6e-4801-9f7a-49ad5e71b0eb" providerId="AD" clId="Web-{2C0FF3D6-8FFE-E7EE-DFF4-B9BE1BCA08F5}" dt="2026-01-07T07:54:02.629" v="248" actId="20577"/>
          <ac:spMkLst>
            <pc:docMk/>
            <pc:sldMk cId="243022111" sldId="7752"/>
            <ac:spMk id="5" creationId="{E9F839F5-C716-7A44-4B7B-4E7CA5D14E2A}"/>
          </ac:spMkLst>
        </pc:spChg>
        <pc:spChg chg="mod">
          <ac:chgData name="Irena Krošl" userId="S::irenak@vsgt.si::6f871211-9d6e-4801-9f7a-49ad5e71b0eb" providerId="AD" clId="Web-{2C0FF3D6-8FFE-E7EE-DFF4-B9BE1BCA08F5}" dt="2026-01-07T07:53:48.613" v="246" actId="1076"/>
          <ac:spMkLst>
            <pc:docMk/>
            <pc:sldMk cId="243022111" sldId="7752"/>
            <ac:spMk id="6" creationId="{EB64DEA1-DF53-9590-FB21-BE84D02927E5}"/>
          </ac:spMkLst>
        </pc:spChg>
        <pc:spChg chg="mod">
          <ac:chgData name="Irena Krošl" userId="S::irenak@vsgt.si::6f871211-9d6e-4801-9f7a-49ad5e71b0eb" providerId="AD" clId="Web-{2C0FF3D6-8FFE-E7EE-DFF4-B9BE1BCA08F5}" dt="2026-01-07T07:53:46.489" v="245" actId="14100"/>
          <ac:spMkLst>
            <pc:docMk/>
            <pc:sldMk cId="243022111" sldId="7752"/>
            <ac:spMk id="11" creationId="{A25782BD-E7BA-BAFD-34AF-E1B207F438DD}"/>
          </ac:spMkLst>
        </pc:spChg>
        <pc:spChg chg="mod">
          <ac:chgData name="Irena Krošl" userId="S::irenak@vsgt.si::6f871211-9d6e-4801-9f7a-49ad5e71b0eb" providerId="AD" clId="Web-{2C0FF3D6-8FFE-E7EE-DFF4-B9BE1BCA08F5}" dt="2026-01-07T07:54:15.364" v="251" actId="14100"/>
          <ac:spMkLst>
            <pc:docMk/>
            <pc:sldMk cId="243022111" sldId="7752"/>
            <ac:spMk id="18" creationId="{27DB2FD4-5CE7-086A-D15A-9E551343D0F2}"/>
          </ac:spMkLst>
        </pc:spChg>
        <pc:spChg chg="mod">
          <ac:chgData name="Irena Krošl" userId="S::irenak@vsgt.si::6f871211-9d6e-4801-9f7a-49ad5e71b0eb" providerId="AD" clId="Web-{2C0FF3D6-8FFE-E7EE-DFF4-B9BE1BCA08F5}" dt="2026-01-07T07:54:11.082" v="250" actId="14100"/>
          <ac:spMkLst>
            <pc:docMk/>
            <pc:sldMk cId="243022111" sldId="7752"/>
            <ac:spMk id="19" creationId="{1DED99D7-65AF-B9E0-A699-E9224D7F87D4}"/>
          </ac:spMkLst>
        </pc:spChg>
      </pc:sldChg>
      <pc:sldChg chg="modSp">
        <pc:chgData name="Irena Krošl" userId="S::irenak@vsgt.si::6f871211-9d6e-4801-9f7a-49ad5e71b0eb" providerId="AD" clId="Web-{2C0FF3D6-8FFE-E7EE-DFF4-B9BE1BCA08F5}" dt="2026-01-07T08:12:23.964" v="420" actId="14100"/>
        <pc:sldMkLst>
          <pc:docMk/>
          <pc:sldMk cId="4115062465" sldId="7753"/>
        </pc:sldMkLst>
        <pc:spChg chg="mod">
          <ac:chgData name="Irena Krošl" userId="S::irenak@vsgt.si::6f871211-9d6e-4801-9f7a-49ad5e71b0eb" providerId="AD" clId="Web-{2C0FF3D6-8FFE-E7EE-DFF4-B9BE1BCA08F5}" dt="2026-01-07T08:12:00.854" v="415" actId="1076"/>
          <ac:spMkLst>
            <pc:docMk/>
            <pc:sldMk cId="4115062465" sldId="7753"/>
            <ac:spMk id="6" creationId="{5A382BA4-3EED-9FA8-1EB1-3729F61317D7}"/>
          </ac:spMkLst>
        </pc:spChg>
        <pc:spChg chg="mod">
          <ac:chgData name="Irena Krošl" userId="S::irenak@vsgt.si::6f871211-9d6e-4801-9f7a-49ad5e71b0eb" providerId="AD" clId="Web-{2C0FF3D6-8FFE-E7EE-DFF4-B9BE1BCA08F5}" dt="2026-01-07T08:12:23.964" v="420" actId="14100"/>
          <ac:spMkLst>
            <pc:docMk/>
            <pc:sldMk cId="4115062465" sldId="7753"/>
            <ac:spMk id="8" creationId="{663C02A8-4134-2AD5-7362-35932D925F42}"/>
          </ac:spMkLst>
        </pc:spChg>
        <pc:spChg chg="mod">
          <ac:chgData name="Irena Krošl" userId="S::irenak@vsgt.si::6f871211-9d6e-4801-9f7a-49ad5e71b0eb" providerId="AD" clId="Web-{2C0FF3D6-8FFE-E7EE-DFF4-B9BE1BCA08F5}" dt="2026-01-07T08:12:12.557" v="417" actId="1076"/>
          <ac:spMkLst>
            <pc:docMk/>
            <pc:sldMk cId="4115062465" sldId="7753"/>
            <ac:spMk id="9" creationId="{F7EFBA7E-39C5-BCAC-FA05-4E7536A9F34A}"/>
          </ac:spMkLst>
        </pc:spChg>
        <pc:spChg chg="mod">
          <ac:chgData name="Irena Krošl" userId="S::irenak@vsgt.si::6f871211-9d6e-4801-9f7a-49ad5e71b0eb" providerId="AD" clId="Web-{2C0FF3D6-8FFE-E7EE-DFF4-B9BE1BCA08F5}" dt="2026-01-07T08:12:07.917" v="416" actId="1076"/>
          <ac:spMkLst>
            <pc:docMk/>
            <pc:sldMk cId="4115062465" sldId="7753"/>
            <ac:spMk id="10" creationId="{2BF53D9B-6C25-C7BD-1910-608B8A3024C8}"/>
          </ac:spMkLst>
        </pc:spChg>
        <pc:spChg chg="mod">
          <ac:chgData name="Irena Krošl" userId="S::irenak@vsgt.si::6f871211-9d6e-4801-9f7a-49ad5e71b0eb" providerId="AD" clId="Web-{2C0FF3D6-8FFE-E7EE-DFF4-B9BE1BCA08F5}" dt="2026-01-07T08:11:58.510" v="414" actId="14100"/>
          <ac:spMkLst>
            <pc:docMk/>
            <pc:sldMk cId="4115062465" sldId="7753"/>
            <ac:spMk id="11" creationId="{56A0E387-E454-2D3F-517F-E33F8BA856F5}"/>
          </ac:spMkLst>
        </pc:spChg>
      </pc:sldChg>
      <pc:sldChg chg="modSp">
        <pc:chgData name="Irena Krošl" userId="S::irenak@vsgt.si::6f871211-9d6e-4801-9f7a-49ad5e71b0eb" providerId="AD" clId="Web-{2C0FF3D6-8FFE-E7EE-DFF4-B9BE1BCA08F5}" dt="2026-01-07T08:17:42.485" v="485" actId="14100"/>
        <pc:sldMkLst>
          <pc:docMk/>
          <pc:sldMk cId="109484866" sldId="7755"/>
        </pc:sldMkLst>
        <pc:spChg chg="mod">
          <ac:chgData name="Irena Krošl" userId="S::irenak@vsgt.si::6f871211-9d6e-4801-9f7a-49ad5e71b0eb" providerId="AD" clId="Web-{2C0FF3D6-8FFE-E7EE-DFF4-B9BE1BCA08F5}" dt="2026-01-07T08:17:42.485" v="485" actId="14100"/>
          <ac:spMkLst>
            <pc:docMk/>
            <pc:sldMk cId="109484866" sldId="7755"/>
            <ac:spMk id="2" creationId="{E9014E33-641C-65ED-9176-7291825D4FEF}"/>
          </ac:spMkLst>
        </pc:spChg>
        <pc:spChg chg="mod">
          <ac:chgData name="Irena Krošl" userId="S::irenak@vsgt.si::6f871211-9d6e-4801-9f7a-49ad5e71b0eb" providerId="AD" clId="Web-{2C0FF3D6-8FFE-E7EE-DFF4-B9BE1BCA08F5}" dt="2026-01-07T08:17:19.438" v="478" actId="1076"/>
          <ac:spMkLst>
            <pc:docMk/>
            <pc:sldMk cId="109484866" sldId="7755"/>
            <ac:spMk id="6" creationId="{FC437EBC-276F-A096-FFB0-594F00347132}"/>
          </ac:spMkLst>
        </pc:spChg>
        <pc:spChg chg="mod">
          <ac:chgData name="Irena Krošl" userId="S::irenak@vsgt.si::6f871211-9d6e-4801-9f7a-49ad5e71b0eb" providerId="AD" clId="Web-{2C0FF3D6-8FFE-E7EE-DFF4-B9BE1BCA08F5}" dt="2026-01-07T08:17:25.860" v="480" actId="1076"/>
          <ac:spMkLst>
            <pc:docMk/>
            <pc:sldMk cId="109484866" sldId="7755"/>
            <ac:spMk id="9" creationId="{7A4BC534-C2D8-D9C7-2EAB-E59E366DEFD2}"/>
          </ac:spMkLst>
        </pc:spChg>
        <pc:spChg chg="mod">
          <ac:chgData name="Irena Krošl" userId="S::irenak@vsgt.si::6f871211-9d6e-4801-9f7a-49ad5e71b0eb" providerId="AD" clId="Web-{2C0FF3D6-8FFE-E7EE-DFF4-B9BE1BCA08F5}" dt="2026-01-07T08:17:22.548" v="479" actId="1076"/>
          <ac:spMkLst>
            <pc:docMk/>
            <pc:sldMk cId="109484866" sldId="7755"/>
            <ac:spMk id="10" creationId="{BFBD427E-9D50-5D29-C781-734975262599}"/>
          </ac:spMkLst>
        </pc:spChg>
        <pc:spChg chg="mod">
          <ac:chgData name="Irena Krošl" userId="S::irenak@vsgt.si::6f871211-9d6e-4801-9f7a-49ad5e71b0eb" providerId="AD" clId="Web-{2C0FF3D6-8FFE-E7EE-DFF4-B9BE1BCA08F5}" dt="2026-01-07T08:17:17.454" v="477" actId="14100"/>
          <ac:spMkLst>
            <pc:docMk/>
            <pc:sldMk cId="109484866" sldId="7755"/>
            <ac:spMk id="11" creationId="{80E3C755-1E63-5F53-75C0-7E47092625CA}"/>
          </ac:spMkLst>
        </pc:spChg>
      </pc:sldChg>
      <pc:sldChg chg="modSp">
        <pc:chgData name="Irena Krošl" userId="S::irenak@vsgt.si::6f871211-9d6e-4801-9f7a-49ad5e71b0eb" providerId="AD" clId="Web-{2C0FF3D6-8FFE-E7EE-DFF4-B9BE1BCA08F5}" dt="2026-01-07T07:38:32.902" v="97" actId="20577"/>
        <pc:sldMkLst>
          <pc:docMk/>
          <pc:sldMk cId="4080058260" sldId="7756"/>
        </pc:sldMkLst>
        <pc:spChg chg="mod">
          <ac:chgData name="Irena Krošl" userId="S::irenak@vsgt.si::6f871211-9d6e-4801-9f7a-49ad5e71b0eb" providerId="AD" clId="Web-{2C0FF3D6-8FFE-E7EE-DFF4-B9BE1BCA08F5}" dt="2026-01-07T07:36:56.568" v="85" actId="20577"/>
          <ac:spMkLst>
            <pc:docMk/>
            <pc:sldMk cId="4080058260" sldId="7756"/>
            <ac:spMk id="4" creationId="{190A91A3-5478-98CB-FB3E-107EB287249C}"/>
          </ac:spMkLst>
        </pc:spChg>
        <pc:spChg chg="mod">
          <ac:chgData name="Irena Krošl" userId="S::irenak@vsgt.si::6f871211-9d6e-4801-9f7a-49ad5e71b0eb" providerId="AD" clId="Web-{2C0FF3D6-8FFE-E7EE-DFF4-B9BE1BCA08F5}" dt="2026-01-07T07:38:32.902" v="97" actId="20577"/>
          <ac:spMkLst>
            <pc:docMk/>
            <pc:sldMk cId="4080058260" sldId="7756"/>
            <ac:spMk id="18" creationId="{8D424B08-9F26-FF51-80BF-F2E50072B9B4}"/>
          </ac:spMkLst>
        </pc:spChg>
      </pc:sldChg>
      <pc:sldChg chg="modSp">
        <pc:chgData name="Irena Krošl" userId="S::irenak@vsgt.si::6f871211-9d6e-4801-9f7a-49ad5e71b0eb" providerId="AD" clId="Web-{2C0FF3D6-8FFE-E7EE-DFF4-B9BE1BCA08F5}" dt="2026-01-07T07:43:52.693" v="167" actId="20577"/>
        <pc:sldMkLst>
          <pc:docMk/>
          <pc:sldMk cId="2640752382" sldId="7758"/>
        </pc:sldMkLst>
        <pc:spChg chg="mod">
          <ac:chgData name="Irena Krošl" userId="S::irenak@vsgt.si::6f871211-9d6e-4801-9f7a-49ad5e71b0eb" providerId="AD" clId="Web-{2C0FF3D6-8FFE-E7EE-DFF4-B9BE1BCA08F5}" dt="2026-01-07T07:43:52.693" v="167" actId="20577"/>
          <ac:spMkLst>
            <pc:docMk/>
            <pc:sldMk cId="2640752382" sldId="7758"/>
            <ac:spMk id="11" creationId="{D25B3C5E-271F-0400-B0DF-A7394661C7C1}"/>
          </ac:spMkLst>
        </pc:spChg>
        <pc:spChg chg="mod">
          <ac:chgData name="Irena Krošl" userId="S::irenak@vsgt.si::6f871211-9d6e-4801-9f7a-49ad5e71b0eb" providerId="AD" clId="Web-{2C0FF3D6-8FFE-E7EE-DFF4-B9BE1BCA08F5}" dt="2026-01-07T07:43:29.223" v="162" actId="20577"/>
          <ac:spMkLst>
            <pc:docMk/>
            <pc:sldMk cId="2640752382" sldId="7758"/>
            <ac:spMk id="18" creationId="{9E6A5469-0D2E-1FF8-B375-3EB7FA782490}"/>
          </ac:spMkLst>
        </pc:spChg>
        <pc:spChg chg="mod">
          <ac:chgData name="Irena Krošl" userId="S::irenak@vsgt.si::6f871211-9d6e-4801-9f7a-49ad5e71b0eb" providerId="AD" clId="Web-{2C0FF3D6-8FFE-E7EE-DFF4-B9BE1BCA08F5}" dt="2026-01-07T07:43:46.083" v="164" actId="20577"/>
          <ac:spMkLst>
            <pc:docMk/>
            <pc:sldMk cId="2640752382" sldId="7758"/>
            <ac:spMk id="20" creationId="{30801E7C-3B69-A18D-5AA0-DCED31B8BDB8}"/>
          </ac:spMkLst>
        </pc:spChg>
      </pc:sldChg>
      <pc:sldChg chg="modSp">
        <pc:chgData name="Irena Krošl" userId="S::irenak@vsgt.si::6f871211-9d6e-4801-9f7a-49ad5e71b0eb" providerId="AD" clId="Web-{2C0FF3D6-8FFE-E7EE-DFF4-B9BE1BCA08F5}" dt="2026-01-07T07:44:56.163" v="175" actId="20577"/>
        <pc:sldMkLst>
          <pc:docMk/>
          <pc:sldMk cId="4270886096" sldId="7759"/>
        </pc:sldMkLst>
        <pc:spChg chg="mod">
          <ac:chgData name="Irena Krošl" userId="S::irenak@vsgt.si::6f871211-9d6e-4801-9f7a-49ad5e71b0eb" providerId="AD" clId="Web-{2C0FF3D6-8FFE-E7EE-DFF4-B9BE1BCA08F5}" dt="2026-01-07T07:44:07.380" v="168" actId="14100"/>
          <ac:spMkLst>
            <pc:docMk/>
            <pc:sldMk cId="4270886096" sldId="7759"/>
            <ac:spMk id="9" creationId="{FE7F9D4D-C4EE-60DA-4466-425267942BD3}"/>
          </ac:spMkLst>
        </pc:spChg>
        <pc:spChg chg="mod">
          <ac:chgData name="Irena Krošl" userId="S::irenak@vsgt.si::6f871211-9d6e-4801-9f7a-49ad5e71b0eb" providerId="AD" clId="Web-{2C0FF3D6-8FFE-E7EE-DFF4-B9BE1BCA08F5}" dt="2026-01-07T07:44:32.772" v="173" actId="20577"/>
          <ac:spMkLst>
            <pc:docMk/>
            <pc:sldMk cId="4270886096" sldId="7759"/>
            <ac:spMk id="11" creationId="{D02BCB4C-D629-D3F4-BD86-E3B58A3821EC}"/>
          </ac:spMkLst>
        </pc:spChg>
        <pc:spChg chg="mod">
          <ac:chgData name="Irena Krošl" userId="S::irenak@vsgt.si::6f871211-9d6e-4801-9f7a-49ad5e71b0eb" providerId="AD" clId="Web-{2C0FF3D6-8FFE-E7EE-DFF4-B9BE1BCA08F5}" dt="2026-01-07T07:44:56.163" v="175" actId="20577"/>
          <ac:spMkLst>
            <pc:docMk/>
            <pc:sldMk cId="4270886096" sldId="7759"/>
            <ac:spMk id="20" creationId="{24EE1A73-D234-181C-5379-C358C86B10DB}"/>
          </ac:spMkLst>
        </pc:spChg>
        <pc:cxnChg chg="mod">
          <ac:chgData name="Irena Krošl" userId="S::irenak@vsgt.si::6f871211-9d6e-4801-9f7a-49ad5e71b0eb" providerId="AD" clId="Web-{2C0FF3D6-8FFE-E7EE-DFF4-B9BE1BCA08F5}" dt="2026-01-07T07:44:10.537" v="169" actId="1076"/>
          <ac:cxnSpMkLst>
            <pc:docMk/>
            <pc:sldMk cId="4270886096" sldId="7759"/>
            <ac:cxnSpMk id="10" creationId="{81CA9BB3-FC12-6DCD-9BA6-BB828D5ED9C4}"/>
          </ac:cxnSpMkLst>
        </pc:cxnChg>
      </pc:sldChg>
      <pc:sldChg chg="modSp">
        <pc:chgData name="Irena Krošl" userId="S::irenak@vsgt.si::6f871211-9d6e-4801-9f7a-49ad5e71b0eb" providerId="AD" clId="Web-{2C0FF3D6-8FFE-E7EE-DFF4-B9BE1BCA08F5}" dt="2026-01-07T07:48:08.022" v="183" actId="20577"/>
        <pc:sldMkLst>
          <pc:docMk/>
          <pc:sldMk cId="2582865590" sldId="7760"/>
        </pc:sldMkLst>
        <pc:spChg chg="mod">
          <ac:chgData name="Irena Krošl" userId="S::irenak@vsgt.si::6f871211-9d6e-4801-9f7a-49ad5e71b0eb" providerId="AD" clId="Web-{2C0FF3D6-8FFE-E7EE-DFF4-B9BE1BCA08F5}" dt="2026-01-07T07:48:08.022" v="183" actId="20577"/>
          <ac:spMkLst>
            <pc:docMk/>
            <pc:sldMk cId="2582865590" sldId="7760"/>
            <ac:spMk id="8" creationId="{BF269DFF-C999-E0F8-1789-E9204F83F9BE}"/>
          </ac:spMkLst>
        </pc:spChg>
        <pc:spChg chg="mod">
          <ac:chgData name="Irena Krošl" userId="S::irenak@vsgt.si::6f871211-9d6e-4801-9f7a-49ad5e71b0eb" providerId="AD" clId="Web-{2C0FF3D6-8FFE-E7EE-DFF4-B9BE1BCA08F5}" dt="2026-01-07T07:45:15.586" v="180" actId="1076"/>
          <ac:spMkLst>
            <pc:docMk/>
            <pc:sldMk cId="2582865590" sldId="7760"/>
            <ac:spMk id="25" creationId="{958CB961-4085-C663-D5D0-F649972F95C0}"/>
          </ac:spMkLst>
        </pc:spChg>
      </pc:sldChg>
      <pc:sldChg chg="addSp delSp modSp">
        <pc:chgData name="Irena Krošl" userId="S::irenak@vsgt.si::6f871211-9d6e-4801-9f7a-49ad5e71b0eb" providerId="AD" clId="Web-{2C0FF3D6-8FFE-E7EE-DFF4-B9BE1BCA08F5}" dt="2026-01-07T07:55:57.631" v="271" actId="20577"/>
        <pc:sldMkLst>
          <pc:docMk/>
          <pc:sldMk cId="3513236028" sldId="7761"/>
        </pc:sldMkLst>
        <pc:spChg chg="add del mod">
          <ac:chgData name="Irena Krošl" userId="S::irenak@vsgt.si::6f871211-9d6e-4801-9f7a-49ad5e71b0eb" providerId="AD" clId="Web-{2C0FF3D6-8FFE-E7EE-DFF4-B9BE1BCA08F5}" dt="2026-01-07T07:55:03.677" v="259" actId="20577"/>
          <ac:spMkLst>
            <pc:docMk/>
            <pc:sldMk cId="3513236028" sldId="7761"/>
            <ac:spMk id="9" creationId="{AE752E43-493E-0FA7-2AFA-9DCD82469B6A}"/>
          </ac:spMkLst>
        </pc:spChg>
        <pc:spChg chg="mod">
          <ac:chgData name="Irena Krošl" userId="S::irenak@vsgt.si::6f871211-9d6e-4801-9f7a-49ad5e71b0eb" providerId="AD" clId="Web-{2C0FF3D6-8FFE-E7EE-DFF4-B9BE1BCA08F5}" dt="2026-01-07T07:55:57.631" v="271" actId="20577"/>
          <ac:spMkLst>
            <pc:docMk/>
            <pc:sldMk cId="3513236028" sldId="7761"/>
            <ac:spMk id="11" creationId="{D2EB433A-48BA-2209-0B5B-A2026216FC41}"/>
          </ac:spMkLst>
        </pc:spChg>
        <pc:picChg chg="mod">
          <ac:chgData name="Irena Krošl" userId="S::irenak@vsgt.si::6f871211-9d6e-4801-9f7a-49ad5e71b0eb" providerId="AD" clId="Web-{2C0FF3D6-8FFE-E7EE-DFF4-B9BE1BCA08F5}" dt="2026-01-07T07:55:13.802" v="262" actId="1076"/>
          <ac:picMkLst>
            <pc:docMk/>
            <pc:sldMk cId="3513236028" sldId="7761"/>
            <ac:picMk id="2" creationId="{D9FAF786-B9E2-8826-964D-8E5C07EFAE81}"/>
          </ac:picMkLst>
        </pc:picChg>
      </pc:sldChg>
      <pc:sldChg chg="modSp">
        <pc:chgData name="Irena Krošl" userId="S::irenak@vsgt.si::6f871211-9d6e-4801-9f7a-49ad5e71b0eb" providerId="AD" clId="Web-{2C0FF3D6-8FFE-E7EE-DFF4-B9BE1BCA08F5}" dt="2026-01-07T07:57:45.961" v="279" actId="20577"/>
        <pc:sldMkLst>
          <pc:docMk/>
          <pc:sldMk cId="2587697110" sldId="7762"/>
        </pc:sldMkLst>
        <pc:spChg chg="mod">
          <ac:chgData name="Irena Krošl" userId="S::irenak@vsgt.si::6f871211-9d6e-4801-9f7a-49ad5e71b0eb" providerId="AD" clId="Web-{2C0FF3D6-8FFE-E7EE-DFF4-B9BE1BCA08F5}" dt="2026-01-07T07:56:04.397" v="273" actId="14100"/>
          <ac:spMkLst>
            <pc:docMk/>
            <pc:sldMk cId="2587697110" sldId="7762"/>
            <ac:spMk id="9" creationId="{A5A24460-EC5F-02A8-8BFB-622B40009261}"/>
          </ac:spMkLst>
        </pc:spChg>
        <pc:spChg chg="mod">
          <ac:chgData name="Irena Krošl" userId="S::irenak@vsgt.si::6f871211-9d6e-4801-9f7a-49ad5e71b0eb" providerId="AD" clId="Web-{2C0FF3D6-8FFE-E7EE-DFF4-B9BE1BCA08F5}" dt="2026-01-07T07:57:45.961" v="279" actId="20577"/>
          <ac:spMkLst>
            <pc:docMk/>
            <pc:sldMk cId="2587697110" sldId="7762"/>
            <ac:spMk id="11" creationId="{BB94895A-0A35-FF41-1465-D835B90448ED}"/>
          </ac:spMkLst>
        </pc:spChg>
        <pc:spChg chg="mod">
          <ac:chgData name="Irena Krošl" userId="S::irenak@vsgt.si::6f871211-9d6e-4801-9f7a-49ad5e71b0eb" providerId="AD" clId="Web-{2C0FF3D6-8FFE-E7EE-DFF4-B9BE1BCA08F5}" dt="2026-01-07T07:56:19.428" v="276" actId="1076"/>
          <ac:spMkLst>
            <pc:docMk/>
            <pc:sldMk cId="2587697110" sldId="7762"/>
            <ac:spMk id="13" creationId="{5387A4DE-54BE-D649-8B7A-4EF40A8B0770}"/>
          </ac:spMkLst>
        </pc:spChg>
        <pc:cxnChg chg="mod">
          <ac:chgData name="Irena Krošl" userId="S::irenak@vsgt.si::6f871211-9d6e-4801-9f7a-49ad5e71b0eb" providerId="AD" clId="Web-{2C0FF3D6-8FFE-E7EE-DFF4-B9BE1BCA08F5}" dt="2026-01-07T07:56:14.616" v="275" actId="14100"/>
          <ac:cxnSpMkLst>
            <pc:docMk/>
            <pc:sldMk cId="2587697110" sldId="7762"/>
            <ac:cxnSpMk id="10" creationId="{5F1545BD-E455-84BA-F90C-B7595712A158}"/>
          </ac:cxnSpMkLst>
        </pc:cxnChg>
      </pc:sldChg>
      <pc:sldChg chg="modSp">
        <pc:chgData name="Irena Krošl" userId="S::irenak@vsgt.si::6f871211-9d6e-4801-9f7a-49ad5e71b0eb" providerId="AD" clId="Web-{2C0FF3D6-8FFE-E7EE-DFF4-B9BE1BCA08F5}" dt="2026-01-07T07:59:38.665" v="299" actId="20577"/>
        <pc:sldMkLst>
          <pc:docMk/>
          <pc:sldMk cId="2839299372" sldId="7763"/>
        </pc:sldMkLst>
        <pc:spChg chg="mod">
          <ac:chgData name="Irena Krošl" userId="S::irenak@vsgt.si::6f871211-9d6e-4801-9f7a-49ad5e71b0eb" providerId="AD" clId="Web-{2C0FF3D6-8FFE-E7EE-DFF4-B9BE1BCA08F5}" dt="2026-01-07T07:59:38.665" v="299" actId="20577"/>
          <ac:spMkLst>
            <pc:docMk/>
            <pc:sldMk cId="2839299372" sldId="7763"/>
            <ac:spMk id="5" creationId="{AB7317CE-AE03-2032-9248-71302BE76C91}"/>
          </ac:spMkLst>
        </pc:spChg>
        <pc:spChg chg="mod">
          <ac:chgData name="Irena Krošl" userId="S::irenak@vsgt.si::6f871211-9d6e-4801-9f7a-49ad5e71b0eb" providerId="AD" clId="Web-{2C0FF3D6-8FFE-E7EE-DFF4-B9BE1BCA08F5}" dt="2026-01-07T07:59:04.884" v="297" actId="20577"/>
          <ac:spMkLst>
            <pc:docMk/>
            <pc:sldMk cId="2839299372" sldId="7763"/>
            <ac:spMk id="6" creationId="{C075E5CE-809A-1077-52C1-6D5FF95E6DD7}"/>
          </ac:spMkLst>
        </pc:spChg>
        <pc:spChg chg="mod">
          <ac:chgData name="Irena Krošl" userId="S::irenak@vsgt.si::6f871211-9d6e-4801-9f7a-49ad5e71b0eb" providerId="AD" clId="Web-{2C0FF3D6-8FFE-E7EE-DFF4-B9BE1BCA08F5}" dt="2026-01-07T07:58:21.524" v="291" actId="1076"/>
          <ac:spMkLst>
            <pc:docMk/>
            <pc:sldMk cId="2839299372" sldId="7763"/>
            <ac:spMk id="9" creationId="{868D4F68-883C-3D28-FD37-46C1A389D9B8}"/>
          </ac:spMkLst>
        </pc:spChg>
        <pc:grpChg chg="mod">
          <ac:chgData name="Irena Krošl" userId="S::irenak@vsgt.si::6f871211-9d6e-4801-9f7a-49ad5e71b0eb" providerId="AD" clId="Web-{2C0FF3D6-8FFE-E7EE-DFF4-B9BE1BCA08F5}" dt="2026-01-07T07:58:35.477" v="293" actId="1076"/>
          <ac:grpSpMkLst>
            <pc:docMk/>
            <pc:sldMk cId="2839299372" sldId="7763"/>
            <ac:grpSpMk id="19" creationId="{EB9A5A00-2DE8-7453-4443-89544F2F2E73}"/>
          </ac:grpSpMkLst>
        </pc:grpChg>
        <pc:picChg chg="mod">
          <ac:chgData name="Irena Krošl" userId="S::irenak@vsgt.si::6f871211-9d6e-4801-9f7a-49ad5e71b0eb" providerId="AD" clId="Web-{2C0FF3D6-8FFE-E7EE-DFF4-B9BE1BCA08F5}" dt="2026-01-07T07:57:56.242" v="281" actId="14100"/>
          <ac:picMkLst>
            <pc:docMk/>
            <pc:sldMk cId="2839299372" sldId="7763"/>
            <ac:picMk id="2" creationId="{362DB526-56E5-3A54-AC5F-CBE0A6FE60BE}"/>
          </ac:picMkLst>
        </pc:picChg>
      </pc:sldChg>
      <pc:sldChg chg="modSp">
        <pc:chgData name="Irena Krošl" userId="S::irenak@vsgt.si::6f871211-9d6e-4801-9f7a-49ad5e71b0eb" providerId="AD" clId="Web-{2C0FF3D6-8FFE-E7EE-DFF4-B9BE1BCA08F5}" dt="2026-01-07T08:00:02.212" v="302" actId="1076"/>
        <pc:sldMkLst>
          <pc:docMk/>
          <pc:sldMk cId="1535919707" sldId="7764"/>
        </pc:sldMkLst>
        <pc:spChg chg="mod">
          <ac:chgData name="Irena Krošl" userId="S::irenak@vsgt.si::6f871211-9d6e-4801-9f7a-49ad5e71b0eb" providerId="AD" clId="Web-{2C0FF3D6-8FFE-E7EE-DFF4-B9BE1BCA08F5}" dt="2026-01-07T07:59:48.087" v="300" actId="1076"/>
          <ac:spMkLst>
            <pc:docMk/>
            <pc:sldMk cId="1535919707" sldId="7764"/>
            <ac:spMk id="20" creationId="{4DBF16FE-A9F1-DB44-5493-7ED28301094F}"/>
          </ac:spMkLst>
        </pc:spChg>
        <pc:picChg chg="mod">
          <ac:chgData name="Irena Krošl" userId="S::irenak@vsgt.si::6f871211-9d6e-4801-9f7a-49ad5e71b0eb" providerId="AD" clId="Web-{2C0FF3D6-8FFE-E7EE-DFF4-B9BE1BCA08F5}" dt="2026-01-07T08:00:02.212" v="302" actId="1076"/>
          <ac:picMkLst>
            <pc:docMk/>
            <pc:sldMk cId="1535919707" sldId="7764"/>
            <ac:picMk id="2" creationId="{FE9BB6F6-0304-AFE4-D7BE-062BB99B783A}"/>
          </ac:picMkLst>
        </pc:picChg>
      </pc:sldChg>
      <pc:sldChg chg="modSp">
        <pc:chgData name="Irena Krošl" userId="S::irenak@vsgt.si::6f871211-9d6e-4801-9f7a-49ad5e71b0eb" providerId="AD" clId="Web-{2C0FF3D6-8FFE-E7EE-DFF4-B9BE1BCA08F5}" dt="2026-01-07T08:19:44.522" v="507" actId="1076"/>
        <pc:sldMkLst>
          <pc:docMk/>
          <pc:sldMk cId="1458162308" sldId="7765"/>
        </pc:sldMkLst>
        <pc:spChg chg="mod">
          <ac:chgData name="Irena Krošl" userId="S::irenak@vsgt.si::6f871211-9d6e-4801-9f7a-49ad5e71b0eb" providerId="AD" clId="Web-{2C0FF3D6-8FFE-E7EE-DFF4-B9BE1BCA08F5}" dt="2026-01-07T08:19:38.584" v="506" actId="1076"/>
          <ac:spMkLst>
            <pc:docMk/>
            <pc:sldMk cId="1458162308" sldId="7765"/>
            <ac:spMk id="3" creationId="{D50FF910-5D09-1811-E7B0-A60829C46129}"/>
          </ac:spMkLst>
        </pc:spChg>
        <pc:spChg chg="mod">
          <ac:chgData name="Irena Krošl" userId="S::irenak@vsgt.si::6f871211-9d6e-4801-9f7a-49ad5e71b0eb" providerId="AD" clId="Web-{2C0FF3D6-8FFE-E7EE-DFF4-B9BE1BCA08F5}" dt="2026-01-07T08:19:19.221" v="501" actId="14100"/>
          <ac:spMkLst>
            <pc:docMk/>
            <pc:sldMk cId="1458162308" sldId="7765"/>
            <ac:spMk id="5" creationId="{3A2904A0-535E-548C-9A18-DEE68A47EEDF}"/>
          </ac:spMkLst>
        </pc:spChg>
        <pc:spChg chg="mod">
          <ac:chgData name="Irena Krošl" userId="S::irenak@vsgt.si::6f871211-9d6e-4801-9f7a-49ad5e71b0eb" providerId="AD" clId="Web-{2C0FF3D6-8FFE-E7EE-DFF4-B9BE1BCA08F5}" dt="2026-01-07T08:19:22.159" v="502" actId="1076"/>
          <ac:spMkLst>
            <pc:docMk/>
            <pc:sldMk cId="1458162308" sldId="7765"/>
            <ac:spMk id="6" creationId="{B1020E66-A173-B3E0-17DB-66BBDE4FF839}"/>
          </ac:spMkLst>
        </pc:spChg>
        <pc:spChg chg="mod">
          <ac:chgData name="Irena Krošl" userId="S::irenak@vsgt.si::6f871211-9d6e-4801-9f7a-49ad5e71b0eb" providerId="AD" clId="Web-{2C0FF3D6-8FFE-E7EE-DFF4-B9BE1BCA08F5}" dt="2026-01-07T08:19:29.129" v="503" actId="1076"/>
          <ac:spMkLst>
            <pc:docMk/>
            <pc:sldMk cId="1458162308" sldId="7765"/>
            <ac:spMk id="7" creationId="{693DE662-156A-BDED-4B5E-C6B5D5ACB85D}"/>
          </ac:spMkLst>
        </pc:spChg>
        <pc:spChg chg="mod">
          <ac:chgData name="Irena Krošl" userId="S::irenak@vsgt.si::6f871211-9d6e-4801-9f7a-49ad5e71b0eb" providerId="AD" clId="Web-{2C0FF3D6-8FFE-E7EE-DFF4-B9BE1BCA08F5}" dt="2026-01-07T08:19:12.908" v="500" actId="14100"/>
          <ac:spMkLst>
            <pc:docMk/>
            <pc:sldMk cId="1458162308" sldId="7765"/>
            <ac:spMk id="14" creationId="{CCC37BB3-CD85-2142-761F-77AE95FC93D3}"/>
          </ac:spMkLst>
        </pc:spChg>
        <pc:spChg chg="mod">
          <ac:chgData name="Irena Krošl" userId="S::irenak@vsgt.si::6f871211-9d6e-4801-9f7a-49ad5e71b0eb" providerId="AD" clId="Web-{2C0FF3D6-8FFE-E7EE-DFF4-B9BE1BCA08F5}" dt="2026-01-07T08:19:36.286" v="505" actId="1076"/>
          <ac:spMkLst>
            <pc:docMk/>
            <pc:sldMk cId="1458162308" sldId="7765"/>
            <ac:spMk id="16" creationId="{10534C82-2F3E-4773-473E-CF376F87C680}"/>
          </ac:spMkLst>
        </pc:spChg>
        <pc:cxnChg chg="mod">
          <ac:chgData name="Irena Krošl" userId="S::irenak@vsgt.si::6f871211-9d6e-4801-9f7a-49ad5e71b0eb" providerId="AD" clId="Web-{2C0FF3D6-8FFE-E7EE-DFF4-B9BE1BCA08F5}" dt="2026-01-07T08:19:44.522" v="507" actId="1076"/>
          <ac:cxnSpMkLst>
            <pc:docMk/>
            <pc:sldMk cId="1458162308" sldId="7765"/>
            <ac:cxnSpMk id="4" creationId="{DDABB471-8DD3-3379-4D63-79BEF4321646}"/>
          </ac:cxnSpMkLst>
        </pc:cxnChg>
      </pc:sldChg>
      <pc:sldChg chg="modSp">
        <pc:chgData name="Irena Krošl" userId="S::irenak@vsgt.si::6f871211-9d6e-4801-9f7a-49ad5e71b0eb" providerId="AD" clId="Web-{2C0FF3D6-8FFE-E7EE-DFF4-B9BE1BCA08F5}" dt="2026-01-07T08:20:12.525" v="509" actId="1076"/>
        <pc:sldMkLst>
          <pc:docMk/>
          <pc:sldMk cId="3106253561" sldId="7766"/>
        </pc:sldMkLst>
        <pc:spChg chg="mod">
          <ac:chgData name="Irena Krošl" userId="S::irenak@vsgt.si::6f871211-9d6e-4801-9f7a-49ad5e71b0eb" providerId="AD" clId="Web-{2C0FF3D6-8FFE-E7EE-DFF4-B9BE1BCA08F5}" dt="2026-01-07T08:20:12.525" v="509" actId="1076"/>
          <ac:spMkLst>
            <pc:docMk/>
            <pc:sldMk cId="3106253561" sldId="7766"/>
            <ac:spMk id="17" creationId="{A7F7113C-86AA-D437-E290-3E2906EC0EAC}"/>
          </ac:spMkLst>
        </pc:spChg>
      </pc:sldChg>
      <pc:sldChg chg="modSp">
        <pc:chgData name="Irena Krošl" userId="S::irenak@vsgt.si::6f871211-9d6e-4801-9f7a-49ad5e71b0eb" providerId="AD" clId="Web-{2C0FF3D6-8FFE-E7EE-DFF4-B9BE1BCA08F5}" dt="2026-01-07T08:02:31.280" v="315" actId="20577"/>
        <pc:sldMkLst>
          <pc:docMk/>
          <pc:sldMk cId="3056243579" sldId="7767"/>
        </pc:sldMkLst>
        <pc:spChg chg="mod">
          <ac:chgData name="Irena Krošl" userId="S::irenak@vsgt.si::6f871211-9d6e-4801-9f7a-49ad5e71b0eb" providerId="AD" clId="Web-{2C0FF3D6-8FFE-E7EE-DFF4-B9BE1BCA08F5}" dt="2026-01-07T08:01:44.526" v="305" actId="1076"/>
          <ac:spMkLst>
            <pc:docMk/>
            <pc:sldMk cId="3056243579" sldId="7767"/>
            <ac:spMk id="11" creationId="{A0A25C1F-62CF-EB04-2409-3000FD5C6E0C}"/>
          </ac:spMkLst>
        </pc:spChg>
        <pc:spChg chg="mod">
          <ac:chgData name="Irena Krošl" userId="S::irenak@vsgt.si::6f871211-9d6e-4801-9f7a-49ad5e71b0eb" providerId="AD" clId="Web-{2C0FF3D6-8FFE-E7EE-DFF4-B9BE1BCA08F5}" dt="2026-01-07T08:01:41.916" v="304" actId="14100"/>
          <ac:spMkLst>
            <pc:docMk/>
            <pc:sldMk cId="3056243579" sldId="7767"/>
            <ac:spMk id="12" creationId="{81F790AC-5D25-7043-BEBA-05C59BDF9DDF}"/>
          </ac:spMkLst>
        </pc:spChg>
        <pc:spChg chg="mod">
          <ac:chgData name="Irena Krošl" userId="S::irenak@vsgt.si::6f871211-9d6e-4801-9f7a-49ad5e71b0eb" providerId="AD" clId="Web-{2C0FF3D6-8FFE-E7EE-DFF4-B9BE1BCA08F5}" dt="2026-01-07T08:02:31.280" v="315" actId="20577"/>
          <ac:spMkLst>
            <pc:docMk/>
            <pc:sldMk cId="3056243579" sldId="7767"/>
            <ac:spMk id="14" creationId="{618847F7-F469-6BAF-8FC7-5F149B85F62C}"/>
          </ac:spMkLst>
        </pc:spChg>
      </pc:sldChg>
      <pc:sldChg chg="modSp">
        <pc:chgData name="Irena Krošl" userId="S::irenak@vsgt.si::6f871211-9d6e-4801-9f7a-49ad5e71b0eb" providerId="AD" clId="Web-{2C0FF3D6-8FFE-E7EE-DFF4-B9BE1BCA08F5}" dt="2026-01-07T08:02:52.283" v="319" actId="20577"/>
        <pc:sldMkLst>
          <pc:docMk/>
          <pc:sldMk cId="865222334" sldId="7768"/>
        </pc:sldMkLst>
        <pc:spChg chg="mod">
          <ac:chgData name="Irena Krošl" userId="S::irenak@vsgt.si::6f871211-9d6e-4801-9f7a-49ad5e71b0eb" providerId="AD" clId="Web-{2C0FF3D6-8FFE-E7EE-DFF4-B9BE1BCA08F5}" dt="2026-01-07T08:02:52.283" v="319" actId="20577"/>
          <ac:spMkLst>
            <pc:docMk/>
            <pc:sldMk cId="865222334" sldId="7768"/>
            <ac:spMk id="17" creationId="{096EC038-4EEA-7C31-725D-BEE41A19597E}"/>
          </ac:spMkLst>
        </pc:spChg>
      </pc:sldChg>
      <pc:sldChg chg="modSp">
        <pc:chgData name="Irena Krošl" userId="S::irenak@vsgt.si::6f871211-9d6e-4801-9f7a-49ad5e71b0eb" providerId="AD" clId="Web-{2C0FF3D6-8FFE-E7EE-DFF4-B9BE1BCA08F5}" dt="2026-01-07T08:11:23.540" v="413" actId="14100"/>
        <pc:sldMkLst>
          <pc:docMk/>
          <pc:sldMk cId="3450675974" sldId="7770"/>
        </pc:sldMkLst>
        <pc:spChg chg="mod">
          <ac:chgData name="Irena Krošl" userId="S::irenak@vsgt.si::6f871211-9d6e-4801-9f7a-49ad5e71b0eb" providerId="AD" clId="Web-{2C0FF3D6-8FFE-E7EE-DFF4-B9BE1BCA08F5}" dt="2026-01-07T08:11:23.540" v="413" actId="14100"/>
          <ac:spMkLst>
            <pc:docMk/>
            <pc:sldMk cId="3450675974" sldId="7770"/>
            <ac:spMk id="9" creationId="{BF3C0994-280E-A055-CE0C-ADD985C508C2}"/>
          </ac:spMkLst>
        </pc:spChg>
      </pc:sldChg>
      <pc:sldChg chg="modSp">
        <pc:chgData name="Irena Krošl" userId="S::irenak@vsgt.si::6f871211-9d6e-4801-9f7a-49ad5e71b0eb" providerId="AD" clId="Web-{2C0FF3D6-8FFE-E7EE-DFF4-B9BE1BCA08F5}" dt="2026-01-07T08:11:21.072" v="412" actId="20577"/>
        <pc:sldMkLst>
          <pc:docMk/>
          <pc:sldMk cId="3886821559" sldId="7771"/>
        </pc:sldMkLst>
        <pc:spChg chg="mod">
          <ac:chgData name="Irena Krošl" userId="S::irenak@vsgt.si::6f871211-9d6e-4801-9f7a-49ad5e71b0eb" providerId="AD" clId="Web-{2C0FF3D6-8FFE-E7EE-DFF4-B9BE1BCA08F5}" dt="2026-01-07T08:11:21.072" v="412" actId="20577"/>
          <ac:spMkLst>
            <pc:docMk/>
            <pc:sldMk cId="3886821559" sldId="7771"/>
            <ac:spMk id="5" creationId="{5BD4C1A1-32B9-BE89-9CD5-06E95CC7A9F8}"/>
          </ac:spMkLst>
        </pc:spChg>
        <pc:spChg chg="mod">
          <ac:chgData name="Irena Krošl" userId="S::irenak@vsgt.si::6f871211-9d6e-4801-9f7a-49ad5e71b0eb" providerId="AD" clId="Web-{2C0FF3D6-8FFE-E7EE-DFF4-B9BE1BCA08F5}" dt="2026-01-07T08:10:42.336" v="397" actId="14100"/>
          <ac:spMkLst>
            <pc:docMk/>
            <pc:sldMk cId="3886821559" sldId="7771"/>
            <ac:spMk id="9" creationId="{85448452-2DFA-2B54-31C2-43ED7363D085}"/>
          </ac:spMkLst>
        </pc:spChg>
      </pc:sldChg>
      <pc:sldChg chg="modSp">
        <pc:chgData name="Irena Krošl" userId="S::irenak@vsgt.si::6f871211-9d6e-4801-9f7a-49ad5e71b0eb" providerId="AD" clId="Web-{2C0FF3D6-8FFE-E7EE-DFF4-B9BE1BCA08F5}" dt="2026-01-07T08:04:16.935" v="339" actId="1076"/>
        <pc:sldMkLst>
          <pc:docMk/>
          <pc:sldMk cId="334443489" sldId="7772"/>
        </pc:sldMkLst>
        <pc:spChg chg="mod">
          <ac:chgData name="Irena Krošl" userId="S::irenak@vsgt.si::6f871211-9d6e-4801-9f7a-49ad5e71b0eb" providerId="AD" clId="Web-{2C0FF3D6-8FFE-E7EE-DFF4-B9BE1BCA08F5}" dt="2026-01-07T08:04:16.935" v="339" actId="1076"/>
          <ac:spMkLst>
            <pc:docMk/>
            <pc:sldMk cId="334443489" sldId="7772"/>
            <ac:spMk id="6" creationId="{6580EF3E-C119-3841-5CA6-D26CD2984E77}"/>
          </ac:spMkLst>
        </pc:spChg>
      </pc:sldChg>
      <pc:sldChg chg="modSp">
        <pc:chgData name="Irena Krošl" userId="S::irenak@vsgt.si::6f871211-9d6e-4801-9f7a-49ad5e71b0eb" providerId="AD" clId="Web-{2C0FF3D6-8FFE-E7EE-DFF4-B9BE1BCA08F5}" dt="2026-01-07T08:05:06.284" v="343" actId="20577"/>
        <pc:sldMkLst>
          <pc:docMk/>
          <pc:sldMk cId="4255264563" sldId="7773"/>
        </pc:sldMkLst>
        <pc:spChg chg="mod">
          <ac:chgData name="Irena Krošl" userId="S::irenak@vsgt.si::6f871211-9d6e-4801-9f7a-49ad5e71b0eb" providerId="AD" clId="Web-{2C0FF3D6-8FFE-E7EE-DFF4-B9BE1BCA08F5}" dt="2026-01-07T08:04:36.375" v="341" actId="1076"/>
          <ac:spMkLst>
            <pc:docMk/>
            <pc:sldMk cId="4255264563" sldId="7773"/>
            <ac:spMk id="8" creationId="{CAE13A4E-1194-4018-DBEE-2669AB63E8EA}"/>
          </ac:spMkLst>
        </pc:spChg>
        <pc:spChg chg="mod">
          <ac:chgData name="Irena Krošl" userId="S::irenak@vsgt.si::6f871211-9d6e-4801-9f7a-49ad5e71b0eb" providerId="AD" clId="Web-{2C0FF3D6-8FFE-E7EE-DFF4-B9BE1BCA08F5}" dt="2026-01-07T08:04:33.859" v="340" actId="14100"/>
          <ac:spMkLst>
            <pc:docMk/>
            <pc:sldMk cId="4255264563" sldId="7773"/>
            <ac:spMk id="9" creationId="{86EBD9EA-C138-5323-D47F-34FE3E189A45}"/>
          </ac:spMkLst>
        </pc:spChg>
        <pc:spChg chg="mod">
          <ac:chgData name="Irena Krošl" userId="S::irenak@vsgt.si::6f871211-9d6e-4801-9f7a-49ad5e71b0eb" providerId="AD" clId="Web-{2C0FF3D6-8FFE-E7EE-DFF4-B9BE1BCA08F5}" dt="2026-01-07T08:05:06.284" v="343" actId="20577"/>
          <ac:spMkLst>
            <pc:docMk/>
            <pc:sldMk cId="4255264563" sldId="7773"/>
            <ac:spMk id="16" creationId="{26AB69DE-C9D1-5893-C40C-4AFDCE1FA530}"/>
          </ac:spMkLst>
        </pc:spChg>
      </pc:sldChg>
      <pc:sldChg chg="modSp">
        <pc:chgData name="Irena Krošl" userId="S::irenak@vsgt.si::6f871211-9d6e-4801-9f7a-49ad5e71b0eb" providerId="AD" clId="Web-{2C0FF3D6-8FFE-E7EE-DFF4-B9BE1BCA08F5}" dt="2026-01-07T07:34:50.643" v="51" actId="20577"/>
        <pc:sldMkLst>
          <pc:docMk/>
          <pc:sldMk cId="1721721080" sldId="7774"/>
        </pc:sldMkLst>
        <pc:spChg chg="mod">
          <ac:chgData name="Irena Krošl" userId="S::irenak@vsgt.si::6f871211-9d6e-4801-9f7a-49ad5e71b0eb" providerId="AD" clId="Web-{2C0FF3D6-8FFE-E7EE-DFF4-B9BE1BCA08F5}" dt="2026-01-07T07:34:50.643" v="51" actId="20577"/>
          <ac:spMkLst>
            <pc:docMk/>
            <pc:sldMk cId="1721721080" sldId="7774"/>
            <ac:spMk id="2" creationId="{BA477325-FD39-810A-DCCC-E2BC43119A96}"/>
          </ac:spMkLst>
        </pc:spChg>
        <pc:spChg chg="mod">
          <ac:chgData name="Irena Krošl" userId="S::irenak@vsgt.si::6f871211-9d6e-4801-9f7a-49ad5e71b0eb" providerId="AD" clId="Web-{2C0FF3D6-8FFE-E7EE-DFF4-B9BE1BCA08F5}" dt="2026-01-07T07:34:45.002" v="48" actId="20577"/>
          <ac:spMkLst>
            <pc:docMk/>
            <pc:sldMk cId="1721721080" sldId="7774"/>
            <ac:spMk id="3" creationId="{A9176FE3-F725-B493-6590-4D70990DBECD}"/>
          </ac:spMkLst>
        </pc:spChg>
      </pc:sldChg>
      <pc:sldChg chg="modSp">
        <pc:chgData name="Irena Krošl" userId="S::irenak@vsgt.si::6f871211-9d6e-4801-9f7a-49ad5e71b0eb" providerId="AD" clId="Web-{2C0FF3D6-8FFE-E7EE-DFF4-B9BE1BCA08F5}" dt="2026-01-07T07:39:18.529" v="110" actId="20577"/>
        <pc:sldMkLst>
          <pc:docMk/>
          <pc:sldMk cId="3726935132" sldId="7775"/>
        </pc:sldMkLst>
        <pc:spChg chg="mod">
          <ac:chgData name="Irena Krošl" userId="S::irenak@vsgt.si::6f871211-9d6e-4801-9f7a-49ad5e71b0eb" providerId="AD" clId="Web-{2C0FF3D6-8FFE-E7EE-DFF4-B9BE1BCA08F5}" dt="2026-01-07T07:38:39.824" v="99" actId="1076"/>
          <ac:spMkLst>
            <pc:docMk/>
            <pc:sldMk cId="3726935132" sldId="7775"/>
            <ac:spMk id="6" creationId="{1A69F967-7450-26A0-215C-3164BD397D83}"/>
          </ac:spMkLst>
        </pc:spChg>
        <pc:spChg chg="mod">
          <ac:chgData name="Irena Krošl" userId="S::irenak@vsgt.si::6f871211-9d6e-4801-9f7a-49ad5e71b0eb" providerId="AD" clId="Web-{2C0FF3D6-8FFE-E7EE-DFF4-B9BE1BCA08F5}" dt="2026-01-07T07:39:18.529" v="110" actId="20577"/>
          <ac:spMkLst>
            <pc:docMk/>
            <pc:sldMk cId="3726935132" sldId="7775"/>
            <ac:spMk id="8" creationId="{433F1DBA-D3E1-15F1-6EC0-3F287C47D176}"/>
          </ac:spMkLst>
        </pc:spChg>
        <pc:spChg chg="mod">
          <ac:chgData name="Irena Krošl" userId="S::irenak@vsgt.si::6f871211-9d6e-4801-9f7a-49ad5e71b0eb" providerId="AD" clId="Web-{2C0FF3D6-8FFE-E7EE-DFF4-B9BE1BCA08F5}" dt="2026-01-07T07:38:37.746" v="98" actId="14100"/>
          <ac:spMkLst>
            <pc:docMk/>
            <pc:sldMk cId="3726935132" sldId="7775"/>
            <ac:spMk id="11" creationId="{6B14956A-4F2E-99B5-AB95-F513417A9178}"/>
          </ac:spMkLst>
        </pc:spChg>
      </pc:sldChg>
      <pc:sldChg chg="modSp">
        <pc:chgData name="Irena Krošl" userId="S::irenak@vsgt.si::6f871211-9d6e-4801-9f7a-49ad5e71b0eb" providerId="AD" clId="Web-{2C0FF3D6-8FFE-E7EE-DFF4-B9BE1BCA08F5}" dt="2026-01-07T07:40:05.093" v="116" actId="20577"/>
        <pc:sldMkLst>
          <pc:docMk/>
          <pc:sldMk cId="1078824226" sldId="7776"/>
        </pc:sldMkLst>
        <pc:spChg chg="mod">
          <ac:chgData name="Irena Krošl" userId="S::irenak@vsgt.si::6f871211-9d6e-4801-9f7a-49ad5e71b0eb" providerId="AD" clId="Web-{2C0FF3D6-8FFE-E7EE-DFF4-B9BE1BCA08F5}" dt="2026-01-07T07:39:25.357" v="112" actId="1076"/>
          <ac:spMkLst>
            <pc:docMk/>
            <pc:sldMk cId="1078824226" sldId="7776"/>
            <ac:spMk id="6" creationId="{1A69F967-7450-26A0-215C-3164BD397D83}"/>
          </ac:spMkLst>
        </pc:spChg>
        <pc:spChg chg="mod">
          <ac:chgData name="Irena Krošl" userId="S::irenak@vsgt.si::6f871211-9d6e-4801-9f7a-49ad5e71b0eb" providerId="AD" clId="Web-{2C0FF3D6-8FFE-E7EE-DFF4-B9BE1BCA08F5}" dt="2026-01-07T07:40:05.093" v="116" actId="20577"/>
          <ac:spMkLst>
            <pc:docMk/>
            <pc:sldMk cId="1078824226" sldId="7776"/>
            <ac:spMk id="8" creationId="{433F1DBA-D3E1-15F1-6EC0-3F287C47D176}"/>
          </ac:spMkLst>
        </pc:spChg>
        <pc:spChg chg="mod">
          <ac:chgData name="Irena Krošl" userId="S::irenak@vsgt.si::6f871211-9d6e-4801-9f7a-49ad5e71b0eb" providerId="AD" clId="Web-{2C0FF3D6-8FFE-E7EE-DFF4-B9BE1BCA08F5}" dt="2026-01-07T07:39:22.920" v="111" actId="14100"/>
          <ac:spMkLst>
            <pc:docMk/>
            <pc:sldMk cId="1078824226" sldId="7776"/>
            <ac:spMk id="11" creationId="{6B14956A-4F2E-99B5-AB95-F513417A9178}"/>
          </ac:spMkLst>
        </pc:spChg>
      </pc:sldChg>
      <pc:sldChg chg="modSp">
        <pc:chgData name="Irena Krošl" userId="S::irenak@vsgt.si::6f871211-9d6e-4801-9f7a-49ad5e71b0eb" providerId="AD" clId="Web-{2C0FF3D6-8FFE-E7EE-DFF4-B9BE1BCA08F5}" dt="2026-01-07T07:40:19.812" v="120" actId="1076"/>
        <pc:sldMkLst>
          <pc:docMk/>
          <pc:sldMk cId="1271442228" sldId="7777"/>
        </pc:sldMkLst>
        <pc:spChg chg="mod">
          <ac:chgData name="Irena Krošl" userId="S::irenak@vsgt.si::6f871211-9d6e-4801-9f7a-49ad5e71b0eb" providerId="AD" clId="Web-{2C0FF3D6-8FFE-E7EE-DFF4-B9BE1BCA08F5}" dt="2026-01-07T07:40:11.265" v="118" actId="1076"/>
          <ac:spMkLst>
            <pc:docMk/>
            <pc:sldMk cId="1271442228" sldId="7777"/>
            <ac:spMk id="6" creationId="{1A69F967-7450-26A0-215C-3164BD397D83}"/>
          </ac:spMkLst>
        </pc:spChg>
        <pc:spChg chg="mod">
          <ac:chgData name="Irena Krošl" userId="S::irenak@vsgt.si::6f871211-9d6e-4801-9f7a-49ad5e71b0eb" providerId="AD" clId="Web-{2C0FF3D6-8FFE-E7EE-DFF4-B9BE1BCA08F5}" dt="2026-01-07T07:40:19.812" v="120" actId="1076"/>
          <ac:spMkLst>
            <pc:docMk/>
            <pc:sldMk cId="1271442228" sldId="7777"/>
            <ac:spMk id="8" creationId="{433F1DBA-D3E1-15F1-6EC0-3F287C47D176}"/>
          </ac:spMkLst>
        </pc:spChg>
        <pc:spChg chg="mod">
          <ac:chgData name="Irena Krošl" userId="S::irenak@vsgt.si::6f871211-9d6e-4801-9f7a-49ad5e71b0eb" providerId="AD" clId="Web-{2C0FF3D6-8FFE-E7EE-DFF4-B9BE1BCA08F5}" dt="2026-01-07T07:40:09.468" v="117" actId="14100"/>
          <ac:spMkLst>
            <pc:docMk/>
            <pc:sldMk cId="1271442228" sldId="7777"/>
            <ac:spMk id="11" creationId="{6B14956A-4F2E-99B5-AB95-F513417A9178}"/>
          </ac:spMkLst>
        </pc:spChg>
      </pc:sldChg>
      <pc:sldChg chg="modSp">
        <pc:chgData name="Irena Krošl" userId="S::irenak@vsgt.si::6f871211-9d6e-4801-9f7a-49ad5e71b0eb" providerId="AD" clId="Web-{2C0FF3D6-8FFE-E7EE-DFF4-B9BE1BCA08F5}" dt="2026-01-07T07:41:53.253" v="138" actId="20577"/>
        <pc:sldMkLst>
          <pc:docMk/>
          <pc:sldMk cId="2754100775" sldId="7778"/>
        </pc:sldMkLst>
        <pc:spChg chg="mod">
          <ac:chgData name="Irena Krošl" userId="S::irenak@vsgt.si::6f871211-9d6e-4801-9f7a-49ad5e71b0eb" providerId="AD" clId="Web-{2C0FF3D6-8FFE-E7EE-DFF4-B9BE1BCA08F5}" dt="2026-01-07T07:41:20.127" v="125" actId="1076"/>
          <ac:spMkLst>
            <pc:docMk/>
            <pc:sldMk cId="2754100775" sldId="7778"/>
            <ac:spMk id="6" creationId="{1A69F967-7450-26A0-215C-3164BD397D83}"/>
          </ac:spMkLst>
        </pc:spChg>
        <pc:spChg chg="mod">
          <ac:chgData name="Irena Krošl" userId="S::irenak@vsgt.si::6f871211-9d6e-4801-9f7a-49ad5e71b0eb" providerId="AD" clId="Web-{2C0FF3D6-8FFE-E7EE-DFF4-B9BE1BCA08F5}" dt="2026-01-07T07:41:53.253" v="138" actId="20577"/>
          <ac:spMkLst>
            <pc:docMk/>
            <pc:sldMk cId="2754100775" sldId="7778"/>
            <ac:spMk id="8" creationId="{433F1DBA-D3E1-15F1-6EC0-3F287C47D176}"/>
          </ac:spMkLst>
        </pc:spChg>
        <pc:spChg chg="mod">
          <ac:chgData name="Irena Krošl" userId="S::irenak@vsgt.si::6f871211-9d6e-4801-9f7a-49ad5e71b0eb" providerId="AD" clId="Web-{2C0FF3D6-8FFE-E7EE-DFF4-B9BE1BCA08F5}" dt="2026-01-07T07:41:17.923" v="124" actId="14100"/>
          <ac:spMkLst>
            <pc:docMk/>
            <pc:sldMk cId="2754100775" sldId="7778"/>
            <ac:spMk id="11" creationId="{6B14956A-4F2E-99B5-AB95-F513417A9178}"/>
          </ac:spMkLst>
        </pc:spChg>
      </pc:sldChg>
      <pc:sldChg chg="modSp">
        <pc:chgData name="Irena Krošl" userId="S::irenak@vsgt.si::6f871211-9d6e-4801-9f7a-49ad5e71b0eb" providerId="AD" clId="Web-{2C0FF3D6-8FFE-E7EE-DFF4-B9BE1BCA08F5}" dt="2026-01-07T07:51:00.827" v="212" actId="1076"/>
        <pc:sldMkLst>
          <pc:docMk/>
          <pc:sldMk cId="1725544400" sldId="7779"/>
        </pc:sldMkLst>
        <pc:spChg chg="mod">
          <ac:chgData name="Irena Krošl" userId="S::irenak@vsgt.si::6f871211-9d6e-4801-9f7a-49ad5e71b0eb" providerId="AD" clId="Web-{2C0FF3D6-8FFE-E7EE-DFF4-B9BE1BCA08F5}" dt="2026-01-07T07:51:00.827" v="212" actId="1076"/>
          <ac:spMkLst>
            <pc:docMk/>
            <pc:sldMk cId="1725544400" sldId="7779"/>
            <ac:spMk id="4" creationId="{62342E87-4ADC-7B37-5852-AB12DB6B3EB5}"/>
          </ac:spMkLst>
        </pc:spChg>
        <pc:spChg chg="mod">
          <ac:chgData name="Irena Krošl" userId="S::irenak@vsgt.si::6f871211-9d6e-4801-9f7a-49ad5e71b0eb" providerId="AD" clId="Web-{2C0FF3D6-8FFE-E7EE-DFF4-B9BE1BCA08F5}" dt="2026-01-07T07:50:49.842" v="211" actId="20577"/>
          <ac:spMkLst>
            <pc:docMk/>
            <pc:sldMk cId="1725544400" sldId="7779"/>
            <ac:spMk id="6" creationId="{80130953-7D09-7F62-88F9-660088E79C78}"/>
          </ac:spMkLst>
        </pc:spChg>
      </pc:sldChg>
      <pc:sldChg chg="modSp">
        <pc:chgData name="Irena Krošl" userId="S::irenak@vsgt.si::6f871211-9d6e-4801-9f7a-49ad5e71b0eb" providerId="AD" clId="Web-{2C0FF3D6-8FFE-E7EE-DFF4-B9BE1BCA08F5}" dt="2026-01-07T07:52:21.002" v="223" actId="20577"/>
        <pc:sldMkLst>
          <pc:docMk/>
          <pc:sldMk cId="1229277467" sldId="7780"/>
        </pc:sldMkLst>
        <pc:spChg chg="mod">
          <ac:chgData name="Irena Krošl" userId="S::irenak@vsgt.si::6f871211-9d6e-4801-9f7a-49ad5e71b0eb" providerId="AD" clId="Web-{2C0FF3D6-8FFE-E7EE-DFF4-B9BE1BCA08F5}" dt="2026-01-07T07:51:47.188" v="218" actId="1076"/>
          <ac:spMkLst>
            <pc:docMk/>
            <pc:sldMk cId="1229277467" sldId="7780"/>
            <ac:spMk id="3" creationId="{89CB1CD1-0792-9839-B7CC-CAEF989EC3BA}"/>
          </ac:spMkLst>
        </pc:spChg>
        <pc:spChg chg="mod">
          <ac:chgData name="Irena Krošl" userId="S::irenak@vsgt.si::6f871211-9d6e-4801-9f7a-49ad5e71b0eb" providerId="AD" clId="Web-{2C0FF3D6-8FFE-E7EE-DFF4-B9BE1BCA08F5}" dt="2026-01-07T07:52:21.002" v="223" actId="20577"/>
          <ac:spMkLst>
            <pc:docMk/>
            <pc:sldMk cId="1229277467" sldId="7780"/>
            <ac:spMk id="4" creationId="{62342E87-4ADC-7B37-5852-AB12DB6B3EB5}"/>
          </ac:spMkLst>
        </pc:spChg>
        <pc:spChg chg="mod">
          <ac:chgData name="Irena Krošl" userId="S::irenak@vsgt.si::6f871211-9d6e-4801-9f7a-49ad5e71b0eb" providerId="AD" clId="Web-{2C0FF3D6-8FFE-E7EE-DFF4-B9BE1BCA08F5}" dt="2026-01-07T07:51:38" v="216" actId="20577"/>
          <ac:spMkLst>
            <pc:docMk/>
            <pc:sldMk cId="1229277467" sldId="7780"/>
            <ac:spMk id="6" creationId="{80130953-7D09-7F62-88F9-660088E79C78}"/>
          </ac:spMkLst>
        </pc:spChg>
        <pc:spChg chg="mod">
          <ac:chgData name="Irena Krošl" userId="S::irenak@vsgt.si::6f871211-9d6e-4801-9f7a-49ad5e71b0eb" providerId="AD" clId="Web-{2C0FF3D6-8FFE-E7EE-DFF4-B9BE1BCA08F5}" dt="2026-01-07T07:51:44.813" v="217" actId="1076"/>
          <ac:spMkLst>
            <pc:docMk/>
            <pc:sldMk cId="1229277467" sldId="7780"/>
            <ac:spMk id="8" creationId="{FF8BE46F-CD5F-2A7F-A6ED-E220E1D6D9FA}"/>
          </ac:spMkLst>
        </pc:spChg>
      </pc:sldChg>
      <pc:sldChg chg="modSp">
        <pc:chgData name="Irena Krošl" userId="S::irenak@vsgt.si::6f871211-9d6e-4801-9f7a-49ad5e71b0eb" providerId="AD" clId="Web-{2C0FF3D6-8FFE-E7EE-DFF4-B9BE1BCA08F5}" dt="2026-01-07T07:40:56.204" v="123" actId="14100"/>
        <pc:sldMkLst>
          <pc:docMk/>
          <pc:sldMk cId="3361476285" sldId="7781"/>
        </pc:sldMkLst>
        <pc:spChg chg="mod">
          <ac:chgData name="Irena Krošl" userId="S::irenak@vsgt.si::6f871211-9d6e-4801-9f7a-49ad5e71b0eb" providerId="AD" clId="Web-{2C0FF3D6-8FFE-E7EE-DFF4-B9BE1BCA08F5}" dt="2026-01-07T07:40:51.766" v="122" actId="1076"/>
          <ac:spMkLst>
            <pc:docMk/>
            <pc:sldMk cId="3361476285" sldId="7781"/>
            <ac:spMk id="6" creationId="{1A69F967-7450-26A0-215C-3164BD397D83}"/>
          </ac:spMkLst>
        </pc:spChg>
        <pc:spChg chg="mod">
          <ac:chgData name="Irena Krošl" userId="S::irenak@vsgt.si::6f871211-9d6e-4801-9f7a-49ad5e71b0eb" providerId="AD" clId="Web-{2C0FF3D6-8FFE-E7EE-DFF4-B9BE1BCA08F5}" dt="2026-01-07T07:40:56.204" v="123" actId="14100"/>
          <ac:spMkLst>
            <pc:docMk/>
            <pc:sldMk cId="3361476285" sldId="7781"/>
            <ac:spMk id="8" creationId="{433F1DBA-D3E1-15F1-6EC0-3F287C47D176}"/>
          </ac:spMkLst>
        </pc:spChg>
        <pc:spChg chg="mod">
          <ac:chgData name="Irena Krošl" userId="S::irenak@vsgt.si::6f871211-9d6e-4801-9f7a-49ad5e71b0eb" providerId="AD" clId="Web-{2C0FF3D6-8FFE-E7EE-DFF4-B9BE1BCA08F5}" dt="2026-01-07T07:40:48.735" v="121" actId="14100"/>
          <ac:spMkLst>
            <pc:docMk/>
            <pc:sldMk cId="3361476285" sldId="7781"/>
            <ac:spMk id="11" creationId="{6B14956A-4F2E-99B5-AB95-F513417A9178}"/>
          </ac:spMkLst>
        </pc:spChg>
      </pc:sldChg>
      <pc:sldChg chg="modSp">
        <pc:chgData name="Irena Krošl" userId="S::irenak@vsgt.si::6f871211-9d6e-4801-9f7a-49ad5e71b0eb" providerId="AD" clId="Web-{2C0FF3D6-8FFE-E7EE-DFF4-B9BE1BCA08F5}" dt="2026-01-07T08:13:07.574" v="428" actId="1076"/>
        <pc:sldMkLst>
          <pc:docMk/>
          <pc:sldMk cId="553215765" sldId="7782"/>
        </pc:sldMkLst>
        <pc:spChg chg="mod">
          <ac:chgData name="Irena Krošl" userId="S::irenak@vsgt.si::6f871211-9d6e-4801-9f7a-49ad5e71b0eb" providerId="AD" clId="Web-{2C0FF3D6-8FFE-E7EE-DFF4-B9BE1BCA08F5}" dt="2026-01-07T08:13:02.246" v="426" actId="1076"/>
          <ac:spMkLst>
            <pc:docMk/>
            <pc:sldMk cId="553215765" sldId="7782"/>
            <ac:spMk id="6" creationId="{5A382BA4-3EED-9FA8-1EB1-3729F61317D7}"/>
          </ac:spMkLst>
        </pc:spChg>
        <pc:spChg chg="mod">
          <ac:chgData name="Irena Krošl" userId="S::irenak@vsgt.si::6f871211-9d6e-4801-9f7a-49ad5e71b0eb" providerId="AD" clId="Web-{2C0FF3D6-8FFE-E7EE-DFF4-B9BE1BCA08F5}" dt="2026-01-07T08:13:07.574" v="428" actId="1076"/>
          <ac:spMkLst>
            <pc:docMk/>
            <pc:sldMk cId="553215765" sldId="7782"/>
            <ac:spMk id="9" creationId="{F7EFBA7E-39C5-BCAC-FA05-4E7536A9F34A}"/>
          </ac:spMkLst>
        </pc:spChg>
        <pc:spChg chg="mod">
          <ac:chgData name="Irena Krošl" userId="S::irenak@vsgt.si::6f871211-9d6e-4801-9f7a-49ad5e71b0eb" providerId="AD" clId="Web-{2C0FF3D6-8FFE-E7EE-DFF4-B9BE1BCA08F5}" dt="2026-01-07T08:13:05.277" v="427" actId="1076"/>
          <ac:spMkLst>
            <pc:docMk/>
            <pc:sldMk cId="553215765" sldId="7782"/>
            <ac:spMk id="10" creationId="{2BF53D9B-6C25-C7BD-1910-608B8A3024C8}"/>
          </ac:spMkLst>
        </pc:spChg>
        <pc:spChg chg="mod">
          <ac:chgData name="Irena Krošl" userId="S::irenak@vsgt.si::6f871211-9d6e-4801-9f7a-49ad5e71b0eb" providerId="AD" clId="Web-{2C0FF3D6-8FFE-E7EE-DFF4-B9BE1BCA08F5}" dt="2026-01-07T08:12:59.340" v="425" actId="14100"/>
          <ac:spMkLst>
            <pc:docMk/>
            <pc:sldMk cId="553215765" sldId="7782"/>
            <ac:spMk id="11" creationId="{56A0E387-E454-2D3F-517F-E33F8BA856F5}"/>
          </ac:spMkLst>
        </pc:spChg>
      </pc:sldChg>
      <pc:sldChg chg="modSp">
        <pc:chgData name="Irena Krošl" userId="S::irenak@vsgt.si::6f871211-9d6e-4801-9f7a-49ad5e71b0eb" providerId="AD" clId="Web-{2C0FF3D6-8FFE-E7EE-DFF4-B9BE1BCA08F5}" dt="2026-01-07T08:13:57.342" v="435" actId="1076"/>
        <pc:sldMkLst>
          <pc:docMk/>
          <pc:sldMk cId="2826922416" sldId="7783"/>
        </pc:sldMkLst>
        <pc:spChg chg="mod">
          <ac:chgData name="Irena Krošl" userId="S::irenak@vsgt.si::6f871211-9d6e-4801-9f7a-49ad5e71b0eb" providerId="AD" clId="Web-{2C0FF3D6-8FFE-E7EE-DFF4-B9BE1BCA08F5}" dt="2026-01-07T08:13:35.059" v="430" actId="1076"/>
          <ac:spMkLst>
            <pc:docMk/>
            <pc:sldMk cId="2826922416" sldId="7783"/>
            <ac:spMk id="6" creationId="{5A382BA4-3EED-9FA8-1EB1-3729F61317D7}"/>
          </ac:spMkLst>
        </pc:spChg>
        <pc:spChg chg="mod">
          <ac:chgData name="Irena Krošl" userId="S::irenak@vsgt.si::6f871211-9d6e-4801-9f7a-49ad5e71b0eb" providerId="AD" clId="Web-{2C0FF3D6-8FFE-E7EE-DFF4-B9BE1BCA08F5}" dt="2026-01-07T08:13:57.342" v="435" actId="1076"/>
          <ac:spMkLst>
            <pc:docMk/>
            <pc:sldMk cId="2826922416" sldId="7783"/>
            <ac:spMk id="8" creationId="{663C02A8-4134-2AD5-7362-35932D925F42}"/>
          </ac:spMkLst>
        </pc:spChg>
        <pc:spChg chg="mod">
          <ac:chgData name="Irena Krošl" userId="S::irenak@vsgt.si::6f871211-9d6e-4801-9f7a-49ad5e71b0eb" providerId="AD" clId="Web-{2C0FF3D6-8FFE-E7EE-DFF4-B9BE1BCA08F5}" dt="2026-01-07T08:13:40.434" v="432" actId="1076"/>
          <ac:spMkLst>
            <pc:docMk/>
            <pc:sldMk cId="2826922416" sldId="7783"/>
            <ac:spMk id="9" creationId="{F7EFBA7E-39C5-BCAC-FA05-4E7536A9F34A}"/>
          </ac:spMkLst>
        </pc:spChg>
        <pc:spChg chg="mod">
          <ac:chgData name="Irena Krošl" userId="S::irenak@vsgt.si::6f871211-9d6e-4801-9f7a-49ad5e71b0eb" providerId="AD" clId="Web-{2C0FF3D6-8FFE-E7EE-DFF4-B9BE1BCA08F5}" dt="2026-01-07T08:13:38.200" v="431" actId="1076"/>
          <ac:spMkLst>
            <pc:docMk/>
            <pc:sldMk cId="2826922416" sldId="7783"/>
            <ac:spMk id="10" creationId="{2BF53D9B-6C25-C7BD-1910-608B8A3024C8}"/>
          </ac:spMkLst>
        </pc:spChg>
        <pc:spChg chg="mod">
          <ac:chgData name="Irena Krošl" userId="S::irenak@vsgt.si::6f871211-9d6e-4801-9f7a-49ad5e71b0eb" providerId="AD" clId="Web-{2C0FF3D6-8FFE-E7EE-DFF4-B9BE1BCA08F5}" dt="2026-01-07T08:13:33.419" v="429" actId="14100"/>
          <ac:spMkLst>
            <pc:docMk/>
            <pc:sldMk cId="2826922416" sldId="7783"/>
            <ac:spMk id="11" creationId="{56A0E387-E454-2D3F-517F-E33F8BA856F5}"/>
          </ac:spMkLst>
        </pc:spChg>
      </pc:sldChg>
      <pc:sldChg chg="modSp">
        <pc:chgData name="Irena Krošl" userId="S::irenak@vsgt.si::6f871211-9d6e-4801-9f7a-49ad5e71b0eb" providerId="AD" clId="Web-{2C0FF3D6-8FFE-E7EE-DFF4-B9BE1BCA08F5}" dt="2026-01-07T08:15:04.249" v="454" actId="1076"/>
        <pc:sldMkLst>
          <pc:docMk/>
          <pc:sldMk cId="1574175527" sldId="7784"/>
        </pc:sldMkLst>
        <pc:spChg chg="mod">
          <ac:chgData name="Irena Krošl" userId="S::irenak@vsgt.si::6f871211-9d6e-4801-9f7a-49ad5e71b0eb" providerId="AD" clId="Web-{2C0FF3D6-8FFE-E7EE-DFF4-B9BE1BCA08F5}" dt="2026-01-07T08:14:57.686" v="452" actId="1076"/>
          <ac:spMkLst>
            <pc:docMk/>
            <pc:sldMk cId="1574175527" sldId="7784"/>
            <ac:spMk id="6" creationId="{5A382BA4-3EED-9FA8-1EB1-3729F61317D7}"/>
          </ac:spMkLst>
        </pc:spChg>
        <pc:spChg chg="mod">
          <ac:chgData name="Irena Krošl" userId="S::irenak@vsgt.si::6f871211-9d6e-4801-9f7a-49ad5e71b0eb" providerId="AD" clId="Web-{2C0FF3D6-8FFE-E7EE-DFF4-B9BE1BCA08F5}" dt="2026-01-07T08:15:04.249" v="454" actId="1076"/>
          <ac:spMkLst>
            <pc:docMk/>
            <pc:sldMk cId="1574175527" sldId="7784"/>
            <ac:spMk id="9" creationId="{F7EFBA7E-39C5-BCAC-FA05-4E7536A9F34A}"/>
          </ac:spMkLst>
        </pc:spChg>
        <pc:spChg chg="mod">
          <ac:chgData name="Irena Krošl" userId="S::irenak@vsgt.si::6f871211-9d6e-4801-9f7a-49ad5e71b0eb" providerId="AD" clId="Web-{2C0FF3D6-8FFE-E7EE-DFF4-B9BE1BCA08F5}" dt="2026-01-07T08:15:02.170" v="453" actId="1076"/>
          <ac:spMkLst>
            <pc:docMk/>
            <pc:sldMk cId="1574175527" sldId="7784"/>
            <ac:spMk id="10" creationId="{2BF53D9B-6C25-C7BD-1910-608B8A3024C8}"/>
          </ac:spMkLst>
        </pc:spChg>
        <pc:spChg chg="mod">
          <ac:chgData name="Irena Krošl" userId="S::irenak@vsgt.si::6f871211-9d6e-4801-9f7a-49ad5e71b0eb" providerId="AD" clId="Web-{2C0FF3D6-8FFE-E7EE-DFF4-B9BE1BCA08F5}" dt="2026-01-07T08:14:56.030" v="451" actId="14100"/>
          <ac:spMkLst>
            <pc:docMk/>
            <pc:sldMk cId="1574175527" sldId="7784"/>
            <ac:spMk id="11" creationId="{56A0E387-E454-2D3F-517F-E33F8BA856F5}"/>
          </ac:spMkLst>
        </pc:spChg>
      </pc:sldChg>
      <pc:sldChg chg="modSp">
        <pc:chgData name="Irena Krošl" userId="S::irenak@vsgt.si::6f871211-9d6e-4801-9f7a-49ad5e71b0eb" providerId="AD" clId="Web-{2C0FF3D6-8FFE-E7EE-DFF4-B9BE1BCA08F5}" dt="2026-01-07T08:15:49.234" v="464" actId="20577"/>
        <pc:sldMkLst>
          <pc:docMk/>
          <pc:sldMk cId="297538672" sldId="7785"/>
        </pc:sldMkLst>
        <pc:spChg chg="mod">
          <ac:chgData name="Irena Krošl" userId="S::irenak@vsgt.si::6f871211-9d6e-4801-9f7a-49ad5e71b0eb" providerId="AD" clId="Web-{2C0FF3D6-8FFE-E7EE-DFF4-B9BE1BCA08F5}" dt="2026-01-07T08:15:22.983" v="456" actId="1076"/>
          <ac:spMkLst>
            <pc:docMk/>
            <pc:sldMk cId="297538672" sldId="7785"/>
            <ac:spMk id="6" creationId="{E18BAFEC-A7B2-ADBA-9BE4-87801410AC47}"/>
          </ac:spMkLst>
        </pc:spChg>
        <pc:spChg chg="mod">
          <ac:chgData name="Irena Krošl" userId="S::irenak@vsgt.si::6f871211-9d6e-4801-9f7a-49ad5e71b0eb" providerId="AD" clId="Web-{2C0FF3D6-8FFE-E7EE-DFF4-B9BE1BCA08F5}" dt="2026-01-07T08:15:49.234" v="464" actId="20577"/>
          <ac:spMkLst>
            <pc:docMk/>
            <pc:sldMk cId="297538672" sldId="7785"/>
            <ac:spMk id="8" creationId="{E51AC305-6CB8-4106-7E60-0038A48A1D0E}"/>
          </ac:spMkLst>
        </pc:spChg>
        <pc:spChg chg="mod">
          <ac:chgData name="Irena Krošl" userId="S::irenak@vsgt.si::6f871211-9d6e-4801-9f7a-49ad5e71b0eb" providerId="AD" clId="Web-{2C0FF3D6-8FFE-E7EE-DFF4-B9BE1BCA08F5}" dt="2026-01-07T08:15:28.953" v="458" actId="1076"/>
          <ac:spMkLst>
            <pc:docMk/>
            <pc:sldMk cId="297538672" sldId="7785"/>
            <ac:spMk id="9" creationId="{0747C784-B783-C0FA-6573-F183F2BC2B38}"/>
          </ac:spMkLst>
        </pc:spChg>
        <pc:spChg chg="mod">
          <ac:chgData name="Irena Krošl" userId="S::irenak@vsgt.si::6f871211-9d6e-4801-9f7a-49ad5e71b0eb" providerId="AD" clId="Web-{2C0FF3D6-8FFE-E7EE-DFF4-B9BE1BCA08F5}" dt="2026-01-07T08:15:26.405" v="457" actId="1076"/>
          <ac:spMkLst>
            <pc:docMk/>
            <pc:sldMk cId="297538672" sldId="7785"/>
            <ac:spMk id="10" creationId="{5945861B-CC55-6381-D5FC-A5817E0CA335}"/>
          </ac:spMkLst>
        </pc:spChg>
        <pc:spChg chg="mod">
          <ac:chgData name="Irena Krošl" userId="S::irenak@vsgt.si::6f871211-9d6e-4801-9f7a-49ad5e71b0eb" providerId="AD" clId="Web-{2C0FF3D6-8FFE-E7EE-DFF4-B9BE1BCA08F5}" dt="2026-01-07T08:15:20.515" v="455" actId="14100"/>
          <ac:spMkLst>
            <pc:docMk/>
            <pc:sldMk cId="297538672" sldId="7785"/>
            <ac:spMk id="11" creationId="{D687B1DC-8464-29CA-0FAD-267B5B25B6C9}"/>
          </ac:spMkLst>
        </pc:spChg>
      </pc:sldChg>
      <pc:sldChg chg="modSp">
        <pc:chgData name="Irena Krošl" userId="S::irenak@vsgt.si::6f871211-9d6e-4801-9f7a-49ad5e71b0eb" providerId="AD" clId="Web-{2C0FF3D6-8FFE-E7EE-DFF4-B9BE1BCA08F5}" dt="2026-01-07T08:16:42.516" v="472" actId="14100"/>
        <pc:sldMkLst>
          <pc:docMk/>
          <pc:sldMk cId="2364650392" sldId="7786"/>
        </pc:sldMkLst>
        <pc:spChg chg="mod">
          <ac:chgData name="Irena Krošl" userId="S::irenak@vsgt.si::6f871211-9d6e-4801-9f7a-49ad5e71b0eb" providerId="AD" clId="Web-{2C0FF3D6-8FFE-E7EE-DFF4-B9BE1BCA08F5}" dt="2026-01-07T08:15:55.687" v="466" actId="1076"/>
          <ac:spMkLst>
            <pc:docMk/>
            <pc:sldMk cId="2364650392" sldId="7786"/>
            <ac:spMk id="6" creationId="{E18BAFEC-A7B2-ADBA-9BE4-87801410AC47}"/>
          </ac:spMkLst>
        </pc:spChg>
        <pc:spChg chg="mod">
          <ac:chgData name="Irena Krošl" userId="S::irenak@vsgt.si::6f871211-9d6e-4801-9f7a-49ad5e71b0eb" providerId="AD" clId="Web-{2C0FF3D6-8FFE-E7EE-DFF4-B9BE1BCA08F5}" dt="2026-01-07T08:16:42.516" v="472" actId="14100"/>
          <ac:spMkLst>
            <pc:docMk/>
            <pc:sldMk cId="2364650392" sldId="7786"/>
            <ac:spMk id="8" creationId="{E51AC305-6CB8-4106-7E60-0038A48A1D0E}"/>
          </ac:spMkLst>
        </pc:spChg>
        <pc:spChg chg="mod">
          <ac:chgData name="Irena Krošl" userId="S::irenak@vsgt.si::6f871211-9d6e-4801-9f7a-49ad5e71b0eb" providerId="AD" clId="Web-{2C0FF3D6-8FFE-E7EE-DFF4-B9BE1BCA08F5}" dt="2026-01-07T08:16:01.718" v="468" actId="1076"/>
          <ac:spMkLst>
            <pc:docMk/>
            <pc:sldMk cId="2364650392" sldId="7786"/>
            <ac:spMk id="9" creationId="{0747C784-B783-C0FA-6573-F183F2BC2B38}"/>
          </ac:spMkLst>
        </pc:spChg>
        <pc:spChg chg="mod">
          <ac:chgData name="Irena Krošl" userId="S::irenak@vsgt.si::6f871211-9d6e-4801-9f7a-49ad5e71b0eb" providerId="AD" clId="Web-{2C0FF3D6-8FFE-E7EE-DFF4-B9BE1BCA08F5}" dt="2026-01-07T08:15:58.484" v="467" actId="1076"/>
          <ac:spMkLst>
            <pc:docMk/>
            <pc:sldMk cId="2364650392" sldId="7786"/>
            <ac:spMk id="10" creationId="{5945861B-CC55-6381-D5FC-A5817E0CA335}"/>
          </ac:spMkLst>
        </pc:spChg>
        <pc:spChg chg="mod">
          <ac:chgData name="Irena Krošl" userId="S::irenak@vsgt.si::6f871211-9d6e-4801-9f7a-49ad5e71b0eb" providerId="AD" clId="Web-{2C0FF3D6-8FFE-E7EE-DFF4-B9BE1BCA08F5}" dt="2026-01-07T08:15:53.843" v="465" actId="14100"/>
          <ac:spMkLst>
            <pc:docMk/>
            <pc:sldMk cId="2364650392" sldId="7786"/>
            <ac:spMk id="11" creationId="{D687B1DC-8464-29CA-0FAD-267B5B25B6C9}"/>
          </ac:spMkLst>
        </pc:spChg>
        <pc:picChg chg="mod">
          <ac:chgData name="Irena Krošl" userId="S::irenak@vsgt.si::6f871211-9d6e-4801-9f7a-49ad5e71b0eb" providerId="AD" clId="Web-{2C0FF3D6-8FFE-E7EE-DFF4-B9BE1BCA08F5}" dt="2026-01-07T08:16:18.594" v="471" actId="1076"/>
          <ac:picMkLst>
            <pc:docMk/>
            <pc:sldMk cId="2364650392" sldId="7786"/>
            <ac:picMk id="2" creationId="{D3CC5B74-4E1C-8155-5C27-F19830614668}"/>
          </ac:picMkLst>
        </pc:picChg>
      </pc:sldChg>
      <pc:sldChg chg="modSp">
        <pc:chgData name="Irena Krošl" userId="S::irenak@vsgt.si::6f871211-9d6e-4801-9f7a-49ad5e71b0eb" providerId="AD" clId="Web-{2C0FF3D6-8FFE-E7EE-DFF4-B9BE1BCA08F5}" dt="2026-01-07T08:16:58.610" v="476" actId="1076"/>
        <pc:sldMkLst>
          <pc:docMk/>
          <pc:sldMk cId="3675309297" sldId="7787"/>
        </pc:sldMkLst>
        <pc:spChg chg="mod">
          <ac:chgData name="Irena Krošl" userId="S::irenak@vsgt.si::6f871211-9d6e-4801-9f7a-49ad5e71b0eb" providerId="AD" clId="Web-{2C0FF3D6-8FFE-E7EE-DFF4-B9BE1BCA08F5}" dt="2026-01-07T08:16:53.094" v="474" actId="1076"/>
          <ac:spMkLst>
            <pc:docMk/>
            <pc:sldMk cId="3675309297" sldId="7787"/>
            <ac:spMk id="6" creationId="{E18BAFEC-A7B2-ADBA-9BE4-87801410AC47}"/>
          </ac:spMkLst>
        </pc:spChg>
        <pc:spChg chg="mod">
          <ac:chgData name="Irena Krošl" userId="S::irenak@vsgt.si::6f871211-9d6e-4801-9f7a-49ad5e71b0eb" providerId="AD" clId="Web-{2C0FF3D6-8FFE-E7EE-DFF4-B9BE1BCA08F5}" dt="2026-01-07T08:16:58.610" v="476" actId="1076"/>
          <ac:spMkLst>
            <pc:docMk/>
            <pc:sldMk cId="3675309297" sldId="7787"/>
            <ac:spMk id="9" creationId="{0747C784-B783-C0FA-6573-F183F2BC2B38}"/>
          </ac:spMkLst>
        </pc:spChg>
        <pc:spChg chg="mod">
          <ac:chgData name="Irena Krošl" userId="S::irenak@vsgt.si::6f871211-9d6e-4801-9f7a-49ad5e71b0eb" providerId="AD" clId="Web-{2C0FF3D6-8FFE-E7EE-DFF4-B9BE1BCA08F5}" dt="2026-01-07T08:16:56.532" v="475" actId="1076"/>
          <ac:spMkLst>
            <pc:docMk/>
            <pc:sldMk cId="3675309297" sldId="7787"/>
            <ac:spMk id="10" creationId="{5945861B-CC55-6381-D5FC-A5817E0CA335}"/>
          </ac:spMkLst>
        </pc:spChg>
        <pc:spChg chg="mod">
          <ac:chgData name="Irena Krošl" userId="S::irenak@vsgt.si::6f871211-9d6e-4801-9f7a-49ad5e71b0eb" providerId="AD" clId="Web-{2C0FF3D6-8FFE-E7EE-DFF4-B9BE1BCA08F5}" dt="2026-01-07T08:16:52.735" v="473" actId="14100"/>
          <ac:spMkLst>
            <pc:docMk/>
            <pc:sldMk cId="3675309297" sldId="7787"/>
            <ac:spMk id="11" creationId="{D687B1DC-8464-29CA-0FAD-267B5B25B6C9}"/>
          </ac:spMkLst>
        </pc:spChg>
      </pc:sldChg>
      <pc:sldChg chg="modSp">
        <pc:chgData name="Irena Krošl" userId="S::irenak@vsgt.si::6f871211-9d6e-4801-9f7a-49ad5e71b0eb" providerId="AD" clId="Web-{2C0FF3D6-8FFE-E7EE-DFF4-B9BE1BCA08F5}" dt="2026-01-07T08:18:26.892" v="494" actId="1076"/>
        <pc:sldMkLst>
          <pc:docMk/>
          <pc:sldMk cId="2455334465" sldId="7788"/>
        </pc:sldMkLst>
        <pc:spChg chg="mod">
          <ac:chgData name="Irena Krošl" userId="S::irenak@vsgt.si::6f871211-9d6e-4801-9f7a-49ad5e71b0eb" providerId="AD" clId="Web-{2C0FF3D6-8FFE-E7EE-DFF4-B9BE1BCA08F5}" dt="2026-01-07T08:18:19.173" v="492" actId="1076"/>
          <ac:spMkLst>
            <pc:docMk/>
            <pc:sldMk cId="2455334465" sldId="7788"/>
            <ac:spMk id="2" creationId="{E9014E33-641C-65ED-9176-7291825D4FEF}"/>
          </ac:spMkLst>
        </pc:spChg>
        <pc:spChg chg="mod">
          <ac:chgData name="Irena Krošl" userId="S::irenak@vsgt.si::6f871211-9d6e-4801-9f7a-49ad5e71b0eb" providerId="AD" clId="Web-{2C0FF3D6-8FFE-E7EE-DFF4-B9BE1BCA08F5}" dt="2026-01-07T08:18:15.939" v="491" actId="1076"/>
          <ac:spMkLst>
            <pc:docMk/>
            <pc:sldMk cId="2455334465" sldId="7788"/>
            <ac:spMk id="6" creationId="{FC437EBC-276F-A096-FFB0-594F00347132}"/>
          </ac:spMkLst>
        </pc:spChg>
        <pc:spChg chg="mod">
          <ac:chgData name="Irena Krošl" userId="S::irenak@vsgt.si::6f871211-9d6e-4801-9f7a-49ad5e71b0eb" providerId="AD" clId="Web-{2C0FF3D6-8FFE-E7EE-DFF4-B9BE1BCA08F5}" dt="2026-01-07T08:18:23.564" v="493" actId="1076"/>
          <ac:spMkLst>
            <pc:docMk/>
            <pc:sldMk cId="2455334465" sldId="7788"/>
            <ac:spMk id="9" creationId="{7A4BC534-C2D8-D9C7-2EAB-E59E366DEFD2}"/>
          </ac:spMkLst>
        </pc:spChg>
        <pc:spChg chg="mod">
          <ac:chgData name="Irena Krošl" userId="S::irenak@vsgt.si::6f871211-9d6e-4801-9f7a-49ad5e71b0eb" providerId="AD" clId="Web-{2C0FF3D6-8FFE-E7EE-DFF4-B9BE1BCA08F5}" dt="2026-01-07T08:18:26.892" v="494" actId="1076"/>
          <ac:spMkLst>
            <pc:docMk/>
            <pc:sldMk cId="2455334465" sldId="7788"/>
            <ac:spMk id="10" creationId="{BFBD427E-9D50-5D29-C781-734975262599}"/>
          </ac:spMkLst>
        </pc:spChg>
        <pc:spChg chg="mod">
          <ac:chgData name="Irena Krošl" userId="S::irenak@vsgt.si::6f871211-9d6e-4801-9f7a-49ad5e71b0eb" providerId="AD" clId="Web-{2C0FF3D6-8FFE-E7EE-DFF4-B9BE1BCA08F5}" dt="2026-01-07T08:18:13.892" v="490" actId="1076"/>
          <ac:spMkLst>
            <pc:docMk/>
            <pc:sldMk cId="2455334465" sldId="7788"/>
            <ac:spMk id="11" creationId="{80E3C755-1E63-5F53-75C0-7E47092625CA}"/>
          </ac:spMkLst>
        </pc:spChg>
      </pc:sldChg>
      <pc:sldChg chg="modSp">
        <pc:chgData name="Irena Krošl" userId="S::irenak@vsgt.si::6f871211-9d6e-4801-9f7a-49ad5e71b0eb" providerId="AD" clId="Web-{2C0FF3D6-8FFE-E7EE-DFF4-B9BE1BCA08F5}" dt="2026-01-07T08:18:55.502" v="499" actId="1076"/>
        <pc:sldMkLst>
          <pc:docMk/>
          <pc:sldMk cId="4061672615" sldId="7789"/>
        </pc:sldMkLst>
        <pc:spChg chg="mod">
          <ac:chgData name="Irena Krošl" userId="S::irenak@vsgt.si::6f871211-9d6e-4801-9f7a-49ad5e71b0eb" providerId="AD" clId="Web-{2C0FF3D6-8FFE-E7EE-DFF4-B9BE1BCA08F5}" dt="2026-01-07T08:18:48.533" v="497" actId="1076"/>
          <ac:spMkLst>
            <pc:docMk/>
            <pc:sldMk cId="4061672615" sldId="7789"/>
            <ac:spMk id="2" creationId="{E9014E33-641C-65ED-9176-7291825D4FEF}"/>
          </ac:spMkLst>
        </pc:spChg>
        <pc:spChg chg="mod">
          <ac:chgData name="Irena Krošl" userId="S::irenak@vsgt.si::6f871211-9d6e-4801-9f7a-49ad5e71b0eb" providerId="AD" clId="Web-{2C0FF3D6-8FFE-E7EE-DFF4-B9BE1BCA08F5}" dt="2026-01-07T08:18:46.393" v="496" actId="1076"/>
          <ac:spMkLst>
            <pc:docMk/>
            <pc:sldMk cId="4061672615" sldId="7789"/>
            <ac:spMk id="6" creationId="{FC437EBC-276F-A096-FFB0-594F00347132}"/>
          </ac:spMkLst>
        </pc:spChg>
        <pc:spChg chg="mod">
          <ac:chgData name="Irena Krošl" userId="S::irenak@vsgt.si::6f871211-9d6e-4801-9f7a-49ad5e71b0eb" providerId="AD" clId="Web-{2C0FF3D6-8FFE-E7EE-DFF4-B9BE1BCA08F5}" dt="2026-01-07T08:18:55.502" v="499" actId="1076"/>
          <ac:spMkLst>
            <pc:docMk/>
            <pc:sldMk cId="4061672615" sldId="7789"/>
            <ac:spMk id="9" creationId="{7A4BC534-C2D8-D9C7-2EAB-E59E366DEFD2}"/>
          </ac:spMkLst>
        </pc:spChg>
        <pc:spChg chg="mod">
          <ac:chgData name="Irena Krošl" userId="S::irenak@vsgt.si::6f871211-9d6e-4801-9f7a-49ad5e71b0eb" providerId="AD" clId="Web-{2C0FF3D6-8FFE-E7EE-DFF4-B9BE1BCA08F5}" dt="2026-01-07T08:18:52.877" v="498" actId="1076"/>
          <ac:spMkLst>
            <pc:docMk/>
            <pc:sldMk cId="4061672615" sldId="7789"/>
            <ac:spMk id="10" creationId="{BFBD427E-9D50-5D29-C781-734975262599}"/>
          </ac:spMkLst>
        </pc:spChg>
        <pc:spChg chg="mod">
          <ac:chgData name="Irena Krošl" userId="S::irenak@vsgt.si::6f871211-9d6e-4801-9f7a-49ad5e71b0eb" providerId="AD" clId="Web-{2C0FF3D6-8FFE-E7EE-DFF4-B9BE1BCA08F5}" dt="2026-01-07T08:18:42.892" v="495" actId="14100"/>
          <ac:spMkLst>
            <pc:docMk/>
            <pc:sldMk cId="4061672615" sldId="7789"/>
            <ac:spMk id="11" creationId="{80E3C755-1E63-5F53-75C0-7E47092625CA}"/>
          </ac:spMkLst>
        </pc:spChg>
      </pc:sldChg>
      <pc:sldChg chg="modSp">
        <pc:chgData name="Irena Krošl" userId="S::irenak@vsgt.si::6f871211-9d6e-4801-9f7a-49ad5e71b0eb" providerId="AD" clId="Web-{2C0FF3D6-8FFE-E7EE-DFF4-B9BE1BCA08F5}" dt="2026-01-07T08:12:38.964" v="424" actId="1076"/>
        <pc:sldMkLst>
          <pc:docMk/>
          <pc:sldMk cId="2934665734" sldId="7790"/>
        </pc:sldMkLst>
        <pc:spChg chg="mod">
          <ac:chgData name="Irena Krošl" userId="S::irenak@vsgt.si::6f871211-9d6e-4801-9f7a-49ad5e71b0eb" providerId="AD" clId="Web-{2C0FF3D6-8FFE-E7EE-DFF4-B9BE1BCA08F5}" dt="2026-01-07T08:12:31.886" v="422" actId="1076"/>
          <ac:spMkLst>
            <pc:docMk/>
            <pc:sldMk cId="2934665734" sldId="7790"/>
            <ac:spMk id="6" creationId="{5A382BA4-3EED-9FA8-1EB1-3729F61317D7}"/>
          </ac:spMkLst>
        </pc:spChg>
        <pc:spChg chg="mod">
          <ac:chgData name="Irena Krošl" userId="S::irenak@vsgt.si::6f871211-9d6e-4801-9f7a-49ad5e71b0eb" providerId="AD" clId="Web-{2C0FF3D6-8FFE-E7EE-DFF4-B9BE1BCA08F5}" dt="2026-01-07T08:12:38.964" v="424" actId="1076"/>
          <ac:spMkLst>
            <pc:docMk/>
            <pc:sldMk cId="2934665734" sldId="7790"/>
            <ac:spMk id="9" creationId="{F7EFBA7E-39C5-BCAC-FA05-4E7536A9F34A}"/>
          </ac:spMkLst>
        </pc:spChg>
        <pc:spChg chg="mod">
          <ac:chgData name="Irena Krošl" userId="S::irenak@vsgt.si::6f871211-9d6e-4801-9f7a-49ad5e71b0eb" providerId="AD" clId="Web-{2C0FF3D6-8FFE-E7EE-DFF4-B9BE1BCA08F5}" dt="2026-01-07T08:12:35.685" v="423" actId="1076"/>
          <ac:spMkLst>
            <pc:docMk/>
            <pc:sldMk cId="2934665734" sldId="7790"/>
            <ac:spMk id="10" creationId="{2BF53D9B-6C25-C7BD-1910-608B8A3024C8}"/>
          </ac:spMkLst>
        </pc:spChg>
        <pc:spChg chg="mod">
          <ac:chgData name="Irena Krošl" userId="S::irenak@vsgt.si::6f871211-9d6e-4801-9f7a-49ad5e71b0eb" providerId="AD" clId="Web-{2C0FF3D6-8FFE-E7EE-DFF4-B9BE1BCA08F5}" dt="2026-01-07T08:12:30.245" v="421" actId="14100"/>
          <ac:spMkLst>
            <pc:docMk/>
            <pc:sldMk cId="2934665734" sldId="7790"/>
            <ac:spMk id="11" creationId="{56A0E387-E454-2D3F-517F-E33F8BA856F5}"/>
          </ac:spMkLst>
        </pc:spChg>
      </pc:sldChg>
      <pc:sldChg chg="modSp">
        <pc:chgData name="Irena Krošl" userId="S::irenak@vsgt.si::6f871211-9d6e-4801-9f7a-49ad5e71b0eb" providerId="AD" clId="Web-{2C0FF3D6-8FFE-E7EE-DFF4-B9BE1BCA08F5}" dt="2026-01-07T08:14:51.670" v="450" actId="20577"/>
        <pc:sldMkLst>
          <pc:docMk/>
          <pc:sldMk cId="3460280462" sldId="7791"/>
        </pc:sldMkLst>
        <pc:spChg chg="mod">
          <ac:chgData name="Irena Krošl" userId="S::irenak@vsgt.si::6f871211-9d6e-4801-9f7a-49ad5e71b0eb" providerId="AD" clId="Web-{2C0FF3D6-8FFE-E7EE-DFF4-B9BE1BCA08F5}" dt="2026-01-07T08:14:10.795" v="437" actId="1076"/>
          <ac:spMkLst>
            <pc:docMk/>
            <pc:sldMk cId="3460280462" sldId="7791"/>
            <ac:spMk id="6" creationId="{5A382BA4-3EED-9FA8-1EB1-3729F61317D7}"/>
          </ac:spMkLst>
        </pc:spChg>
        <pc:spChg chg="mod">
          <ac:chgData name="Irena Krošl" userId="S::irenak@vsgt.si::6f871211-9d6e-4801-9f7a-49ad5e71b0eb" providerId="AD" clId="Web-{2C0FF3D6-8FFE-E7EE-DFF4-B9BE1BCA08F5}" dt="2026-01-07T08:14:51.670" v="450" actId="20577"/>
          <ac:spMkLst>
            <pc:docMk/>
            <pc:sldMk cId="3460280462" sldId="7791"/>
            <ac:spMk id="8" creationId="{663C02A8-4134-2AD5-7362-35932D925F42}"/>
          </ac:spMkLst>
        </pc:spChg>
        <pc:spChg chg="mod">
          <ac:chgData name="Irena Krošl" userId="S::irenak@vsgt.si::6f871211-9d6e-4801-9f7a-49ad5e71b0eb" providerId="AD" clId="Web-{2C0FF3D6-8FFE-E7EE-DFF4-B9BE1BCA08F5}" dt="2026-01-07T08:14:14.513" v="439" actId="1076"/>
          <ac:spMkLst>
            <pc:docMk/>
            <pc:sldMk cId="3460280462" sldId="7791"/>
            <ac:spMk id="9" creationId="{F7EFBA7E-39C5-BCAC-FA05-4E7536A9F34A}"/>
          </ac:spMkLst>
        </pc:spChg>
        <pc:spChg chg="mod">
          <ac:chgData name="Irena Krošl" userId="S::irenak@vsgt.si::6f871211-9d6e-4801-9f7a-49ad5e71b0eb" providerId="AD" clId="Web-{2C0FF3D6-8FFE-E7EE-DFF4-B9BE1BCA08F5}" dt="2026-01-07T08:14:12.576" v="438" actId="1076"/>
          <ac:spMkLst>
            <pc:docMk/>
            <pc:sldMk cId="3460280462" sldId="7791"/>
            <ac:spMk id="10" creationId="{2BF53D9B-6C25-C7BD-1910-608B8A3024C8}"/>
          </ac:spMkLst>
        </pc:spChg>
        <pc:spChg chg="mod">
          <ac:chgData name="Irena Krošl" userId="S::irenak@vsgt.si::6f871211-9d6e-4801-9f7a-49ad5e71b0eb" providerId="AD" clId="Web-{2C0FF3D6-8FFE-E7EE-DFF4-B9BE1BCA08F5}" dt="2026-01-07T08:14:09.216" v="436" actId="14100"/>
          <ac:spMkLst>
            <pc:docMk/>
            <pc:sldMk cId="3460280462" sldId="7791"/>
            <ac:spMk id="11" creationId="{56A0E387-E454-2D3F-517F-E33F8BA856F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stopnja</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13866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909666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8E898-1A5F-8175-DFFB-0E227E2F9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82AD3-5D42-8AE4-552A-616E93A88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32CA2-3C60-1EA8-F64E-065DB6D16A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222AFA-AA8C-6413-A7C2-95D71F55B26F}"/>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95074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B37E-964B-AB72-BA13-C9103CF30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70A7-AFCC-5F48-A82E-6F196DA22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7C27F-1532-692B-4061-917E96A655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E358E8-0DB4-0DE7-512F-B757A9CEFCA6}"/>
              </a:ext>
            </a:extLst>
          </p:cNvPr>
          <p:cNvSpPr>
            <a:spLocks noGrp="1"/>
          </p:cNvSpPr>
          <p:nvPr>
            <p:ph type="sldNum" sz="quarter" idx="5"/>
          </p:nvPr>
        </p:nvSpPr>
        <p:spPr/>
        <p:txBody>
          <a:bodyPr/>
          <a:lstStyle/>
          <a:p>
            <a:fld id="{4BE5DE82-CF29-044D-9158-06A811149881}" type="slidenum">
              <a:rPr lang="en-US" smtClean="0"/>
              <a:t>66</a:t>
            </a:fld>
            <a:endParaRPr lang="en-US"/>
          </a:p>
        </p:txBody>
      </p:sp>
    </p:spTree>
    <p:extLst>
      <p:ext uri="{BB962C8B-B14F-4D97-AF65-F5344CB8AC3E}">
        <p14:creationId xmlns:p14="http://schemas.microsoft.com/office/powerpoint/2010/main" val="917448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F30D95-F743-CBA2-5FC0-3EB1822F3E97}"/>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29213E4C-C40C-2C06-2A54-26080F9EEA8C}"/>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29522857-6BE9-9055-0C38-64934A38B71F}"/>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B3E67298-3560-5376-1EEF-B1EA5838CE21}"/>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8BF2A1-ADAA-51F9-A54D-612C168F288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03203C79-E0BB-C3A3-D390-9C734A32C3A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6FC7D90-BE71-C348-3DA7-B5B8E12651A1}"/>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307B564B-86FF-81CD-C24C-1B51E643CC7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26F2C004-0C5D-E994-D5E0-36ECCA19596A}"/>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cxnSp>
        <p:nvCxnSpPr>
          <p:cNvPr id="12" name="Straight Connector 11">
            <a:extLst>
              <a:ext uri="{FF2B5EF4-FFF2-40B4-BE49-F238E27FC236}">
                <a16:creationId xmlns:a16="http://schemas.microsoft.com/office/drawing/2014/main" id="{910FB996-B27B-C73E-8D2A-E98A0C90B8B9}"/>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6803EB4F-4C58-B9A1-9FC2-E2714E74DEEE}"/>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4" name="Text Placeholder 32">
            <a:extLst>
              <a:ext uri="{FF2B5EF4-FFF2-40B4-BE49-F238E27FC236}">
                <a16:creationId xmlns:a16="http://schemas.microsoft.com/office/drawing/2014/main" id="{DF658C89-38A6-2508-4B2E-513543A5F33D}"/>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972770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3374ABE-97D3-3E8E-FAFC-6D4CC7259A99}"/>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39B4FDA8-7D76-CFA7-C7B8-A21F78766DCB}"/>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ADD68B86-A99B-F3CB-D7C8-A451A6EE0EE7}"/>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Slide Number Placeholder 5">
            <a:extLst>
              <a:ext uri="{FF2B5EF4-FFF2-40B4-BE49-F238E27FC236}">
                <a16:creationId xmlns:a16="http://schemas.microsoft.com/office/drawing/2014/main" id="{CE623A54-AD38-B02C-5721-DC8F64A51D8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5" name="Text Placeholder 17">
            <a:extLst>
              <a:ext uri="{FF2B5EF4-FFF2-40B4-BE49-F238E27FC236}">
                <a16:creationId xmlns:a16="http://schemas.microsoft.com/office/drawing/2014/main" id="{31F7C9AC-5F4C-97E7-54D0-19FB28FE6498}"/>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5AB9A2E8-2BDD-198B-A073-3AC52FE90C45}"/>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FEC24869-DAE9-8C7F-CBC7-CF3486F4171C}"/>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28FB0A20-E935-7089-053C-B98EA8AD01F8}"/>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539E3CA-25E7-EDCE-AA8E-8A19A9EC8293}"/>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C7D28B20-16AC-4420-7BD0-7E73EA01AB76}"/>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FF709D79-9D16-4122-0BC8-B6558E032B80}"/>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DDC8EAA0-DDC4-B607-C4A7-670C26F139DD}"/>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9F7A2F1E-28FE-5A45-BE88-00DE0EEB126E}"/>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F543AF08-33D9-5168-9224-530C13CFDB32}"/>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3706DD85-9695-CD90-0883-AEFD75A7296A}"/>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EDB2A9A5-1609-A2F8-DC70-0C2BFB43CD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902EBE3-01C1-0AF3-D341-DE038F76D5F8}"/>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ED3711E-BD5B-EE54-0964-70F34FFCE973}"/>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912B73F1-8E38-C944-C6FA-6C7B91289B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C3C1D1CF-465E-34F6-3CB6-00EAB0B8E4C2}"/>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1E62A359-29A2-FB2B-FF23-EE4DAF036862}"/>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7AB9DC75-AC43-445B-995C-3C1125B3F2E9}"/>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rgbClr val="414141"/>
                    </a:solidFill>
                    <a:latin typeface="+mj-lt"/>
                  </a:rPr>
                  <a:t>EPIC STAYS is licensed </a:t>
                </a:r>
              </a:p>
              <a:p>
                <a:pPr algn="just"/>
                <a:r>
                  <a:rPr lang="en-US" sz="900" b="1">
                    <a:solidFill>
                      <a:srgbClr val="414141"/>
                    </a:solidFill>
                    <a:latin typeface="+mj-lt"/>
                  </a:rPr>
                  <a:t>under </a:t>
                </a:r>
                <a:r>
                  <a:rPr lang="en-US" sz="900" b="1">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a:solidFill>
                    <a:srgbClr val="414141"/>
                  </a:solidFill>
                  <a:latin typeface="+mj-lt"/>
                </a:endParaRPr>
              </a:p>
            </p:txBody>
          </p:sp>
          <p:pic>
            <p:nvPicPr>
              <p:cNvPr id="26" name="Picture 25">
                <a:extLst>
                  <a:ext uri="{FF2B5EF4-FFF2-40B4-BE49-F238E27FC236}">
                    <a16:creationId xmlns:a16="http://schemas.microsoft.com/office/drawing/2014/main" id="{B58D7EAE-1C45-4B92-DBC1-BE4C79A0AC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A9E1D8-4F22-625B-2C4E-07B47AAFDF25}"/>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C3B11366-AD09-04F6-6653-CF0B8C595DC9}"/>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01202AAC-A4B1-346B-46B2-188899A89D68}"/>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B7E4A283-06B2-21F7-1EEC-67F196AA1CD5}"/>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667504B0-23AE-4FDF-5A4A-45171D6D5A93}"/>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AF0DC6D5-5E86-05FF-DA96-2B09050D19C1}"/>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170CEDF-DBD0-65FC-58AF-2657252A089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4D7152C8-6AFE-44FB-7B28-708E0FD412A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344849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313414-7231-D721-F22C-7698EAC7B9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1662533E-3357-8EAB-85F5-E379CED74CD7}"/>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F1F4522F-79A1-E5F0-4628-9141C0263924}"/>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57CCCCC9-D323-7E9B-FC94-59C5159F3178}"/>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18791DBB-588C-D672-AD15-B82BF297DBE6}"/>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85AB9E1E-1E1D-F24F-CB0A-CAA2A0D59F9A}"/>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AD7E4C3-B30D-3716-2A1C-DA9BFCE2A3A0}"/>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472262D8-6D31-8488-2EBA-2E076602F631}"/>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618615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1695999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FF28C5A0-CDFA-982F-0EC9-A7C85ADCF34F}"/>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A85F845A-0B79-AC15-7D2C-469B0AC5997A}"/>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E8DFB183-10CF-CDA4-60B2-8600F9B7FDA1}"/>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F630F948-5861-B8B4-0C5C-3BFE1DC76E06}"/>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 name="Text Placeholder 32">
            <a:extLst>
              <a:ext uri="{FF2B5EF4-FFF2-40B4-BE49-F238E27FC236}">
                <a16:creationId xmlns:a16="http://schemas.microsoft.com/office/drawing/2014/main" id="{20995D0E-BAD8-41AB-5C04-ACD01C206C2E}"/>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2" name="Text Placeholder 32">
            <a:extLst>
              <a:ext uri="{FF2B5EF4-FFF2-40B4-BE49-F238E27FC236}">
                <a16:creationId xmlns:a16="http://schemas.microsoft.com/office/drawing/2014/main" id="{6824097E-52EB-6109-B520-A91E3AB000F1}"/>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
        <p:nvSpPr>
          <p:cNvPr id="13" name="Text Placeholder 23">
            <a:extLst>
              <a:ext uri="{FF2B5EF4-FFF2-40B4-BE49-F238E27FC236}">
                <a16:creationId xmlns:a16="http://schemas.microsoft.com/office/drawing/2014/main" id="{0CF726D0-4618-1BEA-F957-81D819EB659D}"/>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4" name="Straight Connector 13">
            <a:extLst>
              <a:ext uri="{FF2B5EF4-FFF2-40B4-BE49-F238E27FC236}">
                <a16:creationId xmlns:a16="http://schemas.microsoft.com/office/drawing/2014/main" id="{D61D91A3-4D83-A087-D3B0-44E6AED3E580}"/>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FF229412-FB9B-5ECE-925A-F6CEFC432A23}"/>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0DCA25E1-F978-DA68-1FF1-B7E4BD699754}"/>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4DFB12E1-BDE7-0FB1-028C-450AF844C460}"/>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8" name="Text Placeholder 32">
            <a:extLst>
              <a:ext uri="{FF2B5EF4-FFF2-40B4-BE49-F238E27FC236}">
                <a16:creationId xmlns:a16="http://schemas.microsoft.com/office/drawing/2014/main" id="{FF817A0A-DC5D-7039-AABD-F9BEFAC501A5}"/>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9" name="Text Placeholder 32">
            <a:extLst>
              <a:ext uri="{FF2B5EF4-FFF2-40B4-BE49-F238E27FC236}">
                <a16:creationId xmlns:a16="http://schemas.microsoft.com/office/drawing/2014/main" id="{8EC710EC-B682-D173-66C0-D417D2EF753B}"/>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20" name="Text Placeholder 32">
            <a:extLst>
              <a:ext uri="{FF2B5EF4-FFF2-40B4-BE49-F238E27FC236}">
                <a16:creationId xmlns:a16="http://schemas.microsoft.com/office/drawing/2014/main" id="{332B1889-BC1F-2C2D-FFF1-5E5321D5C7C3}"/>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1" name="Straight Connector 20">
            <a:extLst>
              <a:ext uri="{FF2B5EF4-FFF2-40B4-BE49-F238E27FC236}">
                <a16:creationId xmlns:a16="http://schemas.microsoft.com/office/drawing/2014/main" id="{2B29A240-39FD-7604-1518-433A2B1440A4}"/>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CA154B54-2009-C779-F6A2-2CB8852DFA72}"/>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4F4D6C28-5B9C-5AB0-FC48-25E359657119}"/>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949E7B22-356F-8C64-66DC-5708FE35DD3C}"/>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93412997-B4D0-674E-3863-02EAA78CD02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3" name="Text Placeholder 32">
            <a:extLst>
              <a:ext uri="{FF2B5EF4-FFF2-40B4-BE49-F238E27FC236}">
                <a16:creationId xmlns:a16="http://schemas.microsoft.com/office/drawing/2014/main" id="{56F87941-776C-301C-9756-22A57E036715}"/>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35" name="Text Placeholder 32">
            <a:extLst>
              <a:ext uri="{FF2B5EF4-FFF2-40B4-BE49-F238E27FC236}">
                <a16:creationId xmlns:a16="http://schemas.microsoft.com/office/drawing/2014/main" id="{51C60931-C812-5BD8-6225-D9005B0796D0}"/>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
        <p:nvSpPr>
          <p:cNvPr id="37" name="Text Placeholder 23">
            <a:extLst>
              <a:ext uri="{FF2B5EF4-FFF2-40B4-BE49-F238E27FC236}">
                <a16:creationId xmlns:a16="http://schemas.microsoft.com/office/drawing/2014/main" id="{F69D0045-E071-B0B4-C681-B0B7960694B0}"/>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38" name="Straight Connector 37">
            <a:extLst>
              <a:ext uri="{FF2B5EF4-FFF2-40B4-BE49-F238E27FC236}">
                <a16:creationId xmlns:a16="http://schemas.microsoft.com/office/drawing/2014/main" id="{18400879-9877-7F5E-E31B-A72560C07CA4}"/>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936CD83-2B14-BC52-25DE-96C4FF60793B}"/>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42" name="Text Placeholder 32">
            <a:extLst>
              <a:ext uri="{FF2B5EF4-FFF2-40B4-BE49-F238E27FC236}">
                <a16:creationId xmlns:a16="http://schemas.microsoft.com/office/drawing/2014/main" id="{16FFB8CD-3984-9F44-A036-23614D107044}"/>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2056621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FBA63B"/>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2703376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4524E65E-4F41-B3B1-A53C-8CDD9BF1513C}"/>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8E8CF7C-C540-56CE-6E4A-063657FCBD2E}"/>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A2513CC6-0EEA-DD6C-C73F-02304A8DD9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4E466453-0836-99C3-4994-8814799A3ED2}"/>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1D7016CA-CA55-90C0-CA79-19625C4D5C7A}"/>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BDCD0B37-2951-6A71-4C3E-AFC770BB8E33}"/>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rgbClr val="414141"/>
                    </a:solidFill>
                    <a:latin typeface="+mj-lt"/>
                  </a:rPr>
                  <a:t>EPIC STAYS is licensed </a:t>
                </a:r>
              </a:p>
              <a:p>
                <a:pPr algn="just"/>
                <a:r>
                  <a:rPr lang="en-US" sz="900" b="1">
                    <a:solidFill>
                      <a:srgbClr val="414141"/>
                    </a:solidFill>
                    <a:latin typeface="+mj-lt"/>
                  </a:rPr>
                  <a:t>under </a:t>
                </a:r>
                <a:r>
                  <a:rPr lang="en-US" sz="900" b="1">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a:solidFill>
                    <a:srgbClr val="414141"/>
                  </a:solidFill>
                  <a:latin typeface="+mj-lt"/>
                </a:endParaRPr>
              </a:p>
            </p:txBody>
          </p:sp>
          <p:pic>
            <p:nvPicPr>
              <p:cNvPr id="12" name="Picture 11">
                <a:extLst>
                  <a:ext uri="{FF2B5EF4-FFF2-40B4-BE49-F238E27FC236}">
                    <a16:creationId xmlns:a16="http://schemas.microsoft.com/office/drawing/2014/main" id="{D81BA237-D2C3-EFE9-95C6-8F8D6EA49B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80961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13ACC9B-C106-923E-9D3A-90A6314D3E94}"/>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8203E2F-F931-4262-9E7B-93A15CB9F592}"/>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75AE594A-8E56-44A0-B5BE-A2D96D68F8FD}"/>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5C46815C-6E30-F713-470E-65ABC2B0C586}"/>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B25E28A4-4813-2D94-B9EE-6893F9257DA6}"/>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Text Placeholder 25">
            <a:extLst>
              <a:ext uri="{FF2B5EF4-FFF2-40B4-BE49-F238E27FC236}">
                <a16:creationId xmlns:a16="http://schemas.microsoft.com/office/drawing/2014/main" id="{3075E64F-1FEF-C25D-7B9F-60F8344B70D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E4A2FF23-0EA8-559D-BA4F-0A5D2103C9C6}"/>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EA2ABEB9-654D-4122-15C0-8232582C6970}"/>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DDDC66A9-8E24-71F8-071C-8613326622C2}"/>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14EA467F-06E0-6093-46AA-7CFB4663728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2CD0456A-7362-66E3-4485-5A86FFC85B6A}"/>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4CA1E2BC-D2D3-BB6F-C42E-C426D445AE02}"/>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C211D888-A47D-FC9A-5303-9CCAD9235378}"/>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22027D2D-F20D-B24D-07A8-EA4C74932B0C}"/>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a:t>Project Overview</a:t>
            </a:r>
          </a:p>
        </p:txBody>
      </p:sp>
      <p:cxnSp>
        <p:nvCxnSpPr>
          <p:cNvPr id="20" name="Straight Connector 19">
            <a:extLst>
              <a:ext uri="{FF2B5EF4-FFF2-40B4-BE49-F238E27FC236}">
                <a16:creationId xmlns:a16="http://schemas.microsoft.com/office/drawing/2014/main" id="{311110E2-C6B1-081A-27AD-0EAEA535C5B5}"/>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D7375055-52FF-645E-B2D4-587C836589A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379E7E2E-3962-031A-D3D5-37CA27ED8A1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195520" y="0"/>
            <a:ext cx="5654295" cy="610400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9" name="Freeform 8">
            <a:extLst>
              <a:ext uri="{FF2B5EF4-FFF2-40B4-BE49-F238E27FC236}">
                <a16:creationId xmlns:a16="http://schemas.microsoft.com/office/drawing/2014/main" id="{7D317007-EE01-EBAB-DCA8-EDAF492617B2}"/>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5199791 h 5199830"/>
              <a:gd name="connsiteX7" fmla="*/ 4162678 w 7122409"/>
              <a:gd name="connsiteY7" fmla="*/ 5199791 h 5199830"/>
              <a:gd name="connsiteX8" fmla="*/ 4162678 w 7122409"/>
              <a:gd name="connsiteY8" fmla="*/ 5199791 h 5199830"/>
              <a:gd name="connsiteX9" fmla="*/ 7122374 w 7122409"/>
              <a:gd name="connsiteY9" fmla="*/ 5199791 h 5199830"/>
              <a:gd name="connsiteX10" fmla="*/ 7122374 w 7122409"/>
              <a:gd name="connsiteY10" fmla="*/ 4747371 h 5199830"/>
              <a:gd name="connsiteX11" fmla="*/ 7122325 w 7122409"/>
              <a:gd name="connsiteY11" fmla="*/ 4747371 h 5199830"/>
              <a:gd name="connsiteX12" fmla="*/ 4162678 w 7122409"/>
              <a:gd name="connsiteY12" fmla="*/ 4747371 h 5199830"/>
              <a:gd name="connsiteX13" fmla="*/ 0 w 7122409"/>
              <a:gd name="connsiteY13" fmla="*/ 4747371 h 5199830"/>
              <a:gd name="connsiteX14" fmla="*/ 0 w 7122409"/>
              <a:gd name="connsiteY14" fmla="*/ 3761070 h 5199830"/>
              <a:gd name="connsiteX15" fmla="*/ 7431 w 7122409"/>
              <a:gd name="connsiteY15" fmla="*/ 3761070 h 5199830"/>
              <a:gd name="connsiteX16" fmla="*/ 0 w 7122409"/>
              <a:gd name="connsiteY16" fmla="*/ 3560380 h 5199830"/>
              <a:gd name="connsiteX17" fmla="*/ 3561205 w 7122409"/>
              <a:gd name="connsiteY17"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5199791"/>
                </a:lnTo>
                <a:lnTo>
                  <a:pt x="4162678" y="5199791"/>
                </a:lnTo>
                <a:lnTo>
                  <a:pt x="4162678" y="5199791"/>
                </a:lnTo>
                <a:lnTo>
                  <a:pt x="7122374" y="5199791"/>
                </a:lnTo>
                <a:lnTo>
                  <a:pt x="7122374" y="4747371"/>
                </a:lnTo>
                <a:lnTo>
                  <a:pt x="7122325" y="4747371"/>
                </a:lnTo>
                <a:lnTo>
                  <a:pt x="4162678" y="4747371"/>
                </a:lnTo>
                <a:lnTo>
                  <a:pt x="0" y="4747371"/>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4BD5853-78C3-4641-EAB5-4508CF892AC8}"/>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2E105E9-D5E8-31F6-AEF0-9EADC8207856}"/>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6386B200-384F-1AF2-296E-42F110BBCC6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18" r:id="rId21"/>
    <p:sldLayoutId id="2147483907" r:id="rId22"/>
    <p:sldLayoutId id="2147483878" r:id="rId23"/>
    <p:sldLayoutId id="2147483915" r:id="rId24"/>
    <p:sldLayoutId id="2147483891" r:id="rId25"/>
    <p:sldLayoutId id="2147483894" r:id="rId26"/>
    <p:sldLayoutId id="2147483893" r:id="rId27"/>
    <p:sldLayoutId id="2147483895" r:id="rId28"/>
    <p:sldLayoutId id="2147483896" r:id="rId29"/>
    <p:sldLayoutId id="2147483900" r:id="rId30"/>
    <p:sldLayoutId id="2147483901" r:id="rId31"/>
    <p:sldLayoutId id="2147483902" r:id="rId32"/>
    <p:sldLayoutId id="2147483903" r:id="rId33"/>
    <p:sldLayoutId id="2147483904" r:id="rId34"/>
    <p:sldLayoutId id="2147483853" r:id="rId35"/>
    <p:sldLayoutId id="2147483909" r:id="rId36"/>
    <p:sldLayoutId id="2147483912" r:id="rId37"/>
    <p:sldLayoutId id="2147483910" r:id="rId38"/>
    <p:sldLayoutId id="2147483919" r:id="rId39"/>
    <p:sldLayoutId id="2147483920" r:id="rId40"/>
    <p:sldLayoutId id="2147483921" r:id="rId41"/>
    <p:sldLayoutId id="2147483922"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sO4te2QNsHY" TargetMode="External"/><Relationship Id="rId2" Type="http://schemas.openxmlformats.org/officeDocument/2006/relationships/slideLayout" Target="../slideLayouts/slideLayout15.xml"/><Relationship Id="rId1" Type="http://schemas.openxmlformats.org/officeDocument/2006/relationships/video" Target="https://www.youtube.com/embed/sO4te2QNsHY?feature=oembed" TargetMode="External"/><Relationship Id="rId5" Type="http://schemas.openxmlformats.org/officeDocument/2006/relationships/image" Target="../media/image17.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ustainabletourismnetwork.ie/case-study-bb-achieves-sustainability-certification-and-saves-money/#:~:text=Case%20Study:%20How%20One%20Small,as%20sustainable%20as%20possible%20too." TargetMode="Externa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hyperlink" Target="https://www.sustainabletourismnetwork.ie/case-study-bb-achieves-sustainability-certification-and-saves-money/#:~:text=Case%20Study:%20How%20One%20Small,as%20sustainable%20as%20possible%20too." TargetMode="External"/><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s://www.sustainabletourismnetwork.ie/case-study-bb-achieves-sustainability-certification-and-saves-money/#:~:text=Case%20Study:%20How%20One%20Small,as%20sustainable%20as%20possible%20too." TargetMode="External"/><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hyperlink" Target="https://www.sustainabletourismnetwork.ie/case-study-bb-achieves-sustainability-certification-and-saves-money/#:~:text=Case%20Study:%20How%20One%20Small,as%20sustainable%20as%20possible%20too."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0.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hyperlink" Target="https://shows.acast.com/place2place/episodes/lithuania-slovenia" TargetMode="External"/><Relationship Id="rId4" Type="http://schemas.openxmlformats.org/officeDocument/2006/relationships/image" Target="../media/image1.png"/><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hyperlink" Target="https://www.solimarinternational.com/do-destination-branding-guide/" TargetMode="External"/><Relationship Id="rId2" Type="http://schemas.openxmlformats.org/officeDocument/2006/relationships/hyperlink" Target="https://destinationthink.com/blog/ultimate-place-brand-reading-list-destination-marketers/" TargetMode="External"/><Relationship Id="rId1" Type="http://schemas.openxmlformats.org/officeDocument/2006/relationships/slideLayout" Target="../slideLayouts/slideLayout38.xml"/><Relationship Id="rId4" Type="http://schemas.openxmlformats.org/officeDocument/2006/relationships/hyperlink" Target="https://researchfdi.com/destination-branding-guide-economic-developmen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hyperlink" Target="https://www.youtube.com/watch?v=pdArNwk6fUg" TargetMode="External"/><Relationship Id="rId4" Type="http://schemas.openxmlformats.org/officeDocument/2006/relationships/hyperlink" Target="https://www.eaglecottage.i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silvotherapy.co.uk/articles/slow-tourism-and-nature-connection-practices" TargetMode="External"/><Relationship Id="rId2"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hyperlink" Target="Slow%20Tourism%20and%20Nature%20Connection%20&#8212;%20An%20Darach%20Forest%20Therapy" TargetMode="External"/><Relationship Id="rId5" Type="http://schemas.openxmlformats.org/officeDocument/2006/relationships/image" Target="../media/image37.png"/><Relationship Id="rId4" Type="http://schemas.openxmlformats.org/officeDocument/2006/relationships/image" Target="../media/image36.svg"/></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hyperlink" Target="https://www.ireland.com/en-gb/destinations/regions/loop-head/" TargetMode="External"/><Relationship Id="rId2" Type="http://schemas.openxmlformats.org/officeDocument/2006/relationships/hyperlink" Target="https://loopheadlighthouse.ie/" TargetMode="External"/><Relationship Id="rId1" Type="http://schemas.openxmlformats.org/officeDocument/2006/relationships/slideLayout" Target="../slideLayouts/slideLayout36.xml"/><Relationship Id="rId6" Type="http://schemas.openxmlformats.org/officeDocument/2006/relationships/image" Target="../media/image38.svg"/><Relationship Id="rId5" Type="http://schemas.openxmlformats.org/officeDocument/2006/relationships/image" Target="../media/image25.png"/><Relationship Id="rId4" Type="http://schemas.openxmlformats.org/officeDocument/2006/relationships/hyperlink" Target="https://www.greatlighthouses.com/stories/stay-at-a-lighthous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9.xml"/><Relationship Id="rId5" Type="http://schemas.openxmlformats.org/officeDocument/2006/relationships/image" Target="../media/image39.png"/><Relationship Id="rId4" Type="http://schemas.openxmlformats.org/officeDocument/2006/relationships/hyperlink" Target="https://www.youtube.com/watch?v=xlJfOzlCvI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niqhotels.com/chateaux-dans-les-arbres/?utm_source=chatgpt.com" TargetMode="External"/><Relationship Id="rId1" Type="http://schemas.openxmlformats.org/officeDocument/2006/relationships/slideLayout" Target="../slideLayouts/slideLayout39.xml"/><Relationship Id="rId6" Type="http://schemas.openxmlformats.org/officeDocument/2006/relationships/image" Target="../media/image40.png"/><Relationship Id="rId5" Type="http://schemas.openxmlformats.org/officeDocument/2006/relationships/hyperlink" Target="https://www.youtube.com/watch?v=kZaN-gg_KDI"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hyperlink" Target="https://sawdays-production-assets.s3.eu-west-1.amazonaws.com/wp-content/uploads/2025/01/14112331/Sawdays-Impact-Report-2024-2025.pdf" TargetMode="External"/><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hyperlink" Target="https://www.mews.com/en/blog/hotel-community-engagemen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sustainablebrands.com/read/alternative-accommodation-platforms-social-connection-care"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hyperlink" Target="https://www.mdpi.com/2071-1050/15/3/2683" TargetMode="External"/><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https://www.mdpi.com/2071-1050/15/3/2683" TargetMode="External"/><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aSmVE2S1hDI?feature=shared" TargetMode="External"/><Relationship Id="rId1" Type="http://schemas.openxmlformats.org/officeDocument/2006/relationships/slideLayout" Target="../slideLayouts/slideLayout39.xml"/><Relationship Id="rId5" Type="http://schemas.openxmlformats.org/officeDocument/2006/relationships/image" Target="../media/image43.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TdILtylhakM?feature=shared" TargetMode="External"/><Relationship Id="rId1" Type="http://schemas.openxmlformats.org/officeDocument/2006/relationships/slideLayout" Target="../slideLayouts/slideLayout39.xml"/><Relationship Id="rId5" Type="http://schemas.openxmlformats.org/officeDocument/2006/relationships/image" Target="../media/image44.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hyperlink" Target="https://www.researchgate.net/publication/284458861_Community_Involvement_and_Sustainable_Rural_Tourism_Development_Perspectives_from_the_Local_Communities" TargetMode="External"/><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hyperlink" Target="https://roadbook.com/travel/agritourism-best-farm-stays-europe/" TargetMode="External"/><Relationship Id="rId4" Type="http://schemas.openxmlformats.org/officeDocument/2006/relationships/hyperlink" Target="https://www.worldnomads.com/responsible-travel/make-a-difference/people/living-with-the-locals-through-community-based-tourism"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a:t>Modul 4</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280537"/>
            <a:ext cx="4465518" cy="697353"/>
          </a:xfrm>
        </p:spPr>
        <p:txBody>
          <a:bodyPr lIns="91440" tIns="45720" rIns="91440" bIns="45720" anchor="t">
            <a:noAutofit/>
          </a:bodyPr>
          <a:lstStyle/>
          <a:p>
            <a:pPr defTabSz="777514">
              <a:lnSpc>
                <a:spcPts val="3340"/>
              </a:lnSpc>
              <a:spcBef>
                <a:spcPts val="0"/>
              </a:spcBef>
              <a:defRPr/>
            </a:pPr>
            <a:r>
              <a:rPr lang="en-GB" sz="3200">
                <a:ea typeface="Calibri"/>
                <a:cs typeface="Calibri"/>
              </a:rPr>
              <a:t>Branding, trženje s pomočjo pripovedovanja zgodb,  skupnost in pridobivanje rezervacij</a:t>
            </a:r>
          </a:p>
          <a:p>
            <a:pPr defTabSz="777514">
              <a:lnSpc>
                <a:spcPts val="3340"/>
              </a:lnSpc>
              <a:spcBef>
                <a:spcPts val="0"/>
              </a:spcBef>
              <a:defRPr/>
            </a:pPr>
            <a:endParaRPr lang="en-GB" sz="320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err="1"/>
              <a:t>www.epicstays.eu</a:t>
            </a:r>
            <a:endParaRPr lang="en-GB" sz="320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pic>
        <p:nvPicPr>
          <p:cNvPr id="13" name="Picture Placeholder 12" descr="A room with a skylight and a fireplace&#10;&#10;AI-generated content may be incorrect.">
            <a:extLst>
              <a:ext uri="{FF2B5EF4-FFF2-40B4-BE49-F238E27FC236}">
                <a16:creationId xmlns:a16="http://schemas.microsoft.com/office/drawing/2014/main" id="{4A7778C7-DC7E-E977-C97C-1BC82C6498E5}"/>
              </a:ext>
            </a:extLst>
          </p:cNvPr>
          <p:cNvPicPr>
            <a:picLocks noGrp="1" noChangeAspect="1"/>
          </p:cNvPicPr>
          <p:nvPr>
            <p:ph type="pic" sz="quarter" idx="19"/>
          </p:nvPr>
        </p:nvPicPr>
        <p:blipFill>
          <a:blip r:embed="rId3"/>
          <a:srcRect l="435" r="435"/>
          <a:stretch>
            <a:fillRect/>
          </a:stretch>
        </p:blipFill>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lIns="91440" tIns="45720" rIns="91440" bIns="45720" anchor="ctr">
            <a:noAutofit/>
          </a:bodyPr>
          <a:lstStyle/>
          <a:p>
            <a:pPr algn="ctr"/>
            <a:r>
              <a:rPr lang="en-GB" sz="1200" dirty="0" err="1">
                <a:latin typeface="Calibri"/>
                <a:ea typeface="Calibri"/>
                <a:cs typeface="Calibri"/>
              </a:rPr>
              <a:t>Fotografija</a:t>
            </a:r>
            <a:r>
              <a:rPr lang="en-GB" sz="1200" dirty="0">
                <a:latin typeface="Calibri"/>
                <a:ea typeface="Calibri"/>
                <a:cs typeface="Calibri"/>
              </a:rPr>
              <a:t>: Lough Mardal Glamping, </a:t>
            </a:r>
            <a:r>
              <a:rPr lang="en-GB" sz="1200" dirty="0" err="1">
                <a:latin typeface="Calibri"/>
                <a:ea typeface="Calibri"/>
                <a:cs typeface="Calibri"/>
              </a:rPr>
              <a:t>Ballintra</a:t>
            </a:r>
            <a:r>
              <a:rPr lang="en-GB" sz="1200" dirty="0">
                <a:latin typeface="Calibri"/>
                <a:ea typeface="Calibri"/>
                <a:cs typeface="Calibri"/>
              </a:rPr>
              <a:t>, Co Donegal</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7F56-910F-BB31-FABF-F0D0C0810DA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925A1A3-2B39-C1C6-BDB2-FBD9BD66BABA}"/>
              </a:ext>
            </a:extLst>
          </p:cNvPr>
          <p:cNvSpPr>
            <a:spLocks noGrp="1"/>
          </p:cNvSpPr>
          <p:nvPr>
            <p:ph type="body" sz="quarter" idx="18"/>
          </p:nvPr>
        </p:nvSpPr>
        <p:spPr>
          <a:xfrm>
            <a:off x="5801193" y="5532366"/>
            <a:ext cx="6259993" cy="506287"/>
          </a:xfrm>
        </p:spPr>
        <p:txBody>
          <a:bodyPr lIns="91440" tIns="45720" rIns="91440" bIns="45720" anchor="t"/>
          <a:lstStyle/>
          <a:p>
            <a:pPr algn="ctr"/>
            <a:r>
              <a:rPr lang="en-US" sz="1200" dirty="0">
                <a:solidFill>
                  <a:srgbClr val="414141"/>
                </a:solidFill>
              </a:rPr>
              <a:t>Vir: </a:t>
            </a:r>
            <a:r>
              <a:rPr lang="en-US" sz="1200" dirty="0">
                <a:solidFill>
                  <a:srgbClr val="459597"/>
                </a:solidFill>
                <a:hlinkClick r:id="rId3">
                  <a:extLst>
                    <a:ext uri="{A12FA001-AC4F-418D-AE19-62706E023703}">
                      <ahyp:hlinkClr xmlns:ahyp="http://schemas.microsoft.com/office/drawing/2018/hyperlinkcolor" val="tx"/>
                    </a:ext>
                  </a:extLst>
                </a:hlinkClick>
              </a:rPr>
              <a:t>https://www.youtube.com/watch?v=sO4te2QNsHY</a:t>
            </a:r>
            <a:r>
              <a:rPr lang="en-US" sz="1200" dirty="0">
                <a:solidFill>
                  <a:srgbClr val="459597"/>
                </a:solidFill>
              </a:rPr>
              <a:t> </a:t>
            </a:r>
          </a:p>
        </p:txBody>
      </p:sp>
      <p:pic>
        <p:nvPicPr>
          <p:cNvPr id="8" name="Picture 7">
            <a:extLst>
              <a:ext uri="{FF2B5EF4-FFF2-40B4-BE49-F238E27FC236}">
                <a16:creationId xmlns:a16="http://schemas.microsoft.com/office/drawing/2014/main" id="{D25D60F2-E4A2-09A4-7610-A088DF8806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3640" y="1276019"/>
            <a:ext cx="6627546" cy="4363190"/>
          </a:xfrm>
          <a:prstGeom prst="rect">
            <a:avLst/>
          </a:prstGeom>
          <a:noFill/>
        </p:spPr>
      </p:pic>
      <p:pic>
        <p:nvPicPr>
          <p:cNvPr id="7" name="Online Media 6" title="What Is Branding? 4 Minute Crash Course.">
            <a:hlinkClick r:id="" action="ppaction://media"/>
            <a:extLst>
              <a:ext uri="{FF2B5EF4-FFF2-40B4-BE49-F238E27FC236}">
                <a16:creationId xmlns:a16="http://schemas.microsoft.com/office/drawing/2014/main" id="{3FC84EC1-2582-4B1E-AE29-864C5D102A1E}"/>
              </a:ext>
            </a:extLst>
          </p:cNvPr>
          <p:cNvPicPr>
            <a:picLocks noRot="1" noChangeAspect="1"/>
          </p:cNvPicPr>
          <p:nvPr>
            <a:videoFile r:link="rId1"/>
          </p:nvPr>
        </p:nvPicPr>
        <p:blipFill>
          <a:blip r:embed="rId5"/>
          <a:stretch>
            <a:fillRect/>
          </a:stretch>
        </p:blipFill>
        <p:spPr>
          <a:xfrm>
            <a:off x="6326810" y="1736010"/>
            <a:ext cx="4841205" cy="2735281"/>
          </a:xfrm>
          <a:prstGeom prst="rect">
            <a:avLst/>
          </a:prstGeom>
        </p:spPr>
      </p:pic>
      <p:sp>
        <p:nvSpPr>
          <p:cNvPr id="9" name="Text Placeholder 3">
            <a:extLst>
              <a:ext uri="{FF2B5EF4-FFF2-40B4-BE49-F238E27FC236}">
                <a16:creationId xmlns:a16="http://schemas.microsoft.com/office/drawing/2014/main" id="{2688A709-B6D8-01BF-5B4D-FEF2420640BF}"/>
              </a:ext>
            </a:extLst>
          </p:cNvPr>
          <p:cNvSpPr txBox="1">
            <a:spLocks/>
          </p:cNvSpPr>
          <p:nvPr/>
        </p:nvSpPr>
        <p:spPr>
          <a:xfrm>
            <a:off x="653780" y="472365"/>
            <a:ext cx="4877590"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Kaj je blagovna znamka? </a:t>
            </a:r>
          </a:p>
          <a:p>
            <a:pPr>
              <a:lnSpc>
                <a:spcPts val="3720"/>
              </a:lnSpc>
            </a:pPr>
            <a:r>
              <a:rPr lang="en-US" dirty="0"/>
              <a:t>4-minutni hitri tečaj</a:t>
            </a:r>
          </a:p>
          <a:p>
            <a:pPr>
              <a:lnSpc>
                <a:spcPts val="3720"/>
              </a:lnSpc>
            </a:pPr>
            <a:endParaRPr lang="en-US"/>
          </a:p>
        </p:txBody>
      </p:sp>
      <p:cxnSp>
        <p:nvCxnSpPr>
          <p:cNvPr id="10" name="Straight Connector 9">
            <a:extLst>
              <a:ext uri="{FF2B5EF4-FFF2-40B4-BE49-F238E27FC236}">
                <a16:creationId xmlns:a16="http://schemas.microsoft.com/office/drawing/2014/main" id="{125AC070-6D4C-747E-AD29-89D53D39B29D}"/>
              </a:ext>
            </a:extLst>
          </p:cNvPr>
          <p:cNvCxnSpPr>
            <a:cxnSpLocks/>
          </p:cNvCxnSpPr>
          <p:nvPr/>
        </p:nvCxnSpPr>
        <p:spPr>
          <a:xfrm>
            <a:off x="0" y="1941427"/>
            <a:ext cx="6096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A52A96CC-2D95-1F14-AD5A-C046AD466B2F}"/>
              </a:ext>
            </a:extLst>
          </p:cNvPr>
          <p:cNvSpPr txBox="1">
            <a:spLocks/>
          </p:cNvSpPr>
          <p:nvPr/>
        </p:nvSpPr>
        <p:spPr>
          <a:xfrm>
            <a:off x="653782" y="3194538"/>
            <a:ext cx="4779858" cy="2952885"/>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err="1">
                <a:solidFill>
                  <a:srgbClr val="414141"/>
                </a:solidFill>
              </a:rPr>
              <a:t>Blagovna</a:t>
            </a:r>
            <a:r>
              <a:rPr lang="en-GB" sz="2200" dirty="0">
                <a:solidFill>
                  <a:srgbClr val="414141"/>
                </a:solidFill>
              </a:rPr>
              <a:t> </a:t>
            </a:r>
            <a:r>
              <a:rPr lang="en-GB" sz="2200" dirty="0" err="1">
                <a:solidFill>
                  <a:srgbClr val="414141"/>
                </a:solidFill>
              </a:rPr>
              <a:t>znamka</a:t>
            </a:r>
            <a:r>
              <a:rPr lang="en-GB" sz="2200" dirty="0">
                <a:solidFill>
                  <a:srgbClr val="414141"/>
                </a:solidFill>
              </a:rPr>
              <a:t> </a:t>
            </a:r>
            <a:r>
              <a:rPr lang="en-GB" sz="2200" dirty="0" err="1">
                <a:solidFill>
                  <a:srgbClr val="414141"/>
                </a:solidFill>
              </a:rPr>
              <a:t>ni</a:t>
            </a:r>
            <a:r>
              <a:rPr lang="en-GB" sz="2200" dirty="0">
                <a:solidFill>
                  <a:srgbClr val="414141"/>
                </a:solidFill>
              </a:rPr>
              <a:t> </a:t>
            </a:r>
            <a:r>
              <a:rPr lang="en-GB" sz="2200" dirty="0" err="1">
                <a:solidFill>
                  <a:srgbClr val="414141"/>
                </a:solidFill>
              </a:rPr>
              <a:t>logotip</a:t>
            </a:r>
            <a:r>
              <a:rPr lang="en-GB" sz="2200" dirty="0">
                <a:solidFill>
                  <a:srgbClr val="414141"/>
                </a:solidFill>
              </a:rPr>
              <a:t>. </a:t>
            </a:r>
            <a:r>
              <a:rPr lang="en-GB" sz="2200" dirty="0" err="1">
                <a:solidFill>
                  <a:srgbClr val="414141"/>
                </a:solidFill>
              </a:rPr>
              <a:t>Blagovna</a:t>
            </a:r>
            <a:r>
              <a:rPr lang="en-GB" sz="2200" dirty="0">
                <a:solidFill>
                  <a:srgbClr val="414141"/>
                </a:solidFill>
              </a:rPr>
              <a:t> </a:t>
            </a:r>
            <a:r>
              <a:rPr lang="en-GB" sz="2200" dirty="0" err="1">
                <a:solidFill>
                  <a:srgbClr val="414141"/>
                </a:solidFill>
              </a:rPr>
              <a:t>znamka</a:t>
            </a:r>
            <a:r>
              <a:rPr lang="en-GB" sz="2200" dirty="0">
                <a:solidFill>
                  <a:srgbClr val="414141"/>
                </a:solidFill>
              </a:rPr>
              <a:t> </a:t>
            </a:r>
            <a:r>
              <a:rPr lang="en-GB" sz="2200" dirty="0" err="1">
                <a:solidFill>
                  <a:srgbClr val="414141"/>
                </a:solidFill>
              </a:rPr>
              <a:t>ni</a:t>
            </a:r>
            <a:r>
              <a:rPr lang="en-GB" sz="2200" dirty="0">
                <a:solidFill>
                  <a:srgbClr val="414141"/>
                </a:solidFill>
              </a:rPr>
              <a:t> </a:t>
            </a:r>
            <a:r>
              <a:rPr lang="en-GB" sz="2200" dirty="0" err="1">
                <a:solidFill>
                  <a:srgbClr val="414141"/>
                </a:solidFill>
              </a:rPr>
              <a:t>izdelek</a:t>
            </a:r>
            <a:r>
              <a:rPr lang="en-GB" sz="2200" dirty="0">
                <a:solidFill>
                  <a:srgbClr val="414141"/>
                </a:solidFill>
              </a:rPr>
              <a:t>. </a:t>
            </a:r>
            <a:r>
              <a:rPr lang="en-GB" sz="2200" dirty="0" err="1">
                <a:solidFill>
                  <a:srgbClr val="414141"/>
                </a:solidFill>
              </a:rPr>
              <a:t>Blagovna</a:t>
            </a:r>
            <a:r>
              <a:rPr lang="en-GB" sz="2200" dirty="0">
                <a:solidFill>
                  <a:srgbClr val="414141"/>
                </a:solidFill>
              </a:rPr>
              <a:t> </a:t>
            </a:r>
            <a:r>
              <a:rPr lang="en-GB" sz="2200" dirty="0" err="1">
                <a:solidFill>
                  <a:srgbClr val="414141"/>
                </a:solidFill>
              </a:rPr>
              <a:t>znamka</a:t>
            </a:r>
            <a:r>
              <a:rPr lang="en-GB" sz="2200" dirty="0">
                <a:solidFill>
                  <a:srgbClr val="414141"/>
                </a:solidFill>
              </a:rPr>
              <a:t> </a:t>
            </a:r>
            <a:r>
              <a:rPr lang="en-GB" sz="2200" dirty="0" err="1">
                <a:solidFill>
                  <a:srgbClr val="414141"/>
                </a:solidFill>
              </a:rPr>
              <a:t>ni</a:t>
            </a:r>
            <a:r>
              <a:rPr lang="en-GB" sz="2200" dirty="0">
                <a:solidFill>
                  <a:srgbClr val="414141"/>
                </a:solidFill>
              </a:rPr>
              <a:t> </a:t>
            </a:r>
            <a:r>
              <a:rPr lang="en-GB" sz="2200" dirty="0" err="1">
                <a:solidFill>
                  <a:srgbClr val="414141"/>
                </a:solidFill>
              </a:rPr>
              <a:t>obljuba</a:t>
            </a:r>
            <a:r>
              <a:rPr lang="en-GB" sz="2200" dirty="0">
                <a:solidFill>
                  <a:srgbClr val="414141"/>
                </a:solidFill>
              </a:rPr>
              <a:t>. </a:t>
            </a:r>
            <a:r>
              <a:rPr lang="en-GB" sz="2200" dirty="0" err="1">
                <a:solidFill>
                  <a:srgbClr val="414141"/>
                </a:solidFill>
              </a:rPr>
              <a:t>Blagovna</a:t>
            </a:r>
            <a:r>
              <a:rPr lang="en-GB" sz="2200" dirty="0">
                <a:solidFill>
                  <a:srgbClr val="414141"/>
                </a:solidFill>
              </a:rPr>
              <a:t> </a:t>
            </a:r>
            <a:r>
              <a:rPr lang="en-GB" sz="2200" dirty="0" err="1">
                <a:solidFill>
                  <a:srgbClr val="414141"/>
                </a:solidFill>
              </a:rPr>
              <a:t>znamka</a:t>
            </a:r>
            <a:r>
              <a:rPr lang="en-GB" sz="2200" dirty="0">
                <a:solidFill>
                  <a:srgbClr val="414141"/>
                </a:solidFill>
              </a:rPr>
              <a:t> </a:t>
            </a:r>
            <a:r>
              <a:rPr lang="en-GB" sz="2200" dirty="0" err="1">
                <a:solidFill>
                  <a:srgbClr val="414141"/>
                </a:solidFill>
              </a:rPr>
              <a:t>ni</a:t>
            </a:r>
            <a:r>
              <a:rPr lang="en-GB" sz="2200" dirty="0">
                <a:solidFill>
                  <a:srgbClr val="414141"/>
                </a:solidFill>
              </a:rPr>
              <a:t> </a:t>
            </a:r>
            <a:r>
              <a:rPr lang="en-GB" sz="2200" dirty="0" err="1">
                <a:solidFill>
                  <a:srgbClr val="414141"/>
                </a:solidFill>
              </a:rPr>
              <a:t>vsota</a:t>
            </a:r>
            <a:r>
              <a:rPr lang="en-GB" sz="2200" dirty="0">
                <a:solidFill>
                  <a:srgbClr val="414141"/>
                </a:solidFill>
              </a:rPr>
              <a:t> </a:t>
            </a:r>
            <a:r>
              <a:rPr lang="en-GB" sz="2200" dirty="0" err="1">
                <a:solidFill>
                  <a:srgbClr val="414141"/>
                </a:solidFill>
              </a:rPr>
              <a:t>vseh</a:t>
            </a:r>
            <a:r>
              <a:rPr lang="en-GB" sz="2200" dirty="0">
                <a:solidFill>
                  <a:srgbClr val="414141"/>
                </a:solidFill>
              </a:rPr>
              <a:t> </a:t>
            </a:r>
            <a:r>
              <a:rPr lang="en-GB" sz="2200" dirty="0" err="1">
                <a:solidFill>
                  <a:srgbClr val="414141"/>
                </a:solidFill>
              </a:rPr>
              <a:t>vtisov</a:t>
            </a:r>
            <a:r>
              <a:rPr lang="en-GB" sz="2200" dirty="0">
                <a:solidFill>
                  <a:srgbClr val="414141"/>
                </a:solidFill>
              </a:rPr>
              <a:t>, ki </a:t>
            </a:r>
            <a:r>
              <a:rPr lang="en-GB" sz="2200" dirty="0" err="1">
                <a:solidFill>
                  <a:srgbClr val="414141"/>
                </a:solidFill>
              </a:rPr>
              <a:t>jih</a:t>
            </a:r>
            <a:r>
              <a:rPr lang="en-GB" sz="2200" dirty="0">
                <a:solidFill>
                  <a:srgbClr val="414141"/>
                </a:solidFill>
              </a:rPr>
              <a:t> </a:t>
            </a:r>
            <a:r>
              <a:rPr lang="en-GB" sz="2200" dirty="0" err="1">
                <a:solidFill>
                  <a:srgbClr val="414141"/>
                </a:solidFill>
              </a:rPr>
              <a:t>naredi</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občinstvo</a:t>
            </a:r>
            <a:r>
              <a:rPr lang="en-GB" sz="2200" dirty="0">
                <a:solidFill>
                  <a:srgbClr val="414141"/>
                </a:solidFill>
              </a:rPr>
              <a:t>. </a:t>
            </a:r>
            <a:r>
              <a:rPr lang="en-GB" sz="2200" dirty="0" err="1">
                <a:solidFill>
                  <a:srgbClr val="414141"/>
                </a:solidFill>
              </a:rPr>
              <a:t>Blagovna</a:t>
            </a:r>
            <a:r>
              <a:rPr lang="en-GB" sz="2200" dirty="0">
                <a:solidFill>
                  <a:srgbClr val="414141"/>
                </a:solidFill>
              </a:rPr>
              <a:t> </a:t>
            </a:r>
            <a:r>
              <a:rPr lang="en-GB" sz="2200" dirty="0" err="1">
                <a:solidFill>
                  <a:srgbClr val="414141"/>
                </a:solidFill>
              </a:rPr>
              <a:t>znamka</a:t>
            </a:r>
            <a:r>
              <a:rPr lang="en-GB" sz="2200" dirty="0">
                <a:solidFill>
                  <a:srgbClr val="414141"/>
                </a:solidFill>
              </a:rPr>
              <a:t> </a:t>
            </a:r>
            <a:r>
              <a:rPr lang="en-GB" sz="2200" b="1" dirty="0">
                <a:solidFill>
                  <a:srgbClr val="414141"/>
                </a:solidFill>
              </a:rPr>
              <a:t>je </a:t>
            </a:r>
            <a:r>
              <a:rPr lang="en-GB" sz="2200" b="1" dirty="0" err="1">
                <a:solidFill>
                  <a:srgbClr val="414141"/>
                </a:solidFill>
              </a:rPr>
              <a:t>rezultat</a:t>
            </a:r>
            <a:r>
              <a:rPr lang="en-GB" sz="2200" dirty="0">
                <a:solidFill>
                  <a:srgbClr val="414141"/>
                </a:solidFill>
              </a:rPr>
              <a:t> – je </a:t>
            </a:r>
            <a:r>
              <a:rPr lang="en-GB" sz="2200" dirty="0" err="1">
                <a:solidFill>
                  <a:srgbClr val="414141"/>
                </a:solidFill>
              </a:rPr>
              <a:t>notranji</a:t>
            </a:r>
            <a:r>
              <a:rPr lang="en-GB" sz="2200" dirty="0">
                <a:solidFill>
                  <a:srgbClr val="414141"/>
                </a:solidFill>
              </a:rPr>
              <a:t> </a:t>
            </a:r>
            <a:r>
              <a:rPr lang="en-GB" sz="2200" dirty="0" err="1">
                <a:solidFill>
                  <a:srgbClr val="414141"/>
                </a:solidFill>
              </a:rPr>
              <a:t>občutek</a:t>
            </a:r>
            <a:r>
              <a:rPr lang="en-GB" sz="2200" dirty="0">
                <a:solidFill>
                  <a:srgbClr val="414141"/>
                </a:solidFill>
              </a:rPr>
              <a:t> </a:t>
            </a:r>
            <a:r>
              <a:rPr lang="en-GB" sz="2200" dirty="0" err="1">
                <a:solidFill>
                  <a:srgbClr val="414141"/>
                </a:solidFill>
              </a:rPr>
              <a:t>posameznika</a:t>
            </a:r>
            <a:r>
              <a:rPr lang="en-GB" sz="2200" dirty="0">
                <a:solidFill>
                  <a:srgbClr val="414141"/>
                </a:solidFill>
              </a:rPr>
              <a:t> o </a:t>
            </a:r>
            <a:r>
              <a:rPr lang="en-GB" sz="2200" dirty="0" err="1">
                <a:solidFill>
                  <a:srgbClr val="414141"/>
                </a:solidFill>
              </a:rPr>
              <a:t>izdelku</a:t>
            </a:r>
            <a:r>
              <a:rPr lang="en-GB" sz="2200" dirty="0">
                <a:solidFill>
                  <a:srgbClr val="414141"/>
                </a:solidFill>
              </a:rPr>
              <a:t>, </a:t>
            </a:r>
            <a:r>
              <a:rPr lang="en-GB" sz="2200" dirty="0" err="1">
                <a:solidFill>
                  <a:srgbClr val="414141"/>
                </a:solidFill>
              </a:rPr>
              <a:t>storitvi</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podjetju</a:t>
            </a:r>
            <a:r>
              <a:rPr lang="en-GB" sz="2200" dirty="0">
                <a:solidFill>
                  <a:srgbClr val="414141"/>
                </a:solidFill>
              </a:rPr>
              <a:t>. Je v </a:t>
            </a:r>
            <a:r>
              <a:rPr lang="en-GB" sz="2200" dirty="0" err="1">
                <a:solidFill>
                  <a:srgbClr val="414141"/>
                </a:solidFill>
              </a:rPr>
              <a:t>njihovih</a:t>
            </a:r>
            <a:r>
              <a:rPr lang="en-GB" sz="2200" dirty="0">
                <a:solidFill>
                  <a:srgbClr val="414141"/>
                </a:solidFill>
              </a:rPr>
              <a:t> </a:t>
            </a:r>
            <a:r>
              <a:rPr lang="en-GB" sz="2200" dirty="0" err="1">
                <a:solidFill>
                  <a:srgbClr val="414141"/>
                </a:solidFill>
              </a:rPr>
              <a:t>glavah</a:t>
            </a:r>
            <a:r>
              <a:rPr lang="en-GB" sz="2200" dirty="0">
                <a:solidFill>
                  <a:srgbClr val="414141"/>
                </a:solidFill>
              </a:rPr>
              <a:t> in </a:t>
            </a:r>
            <a:r>
              <a:rPr lang="en-GB" sz="2200" dirty="0" err="1">
                <a:solidFill>
                  <a:srgbClr val="414141"/>
                </a:solidFill>
              </a:rPr>
              <a:t>srcih</a:t>
            </a:r>
            <a:r>
              <a:rPr lang="en-GB" sz="2200" dirty="0">
                <a:solidFill>
                  <a:srgbClr val="414141"/>
                </a:solidFill>
              </a:rPr>
              <a:t>. </a:t>
            </a:r>
            <a:r>
              <a:rPr lang="en-GB" sz="2200" dirty="0" err="1">
                <a:solidFill>
                  <a:srgbClr val="414141"/>
                </a:solidFill>
              </a:rPr>
              <a:t>Blagovna</a:t>
            </a:r>
            <a:r>
              <a:rPr lang="en-GB" sz="2200" dirty="0">
                <a:solidFill>
                  <a:srgbClr val="414141"/>
                </a:solidFill>
              </a:rPr>
              <a:t> </a:t>
            </a:r>
            <a:r>
              <a:rPr lang="en-GB" sz="2200" dirty="0" err="1">
                <a:solidFill>
                  <a:srgbClr val="414141"/>
                </a:solidFill>
              </a:rPr>
              <a:t>znamka</a:t>
            </a:r>
            <a:r>
              <a:rPr lang="en-GB" sz="2200" dirty="0">
                <a:solidFill>
                  <a:srgbClr val="414141"/>
                </a:solidFill>
              </a:rPr>
              <a:t> je </a:t>
            </a:r>
            <a:r>
              <a:rPr lang="en-GB" sz="2200" dirty="0" err="1">
                <a:solidFill>
                  <a:srgbClr val="414141"/>
                </a:solidFill>
              </a:rPr>
              <a:t>vaš</a:t>
            </a:r>
            <a:r>
              <a:rPr lang="en-GB" sz="2200" dirty="0">
                <a:solidFill>
                  <a:srgbClr val="414141"/>
                </a:solidFill>
              </a:rPr>
              <a:t> </a:t>
            </a:r>
            <a:r>
              <a:rPr lang="en-GB" sz="2200" dirty="0" err="1">
                <a:solidFill>
                  <a:srgbClr val="414141"/>
                </a:solidFill>
              </a:rPr>
              <a:t>ugled</a:t>
            </a:r>
            <a:r>
              <a:rPr lang="en-GB" sz="2200" dirty="0">
                <a:solidFill>
                  <a:srgbClr val="414141"/>
                </a:solidFill>
              </a:rPr>
              <a:t>.</a:t>
            </a:r>
          </a:p>
          <a:p>
            <a:pPr indent="0">
              <a:lnSpc>
                <a:spcPts val="2340"/>
              </a:lnSpc>
              <a:buClr>
                <a:srgbClr val="EC7C69"/>
              </a:buClr>
            </a:pPr>
            <a:endParaRPr lang="en-US" sz="2200">
              <a:solidFill>
                <a:srgbClr val="414141"/>
              </a:solidFill>
            </a:endParaRPr>
          </a:p>
        </p:txBody>
      </p:sp>
      <p:sp>
        <p:nvSpPr>
          <p:cNvPr id="14" name="Text Placeholder 5">
            <a:extLst>
              <a:ext uri="{FF2B5EF4-FFF2-40B4-BE49-F238E27FC236}">
                <a16:creationId xmlns:a16="http://schemas.microsoft.com/office/drawing/2014/main" id="{AEBF981F-387F-696E-573B-0B6FEE280DE2}"/>
              </a:ext>
            </a:extLst>
          </p:cNvPr>
          <p:cNvSpPr txBox="1">
            <a:spLocks/>
          </p:cNvSpPr>
          <p:nvPr/>
        </p:nvSpPr>
        <p:spPr>
          <a:xfrm>
            <a:off x="653780" y="2386140"/>
            <a:ext cx="589139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a:t>Kaj je blagovna znamka? </a:t>
            </a:r>
          </a:p>
        </p:txBody>
      </p:sp>
      <p:sp>
        <p:nvSpPr>
          <p:cNvPr id="17" name="Slide Number Placeholder 5">
            <a:extLst>
              <a:ext uri="{FF2B5EF4-FFF2-40B4-BE49-F238E27FC236}">
                <a16:creationId xmlns:a16="http://schemas.microsoft.com/office/drawing/2014/main" id="{145B1491-CE55-A571-12FB-1430D76AB177}"/>
              </a:ext>
            </a:extLst>
          </p:cNvPr>
          <p:cNvSpPr txBox="1">
            <a:spLocks/>
          </p:cNvSpPr>
          <p:nvPr/>
        </p:nvSpPr>
        <p:spPr>
          <a:xfrm>
            <a:off x="11681466" y="6468440"/>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a:p>
        </p:txBody>
      </p:sp>
    </p:spTree>
    <p:extLst>
      <p:ext uri="{BB962C8B-B14F-4D97-AF65-F5344CB8AC3E}">
        <p14:creationId xmlns:p14="http://schemas.microsoft.com/office/powerpoint/2010/main" val="107454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6D5C-A56B-A90C-FA63-531519FB7E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90A91A3-5478-98CB-FB3E-107EB287249C}"/>
              </a:ext>
            </a:extLst>
          </p:cNvPr>
          <p:cNvSpPr>
            <a:spLocks noGrp="1"/>
          </p:cNvSpPr>
          <p:nvPr>
            <p:ph type="body" sz="quarter" idx="16"/>
          </p:nvPr>
        </p:nvSpPr>
        <p:spPr>
          <a:xfrm>
            <a:off x="653780" y="472365"/>
            <a:ext cx="4803744" cy="803654"/>
          </a:xfrm>
        </p:spPr>
        <p:txBody>
          <a:bodyPr lIns="91440" tIns="45720" rIns="91440" bIns="45720" anchor="t">
            <a:noAutofit/>
          </a:bodyPr>
          <a:lstStyle/>
          <a:p>
            <a:pPr>
              <a:lnSpc>
                <a:spcPts val="3720"/>
              </a:lnSpc>
            </a:pPr>
            <a:r>
              <a:rPr lang="en-US" dirty="0" err="1"/>
              <a:t>Gradnja</a:t>
            </a:r>
            <a:r>
              <a:rPr lang="en-US" dirty="0"/>
              <a:t> </a:t>
            </a:r>
          </a:p>
          <a:p>
            <a:pPr>
              <a:lnSpc>
                <a:spcPts val="3720"/>
              </a:lnSpc>
            </a:pPr>
            <a:r>
              <a:rPr lang="en-US" dirty="0" err="1"/>
              <a:t>močne</a:t>
            </a:r>
            <a:r>
              <a:rPr lang="en-US" dirty="0"/>
              <a:t> </a:t>
            </a:r>
            <a:r>
              <a:rPr lang="en-US" dirty="0" err="1"/>
              <a:t>blagovne</a:t>
            </a:r>
            <a:r>
              <a:rPr lang="en-US" dirty="0"/>
              <a:t> </a:t>
            </a:r>
            <a:r>
              <a:rPr lang="en-US" dirty="0" err="1"/>
              <a:t>znamke</a:t>
            </a:r>
            <a:r>
              <a:rPr lang="en-US" dirty="0"/>
              <a:t> – </a:t>
            </a:r>
            <a:endParaRPr lang="en-US" dirty="0">
              <a:ea typeface="Calibri"/>
              <a:cs typeface="Calibri"/>
            </a:endParaRPr>
          </a:p>
          <a:p>
            <a:pPr>
              <a:lnSpc>
                <a:spcPts val="3720"/>
              </a:lnSpc>
            </a:pPr>
            <a:r>
              <a:rPr lang="en-US" dirty="0" err="1"/>
              <a:t>izstopajte</a:t>
            </a:r>
            <a:r>
              <a:rPr lang="en-US" dirty="0"/>
              <a:t> </a:t>
            </a:r>
            <a:r>
              <a:rPr lang="en-US" dirty="0" err="1"/>
              <a:t>iz</a:t>
            </a:r>
            <a:r>
              <a:rPr lang="en-US" dirty="0"/>
              <a:t> </a:t>
            </a:r>
            <a:r>
              <a:rPr lang="en-US" dirty="0" err="1"/>
              <a:t>množice</a:t>
            </a:r>
            <a:endParaRPr lang="en-US" dirty="0" err="1">
              <a:ea typeface="Calibri"/>
              <a:cs typeface="Calibri"/>
            </a:endParaRPr>
          </a:p>
          <a:p>
            <a:pPr>
              <a:lnSpc>
                <a:spcPts val="3720"/>
              </a:lnSpc>
            </a:pPr>
            <a:endParaRPr lang="en-US"/>
          </a:p>
          <a:p>
            <a:pPr>
              <a:lnSpc>
                <a:spcPts val="3720"/>
              </a:lnSpc>
            </a:pPr>
            <a:endParaRPr lang="en-US"/>
          </a:p>
          <a:p>
            <a:pPr>
              <a:lnSpc>
                <a:spcPts val="3720"/>
              </a:lnSpc>
            </a:pPr>
            <a:r>
              <a:rPr lang="en-US" dirty="0"/>
              <a:t> </a:t>
            </a:r>
            <a:endParaRPr lang="en-US" dirty="0">
              <a:ea typeface="Calibri"/>
              <a:cs typeface="Calibri"/>
            </a:endParaRPr>
          </a:p>
        </p:txBody>
      </p:sp>
      <p:cxnSp>
        <p:nvCxnSpPr>
          <p:cNvPr id="2" name="Straight Connector 1">
            <a:extLst>
              <a:ext uri="{FF2B5EF4-FFF2-40B4-BE49-F238E27FC236}">
                <a16:creationId xmlns:a16="http://schemas.microsoft.com/office/drawing/2014/main" id="{98BF95EC-E079-F6E2-BC49-C88EAD838E91}"/>
              </a:ext>
            </a:extLst>
          </p:cNvPr>
          <p:cNvCxnSpPr>
            <a:cxnSpLocks/>
          </p:cNvCxnSpPr>
          <p:nvPr/>
        </p:nvCxnSpPr>
        <p:spPr>
          <a:xfrm>
            <a:off x="0" y="2685221"/>
            <a:ext cx="6096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6580F5-A03A-EBBD-15F7-D45F2E9450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a:p>
        </p:txBody>
      </p:sp>
      <p:sp>
        <p:nvSpPr>
          <p:cNvPr id="18" name="Text Placeholder 4">
            <a:extLst>
              <a:ext uri="{FF2B5EF4-FFF2-40B4-BE49-F238E27FC236}">
                <a16:creationId xmlns:a16="http://schemas.microsoft.com/office/drawing/2014/main" id="{8D424B08-9F26-FF51-80BF-F2E50072B9B4}"/>
              </a:ext>
            </a:extLst>
          </p:cNvPr>
          <p:cNvSpPr txBox="1">
            <a:spLocks/>
          </p:cNvSpPr>
          <p:nvPr/>
        </p:nvSpPr>
        <p:spPr>
          <a:xfrm>
            <a:off x="653780" y="3321160"/>
            <a:ext cx="10367146" cy="3055679"/>
          </a:xfrm>
          <a:prstGeom prst="rect">
            <a:avLst/>
          </a:prstGeom>
        </p:spPr>
        <p:txBody>
          <a:bodyPr lIns="91440" tIns="45720" rIns="91440" bIns="45720" numCol="2"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3200" b="1" dirty="0" err="1">
                <a:solidFill>
                  <a:srgbClr val="4793A6"/>
                </a:solidFill>
              </a:rPr>
              <a:t>Ključni</a:t>
            </a:r>
            <a:r>
              <a:rPr lang="en-US" sz="3200" b="1" dirty="0">
                <a:solidFill>
                  <a:srgbClr val="4793A6"/>
                </a:solidFill>
              </a:rPr>
              <a:t> </a:t>
            </a:r>
            <a:r>
              <a:rPr lang="en-US" sz="3200" b="1" dirty="0" err="1">
                <a:solidFill>
                  <a:srgbClr val="4793A6"/>
                </a:solidFill>
              </a:rPr>
              <a:t>učni</a:t>
            </a:r>
            <a:r>
              <a:rPr lang="en-US" sz="3200" b="1" dirty="0">
                <a:solidFill>
                  <a:srgbClr val="4793A6"/>
                </a:solidFill>
              </a:rPr>
              <a:t> </a:t>
            </a:r>
            <a:r>
              <a:rPr lang="en-US" sz="3200" b="1" dirty="0" err="1">
                <a:solidFill>
                  <a:srgbClr val="4793A6"/>
                </a:solidFill>
              </a:rPr>
              <a:t>cilji</a:t>
            </a:r>
            <a:r>
              <a:rPr lang="en-US" sz="3200" b="1" dirty="0">
                <a:solidFill>
                  <a:srgbClr val="4793A6"/>
                </a:solidFill>
              </a:rPr>
              <a:t> </a:t>
            </a: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r>
              <a:rPr lang="en-IE" sz="2200" dirty="0">
                <a:solidFill>
                  <a:srgbClr val="414141"/>
                </a:solidFill>
              </a:rPr>
              <a:t>Razumevanje koncepta blagovne znamke alternativnih turističnih nastanitev (ATA) in razlogov, zakaj se ta razlikuje od tradicionalnega gostinstva.</a:t>
            </a:r>
            <a:endParaRPr lang="en-IE" sz="2200" dirty="0">
              <a:solidFill>
                <a:srgbClr val="414141"/>
              </a:solidFill>
              <a:ea typeface="Calibri"/>
              <a:cs typeface="Calibri"/>
            </a:endParaRPr>
          </a:p>
          <a:p>
            <a:pPr marL="457200" indent="-457200">
              <a:lnSpc>
                <a:spcPts val="2340"/>
              </a:lnSpc>
              <a:buClr>
                <a:srgbClr val="EC7C69"/>
              </a:buClr>
              <a:buFont typeface="+mj-lt"/>
              <a:buAutoNum type="arabicPeriod"/>
            </a:pPr>
            <a:r>
              <a:rPr lang="en-IE" sz="2200" dirty="0" err="1">
                <a:solidFill>
                  <a:srgbClr val="414141"/>
                </a:solidFill>
              </a:rPr>
              <a:t>Opredeliti</a:t>
            </a:r>
            <a:r>
              <a:rPr lang="en-IE" sz="2200" dirty="0">
                <a:solidFill>
                  <a:srgbClr val="414141"/>
                </a:solidFill>
              </a:rPr>
              <a:t> </a:t>
            </a:r>
            <a:r>
              <a:rPr lang="en-IE" sz="2200" dirty="0" err="1">
                <a:solidFill>
                  <a:srgbClr val="414141"/>
                </a:solidFill>
              </a:rPr>
              <a:t>njihovo</a:t>
            </a:r>
            <a:r>
              <a:rPr lang="en-IE" sz="2200" dirty="0">
                <a:solidFill>
                  <a:srgbClr val="414141"/>
                </a:solidFill>
              </a:rPr>
              <a:t> </a:t>
            </a:r>
            <a:r>
              <a:rPr lang="en-IE" sz="2200" dirty="0" err="1">
                <a:solidFill>
                  <a:srgbClr val="414141"/>
                </a:solidFill>
              </a:rPr>
              <a:t>edinstveno</a:t>
            </a:r>
            <a:r>
              <a:rPr lang="en-IE" sz="2200" dirty="0">
                <a:solidFill>
                  <a:srgbClr val="414141"/>
                </a:solidFill>
              </a:rPr>
              <a:t> </a:t>
            </a:r>
            <a:r>
              <a:rPr lang="en-IE" sz="2200" dirty="0" err="1">
                <a:solidFill>
                  <a:srgbClr val="414141"/>
                </a:solidFill>
              </a:rPr>
              <a:t>prodajno</a:t>
            </a:r>
            <a:r>
              <a:rPr lang="en-IE" sz="2200" dirty="0">
                <a:solidFill>
                  <a:srgbClr val="414141"/>
                </a:solidFill>
              </a:rPr>
              <a:t> </a:t>
            </a:r>
            <a:r>
              <a:rPr lang="en-IE" sz="2200" dirty="0" err="1">
                <a:solidFill>
                  <a:srgbClr val="414141"/>
                </a:solidFill>
              </a:rPr>
              <a:t>ponudbo</a:t>
            </a:r>
            <a:r>
              <a:rPr lang="en-IE" sz="2200" dirty="0">
                <a:solidFill>
                  <a:srgbClr val="414141"/>
                </a:solidFill>
              </a:rPr>
              <a:t> (USP) in </a:t>
            </a:r>
            <a:r>
              <a:rPr lang="en-IE" sz="2200" dirty="0" err="1">
                <a:solidFill>
                  <a:srgbClr val="414141"/>
                </a:solidFill>
              </a:rPr>
              <a:t>zaradi</a:t>
            </a:r>
            <a:r>
              <a:rPr lang="en-IE" sz="2200" dirty="0">
                <a:solidFill>
                  <a:srgbClr val="414141"/>
                </a:solidFill>
              </a:rPr>
              <a:t> </a:t>
            </a:r>
            <a:r>
              <a:rPr lang="en-IE" sz="2200" dirty="0" err="1">
                <a:solidFill>
                  <a:srgbClr val="414141"/>
                </a:solidFill>
              </a:rPr>
              <a:t>česar</a:t>
            </a:r>
            <a:r>
              <a:rPr lang="en-IE" sz="2200" dirty="0">
                <a:solidFill>
                  <a:srgbClr val="414141"/>
                </a:solidFill>
              </a:rPr>
              <a:t> je </a:t>
            </a:r>
            <a:r>
              <a:rPr lang="en-IE" sz="2200" dirty="0" err="1">
                <a:solidFill>
                  <a:srgbClr val="414141"/>
                </a:solidFill>
              </a:rPr>
              <a:t>njihova</a:t>
            </a:r>
            <a:r>
              <a:rPr lang="en-IE" sz="2200" dirty="0">
                <a:solidFill>
                  <a:srgbClr val="414141"/>
                </a:solidFill>
              </a:rPr>
              <a:t> </a:t>
            </a:r>
            <a:r>
              <a:rPr lang="en-IE" sz="2200" dirty="0" err="1">
                <a:solidFill>
                  <a:srgbClr val="414141"/>
                </a:solidFill>
              </a:rPr>
              <a:t>nastanitev</a:t>
            </a:r>
            <a:r>
              <a:rPr lang="en-IE" sz="2200" dirty="0">
                <a:solidFill>
                  <a:srgbClr val="414141"/>
                </a:solidFill>
              </a:rPr>
              <a:t> </a:t>
            </a:r>
            <a:r>
              <a:rPr lang="en-IE" sz="2200" dirty="0" err="1">
                <a:solidFill>
                  <a:srgbClr val="414141"/>
                </a:solidFill>
              </a:rPr>
              <a:t>posebna</a:t>
            </a:r>
            <a:r>
              <a:rPr lang="en-IE" sz="2200" dirty="0">
                <a:solidFill>
                  <a:srgbClr val="414141"/>
                </a:solidFill>
              </a:rPr>
              <a:t>.</a:t>
            </a:r>
            <a:endParaRPr lang="en-IE" sz="2200" dirty="0">
              <a:solidFill>
                <a:srgbClr val="414141"/>
              </a:solidFill>
              <a:ea typeface="Calibri"/>
              <a:cs typeface="Calibri"/>
            </a:endParaRPr>
          </a:p>
          <a:p>
            <a:pPr marL="457200" indent="-457200">
              <a:lnSpc>
                <a:spcPts val="2340"/>
              </a:lnSpc>
              <a:buClr>
                <a:srgbClr val="EC7C69"/>
              </a:buClr>
              <a:buFont typeface="+mj-lt"/>
              <a:buAutoNum type="arabicPeriod"/>
            </a:pPr>
            <a:r>
              <a:rPr lang="en-IE" sz="2200" err="1">
                <a:solidFill>
                  <a:srgbClr val="414141"/>
                </a:solidFill>
              </a:rPr>
              <a:t>Oblikovati</a:t>
            </a:r>
            <a:r>
              <a:rPr lang="en-IE" sz="2200">
                <a:solidFill>
                  <a:srgbClr val="414141"/>
                </a:solidFill>
              </a:rPr>
              <a:t> </a:t>
            </a:r>
            <a:r>
              <a:rPr lang="en-IE" sz="2200" err="1">
                <a:solidFill>
                  <a:srgbClr val="414141"/>
                </a:solidFill>
              </a:rPr>
              <a:t>zgodbo</a:t>
            </a:r>
            <a:r>
              <a:rPr lang="en-IE" sz="2200">
                <a:solidFill>
                  <a:srgbClr val="414141"/>
                </a:solidFill>
              </a:rPr>
              <a:t> </a:t>
            </a:r>
            <a:r>
              <a:rPr lang="en-IE" sz="2200" err="1">
                <a:solidFill>
                  <a:srgbClr val="414141"/>
                </a:solidFill>
              </a:rPr>
              <a:t>blagovne</a:t>
            </a:r>
            <a:r>
              <a:rPr lang="en-IE" sz="2200">
                <a:solidFill>
                  <a:srgbClr val="414141"/>
                </a:solidFill>
              </a:rPr>
              <a:t> </a:t>
            </a:r>
            <a:r>
              <a:rPr lang="en-IE" sz="2200" err="1">
                <a:solidFill>
                  <a:srgbClr val="414141"/>
                </a:solidFill>
              </a:rPr>
              <a:t>znamke</a:t>
            </a:r>
            <a:r>
              <a:rPr lang="en-IE" sz="2200">
                <a:solidFill>
                  <a:srgbClr val="414141"/>
                </a:solidFill>
              </a:rPr>
              <a:t>, ki </a:t>
            </a:r>
            <a:r>
              <a:rPr lang="en-IE" sz="2200" err="1">
                <a:solidFill>
                  <a:srgbClr val="414141"/>
                </a:solidFill>
              </a:rPr>
              <a:t>poudarja</a:t>
            </a:r>
            <a:r>
              <a:rPr lang="en-IE" sz="2200">
                <a:solidFill>
                  <a:srgbClr val="414141"/>
                </a:solidFill>
              </a:rPr>
              <a:t> </a:t>
            </a:r>
            <a:r>
              <a:rPr lang="en-IE" sz="2200" err="1">
                <a:solidFill>
                  <a:srgbClr val="414141"/>
                </a:solidFill>
              </a:rPr>
              <a:t>njen</a:t>
            </a:r>
            <a:r>
              <a:rPr lang="en-IE" sz="2200">
                <a:solidFill>
                  <a:srgbClr val="414141"/>
                </a:solidFill>
              </a:rPr>
              <a:t> </a:t>
            </a:r>
            <a:r>
              <a:rPr lang="en-IE" sz="2200" err="1">
                <a:solidFill>
                  <a:srgbClr val="414141"/>
                </a:solidFill>
              </a:rPr>
              <a:t>namen</a:t>
            </a:r>
            <a:r>
              <a:rPr lang="en-IE" sz="2200">
                <a:solidFill>
                  <a:srgbClr val="414141"/>
                </a:solidFill>
              </a:rPr>
              <a:t>, </a:t>
            </a:r>
            <a:r>
              <a:rPr lang="en-IE" sz="2200" err="1">
                <a:solidFill>
                  <a:srgbClr val="414141"/>
                </a:solidFill>
              </a:rPr>
              <a:t>vrednote</a:t>
            </a:r>
            <a:r>
              <a:rPr lang="en-IE" sz="2200">
                <a:solidFill>
                  <a:srgbClr val="414141"/>
                </a:solidFill>
              </a:rPr>
              <a:t> in </a:t>
            </a:r>
            <a:r>
              <a:rPr lang="en-IE" sz="2200" err="1">
                <a:solidFill>
                  <a:srgbClr val="414141"/>
                </a:solidFill>
              </a:rPr>
              <a:t>povezavo</a:t>
            </a:r>
            <a:r>
              <a:rPr lang="en-IE" sz="2200">
                <a:solidFill>
                  <a:srgbClr val="414141"/>
                </a:solidFill>
              </a:rPr>
              <a:t> z </a:t>
            </a:r>
            <a:r>
              <a:rPr lang="en-IE" sz="2200" err="1">
                <a:solidFill>
                  <a:srgbClr val="414141"/>
                </a:solidFill>
              </a:rPr>
              <a:t>mestom</a:t>
            </a:r>
            <a:r>
              <a:rPr lang="en-IE" sz="2200">
                <a:solidFill>
                  <a:srgbClr val="414141"/>
                </a:solidFill>
              </a:rPr>
              <a:t>.</a:t>
            </a:r>
          </a:p>
          <a:p>
            <a:pPr marL="457200" indent="-457200">
              <a:lnSpc>
                <a:spcPts val="2340"/>
              </a:lnSpc>
              <a:buClr>
                <a:srgbClr val="EC7C69"/>
              </a:buClr>
              <a:buFont typeface="+mj-lt"/>
              <a:buAutoNum type="arabicPeriod"/>
            </a:pPr>
            <a:r>
              <a:rPr lang="en-IE" sz="2200" err="1">
                <a:solidFill>
                  <a:srgbClr val="414141"/>
                </a:solidFill>
              </a:rPr>
              <a:t>Ustvariti</a:t>
            </a:r>
            <a:r>
              <a:rPr lang="en-IE" sz="2200">
                <a:solidFill>
                  <a:srgbClr val="414141"/>
                </a:solidFill>
              </a:rPr>
              <a:t> </a:t>
            </a:r>
            <a:r>
              <a:rPr lang="en-IE" sz="2200" err="1">
                <a:solidFill>
                  <a:srgbClr val="414141"/>
                </a:solidFill>
              </a:rPr>
              <a:t>dosledno</a:t>
            </a:r>
            <a:r>
              <a:rPr lang="en-IE" sz="2200">
                <a:solidFill>
                  <a:srgbClr val="414141"/>
                </a:solidFill>
              </a:rPr>
              <a:t> </a:t>
            </a:r>
            <a:r>
              <a:rPr lang="en-IE" sz="2200" err="1">
                <a:solidFill>
                  <a:srgbClr val="414141"/>
                </a:solidFill>
              </a:rPr>
              <a:t>identiteto</a:t>
            </a:r>
            <a:r>
              <a:rPr lang="en-IE" sz="2200">
                <a:solidFill>
                  <a:srgbClr val="414141"/>
                </a:solidFill>
              </a:rPr>
              <a:t> </a:t>
            </a:r>
            <a:r>
              <a:rPr lang="en-IE" sz="2200" err="1">
                <a:solidFill>
                  <a:srgbClr val="414141"/>
                </a:solidFill>
              </a:rPr>
              <a:t>blagovne</a:t>
            </a:r>
            <a:r>
              <a:rPr lang="en-IE" sz="2200">
                <a:solidFill>
                  <a:srgbClr val="414141"/>
                </a:solidFill>
              </a:rPr>
              <a:t> </a:t>
            </a:r>
            <a:r>
              <a:rPr lang="en-IE" sz="2200" err="1">
                <a:solidFill>
                  <a:srgbClr val="414141"/>
                </a:solidFill>
              </a:rPr>
              <a:t>znamke</a:t>
            </a:r>
            <a:r>
              <a:rPr lang="en-IE" sz="2200">
                <a:solidFill>
                  <a:srgbClr val="414141"/>
                </a:solidFill>
              </a:rPr>
              <a:t> v </a:t>
            </a:r>
            <a:r>
              <a:rPr lang="en-IE" sz="2200" err="1">
                <a:solidFill>
                  <a:srgbClr val="414141"/>
                </a:solidFill>
              </a:rPr>
              <a:t>vizualnih</a:t>
            </a:r>
            <a:r>
              <a:rPr lang="en-IE" sz="2200">
                <a:solidFill>
                  <a:srgbClr val="414141"/>
                </a:solidFill>
              </a:rPr>
              <a:t> </a:t>
            </a:r>
            <a:r>
              <a:rPr lang="en-IE" sz="2200" err="1">
                <a:solidFill>
                  <a:srgbClr val="414141"/>
                </a:solidFill>
              </a:rPr>
              <a:t>elementih</a:t>
            </a:r>
            <a:r>
              <a:rPr lang="en-IE" sz="2200">
                <a:solidFill>
                  <a:srgbClr val="414141"/>
                </a:solidFill>
              </a:rPr>
              <a:t>, </a:t>
            </a:r>
            <a:r>
              <a:rPr lang="en-IE" sz="2200" err="1">
                <a:solidFill>
                  <a:srgbClr val="414141"/>
                </a:solidFill>
              </a:rPr>
              <a:t>glasu</a:t>
            </a:r>
            <a:r>
              <a:rPr lang="en-IE" sz="2200">
                <a:solidFill>
                  <a:srgbClr val="414141"/>
                </a:solidFill>
              </a:rPr>
              <a:t> in </a:t>
            </a:r>
            <a:r>
              <a:rPr lang="en-IE" sz="2200" err="1">
                <a:solidFill>
                  <a:srgbClr val="414141"/>
                </a:solidFill>
              </a:rPr>
              <a:t>izkušnji</a:t>
            </a:r>
            <a:r>
              <a:rPr lang="en-IE" sz="2200">
                <a:solidFill>
                  <a:srgbClr val="414141"/>
                </a:solidFill>
              </a:rPr>
              <a:t> </a:t>
            </a:r>
            <a:r>
              <a:rPr lang="en-IE" sz="2200" err="1">
                <a:solidFill>
                  <a:srgbClr val="414141"/>
                </a:solidFill>
              </a:rPr>
              <a:t>gostov</a:t>
            </a:r>
            <a:r>
              <a:rPr lang="en-IE" sz="2200">
                <a:solidFill>
                  <a:srgbClr val="414141"/>
                </a:solidFill>
              </a:rPr>
              <a:t>.</a:t>
            </a:r>
          </a:p>
          <a:p>
            <a:pPr marL="457200" indent="-457200">
              <a:lnSpc>
                <a:spcPts val="2340"/>
              </a:lnSpc>
              <a:buClr>
                <a:srgbClr val="EC7C69"/>
              </a:buClr>
              <a:buFont typeface="+mj-lt"/>
              <a:buAutoNum type="arabicPeriod"/>
            </a:pPr>
            <a:r>
              <a:rPr lang="en-IE" sz="2200" err="1">
                <a:solidFill>
                  <a:srgbClr val="414141"/>
                </a:solidFill>
              </a:rPr>
              <a:t>Opredeliti</a:t>
            </a:r>
            <a:r>
              <a:rPr lang="en-IE" sz="2200">
                <a:solidFill>
                  <a:srgbClr val="414141"/>
                </a:solidFill>
              </a:rPr>
              <a:t> </a:t>
            </a:r>
            <a:r>
              <a:rPr lang="en-IE" sz="2200" err="1">
                <a:solidFill>
                  <a:srgbClr val="414141"/>
                </a:solidFill>
              </a:rPr>
              <a:t>idealno</a:t>
            </a:r>
            <a:r>
              <a:rPr lang="en-IE" sz="2200">
                <a:solidFill>
                  <a:srgbClr val="414141"/>
                </a:solidFill>
              </a:rPr>
              <a:t> </a:t>
            </a:r>
            <a:r>
              <a:rPr lang="en-IE" sz="2200" err="1">
                <a:solidFill>
                  <a:srgbClr val="414141"/>
                </a:solidFill>
              </a:rPr>
              <a:t>osebnost</a:t>
            </a:r>
            <a:r>
              <a:rPr lang="en-IE" sz="2200">
                <a:solidFill>
                  <a:srgbClr val="414141"/>
                </a:solidFill>
              </a:rPr>
              <a:t> </a:t>
            </a:r>
            <a:r>
              <a:rPr lang="en-IE" sz="2200" err="1">
                <a:solidFill>
                  <a:srgbClr val="414141"/>
                </a:solidFill>
              </a:rPr>
              <a:t>gosta</a:t>
            </a:r>
            <a:r>
              <a:rPr lang="en-IE" sz="2200">
                <a:solidFill>
                  <a:srgbClr val="414141"/>
                </a:solidFill>
              </a:rPr>
              <a:t> in </a:t>
            </a:r>
            <a:r>
              <a:rPr lang="en-IE" sz="2200" err="1">
                <a:solidFill>
                  <a:srgbClr val="414141"/>
                </a:solidFill>
              </a:rPr>
              <a:t>prilagoditi</a:t>
            </a:r>
            <a:r>
              <a:rPr lang="en-IE" sz="2200">
                <a:solidFill>
                  <a:srgbClr val="414141"/>
                </a:solidFill>
              </a:rPr>
              <a:t> </a:t>
            </a:r>
            <a:r>
              <a:rPr lang="en-IE" sz="2200" err="1">
                <a:solidFill>
                  <a:srgbClr val="414141"/>
                </a:solidFill>
              </a:rPr>
              <a:t>blagovno</a:t>
            </a:r>
            <a:r>
              <a:rPr lang="en-IE" sz="2200">
                <a:solidFill>
                  <a:srgbClr val="414141"/>
                </a:solidFill>
              </a:rPr>
              <a:t> </a:t>
            </a:r>
            <a:r>
              <a:rPr lang="en-IE" sz="2200" err="1">
                <a:solidFill>
                  <a:srgbClr val="414141"/>
                </a:solidFill>
              </a:rPr>
              <a:t>znamko</a:t>
            </a:r>
            <a:r>
              <a:rPr lang="en-IE" sz="2200">
                <a:solidFill>
                  <a:srgbClr val="414141"/>
                </a:solidFill>
              </a:rPr>
              <a:t>, da </a:t>
            </a:r>
            <a:r>
              <a:rPr lang="en-IE" sz="2200" err="1">
                <a:solidFill>
                  <a:srgbClr val="414141"/>
                </a:solidFill>
              </a:rPr>
              <a:t>bo</a:t>
            </a:r>
            <a:r>
              <a:rPr lang="en-IE" sz="2200">
                <a:solidFill>
                  <a:srgbClr val="414141"/>
                </a:solidFill>
              </a:rPr>
              <a:t> </a:t>
            </a:r>
            <a:r>
              <a:rPr lang="en-IE" sz="2200" err="1">
                <a:solidFill>
                  <a:srgbClr val="414141"/>
                </a:solidFill>
              </a:rPr>
              <a:t>izpolnila</a:t>
            </a:r>
            <a:r>
              <a:rPr lang="en-IE" sz="2200">
                <a:solidFill>
                  <a:srgbClr val="414141"/>
                </a:solidFill>
              </a:rPr>
              <a:t> </a:t>
            </a:r>
            <a:r>
              <a:rPr lang="en-IE" sz="2200" err="1">
                <a:solidFill>
                  <a:srgbClr val="414141"/>
                </a:solidFill>
              </a:rPr>
              <a:t>pričakovanja</a:t>
            </a:r>
            <a:r>
              <a:rPr lang="en-IE" sz="2200">
                <a:solidFill>
                  <a:srgbClr val="414141"/>
                </a:solidFill>
              </a:rPr>
              <a:t> </a:t>
            </a:r>
            <a:r>
              <a:rPr lang="en-IE" sz="2200" err="1">
                <a:solidFill>
                  <a:srgbClr val="414141"/>
                </a:solidFill>
              </a:rPr>
              <a:t>gostov</a:t>
            </a:r>
            <a:r>
              <a:rPr lang="en-IE" sz="2200">
                <a:solidFill>
                  <a:srgbClr val="414141"/>
                </a:solidFill>
              </a:rPr>
              <a:t>.</a:t>
            </a:r>
            <a:endParaRPr lang="en-GB" sz="2200">
              <a:solidFill>
                <a:srgbClr val="414141"/>
              </a:solidFill>
            </a:endParaRPr>
          </a:p>
        </p:txBody>
      </p:sp>
      <p:sp>
        <p:nvSpPr>
          <p:cNvPr id="21" name="Freeform 20">
            <a:extLst>
              <a:ext uri="{FF2B5EF4-FFF2-40B4-BE49-F238E27FC236}">
                <a16:creationId xmlns:a16="http://schemas.microsoft.com/office/drawing/2014/main" id="{8C5F03D6-0CF2-8B46-DA7A-E81216EB1C9B}"/>
              </a:ext>
            </a:extLst>
          </p:cNvPr>
          <p:cNvSpPr/>
          <p:nvPr/>
        </p:nvSpPr>
        <p:spPr>
          <a:xfrm rot="5400000">
            <a:off x="7720659" y="-1238524"/>
            <a:ext cx="3132691" cy="580999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blipFill dpi="0" rotWithShape="0">
            <a:blip r:embed="rId2"/>
            <a:srcRect/>
            <a:stretch>
              <a:fillRect l="-9647" t="-20984" r="-12443" b="-131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80058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532914"/>
            <a:ext cx="6954821" cy="95257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647508"/>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1:</a:t>
            </a:r>
            <a:r>
              <a:rPr lang="en-US"/>
              <a:t> 5 ključnih področij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12</a:t>
            </a:fld>
            <a:endParaRPr lang="fr-CA" sz="120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856416" y="1590317"/>
            <a:ext cx="6707643" cy="502817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err="1"/>
              <a:t>Razumevanje</a:t>
            </a:r>
            <a:r>
              <a:rPr lang="en-GB" sz="2600" b="1" dirty="0"/>
              <a:t> </a:t>
            </a:r>
            <a:r>
              <a:rPr lang="en-GB" sz="2600" b="1" dirty="0" err="1"/>
              <a:t>koncepta</a:t>
            </a:r>
            <a:r>
              <a:rPr lang="en-GB" sz="2600" b="1" dirty="0"/>
              <a:t> </a:t>
            </a:r>
            <a:r>
              <a:rPr lang="en-GB" sz="2600" b="1" dirty="0" err="1"/>
              <a:t>blagovne</a:t>
            </a:r>
            <a:r>
              <a:rPr lang="en-GB" sz="2600" b="1" dirty="0"/>
              <a:t> </a:t>
            </a:r>
            <a:r>
              <a:rPr lang="en-GB" sz="2600" b="1" dirty="0" err="1"/>
              <a:t>znamke</a:t>
            </a:r>
            <a:r>
              <a:rPr lang="en-GB" sz="2600" b="1" dirty="0"/>
              <a:t> </a:t>
            </a:r>
            <a:r>
              <a:rPr lang="en-GB" sz="2600" b="1" dirty="0" err="1"/>
              <a:t>alternativnih</a:t>
            </a:r>
            <a:r>
              <a:rPr lang="en-GB" sz="2600" b="1" dirty="0"/>
              <a:t> </a:t>
            </a:r>
            <a:r>
              <a:rPr lang="en-GB" sz="2600" b="1" dirty="0" err="1"/>
              <a:t>turističnih</a:t>
            </a:r>
            <a:r>
              <a:rPr lang="en-GB" sz="2600" b="1" dirty="0"/>
              <a:t> </a:t>
            </a:r>
            <a:r>
              <a:rPr lang="en-GB" sz="2600" b="1" dirty="0" err="1"/>
              <a:t>nastanitev</a:t>
            </a:r>
            <a:r>
              <a:rPr lang="en-GB" sz="2600" b="1" dirty="0"/>
              <a:t> (ATA)</a:t>
            </a:r>
          </a:p>
          <a:p>
            <a:pPr>
              <a:lnSpc>
                <a:spcPts val="2480"/>
              </a:lnSpc>
            </a:pPr>
            <a:endParaRPr lang="en-GB" sz="2400" b="1"/>
          </a:p>
          <a:p>
            <a:pPr marL="342900" indent="-342900">
              <a:lnSpc>
                <a:spcPts val="2380"/>
              </a:lnSpc>
              <a:buFont typeface="Arial" panose="020B0604020202020204" pitchFamily="34" charset="0"/>
              <a:buChar char="•"/>
            </a:pPr>
            <a:r>
              <a:rPr lang="en-IE" sz="2200" b="1" dirty="0" err="1"/>
              <a:t>Opredelitev</a:t>
            </a:r>
            <a:r>
              <a:rPr lang="en-IE" sz="2200" b="1" dirty="0"/>
              <a:t> ATA: </a:t>
            </a:r>
            <a:r>
              <a:rPr lang="en-IE" sz="2200" dirty="0"/>
              <a:t>Kako se </a:t>
            </a:r>
            <a:r>
              <a:rPr lang="en-IE" sz="2200" dirty="0" err="1"/>
              <a:t>razlikuje</a:t>
            </a:r>
            <a:r>
              <a:rPr lang="en-IE" sz="2200" dirty="0"/>
              <a:t> od </a:t>
            </a:r>
            <a:r>
              <a:rPr lang="en-IE" sz="2200" dirty="0" err="1"/>
              <a:t>klasičnega</a:t>
            </a:r>
            <a:r>
              <a:rPr lang="en-IE" sz="2200" dirty="0"/>
              <a:t> </a:t>
            </a:r>
            <a:r>
              <a:rPr lang="en-IE" sz="2200" dirty="0" err="1"/>
              <a:t>gostinstva</a:t>
            </a:r>
            <a:r>
              <a:rPr lang="en-IE" sz="2200" dirty="0"/>
              <a:t> (</a:t>
            </a:r>
            <a:r>
              <a:rPr lang="en-IE" sz="2200" dirty="0" err="1"/>
              <a:t>npr</a:t>
            </a:r>
            <a:r>
              <a:rPr lang="en-IE" sz="2200" dirty="0"/>
              <a:t>. </a:t>
            </a:r>
            <a:r>
              <a:rPr lang="en-IE" sz="2200" dirty="0" err="1"/>
              <a:t>hoteli</a:t>
            </a:r>
            <a:r>
              <a:rPr lang="en-IE" sz="2200" dirty="0"/>
              <a:t>/</a:t>
            </a:r>
            <a:r>
              <a:rPr lang="en-IE" sz="2200" dirty="0" err="1"/>
              <a:t>resorti</a:t>
            </a:r>
            <a:r>
              <a:rPr lang="en-IE" sz="2200" dirty="0"/>
              <a:t>) – </a:t>
            </a:r>
            <a:r>
              <a:rPr lang="en-IE" sz="2200" dirty="0" err="1"/>
              <a:t>poudarek</a:t>
            </a:r>
            <a:r>
              <a:rPr lang="en-IE" sz="2200" dirty="0"/>
              <a:t> </a:t>
            </a:r>
            <a:r>
              <a:rPr lang="en-IE" sz="2200" dirty="0" err="1"/>
              <a:t>na</a:t>
            </a:r>
            <a:r>
              <a:rPr lang="en-IE" sz="2200" dirty="0"/>
              <a:t> </a:t>
            </a:r>
            <a:r>
              <a:rPr lang="en-IE" sz="2200" dirty="0" err="1"/>
              <a:t>edinstvenosti</a:t>
            </a:r>
            <a:r>
              <a:rPr lang="en-IE" sz="2200" dirty="0"/>
              <a:t>, </a:t>
            </a:r>
            <a:r>
              <a:rPr lang="en-IE" sz="2200" dirty="0" err="1"/>
              <a:t>potopitvi</a:t>
            </a:r>
            <a:r>
              <a:rPr lang="en-IE" sz="2200" dirty="0"/>
              <a:t> v </a:t>
            </a:r>
            <a:r>
              <a:rPr lang="en-IE" sz="2200" dirty="0" err="1"/>
              <a:t>okolje</a:t>
            </a:r>
            <a:r>
              <a:rPr lang="en-IE" sz="2200" dirty="0"/>
              <a:t>, </a:t>
            </a:r>
            <a:r>
              <a:rPr lang="en-IE" sz="2200" dirty="0" err="1"/>
              <a:t>trajnosti</a:t>
            </a:r>
            <a:r>
              <a:rPr lang="en-IE" sz="2200" dirty="0"/>
              <a:t>, </a:t>
            </a:r>
            <a:r>
              <a:rPr lang="en-IE" sz="2200" dirty="0" err="1"/>
              <a:t>avtentičnosti</a:t>
            </a:r>
            <a:r>
              <a:rPr lang="en-IE" sz="2200" dirty="0"/>
              <a:t>.</a:t>
            </a:r>
            <a:endParaRPr lang="en-IE" sz="2200" dirty="0">
              <a:ea typeface="Calibri"/>
              <a:cs typeface="Calibri"/>
            </a:endParaRPr>
          </a:p>
          <a:p>
            <a:pPr marL="342900" indent="-342900">
              <a:lnSpc>
                <a:spcPts val="2380"/>
              </a:lnSpc>
              <a:buFont typeface="Arial" panose="020B0604020202020204" pitchFamily="34" charset="0"/>
              <a:buChar char="•"/>
            </a:pPr>
            <a:r>
              <a:rPr lang="en-IE" sz="2200" b="1" dirty="0" err="1"/>
              <a:t>Osnovne</a:t>
            </a:r>
            <a:r>
              <a:rPr lang="en-IE" sz="2200" b="1" dirty="0"/>
              <a:t> </a:t>
            </a:r>
            <a:r>
              <a:rPr lang="en-IE" sz="2200" b="1" dirty="0" err="1"/>
              <a:t>vrednote</a:t>
            </a:r>
            <a:r>
              <a:rPr lang="en-IE" sz="2200" b="1" dirty="0"/>
              <a:t> </a:t>
            </a:r>
            <a:r>
              <a:rPr lang="en-IE" sz="2200" b="1" dirty="0" err="1"/>
              <a:t>blagovnih</a:t>
            </a:r>
            <a:r>
              <a:rPr lang="en-IE" sz="2200" b="1" dirty="0"/>
              <a:t> </a:t>
            </a:r>
            <a:r>
              <a:rPr lang="en-IE" sz="2200" b="1" dirty="0" err="1"/>
              <a:t>znamk</a:t>
            </a:r>
            <a:r>
              <a:rPr lang="en-IE" sz="2200" b="1" dirty="0"/>
              <a:t> ATA: </a:t>
            </a:r>
            <a:r>
              <a:rPr lang="en-IE" sz="2200" dirty="0" err="1"/>
              <a:t>Skupnost</a:t>
            </a:r>
            <a:r>
              <a:rPr lang="en-IE" sz="2200" dirty="0"/>
              <a:t>, </a:t>
            </a:r>
            <a:r>
              <a:rPr lang="en-IE" sz="2200" dirty="0" err="1"/>
              <a:t>lokalna</a:t>
            </a:r>
            <a:r>
              <a:rPr lang="en-IE" sz="2200" dirty="0"/>
              <a:t> </a:t>
            </a:r>
            <a:r>
              <a:rPr lang="en-IE" sz="2200" dirty="0" err="1"/>
              <a:t>kultura</a:t>
            </a:r>
            <a:r>
              <a:rPr lang="en-IE" sz="2200" dirty="0"/>
              <a:t>, </a:t>
            </a:r>
            <a:r>
              <a:rPr lang="en-IE" sz="2200" dirty="0" err="1"/>
              <a:t>trajnost</a:t>
            </a:r>
            <a:r>
              <a:rPr lang="en-IE" sz="2200" dirty="0"/>
              <a:t>, </a:t>
            </a:r>
            <a:r>
              <a:rPr lang="en-IE" sz="2200" dirty="0" err="1"/>
              <a:t>pomembne</a:t>
            </a:r>
            <a:r>
              <a:rPr lang="en-IE" sz="2200" dirty="0"/>
              <a:t> </a:t>
            </a:r>
            <a:r>
              <a:rPr lang="en-IE" sz="2200" dirty="0" err="1"/>
              <a:t>izkušnje</a:t>
            </a:r>
            <a:r>
              <a:rPr lang="en-IE" sz="2200" dirty="0"/>
              <a:t>.</a:t>
            </a:r>
            <a:endParaRPr lang="en-IE" sz="2200" dirty="0">
              <a:ea typeface="Calibri"/>
              <a:cs typeface="Calibri"/>
            </a:endParaRPr>
          </a:p>
          <a:p>
            <a:pPr marL="342900" indent="-342900">
              <a:lnSpc>
                <a:spcPts val="2380"/>
              </a:lnSpc>
              <a:buFont typeface="Arial" panose="020B0604020202020204" pitchFamily="34" charset="0"/>
              <a:buChar char="•"/>
            </a:pPr>
            <a:r>
              <a:rPr lang="en-IE" sz="2200" b="1" dirty="0" err="1"/>
              <a:t>Pričakovanja</a:t>
            </a:r>
            <a:r>
              <a:rPr lang="en-IE" sz="2200" b="1" dirty="0"/>
              <a:t> </a:t>
            </a:r>
            <a:r>
              <a:rPr lang="en-IE" sz="2200" b="1" dirty="0" err="1"/>
              <a:t>gostov</a:t>
            </a:r>
            <a:r>
              <a:rPr lang="en-IE" sz="2200" b="1" dirty="0"/>
              <a:t>: </a:t>
            </a:r>
            <a:r>
              <a:rPr lang="en-IE" sz="2200" dirty="0" err="1"/>
              <a:t>Zakaj</a:t>
            </a:r>
            <a:r>
              <a:rPr lang="en-IE" sz="2200" dirty="0"/>
              <a:t> </a:t>
            </a:r>
            <a:r>
              <a:rPr lang="en-IE" sz="2200" dirty="0" err="1"/>
              <a:t>potniki</a:t>
            </a:r>
            <a:r>
              <a:rPr lang="en-IE" sz="2200" dirty="0"/>
              <a:t> </a:t>
            </a:r>
            <a:r>
              <a:rPr lang="en-IE" sz="2200" dirty="0" err="1"/>
              <a:t>izbirajo</a:t>
            </a:r>
            <a:r>
              <a:rPr lang="en-IE" sz="2200" dirty="0"/>
              <a:t> </a:t>
            </a:r>
            <a:r>
              <a:rPr lang="en-IE" sz="2200" dirty="0" err="1"/>
              <a:t>alternativne</a:t>
            </a:r>
            <a:r>
              <a:rPr lang="en-IE" sz="2200" dirty="0"/>
              <a:t> </a:t>
            </a:r>
            <a:r>
              <a:rPr lang="en-IE" sz="2200" dirty="0" err="1"/>
              <a:t>nastanitve</a:t>
            </a:r>
            <a:r>
              <a:rPr lang="en-IE" sz="2200" dirty="0"/>
              <a:t> (</a:t>
            </a:r>
            <a:r>
              <a:rPr lang="en-IE" sz="2200" dirty="0" err="1"/>
              <a:t>avtentičnost</a:t>
            </a:r>
            <a:r>
              <a:rPr lang="en-IE" sz="2200" dirty="0"/>
              <a:t>, </a:t>
            </a:r>
            <a:r>
              <a:rPr lang="en-IE" sz="2200" dirty="0" err="1"/>
              <a:t>osebna</a:t>
            </a:r>
            <a:r>
              <a:rPr lang="en-IE" sz="2200" dirty="0"/>
              <a:t> </a:t>
            </a:r>
            <a:r>
              <a:rPr lang="en-IE" sz="2200" dirty="0" err="1"/>
              <a:t>povezava</a:t>
            </a:r>
            <a:r>
              <a:rPr lang="en-IE" sz="2200" dirty="0"/>
              <a:t>, </a:t>
            </a:r>
            <a:r>
              <a:rPr lang="en-IE" sz="2200" dirty="0" err="1"/>
              <a:t>izkušnje</a:t>
            </a:r>
            <a:r>
              <a:rPr lang="en-IE" sz="2200" dirty="0"/>
              <a:t> </a:t>
            </a:r>
            <a:r>
              <a:rPr lang="en-IE" sz="2200" dirty="0" err="1"/>
              <a:t>zunaj</a:t>
            </a:r>
            <a:r>
              <a:rPr lang="en-IE" sz="2200" dirty="0"/>
              <a:t> </a:t>
            </a:r>
            <a:r>
              <a:rPr lang="en-IE" sz="2200" dirty="0" err="1"/>
              <a:t>utrjenih</a:t>
            </a:r>
            <a:r>
              <a:rPr lang="en-IE" sz="2200" dirty="0"/>
              <a:t> </a:t>
            </a:r>
            <a:r>
              <a:rPr lang="en-IE" sz="2200" dirty="0" err="1"/>
              <a:t>poti</a:t>
            </a:r>
            <a:r>
              <a:rPr lang="en-IE" sz="2200" dirty="0"/>
              <a:t>).</a:t>
            </a:r>
            <a:endParaRPr lang="en-IE" sz="2200" dirty="0">
              <a:ea typeface="Calibri"/>
              <a:cs typeface="Calibri"/>
            </a:endParaRPr>
          </a:p>
          <a:p>
            <a:pPr marL="342900" indent="-342900">
              <a:lnSpc>
                <a:spcPts val="2380"/>
              </a:lnSpc>
              <a:buFont typeface="Arial" panose="020B0604020202020204" pitchFamily="34" charset="0"/>
              <a:buChar char="•"/>
            </a:pPr>
            <a:r>
              <a:rPr lang="en-IE" sz="2200" b="1" dirty="0" err="1"/>
              <a:t>Pozicioniranje</a:t>
            </a:r>
            <a:r>
              <a:rPr lang="en-IE" sz="2200" b="1" dirty="0"/>
              <a:t> ATA v </a:t>
            </a:r>
            <a:r>
              <a:rPr lang="en-IE" sz="2200" b="1" dirty="0" err="1"/>
              <a:t>turizmu</a:t>
            </a:r>
            <a:r>
              <a:rPr lang="en-IE" sz="2200" b="1" dirty="0"/>
              <a:t>: </a:t>
            </a:r>
            <a:r>
              <a:rPr lang="en-IE" sz="2200" dirty="0" err="1"/>
              <a:t>nišno</a:t>
            </a:r>
            <a:r>
              <a:rPr lang="en-IE" sz="2200" dirty="0"/>
              <a:t>, a </a:t>
            </a:r>
            <a:r>
              <a:rPr lang="en-IE" sz="2200" dirty="0" err="1"/>
              <a:t>rastoče</a:t>
            </a:r>
            <a:r>
              <a:rPr lang="en-IE" sz="2200" dirty="0"/>
              <a:t> </a:t>
            </a:r>
            <a:r>
              <a:rPr lang="en-IE" sz="2200" dirty="0" err="1"/>
              <a:t>povpraševanje</a:t>
            </a:r>
            <a:r>
              <a:rPr lang="en-IE" sz="2200" dirty="0"/>
              <a:t>; </a:t>
            </a:r>
            <a:r>
              <a:rPr lang="en-IE" sz="2200" dirty="0" err="1"/>
              <a:t>privlači</a:t>
            </a:r>
            <a:r>
              <a:rPr lang="en-IE" sz="2200" dirty="0"/>
              <a:t> </a:t>
            </a:r>
            <a:r>
              <a:rPr lang="en-IE" sz="2200" dirty="0" err="1"/>
              <a:t>popotnike</a:t>
            </a:r>
            <a:r>
              <a:rPr lang="en-IE" sz="2200" dirty="0"/>
              <a:t>, ki </a:t>
            </a:r>
            <a:r>
              <a:rPr lang="en-IE" sz="2200" dirty="0" err="1"/>
              <a:t>iščejo</a:t>
            </a:r>
            <a:r>
              <a:rPr lang="en-IE" sz="2200" dirty="0"/>
              <a:t> </a:t>
            </a:r>
            <a:r>
              <a:rPr lang="en-IE" sz="2200" dirty="0" err="1"/>
              <a:t>izkušnje</a:t>
            </a:r>
            <a:r>
              <a:rPr lang="en-IE" sz="2200" dirty="0"/>
              <a:t>, in ne </a:t>
            </a:r>
            <a:r>
              <a:rPr lang="en-IE" sz="2200" dirty="0" err="1"/>
              <a:t>masovni</a:t>
            </a:r>
            <a:r>
              <a:rPr lang="en-IE" sz="2200" dirty="0"/>
              <a:t> </a:t>
            </a:r>
            <a:r>
              <a:rPr lang="en-IE" sz="2200" dirty="0" err="1"/>
              <a:t>trg</a:t>
            </a:r>
            <a:r>
              <a:rPr lang="en-IE" sz="2200" dirty="0"/>
              <a:t>.</a:t>
            </a:r>
            <a:endParaRPr lang="en-IE" sz="2200" dirty="0">
              <a:ea typeface="Calibri"/>
              <a:cs typeface="Calibri"/>
            </a:endParaRPr>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01</a:t>
            </a:r>
            <a:endParaRPr lang="en-GB" sz="6600" b="1">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9B192386-CE9B-76A6-D305-FAE955DA39A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3726935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532914"/>
            <a:ext cx="6954821" cy="95257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647508"/>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1:</a:t>
            </a:r>
            <a:r>
              <a:rPr lang="en-US"/>
              <a:t> 5 ključnih področij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13</a:t>
            </a:fld>
            <a:endParaRPr lang="fr-CA" sz="120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856416" y="1590317"/>
            <a:ext cx="6560382" cy="502209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600" b="1" dirty="0" err="1"/>
              <a:t>Ugotavljanje</a:t>
            </a:r>
            <a:r>
              <a:rPr lang="en-IE" sz="2600" b="1" dirty="0"/>
              <a:t>, </a:t>
            </a:r>
            <a:r>
              <a:rPr lang="en-IE" sz="2600" b="1" dirty="0" err="1"/>
              <a:t>kaj</a:t>
            </a:r>
            <a:r>
              <a:rPr lang="en-IE" sz="2600" b="1" dirty="0"/>
              <a:t> </a:t>
            </a:r>
            <a:r>
              <a:rPr lang="en-IE" sz="2600" b="1" dirty="0" err="1"/>
              <a:t>vašo</a:t>
            </a:r>
            <a:r>
              <a:rPr lang="en-IE" sz="2600" b="1" dirty="0"/>
              <a:t> </a:t>
            </a:r>
            <a:r>
              <a:rPr lang="en-IE" sz="2600" b="1" dirty="0" err="1"/>
              <a:t>blagovno</a:t>
            </a:r>
            <a:r>
              <a:rPr lang="en-IE" sz="2600" b="1" dirty="0"/>
              <a:t> </a:t>
            </a:r>
            <a:r>
              <a:rPr lang="en-IE" sz="2600" b="1" dirty="0" err="1"/>
              <a:t>znamko</a:t>
            </a:r>
            <a:r>
              <a:rPr lang="en-IE" sz="2600" b="1" dirty="0"/>
              <a:t> </a:t>
            </a:r>
            <a:r>
              <a:rPr lang="en-IE" sz="2600" b="1" dirty="0" err="1"/>
              <a:t>loči</a:t>
            </a:r>
            <a:r>
              <a:rPr lang="en-IE" sz="2600" b="1" dirty="0"/>
              <a:t> od </a:t>
            </a:r>
            <a:r>
              <a:rPr lang="en-IE" sz="2600" b="1" dirty="0" err="1"/>
              <a:t>drugih</a:t>
            </a:r>
            <a:endParaRPr lang="en-IE" sz="2600" b="1" dirty="0" err="1">
              <a:ea typeface="Calibri"/>
              <a:cs typeface="Calibri"/>
            </a:endParaRPr>
          </a:p>
          <a:p>
            <a:pPr>
              <a:lnSpc>
                <a:spcPts val="2480"/>
              </a:lnSpc>
            </a:pPr>
            <a:endParaRPr lang="en-GB" sz="2400" b="1"/>
          </a:p>
          <a:p>
            <a:pPr marL="342900" indent="-342900">
              <a:lnSpc>
                <a:spcPts val="2380"/>
              </a:lnSpc>
              <a:buFont typeface="Arial" panose="020B0604020202020204" pitchFamily="34" charset="0"/>
              <a:buChar char="•"/>
            </a:pPr>
            <a:r>
              <a:rPr lang="en-IE" sz="2200" b="1" dirty="0" err="1"/>
              <a:t>Edinstvena</a:t>
            </a:r>
            <a:r>
              <a:rPr lang="en-IE" sz="2200" b="1" dirty="0"/>
              <a:t> </a:t>
            </a:r>
            <a:r>
              <a:rPr lang="en-IE" sz="2200" b="1" dirty="0" err="1"/>
              <a:t>prodajna</a:t>
            </a:r>
            <a:r>
              <a:rPr lang="en-IE" sz="2200" b="1" dirty="0"/>
              <a:t> </a:t>
            </a:r>
            <a:r>
              <a:rPr lang="en-IE" sz="2200" b="1" dirty="0" err="1"/>
              <a:t>ponudba</a:t>
            </a:r>
            <a:r>
              <a:rPr lang="en-IE" sz="2200" b="1" dirty="0"/>
              <a:t> (USP): </a:t>
            </a:r>
            <a:r>
              <a:rPr lang="en-IE" sz="2200" dirty="0" err="1"/>
              <a:t>opredelite</a:t>
            </a:r>
            <a:r>
              <a:rPr lang="en-IE" sz="2200" dirty="0"/>
              <a:t>, </a:t>
            </a:r>
            <a:r>
              <a:rPr lang="en-IE" sz="2200" dirty="0" err="1"/>
              <a:t>kaj</a:t>
            </a:r>
            <a:r>
              <a:rPr lang="en-IE" sz="2200" dirty="0"/>
              <a:t> </a:t>
            </a:r>
            <a:r>
              <a:rPr lang="en-IE" sz="2200" dirty="0" err="1"/>
              <a:t>vašo</a:t>
            </a:r>
            <a:r>
              <a:rPr lang="en-IE" sz="2200" dirty="0"/>
              <a:t> </a:t>
            </a:r>
            <a:r>
              <a:rPr lang="en-IE" sz="2200" dirty="0" err="1"/>
              <a:t>nastanitev</a:t>
            </a:r>
            <a:r>
              <a:rPr lang="en-IE" sz="2200" dirty="0"/>
              <a:t> </a:t>
            </a:r>
            <a:r>
              <a:rPr lang="en-IE" sz="2200" dirty="0" err="1"/>
              <a:t>loči</a:t>
            </a:r>
            <a:r>
              <a:rPr lang="en-IE" sz="2200" dirty="0"/>
              <a:t> od </a:t>
            </a:r>
            <a:r>
              <a:rPr lang="en-IE" sz="2200" dirty="0" err="1"/>
              <a:t>drugih</a:t>
            </a:r>
            <a:r>
              <a:rPr lang="en-IE" sz="2200" dirty="0"/>
              <a:t> (</a:t>
            </a:r>
            <a:r>
              <a:rPr lang="en-IE" sz="2200" dirty="0" err="1"/>
              <a:t>lokacija</a:t>
            </a:r>
            <a:r>
              <a:rPr lang="en-IE" sz="2200" dirty="0"/>
              <a:t>, </a:t>
            </a:r>
            <a:r>
              <a:rPr lang="en-IE" sz="2200" dirty="0" err="1"/>
              <a:t>oblikovanje</a:t>
            </a:r>
            <a:r>
              <a:rPr lang="en-IE" sz="2200" dirty="0"/>
              <a:t>, </a:t>
            </a:r>
            <a:r>
              <a:rPr lang="en-IE" sz="2200" dirty="0" err="1"/>
              <a:t>okoljska</a:t>
            </a:r>
            <a:r>
              <a:rPr lang="en-IE" sz="2200" dirty="0"/>
              <a:t> </a:t>
            </a:r>
            <a:r>
              <a:rPr lang="en-IE" sz="2200" dirty="0" err="1"/>
              <a:t>prijaznost</a:t>
            </a:r>
            <a:r>
              <a:rPr lang="en-IE" sz="2200" dirty="0"/>
              <a:t>, kulturna </a:t>
            </a:r>
            <a:r>
              <a:rPr lang="en-IE" sz="2200" dirty="0" err="1"/>
              <a:t>potopitev</a:t>
            </a:r>
            <a:r>
              <a:rPr lang="en-IE" sz="2200" dirty="0"/>
              <a:t>, </a:t>
            </a:r>
            <a:r>
              <a:rPr lang="en-IE" sz="2200" dirty="0" err="1"/>
              <a:t>družinsko</a:t>
            </a:r>
            <a:r>
              <a:rPr lang="en-IE" sz="2200" dirty="0"/>
              <a:t> </a:t>
            </a:r>
            <a:r>
              <a:rPr lang="en-IE" sz="2200" dirty="0" err="1"/>
              <a:t>vodenje</a:t>
            </a:r>
            <a:r>
              <a:rPr lang="en-IE" sz="2200" dirty="0"/>
              <a:t> </a:t>
            </a:r>
            <a:r>
              <a:rPr lang="en-IE" sz="2200" dirty="0" err="1"/>
              <a:t>itd</a:t>
            </a:r>
            <a:r>
              <a:rPr lang="en-IE" sz="2200" dirty="0"/>
              <a:t>.</a:t>
            </a:r>
            <a:endParaRPr lang="en-IE" sz="2200" dirty="0">
              <a:ea typeface="Calibri"/>
              <a:cs typeface="Calibri"/>
            </a:endParaRPr>
          </a:p>
          <a:p>
            <a:pPr marL="342900" indent="-342900">
              <a:lnSpc>
                <a:spcPts val="2380"/>
              </a:lnSpc>
              <a:buFont typeface="Arial" panose="020B0604020202020204" pitchFamily="34" charset="0"/>
              <a:buChar char="•"/>
            </a:pPr>
            <a:r>
              <a:rPr lang="en-IE" sz="2200" b="1" dirty="0"/>
              <a:t>„</a:t>
            </a:r>
            <a:r>
              <a:rPr lang="en-IE" sz="2200" b="1" dirty="0" err="1"/>
              <a:t>Zakaj</a:t>
            </a:r>
            <a:r>
              <a:rPr lang="en-IE" sz="2200" b="1" dirty="0"/>
              <a:t>” </a:t>
            </a:r>
            <a:r>
              <a:rPr lang="en-IE" sz="2200" b="1" dirty="0" err="1"/>
              <a:t>blagovne</a:t>
            </a:r>
            <a:r>
              <a:rPr lang="en-IE" sz="2200" b="1" dirty="0"/>
              <a:t> </a:t>
            </a:r>
            <a:r>
              <a:rPr lang="en-IE" sz="2200" b="1" dirty="0" err="1"/>
              <a:t>znamke</a:t>
            </a:r>
            <a:r>
              <a:rPr lang="en-IE" sz="2200" b="1" dirty="0"/>
              <a:t>: </a:t>
            </a:r>
            <a:r>
              <a:rPr lang="en-IE" sz="2200" dirty="0" err="1"/>
              <a:t>razumevanje</a:t>
            </a:r>
            <a:r>
              <a:rPr lang="en-IE" sz="2200" dirty="0"/>
              <a:t> </a:t>
            </a:r>
            <a:r>
              <a:rPr lang="en-IE" sz="2200" dirty="0" err="1"/>
              <a:t>vaše</a:t>
            </a:r>
            <a:r>
              <a:rPr lang="en-IE" sz="2200" dirty="0"/>
              <a:t> </a:t>
            </a:r>
            <a:r>
              <a:rPr lang="en-IE" sz="2200" dirty="0" err="1"/>
              <a:t>zgodbe</a:t>
            </a:r>
            <a:r>
              <a:rPr lang="en-IE" sz="2200" dirty="0"/>
              <a:t> in </a:t>
            </a:r>
            <a:r>
              <a:rPr lang="en-IE" sz="2200" dirty="0" err="1"/>
              <a:t>poslanstva</a:t>
            </a:r>
            <a:r>
              <a:rPr lang="en-IE" sz="2200" dirty="0"/>
              <a:t> – </a:t>
            </a:r>
            <a:r>
              <a:rPr lang="en-IE" sz="2200" dirty="0" err="1"/>
              <a:t>zakaj</a:t>
            </a:r>
            <a:r>
              <a:rPr lang="en-IE" sz="2200" dirty="0"/>
              <a:t> </a:t>
            </a:r>
            <a:r>
              <a:rPr lang="en-IE" sz="2200" dirty="0" err="1"/>
              <a:t>obstajate</a:t>
            </a:r>
            <a:r>
              <a:rPr lang="en-IE" sz="2200" dirty="0"/>
              <a:t>, </a:t>
            </a:r>
            <a:r>
              <a:rPr lang="en-IE" sz="2200" dirty="0" err="1"/>
              <a:t>poleg</a:t>
            </a:r>
            <a:r>
              <a:rPr lang="en-IE" sz="2200" dirty="0"/>
              <a:t> </a:t>
            </a:r>
            <a:r>
              <a:rPr lang="en-IE" sz="2200" dirty="0" err="1"/>
              <a:t>tega</a:t>
            </a:r>
            <a:r>
              <a:rPr lang="en-IE" sz="2200" dirty="0"/>
              <a:t>, da </a:t>
            </a:r>
            <a:r>
              <a:rPr lang="en-IE" sz="2200" dirty="0" err="1"/>
              <a:t>ponujate</a:t>
            </a:r>
            <a:r>
              <a:rPr lang="en-IE" sz="2200" dirty="0"/>
              <a:t> </a:t>
            </a:r>
            <a:r>
              <a:rPr lang="en-IE" sz="2200" dirty="0" err="1"/>
              <a:t>posteljo</a:t>
            </a:r>
            <a:r>
              <a:rPr lang="en-IE" sz="2200" dirty="0"/>
              <a:t>.</a:t>
            </a:r>
            <a:endParaRPr lang="en-IE" sz="2200" dirty="0">
              <a:ea typeface="Calibri"/>
              <a:cs typeface="Calibri"/>
            </a:endParaRPr>
          </a:p>
          <a:p>
            <a:pPr marL="342900" indent="-342900">
              <a:lnSpc>
                <a:spcPts val="2380"/>
              </a:lnSpc>
              <a:buFont typeface="Arial" panose="020B0604020202020204" pitchFamily="34" charset="0"/>
              <a:buChar char="•"/>
            </a:pPr>
            <a:r>
              <a:rPr lang="en-IE" sz="2200" b="1" dirty="0" err="1"/>
              <a:t>Osebni</a:t>
            </a:r>
            <a:r>
              <a:rPr lang="en-IE" sz="2200" b="1" dirty="0"/>
              <a:t> </a:t>
            </a:r>
            <a:r>
              <a:rPr lang="en-IE" sz="2200" b="1" dirty="0" err="1"/>
              <a:t>dotiki</a:t>
            </a:r>
            <a:r>
              <a:rPr lang="en-IE" sz="2200" b="1" dirty="0"/>
              <a:t>: </a:t>
            </a:r>
            <a:r>
              <a:rPr lang="en-IE" sz="2200" dirty="0" err="1"/>
              <a:t>poudarjanje</a:t>
            </a:r>
            <a:r>
              <a:rPr lang="en-IE" sz="2200" dirty="0"/>
              <a:t> </a:t>
            </a:r>
            <a:r>
              <a:rPr lang="en-IE" sz="2200" dirty="0" err="1"/>
              <a:t>človeškega</a:t>
            </a:r>
            <a:r>
              <a:rPr lang="en-IE" sz="2200" dirty="0"/>
              <a:t> </a:t>
            </a:r>
            <a:r>
              <a:rPr lang="en-IE" sz="2200" dirty="0" err="1"/>
              <a:t>elementa</a:t>
            </a:r>
            <a:r>
              <a:rPr lang="en-IE" sz="2200" dirty="0"/>
              <a:t> – </a:t>
            </a:r>
            <a:r>
              <a:rPr lang="en-IE" sz="2200" dirty="0" err="1"/>
              <a:t>gostitelji</a:t>
            </a:r>
            <a:r>
              <a:rPr lang="en-IE" sz="2200" dirty="0"/>
              <a:t>, </a:t>
            </a:r>
            <a:r>
              <a:rPr lang="en-IE" sz="2200" dirty="0" err="1"/>
              <a:t>zgodbe</a:t>
            </a:r>
            <a:r>
              <a:rPr lang="en-IE" sz="2200" dirty="0"/>
              <a:t> in slog </a:t>
            </a:r>
            <a:r>
              <a:rPr lang="en-IE" sz="2200" dirty="0" err="1"/>
              <a:t>gostoljubnosti</a:t>
            </a:r>
            <a:r>
              <a:rPr lang="en-IE" sz="2200" dirty="0"/>
              <a:t>.</a:t>
            </a:r>
            <a:endParaRPr lang="en-IE" sz="2200" dirty="0">
              <a:ea typeface="Calibri"/>
              <a:cs typeface="Calibri"/>
            </a:endParaRPr>
          </a:p>
          <a:p>
            <a:pPr marL="342900" indent="-342900">
              <a:lnSpc>
                <a:spcPts val="2380"/>
              </a:lnSpc>
              <a:buFont typeface="Arial" panose="020B0604020202020204" pitchFamily="34" charset="0"/>
              <a:buChar char="•"/>
            </a:pPr>
            <a:r>
              <a:rPr lang="en-IE" sz="2200" b="1" dirty="0" err="1"/>
              <a:t>Razlikovanje</a:t>
            </a:r>
            <a:r>
              <a:rPr lang="en-IE" sz="2200" b="1" dirty="0"/>
              <a:t> od </a:t>
            </a:r>
            <a:r>
              <a:rPr lang="en-IE" sz="2200" b="1" dirty="0" err="1"/>
              <a:t>konkurentov</a:t>
            </a:r>
            <a:r>
              <a:rPr lang="en-IE" sz="2200" b="1" dirty="0"/>
              <a:t>: </a:t>
            </a:r>
            <a:r>
              <a:rPr lang="en-IE" sz="2200" dirty="0" err="1"/>
              <a:t>kartiranje</a:t>
            </a:r>
            <a:r>
              <a:rPr lang="en-IE" sz="2200" dirty="0"/>
              <a:t> </a:t>
            </a:r>
            <a:r>
              <a:rPr lang="en-IE" sz="2200" dirty="0" err="1"/>
              <a:t>lokalnih</a:t>
            </a:r>
            <a:r>
              <a:rPr lang="en-IE" sz="2200" dirty="0"/>
              <a:t> </a:t>
            </a:r>
            <a:r>
              <a:rPr lang="en-IE" sz="2200" dirty="0" err="1"/>
              <a:t>konkurentov</a:t>
            </a:r>
            <a:r>
              <a:rPr lang="en-IE" sz="2200" dirty="0"/>
              <a:t> in </a:t>
            </a:r>
            <a:r>
              <a:rPr lang="en-IE" sz="2200" dirty="0" err="1"/>
              <a:t>opredelitev</a:t>
            </a:r>
            <a:r>
              <a:rPr lang="en-IE" sz="2200" dirty="0"/>
              <a:t> </a:t>
            </a:r>
            <a:r>
              <a:rPr lang="en-IE" sz="2200" dirty="0" err="1"/>
              <a:t>vrzeli</a:t>
            </a:r>
            <a:r>
              <a:rPr lang="en-IE" sz="2200" dirty="0"/>
              <a:t>/</a:t>
            </a:r>
            <a:r>
              <a:rPr lang="en-IE" sz="2200" dirty="0" err="1"/>
              <a:t>priložnosti</a:t>
            </a:r>
            <a:r>
              <a:rPr lang="en-IE" sz="2200" dirty="0"/>
              <a:t>.</a:t>
            </a:r>
            <a:endParaRPr lang="en-IE" sz="2200" dirty="0">
              <a:ea typeface="Calibri"/>
              <a:cs typeface="Calibri"/>
            </a:endParaRPr>
          </a:p>
          <a:p>
            <a:pPr>
              <a:lnSpc>
                <a:spcPts val="2380"/>
              </a:lnSpc>
            </a:pPr>
            <a:endParaRPr lang="en-US" sz="2400"/>
          </a:p>
          <a:p>
            <a:pPr>
              <a:lnSpc>
                <a:spcPts val="2480"/>
              </a:lnSpc>
            </a:pPr>
            <a:endParaRPr lang="en-US" sz="2400"/>
          </a:p>
          <a:p>
            <a:pPr>
              <a:lnSpc>
                <a:spcPts val="2480"/>
              </a:lnSpc>
            </a:pPr>
            <a:endParaRPr lang="en-GB" sz="240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02</a:t>
            </a:r>
            <a:endParaRPr lang="en-GB" sz="6600" b="1">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9B192386-CE9B-76A6-D305-FAE955DA39A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107882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532914"/>
            <a:ext cx="6954821" cy="942809"/>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637739"/>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1:</a:t>
            </a:r>
            <a:r>
              <a:rPr lang="en-US"/>
              <a:t> 5 ključnih področij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14</a:t>
            </a:fld>
            <a:endParaRPr lang="fr-CA" sz="120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856416" y="1553876"/>
            <a:ext cx="6814382" cy="498301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600" b="1"/>
              <a:t>Gradnja močne identitete blagovne znamke</a:t>
            </a:r>
          </a:p>
          <a:p>
            <a:pPr>
              <a:lnSpc>
                <a:spcPts val="2480"/>
              </a:lnSpc>
            </a:pPr>
            <a:endParaRPr lang="en-GB" sz="2400" b="1"/>
          </a:p>
          <a:p>
            <a:pPr marL="342900" indent="-342900">
              <a:lnSpc>
                <a:spcPts val="2380"/>
              </a:lnSpc>
              <a:buFont typeface="Arial" panose="020B0604020202020204" pitchFamily="34" charset="0"/>
              <a:buChar char="•"/>
            </a:pPr>
            <a:r>
              <a:rPr lang="en-IE" sz="2200" b="1"/>
              <a:t>Vrednote in osebnost blagovne znamke: </a:t>
            </a:r>
            <a:r>
              <a:rPr lang="en-IE" sz="2200"/>
              <a:t>Prevajanje vaše filozofije (avtentičnost, pustolovščina, ekološka ozaveščenost, osredotočenost na skupnost) v izkušnje gostov.</a:t>
            </a:r>
          </a:p>
          <a:p>
            <a:pPr marL="342900" indent="-342900">
              <a:lnSpc>
                <a:spcPts val="2380"/>
              </a:lnSpc>
              <a:buFont typeface="Arial" panose="020B0604020202020204" pitchFamily="34" charset="0"/>
              <a:buChar char="•"/>
            </a:pPr>
            <a:r>
              <a:rPr lang="en-IE" sz="2200" b="1"/>
              <a:t>Glas in ton blagovne znamke: </a:t>
            </a:r>
            <a:r>
              <a:rPr lang="en-IE" sz="2200"/>
              <a:t>Kako vaša nepremičnina »govori« (neformalno, toplo, razkošno, rustikalno, minimalistično, ekološko-moderno itd.</a:t>
            </a:r>
          </a:p>
          <a:p>
            <a:pPr marL="342900" indent="-342900">
              <a:lnSpc>
                <a:spcPts val="2380"/>
              </a:lnSpc>
              <a:buFont typeface="Arial" panose="020B0604020202020204" pitchFamily="34" charset="0"/>
              <a:buChar char="•"/>
            </a:pPr>
            <a:r>
              <a:rPr lang="en-IE" sz="2200" b="1"/>
              <a:t>Osnove vizualne identitete: </a:t>
            </a:r>
            <a:r>
              <a:rPr lang="en-IE" sz="2200"/>
              <a:t>ime, logotip, barvna shema, stil fotografiranja, ki odražajo edinstven duh vaše nastanitve.</a:t>
            </a:r>
          </a:p>
          <a:p>
            <a:pPr marL="342900" indent="-342900">
              <a:lnSpc>
                <a:spcPts val="2380"/>
              </a:lnSpc>
              <a:buFont typeface="Arial" panose="020B0604020202020204" pitchFamily="34" charset="0"/>
              <a:buChar char="•"/>
            </a:pPr>
            <a:r>
              <a:rPr lang="en-IE" sz="2200" b="1"/>
              <a:t>Doslednost na vseh stičnih točkah: </a:t>
            </a:r>
            <a:r>
              <a:rPr lang="en-IE" sz="2200"/>
              <a:t>spletna stran, platforme za rezervacije, družbena omrežja, osebne izkušnje gostov.</a:t>
            </a:r>
          </a:p>
          <a:p>
            <a:pPr marL="342900" indent="-342900">
              <a:lnSpc>
                <a:spcPts val="2380"/>
              </a:lnSpc>
              <a:buFont typeface="Arial" panose="020B0604020202020204" pitchFamily="34" charset="0"/>
              <a:buChar char="•"/>
            </a:pPr>
            <a:endParaRPr lang="en-IE" sz="2200"/>
          </a:p>
          <a:p>
            <a:pPr>
              <a:lnSpc>
                <a:spcPts val="2480"/>
              </a:lnSpc>
            </a:pPr>
            <a:endParaRPr lang="en-US" sz="2400"/>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03</a:t>
            </a:r>
            <a:endParaRPr lang="en-GB" sz="6600" b="1">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9B192386-CE9B-76A6-D305-FAE955DA39A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1271442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532914"/>
            <a:ext cx="6954821" cy="95257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745187" y="647508"/>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1:</a:t>
            </a:r>
            <a:r>
              <a:rPr lang="en-US"/>
              <a:t> 5 ključnih področij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15</a:t>
            </a:fld>
            <a:endParaRPr lang="fr-CA" sz="120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943044" y="1704182"/>
            <a:ext cx="6589690" cy="5051403"/>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600" b="1"/>
              <a:t>Povejte svojo zgodbo</a:t>
            </a:r>
          </a:p>
          <a:p>
            <a:pPr>
              <a:lnSpc>
                <a:spcPts val="2480"/>
              </a:lnSpc>
            </a:pPr>
            <a:endParaRPr lang="en-GB" sz="2400" b="1"/>
          </a:p>
          <a:p>
            <a:pPr marL="342900" indent="-342900">
              <a:lnSpc>
                <a:spcPts val="2380"/>
              </a:lnSpc>
              <a:buFont typeface="Arial" panose="020B0604020202020204" pitchFamily="34" charset="0"/>
              <a:buChar char="•"/>
            </a:pPr>
            <a:r>
              <a:rPr lang="en-IE" sz="2200" b="1"/>
              <a:t>Opredelitev zgodbe vaše blagovne znamke: </a:t>
            </a:r>
            <a:r>
              <a:rPr lang="en-IE" sz="2200"/>
              <a:t>Oblikovanje zgodbe o vaši nastanitvi – izvor, lokalne korenine, strast, ki stoji za projektom.</a:t>
            </a:r>
            <a:endParaRPr lang="en-IE" sz="2200">
              <a:ea typeface="Calibri"/>
              <a:cs typeface="Calibri"/>
            </a:endParaRPr>
          </a:p>
          <a:p>
            <a:pPr marL="342900" indent="-342900">
              <a:lnSpc>
                <a:spcPts val="2380"/>
              </a:lnSpc>
              <a:buFont typeface="Arial" panose="020B0604020202020204" pitchFamily="34" charset="0"/>
              <a:buChar char="•"/>
            </a:pPr>
            <a:endParaRPr lang="en-IE" sz="2200"/>
          </a:p>
          <a:p>
            <a:pPr marL="342900" indent="-342900">
              <a:lnSpc>
                <a:spcPts val="2380"/>
              </a:lnSpc>
              <a:buFont typeface="Arial" panose="020B0604020202020204" pitchFamily="34" charset="0"/>
              <a:buChar char="•"/>
            </a:pPr>
            <a:r>
              <a:rPr lang="en-IE" sz="2200" b="1"/>
              <a:t>Poudarjanje občutka pripadnosti kraju: </a:t>
            </a:r>
            <a:r>
              <a:rPr lang="en-IE" sz="2200"/>
              <a:t>Kako vaša nastanitev povezuje goste s kulturo, ljudmi in okoljem.</a:t>
            </a:r>
            <a:endParaRPr lang="en-IE" sz="2200">
              <a:ea typeface="Calibri"/>
              <a:cs typeface="Calibri"/>
            </a:endParaRPr>
          </a:p>
          <a:p>
            <a:pPr marL="342900" indent="-342900">
              <a:lnSpc>
                <a:spcPts val="2380"/>
              </a:lnSpc>
              <a:buFont typeface="Arial" panose="020B0604020202020204" pitchFamily="34" charset="0"/>
              <a:buChar char="•"/>
            </a:pPr>
            <a:endParaRPr lang="en-IE" sz="2200"/>
          </a:p>
          <a:p>
            <a:pPr marL="342900" indent="-342900">
              <a:lnSpc>
                <a:spcPts val="2380"/>
              </a:lnSpc>
              <a:buFont typeface="Arial" panose="020B0604020202020204" pitchFamily="34" charset="0"/>
              <a:buChar char="•"/>
            </a:pPr>
            <a:r>
              <a:rPr lang="en-IE" sz="2200" b="1"/>
              <a:t>Ustvarjanje čustvene resonance: </a:t>
            </a:r>
            <a:r>
              <a:rPr lang="en-IE" sz="2200"/>
              <a:t>spreminjanje značilnosti (na primer ekološke koče) v zgodbe (lahkotno življenje na zemlji).</a:t>
            </a: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04</a:t>
            </a:r>
            <a:endParaRPr lang="en-GB" sz="6600" b="1">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9B192386-CE9B-76A6-D305-FAE955DA39A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3361476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532914"/>
            <a:ext cx="6954821" cy="95257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647508"/>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1:</a:t>
            </a:r>
            <a:r>
              <a:rPr lang="en-US"/>
              <a:t> 5 ključnih področij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16</a:t>
            </a:fld>
            <a:endParaRPr lang="fr-CA" sz="120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817339" y="1746625"/>
            <a:ext cx="6951152" cy="502209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600" b="1" dirty="0" err="1"/>
              <a:t>Osredotočanje</a:t>
            </a:r>
            <a:r>
              <a:rPr lang="en-IE" sz="2600" b="1" dirty="0"/>
              <a:t> </a:t>
            </a:r>
            <a:r>
              <a:rPr lang="en-IE" sz="2600" b="1" dirty="0" err="1"/>
              <a:t>na</a:t>
            </a:r>
            <a:r>
              <a:rPr lang="en-IE" sz="2600" b="1" dirty="0"/>
              <a:t> </a:t>
            </a:r>
            <a:r>
              <a:rPr lang="en-IE" sz="2600" b="1" dirty="0" err="1"/>
              <a:t>goste</a:t>
            </a:r>
            <a:r>
              <a:rPr lang="en-IE" sz="2600" b="1" dirty="0"/>
              <a:t> in </a:t>
            </a:r>
            <a:r>
              <a:rPr lang="en-IE" sz="2600" b="1" dirty="0" err="1"/>
              <a:t>usmerjanje</a:t>
            </a:r>
            <a:r>
              <a:rPr lang="en-IE" sz="2600" b="1" dirty="0"/>
              <a:t> </a:t>
            </a:r>
            <a:r>
              <a:rPr lang="en-IE" sz="2600" b="1" dirty="0" err="1"/>
              <a:t>vaše</a:t>
            </a:r>
            <a:r>
              <a:rPr lang="en-IE" sz="2600" b="1" dirty="0"/>
              <a:t> </a:t>
            </a:r>
            <a:r>
              <a:rPr lang="en-IE" sz="2600" b="1" dirty="0" err="1"/>
              <a:t>blagovne</a:t>
            </a:r>
            <a:r>
              <a:rPr lang="en-IE" sz="2600" b="1" dirty="0"/>
              <a:t> </a:t>
            </a:r>
            <a:r>
              <a:rPr lang="en-IE" sz="2600" b="1" dirty="0" err="1"/>
              <a:t>znamke</a:t>
            </a:r>
            <a:r>
              <a:rPr lang="en-IE" sz="2600" b="1" dirty="0"/>
              <a:t> v </a:t>
            </a:r>
            <a:r>
              <a:rPr lang="en-IE" sz="2600" b="1" dirty="0" err="1"/>
              <a:t>goste</a:t>
            </a:r>
            <a:r>
              <a:rPr lang="en-IE" sz="2600" b="1" dirty="0"/>
              <a:t> </a:t>
            </a:r>
          </a:p>
          <a:p>
            <a:pPr>
              <a:lnSpc>
                <a:spcPts val="2480"/>
              </a:lnSpc>
            </a:pPr>
            <a:endParaRPr lang="en-GB" sz="2400" b="1"/>
          </a:p>
          <a:p>
            <a:pPr marL="342900" indent="-342900">
              <a:lnSpc>
                <a:spcPts val="2380"/>
              </a:lnSpc>
              <a:buFont typeface="Arial" panose="020B0604020202020204" pitchFamily="34" charset="0"/>
              <a:buChar char="•"/>
            </a:pPr>
            <a:r>
              <a:rPr lang="en-IE" sz="2200" b="1" dirty="0" err="1"/>
              <a:t>Idealna</a:t>
            </a:r>
            <a:r>
              <a:rPr lang="en-IE" sz="2200" b="1" dirty="0"/>
              <a:t> </a:t>
            </a:r>
            <a:r>
              <a:rPr lang="en-IE" sz="2200" b="1" dirty="0" err="1"/>
              <a:t>osebnost</a:t>
            </a:r>
            <a:r>
              <a:rPr lang="en-IE" sz="2200" b="1" dirty="0"/>
              <a:t> </a:t>
            </a:r>
            <a:r>
              <a:rPr lang="en-IE" sz="2200" b="1" dirty="0" err="1"/>
              <a:t>gosta</a:t>
            </a:r>
            <a:r>
              <a:rPr lang="en-IE" sz="2200" b="1" dirty="0"/>
              <a:t>: </a:t>
            </a:r>
            <a:r>
              <a:rPr lang="en-IE" sz="2200" dirty="0" err="1"/>
              <a:t>ugotovite</a:t>
            </a:r>
            <a:r>
              <a:rPr lang="en-IE" sz="2200" dirty="0"/>
              <a:t>, </a:t>
            </a:r>
            <a:r>
              <a:rPr lang="en-IE" sz="2200" dirty="0" err="1"/>
              <a:t>komu</a:t>
            </a:r>
            <a:r>
              <a:rPr lang="en-IE" sz="2200" dirty="0"/>
              <a:t> je </a:t>
            </a:r>
            <a:r>
              <a:rPr lang="en-IE" sz="2200" dirty="0" err="1"/>
              <a:t>vaša</a:t>
            </a:r>
            <a:r>
              <a:rPr lang="en-IE" sz="2200" dirty="0"/>
              <a:t> </a:t>
            </a:r>
            <a:r>
              <a:rPr lang="en-IE" sz="2200" dirty="0" err="1"/>
              <a:t>nastanitev</a:t>
            </a:r>
            <a:r>
              <a:rPr lang="en-IE" sz="2200" dirty="0"/>
              <a:t> </a:t>
            </a:r>
            <a:r>
              <a:rPr lang="en-IE" sz="2200" dirty="0" err="1"/>
              <a:t>namenjena</a:t>
            </a:r>
            <a:r>
              <a:rPr lang="en-IE" sz="2200" dirty="0"/>
              <a:t> (</a:t>
            </a:r>
            <a:r>
              <a:rPr lang="en-IE" sz="2200" dirty="0" err="1"/>
              <a:t>samostojni</a:t>
            </a:r>
            <a:r>
              <a:rPr lang="en-IE" sz="2200" dirty="0"/>
              <a:t> </a:t>
            </a:r>
            <a:r>
              <a:rPr lang="en-IE" sz="2200" dirty="0" err="1"/>
              <a:t>popotniki</a:t>
            </a:r>
            <a:r>
              <a:rPr lang="en-IE" sz="2200" dirty="0"/>
              <a:t>, </a:t>
            </a:r>
            <a:r>
              <a:rPr lang="en-IE" sz="2200" dirty="0" err="1"/>
              <a:t>družine</a:t>
            </a:r>
            <a:r>
              <a:rPr lang="en-IE" sz="2200" dirty="0"/>
              <a:t>, </a:t>
            </a:r>
            <a:r>
              <a:rPr lang="en-IE" sz="2200" dirty="0" err="1"/>
              <a:t>ekološki</a:t>
            </a:r>
            <a:r>
              <a:rPr lang="en-IE" sz="2200" dirty="0"/>
              <a:t> </a:t>
            </a:r>
            <a:r>
              <a:rPr lang="en-IE" sz="2200" dirty="0" err="1"/>
              <a:t>popotniki</a:t>
            </a:r>
            <a:r>
              <a:rPr lang="en-IE" sz="2200" dirty="0"/>
              <a:t>, </a:t>
            </a:r>
            <a:r>
              <a:rPr lang="en-IE" sz="2200" dirty="0" err="1"/>
              <a:t>digitalni</a:t>
            </a:r>
            <a:r>
              <a:rPr lang="en-IE" sz="2200" dirty="0"/>
              <a:t> </a:t>
            </a:r>
            <a:r>
              <a:rPr lang="en-IE" sz="2200" dirty="0" err="1"/>
              <a:t>nomadi</a:t>
            </a:r>
            <a:r>
              <a:rPr lang="en-IE" sz="2200" dirty="0"/>
              <a:t>, </a:t>
            </a:r>
            <a:r>
              <a:rPr lang="en-IE" sz="2200" dirty="0" err="1"/>
              <a:t>ljubitelji</a:t>
            </a:r>
            <a:r>
              <a:rPr lang="en-IE" sz="2200" dirty="0"/>
              <a:t> </a:t>
            </a:r>
            <a:r>
              <a:rPr lang="en-IE" sz="2200" dirty="0" err="1"/>
              <a:t>dobrega</a:t>
            </a:r>
            <a:r>
              <a:rPr lang="en-IE" sz="2200" dirty="0"/>
              <a:t> </a:t>
            </a:r>
            <a:r>
              <a:rPr lang="en-IE" sz="2200" dirty="0" err="1"/>
              <a:t>počutja</a:t>
            </a:r>
            <a:r>
              <a:rPr lang="en-IE" sz="2200" dirty="0"/>
              <a:t>).</a:t>
            </a:r>
            <a:endParaRPr lang="en-IE" sz="2200" dirty="0">
              <a:ea typeface="Calibri"/>
              <a:cs typeface="Calibri"/>
            </a:endParaRPr>
          </a:p>
          <a:p>
            <a:pPr marL="342900" indent="-342900">
              <a:lnSpc>
                <a:spcPts val="2380"/>
              </a:lnSpc>
              <a:buFont typeface="Arial" panose="020B0604020202020204" pitchFamily="34" charset="0"/>
              <a:buChar char="•"/>
            </a:pPr>
            <a:endParaRPr lang="en-IE" sz="2200" b="1"/>
          </a:p>
          <a:p>
            <a:pPr marL="342900" indent="-342900">
              <a:lnSpc>
                <a:spcPts val="2380"/>
              </a:lnSpc>
              <a:buFont typeface="Arial" panose="020B0604020202020204" pitchFamily="34" charset="0"/>
              <a:buChar char="•"/>
            </a:pPr>
            <a:r>
              <a:rPr lang="en-IE" sz="2200" b="1" dirty="0"/>
              <a:t>Oblikovanje z </a:t>
            </a:r>
            <a:r>
              <a:rPr lang="en-IE" sz="2200" b="1" dirty="0" err="1"/>
              <a:t>mislijo</a:t>
            </a:r>
            <a:r>
              <a:rPr lang="en-IE" sz="2200" b="1" dirty="0"/>
              <a:t> </a:t>
            </a:r>
            <a:r>
              <a:rPr lang="en-IE" sz="2200" b="1" dirty="0" err="1"/>
              <a:t>na</a:t>
            </a:r>
            <a:r>
              <a:rPr lang="en-IE" sz="2200" b="1" dirty="0"/>
              <a:t> </a:t>
            </a:r>
            <a:r>
              <a:rPr lang="en-IE" sz="2200" b="1" dirty="0" err="1"/>
              <a:t>goste</a:t>
            </a:r>
            <a:r>
              <a:rPr lang="en-IE" sz="2200" b="1" dirty="0"/>
              <a:t>: </a:t>
            </a:r>
            <a:r>
              <a:rPr lang="en-IE" sz="2200" dirty="0" err="1"/>
              <a:t>Ustvarjanje</a:t>
            </a:r>
            <a:r>
              <a:rPr lang="en-IE" sz="2200" dirty="0"/>
              <a:t> </a:t>
            </a:r>
            <a:r>
              <a:rPr lang="en-IE" sz="2200" dirty="0" err="1"/>
              <a:t>izkušnje</a:t>
            </a:r>
            <a:r>
              <a:rPr lang="en-IE" sz="2200" dirty="0"/>
              <a:t>, ki je v </a:t>
            </a:r>
            <a:r>
              <a:rPr lang="en-IE" sz="2200" dirty="0" err="1"/>
              <a:t>skladu</a:t>
            </a:r>
            <a:r>
              <a:rPr lang="en-IE" sz="2200" dirty="0"/>
              <a:t> s </a:t>
            </a:r>
            <a:r>
              <a:rPr lang="en-IE" sz="2200" dirty="0" err="1"/>
              <a:t>pričakovanji</a:t>
            </a:r>
            <a:r>
              <a:rPr lang="en-IE" sz="2200" dirty="0"/>
              <a:t> </a:t>
            </a:r>
            <a:r>
              <a:rPr lang="en-IE" sz="2200" dirty="0" err="1"/>
              <a:t>alternativnih</a:t>
            </a:r>
            <a:r>
              <a:rPr lang="en-IE" sz="2200" dirty="0"/>
              <a:t> </a:t>
            </a:r>
            <a:r>
              <a:rPr lang="en-IE" sz="2200" dirty="0" err="1"/>
              <a:t>popotnikov</a:t>
            </a:r>
            <a:r>
              <a:rPr lang="en-IE" sz="2200" dirty="0"/>
              <a:t>.</a:t>
            </a:r>
            <a:endParaRPr lang="en-IE" sz="2200" dirty="0">
              <a:ea typeface="Calibri"/>
              <a:cs typeface="Calibri"/>
            </a:endParaRPr>
          </a:p>
          <a:p>
            <a:pPr marL="342900" indent="-342900">
              <a:lnSpc>
                <a:spcPts val="2380"/>
              </a:lnSpc>
              <a:buFont typeface="Arial" panose="020B0604020202020204" pitchFamily="34" charset="0"/>
              <a:buChar char="•"/>
            </a:pPr>
            <a:endParaRPr lang="en-IE" sz="2200" b="1"/>
          </a:p>
          <a:p>
            <a:pPr marL="342900" indent="-342900">
              <a:lnSpc>
                <a:spcPts val="2380"/>
              </a:lnSpc>
              <a:buFont typeface="Arial" panose="020B0604020202020204" pitchFamily="34" charset="0"/>
              <a:buChar char="•"/>
            </a:pPr>
            <a:r>
              <a:rPr lang="en-IE" sz="2200" b="1" dirty="0" err="1"/>
              <a:t>Gradnja</a:t>
            </a:r>
            <a:r>
              <a:rPr lang="en-IE" sz="2200" b="1" dirty="0"/>
              <a:t> </a:t>
            </a:r>
            <a:r>
              <a:rPr lang="en-IE" sz="2200" b="1" dirty="0" err="1"/>
              <a:t>zaupanja</a:t>
            </a:r>
            <a:r>
              <a:rPr lang="en-IE" sz="2200" b="1" dirty="0"/>
              <a:t> in </a:t>
            </a:r>
            <a:r>
              <a:rPr lang="en-IE" sz="2200" b="1" dirty="0" err="1"/>
              <a:t>prepoznavnosti</a:t>
            </a:r>
            <a:r>
              <a:rPr lang="en-IE" sz="2200" b="1" dirty="0"/>
              <a:t>: </a:t>
            </a:r>
            <a:r>
              <a:rPr lang="en-IE" sz="2200" dirty="0" err="1"/>
              <a:t>pokazati</a:t>
            </a:r>
            <a:r>
              <a:rPr lang="en-IE" sz="2200" dirty="0"/>
              <a:t>, </a:t>
            </a:r>
            <a:r>
              <a:rPr lang="en-IE" sz="2200" dirty="0" err="1"/>
              <a:t>kako</a:t>
            </a:r>
            <a:r>
              <a:rPr lang="en-IE" sz="2200" dirty="0"/>
              <a:t> </a:t>
            </a:r>
            <a:r>
              <a:rPr lang="en-IE" sz="2200" dirty="0" err="1"/>
              <a:t>pristnost</a:t>
            </a:r>
            <a:r>
              <a:rPr lang="en-IE" sz="2200" dirty="0"/>
              <a:t> in </a:t>
            </a:r>
            <a:r>
              <a:rPr lang="en-IE" sz="2200" dirty="0" err="1"/>
              <a:t>preglednost</a:t>
            </a:r>
            <a:r>
              <a:rPr lang="en-IE" sz="2200" dirty="0"/>
              <a:t> </a:t>
            </a:r>
            <a:r>
              <a:rPr lang="en-IE" sz="2200" dirty="0" err="1"/>
              <a:t>ustvarjata</a:t>
            </a:r>
            <a:r>
              <a:rPr lang="en-IE" sz="2200" dirty="0"/>
              <a:t> </a:t>
            </a:r>
            <a:r>
              <a:rPr lang="en-IE" sz="2200" dirty="0" err="1"/>
              <a:t>zveste</a:t>
            </a:r>
            <a:r>
              <a:rPr lang="en-IE" sz="2200" dirty="0"/>
              <a:t> </a:t>
            </a:r>
            <a:r>
              <a:rPr lang="en-IE" sz="2200" dirty="0" err="1"/>
              <a:t>goste</a:t>
            </a:r>
            <a:r>
              <a:rPr lang="en-IE" sz="2200" dirty="0"/>
              <a:t>.</a:t>
            </a:r>
            <a:endParaRPr lang="en-IE" sz="2200" dirty="0">
              <a:ea typeface="Calibri"/>
              <a:cs typeface="Calibri"/>
            </a:endParaRPr>
          </a:p>
          <a:p>
            <a:pPr>
              <a:lnSpc>
                <a:spcPts val="2380"/>
              </a:lnSpc>
            </a:pPr>
            <a:endParaRPr lang="en-US" sz="2400"/>
          </a:p>
          <a:p>
            <a:pPr>
              <a:lnSpc>
                <a:spcPts val="2480"/>
              </a:lnSpc>
            </a:pPr>
            <a:endParaRPr lang="en-US" sz="2400"/>
          </a:p>
          <a:p>
            <a:pPr>
              <a:lnSpc>
                <a:spcPts val="2480"/>
              </a:lnSpc>
            </a:pPr>
            <a:endParaRPr lang="en-GB" sz="240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05</a:t>
            </a:r>
            <a:endParaRPr lang="en-GB" sz="6600" b="1">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9B192386-CE9B-76A6-D305-FAE955DA39A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2754100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47331-0637-A00B-203D-D0AD7EE0768E}"/>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4B8F0CE4-F6D9-B66D-5E34-1A48507EF7FF}"/>
              </a:ext>
            </a:extLst>
          </p:cNvPr>
          <p:cNvSpPr>
            <a:spLocks noGrp="1"/>
          </p:cNvSpPr>
          <p:nvPr>
            <p:ph type="body" sz="quarter" idx="18"/>
          </p:nvPr>
        </p:nvSpPr>
        <p:spPr>
          <a:xfrm>
            <a:off x="615337" y="1548294"/>
            <a:ext cx="2975564" cy="1049221"/>
          </a:xfrm>
          <a:prstGeom prst="rect">
            <a:avLst/>
          </a:prstGeom>
        </p:spPr>
        <p:txBody>
          <a:bodyPr/>
          <a:lstStyle/>
          <a:p>
            <a:r>
              <a:rPr lang="en-US" err="1"/>
              <a:t>Slieve </a:t>
            </a:r>
            <a:r>
              <a:rPr lang="en-US"/>
              <a:t>Elva Bed &amp; Breakfast (B&amp;B) v grofiji Clare, Irska</a:t>
            </a:r>
          </a:p>
        </p:txBody>
      </p:sp>
      <p:sp>
        <p:nvSpPr>
          <p:cNvPr id="15" name="Text Placeholder 3">
            <a:extLst>
              <a:ext uri="{FF2B5EF4-FFF2-40B4-BE49-F238E27FC236}">
                <a16:creationId xmlns:a16="http://schemas.microsoft.com/office/drawing/2014/main" id="{8C7BA1EB-E096-9035-C288-8BB1C92A7DDF}"/>
              </a:ext>
            </a:extLst>
          </p:cNvPr>
          <p:cNvSpPr>
            <a:spLocks noGrp="1"/>
          </p:cNvSpPr>
          <p:nvPr>
            <p:ph type="body" sz="quarter" idx="19"/>
          </p:nvPr>
        </p:nvSpPr>
        <p:spPr>
          <a:xfrm>
            <a:off x="632136" y="613375"/>
            <a:ext cx="2958765" cy="385564"/>
          </a:xfrm>
          <a:prstGeom prst="rect">
            <a:avLst/>
          </a:prstGeom>
        </p:spPr>
        <p:txBody>
          <a:bodyPr/>
          <a:lstStyle/>
          <a:p>
            <a:r>
              <a:rPr lang="en-GB"/>
              <a:t>Primer</a:t>
            </a:r>
          </a:p>
        </p:txBody>
      </p:sp>
      <p:sp>
        <p:nvSpPr>
          <p:cNvPr id="16" name="Text Placeholder 4">
            <a:extLst>
              <a:ext uri="{FF2B5EF4-FFF2-40B4-BE49-F238E27FC236}">
                <a16:creationId xmlns:a16="http://schemas.microsoft.com/office/drawing/2014/main" id="{35ADAE2C-5ADC-C0DB-AF79-5D4496414E0F}"/>
              </a:ext>
            </a:extLst>
          </p:cNvPr>
          <p:cNvSpPr txBox="1">
            <a:spLocks/>
          </p:cNvSpPr>
          <p:nvPr/>
        </p:nvSpPr>
        <p:spPr>
          <a:xfrm>
            <a:off x="5139891" y="2188135"/>
            <a:ext cx="6257557" cy="4096228"/>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EC7C69"/>
              </a:buClr>
              <a:buFont typeface="Arial" panose="020B0604020202020204" pitchFamily="34" charset="0"/>
              <a:buChar char="•"/>
            </a:pPr>
            <a:r>
              <a:rPr lang="en-IE" dirty="0" err="1"/>
              <a:t>Slieve</a:t>
            </a:r>
            <a:r>
              <a:rPr lang="en-IE" dirty="0"/>
              <a:t> Elva B&amp;B </a:t>
            </a:r>
            <a:r>
              <a:rPr lang="en-IE" dirty="0" err="1"/>
              <a:t>ponuja</a:t>
            </a:r>
            <a:r>
              <a:rPr lang="en-IE" dirty="0"/>
              <a:t> </a:t>
            </a:r>
            <a:r>
              <a:rPr lang="en-IE" dirty="0" err="1"/>
              <a:t>potopitev</a:t>
            </a:r>
            <a:r>
              <a:rPr lang="en-IE" dirty="0"/>
              <a:t> v </a:t>
            </a:r>
            <a:r>
              <a:rPr lang="en-IE" dirty="0" err="1"/>
              <a:t>edinstveno</a:t>
            </a:r>
            <a:r>
              <a:rPr lang="en-IE" dirty="0"/>
              <a:t> </a:t>
            </a:r>
            <a:r>
              <a:rPr lang="en-IE" dirty="0" err="1"/>
              <a:t>pokrajino</a:t>
            </a:r>
            <a:r>
              <a:rPr lang="en-IE" dirty="0"/>
              <a:t> in </a:t>
            </a:r>
            <a:r>
              <a:rPr lang="en-IE" dirty="0" err="1"/>
              <a:t>kulturo</a:t>
            </a:r>
            <a:r>
              <a:rPr lang="en-IE" dirty="0"/>
              <a:t> </a:t>
            </a:r>
            <a:r>
              <a:rPr lang="en-IE" dirty="0" err="1"/>
              <a:t>Burrena</a:t>
            </a:r>
            <a:r>
              <a:rPr lang="en-IE" dirty="0"/>
              <a:t>, </a:t>
            </a:r>
            <a:r>
              <a:rPr lang="en-IE" dirty="0" err="1"/>
              <a:t>kjer</a:t>
            </a:r>
            <a:r>
              <a:rPr lang="en-IE" dirty="0"/>
              <a:t> vas </a:t>
            </a:r>
            <a:r>
              <a:rPr lang="en-IE" dirty="0" err="1"/>
              <a:t>gostijo</a:t>
            </a:r>
            <a:r>
              <a:rPr lang="en-IE" dirty="0"/>
              <a:t> </a:t>
            </a:r>
            <a:r>
              <a:rPr lang="en-IE" dirty="0" err="1"/>
              <a:t>domačini</a:t>
            </a:r>
            <a:r>
              <a:rPr lang="en-IE" dirty="0"/>
              <a:t>, ki to </a:t>
            </a:r>
            <a:r>
              <a:rPr lang="en-IE" dirty="0" err="1"/>
              <a:t>območje</a:t>
            </a:r>
            <a:r>
              <a:rPr lang="en-IE" dirty="0"/>
              <a:t> </a:t>
            </a:r>
            <a:r>
              <a:rPr lang="en-IE" dirty="0" err="1"/>
              <a:t>poznajo</a:t>
            </a:r>
            <a:r>
              <a:rPr lang="en-IE" dirty="0"/>
              <a:t> </a:t>
            </a:r>
            <a:r>
              <a:rPr lang="en-IE" dirty="0" err="1"/>
              <a:t>kot</a:t>
            </a:r>
            <a:r>
              <a:rPr lang="en-IE" dirty="0"/>
              <a:t> </a:t>
            </a:r>
            <a:r>
              <a:rPr lang="en-IE" dirty="0" err="1"/>
              <a:t>svoje</a:t>
            </a:r>
            <a:r>
              <a:rPr lang="en-IE" dirty="0"/>
              <a:t> </a:t>
            </a:r>
            <a:r>
              <a:rPr lang="en-IE" dirty="0" err="1"/>
              <a:t>lastno</a:t>
            </a:r>
            <a:r>
              <a:rPr lang="en-IE" dirty="0"/>
              <a:t>. Je </a:t>
            </a:r>
            <a:r>
              <a:rPr lang="en-IE" dirty="0" err="1"/>
              <a:t>majhen</a:t>
            </a:r>
            <a:r>
              <a:rPr lang="en-IE" dirty="0"/>
              <a:t>, </a:t>
            </a:r>
            <a:r>
              <a:rPr lang="en-IE" dirty="0" err="1"/>
              <a:t>oseben</a:t>
            </a:r>
            <a:r>
              <a:rPr lang="en-IE" dirty="0"/>
              <a:t> in </a:t>
            </a:r>
            <a:r>
              <a:rPr lang="en-IE" dirty="0" err="1"/>
              <a:t>zakoreninjen</a:t>
            </a:r>
            <a:r>
              <a:rPr lang="en-IE" dirty="0"/>
              <a:t> v </a:t>
            </a:r>
            <a:r>
              <a:rPr lang="en-IE" dirty="0" err="1"/>
              <a:t>skupnosti</a:t>
            </a:r>
            <a:r>
              <a:rPr lang="en-IE" dirty="0"/>
              <a:t> in </a:t>
            </a:r>
            <a:r>
              <a:rPr lang="en-IE" dirty="0" err="1"/>
              <a:t>naravi</a:t>
            </a:r>
            <a:r>
              <a:rPr lang="en-IE" dirty="0"/>
              <a:t>. </a:t>
            </a:r>
          </a:p>
          <a:p>
            <a:pPr marL="342900" indent="-342900">
              <a:lnSpc>
                <a:spcPts val="2340"/>
              </a:lnSpc>
              <a:buClr>
                <a:srgbClr val="EC7C69"/>
              </a:buClr>
              <a:buFont typeface="Arial" panose="020B0604020202020204" pitchFamily="34" charset="0"/>
              <a:buChar char="•"/>
            </a:pPr>
            <a:endParaRPr lang="en-IE"/>
          </a:p>
          <a:p>
            <a:pPr marL="342900" indent="-342900">
              <a:lnSpc>
                <a:spcPts val="2340"/>
              </a:lnSpc>
              <a:buClr>
                <a:srgbClr val="EC7C69"/>
              </a:buClr>
              <a:buFont typeface="Arial" panose="020B0604020202020204" pitchFamily="34" charset="0"/>
              <a:buChar char="•"/>
            </a:pPr>
            <a:r>
              <a:rPr lang="en-IE" err="1"/>
              <a:t>Pridobitev</a:t>
            </a:r>
            <a:r>
              <a:rPr lang="en-IE" dirty="0"/>
              <a:t> </a:t>
            </a:r>
            <a:r>
              <a:rPr lang="en-IE" err="1"/>
              <a:t>zlatega</a:t>
            </a:r>
            <a:r>
              <a:rPr lang="en-IE" dirty="0"/>
              <a:t> </a:t>
            </a:r>
            <a:r>
              <a:rPr lang="en-IE" err="1"/>
              <a:t>certifikata</a:t>
            </a:r>
            <a:r>
              <a:rPr lang="en-IE" dirty="0"/>
              <a:t> za </a:t>
            </a:r>
            <a:r>
              <a:rPr lang="en-IE" err="1"/>
              <a:t>trajnostno</a:t>
            </a:r>
            <a:r>
              <a:rPr lang="en-IE" dirty="0"/>
              <a:t> </a:t>
            </a:r>
            <a:r>
              <a:rPr lang="en-IE" err="1"/>
              <a:t>potovanje</a:t>
            </a:r>
            <a:r>
              <a:rPr lang="en-IE" dirty="0"/>
              <a:t> </a:t>
            </a:r>
            <a:r>
              <a:rPr lang="en-IE" err="1"/>
              <a:t>na</a:t>
            </a:r>
            <a:r>
              <a:rPr lang="en-IE" dirty="0"/>
              <a:t> </a:t>
            </a:r>
            <a:r>
              <a:rPr lang="en-IE" err="1"/>
              <a:t>Irskem</a:t>
            </a:r>
            <a:r>
              <a:rPr lang="en-IE" dirty="0"/>
              <a:t> </a:t>
            </a:r>
            <a:r>
              <a:rPr lang="en-IE" err="1"/>
              <a:t>dokazuje</a:t>
            </a:r>
            <a:r>
              <a:rPr lang="en-IE" dirty="0"/>
              <a:t> </a:t>
            </a:r>
            <a:r>
              <a:rPr lang="en-IE" err="1"/>
              <a:t>uspeh</a:t>
            </a:r>
            <a:r>
              <a:rPr lang="en-IE" dirty="0"/>
              <a:t> </a:t>
            </a:r>
            <a:r>
              <a:rPr lang="en-IE" err="1"/>
              <a:t>močne</a:t>
            </a:r>
            <a:r>
              <a:rPr lang="en-IE" dirty="0"/>
              <a:t> </a:t>
            </a:r>
            <a:r>
              <a:rPr lang="en-IE" err="1"/>
              <a:t>blagovne</a:t>
            </a:r>
            <a:r>
              <a:rPr lang="en-IE" dirty="0"/>
              <a:t> </a:t>
            </a:r>
            <a:r>
              <a:rPr lang="en-IE" err="1"/>
              <a:t>znamke</a:t>
            </a:r>
            <a:r>
              <a:rPr lang="en-IE" dirty="0"/>
              <a:t> in </a:t>
            </a:r>
            <a:r>
              <a:rPr lang="en-IE" err="1"/>
              <a:t>njeno</a:t>
            </a:r>
            <a:r>
              <a:rPr lang="en-IE" dirty="0"/>
              <a:t> </a:t>
            </a:r>
            <a:r>
              <a:rPr lang="en-IE" err="1"/>
              <a:t>drugačnost</a:t>
            </a:r>
            <a:r>
              <a:rPr lang="en-IE" dirty="0"/>
              <a:t>.  </a:t>
            </a:r>
            <a:endParaRPr lang="en-IE" dirty="0">
              <a:ea typeface="Calibri"/>
              <a:cs typeface="Calibri"/>
            </a:endParaRPr>
          </a:p>
          <a:p>
            <a:pPr marL="342900" indent="-342900">
              <a:lnSpc>
                <a:spcPts val="2340"/>
              </a:lnSpc>
              <a:buClr>
                <a:srgbClr val="EC7C69"/>
              </a:buClr>
              <a:buFont typeface="Arial" panose="020B0604020202020204" pitchFamily="34" charset="0"/>
              <a:buChar char="•"/>
            </a:pPr>
            <a:endParaRPr lang="en-IE" i="1"/>
          </a:p>
        </p:txBody>
      </p:sp>
      <p:sp>
        <p:nvSpPr>
          <p:cNvPr id="19" name="Slide Number Placeholder 5">
            <a:extLst>
              <a:ext uri="{FF2B5EF4-FFF2-40B4-BE49-F238E27FC236}">
                <a16:creationId xmlns:a16="http://schemas.microsoft.com/office/drawing/2014/main" id="{C5FEDD8F-CFCC-B63F-96A6-355DE3D194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a:p>
        </p:txBody>
      </p:sp>
      <p:sp>
        <p:nvSpPr>
          <p:cNvPr id="3" name="Text Placeholder 3">
            <a:extLst>
              <a:ext uri="{FF2B5EF4-FFF2-40B4-BE49-F238E27FC236}">
                <a16:creationId xmlns:a16="http://schemas.microsoft.com/office/drawing/2014/main" id="{2965B735-529C-0189-B484-7613C5C29BBD}"/>
              </a:ext>
            </a:extLst>
          </p:cNvPr>
          <p:cNvSpPr txBox="1">
            <a:spLocks/>
          </p:cNvSpPr>
          <p:nvPr/>
        </p:nvSpPr>
        <p:spPr>
          <a:xfrm>
            <a:off x="5141456" y="618305"/>
            <a:ext cx="6776754"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Primer močne blagovne znamke ATA </a:t>
            </a:r>
            <a:endParaRPr lang="en-US">
              <a:ea typeface="Calibri"/>
              <a:cs typeface="Calibri"/>
            </a:endParaRPr>
          </a:p>
        </p:txBody>
      </p:sp>
      <p:cxnSp>
        <p:nvCxnSpPr>
          <p:cNvPr id="4" name="Straight Connector 3">
            <a:extLst>
              <a:ext uri="{FF2B5EF4-FFF2-40B4-BE49-F238E27FC236}">
                <a16:creationId xmlns:a16="http://schemas.microsoft.com/office/drawing/2014/main" id="{ACCEEF6B-651E-C22C-A50E-675246D609AF}"/>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225163-5330-2BCD-5CD6-AA3D8CD6E14D}"/>
              </a:ext>
            </a:extLst>
          </p:cNvPr>
          <p:cNvSpPr txBox="1"/>
          <p:nvPr/>
        </p:nvSpPr>
        <p:spPr>
          <a:xfrm>
            <a:off x="5916805" y="5636469"/>
            <a:ext cx="4987470" cy="646331"/>
          </a:xfrm>
          <a:prstGeom prst="rect">
            <a:avLst/>
          </a:prstGeom>
          <a:noFill/>
        </p:spPr>
        <p:txBody>
          <a:bodyPr wrap="square" lIns="91440" tIns="45720" rIns="91440" bIns="45720" anchor="t">
            <a:spAutoFit/>
          </a:bodyPr>
          <a:lstStyle/>
          <a:p>
            <a:pPr marL="902970" indent="-902970"/>
            <a:r>
              <a:rPr lang="en-US" b="1" dirty="0">
                <a:solidFill>
                  <a:srgbClr val="414141"/>
                </a:solidFill>
              </a:rPr>
              <a:t>Vir: </a:t>
            </a:r>
            <a:r>
              <a:rPr lang="en-US" dirty="0">
                <a:solidFill>
                  <a:srgbClr val="459597"/>
                </a:solidFill>
                <a:hlinkClick r:id="rId2">
                  <a:extLst>
                    <a:ext uri="{A12FA001-AC4F-418D-AE19-62706E023703}">
                      <ahyp:hlinkClr xmlns:ahyp="http://schemas.microsoft.com/office/drawing/2018/hyperlinkcolor" val="tx"/>
                    </a:ext>
                  </a:extLst>
                </a:hlinkClick>
              </a:rPr>
              <a:t>    Primer iz prakse: Zeleni ekološki B&amp;B pridobi certifikat trajnosti</a:t>
            </a:r>
            <a:endParaRPr lang="en-IE" dirty="0">
              <a:solidFill>
                <a:srgbClr val="459597"/>
              </a:solidFill>
              <a:ea typeface="Calibri" panose="020F0502020204030204"/>
              <a:cs typeface="Calibri" panose="020F0502020204030204"/>
            </a:endParaRPr>
          </a:p>
        </p:txBody>
      </p:sp>
      <p:pic>
        <p:nvPicPr>
          <p:cNvPr id="12" name="Picture 11">
            <a:extLst>
              <a:ext uri="{FF2B5EF4-FFF2-40B4-BE49-F238E27FC236}">
                <a16:creationId xmlns:a16="http://schemas.microsoft.com/office/drawing/2014/main" id="{97EF04CC-CFB2-76A8-19FF-A2B53C8BFAE6}"/>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B353F391-4E5F-0B4F-C212-DFD7F57233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sp>
        <p:nvSpPr>
          <p:cNvPr id="17" name="Rectangle 16">
            <a:extLst>
              <a:ext uri="{FF2B5EF4-FFF2-40B4-BE49-F238E27FC236}">
                <a16:creationId xmlns:a16="http://schemas.microsoft.com/office/drawing/2014/main" id="{B566B271-41E7-F608-0ED2-BEE80ABFAE23}"/>
              </a:ext>
            </a:extLst>
          </p:cNvPr>
          <p:cNvSpPr/>
          <p:nvPr/>
        </p:nvSpPr>
        <p:spPr>
          <a:xfrm>
            <a:off x="632136" y="3270739"/>
            <a:ext cx="4203633" cy="2348146"/>
          </a:xfrm>
          <a:prstGeom prst="rect">
            <a:avLst/>
          </a:prstGeom>
          <a:solidFill>
            <a:srgbClr val="47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0BB95E3-D5BA-D3BD-5C33-90B6769966FB}"/>
              </a:ext>
            </a:extLst>
          </p:cNvPr>
          <p:cNvPicPr>
            <a:picLocks noChangeAspect="1"/>
          </p:cNvPicPr>
          <p:nvPr/>
        </p:nvPicPr>
        <p:blipFill>
          <a:blip r:embed="rId5"/>
          <a:stretch>
            <a:fillRect/>
          </a:stretch>
        </p:blipFill>
        <p:spPr>
          <a:xfrm>
            <a:off x="1688947" y="3146870"/>
            <a:ext cx="2195517" cy="2348147"/>
          </a:xfrm>
          <a:prstGeom prst="rect">
            <a:avLst/>
          </a:prstGeom>
        </p:spPr>
      </p:pic>
    </p:spTree>
    <p:extLst>
      <p:ext uri="{BB962C8B-B14F-4D97-AF65-F5344CB8AC3E}">
        <p14:creationId xmlns:p14="http://schemas.microsoft.com/office/powerpoint/2010/main" val="42899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540E32-1B23-B306-37D9-EDFCD9CD099F}"/>
              </a:ext>
            </a:extLst>
          </p:cNvPr>
          <p:cNvSpPr>
            <a:spLocks noGrp="1"/>
          </p:cNvSpPr>
          <p:nvPr>
            <p:ph type="body" sz="quarter" idx="13"/>
          </p:nvPr>
        </p:nvSpPr>
        <p:spPr>
          <a:xfrm>
            <a:off x="840492" y="554397"/>
            <a:ext cx="4488929" cy="3717644"/>
          </a:xfrm>
        </p:spPr>
        <p:txBody>
          <a:bodyPr lIns="91440" tIns="45720" rIns="91440" bIns="45720" anchor="ctr">
            <a:noAutofit/>
          </a:bodyPr>
          <a:lstStyle/>
          <a:p>
            <a:pPr>
              <a:lnSpc>
                <a:spcPts val="2960"/>
              </a:lnSpc>
            </a:pPr>
            <a:r>
              <a:rPr lang="en-US" sz="2800" dirty="0" err="1"/>
              <a:t>Naš</a:t>
            </a:r>
            <a:r>
              <a:rPr lang="en-US" sz="2800" dirty="0"/>
              <a:t> B&amp;B </a:t>
            </a:r>
            <a:r>
              <a:rPr lang="en-US" sz="2800" dirty="0" err="1"/>
              <a:t>radi</a:t>
            </a:r>
            <a:r>
              <a:rPr lang="en-US" sz="2800" dirty="0"/>
              <a:t> </a:t>
            </a:r>
            <a:r>
              <a:rPr lang="en-US" sz="2800" dirty="0" err="1"/>
              <a:t>opisujemo</a:t>
            </a:r>
            <a:r>
              <a:rPr lang="en-US" sz="2800" dirty="0"/>
              <a:t> </a:t>
            </a:r>
            <a:r>
              <a:rPr lang="en-US" sz="2800" dirty="0" err="1"/>
              <a:t>kot</a:t>
            </a:r>
            <a:r>
              <a:rPr lang="en-US" sz="2800" dirty="0"/>
              <a:t> »</a:t>
            </a:r>
            <a:r>
              <a:rPr lang="en-US" sz="2800" dirty="0" err="1"/>
              <a:t>dom</a:t>
            </a:r>
            <a:r>
              <a:rPr lang="en-US" sz="2800" dirty="0"/>
              <a:t> </a:t>
            </a:r>
            <a:r>
              <a:rPr lang="en-US" sz="2800" dirty="0" err="1"/>
              <a:t>stran</a:t>
            </a:r>
            <a:r>
              <a:rPr lang="en-US" sz="2800" dirty="0"/>
              <a:t> od </a:t>
            </a:r>
            <a:r>
              <a:rPr lang="en-US" sz="2800" dirty="0" err="1"/>
              <a:t>doma</a:t>
            </a:r>
            <a:r>
              <a:rPr lang="en-US" sz="2800" dirty="0"/>
              <a:t>«. </a:t>
            </a:r>
          </a:p>
          <a:p>
            <a:pPr>
              <a:lnSpc>
                <a:spcPts val="2960"/>
              </a:lnSpc>
            </a:pPr>
            <a:r>
              <a:rPr lang="en-US" sz="2800" dirty="0"/>
              <a:t>Od </a:t>
            </a:r>
            <a:r>
              <a:rPr lang="en-US" sz="2800" dirty="0" err="1"/>
              <a:t>prijetnega</a:t>
            </a:r>
            <a:r>
              <a:rPr lang="en-US" sz="2800" dirty="0"/>
              <a:t> </a:t>
            </a:r>
            <a:r>
              <a:rPr lang="en-US" sz="2800" dirty="0" err="1"/>
              <a:t>salona</a:t>
            </a:r>
            <a:r>
              <a:rPr lang="en-US" sz="2800" dirty="0"/>
              <a:t> za </a:t>
            </a:r>
            <a:r>
              <a:rPr lang="en-US" sz="2800" dirty="0" err="1"/>
              <a:t>goste</a:t>
            </a:r>
            <a:r>
              <a:rPr lang="en-US" sz="2800" dirty="0"/>
              <a:t> do </a:t>
            </a:r>
            <a:r>
              <a:rPr lang="en-US" sz="2800" dirty="0" err="1"/>
              <a:t>očarljivih</a:t>
            </a:r>
            <a:r>
              <a:rPr lang="en-US" sz="2800" dirty="0"/>
              <a:t> sob in </a:t>
            </a:r>
            <a:r>
              <a:rPr lang="en-US" sz="2800" dirty="0" err="1"/>
              <a:t>zajtrka</a:t>
            </a:r>
            <a:r>
              <a:rPr lang="en-US" sz="2800" dirty="0"/>
              <a:t> s </a:t>
            </a:r>
            <a:r>
              <a:rPr lang="en-US" sz="2800" dirty="0" err="1"/>
              <a:t>čudovitim</a:t>
            </a:r>
            <a:r>
              <a:rPr lang="en-US" sz="2800" dirty="0"/>
              <a:t> </a:t>
            </a:r>
            <a:r>
              <a:rPr lang="en-US" sz="2800" dirty="0" err="1"/>
              <a:t>domačim</a:t>
            </a:r>
            <a:r>
              <a:rPr lang="en-US" sz="2800" dirty="0"/>
              <a:t> </a:t>
            </a:r>
            <a:r>
              <a:rPr lang="en-US" sz="2800" dirty="0" err="1"/>
              <a:t>pecivom</a:t>
            </a:r>
            <a:r>
              <a:rPr lang="en-US" sz="2800" dirty="0"/>
              <a:t>. </a:t>
            </a:r>
            <a:r>
              <a:rPr lang="en-US" sz="2800" dirty="0" err="1"/>
              <a:t>Upamo</a:t>
            </a:r>
            <a:r>
              <a:rPr lang="en-US" sz="2800" dirty="0"/>
              <a:t>, da </a:t>
            </a:r>
            <a:r>
              <a:rPr lang="en-US" sz="2800" dirty="0" err="1"/>
              <a:t>boste</a:t>
            </a:r>
            <a:r>
              <a:rPr lang="en-US" sz="2800" dirty="0"/>
              <a:t> </a:t>
            </a:r>
            <a:r>
              <a:rPr lang="en-US" sz="2800" dirty="0" err="1"/>
              <a:t>razpakirali</a:t>
            </a:r>
            <a:r>
              <a:rPr lang="en-US" sz="2800" dirty="0"/>
              <a:t> </a:t>
            </a:r>
            <a:r>
              <a:rPr lang="en-US" sz="2800" dirty="0" err="1"/>
              <a:t>kovčke</a:t>
            </a:r>
            <a:r>
              <a:rPr lang="en-US" sz="2800" dirty="0"/>
              <a:t> in </a:t>
            </a:r>
            <a:endParaRPr lang="en-US" sz="2800" dirty="0">
              <a:ea typeface="Calibri"/>
              <a:cs typeface="Calibri"/>
            </a:endParaRPr>
          </a:p>
          <a:p>
            <a:pPr>
              <a:lnSpc>
                <a:spcPts val="2960"/>
              </a:lnSpc>
            </a:pPr>
            <a:r>
              <a:rPr lang="en-US" sz="2800" dirty="0" err="1"/>
              <a:t>uživali</a:t>
            </a:r>
            <a:r>
              <a:rPr lang="en-US" sz="2800" dirty="0"/>
              <a:t> v </a:t>
            </a:r>
            <a:r>
              <a:rPr lang="en-US" sz="2800" dirty="0" err="1"/>
              <a:t>sproščujočem</a:t>
            </a:r>
            <a:r>
              <a:rPr lang="en-US" sz="2800" dirty="0"/>
              <a:t> </a:t>
            </a:r>
            <a:r>
              <a:rPr lang="en-US" sz="2800" dirty="0" err="1"/>
              <a:t>bivanju</a:t>
            </a:r>
            <a:r>
              <a:rPr lang="en-US" sz="2800" dirty="0"/>
              <a:t>.“</a:t>
            </a:r>
            <a:endParaRPr lang="en-US" sz="2800" dirty="0">
              <a:ea typeface="Calibri"/>
              <a:cs typeface="Calibri"/>
            </a:endParaRPr>
          </a:p>
        </p:txBody>
      </p:sp>
      <p:pic>
        <p:nvPicPr>
          <p:cNvPr id="6" name="Picture Placeholder 5" descr="A house with a sign in front of it&#10;&#10;AI-generated content may be incorrect.">
            <a:extLst>
              <a:ext uri="{FF2B5EF4-FFF2-40B4-BE49-F238E27FC236}">
                <a16:creationId xmlns:a16="http://schemas.microsoft.com/office/drawing/2014/main" id="{C3C12A12-D8F9-3613-AAC5-16F5A6CFA8B2}"/>
              </a:ext>
            </a:extLst>
          </p:cNvPr>
          <p:cNvPicPr>
            <a:picLocks noGrp="1" noChangeAspect="1"/>
          </p:cNvPicPr>
          <p:nvPr>
            <p:ph type="pic" sz="quarter" idx="4294967295"/>
          </p:nvPr>
        </p:nvPicPr>
        <p:blipFill>
          <a:blip r:embed="rId2"/>
          <a:srcRect l="20849" r="20849"/>
          <a:stretch>
            <a:fillRect/>
          </a:stretch>
        </p:blipFill>
        <p:spPr>
          <a:xfrm>
            <a:off x="4976446" y="2203782"/>
            <a:ext cx="6375062" cy="4654217"/>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p:spPr>
      </p:pic>
      <p:sp>
        <p:nvSpPr>
          <p:cNvPr id="9" name="object 3">
            <a:extLst>
              <a:ext uri="{FF2B5EF4-FFF2-40B4-BE49-F238E27FC236}">
                <a16:creationId xmlns:a16="http://schemas.microsoft.com/office/drawing/2014/main" id="{167655F8-0264-FC9D-6D3A-C1B813164427}"/>
              </a:ext>
            </a:extLst>
          </p:cNvPr>
          <p:cNvSpPr/>
          <p:nvPr/>
        </p:nvSpPr>
        <p:spPr>
          <a:xfrm>
            <a:off x="4975741" y="6303603"/>
            <a:ext cx="6375768"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6">
            <a:extLst>
              <a:ext uri="{FF2B5EF4-FFF2-40B4-BE49-F238E27FC236}">
                <a16:creationId xmlns:a16="http://schemas.microsoft.com/office/drawing/2014/main" id="{7780CA35-2BAD-DEA9-B99E-D63A376FC8A0}"/>
              </a:ext>
            </a:extLst>
          </p:cNvPr>
          <p:cNvSpPr txBox="1">
            <a:spLocks/>
          </p:cNvSpPr>
          <p:nvPr/>
        </p:nvSpPr>
        <p:spPr>
          <a:xfrm>
            <a:off x="4975741" y="6443260"/>
            <a:ext cx="6375767" cy="258532"/>
          </a:xfrm>
          <a:prstGeom prst="rect">
            <a:avLst/>
          </a:prstGeom>
          <a:solidFill>
            <a:srgbClr val="EC7C69"/>
          </a:solidFill>
        </p:spPr>
        <p:txBody>
          <a:bodyPr wrap="square" lIns="91440" tIns="45720" rIns="91440" bIns="45720"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latin typeface="Calibri"/>
                <a:ea typeface="Calibri"/>
                <a:cs typeface="Calibri"/>
                <a:hlinkClick r:id="rId3">
                  <a:extLst>
                    <a:ext uri="{A12FA001-AC4F-418D-AE19-62706E023703}">
                      <ahyp:hlinkClr xmlns:ahyp="http://schemas.microsoft.com/office/drawing/2018/hyperlinkcolor" val="tx"/>
                    </a:ext>
                  </a:extLst>
                </a:hlinkClick>
              </a:rPr>
              <a:t>Vir: Primer iz prakse: Ekološki B&amp;B pridobi certifikat trajnosti</a:t>
            </a:r>
            <a:endParaRPr lang="en-US" sz="1200" dirty="0">
              <a:latin typeface="Calibri"/>
              <a:ea typeface="Calibri"/>
              <a:cs typeface="Calibri"/>
            </a:endParaRPr>
          </a:p>
        </p:txBody>
      </p:sp>
      <p:pic>
        <p:nvPicPr>
          <p:cNvPr id="13" name="Picture 12">
            <a:extLst>
              <a:ext uri="{FF2B5EF4-FFF2-40B4-BE49-F238E27FC236}">
                <a16:creationId xmlns:a16="http://schemas.microsoft.com/office/drawing/2014/main" id="{A5BDE386-DA11-1EA6-BD68-08E020B8530D}"/>
              </a:ext>
            </a:extLst>
          </p:cNvPr>
          <p:cNvPicPr>
            <a:picLocks noChangeAspect="1"/>
          </p:cNvPicPr>
          <p:nvPr/>
        </p:nvPicPr>
        <p:blipFill>
          <a:blip r:embed="rId4">
            <a:biLevel thresh="25000"/>
            <a:alphaModFix amt="35000"/>
            <a:extLst>
              <a:ext uri="{28A0092B-C50C-407E-A947-70E740481C1C}">
                <a14:useLocalDpi xmlns:a14="http://schemas.microsoft.com/office/drawing/2010/main" val="0"/>
              </a:ext>
            </a:extLst>
          </a:blip>
          <a:srcRect l="53155" t="-1" r="5047" b="49903"/>
          <a:stretch/>
        </p:blipFill>
        <p:spPr>
          <a:xfrm>
            <a:off x="0" y="3780605"/>
            <a:ext cx="4246690" cy="3154091"/>
          </a:xfrm>
          <a:prstGeom prst="rect">
            <a:avLst/>
          </a:prstGeom>
        </p:spPr>
      </p:pic>
      <p:sp>
        <p:nvSpPr>
          <p:cNvPr id="14" name="Slide Number Placeholder 5">
            <a:extLst>
              <a:ext uri="{FF2B5EF4-FFF2-40B4-BE49-F238E27FC236}">
                <a16:creationId xmlns:a16="http://schemas.microsoft.com/office/drawing/2014/main" id="{38CA7C6B-2414-0667-5DB2-426F1B0450E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18</a:t>
            </a:fld>
            <a:endParaRPr lang="fr-CA" sz="1200"/>
          </a:p>
        </p:txBody>
      </p:sp>
    </p:spTree>
    <p:extLst>
      <p:ext uri="{BB962C8B-B14F-4D97-AF65-F5344CB8AC3E}">
        <p14:creationId xmlns:p14="http://schemas.microsoft.com/office/powerpoint/2010/main" val="1405325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86564-BE67-F40A-055B-626BD254B56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DFAC89FC-51B5-3843-B3E5-9D622D10E4BB}"/>
              </a:ext>
            </a:extLst>
          </p:cNvPr>
          <p:cNvSpPr txBox="1">
            <a:spLocks/>
          </p:cNvSpPr>
          <p:nvPr/>
        </p:nvSpPr>
        <p:spPr>
          <a:xfrm>
            <a:off x="653779" y="472365"/>
            <a:ext cx="5764541"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Zakaj je to močna blagovna znamka?</a:t>
            </a:r>
          </a:p>
          <a:p>
            <a:pPr>
              <a:lnSpc>
                <a:spcPts val="3720"/>
              </a:lnSpc>
            </a:pPr>
            <a:endParaRPr lang="en-US"/>
          </a:p>
        </p:txBody>
      </p:sp>
      <p:cxnSp>
        <p:nvCxnSpPr>
          <p:cNvPr id="10" name="Straight Connector 9">
            <a:extLst>
              <a:ext uri="{FF2B5EF4-FFF2-40B4-BE49-F238E27FC236}">
                <a16:creationId xmlns:a16="http://schemas.microsoft.com/office/drawing/2014/main" id="{5D077BBF-1396-CE73-FD2E-A471160F8E43}"/>
              </a:ext>
            </a:extLst>
          </p:cNvPr>
          <p:cNvCxnSpPr>
            <a:cxnSpLocks/>
          </p:cNvCxnSpPr>
          <p:nvPr/>
        </p:nvCxnSpPr>
        <p:spPr>
          <a:xfrm>
            <a:off x="0" y="1677658"/>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5B3C5E-271F-0400-B0DF-A7394661C7C1}"/>
              </a:ext>
            </a:extLst>
          </p:cNvPr>
          <p:cNvSpPr txBox="1">
            <a:spLocks/>
          </p:cNvSpPr>
          <p:nvPr/>
        </p:nvSpPr>
        <p:spPr>
          <a:xfrm>
            <a:off x="619290" y="1957233"/>
            <a:ext cx="10565203" cy="3964161"/>
          </a:xfrm>
          <a:prstGeom prst="rect">
            <a:avLst/>
          </a:prstGeom>
        </p:spPr>
        <p:txBody>
          <a:bodyPr lIns="91440" tIns="45720" rIns="91440" bIns="45720" numCol="2"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mj-lt"/>
              <a:buAutoNum type="arabicPeriod"/>
            </a:pPr>
            <a:r>
              <a:rPr lang="en-IE" sz="2200" b="1">
                <a:solidFill>
                  <a:srgbClr val="414141"/>
                </a:solidFill>
              </a:rPr>
              <a:t>Jasna </a:t>
            </a:r>
            <a:r>
              <a:rPr lang="en-IE" sz="2200" b="1" err="1">
                <a:solidFill>
                  <a:srgbClr val="414141"/>
                </a:solidFill>
              </a:rPr>
              <a:t>povezava</a:t>
            </a:r>
            <a:r>
              <a:rPr lang="en-IE" sz="2200" b="1">
                <a:solidFill>
                  <a:srgbClr val="414141"/>
                </a:solidFill>
              </a:rPr>
              <a:t> s </a:t>
            </a:r>
            <a:r>
              <a:rPr lang="en-IE" sz="2200" b="1" err="1">
                <a:solidFill>
                  <a:srgbClr val="414141"/>
                </a:solidFill>
              </a:rPr>
              <a:t>krajem</a:t>
            </a:r>
            <a:r>
              <a:rPr lang="en-IE" sz="2200" b="1">
                <a:solidFill>
                  <a:srgbClr val="414141"/>
                </a:solidFill>
              </a:rPr>
              <a:t> </a:t>
            </a:r>
            <a:r>
              <a:rPr lang="en-IE" sz="2200">
                <a:solidFill>
                  <a:srgbClr val="414141"/>
                </a:solidFill>
              </a:rPr>
              <a:t>– </a:t>
            </a:r>
            <a:r>
              <a:rPr lang="en-IE" sz="2200" err="1">
                <a:solidFill>
                  <a:srgbClr val="414141"/>
                </a:solidFill>
              </a:rPr>
              <a:t>Slieve </a:t>
            </a:r>
            <a:r>
              <a:rPr lang="en-IE" sz="2200">
                <a:solidFill>
                  <a:srgbClr val="414141"/>
                </a:solidFill>
              </a:rPr>
              <a:t>Elva B&amp;B se </a:t>
            </a:r>
            <a:r>
              <a:rPr lang="en-IE" sz="2200" err="1">
                <a:solidFill>
                  <a:srgbClr val="414141"/>
                </a:solidFill>
              </a:rPr>
              <a:t>nahaja</a:t>
            </a:r>
            <a:r>
              <a:rPr lang="en-IE" sz="2200">
                <a:solidFill>
                  <a:srgbClr val="414141"/>
                </a:solidFill>
              </a:rPr>
              <a:t> v </a:t>
            </a:r>
            <a:r>
              <a:rPr lang="en-IE" sz="2200" err="1">
                <a:solidFill>
                  <a:srgbClr val="414141"/>
                </a:solidFill>
              </a:rPr>
              <a:t>osrčju</a:t>
            </a:r>
            <a:r>
              <a:rPr lang="en-IE" sz="2200">
                <a:solidFill>
                  <a:srgbClr val="414141"/>
                </a:solidFill>
              </a:rPr>
              <a:t> </a:t>
            </a:r>
            <a:r>
              <a:rPr lang="en-IE" sz="2200" err="1">
                <a:solidFill>
                  <a:srgbClr val="414141"/>
                </a:solidFill>
              </a:rPr>
              <a:t>Burrena</a:t>
            </a:r>
            <a:r>
              <a:rPr lang="en-IE" sz="2200">
                <a:solidFill>
                  <a:srgbClr val="414141"/>
                </a:solidFill>
              </a:rPr>
              <a:t>, </a:t>
            </a:r>
            <a:r>
              <a:rPr lang="en-IE" sz="2200" err="1">
                <a:solidFill>
                  <a:srgbClr val="414141"/>
                </a:solidFill>
              </a:rPr>
              <a:t>pokrajine</a:t>
            </a:r>
            <a:r>
              <a:rPr lang="en-IE" sz="2200">
                <a:solidFill>
                  <a:srgbClr val="414141"/>
                </a:solidFill>
              </a:rPr>
              <a:t>, ki jo je </a:t>
            </a:r>
            <a:r>
              <a:rPr lang="en-IE" sz="2200" err="1">
                <a:solidFill>
                  <a:srgbClr val="414141"/>
                </a:solidFill>
              </a:rPr>
              <a:t>priznal</a:t>
            </a:r>
            <a:r>
              <a:rPr lang="en-IE" sz="2200">
                <a:solidFill>
                  <a:srgbClr val="414141"/>
                </a:solidFill>
              </a:rPr>
              <a:t> UNESCO, in </a:t>
            </a:r>
            <a:r>
              <a:rPr lang="en-IE" sz="2200" err="1">
                <a:solidFill>
                  <a:srgbClr val="414141"/>
                </a:solidFill>
              </a:rPr>
              <a:t>izkorišča</a:t>
            </a:r>
            <a:r>
              <a:rPr lang="en-IE" sz="2200">
                <a:solidFill>
                  <a:srgbClr val="414141"/>
                </a:solidFill>
              </a:rPr>
              <a:t> </a:t>
            </a:r>
            <a:r>
              <a:rPr lang="en-IE" sz="2200" err="1">
                <a:solidFill>
                  <a:srgbClr val="414141"/>
                </a:solidFill>
              </a:rPr>
              <a:t>svojo</a:t>
            </a:r>
            <a:r>
              <a:rPr lang="en-IE" sz="2200">
                <a:solidFill>
                  <a:srgbClr val="414141"/>
                </a:solidFill>
              </a:rPr>
              <a:t> </a:t>
            </a:r>
            <a:r>
              <a:rPr lang="en-IE" sz="2200" err="1">
                <a:solidFill>
                  <a:srgbClr val="414141"/>
                </a:solidFill>
              </a:rPr>
              <a:t>edinstveno</a:t>
            </a:r>
            <a:r>
              <a:rPr lang="en-IE" sz="2200">
                <a:solidFill>
                  <a:srgbClr val="414141"/>
                </a:solidFill>
              </a:rPr>
              <a:t> </a:t>
            </a:r>
            <a:r>
              <a:rPr lang="en-IE" sz="2200" err="1">
                <a:solidFill>
                  <a:srgbClr val="414141"/>
                </a:solidFill>
              </a:rPr>
              <a:t>naravno</a:t>
            </a:r>
            <a:r>
              <a:rPr lang="en-IE" sz="2200">
                <a:solidFill>
                  <a:srgbClr val="414141"/>
                </a:solidFill>
              </a:rPr>
              <a:t> in </a:t>
            </a:r>
            <a:r>
              <a:rPr lang="en-IE" sz="2200" err="1">
                <a:solidFill>
                  <a:srgbClr val="414141"/>
                </a:solidFill>
              </a:rPr>
              <a:t>kulturno</a:t>
            </a:r>
            <a:r>
              <a:rPr lang="en-IE" sz="2200">
                <a:solidFill>
                  <a:srgbClr val="414141"/>
                </a:solidFill>
              </a:rPr>
              <a:t> </a:t>
            </a:r>
            <a:r>
              <a:rPr lang="en-IE" sz="2200" err="1">
                <a:solidFill>
                  <a:srgbClr val="414141"/>
                </a:solidFill>
              </a:rPr>
              <a:t>okolico</a:t>
            </a:r>
            <a:r>
              <a:rPr lang="en-IE" sz="2200">
                <a:solidFill>
                  <a:srgbClr val="414141"/>
                </a:solidFill>
              </a:rPr>
              <a:t> </a:t>
            </a:r>
            <a:r>
              <a:rPr lang="en-IE" sz="2200" err="1">
                <a:solidFill>
                  <a:srgbClr val="414141"/>
                </a:solidFill>
              </a:rPr>
              <a:t>kot</a:t>
            </a:r>
            <a:r>
              <a:rPr lang="en-IE" sz="2200">
                <a:solidFill>
                  <a:srgbClr val="414141"/>
                </a:solidFill>
              </a:rPr>
              <a:t> </a:t>
            </a:r>
            <a:r>
              <a:rPr lang="en-IE" sz="2200" err="1">
                <a:solidFill>
                  <a:srgbClr val="414141"/>
                </a:solidFill>
              </a:rPr>
              <a:t>osrednji</a:t>
            </a:r>
            <a:r>
              <a:rPr lang="en-IE" sz="2200">
                <a:solidFill>
                  <a:srgbClr val="414141"/>
                </a:solidFill>
              </a:rPr>
              <a:t> del </a:t>
            </a:r>
            <a:r>
              <a:rPr lang="en-IE" sz="2200" err="1">
                <a:solidFill>
                  <a:srgbClr val="414141"/>
                </a:solidFill>
              </a:rPr>
              <a:t>svoje</a:t>
            </a:r>
            <a:r>
              <a:rPr lang="en-IE" sz="2200">
                <a:solidFill>
                  <a:srgbClr val="414141"/>
                </a:solidFill>
              </a:rPr>
              <a:t> </a:t>
            </a:r>
            <a:r>
              <a:rPr lang="en-IE" sz="2200" err="1">
                <a:solidFill>
                  <a:srgbClr val="414141"/>
                </a:solidFill>
              </a:rPr>
              <a:t>blagovne</a:t>
            </a:r>
            <a:r>
              <a:rPr lang="en-IE" sz="2200">
                <a:solidFill>
                  <a:srgbClr val="414141"/>
                </a:solidFill>
              </a:rPr>
              <a:t> </a:t>
            </a:r>
            <a:r>
              <a:rPr lang="en-IE" sz="2200" err="1">
                <a:solidFill>
                  <a:srgbClr val="414141"/>
                </a:solidFill>
              </a:rPr>
              <a:t>znamke</a:t>
            </a:r>
            <a:r>
              <a:rPr lang="en-IE" sz="2200">
                <a:solidFill>
                  <a:srgbClr val="414141"/>
                </a:solidFill>
              </a:rPr>
              <a:t>. Samo </a:t>
            </a:r>
            <a:r>
              <a:rPr lang="en-IE" sz="2200" err="1">
                <a:solidFill>
                  <a:srgbClr val="414141"/>
                </a:solidFill>
              </a:rPr>
              <a:t>ime</a:t>
            </a:r>
            <a:r>
              <a:rPr lang="en-IE" sz="2200">
                <a:solidFill>
                  <a:srgbClr val="414141"/>
                </a:solidFill>
              </a:rPr>
              <a:t> – </a:t>
            </a:r>
            <a:r>
              <a:rPr lang="en-IE" sz="2200" err="1">
                <a:solidFill>
                  <a:srgbClr val="414141"/>
                </a:solidFill>
              </a:rPr>
              <a:t>Slieve </a:t>
            </a:r>
            <a:r>
              <a:rPr lang="en-IE" sz="2200">
                <a:solidFill>
                  <a:srgbClr val="414141"/>
                </a:solidFill>
              </a:rPr>
              <a:t>Elva – </a:t>
            </a:r>
            <a:r>
              <a:rPr lang="en-IE" sz="2200" err="1">
                <a:solidFill>
                  <a:srgbClr val="414141"/>
                </a:solidFill>
              </a:rPr>
              <a:t>povezuje</a:t>
            </a:r>
            <a:r>
              <a:rPr lang="en-IE" sz="2200">
                <a:solidFill>
                  <a:srgbClr val="414141"/>
                </a:solidFill>
              </a:rPr>
              <a:t> </a:t>
            </a:r>
            <a:r>
              <a:rPr lang="en-IE" sz="2200" err="1">
                <a:solidFill>
                  <a:srgbClr val="414141"/>
                </a:solidFill>
              </a:rPr>
              <a:t>nastanitev</a:t>
            </a:r>
            <a:r>
              <a:rPr lang="en-IE" sz="2200">
                <a:solidFill>
                  <a:srgbClr val="414141"/>
                </a:solidFill>
              </a:rPr>
              <a:t> s </a:t>
            </a:r>
            <a:r>
              <a:rPr lang="en-IE" sz="2200" err="1">
                <a:solidFill>
                  <a:srgbClr val="414141"/>
                </a:solidFill>
              </a:rPr>
              <a:t>pokrajino</a:t>
            </a:r>
            <a:r>
              <a:rPr lang="en-IE" sz="2200">
                <a:solidFill>
                  <a:srgbClr val="414141"/>
                </a:solidFill>
              </a:rPr>
              <a:t>, </a:t>
            </a:r>
            <a:r>
              <a:rPr lang="en-IE" sz="2200" err="1">
                <a:solidFill>
                  <a:srgbClr val="414141"/>
                </a:solidFill>
              </a:rPr>
              <a:t>kar</a:t>
            </a:r>
            <a:r>
              <a:rPr lang="en-IE" sz="2200">
                <a:solidFill>
                  <a:srgbClr val="414141"/>
                </a:solidFill>
              </a:rPr>
              <a:t> </a:t>
            </a:r>
            <a:r>
              <a:rPr lang="en-IE" sz="2200" err="1">
                <a:solidFill>
                  <a:srgbClr val="414141"/>
                </a:solidFill>
              </a:rPr>
              <a:t>okrepi</a:t>
            </a:r>
            <a:r>
              <a:rPr lang="en-IE" sz="2200">
                <a:solidFill>
                  <a:srgbClr val="414141"/>
                </a:solidFill>
              </a:rPr>
              <a:t> </a:t>
            </a:r>
            <a:r>
              <a:rPr lang="en-IE" sz="2200" err="1">
                <a:solidFill>
                  <a:srgbClr val="414141"/>
                </a:solidFill>
              </a:rPr>
              <a:t>pristnost</a:t>
            </a:r>
            <a:r>
              <a:rPr lang="en-IE" sz="2200">
                <a:solidFill>
                  <a:srgbClr val="414141"/>
                </a:solidFill>
              </a:rPr>
              <a:t> in </a:t>
            </a:r>
            <a:r>
              <a:rPr lang="en-IE" sz="2200" err="1">
                <a:solidFill>
                  <a:srgbClr val="414141"/>
                </a:solidFill>
              </a:rPr>
              <a:t>občutek</a:t>
            </a:r>
            <a:r>
              <a:rPr lang="en-IE" sz="2200">
                <a:solidFill>
                  <a:srgbClr val="414141"/>
                </a:solidFill>
              </a:rPr>
              <a:t> </a:t>
            </a:r>
            <a:r>
              <a:rPr lang="en-IE" sz="2200" err="1">
                <a:solidFill>
                  <a:srgbClr val="414141"/>
                </a:solidFill>
              </a:rPr>
              <a:t>pripadnosti</a:t>
            </a:r>
            <a:r>
              <a:rPr lang="en-IE" sz="2200">
                <a:solidFill>
                  <a:srgbClr val="414141"/>
                </a:solidFill>
              </a:rPr>
              <a:t> </a:t>
            </a:r>
            <a:r>
              <a:rPr lang="en-IE" sz="2200" err="1">
                <a:solidFill>
                  <a:srgbClr val="414141"/>
                </a:solidFill>
              </a:rPr>
              <a:t>kraju</a:t>
            </a:r>
            <a:r>
              <a:rPr lang="en-IE" sz="2200">
                <a:solidFill>
                  <a:srgbClr val="414141"/>
                </a:solidFill>
              </a:rPr>
              <a:t>.</a:t>
            </a: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r>
              <a:rPr lang="en-IE" sz="2200" b="1" dirty="0" err="1">
                <a:solidFill>
                  <a:srgbClr val="414141"/>
                </a:solidFill>
              </a:rPr>
              <a:t>Avtentičnost</a:t>
            </a:r>
            <a:r>
              <a:rPr lang="en-IE" sz="2200" b="1" dirty="0">
                <a:solidFill>
                  <a:srgbClr val="414141"/>
                </a:solidFill>
              </a:rPr>
              <a:t> in </a:t>
            </a:r>
            <a:r>
              <a:rPr lang="en-IE" sz="2200" b="1" dirty="0" err="1">
                <a:solidFill>
                  <a:srgbClr val="414141"/>
                </a:solidFill>
              </a:rPr>
              <a:t>lokalna</a:t>
            </a:r>
            <a:r>
              <a:rPr lang="en-IE" sz="2200" b="1" dirty="0">
                <a:solidFill>
                  <a:srgbClr val="414141"/>
                </a:solidFill>
              </a:rPr>
              <a:t> </a:t>
            </a:r>
            <a:r>
              <a:rPr lang="en-IE" sz="2200" b="1" dirty="0" err="1">
                <a:solidFill>
                  <a:srgbClr val="414141"/>
                </a:solidFill>
              </a:rPr>
              <a:t>potopitev</a:t>
            </a:r>
            <a:r>
              <a:rPr lang="en-IE" sz="2200" b="1" dirty="0">
                <a:solidFill>
                  <a:srgbClr val="414141"/>
                </a:solidFill>
              </a:rPr>
              <a:t> </a:t>
            </a:r>
            <a:r>
              <a:rPr lang="en-IE" sz="2200" dirty="0">
                <a:solidFill>
                  <a:srgbClr val="414141"/>
                </a:solidFill>
              </a:rPr>
              <a:t>– Gosti so </a:t>
            </a:r>
            <a:r>
              <a:rPr lang="en-IE" sz="2200" dirty="0" err="1">
                <a:solidFill>
                  <a:srgbClr val="414141"/>
                </a:solidFill>
              </a:rPr>
              <a:t>vabljeni</a:t>
            </a:r>
            <a:r>
              <a:rPr lang="en-IE" sz="2200" dirty="0">
                <a:solidFill>
                  <a:srgbClr val="414141"/>
                </a:solidFill>
              </a:rPr>
              <a:t>, da </a:t>
            </a:r>
            <a:r>
              <a:rPr lang="en-IE" sz="2200" dirty="0" err="1">
                <a:solidFill>
                  <a:srgbClr val="414141"/>
                </a:solidFill>
              </a:rPr>
              <a:t>doživijo</a:t>
            </a:r>
            <a:r>
              <a:rPr lang="en-IE" sz="2200" dirty="0">
                <a:solidFill>
                  <a:srgbClr val="414141"/>
                </a:solidFill>
              </a:rPr>
              <a:t> </a:t>
            </a:r>
            <a:r>
              <a:rPr lang="en-IE" sz="2200" dirty="0" err="1">
                <a:solidFill>
                  <a:srgbClr val="414141"/>
                </a:solidFill>
              </a:rPr>
              <a:t>pravo</a:t>
            </a:r>
            <a:r>
              <a:rPr lang="en-IE" sz="2200" dirty="0">
                <a:solidFill>
                  <a:srgbClr val="414141"/>
                </a:solidFill>
              </a:rPr>
              <a:t> </a:t>
            </a:r>
            <a:r>
              <a:rPr lang="en-IE" sz="2200" dirty="0" err="1">
                <a:solidFill>
                  <a:srgbClr val="414141"/>
                </a:solidFill>
              </a:rPr>
              <a:t>podeželje</a:t>
            </a:r>
            <a:r>
              <a:rPr lang="en-IE" sz="2200" dirty="0">
                <a:solidFill>
                  <a:srgbClr val="414141"/>
                </a:solidFill>
              </a:rPr>
              <a:t> Clare.</a:t>
            </a:r>
            <a:endParaRPr lang="en-IE" sz="2200" dirty="0">
              <a:solidFill>
                <a:srgbClr val="414141"/>
              </a:solidFill>
              <a:ea typeface="Calibri"/>
              <a:cs typeface="Calibri"/>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indent="0">
              <a:lnSpc>
                <a:spcPts val="2340"/>
              </a:lnSpc>
              <a:buClr>
                <a:srgbClr val="EC7C69"/>
              </a:buClr>
            </a:pPr>
            <a:endParaRPr lang="en-IE" sz="2200">
              <a:solidFill>
                <a:srgbClr val="414141"/>
              </a:solidFill>
            </a:endParaRPr>
          </a:p>
          <a:p>
            <a:pPr indent="0">
              <a:lnSpc>
                <a:spcPts val="2340"/>
              </a:lnSpc>
              <a:buClr>
                <a:srgbClr val="EC7C69"/>
              </a:buClr>
            </a:pPr>
            <a:r>
              <a:rPr lang="en-IE" sz="2200">
                <a:solidFill>
                  <a:srgbClr val="414141"/>
                </a:solidFill>
              </a:rPr>
              <a:t>B&amp;B </a:t>
            </a:r>
            <a:r>
              <a:rPr lang="en-IE" sz="2200" err="1">
                <a:solidFill>
                  <a:srgbClr val="414141"/>
                </a:solidFill>
              </a:rPr>
              <a:t>ponuja</a:t>
            </a:r>
            <a:r>
              <a:rPr lang="en-IE" sz="2200">
                <a:solidFill>
                  <a:srgbClr val="414141"/>
                </a:solidFill>
              </a:rPr>
              <a:t> </a:t>
            </a:r>
            <a:r>
              <a:rPr lang="en-IE" sz="2200" err="1">
                <a:solidFill>
                  <a:srgbClr val="414141"/>
                </a:solidFill>
              </a:rPr>
              <a:t>lokalne</a:t>
            </a:r>
            <a:r>
              <a:rPr lang="en-IE" sz="2200">
                <a:solidFill>
                  <a:srgbClr val="414141"/>
                </a:solidFill>
              </a:rPr>
              <a:t> </a:t>
            </a:r>
            <a:r>
              <a:rPr lang="en-IE" sz="2200" err="1">
                <a:solidFill>
                  <a:srgbClr val="414141"/>
                </a:solidFill>
              </a:rPr>
              <a:t>vpoglede</a:t>
            </a:r>
            <a:r>
              <a:rPr lang="en-IE" sz="2200">
                <a:solidFill>
                  <a:srgbClr val="414141"/>
                </a:solidFill>
              </a:rPr>
              <a:t>, </a:t>
            </a:r>
            <a:r>
              <a:rPr lang="en-IE" sz="2200" err="1">
                <a:solidFill>
                  <a:srgbClr val="414141"/>
                </a:solidFill>
              </a:rPr>
              <a:t>osebno</a:t>
            </a:r>
            <a:r>
              <a:rPr lang="en-IE" sz="2200">
                <a:solidFill>
                  <a:srgbClr val="414141"/>
                </a:solidFill>
              </a:rPr>
              <a:t> </a:t>
            </a:r>
            <a:r>
              <a:rPr lang="en-IE" sz="2200" err="1">
                <a:solidFill>
                  <a:srgbClr val="414141"/>
                </a:solidFill>
              </a:rPr>
              <a:t>gostoljubnost</a:t>
            </a:r>
            <a:r>
              <a:rPr lang="en-IE" sz="2200">
                <a:solidFill>
                  <a:srgbClr val="414141"/>
                </a:solidFill>
              </a:rPr>
              <a:t> in </a:t>
            </a:r>
            <a:r>
              <a:rPr lang="en-IE" sz="2200" err="1">
                <a:solidFill>
                  <a:srgbClr val="414141"/>
                </a:solidFill>
              </a:rPr>
              <a:t>povezave</a:t>
            </a:r>
            <a:r>
              <a:rPr lang="en-IE" sz="2200">
                <a:solidFill>
                  <a:srgbClr val="414141"/>
                </a:solidFill>
              </a:rPr>
              <a:t> z </a:t>
            </a:r>
            <a:r>
              <a:rPr lang="en-IE" sz="2200" err="1">
                <a:solidFill>
                  <a:srgbClr val="414141"/>
                </a:solidFill>
              </a:rPr>
              <a:t>dogodki</a:t>
            </a:r>
            <a:r>
              <a:rPr lang="en-IE" sz="2200">
                <a:solidFill>
                  <a:srgbClr val="414141"/>
                </a:solidFill>
              </a:rPr>
              <a:t>, </a:t>
            </a:r>
            <a:r>
              <a:rPr lang="en-IE" sz="2200" err="1">
                <a:solidFill>
                  <a:srgbClr val="414141"/>
                </a:solidFill>
              </a:rPr>
              <a:t>sprehodi</a:t>
            </a:r>
            <a:r>
              <a:rPr lang="en-IE" sz="2200">
                <a:solidFill>
                  <a:srgbClr val="414141"/>
                </a:solidFill>
              </a:rPr>
              <a:t> in </a:t>
            </a:r>
            <a:r>
              <a:rPr lang="en-IE" sz="2200" err="1">
                <a:solidFill>
                  <a:srgbClr val="414141"/>
                </a:solidFill>
              </a:rPr>
              <a:t>tradicijami</a:t>
            </a:r>
            <a:r>
              <a:rPr lang="en-IE" sz="2200">
                <a:solidFill>
                  <a:srgbClr val="414141"/>
                </a:solidFill>
              </a:rPr>
              <a:t> </a:t>
            </a:r>
            <a:r>
              <a:rPr lang="en-IE" sz="2200" err="1">
                <a:solidFill>
                  <a:srgbClr val="414141"/>
                </a:solidFill>
              </a:rPr>
              <a:t>skupnosti</a:t>
            </a:r>
            <a:r>
              <a:rPr lang="en-IE" sz="2200">
                <a:solidFill>
                  <a:srgbClr val="414141"/>
                </a:solidFill>
              </a:rPr>
              <a:t>.</a:t>
            </a: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p:txBody>
      </p:sp>
      <p:sp>
        <p:nvSpPr>
          <p:cNvPr id="16" name="Freeform 15">
            <a:extLst>
              <a:ext uri="{FF2B5EF4-FFF2-40B4-BE49-F238E27FC236}">
                <a16:creationId xmlns:a16="http://schemas.microsoft.com/office/drawing/2014/main" id="{8845E908-1DE9-4F34-EA8B-746C04F13A38}"/>
              </a:ext>
            </a:extLst>
          </p:cNvPr>
          <p:cNvSpPr/>
          <p:nvPr/>
        </p:nvSpPr>
        <p:spPr>
          <a:xfrm>
            <a:off x="6418321" y="-4661911"/>
            <a:ext cx="4766172" cy="8839500"/>
          </a:xfrm>
          <a:custGeom>
            <a:avLst/>
            <a:gdLst>
              <a:gd name="connsiteX0" fmla="*/ 131541 w 4766172"/>
              <a:gd name="connsiteY0" fmla="*/ 4659017 h 8839500"/>
              <a:gd name="connsiteX1" fmla="*/ 131541 w 4766172"/>
              <a:gd name="connsiteY1" fmla="*/ 4663113 h 8839500"/>
              <a:gd name="connsiteX2" fmla="*/ 1037202 w 4766172"/>
              <a:gd name="connsiteY2" fmla="*/ 4663113 h 8839500"/>
              <a:gd name="connsiteX3" fmla="*/ 1161127 w 4766172"/>
              <a:gd name="connsiteY3" fmla="*/ 4663113 h 8839500"/>
              <a:gd name="connsiteX4" fmla="*/ 2556946 w 4766172"/>
              <a:gd name="connsiteY4" fmla="*/ 4663113 h 8839500"/>
              <a:gd name="connsiteX5" fmla="*/ 3586532 w 4766172"/>
              <a:gd name="connsiteY5" fmla="*/ 4663113 h 8839500"/>
              <a:gd name="connsiteX6" fmla="*/ 3586532 w 4766172"/>
              <a:gd name="connsiteY6" fmla="*/ 4663112 h 8839500"/>
              <a:gd name="connsiteX7" fmla="*/ 4058970 w 4766172"/>
              <a:gd name="connsiteY7" fmla="*/ 4663112 h 8839500"/>
              <a:gd name="connsiteX8" fmla="*/ 4766172 w 4766172"/>
              <a:gd name="connsiteY8" fmla="*/ 4663112 h 8839500"/>
              <a:gd name="connsiteX9" fmla="*/ 4766172 w 4766172"/>
              <a:gd name="connsiteY9" fmla="*/ 4769107 h 8839500"/>
              <a:gd name="connsiteX10" fmla="*/ 4766172 w 4766172"/>
              <a:gd name="connsiteY10" fmla="*/ 4919591 h 8839500"/>
              <a:gd name="connsiteX11" fmla="*/ 4766172 w 4766172"/>
              <a:gd name="connsiteY11" fmla="*/ 6019342 h 8839500"/>
              <a:gd name="connsiteX12" fmla="*/ 4761199 w 4766172"/>
              <a:gd name="connsiteY12" fmla="*/ 6019342 h 8839500"/>
              <a:gd name="connsiteX13" fmla="*/ 4766172 w 4766172"/>
              <a:gd name="connsiteY13" fmla="*/ 6169826 h 8839500"/>
              <a:gd name="connsiteX14" fmla="*/ 2383086 w 4766172"/>
              <a:gd name="connsiteY14" fmla="*/ 8839500 h 8839500"/>
              <a:gd name="connsiteX15" fmla="*/ 1 w 4766172"/>
              <a:gd name="connsiteY15" fmla="*/ 6169826 h 8839500"/>
              <a:gd name="connsiteX16" fmla="*/ 4975 w 4766172"/>
              <a:gd name="connsiteY16" fmla="*/ 6019342 h 8839500"/>
              <a:gd name="connsiteX17" fmla="*/ 1 w 4766172"/>
              <a:gd name="connsiteY17" fmla="*/ 6019342 h 8839500"/>
              <a:gd name="connsiteX18" fmla="*/ 1 w 4766172"/>
              <a:gd name="connsiteY18" fmla="*/ 4919591 h 8839500"/>
              <a:gd name="connsiteX19" fmla="*/ 1 w 4766172"/>
              <a:gd name="connsiteY19" fmla="*/ 4769107 h 8839500"/>
              <a:gd name="connsiteX20" fmla="*/ 1 w 4766172"/>
              <a:gd name="connsiteY20" fmla="*/ 4662771 h 8839500"/>
              <a:gd name="connsiteX21" fmla="*/ 7616 w 4766172"/>
              <a:gd name="connsiteY21" fmla="*/ 4663113 h 8839500"/>
              <a:gd name="connsiteX22" fmla="*/ 131541 w 4766172"/>
              <a:gd name="connsiteY22" fmla="*/ 4659017 h 8839500"/>
              <a:gd name="connsiteX23" fmla="*/ 0 w 4766172"/>
              <a:gd name="connsiteY23" fmla="*/ 0 h 8839500"/>
              <a:gd name="connsiteX24" fmla="*/ 4766171 w 4766172"/>
              <a:gd name="connsiteY24" fmla="*/ 0 h 8839500"/>
              <a:gd name="connsiteX25" fmla="*/ 4766171 w 4766172"/>
              <a:gd name="connsiteY25" fmla="*/ 738101 h 8839500"/>
              <a:gd name="connsiteX26" fmla="*/ 4058970 w 4766172"/>
              <a:gd name="connsiteY26" fmla="*/ 738101 h 8839500"/>
              <a:gd name="connsiteX27" fmla="*/ 2663151 w 4766172"/>
              <a:gd name="connsiteY27" fmla="*/ 738101 h 8839500"/>
              <a:gd name="connsiteX28" fmla="*/ 2539226 w 4766172"/>
              <a:gd name="connsiteY28" fmla="*/ 738101 h 8839500"/>
              <a:gd name="connsiteX29" fmla="*/ 1633565 w 4766172"/>
              <a:gd name="connsiteY29" fmla="*/ 738101 h 8839500"/>
              <a:gd name="connsiteX30" fmla="*/ 1633565 w 4766172"/>
              <a:gd name="connsiteY30" fmla="*/ 738102 h 8839500"/>
              <a:gd name="connsiteX31" fmla="*/ 1509735 w 4766172"/>
              <a:gd name="connsiteY31" fmla="*/ 738102 h 8839500"/>
              <a:gd name="connsiteX32" fmla="*/ 1509640 w 4766172"/>
              <a:gd name="connsiteY32" fmla="*/ 738101 h 8839500"/>
              <a:gd name="connsiteX33" fmla="*/ 1509622 w 4766172"/>
              <a:gd name="connsiteY33" fmla="*/ 738102 h 8839500"/>
              <a:gd name="connsiteX34" fmla="*/ 1161127 w 4766172"/>
              <a:gd name="connsiteY34" fmla="*/ 738102 h 8839500"/>
              <a:gd name="connsiteX35" fmla="*/ 1037202 w 4766172"/>
              <a:gd name="connsiteY35" fmla="*/ 738102 h 8839500"/>
              <a:gd name="connsiteX36" fmla="*/ 131541 w 4766172"/>
              <a:gd name="connsiteY36" fmla="*/ 738102 h 8839500"/>
              <a:gd name="connsiteX37" fmla="*/ 131541 w 4766172"/>
              <a:gd name="connsiteY37" fmla="*/ 742198 h 8839500"/>
              <a:gd name="connsiteX38" fmla="*/ 7616 w 4766172"/>
              <a:gd name="connsiteY38" fmla="*/ 738102 h 8839500"/>
              <a:gd name="connsiteX39" fmla="*/ 0 w 4766172"/>
              <a:gd name="connsiteY39" fmla="*/ 738445 h 883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6172" h="8839500">
                <a:moveTo>
                  <a:pt x="131541" y="4659017"/>
                </a:moveTo>
                <a:lnTo>
                  <a:pt x="131541" y="4663113"/>
                </a:lnTo>
                <a:lnTo>
                  <a:pt x="1037202" y="4663113"/>
                </a:lnTo>
                <a:lnTo>
                  <a:pt x="1161127" y="4663113"/>
                </a:lnTo>
                <a:lnTo>
                  <a:pt x="2556946" y="4663113"/>
                </a:lnTo>
                <a:lnTo>
                  <a:pt x="3586532" y="4663113"/>
                </a:lnTo>
                <a:lnTo>
                  <a:pt x="3586532" y="4663112"/>
                </a:lnTo>
                <a:lnTo>
                  <a:pt x="4058970" y="4663112"/>
                </a:lnTo>
                <a:lnTo>
                  <a:pt x="4766172" y="4663112"/>
                </a:lnTo>
                <a:lnTo>
                  <a:pt x="4766172" y="4769107"/>
                </a:lnTo>
                <a:lnTo>
                  <a:pt x="4766172" y="4919591"/>
                </a:lnTo>
                <a:lnTo>
                  <a:pt x="4766172" y="6019342"/>
                </a:lnTo>
                <a:lnTo>
                  <a:pt x="4761199" y="6019342"/>
                </a:lnTo>
                <a:cubicBezTo>
                  <a:pt x="4766172" y="6069504"/>
                  <a:pt x="4766172" y="6119667"/>
                  <a:pt x="4766172" y="6169826"/>
                </a:cubicBezTo>
                <a:cubicBezTo>
                  <a:pt x="4766172" y="7646788"/>
                  <a:pt x="3701497" y="8839500"/>
                  <a:pt x="2383086" y="8839500"/>
                </a:cubicBezTo>
                <a:cubicBezTo>
                  <a:pt x="1064679" y="8839500"/>
                  <a:pt x="1" y="7641210"/>
                  <a:pt x="1" y="6169826"/>
                </a:cubicBezTo>
                <a:cubicBezTo>
                  <a:pt x="1" y="6119666"/>
                  <a:pt x="1" y="6063929"/>
                  <a:pt x="4975" y="6019342"/>
                </a:cubicBezTo>
                <a:lnTo>
                  <a:pt x="1" y="6019342"/>
                </a:lnTo>
                <a:lnTo>
                  <a:pt x="1" y="4919591"/>
                </a:lnTo>
                <a:lnTo>
                  <a:pt x="1" y="4769107"/>
                </a:lnTo>
                <a:lnTo>
                  <a:pt x="1" y="4662771"/>
                </a:lnTo>
                <a:lnTo>
                  <a:pt x="7616" y="4663113"/>
                </a:lnTo>
                <a:cubicBezTo>
                  <a:pt x="48922" y="4663113"/>
                  <a:pt x="90232" y="4663113"/>
                  <a:pt x="131541" y="4659017"/>
                </a:cubicBezTo>
                <a:close/>
                <a:moveTo>
                  <a:pt x="0" y="0"/>
                </a:moveTo>
                <a:lnTo>
                  <a:pt x="4766171" y="0"/>
                </a:lnTo>
                <a:lnTo>
                  <a:pt x="4766171" y="738101"/>
                </a:lnTo>
                <a:lnTo>
                  <a:pt x="4058970" y="738101"/>
                </a:lnTo>
                <a:lnTo>
                  <a:pt x="2663151" y="738101"/>
                </a:lnTo>
                <a:lnTo>
                  <a:pt x="2539226" y="738101"/>
                </a:lnTo>
                <a:lnTo>
                  <a:pt x="1633565" y="738101"/>
                </a:lnTo>
                <a:lnTo>
                  <a:pt x="1633565" y="738102"/>
                </a:lnTo>
                <a:lnTo>
                  <a:pt x="1509735" y="738102"/>
                </a:lnTo>
                <a:lnTo>
                  <a:pt x="1509640" y="738101"/>
                </a:lnTo>
                <a:lnTo>
                  <a:pt x="1509622" y="738102"/>
                </a:lnTo>
                <a:lnTo>
                  <a:pt x="1161127" y="738102"/>
                </a:lnTo>
                <a:lnTo>
                  <a:pt x="1037202" y="738102"/>
                </a:lnTo>
                <a:lnTo>
                  <a:pt x="131541" y="738102"/>
                </a:lnTo>
                <a:lnTo>
                  <a:pt x="131541" y="742198"/>
                </a:lnTo>
                <a:cubicBezTo>
                  <a:pt x="94823" y="738102"/>
                  <a:pt x="48923" y="738102"/>
                  <a:pt x="7616" y="738102"/>
                </a:cubicBezTo>
                <a:lnTo>
                  <a:pt x="0" y="738445"/>
                </a:lnTo>
                <a:close/>
              </a:path>
            </a:pathLst>
          </a:custGeom>
          <a:blipFill dpi="0" rotWithShape="0">
            <a:blip r:embed="rId2"/>
            <a:srcRect/>
            <a:stretch>
              <a:fillRect l="-16125" t="51345" r="-20961" b="-4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1B6E7E13-D527-39FD-34E6-1E3FF1195890}"/>
              </a:ext>
            </a:extLst>
          </p:cNvPr>
          <p:cNvGrpSpPr/>
          <p:nvPr/>
        </p:nvGrpSpPr>
        <p:grpSpPr>
          <a:xfrm>
            <a:off x="8966551" y="3242562"/>
            <a:ext cx="3253859" cy="554397"/>
            <a:chOff x="1800741" y="6353467"/>
            <a:chExt cx="3253859" cy="554397"/>
          </a:xfrm>
        </p:grpSpPr>
        <p:sp>
          <p:nvSpPr>
            <p:cNvPr id="17" name="object 3">
              <a:extLst>
                <a:ext uri="{FF2B5EF4-FFF2-40B4-BE49-F238E27FC236}">
                  <a16:creationId xmlns:a16="http://schemas.microsoft.com/office/drawing/2014/main" id="{1A8736D6-49C7-CCB7-E68E-BC37CB94D980}"/>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8" name="Text Placeholder 6">
              <a:extLst>
                <a:ext uri="{FF2B5EF4-FFF2-40B4-BE49-F238E27FC236}">
                  <a16:creationId xmlns:a16="http://schemas.microsoft.com/office/drawing/2014/main" id="{9E6A5469-0D2E-1FF8-B375-3EB7FA782490}"/>
                </a:ext>
              </a:extLst>
            </p:cNvPr>
            <p:cNvSpPr txBox="1">
              <a:spLocks/>
            </p:cNvSpPr>
            <p:nvPr/>
          </p:nvSpPr>
          <p:spPr>
            <a:xfrm>
              <a:off x="1800742" y="6493124"/>
              <a:ext cx="3253858" cy="258532"/>
            </a:xfrm>
            <a:prstGeom prst="rect">
              <a:avLst/>
            </a:prstGeom>
            <a:solidFill>
              <a:srgbClr val="EC7C69"/>
            </a:solidFill>
          </p:spPr>
          <p:txBody>
            <a:bodyPr wrap="square" lIns="91440" tIns="45720" rIns="91440" bIns="45720"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err="1">
                  <a:latin typeface="Calibri"/>
                  <a:ea typeface="Calibri"/>
                  <a:cs typeface="Calibri"/>
                </a:rPr>
                <a:t>Fotografija</a:t>
              </a:r>
              <a:r>
                <a:rPr lang="en-IE" sz="1200" dirty="0">
                  <a:latin typeface="Calibri"/>
                  <a:ea typeface="Calibri"/>
                  <a:cs typeface="Calibri"/>
                </a:rPr>
                <a:t>: </a:t>
              </a:r>
              <a:r>
                <a:rPr lang="en-IE" sz="1200" dirty="0" err="1">
                  <a:latin typeface="Calibri"/>
                  <a:ea typeface="Calibri"/>
                  <a:cs typeface="Calibri"/>
                </a:rPr>
                <a:t>sustainabletourismnetwork</a:t>
              </a:r>
              <a:endParaRPr lang="en-IE" sz="1200" dirty="0">
                <a:latin typeface="Calibri"/>
                <a:ea typeface="Calibri"/>
                <a:cs typeface="Calibri"/>
              </a:endParaRPr>
            </a:p>
          </p:txBody>
        </p:sp>
      </p:grpSp>
      <p:sp>
        <p:nvSpPr>
          <p:cNvPr id="20" name="TextBox 19">
            <a:extLst>
              <a:ext uri="{FF2B5EF4-FFF2-40B4-BE49-F238E27FC236}">
                <a16:creationId xmlns:a16="http://schemas.microsoft.com/office/drawing/2014/main" id="{30801E7C-3B69-A18D-5AA0-DCED31B8BDB8}"/>
              </a:ext>
            </a:extLst>
          </p:cNvPr>
          <p:cNvSpPr txBox="1"/>
          <p:nvPr/>
        </p:nvSpPr>
        <p:spPr>
          <a:xfrm>
            <a:off x="977300" y="6200968"/>
            <a:ext cx="7824107" cy="369332"/>
          </a:xfrm>
          <a:prstGeom prst="rect">
            <a:avLst/>
          </a:prstGeom>
          <a:noFill/>
        </p:spPr>
        <p:txBody>
          <a:bodyPr wrap="square" lIns="91440" tIns="45720" rIns="91440" bIns="45720" anchor="t">
            <a:spAutoFit/>
          </a:bodyPr>
          <a:lstStyle/>
          <a:p>
            <a:r>
              <a:rPr lang="en-US" b="1" dirty="0">
                <a:solidFill>
                  <a:srgbClr val="414141"/>
                </a:solidFill>
              </a:rPr>
              <a:t>Vir: </a:t>
            </a:r>
            <a:r>
              <a:rPr lang="en-US" dirty="0">
                <a:solidFill>
                  <a:srgbClr val="459597"/>
                </a:solidFill>
                <a:hlinkClick r:id="rId3">
                  <a:extLst>
                    <a:ext uri="{A12FA001-AC4F-418D-AE19-62706E023703}">
                      <ahyp:hlinkClr xmlns:ahyp="http://schemas.microsoft.com/office/drawing/2018/hyperlinkcolor" val="tx"/>
                    </a:ext>
                  </a:extLst>
                </a:hlinkClick>
              </a:rPr>
              <a:t> Primer: Zeleni ekološki B&amp;B pridobi certifikat trajnosti</a:t>
            </a:r>
            <a:endParaRPr lang="en-IE" dirty="0">
              <a:solidFill>
                <a:srgbClr val="459597"/>
              </a:solidFill>
            </a:endParaRPr>
          </a:p>
        </p:txBody>
      </p:sp>
      <p:sp>
        <p:nvSpPr>
          <p:cNvPr id="21" name="Slide Number Placeholder 5">
            <a:extLst>
              <a:ext uri="{FF2B5EF4-FFF2-40B4-BE49-F238E27FC236}">
                <a16:creationId xmlns:a16="http://schemas.microsoft.com/office/drawing/2014/main" id="{D5CAA2BF-D453-93B9-3FC2-B2C462D87A1E}"/>
              </a:ext>
            </a:extLst>
          </p:cNvPr>
          <p:cNvSpPr txBox="1">
            <a:spLocks/>
          </p:cNvSpPr>
          <p:nvPr/>
        </p:nvSpPr>
        <p:spPr>
          <a:xfrm>
            <a:off x="11681466" y="6468440"/>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a:p>
        </p:txBody>
      </p:sp>
    </p:spTree>
    <p:extLst>
      <p:ext uri="{BB962C8B-B14F-4D97-AF65-F5344CB8AC3E}">
        <p14:creationId xmlns:p14="http://schemas.microsoft.com/office/powerpoint/2010/main" val="264075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1D12F7E-5F0F-C753-043C-695B63A22D5C}"/>
              </a:ext>
            </a:extLst>
          </p:cNvPr>
          <p:cNvSpPr>
            <a:spLocks noGrp="1"/>
          </p:cNvSpPr>
          <p:nvPr>
            <p:ph type="body" sz="quarter" idx="18"/>
          </p:nvPr>
        </p:nvSpPr>
        <p:spPr/>
        <p:txBody>
          <a:bodyPr lIns="91440" tIns="45720" rIns="91440" bIns="45720" anchor="t">
            <a:noAutofit/>
          </a:bodyPr>
          <a:lstStyle/>
          <a:p>
            <a:r>
              <a:rPr lang="en-IE">
                <a:latin typeface="Calibri"/>
                <a:ea typeface="Open Sans"/>
                <a:cs typeface="Calibri"/>
              </a:rPr>
              <a:t>Branding, trženje s pomočjo pripovedovanja zgodb,</a:t>
            </a:r>
            <a:endParaRPr lang="en-US"/>
          </a:p>
          <a:p>
            <a:r>
              <a:rPr lang="en-IE">
                <a:latin typeface="Calibri"/>
                <a:ea typeface="Open Sans"/>
                <a:cs typeface="Calibri"/>
              </a:rPr>
              <a:t>skupnost in pridobivanje rezervacij</a:t>
            </a:r>
            <a:endParaRPr lang="en-IE"/>
          </a:p>
          <a:p>
            <a:endParaRPr lang="en-IE"/>
          </a:p>
          <a:p>
            <a:endParaRPr lang="en-US"/>
          </a:p>
        </p:txBody>
      </p:sp>
      <p:sp>
        <p:nvSpPr>
          <p:cNvPr id="22" name="Text Placeholder 21">
            <a:extLst>
              <a:ext uri="{FF2B5EF4-FFF2-40B4-BE49-F238E27FC236}">
                <a16:creationId xmlns:a16="http://schemas.microsoft.com/office/drawing/2014/main" id="{DF1AB381-3DB4-9E27-AF66-31452C2D4F47}"/>
              </a:ext>
            </a:extLst>
          </p:cNvPr>
          <p:cNvSpPr>
            <a:spLocks noGrp="1"/>
          </p:cNvSpPr>
          <p:nvPr>
            <p:ph type="body" sz="quarter" idx="19"/>
          </p:nvPr>
        </p:nvSpPr>
        <p:spPr/>
        <p:txBody>
          <a:bodyPr/>
          <a:lstStyle/>
          <a:p>
            <a:r>
              <a:rPr lang="en-US"/>
              <a:t>01</a:t>
            </a:r>
          </a:p>
        </p:txBody>
      </p:sp>
      <p:sp>
        <p:nvSpPr>
          <p:cNvPr id="25" name="Text Placeholder 24">
            <a:extLst>
              <a:ext uri="{FF2B5EF4-FFF2-40B4-BE49-F238E27FC236}">
                <a16:creationId xmlns:a16="http://schemas.microsoft.com/office/drawing/2014/main" id="{DAAC4FB5-01C8-1729-7BCE-63D05D809E1D}"/>
              </a:ext>
            </a:extLst>
          </p:cNvPr>
          <p:cNvSpPr>
            <a:spLocks noGrp="1"/>
          </p:cNvSpPr>
          <p:nvPr>
            <p:ph type="body" sz="quarter" idx="20"/>
          </p:nvPr>
        </p:nvSpPr>
        <p:spPr/>
        <p:txBody>
          <a:bodyPr/>
          <a:lstStyle/>
          <a:p>
            <a:r>
              <a:rPr lang="en-US"/>
              <a:t>Stran 4</a:t>
            </a:r>
          </a:p>
        </p:txBody>
      </p:sp>
      <p:sp>
        <p:nvSpPr>
          <p:cNvPr id="27" name="Text Placeholder 26">
            <a:extLst>
              <a:ext uri="{FF2B5EF4-FFF2-40B4-BE49-F238E27FC236}">
                <a16:creationId xmlns:a16="http://schemas.microsoft.com/office/drawing/2014/main" id="{BD33D437-1D1B-0970-863A-3F4E5678E15E}"/>
              </a:ext>
            </a:extLst>
          </p:cNvPr>
          <p:cNvSpPr>
            <a:spLocks noGrp="1"/>
          </p:cNvSpPr>
          <p:nvPr>
            <p:ph type="body" sz="quarter" idx="66"/>
          </p:nvPr>
        </p:nvSpPr>
        <p:spPr/>
        <p:txBody>
          <a:bodyPr/>
          <a:lstStyle/>
          <a:p>
            <a:r>
              <a:rPr lang="en-GB"/>
              <a:t>Avtor fotografije: Cerkev </a:t>
            </a:r>
            <a:r>
              <a:rPr lang="en-GB" err="1"/>
              <a:t>Blönduós</a:t>
            </a:r>
            <a:r>
              <a:rPr lang="en-GB"/>
              <a:t>, Islandija</a:t>
            </a:r>
          </a:p>
        </p:txBody>
      </p:sp>
      <p:sp>
        <p:nvSpPr>
          <p:cNvPr id="31" name="Text Placeholder 30">
            <a:extLst>
              <a:ext uri="{FF2B5EF4-FFF2-40B4-BE49-F238E27FC236}">
                <a16:creationId xmlns:a16="http://schemas.microsoft.com/office/drawing/2014/main" id="{38A6865B-4B41-2DD3-5422-12BF336B91E0}"/>
              </a:ext>
            </a:extLst>
          </p:cNvPr>
          <p:cNvSpPr>
            <a:spLocks noGrp="1"/>
          </p:cNvSpPr>
          <p:nvPr>
            <p:ph type="body" sz="quarter" idx="86"/>
          </p:nvPr>
        </p:nvSpPr>
        <p:spPr/>
        <p:txBody>
          <a:bodyPr/>
          <a:lstStyle/>
          <a:p>
            <a:r>
              <a:rPr lang="en-US"/>
              <a:t>Pregled</a:t>
            </a:r>
          </a:p>
          <a:p>
            <a:endParaRPr lang="en-US"/>
          </a:p>
        </p:txBody>
      </p:sp>
      <p:sp>
        <p:nvSpPr>
          <p:cNvPr id="33" name="Text Placeholder 32">
            <a:extLst>
              <a:ext uri="{FF2B5EF4-FFF2-40B4-BE49-F238E27FC236}">
                <a16:creationId xmlns:a16="http://schemas.microsoft.com/office/drawing/2014/main" id="{FE8A3D68-819C-50D6-7085-42930AB91A65}"/>
              </a:ext>
            </a:extLst>
          </p:cNvPr>
          <p:cNvSpPr>
            <a:spLocks noGrp="1"/>
          </p:cNvSpPr>
          <p:nvPr>
            <p:ph type="body" sz="quarter" idx="87"/>
          </p:nvPr>
        </p:nvSpPr>
        <p:spPr/>
        <p:txBody>
          <a:bodyPr/>
          <a:lstStyle/>
          <a:p>
            <a:r>
              <a:rPr lang="en-US"/>
              <a:t>02</a:t>
            </a:r>
          </a:p>
        </p:txBody>
      </p:sp>
      <p:sp>
        <p:nvSpPr>
          <p:cNvPr id="35" name="Text Placeholder 34">
            <a:extLst>
              <a:ext uri="{FF2B5EF4-FFF2-40B4-BE49-F238E27FC236}">
                <a16:creationId xmlns:a16="http://schemas.microsoft.com/office/drawing/2014/main" id="{E4F6B0C1-8B1A-98D6-6493-56B6E365EF8F}"/>
              </a:ext>
            </a:extLst>
          </p:cNvPr>
          <p:cNvSpPr>
            <a:spLocks noGrp="1"/>
          </p:cNvSpPr>
          <p:nvPr>
            <p:ph type="body" sz="quarter" idx="88"/>
          </p:nvPr>
        </p:nvSpPr>
        <p:spPr/>
        <p:txBody>
          <a:bodyPr/>
          <a:lstStyle/>
          <a:p>
            <a:r>
              <a:rPr lang="en-US"/>
              <a:t>Stran 4</a:t>
            </a:r>
          </a:p>
        </p:txBody>
      </p:sp>
      <p:sp>
        <p:nvSpPr>
          <p:cNvPr id="39" name="Text Placeholder 38">
            <a:extLst>
              <a:ext uri="{FF2B5EF4-FFF2-40B4-BE49-F238E27FC236}">
                <a16:creationId xmlns:a16="http://schemas.microsoft.com/office/drawing/2014/main" id="{FBFC37F9-12D0-F4D6-2836-22B62DC69118}"/>
              </a:ext>
            </a:extLst>
          </p:cNvPr>
          <p:cNvSpPr>
            <a:spLocks noGrp="1"/>
          </p:cNvSpPr>
          <p:nvPr>
            <p:ph type="body" sz="quarter" idx="90"/>
          </p:nvPr>
        </p:nvSpPr>
        <p:spPr/>
        <p:txBody>
          <a:bodyPr/>
          <a:lstStyle/>
          <a:p>
            <a:r>
              <a:rPr lang="en-GB"/>
              <a:t>Cilj učenja</a:t>
            </a:r>
          </a:p>
        </p:txBody>
      </p:sp>
      <p:sp>
        <p:nvSpPr>
          <p:cNvPr id="41" name="Text Placeholder 40">
            <a:extLst>
              <a:ext uri="{FF2B5EF4-FFF2-40B4-BE49-F238E27FC236}">
                <a16:creationId xmlns:a16="http://schemas.microsoft.com/office/drawing/2014/main" id="{7CC3ABA0-7B53-5303-46A2-C54FCAAFE6D7}"/>
              </a:ext>
            </a:extLst>
          </p:cNvPr>
          <p:cNvSpPr>
            <a:spLocks noGrp="1"/>
          </p:cNvSpPr>
          <p:nvPr>
            <p:ph type="body" sz="quarter" idx="91"/>
          </p:nvPr>
        </p:nvSpPr>
        <p:spPr/>
        <p:txBody>
          <a:bodyPr/>
          <a:lstStyle/>
          <a:p>
            <a:r>
              <a:rPr lang="en-US"/>
              <a:t>03</a:t>
            </a:r>
          </a:p>
        </p:txBody>
      </p:sp>
      <p:sp>
        <p:nvSpPr>
          <p:cNvPr id="43" name="Text Placeholder 42">
            <a:extLst>
              <a:ext uri="{FF2B5EF4-FFF2-40B4-BE49-F238E27FC236}">
                <a16:creationId xmlns:a16="http://schemas.microsoft.com/office/drawing/2014/main" id="{DC0FD6CF-E890-CEC4-9940-AA2F663B8FDE}"/>
              </a:ext>
            </a:extLst>
          </p:cNvPr>
          <p:cNvSpPr>
            <a:spLocks noGrp="1"/>
          </p:cNvSpPr>
          <p:nvPr>
            <p:ph type="body" sz="quarter" idx="92"/>
          </p:nvPr>
        </p:nvSpPr>
        <p:spPr/>
        <p:txBody>
          <a:bodyPr/>
          <a:lstStyle/>
          <a:p>
            <a:r>
              <a:rPr lang="en-US"/>
              <a:t>Stran 6</a:t>
            </a:r>
          </a:p>
        </p:txBody>
      </p:sp>
      <p:sp>
        <p:nvSpPr>
          <p:cNvPr id="45" name="Text Placeholder 44">
            <a:extLst>
              <a:ext uri="{FF2B5EF4-FFF2-40B4-BE49-F238E27FC236}">
                <a16:creationId xmlns:a16="http://schemas.microsoft.com/office/drawing/2014/main" id="{23A22EDC-1479-DCBF-238C-FC103F222B13}"/>
              </a:ext>
            </a:extLst>
          </p:cNvPr>
          <p:cNvSpPr>
            <a:spLocks noGrp="1"/>
          </p:cNvSpPr>
          <p:nvPr>
            <p:ph type="body" sz="quarter" idx="93"/>
          </p:nvPr>
        </p:nvSpPr>
        <p:spPr/>
        <p:txBody>
          <a:bodyPr/>
          <a:lstStyle/>
          <a:p>
            <a:r>
              <a:rPr lang="en-GB"/>
              <a:t>Avtor fotografije: </a:t>
            </a:r>
          </a:p>
          <a:p>
            <a:r>
              <a:rPr lang="en-US"/>
              <a:t>De Old </a:t>
            </a:r>
            <a:r>
              <a:rPr lang="en-US" err="1"/>
              <a:t>Signorie </a:t>
            </a:r>
            <a:r>
              <a:rPr lang="en-US"/>
              <a:t>BB, Nizozemska</a:t>
            </a:r>
            <a:endParaRPr lang="en-GB"/>
          </a:p>
        </p:txBody>
      </p:sp>
      <p:sp>
        <p:nvSpPr>
          <p:cNvPr id="47" name="Text Placeholder 46">
            <a:extLst>
              <a:ext uri="{FF2B5EF4-FFF2-40B4-BE49-F238E27FC236}">
                <a16:creationId xmlns:a16="http://schemas.microsoft.com/office/drawing/2014/main" id="{F1CAD430-D9E2-5C13-0DA1-5F9ECB584574}"/>
              </a:ext>
            </a:extLst>
          </p:cNvPr>
          <p:cNvSpPr>
            <a:spLocks noGrp="1"/>
          </p:cNvSpPr>
          <p:nvPr>
            <p:ph type="body" sz="quarter" idx="98"/>
          </p:nvPr>
        </p:nvSpPr>
        <p:spPr/>
        <p:txBody>
          <a:bodyPr/>
          <a:lstStyle/>
          <a:p>
            <a:r>
              <a:rPr lang="en-GB"/>
              <a:t>Avtor fotografije: Teapot Lane, Leitrim, Irska</a:t>
            </a:r>
          </a:p>
        </p:txBody>
      </p:sp>
      <p:sp>
        <p:nvSpPr>
          <p:cNvPr id="49" name="Text Placeholder 48">
            <a:extLst>
              <a:ext uri="{FF2B5EF4-FFF2-40B4-BE49-F238E27FC236}">
                <a16:creationId xmlns:a16="http://schemas.microsoft.com/office/drawing/2014/main" id="{E10E7A37-D600-026A-E03B-DDA2A9F92F0A}"/>
              </a:ext>
            </a:extLst>
          </p:cNvPr>
          <p:cNvSpPr>
            <a:spLocks noGrp="1"/>
          </p:cNvSpPr>
          <p:nvPr>
            <p:ph type="body" sz="quarter" idx="42"/>
          </p:nvPr>
        </p:nvSpPr>
        <p:spPr>
          <a:xfrm rot="16200000">
            <a:off x="8077471" y="3119181"/>
            <a:ext cx="6840061" cy="637571"/>
          </a:xfrm>
        </p:spPr>
        <p:txBody>
          <a:bodyPr/>
          <a:lstStyle/>
          <a:p>
            <a:pPr algn="r"/>
            <a:r>
              <a:rPr lang="en-US"/>
              <a:t>VSEBINA</a:t>
            </a:r>
          </a:p>
          <a:p>
            <a:endParaRPr lang="en-US"/>
          </a:p>
        </p:txBody>
      </p:sp>
      <p:pic>
        <p:nvPicPr>
          <p:cNvPr id="11" name="Picture Placeholder 18">
            <a:extLst>
              <a:ext uri="{FF2B5EF4-FFF2-40B4-BE49-F238E27FC236}">
                <a16:creationId xmlns:a16="http://schemas.microsoft.com/office/drawing/2014/main" id="{885C6C24-6DD2-D3E1-EF3C-CB706DD63789}"/>
              </a:ext>
            </a:extLst>
          </p:cNvPr>
          <p:cNvPicPr>
            <a:picLocks noGrp="1" noChangeAspect="1"/>
          </p:cNvPicPr>
          <p:nvPr>
            <p:ph type="pic" sz="quarter" idx="67"/>
          </p:nvPr>
        </p:nvPicPr>
        <p:blipFill>
          <a:blip r:embed="rId2"/>
          <a:srcRect l="30415" r="30415"/>
          <a:stretch>
            <a:fillRect/>
          </a:stretch>
        </p:blipFill>
        <p:spPr/>
      </p:pic>
      <p:pic>
        <p:nvPicPr>
          <p:cNvPr id="12" name="Picture Placeholder 20">
            <a:extLst>
              <a:ext uri="{FF2B5EF4-FFF2-40B4-BE49-F238E27FC236}">
                <a16:creationId xmlns:a16="http://schemas.microsoft.com/office/drawing/2014/main" id="{4615A141-24DA-ACCD-6F36-22476038923C}"/>
              </a:ext>
            </a:extLst>
          </p:cNvPr>
          <p:cNvPicPr>
            <a:picLocks noGrp="1" noChangeAspect="1"/>
          </p:cNvPicPr>
          <p:nvPr>
            <p:ph type="pic" sz="quarter" idx="85"/>
          </p:nvPr>
        </p:nvPicPr>
        <p:blipFill>
          <a:blip r:embed="rId3"/>
          <a:srcRect l="26777" r="26777"/>
          <a:stretch>
            <a:fillRect/>
          </a:stretch>
        </p:blipFill>
        <p:spPr/>
      </p:pic>
      <p:pic>
        <p:nvPicPr>
          <p:cNvPr id="14" name="Picture Placeholder 22">
            <a:extLst>
              <a:ext uri="{FF2B5EF4-FFF2-40B4-BE49-F238E27FC236}">
                <a16:creationId xmlns:a16="http://schemas.microsoft.com/office/drawing/2014/main" id="{FC151969-CDA7-AB80-C01B-082A95FA2635}"/>
              </a:ext>
            </a:extLst>
          </p:cNvPr>
          <p:cNvPicPr>
            <a:picLocks noGrp="1" noChangeAspect="1"/>
          </p:cNvPicPr>
          <p:nvPr>
            <p:ph type="pic" sz="quarter" idx="89"/>
          </p:nvPr>
        </p:nvPicPr>
        <p:blipFill>
          <a:blip r:embed="rId4"/>
          <a:srcRect l="23887" r="23887"/>
          <a:stretch>
            <a:fillRect/>
          </a:stretch>
        </p:blipFill>
        <p:spPr/>
      </p:pic>
      <p:pic>
        <p:nvPicPr>
          <p:cNvPr id="15" name="Picture 14">
            <a:extLst>
              <a:ext uri="{FF2B5EF4-FFF2-40B4-BE49-F238E27FC236}">
                <a16:creationId xmlns:a16="http://schemas.microsoft.com/office/drawing/2014/main" id="{48E18C5D-CA9E-EED6-1283-2896E7F53DB5}"/>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8020250" y="3697683"/>
            <a:ext cx="3580276" cy="2659133"/>
          </a:xfrm>
          <a:prstGeom prst="rect">
            <a:avLst/>
          </a:prstGeom>
        </p:spPr>
      </p:pic>
    </p:spTree>
    <p:extLst>
      <p:ext uri="{BB962C8B-B14F-4D97-AF65-F5344CB8AC3E}">
        <p14:creationId xmlns:p14="http://schemas.microsoft.com/office/powerpoint/2010/main" val="1951910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ADF5C-1D2A-BCE3-716C-7891B61375B9}"/>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E7F9D4D-C4EE-60DA-4466-425267942BD3}"/>
              </a:ext>
            </a:extLst>
          </p:cNvPr>
          <p:cNvSpPr txBox="1">
            <a:spLocks/>
          </p:cNvSpPr>
          <p:nvPr/>
        </p:nvSpPr>
        <p:spPr>
          <a:xfrm>
            <a:off x="624473" y="472365"/>
            <a:ext cx="8284088"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Zakaj je to močna blagovna znamka?</a:t>
            </a:r>
          </a:p>
          <a:p>
            <a:pPr>
              <a:lnSpc>
                <a:spcPts val="3720"/>
              </a:lnSpc>
            </a:pPr>
            <a:endParaRPr lang="en-US"/>
          </a:p>
        </p:txBody>
      </p:sp>
      <p:cxnSp>
        <p:nvCxnSpPr>
          <p:cNvPr id="10" name="Straight Connector 9">
            <a:extLst>
              <a:ext uri="{FF2B5EF4-FFF2-40B4-BE49-F238E27FC236}">
                <a16:creationId xmlns:a16="http://schemas.microsoft.com/office/drawing/2014/main" id="{81CA9BB3-FC12-6DCD-9BA6-BB828D5ED9C4}"/>
              </a:ext>
            </a:extLst>
          </p:cNvPr>
          <p:cNvCxnSpPr>
            <a:cxnSpLocks/>
          </p:cNvCxnSpPr>
          <p:nvPr/>
        </p:nvCxnSpPr>
        <p:spPr>
          <a:xfrm>
            <a:off x="0" y="1286889"/>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02BCB4C-D629-D3F4-BD86-E3B58A3821EC}"/>
              </a:ext>
            </a:extLst>
          </p:cNvPr>
          <p:cNvSpPr txBox="1">
            <a:spLocks/>
          </p:cNvSpPr>
          <p:nvPr/>
        </p:nvSpPr>
        <p:spPr>
          <a:xfrm>
            <a:off x="629059" y="1553807"/>
            <a:ext cx="6333449" cy="4350785"/>
          </a:xfrm>
          <a:prstGeom prst="rect">
            <a:avLst/>
          </a:prstGeom>
        </p:spPr>
        <p:txBody>
          <a:bodyPr lIns="91440" tIns="45720" rIns="91440" bIns="45720" numCol="2"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mj-lt"/>
              <a:buAutoNum type="arabicPeriod" startAt="3"/>
            </a:pPr>
            <a:r>
              <a:rPr lang="en-IE" sz="2200" b="1" err="1">
                <a:solidFill>
                  <a:srgbClr val="414141"/>
                </a:solidFill>
              </a:rPr>
              <a:t>Osebna</a:t>
            </a:r>
            <a:r>
              <a:rPr lang="en-IE" sz="2200" b="1" dirty="0">
                <a:solidFill>
                  <a:srgbClr val="414141"/>
                </a:solidFill>
              </a:rPr>
              <a:t> </a:t>
            </a:r>
            <a:r>
              <a:rPr lang="en-IE" sz="2200" b="1" err="1">
                <a:solidFill>
                  <a:srgbClr val="414141"/>
                </a:solidFill>
              </a:rPr>
              <a:t>zgodba</a:t>
            </a:r>
            <a:r>
              <a:rPr lang="en-IE" sz="2200" b="1" dirty="0">
                <a:solidFill>
                  <a:srgbClr val="414141"/>
                </a:solidFill>
              </a:rPr>
              <a:t> in </a:t>
            </a:r>
            <a:r>
              <a:rPr lang="en-IE" sz="2200" b="1" err="1">
                <a:solidFill>
                  <a:srgbClr val="414141"/>
                </a:solidFill>
              </a:rPr>
              <a:t>identiteta</a:t>
            </a:r>
            <a:r>
              <a:rPr lang="en-IE" sz="2200" b="1" dirty="0">
                <a:solidFill>
                  <a:srgbClr val="414141"/>
                </a:solidFill>
              </a:rPr>
              <a:t> </a:t>
            </a:r>
            <a:r>
              <a:rPr lang="en-IE" sz="2200" b="1" err="1">
                <a:solidFill>
                  <a:srgbClr val="414141"/>
                </a:solidFill>
              </a:rPr>
              <a:t>gostitelja</a:t>
            </a:r>
            <a:r>
              <a:rPr lang="en-IE" sz="2200" b="1" dirty="0">
                <a:solidFill>
                  <a:srgbClr val="414141"/>
                </a:solidFill>
              </a:rPr>
              <a:t> </a:t>
            </a:r>
            <a:r>
              <a:rPr lang="en-IE" sz="2200" dirty="0">
                <a:solidFill>
                  <a:srgbClr val="414141"/>
                </a:solidFill>
              </a:rPr>
              <a:t>– </a:t>
            </a:r>
            <a:r>
              <a:rPr lang="en-IE" sz="2200" err="1">
                <a:solidFill>
                  <a:srgbClr val="414141"/>
                </a:solidFill>
              </a:rPr>
              <a:t>osebnosti</a:t>
            </a:r>
            <a:r>
              <a:rPr lang="en-IE" sz="2200" dirty="0">
                <a:solidFill>
                  <a:srgbClr val="414141"/>
                </a:solidFill>
              </a:rPr>
              <a:t> in </a:t>
            </a:r>
            <a:r>
              <a:rPr lang="en-IE" sz="2200" err="1">
                <a:solidFill>
                  <a:srgbClr val="414141"/>
                </a:solidFill>
              </a:rPr>
              <a:t>zgodbe</a:t>
            </a:r>
            <a:r>
              <a:rPr lang="en-IE" sz="2200" dirty="0">
                <a:solidFill>
                  <a:srgbClr val="414141"/>
                </a:solidFill>
              </a:rPr>
              <a:t> </a:t>
            </a:r>
            <a:r>
              <a:rPr lang="en-IE" sz="2200" err="1">
                <a:solidFill>
                  <a:srgbClr val="414141"/>
                </a:solidFill>
              </a:rPr>
              <a:t>gostiteljev</a:t>
            </a:r>
            <a:r>
              <a:rPr lang="en-IE" sz="2200" dirty="0">
                <a:solidFill>
                  <a:srgbClr val="414141"/>
                </a:solidFill>
              </a:rPr>
              <a:t> so </a:t>
            </a:r>
            <a:r>
              <a:rPr lang="en-IE" sz="2200" err="1">
                <a:solidFill>
                  <a:srgbClr val="414141"/>
                </a:solidFill>
              </a:rPr>
              <a:t>vidne</a:t>
            </a:r>
            <a:r>
              <a:rPr lang="en-IE" sz="2200" dirty="0">
                <a:solidFill>
                  <a:srgbClr val="414141"/>
                </a:solidFill>
              </a:rPr>
              <a:t>. </a:t>
            </a:r>
            <a:r>
              <a:rPr lang="en-IE" sz="2200" err="1">
                <a:solidFill>
                  <a:srgbClr val="414141"/>
                </a:solidFill>
              </a:rPr>
              <a:t>Gostje</a:t>
            </a:r>
            <a:r>
              <a:rPr lang="en-IE" sz="2200" dirty="0">
                <a:solidFill>
                  <a:srgbClr val="414141"/>
                </a:solidFill>
              </a:rPr>
              <a:t> se </a:t>
            </a:r>
            <a:r>
              <a:rPr lang="en-IE" sz="2200" err="1">
                <a:solidFill>
                  <a:srgbClr val="414141"/>
                </a:solidFill>
              </a:rPr>
              <a:t>spominjajo</a:t>
            </a:r>
            <a:r>
              <a:rPr lang="en-IE" sz="2200" dirty="0">
                <a:solidFill>
                  <a:srgbClr val="414141"/>
                </a:solidFill>
              </a:rPr>
              <a:t> topline, </a:t>
            </a:r>
            <a:r>
              <a:rPr lang="en-IE" sz="2200" err="1">
                <a:solidFill>
                  <a:srgbClr val="414141"/>
                </a:solidFill>
              </a:rPr>
              <a:t>skrbi</a:t>
            </a:r>
            <a:r>
              <a:rPr lang="en-IE" sz="2200" dirty="0">
                <a:solidFill>
                  <a:srgbClr val="414141"/>
                </a:solidFill>
              </a:rPr>
              <a:t> in </a:t>
            </a:r>
            <a:r>
              <a:rPr lang="en-IE" sz="2200" err="1">
                <a:solidFill>
                  <a:srgbClr val="414141"/>
                </a:solidFill>
              </a:rPr>
              <a:t>osebnega</a:t>
            </a:r>
            <a:r>
              <a:rPr lang="en-IE" sz="2200" dirty="0">
                <a:solidFill>
                  <a:srgbClr val="414141"/>
                </a:solidFill>
              </a:rPr>
              <a:t> </a:t>
            </a:r>
            <a:r>
              <a:rPr lang="en-IE" sz="2200" err="1">
                <a:solidFill>
                  <a:srgbClr val="414141"/>
                </a:solidFill>
              </a:rPr>
              <a:t>pristopa</a:t>
            </a:r>
            <a:r>
              <a:rPr lang="en-IE" sz="2200" dirty="0">
                <a:solidFill>
                  <a:srgbClr val="414141"/>
                </a:solidFill>
              </a:rPr>
              <a:t>, ki </a:t>
            </a:r>
            <a:r>
              <a:rPr lang="en-IE" sz="2200" err="1">
                <a:solidFill>
                  <a:srgbClr val="414141"/>
                </a:solidFill>
              </a:rPr>
              <a:t>postanejo</a:t>
            </a:r>
            <a:r>
              <a:rPr lang="en-IE" sz="2200" dirty="0">
                <a:solidFill>
                  <a:srgbClr val="414141"/>
                </a:solidFill>
              </a:rPr>
              <a:t> del </a:t>
            </a:r>
            <a:r>
              <a:rPr lang="en-IE" sz="2200" err="1">
                <a:solidFill>
                  <a:srgbClr val="414141"/>
                </a:solidFill>
              </a:rPr>
              <a:t>identitete</a:t>
            </a:r>
            <a:r>
              <a:rPr lang="en-IE" sz="2200" dirty="0">
                <a:solidFill>
                  <a:srgbClr val="414141"/>
                </a:solidFill>
              </a:rPr>
              <a:t> </a:t>
            </a:r>
            <a:r>
              <a:rPr lang="en-IE" sz="2200" err="1">
                <a:solidFill>
                  <a:srgbClr val="414141"/>
                </a:solidFill>
              </a:rPr>
              <a:t>blagovne</a:t>
            </a:r>
            <a:r>
              <a:rPr lang="en-IE" sz="2200" dirty="0">
                <a:solidFill>
                  <a:srgbClr val="414141"/>
                </a:solidFill>
              </a:rPr>
              <a:t> </a:t>
            </a:r>
            <a:r>
              <a:rPr lang="en-IE" sz="2200" err="1">
                <a:solidFill>
                  <a:srgbClr val="414141"/>
                </a:solidFill>
              </a:rPr>
              <a:t>znamke</a:t>
            </a:r>
            <a:r>
              <a:rPr lang="en-IE" sz="2200" dirty="0">
                <a:solidFill>
                  <a:srgbClr val="414141"/>
                </a:solidFill>
              </a:rPr>
              <a:t>. Ta </a:t>
            </a:r>
            <a:r>
              <a:rPr lang="en-IE" sz="2200" err="1">
                <a:solidFill>
                  <a:srgbClr val="414141"/>
                </a:solidFill>
              </a:rPr>
              <a:t>človeški</a:t>
            </a:r>
            <a:r>
              <a:rPr lang="en-IE" sz="2200" dirty="0">
                <a:solidFill>
                  <a:srgbClr val="414141"/>
                </a:solidFill>
              </a:rPr>
              <a:t> element </a:t>
            </a:r>
            <a:r>
              <a:rPr lang="en-IE" sz="2200" err="1">
                <a:solidFill>
                  <a:srgbClr val="414141"/>
                </a:solidFill>
              </a:rPr>
              <a:t>gradi</a:t>
            </a:r>
            <a:r>
              <a:rPr lang="en-IE" sz="2200" dirty="0">
                <a:solidFill>
                  <a:srgbClr val="414141"/>
                </a:solidFill>
              </a:rPr>
              <a:t> </a:t>
            </a:r>
            <a:r>
              <a:rPr lang="en-IE" sz="2200" err="1">
                <a:solidFill>
                  <a:srgbClr val="414141"/>
                </a:solidFill>
              </a:rPr>
              <a:t>zaupanje</a:t>
            </a:r>
            <a:r>
              <a:rPr lang="en-IE" sz="2200" dirty="0">
                <a:solidFill>
                  <a:srgbClr val="414141"/>
                </a:solidFill>
              </a:rPr>
              <a:t> in </a:t>
            </a:r>
            <a:r>
              <a:rPr lang="en-IE" sz="2200" err="1">
                <a:solidFill>
                  <a:srgbClr val="414141"/>
                </a:solidFill>
              </a:rPr>
              <a:t>čustveno</a:t>
            </a:r>
            <a:r>
              <a:rPr lang="en-IE" sz="2200" dirty="0">
                <a:solidFill>
                  <a:srgbClr val="414141"/>
                </a:solidFill>
              </a:rPr>
              <a:t> </a:t>
            </a:r>
            <a:r>
              <a:rPr lang="en-IE" sz="2200" err="1">
                <a:solidFill>
                  <a:srgbClr val="414141"/>
                </a:solidFill>
              </a:rPr>
              <a:t>povezavo</a:t>
            </a:r>
            <a:r>
              <a:rPr lang="en-IE" sz="2200" dirty="0">
                <a:solidFill>
                  <a:srgbClr val="414141"/>
                </a:solidFill>
              </a:rPr>
              <a:t>.</a:t>
            </a:r>
          </a:p>
          <a:p>
            <a:pPr marL="457200" indent="-457200">
              <a:lnSpc>
                <a:spcPts val="2340"/>
              </a:lnSpc>
              <a:buClr>
                <a:srgbClr val="EC7C69"/>
              </a:buClr>
              <a:buFont typeface="+mj-lt"/>
              <a:buAutoNum type="arabicPeriod" startAt="4"/>
            </a:pPr>
            <a:r>
              <a:rPr lang="en-IE" sz="2200" b="1" err="1">
                <a:solidFill>
                  <a:srgbClr val="414141"/>
                </a:solidFill>
              </a:rPr>
              <a:t>Osredotočenost</a:t>
            </a:r>
            <a:r>
              <a:rPr lang="en-IE" sz="2200" b="1" dirty="0">
                <a:solidFill>
                  <a:srgbClr val="414141"/>
                </a:solidFill>
              </a:rPr>
              <a:t> </a:t>
            </a:r>
            <a:r>
              <a:rPr lang="en-IE" sz="2200" b="1" err="1">
                <a:solidFill>
                  <a:srgbClr val="414141"/>
                </a:solidFill>
              </a:rPr>
              <a:t>na</a:t>
            </a:r>
            <a:r>
              <a:rPr lang="en-IE" sz="2200" b="1" dirty="0">
                <a:solidFill>
                  <a:srgbClr val="414141"/>
                </a:solidFill>
              </a:rPr>
              <a:t> </a:t>
            </a:r>
            <a:r>
              <a:rPr lang="en-IE" sz="2200" b="1" err="1">
                <a:solidFill>
                  <a:srgbClr val="414141"/>
                </a:solidFill>
              </a:rPr>
              <a:t>gosta</a:t>
            </a:r>
            <a:r>
              <a:rPr lang="en-IE" sz="2200" b="1" dirty="0">
                <a:solidFill>
                  <a:srgbClr val="414141"/>
                </a:solidFill>
              </a:rPr>
              <a:t> </a:t>
            </a:r>
            <a:r>
              <a:rPr lang="en-IE" sz="2200" dirty="0">
                <a:solidFill>
                  <a:srgbClr val="414141"/>
                </a:solidFill>
              </a:rPr>
              <a:t>–</a:t>
            </a:r>
            <a:r>
              <a:rPr lang="en-IE" sz="2200" b="1" dirty="0">
                <a:solidFill>
                  <a:srgbClr val="414141"/>
                </a:solidFill>
              </a:rPr>
              <a:t> </a:t>
            </a:r>
            <a:r>
              <a:rPr lang="en-IE" sz="2200" err="1">
                <a:solidFill>
                  <a:srgbClr val="414141"/>
                </a:solidFill>
              </a:rPr>
              <a:t>popotniki</a:t>
            </a:r>
            <a:r>
              <a:rPr lang="en-IE" sz="2200" dirty="0">
                <a:solidFill>
                  <a:srgbClr val="414141"/>
                </a:solidFill>
              </a:rPr>
              <a:t>, ki </a:t>
            </a:r>
            <a:r>
              <a:rPr lang="en-IE" sz="2200" err="1">
                <a:solidFill>
                  <a:srgbClr val="414141"/>
                </a:solidFill>
              </a:rPr>
              <a:t>iščejo</a:t>
            </a:r>
            <a:r>
              <a:rPr lang="en-IE" sz="2200" dirty="0">
                <a:solidFill>
                  <a:srgbClr val="414141"/>
                </a:solidFill>
              </a:rPr>
              <a:t> </a:t>
            </a:r>
            <a:r>
              <a:rPr lang="en-IE" sz="2200" err="1">
                <a:solidFill>
                  <a:srgbClr val="414141"/>
                </a:solidFill>
              </a:rPr>
              <a:t>miren</a:t>
            </a:r>
            <a:r>
              <a:rPr lang="en-IE" sz="2200" dirty="0">
                <a:solidFill>
                  <a:srgbClr val="414141"/>
                </a:solidFill>
              </a:rPr>
              <a:t> </a:t>
            </a:r>
            <a:r>
              <a:rPr lang="en-IE" sz="2200" err="1">
                <a:solidFill>
                  <a:srgbClr val="414141"/>
                </a:solidFill>
              </a:rPr>
              <a:t>oddih</a:t>
            </a:r>
            <a:r>
              <a:rPr lang="en-IE" sz="2200" dirty="0">
                <a:solidFill>
                  <a:srgbClr val="414141"/>
                </a:solidFill>
              </a:rPr>
              <a:t>, </a:t>
            </a:r>
            <a:r>
              <a:rPr lang="en-IE" sz="2200" err="1">
                <a:solidFill>
                  <a:srgbClr val="414141"/>
                </a:solidFill>
              </a:rPr>
              <a:t>pristne</a:t>
            </a:r>
            <a:r>
              <a:rPr lang="en-IE" sz="2200" dirty="0">
                <a:solidFill>
                  <a:srgbClr val="414141"/>
                </a:solidFill>
              </a:rPr>
              <a:t> </a:t>
            </a:r>
            <a:r>
              <a:rPr lang="en-IE" sz="2200" err="1">
                <a:solidFill>
                  <a:srgbClr val="414141"/>
                </a:solidFill>
              </a:rPr>
              <a:t>izkušnje</a:t>
            </a:r>
            <a:r>
              <a:rPr lang="en-IE" sz="2200" dirty="0">
                <a:solidFill>
                  <a:srgbClr val="414141"/>
                </a:solidFill>
              </a:rPr>
              <a:t> in </a:t>
            </a:r>
            <a:r>
              <a:rPr lang="en-IE" sz="2200" err="1">
                <a:solidFill>
                  <a:srgbClr val="414141"/>
                </a:solidFill>
              </a:rPr>
              <a:t>osebno</a:t>
            </a:r>
            <a:r>
              <a:rPr lang="en-IE" sz="2200" dirty="0">
                <a:solidFill>
                  <a:srgbClr val="414141"/>
                </a:solidFill>
              </a:rPr>
              <a:t> </a:t>
            </a:r>
            <a:r>
              <a:rPr lang="en-IE" sz="2200" err="1">
                <a:solidFill>
                  <a:srgbClr val="414141"/>
                </a:solidFill>
              </a:rPr>
              <a:t>interakcijo</a:t>
            </a:r>
            <a:r>
              <a:rPr lang="en-IE" sz="2200" dirty="0">
                <a:solidFill>
                  <a:srgbClr val="414141"/>
                </a:solidFill>
              </a:rPr>
              <a:t>. </a:t>
            </a:r>
            <a:r>
              <a:rPr lang="en-IE" sz="2200" err="1">
                <a:solidFill>
                  <a:srgbClr val="414141"/>
                </a:solidFill>
              </a:rPr>
              <a:t>Potrebe</a:t>
            </a:r>
            <a:r>
              <a:rPr lang="en-IE" sz="2200" dirty="0">
                <a:solidFill>
                  <a:srgbClr val="414141"/>
                </a:solidFill>
              </a:rPr>
              <a:t> </a:t>
            </a:r>
            <a:r>
              <a:rPr lang="en-IE" sz="2200" err="1">
                <a:solidFill>
                  <a:srgbClr val="414141"/>
                </a:solidFill>
              </a:rPr>
              <a:t>gostov</a:t>
            </a:r>
            <a:r>
              <a:rPr lang="en-IE" sz="2200" dirty="0">
                <a:solidFill>
                  <a:srgbClr val="414141"/>
                </a:solidFill>
              </a:rPr>
              <a:t>: </a:t>
            </a:r>
            <a:r>
              <a:rPr lang="en-IE" sz="2200" err="1">
                <a:solidFill>
                  <a:srgbClr val="414141"/>
                </a:solidFill>
              </a:rPr>
              <a:t>mirna</a:t>
            </a:r>
            <a:r>
              <a:rPr lang="en-IE" sz="2200" dirty="0">
                <a:solidFill>
                  <a:srgbClr val="414141"/>
                </a:solidFill>
              </a:rPr>
              <a:t> </a:t>
            </a:r>
            <a:r>
              <a:rPr lang="en-IE" sz="2200" err="1">
                <a:solidFill>
                  <a:srgbClr val="414141"/>
                </a:solidFill>
              </a:rPr>
              <a:t>baza</a:t>
            </a:r>
            <a:r>
              <a:rPr lang="en-IE" sz="2200" dirty="0">
                <a:solidFill>
                  <a:srgbClr val="414141"/>
                </a:solidFill>
              </a:rPr>
              <a:t> za </a:t>
            </a:r>
            <a:r>
              <a:rPr lang="en-IE" sz="2200" err="1">
                <a:solidFill>
                  <a:srgbClr val="414141"/>
                </a:solidFill>
              </a:rPr>
              <a:t>raziskovanje</a:t>
            </a:r>
            <a:r>
              <a:rPr lang="en-IE" sz="2200" dirty="0">
                <a:solidFill>
                  <a:srgbClr val="414141"/>
                </a:solidFill>
              </a:rPr>
              <a:t> </a:t>
            </a:r>
            <a:r>
              <a:rPr lang="en-IE" sz="2200" err="1">
                <a:solidFill>
                  <a:srgbClr val="414141"/>
                </a:solidFill>
              </a:rPr>
              <a:t>Burrena</a:t>
            </a:r>
            <a:r>
              <a:rPr lang="en-IE" sz="2200" dirty="0">
                <a:solidFill>
                  <a:srgbClr val="414141"/>
                </a:solidFill>
              </a:rPr>
              <a:t>, </a:t>
            </a:r>
            <a:r>
              <a:rPr lang="en-IE" sz="2200" err="1">
                <a:solidFill>
                  <a:srgbClr val="414141"/>
                </a:solidFill>
              </a:rPr>
              <a:t>lokalni</a:t>
            </a:r>
            <a:r>
              <a:rPr lang="en-IE" sz="2200" dirty="0">
                <a:solidFill>
                  <a:srgbClr val="414141"/>
                </a:solidFill>
              </a:rPr>
              <a:t> </a:t>
            </a:r>
            <a:r>
              <a:rPr lang="en-IE" sz="2200" err="1">
                <a:solidFill>
                  <a:srgbClr val="414141"/>
                </a:solidFill>
              </a:rPr>
              <a:t>vpogledi</a:t>
            </a:r>
            <a:r>
              <a:rPr lang="en-IE" sz="2200" dirty="0">
                <a:solidFill>
                  <a:srgbClr val="414141"/>
                </a:solidFill>
              </a:rPr>
              <a:t>, ki </a:t>
            </a:r>
            <a:r>
              <a:rPr lang="en-IE" sz="2200" err="1">
                <a:solidFill>
                  <a:srgbClr val="414141"/>
                </a:solidFill>
              </a:rPr>
              <a:t>presegajo</a:t>
            </a:r>
            <a:r>
              <a:rPr lang="en-IE" sz="2200" dirty="0">
                <a:solidFill>
                  <a:srgbClr val="414141"/>
                </a:solidFill>
              </a:rPr>
              <a:t> </a:t>
            </a:r>
            <a:r>
              <a:rPr lang="en-IE" sz="2200" err="1">
                <a:solidFill>
                  <a:srgbClr val="414141"/>
                </a:solidFill>
              </a:rPr>
              <a:t>vodiče</a:t>
            </a:r>
            <a:r>
              <a:rPr lang="en-IE" sz="2200" dirty="0">
                <a:solidFill>
                  <a:srgbClr val="414141"/>
                </a:solidFill>
              </a:rPr>
              <a:t>, in </a:t>
            </a:r>
            <a:r>
              <a:rPr lang="en-IE" sz="2200" err="1">
                <a:solidFill>
                  <a:srgbClr val="414141"/>
                </a:solidFill>
              </a:rPr>
              <a:t>občutek</a:t>
            </a:r>
            <a:r>
              <a:rPr lang="en-IE" sz="2200" dirty="0">
                <a:solidFill>
                  <a:srgbClr val="414141"/>
                </a:solidFill>
              </a:rPr>
              <a:t> </a:t>
            </a:r>
            <a:r>
              <a:rPr lang="en-IE" sz="2200" err="1">
                <a:solidFill>
                  <a:srgbClr val="414141"/>
                </a:solidFill>
              </a:rPr>
              <a:t>domačnosti</a:t>
            </a:r>
            <a:r>
              <a:rPr lang="en-IE" sz="2200" dirty="0">
                <a:solidFill>
                  <a:srgbClr val="414141"/>
                </a:solidFill>
              </a:rPr>
              <a:t> </a:t>
            </a:r>
            <a:r>
              <a:rPr lang="en-IE" sz="2200" err="1">
                <a:solidFill>
                  <a:srgbClr val="414141"/>
                </a:solidFill>
              </a:rPr>
              <a:t>daleč</a:t>
            </a:r>
            <a:r>
              <a:rPr lang="en-IE" sz="2200" dirty="0">
                <a:solidFill>
                  <a:srgbClr val="414141"/>
                </a:solidFill>
              </a:rPr>
              <a:t> od </a:t>
            </a:r>
            <a:r>
              <a:rPr lang="en-IE" sz="2200" err="1">
                <a:solidFill>
                  <a:srgbClr val="414141"/>
                </a:solidFill>
              </a:rPr>
              <a:t>doma</a:t>
            </a:r>
            <a:r>
              <a:rPr lang="en-IE" sz="2200" dirty="0">
                <a:solidFill>
                  <a:srgbClr val="414141"/>
                </a:solidFill>
              </a:rPr>
              <a:t>. </a:t>
            </a:r>
            <a:endParaRPr lang="en-US" sz="2200" dirty="0">
              <a:solidFill>
                <a:srgbClr val="414141"/>
              </a:solidFill>
            </a:endParaRPr>
          </a:p>
        </p:txBody>
      </p:sp>
      <p:sp>
        <p:nvSpPr>
          <p:cNvPr id="20" name="TextBox 19">
            <a:extLst>
              <a:ext uri="{FF2B5EF4-FFF2-40B4-BE49-F238E27FC236}">
                <a16:creationId xmlns:a16="http://schemas.microsoft.com/office/drawing/2014/main" id="{24EE1A73-D234-181C-5379-C358C86B10DB}"/>
              </a:ext>
            </a:extLst>
          </p:cNvPr>
          <p:cNvSpPr txBox="1"/>
          <p:nvPr/>
        </p:nvSpPr>
        <p:spPr>
          <a:xfrm>
            <a:off x="1620284" y="6088135"/>
            <a:ext cx="5898988" cy="646331"/>
          </a:xfrm>
          <a:prstGeom prst="rect">
            <a:avLst/>
          </a:prstGeom>
          <a:noFill/>
        </p:spPr>
        <p:txBody>
          <a:bodyPr wrap="square" lIns="91440" tIns="45720" rIns="91440" bIns="45720" anchor="t">
            <a:spAutoFit/>
          </a:bodyPr>
          <a:lstStyle/>
          <a:p>
            <a:r>
              <a:rPr lang="en-US" b="1" dirty="0">
                <a:solidFill>
                  <a:srgbClr val="414141"/>
                </a:solidFill>
              </a:rPr>
              <a:t>Vir: </a:t>
            </a:r>
            <a:r>
              <a:rPr lang="en-US" dirty="0">
                <a:solidFill>
                  <a:srgbClr val="459597"/>
                </a:solidFill>
                <a:hlinkClick r:id="rId3">
                  <a:extLst>
                    <a:ext uri="{A12FA001-AC4F-418D-AE19-62706E023703}">
                      <ahyp:hlinkClr xmlns:ahyp="http://schemas.microsoft.com/office/drawing/2018/hyperlinkcolor" val="tx"/>
                    </a:ext>
                  </a:extLst>
                </a:hlinkClick>
              </a:rPr>
              <a:t> Primer: Zeleni ekološki B&amp;B</a:t>
            </a:r>
          </a:p>
          <a:p>
            <a:pPr marL="749300"/>
            <a:r>
              <a:rPr lang="en-US" dirty="0">
                <a:solidFill>
                  <a:srgbClr val="459597"/>
                </a:solidFill>
                <a:hlinkClick r:id="rId3">
                  <a:extLst>
                    <a:ext uri="{A12FA001-AC4F-418D-AE19-62706E023703}">
                      <ahyp:hlinkClr xmlns:ahyp="http://schemas.microsoft.com/office/drawing/2018/hyperlinkcolor" val="tx"/>
                    </a:ext>
                  </a:extLst>
                </a:hlinkClick>
              </a:rPr>
              <a:t>doseže certifikat trajnosti</a:t>
            </a:r>
            <a:endParaRPr lang="en-IE" dirty="0">
              <a:solidFill>
                <a:srgbClr val="459597"/>
              </a:solidFill>
            </a:endParaRPr>
          </a:p>
        </p:txBody>
      </p:sp>
      <p:sp>
        <p:nvSpPr>
          <p:cNvPr id="2" name="Freeform 1">
            <a:extLst>
              <a:ext uri="{FF2B5EF4-FFF2-40B4-BE49-F238E27FC236}">
                <a16:creationId xmlns:a16="http://schemas.microsoft.com/office/drawing/2014/main" id="{75DED549-E6EB-5C08-4112-A83A10813DCB}"/>
              </a:ext>
            </a:extLst>
          </p:cNvPr>
          <p:cNvSpPr/>
          <p:nvPr/>
        </p:nvSpPr>
        <p:spPr>
          <a:xfrm rot="5400000" flipH="1">
            <a:off x="6837626" y="2192154"/>
            <a:ext cx="5069731" cy="4261960"/>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1">
            <a:extLst>
              <a:ext uri="{FF2B5EF4-FFF2-40B4-BE49-F238E27FC236}">
                <a16:creationId xmlns:a16="http://schemas.microsoft.com/office/drawing/2014/main" id="{7B993016-590E-8776-6D37-A85F513AAC86}"/>
              </a:ext>
            </a:extLst>
          </p:cNvPr>
          <p:cNvSpPr txBox="1">
            <a:spLocks/>
          </p:cNvSpPr>
          <p:nvPr/>
        </p:nvSpPr>
        <p:spPr>
          <a:xfrm>
            <a:off x="7700902" y="2095509"/>
            <a:ext cx="351379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200"/>
              <a:t>Ta primer študije ponazarja, kako se lahko alternativna nastanitev izkaže z avtentičnostjo, lokalno usmerjenostjo in osebnim pristopom. Edinstvena kombinacija mirnega okolja, toplega gostoljubja in lokalnih zgodb ustvarja močno blagovno znamko, ki pritegne prave goste.</a:t>
            </a:r>
          </a:p>
        </p:txBody>
      </p:sp>
      <p:sp>
        <p:nvSpPr>
          <p:cNvPr id="5" name="Slide Number Placeholder 5">
            <a:extLst>
              <a:ext uri="{FF2B5EF4-FFF2-40B4-BE49-F238E27FC236}">
                <a16:creationId xmlns:a16="http://schemas.microsoft.com/office/drawing/2014/main" id="{0029F9ED-CD8D-3F22-C5E9-DDC9FF3051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a:p>
        </p:txBody>
      </p:sp>
    </p:spTree>
    <p:extLst>
      <p:ext uri="{BB962C8B-B14F-4D97-AF65-F5344CB8AC3E}">
        <p14:creationId xmlns:p14="http://schemas.microsoft.com/office/powerpoint/2010/main" val="4270886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EA99E-7CE2-48DB-3AEB-A72E6C63E2EC}"/>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77544047-952D-7BBA-DBD1-2619165CD702}"/>
              </a:ext>
            </a:extLst>
          </p:cNvPr>
          <p:cNvSpPr>
            <a:spLocks noGrp="1"/>
          </p:cNvSpPr>
          <p:nvPr>
            <p:ph type="body" sz="quarter" idx="18"/>
          </p:nvPr>
        </p:nvSpPr>
        <p:spPr>
          <a:xfrm>
            <a:off x="254000" y="1482295"/>
            <a:ext cx="3850640" cy="1049221"/>
          </a:xfrm>
          <a:prstGeom prst="rect">
            <a:avLst/>
          </a:prstGeom>
        </p:spPr>
        <p:txBody>
          <a:bodyPr/>
          <a:lstStyle/>
          <a:p>
            <a:r>
              <a:rPr lang="en-US"/>
              <a:t>Kako graditi na blagovni znamki države in jo narediti drugačno</a:t>
            </a:r>
          </a:p>
        </p:txBody>
      </p:sp>
      <p:sp>
        <p:nvSpPr>
          <p:cNvPr id="15" name="Text Placeholder 3">
            <a:extLst>
              <a:ext uri="{FF2B5EF4-FFF2-40B4-BE49-F238E27FC236}">
                <a16:creationId xmlns:a16="http://schemas.microsoft.com/office/drawing/2014/main" id="{C22E9543-8444-26D3-8C73-1CA485EBCE56}"/>
              </a:ext>
            </a:extLst>
          </p:cNvPr>
          <p:cNvSpPr>
            <a:spLocks noGrp="1"/>
          </p:cNvSpPr>
          <p:nvPr>
            <p:ph type="body" sz="quarter" idx="19"/>
          </p:nvPr>
        </p:nvSpPr>
        <p:spPr>
          <a:prstGeom prst="rect">
            <a:avLst/>
          </a:prstGeom>
        </p:spPr>
        <p:txBody>
          <a:bodyPr/>
          <a:lstStyle/>
          <a:p>
            <a:r>
              <a:rPr lang="en-GB"/>
              <a:t>Podcast</a:t>
            </a:r>
          </a:p>
        </p:txBody>
      </p:sp>
      <p:sp>
        <p:nvSpPr>
          <p:cNvPr id="16" name="Text Placeholder 4">
            <a:extLst>
              <a:ext uri="{FF2B5EF4-FFF2-40B4-BE49-F238E27FC236}">
                <a16:creationId xmlns:a16="http://schemas.microsoft.com/office/drawing/2014/main" id="{1137F14D-2B5B-5FED-6738-E0A5DE223E3E}"/>
              </a:ext>
            </a:extLst>
          </p:cNvPr>
          <p:cNvSpPr txBox="1">
            <a:spLocks/>
          </p:cNvSpPr>
          <p:nvPr/>
        </p:nvSpPr>
        <p:spPr>
          <a:xfrm>
            <a:off x="5983399" y="1381482"/>
            <a:ext cx="5938719" cy="4756194"/>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b="1"/>
              <a:t>Poleg gradnje blagovnih znamk turističnih nastanitev si poglejmo, kako se lahko razlikujemo pri gradnji turistične blagovne znamke držav. </a:t>
            </a:r>
          </a:p>
          <a:p>
            <a:pPr>
              <a:lnSpc>
                <a:spcPts val="2340"/>
              </a:lnSpc>
              <a:buClr>
                <a:srgbClr val="EC7C69"/>
              </a:buClr>
            </a:pPr>
            <a:endParaRPr lang="en-IE"/>
          </a:p>
          <a:p>
            <a:pPr>
              <a:lnSpc>
                <a:spcPts val="2340"/>
              </a:lnSpc>
              <a:buClr>
                <a:srgbClr val="EC7C69"/>
              </a:buClr>
            </a:pPr>
            <a:r>
              <a:rPr lang="en-IE" sz="2000"/>
              <a:t>Marius </a:t>
            </a:r>
            <a:r>
              <a:rPr lang="en-IE" sz="2000" err="1"/>
              <a:t>Gurskas</a:t>
            </a:r>
            <a:r>
              <a:rPr lang="en-IE" sz="2000"/>
              <a:t>, direktor za komunikacije v litovski vladni kanclerski službi, se pogovarja s Karmen </a:t>
            </a:r>
            <a:r>
              <a:rPr lang="en-IE" sz="2000" err="1"/>
              <a:t>Novarlic</a:t>
            </a:r>
            <a:r>
              <a:rPr lang="en-IE" sz="2000"/>
              <a:t>, vodjo oddelka za poslovno komunikacijo na Slovenski turistični organizaciji. </a:t>
            </a:r>
            <a:endParaRPr lang="en-IE" sz="2000">
              <a:ea typeface="Calibri"/>
              <a:cs typeface="Calibri"/>
            </a:endParaRPr>
          </a:p>
          <a:p>
            <a:pPr>
              <a:lnSpc>
                <a:spcPts val="2340"/>
              </a:lnSpc>
              <a:buClr>
                <a:srgbClr val="EC7C69"/>
              </a:buClr>
            </a:pPr>
            <a:endParaRPr lang="en-IE" sz="2000">
              <a:ea typeface="Calibri"/>
              <a:cs typeface="Calibri"/>
            </a:endParaRPr>
          </a:p>
          <a:p>
            <a:pPr>
              <a:lnSpc>
                <a:spcPts val="2340"/>
              </a:lnSpc>
              <a:buClr>
                <a:srgbClr val="EC7C69"/>
              </a:buClr>
            </a:pPr>
            <a:r>
              <a:rPr lang="en-IE" sz="2000"/>
              <a:t>Odkrijte, kako je Slovenska turistična organizacija delovala za okrepitev čustvene privlačnosti države, kako jasne vrednote omogočajo ekipi, da se hitro prilagaja spremembam, in inovativne nove načine, kako uporabljajo tehnologijo za doseganje svojega občinstva.</a:t>
            </a:r>
            <a:endParaRPr lang="en-IE" sz="2000">
              <a:ea typeface="Calibri"/>
              <a:cs typeface="Calibri"/>
            </a:endParaRPr>
          </a:p>
        </p:txBody>
      </p:sp>
      <p:sp>
        <p:nvSpPr>
          <p:cNvPr id="19" name="Slide Number Placeholder 5">
            <a:extLst>
              <a:ext uri="{FF2B5EF4-FFF2-40B4-BE49-F238E27FC236}">
                <a16:creationId xmlns:a16="http://schemas.microsoft.com/office/drawing/2014/main" id="{292367FE-20B6-B4CD-CFC1-23EAE70F3F7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a:p>
        </p:txBody>
      </p:sp>
      <p:sp>
        <p:nvSpPr>
          <p:cNvPr id="3" name="Text Placeholder 3">
            <a:extLst>
              <a:ext uri="{FF2B5EF4-FFF2-40B4-BE49-F238E27FC236}">
                <a16:creationId xmlns:a16="http://schemas.microsoft.com/office/drawing/2014/main" id="{6604D21C-A970-5126-970C-394C030BF7A7}"/>
              </a:ext>
            </a:extLst>
          </p:cNvPr>
          <p:cNvSpPr txBox="1">
            <a:spLocks/>
          </p:cNvSpPr>
          <p:nvPr/>
        </p:nvSpPr>
        <p:spPr>
          <a:xfrm>
            <a:off x="5961887" y="613375"/>
            <a:ext cx="440110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solidFill>
                  <a:srgbClr val="EC7C69"/>
                </a:solidFill>
              </a:rPr>
              <a:t>Litva in Slovenija </a:t>
            </a:r>
          </a:p>
        </p:txBody>
      </p:sp>
      <p:cxnSp>
        <p:nvCxnSpPr>
          <p:cNvPr id="4" name="Straight Connector 3">
            <a:extLst>
              <a:ext uri="{FF2B5EF4-FFF2-40B4-BE49-F238E27FC236}">
                <a16:creationId xmlns:a16="http://schemas.microsoft.com/office/drawing/2014/main" id="{1547F0AA-8402-9FE8-A641-BE760173455C}"/>
              </a:ext>
            </a:extLst>
          </p:cNvPr>
          <p:cNvCxnSpPr>
            <a:cxnSpLocks/>
          </p:cNvCxnSpPr>
          <p:nvPr/>
        </p:nvCxnSpPr>
        <p:spPr>
          <a:xfrm>
            <a:off x="5522367" y="1380453"/>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CBCF255-D771-77F2-75F7-3B745DADFDF7}"/>
              </a:ext>
            </a:extLst>
          </p:cNvPr>
          <p:cNvPicPr>
            <a:picLocks noChangeAspect="1"/>
          </p:cNvPicPr>
          <p:nvPr/>
        </p:nvPicPr>
        <p:blipFill>
          <a:blip r:embed="rId4">
            <a:biLevel thresh="25000"/>
            <a:alphaModFix amt="35000"/>
            <a:extLst>
              <a:ext uri="{28A0092B-C50C-407E-A947-70E740481C1C}">
                <a14:useLocalDpi xmlns:a14="http://schemas.microsoft.com/office/drawing/2010/main" val="0"/>
              </a:ext>
            </a:extLst>
          </a:blip>
          <a:srcRect l="53155" t="-1" r="5047" b="49903"/>
          <a:stretch/>
        </p:blipFill>
        <p:spPr>
          <a:xfrm>
            <a:off x="-2238495" y="1851954"/>
            <a:ext cx="4246690" cy="3154091"/>
          </a:xfrm>
          <a:prstGeom prst="rect">
            <a:avLst/>
          </a:prstGeom>
        </p:spPr>
      </p:pic>
      <p:sp>
        <p:nvSpPr>
          <p:cNvPr id="8" name="TextBox 7">
            <a:extLst>
              <a:ext uri="{FF2B5EF4-FFF2-40B4-BE49-F238E27FC236}">
                <a16:creationId xmlns:a16="http://schemas.microsoft.com/office/drawing/2014/main" id="{BF269DFF-C999-E0F8-1789-E9204F83F9BE}"/>
              </a:ext>
            </a:extLst>
          </p:cNvPr>
          <p:cNvSpPr txBox="1"/>
          <p:nvPr/>
        </p:nvSpPr>
        <p:spPr>
          <a:xfrm>
            <a:off x="6355135" y="5849365"/>
            <a:ext cx="5177349" cy="584775"/>
          </a:xfrm>
          <a:prstGeom prst="rect">
            <a:avLst/>
          </a:prstGeom>
          <a:noFill/>
        </p:spPr>
        <p:txBody>
          <a:bodyPr wrap="square" lIns="91440" tIns="45720" rIns="91440" bIns="45720" anchor="t">
            <a:spAutoFit/>
          </a:bodyPr>
          <a:lstStyle/>
          <a:p>
            <a:r>
              <a:rPr lang="en-US" sz="1600" dirty="0">
                <a:hlinkClick r:id="rId5"/>
              </a:rPr>
              <a:t>Vir: Litva in Slovenija: Ustvarjanje blagovne znamke, ki pritegne deležnike – Place2Place | Acast</a:t>
            </a:r>
            <a:endParaRPr lang="en-IE" sz="1600" dirty="0"/>
          </a:p>
        </p:txBody>
      </p:sp>
      <p:pic>
        <p:nvPicPr>
          <p:cNvPr id="22" name="Graphic 106">
            <a:extLst>
              <a:ext uri="{FF2B5EF4-FFF2-40B4-BE49-F238E27FC236}">
                <a16:creationId xmlns:a16="http://schemas.microsoft.com/office/drawing/2014/main" id="{E3A1FC75-4C67-B734-0FD5-52AA6E32AA19}"/>
              </a:ext>
            </a:extLst>
          </p:cNvPr>
          <p:cNvPicPr>
            <a:picLocks noChangeAspect="1"/>
          </p:cNvPicPr>
          <p:nvPr/>
        </p:nvPicPr>
        <p:blipFill>
          <a:blip r:embed="rId6"/>
          <a:stretch>
            <a:fillRect/>
          </a:stretch>
        </p:blipFill>
        <p:spPr>
          <a:xfrm rot="5400000" flipH="1">
            <a:off x="811070" y="2195977"/>
            <a:ext cx="3777129" cy="536403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pic>
        <p:nvPicPr>
          <p:cNvPr id="23" name="53ef997e775e6e80e1c41cab5a12a049 (1)">
            <a:hlinkClick r:id="" action="ppaction://media"/>
            <a:extLst>
              <a:ext uri="{FF2B5EF4-FFF2-40B4-BE49-F238E27FC236}">
                <a16:creationId xmlns:a16="http://schemas.microsoft.com/office/drawing/2014/main" id="{838C70D9-4534-A62D-04D3-41E3CEFA45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49739" y="3893262"/>
            <a:ext cx="1325735" cy="1325735"/>
          </a:xfrm>
          <a:prstGeom prst="rect">
            <a:avLst/>
          </a:prstGeom>
        </p:spPr>
      </p:pic>
      <p:sp>
        <p:nvSpPr>
          <p:cNvPr id="24" name="Oval 23">
            <a:extLst>
              <a:ext uri="{FF2B5EF4-FFF2-40B4-BE49-F238E27FC236}">
                <a16:creationId xmlns:a16="http://schemas.microsoft.com/office/drawing/2014/main" id="{5C4353A4-0137-0741-FE27-8D682328B765}"/>
              </a:ext>
            </a:extLst>
          </p:cNvPr>
          <p:cNvSpPr/>
          <p:nvPr/>
        </p:nvSpPr>
        <p:spPr>
          <a:xfrm>
            <a:off x="4214148" y="4711151"/>
            <a:ext cx="1794175" cy="1794175"/>
          </a:xfrm>
          <a:prstGeom prst="ellipse">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13">
            <a:extLst>
              <a:ext uri="{FF2B5EF4-FFF2-40B4-BE49-F238E27FC236}">
                <a16:creationId xmlns:a16="http://schemas.microsoft.com/office/drawing/2014/main" id="{958CB961-4085-C663-D5D0-F649972F95C0}"/>
              </a:ext>
            </a:extLst>
          </p:cNvPr>
          <p:cNvSpPr/>
          <p:nvPr/>
        </p:nvSpPr>
        <p:spPr>
          <a:xfrm>
            <a:off x="3989283" y="5228768"/>
            <a:ext cx="2243901" cy="7603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r>
              <a:rPr lang="en-IE" sz="3000" b="1">
                <a:solidFill>
                  <a:schemeClr val="bg1"/>
                </a:solidFill>
                <a:latin typeface="Calibri" panose="020F0502020204030204" pitchFamily="34" charset="0"/>
                <a:cs typeface="Calibri" panose="020F0502020204030204" pitchFamily="34" charset="0"/>
              </a:rPr>
              <a:t>Kliknite za poslušanje</a:t>
            </a:r>
            <a:endParaRPr lang="en-IE" sz="3000">
              <a:solidFill>
                <a:schemeClr val="bg1"/>
              </a:solidFill>
              <a:latin typeface="Calibri" panose="020F0502020204030204" pitchFamily="34" charset="0"/>
              <a:cs typeface="Calibri" panose="020F0502020204030204" pitchFamily="34" charset="0"/>
            </a:endParaRPr>
          </a:p>
        </p:txBody>
      </p:sp>
      <p:pic>
        <p:nvPicPr>
          <p:cNvPr id="27" name="Graphic 26" descr="Podcast outline">
            <a:extLst>
              <a:ext uri="{FF2B5EF4-FFF2-40B4-BE49-F238E27FC236}">
                <a16:creationId xmlns:a16="http://schemas.microsoft.com/office/drawing/2014/main" id="{9FC06DDF-CEA9-A866-3299-1AC5CAB95F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2461" y="413386"/>
            <a:ext cx="1203631" cy="1203631"/>
          </a:xfrm>
          <a:prstGeom prst="rect">
            <a:avLst/>
          </a:prstGeom>
        </p:spPr>
      </p:pic>
    </p:spTree>
    <p:extLst>
      <p:ext uri="{BB962C8B-B14F-4D97-AF65-F5344CB8AC3E}">
        <p14:creationId xmlns:p14="http://schemas.microsoft.com/office/powerpoint/2010/main" val="25828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73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BE5D5853-91EB-B691-BF33-6764FEE9314A}"/>
              </a:ext>
            </a:extLst>
          </p:cNvPr>
          <p:cNvSpPr/>
          <p:nvPr/>
        </p:nvSpPr>
        <p:spPr>
          <a:xfrm rot="5400000" flipH="1">
            <a:off x="385841" y="2192153"/>
            <a:ext cx="5069731" cy="4261960"/>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14781" y="737384"/>
            <a:ext cx="11870033" cy="746152"/>
          </a:xfrm>
          <a:prstGeom prst="rect">
            <a:avLst/>
          </a:prstGeom>
        </p:spPr>
        <p:txBody>
          <a:bodyPr lIns="91440" tIns="45720" rIns="91440" bIns="45720" anchor="t"/>
          <a:lstStyle/>
          <a:p>
            <a:pPr marL="0" indent="0">
              <a:buNone/>
            </a:pPr>
            <a:r>
              <a:rPr lang="en-US" sz="3600" b="1">
                <a:solidFill>
                  <a:srgbClr val="EC7C69"/>
                </a:solidFill>
              </a:rPr>
              <a:t>Praktična vaja: </a:t>
            </a:r>
            <a:r>
              <a:rPr lang="en-US" sz="3200">
                <a:solidFill>
                  <a:srgbClr val="414141"/>
                </a:solidFill>
              </a:rPr>
              <a:t>Preoblikovanje blagovne znamke alternativnih nastanitev</a:t>
            </a:r>
            <a:endParaRPr lang="en-US" sz="3200" err="1">
              <a:ea typeface="Calibri" panose="020F0502020204030204"/>
              <a:cs typeface="Calibri" panose="020F0502020204030204"/>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5366479" y="2095508"/>
            <a:ext cx="557640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err="1">
                <a:solidFill>
                  <a:srgbClr val="EC7C69"/>
                </a:solidFill>
              </a:rPr>
              <a:t>Učni</a:t>
            </a:r>
            <a:r>
              <a:rPr lang="en-IE" sz="2800" b="1" dirty="0">
                <a:solidFill>
                  <a:srgbClr val="EC7C69"/>
                </a:solidFill>
              </a:rPr>
              <a:t> </a:t>
            </a:r>
            <a:r>
              <a:rPr lang="en-IE" sz="2800" b="1" dirty="0" err="1">
                <a:solidFill>
                  <a:srgbClr val="EC7C69"/>
                </a:solidFill>
              </a:rPr>
              <a:t>izidi</a:t>
            </a:r>
            <a:r>
              <a:rPr lang="en-IE" sz="2800" b="1" dirty="0">
                <a:solidFill>
                  <a:srgbClr val="EC7C69"/>
                </a:solidFill>
              </a:rPr>
              <a:t>:</a:t>
            </a:r>
          </a:p>
          <a:p>
            <a:pPr algn="l">
              <a:lnSpc>
                <a:spcPts val="2540"/>
              </a:lnSpc>
              <a:spcBef>
                <a:spcPts val="0"/>
              </a:spcBef>
            </a:pPr>
            <a:endParaRPr lang="en-IE" sz="2400" b="1">
              <a:solidFill>
                <a:srgbClr val="EC7C69"/>
              </a:solidFill>
            </a:endParaRPr>
          </a:p>
          <a:p>
            <a:pPr marL="457200" indent="-457200" algn="l">
              <a:lnSpc>
                <a:spcPts val="2340"/>
              </a:lnSpc>
              <a:spcBef>
                <a:spcPts val="0"/>
              </a:spcBef>
              <a:buClr>
                <a:srgbClr val="459597"/>
              </a:buClr>
              <a:buFont typeface="+mj-lt"/>
              <a:buAutoNum type="arabicPeriod"/>
            </a:pPr>
            <a:r>
              <a:rPr lang="en-IE" sz="2200" dirty="0" err="1">
                <a:solidFill>
                  <a:srgbClr val="414141"/>
                </a:solidFill>
              </a:rPr>
              <a:t>Razumevanje</a:t>
            </a:r>
            <a:r>
              <a:rPr lang="en-IE" sz="2200" dirty="0">
                <a:solidFill>
                  <a:srgbClr val="414141"/>
                </a:solidFill>
              </a:rPr>
              <a:t>, </a:t>
            </a:r>
            <a:r>
              <a:rPr lang="en-IE" sz="2200" dirty="0" err="1">
                <a:solidFill>
                  <a:srgbClr val="414141"/>
                </a:solidFill>
              </a:rPr>
              <a:t>kaj</a:t>
            </a:r>
            <a:r>
              <a:rPr lang="en-IE" sz="2200" dirty="0">
                <a:solidFill>
                  <a:srgbClr val="414141"/>
                </a:solidFill>
              </a:rPr>
              <a:t> </a:t>
            </a:r>
            <a:r>
              <a:rPr lang="en-IE" sz="2200" dirty="0" err="1">
                <a:solidFill>
                  <a:srgbClr val="414141"/>
                </a:solidFill>
              </a:rPr>
              <a:t>naredi</a:t>
            </a:r>
            <a:r>
              <a:rPr lang="en-IE" sz="2200" dirty="0">
                <a:solidFill>
                  <a:srgbClr val="414141"/>
                </a:solidFill>
              </a:rPr>
              <a:t> </a:t>
            </a:r>
            <a:r>
              <a:rPr lang="en-IE" sz="2200" dirty="0" err="1">
                <a:solidFill>
                  <a:srgbClr val="414141"/>
                </a:solidFill>
              </a:rPr>
              <a:t>turistično</a:t>
            </a:r>
            <a:r>
              <a:rPr lang="en-IE" sz="2200" dirty="0">
                <a:solidFill>
                  <a:srgbClr val="414141"/>
                </a:solidFill>
              </a:rPr>
              <a:t> </a:t>
            </a:r>
            <a:r>
              <a:rPr lang="en-IE" sz="2200" dirty="0" err="1">
                <a:solidFill>
                  <a:srgbClr val="414141"/>
                </a:solidFill>
              </a:rPr>
              <a:t>nastanitev</a:t>
            </a:r>
            <a:r>
              <a:rPr lang="en-IE" sz="2200" dirty="0">
                <a:solidFill>
                  <a:srgbClr val="414141"/>
                </a:solidFill>
              </a:rPr>
              <a:t> </a:t>
            </a:r>
            <a:r>
              <a:rPr lang="en-IE" sz="2200" dirty="0" err="1">
                <a:solidFill>
                  <a:srgbClr val="414141"/>
                </a:solidFill>
              </a:rPr>
              <a:t>privlačno</a:t>
            </a:r>
            <a:r>
              <a:rPr lang="en-IE" sz="2200" dirty="0">
                <a:solidFill>
                  <a:srgbClr val="414141"/>
                </a:solidFill>
              </a:rPr>
              <a:t> za </a:t>
            </a:r>
            <a:r>
              <a:rPr lang="en-IE" sz="2200" dirty="0" err="1">
                <a:solidFill>
                  <a:srgbClr val="414141"/>
                </a:solidFill>
              </a:rPr>
              <a:t>turiste</a:t>
            </a:r>
            <a:r>
              <a:rPr lang="en-IE" sz="2200" dirty="0">
                <a:solidFill>
                  <a:srgbClr val="414141"/>
                </a:solidFill>
              </a:rPr>
              <a:t>.</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mj-lt"/>
              <a:buAutoNum type="arabicPeriod"/>
            </a:pPr>
            <a:r>
              <a:rPr lang="en-IE" sz="2200" dirty="0" err="1">
                <a:solidFill>
                  <a:srgbClr val="414141"/>
                </a:solidFill>
              </a:rPr>
              <a:t>Spoznati</a:t>
            </a:r>
            <a:r>
              <a:rPr lang="en-IE" sz="2200" dirty="0">
                <a:solidFill>
                  <a:srgbClr val="414141"/>
                </a:solidFill>
              </a:rPr>
              <a:t>, </a:t>
            </a:r>
            <a:r>
              <a:rPr lang="en-IE" sz="2200" dirty="0" err="1">
                <a:solidFill>
                  <a:srgbClr val="414141"/>
                </a:solidFill>
              </a:rPr>
              <a:t>kako</a:t>
            </a:r>
            <a:r>
              <a:rPr lang="en-IE" sz="2200" dirty="0">
                <a:solidFill>
                  <a:srgbClr val="414141"/>
                </a:solidFill>
              </a:rPr>
              <a:t> </a:t>
            </a:r>
            <a:r>
              <a:rPr lang="en-IE" sz="2200" dirty="0" err="1">
                <a:solidFill>
                  <a:srgbClr val="414141"/>
                </a:solidFill>
              </a:rPr>
              <a:t>spremembe</a:t>
            </a:r>
            <a:r>
              <a:rPr lang="en-IE" sz="2200" dirty="0">
                <a:solidFill>
                  <a:srgbClr val="414141"/>
                </a:solidFill>
              </a:rPr>
              <a:t> </a:t>
            </a:r>
            <a:r>
              <a:rPr lang="en-IE" sz="2200" dirty="0" err="1">
                <a:solidFill>
                  <a:srgbClr val="414141"/>
                </a:solidFill>
              </a:rPr>
              <a:t>blagovne</a:t>
            </a:r>
            <a:r>
              <a:rPr lang="en-IE" sz="2200" dirty="0">
                <a:solidFill>
                  <a:srgbClr val="414141"/>
                </a:solidFill>
              </a:rPr>
              <a:t> </a:t>
            </a:r>
            <a:r>
              <a:rPr lang="en-IE" sz="2200" dirty="0" err="1">
                <a:solidFill>
                  <a:srgbClr val="414141"/>
                </a:solidFill>
              </a:rPr>
              <a:t>znamke</a:t>
            </a:r>
            <a:r>
              <a:rPr lang="en-IE" sz="2200" dirty="0">
                <a:solidFill>
                  <a:srgbClr val="414141"/>
                </a:solidFill>
              </a:rPr>
              <a:t> (</a:t>
            </a:r>
            <a:r>
              <a:rPr lang="en-IE" sz="2200" dirty="0" err="1">
                <a:solidFill>
                  <a:srgbClr val="414141"/>
                </a:solidFill>
              </a:rPr>
              <a:t>ime</a:t>
            </a:r>
            <a:r>
              <a:rPr lang="en-IE" sz="2200" dirty="0">
                <a:solidFill>
                  <a:srgbClr val="414141"/>
                </a:solidFill>
              </a:rPr>
              <a:t>, slogan, </a:t>
            </a:r>
            <a:r>
              <a:rPr lang="en-IE" sz="2200" dirty="0" err="1">
                <a:solidFill>
                  <a:srgbClr val="414141"/>
                </a:solidFill>
              </a:rPr>
              <a:t>logotip</a:t>
            </a:r>
            <a:r>
              <a:rPr lang="en-IE" sz="2200" dirty="0">
                <a:solidFill>
                  <a:srgbClr val="414141"/>
                </a:solidFill>
              </a:rPr>
              <a:t>, </a:t>
            </a:r>
            <a:r>
              <a:rPr lang="en-IE" sz="2200" dirty="0" err="1">
                <a:solidFill>
                  <a:srgbClr val="414141"/>
                </a:solidFill>
              </a:rPr>
              <a:t>atrakcije</a:t>
            </a:r>
            <a:r>
              <a:rPr lang="en-IE" sz="2200" dirty="0">
                <a:solidFill>
                  <a:srgbClr val="414141"/>
                </a:solidFill>
              </a:rPr>
              <a:t>) </a:t>
            </a:r>
            <a:r>
              <a:rPr lang="en-IE" sz="2200" dirty="0" err="1">
                <a:solidFill>
                  <a:srgbClr val="414141"/>
                </a:solidFill>
              </a:rPr>
              <a:t>pomagajo</a:t>
            </a:r>
            <a:r>
              <a:rPr lang="en-IE" sz="2200" dirty="0">
                <a:solidFill>
                  <a:srgbClr val="414141"/>
                </a:solidFill>
              </a:rPr>
              <a:t> </a:t>
            </a:r>
            <a:r>
              <a:rPr lang="en-IE" sz="2200" dirty="0" err="1">
                <a:solidFill>
                  <a:srgbClr val="414141"/>
                </a:solidFill>
              </a:rPr>
              <a:t>promovirati</a:t>
            </a:r>
            <a:r>
              <a:rPr lang="en-IE" sz="2200" dirty="0">
                <a:solidFill>
                  <a:srgbClr val="414141"/>
                </a:solidFill>
              </a:rPr>
              <a:t> </a:t>
            </a:r>
            <a:r>
              <a:rPr lang="en-IE" sz="2200" dirty="0" err="1">
                <a:solidFill>
                  <a:srgbClr val="414141"/>
                </a:solidFill>
              </a:rPr>
              <a:t>turistično</a:t>
            </a:r>
            <a:r>
              <a:rPr lang="en-IE" sz="2200" dirty="0">
                <a:solidFill>
                  <a:srgbClr val="414141"/>
                </a:solidFill>
              </a:rPr>
              <a:t> </a:t>
            </a:r>
            <a:r>
              <a:rPr lang="en-IE" sz="2200" dirty="0" err="1">
                <a:solidFill>
                  <a:srgbClr val="414141"/>
                </a:solidFill>
              </a:rPr>
              <a:t>nastanitev</a:t>
            </a:r>
            <a:r>
              <a:rPr lang="en-IE" sz="2200" dirty="0">
                <a:solidFill>
                  <a:srgbClr val="414141"/>
                </a:solidFill>
              </a:rPr>
              <a:t>.</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mj-lt"/>
              <a:buAutoNum type="arabicPeriod"/>
            </a:pPr>
            <a:r>
              <a:rPr lang="en-IE" sz="2200" dirty="0" err="1">
                <a:solidFill>
                  <a:srgbClr val="414141"/>
                </a:solidFill>
              </a:rPr>
              <a:t>Vaditi</a:t>
            </a:r>
            <a:r>
              <a:rPr lang="en-IE" sz="2200" dirty="0">
                <a:solidFill>
                  <a:srgbClr val="414141"/>
                </a:solidFill>
              </a:rPr>
              <a:t> </a:t>
            </a:r>
            <a:r>
              <a:rPr lang="en-IE" sz="2200" dirty="0" err="1">
                <a:solidFill>
                  <a:srgbClr val="414141"/>
                </a:solidFill>
              </a:rPr>
              <a:t>kreativno</a:t>
            </a:r>
            <a:r>
              <a:rPr lang="en-IE" sz="2200" dirty="0">
                <a:solidFill>
                  <a:srgbClr val="414141"/>
                </a:solidFill>
              </a:rPr>
              <a:t> </a:t>
            </a:r>
            <a:r>
              <a:rPr lang="en-IE" sz="2200" dirty="0" err="1">
                <a:solidFill>
                  <a:srgbClr val="414141"/>
                </a:solidFill>
              </a:rPr>
              <a:t>mišljenje</a:t>
            </a:r>
            <a:r>
              <a:rPr lang="en-IE" sz="2200" dirty="0">
                <a:solidFill>
                  <a:srgbClr val="414141"/>
                </a:solidFill>
              </a:rPr>
              <a:t> in </a:t>
            </a:r>
            <a:r>
              <a:rPr lang="en-IE" sz="2200" dirty="0" err="1">
                <a:solidFill>
                  <a:srgbClr val="414141"/>
                </a:solidFill>
              </a:rPr>
              <a:t>enostavne</a:t>
            </a:r>
            <a:r>
              <a:rPr lang="en-IE" sz="2200" dirty="0">
                <a:solidFill>
                  <a:srgbClr val="414141"/>
                </a:solidFill>
              </a:rPr>
              <a:t> </a:t>
            </a:r>
            <a:r>
              <a:rPr lang="en-IE" sz="2200" dirty="0" err="1">
                <a:solidFill>
                  <a:srgbClr val="414141"/>
                </a:solidFill>
              </a:rPr>
              <a:t>oblikovalske</a:t>
            </a:r>
            <a:r>
              <a:rPr lang="en-IE" sz="2200" dirty="0">
                <a:solidFill>
                  <a:srgbClr val="414141"/>
                </a:solidFill>
              </a:rPr>
              <a:t> </a:t>
            </a:r>
            <a:r>
              <a:rPr lang="en-IE" sz="2200" dirty="0" err="1">
                <a:solidFill>
                  <a:srgbClr val="414141"/>
                </a:solidFill>
              </a:rPr>
              <a:t>veščine</a:t>
            </a:r>
            <a:r>
              <a:rPr lang="en-IE" sz="2200" dirty="0">
                <a:solidFill>
                  <a:srgbClr val="414141"/>
                </a:solidFill>
              </a:rPr>
              <a:t>.</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mj-lt"/>
              <a:buAutoNum type="arabicPeriod"/>
            </a:pPr>
            <a:r>
              <a:rPr lang="en-IE" sz="2200" dirty="0" err="1">
                <a:solidFill>
                  <a:srgbClr val="414141"/>
                </a:solidFill>
              </a:rPr>
              <a:t>Razvijte</a:t>
            </a:r>
            <a:r>
              <a:rPr lang="en-IE" sz="2200" dirty="0">
                <a:solidFill>
                  <a:srgbClr val="414141"/>
                </a:solidFill>
              </a:rPr>
              <a:t> </a:t>
            </a:r>
            <a:r>
              <a:rPr lang="en-IE" sz="2200" dirty="0" err="1">
                <a:solidFill>
                  <a:srgbClr val="414141"/>
                </a:solidFill>
              </a:rPr>
              <a:t>samozavest</a:t>
            </a:r>
            <a:r>
              <a:rPr lang="en-IE" sz="2200" dirty="0">
                <a:solidFill>
                  <a:srgbClr val="414141"/>
                </a:solidFill>
              </a:rPr>
              <a:t> </a:t>
            </a:r>
            <a:r>
              <a:rPr lang="en-IE" sz="2200" dirty="0" err="1">
                <a:solidFill>
                  <a:srgbClr val="414141"/>
                </a:solidFill>
              </a:rPr>
              <a:t>pri</a:t>
            </a:r>
            <a:r>
              <a:rPr lang="en-IE" sz="2200" dirty="0">
                <a:solidFill>
                  <a:srgbClr val="414141"/>
                </a:solidFill>
              </a:rPr>
              <a:t> </a:t>
            </a:r>
            <a:r>
              <a:rPr lang="en-IE" sz="2200" dirty="0" err="1">
                <a:solidFill>
                  <a:srgbClr val="414141"/>
                </a:solidFill>
              </a:rPr>
              <a:t>predstavljanju</a:t>
            </a:r>
            <a:r>
              <a:rPr lang="en-IE" sz="2200" dirty="0">
                <a:solidFill>
                  <a:srgbClr val="414141"/>
                </a:solidFill>
              </a:rPr>
              <a:t> </a:t>
            </a:r>
            <a:r>
              <a:rPr lang="en-IE" sz="2200" dirty="0" err="1">
                <a:solidFill>
                  <a:srgbClr val="414141"/>
                </a:solidFill>
              </a:rPr>
              <a:t>idej</a:t>
            </a:r>
            <a:r>
              <a:rPr lang="en-IE" sz="2400" dirty="0">
                <a:solidFill>
                  <a:srgbClr val="414141"/>
                </a:solidFill>
              </a:rPr>
              <a:t>.</a:t>
            </a:r>
            <a:endParaRPr lang="en-IE" sz="2400" dirty="0">
              <a:solidFill>
                <a:srgbClr val="414141"/>
              </a:solidFill>
              <a:ea typeface="Calibri"/>
              <a:cs typeface="Calibri"/>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22</a:t>
            </a:fld>
            <a:endParaRPr lang="fr-CA" sz="1200">
              <a:solidFill>
                <a:schemeClr val="bg1"/>
              </a:solidFill>
            </a:endParaRPr>
          </a:p>
        </p:txBody>
      </p:sp>
      <p:sp>
        <p:nvSpPr>
          <p:cNvPr id="5" name="Text Placeholder 1">
            <a:extLst>
              <a:ext uri="{FF2B5EF4-FFF2-40B4-BE49-F238E27FC236}">
                <a16:creationId xmlns:a16="http://schemas.microsoft.com/office/drawing/2014/main" id="{2410129C-80FD-5C5B-F964-44B484B452E0}"/>
              </a:ext>
            </a:extLst>
          </p:cNvPr>
          <p:cNvSpPr txBox="1">
            <a:spLocks/>
          </p:cNvSpPr>
          <p:nvPr/>
        </p:nvSpPr>
        <p:spPr>
          <a:xfrm>
            <a:off x="1035424" y="2008880"/>
            <a:ext cx="3854210" cy="4451263"/>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err="1"/>
              <a:t>Cilj</a:t>
            </a:r>
            <a:r>
              <a:rPr lang="en-IE" sz="2800" b="1" dirty="0"/>
              <a:t>:</a:t>
            </a:r>
          </a:p>
          <a:p>
            <a:pPr algn="l">
              <a:lnSpc>
                <a:spcPts val="2340"/>
              </a:lnSpc>
              <a:spcBef>
                <a:spcPts val="0"/>
              </a:spcBef>
              <a:spcAft>
                <a:spcPts val="1200"/>
              </a:spcAft>
            </a:pPr>
            <a:r>
              <a:rPr lang="en-IE" sz="2200" dirty="0" err="1"/>
              <a:t>Seznaniti</a:t>
            </a:r>
            <a:r>
              <a:rPr lang="en-IE" sz="2200" dirty="0"/>
              <a:t> </a:t>
            </a:r>
            <a:r>
              <a:rPr lang="en-IE" sz="2200" dirty="0" err="1"/>
              <a:t>študente</a:t>
            </a:r>
            <a:r>
              <a:rPr lang="en-IE" sz="2200" dirty="0"/>
              <a:t> s </a:t>
            </a:r>
            <a:r>
              <a:rPr lang="en-IE" sz="2200" dirty="0" err="1"/>
              <a:t>konceptom</a:t>
            </a:r>
            <a:r>
              <a:rPr lang="en-IE" sz="2200" dirty="0"/>
              <a:t> </a:t>
            </a:r>
            <a:r>
              <a:rPr lang="en-IE" sz="2200" dirty="0" err="1"/>
              <a:t>blagovne</a:t>
            </a:r>
            <a:r>
              <a:rPr lang="en-IE" sz="2200" dirty="0"/>
              <a:t> </a:t>
            </a:r>
            <a:r>
              <a:rPr lang="en-IE" sz="2200" dirty="0" err="1"/>
              <a:t>znamke</a:t>
            </a:r>
            <a:r>
              <a:rPr lang="en-IE" sz="2200" dirty="0"/>
              <a:t> </a:t>
            </a:r>
            <a:r>
              <a:rPr lang="en-IE" sz="2200" dirty="0" err="1"/>
              <a:t>alternativnih</a:t>
            </a:r>
            <a:r>
              <a:rPr lang="en-IE" sz="2200" dirty="0"/>
              <a:t> </a:t>
            </a:r>
            <a:r>
              <a:rPr lang="en-IE" sz="2200" dirty="0" err="1"/>
              <a:t>turističnih</a:t>
            </a:r>
            <a:r>
              <a:rPr lang="en-IE" sz="2200" dirty="0"/>
              <a:t> </a:t>
            </a:r>
            <a:r>
              <a:rPr lang="en-IE" sz="2200" dirty="0" err="1"/>
              <a:t>nastanitev</a:t>
            </a:r>
            <a:r>
              <a:rPr lang="en-IE" sz="2200" dirty="0"/>
              <a:t>, </a:t>
            </a:r>
            <a:r>
              <a:rPr lang="en-IE" sz="2200" dirty="0" err="1"/>
              <a:t>tako</a:t>
            </a:r>
            <a:r>
              <a:rPr lang="en-IE" sz="2200" dirty="0"/>
              <a:t> da </a:t>
            </a:r>
            <a:r>
              <a:rPr lang="en-IE" sz="2200" dirty="0" err="1"/>
              <a:t>jih</a:t>
            </a:r>
            <a:r>
              <a:rPr lang="en-IE" sz="2200" dirty="0"/>
              <a:t> </a:t>
            </a:r>
            <a:r>
              <a:rPr lang="en-IE" sz="2200" dirty="0" err="1"/>
              <a:t>spodbudimo</a:t>
            </a:r>
            <a:r>
              <a:rPr lang="en-IE" sz="2200" dirty="0"/>
              <a:t>, da </a:t>
            </a:r>
            <a:r>
              <a:rPr lang="en-IE" sz="2200" dirty="0" err="1"/>
              <a:t>si</a:t>
            </a:r>
            <a:r>
              <a:rPr lang="en-IE" sz="2200" dirty="0"/>
              <a:t> </a:t>
            </a:r>
            <a:r>
              <a:rPr lang="en-IE" sz="2200" dirty="0" err="1"/>
              <a:t>ponovno</a:t>
            </a:r>
            <a:r>
              <a:rPr lang="en-IE" sz="2200" dirty="0"/>
              <a:t> </a:t>
            </a:r>
            <a:r>
              <a:rPr lang="en-IE" sz="2200" dirty="0" err="1"/>
              <a:t>zamislijo</a:t>
            </a:r>
            <a:r>
              <a:rPr lang="en-IE" sz="2200" dirty="0"/>
              <a:t> in </a:t>
            </a:r>
            <a:r>
              <a:rPr lang="en-IE" sz="2200" dirty="0" err="1"/>
              <a:t>preoblikujejo</a:t>
            </a:r>
            <a:r>
              <a:rPr lang="en-IE" sz="2200" dirty="0"/>
              <a:t> </a:t>
            </a:r>
            <a:r>
              <a:rPr lang="en-IE" sz="2200" dirty="0" err="1"/>
              <a:t>obstoječo</a:t>
            </a:r>
            <a:r>
              <a:rPr lang="en-IE" sz="2200" dirty="0"/>
              <a:t> </a:t>
            </a:r>
            <a:r>
              <a:rPr lang="en-IE" sz="2200" dirty="0" err="1"/>
              <a:t>turistično</a:t>
            </a:r>
            <a:r>
              <a:rPr lang="en-IE" sz="2200" dirty="0"/>
              <a:t> </a:t>
            </a:r>
            <a:r>
              <a:rPr lang="en-IE" sz="2200" dirty="0" err="1"/>
              <a:t>nastanitev</a:t>
            </a:r>
            <a:r>
              <a:rPr lang="en-IE" sz="2200" dirty="0"/>
              <a:t>. Ta </a:t>
            </a:r>
            <a:r>
              <a:rPr lang="en-IE" sz="2200" dirty="0" err="1"/>
              <a:t>dejavnost</a:t>
            </a:r>
            <a:r>
              <a:rPr lang="en-IE" sz="2200" dirty="0"/>
              <a:t> </a:t>
            </a:r>
            <a:r>
              <a:rPr lang="en-IE" sz="2200" dirty="0" err="1"/>
              <a:t>spodbuja</a:t>
            </a:r>
            <a:r>
              <a:rPr lang="en-IE" sz="2200" dirty="0"/>
              <a:t> </a:t>
            </a:r>
            <a:r>
              <a:rPr lang="en-IE" sz="2200" dirty="0" err="1"/>
              <a:t>kreativnost</a:t>
            </a:r>
            <a:r>
              <a:rPr lang="en-IE" sz="2200" dirty="0"/>
              <a:t>, </a:t>
            </a:r>
            <a:r>
              <a:rPr lang="en-IE" sz="2200" dirty="0" err="1"/>
              <a:t>kritično</a:t>
            </a:r>
            <a:r>
              <a:rPr lang="en-IE" sz="2200" dirty="0"/>
              <a:t> </a:t>
            </a:r>
            <a:r>
              <a:rPr lang="en-IE" sz="2200" dirty="0" err="1"/>
              <a:t>mišljenje</a:t>
            </a:r>
            <a:r>
              <a:rPr lang="en-IE" sz="2200" dirty="0"/>
              <a:t> in </a:t>
            </a:r>
            <a:r>
              <a:rPr lang="en-IE" sz="2200" dirty="0" err="1"/>
              <a:t>uporabo</a:t>
            </a:r>
            <a:r>
              <a:rPr lang="en-IE" sz="2200" dirty="0"/>
              <a:t> </a:t>
            </a:r>
            <a:r>
              <a:rPr lang="en-IE" sz="2200" dirty="0" err="1"/>
              <a:t>ključnih</a:t>
            </a:r>
            <a:r>
              <a:rPr lang="en-IE" sz="2200" dirty="0"/>
              <a:t> </a:t>
            </a:r>
            <a:r>
              <a:rPr lang="en-IE" sz="2200" dirty="0" err="1"/>
              <a:t>področij</a:t>
            </a:r>
            <a:r>
              <a:rPr lang="en-IE" sz="2200" dirty="0"/>
              <a:t> </a:t>
            </a:r>
            <a:r>
              <a:rPr lang="en-IE" sz="2200" dirty="0" err="1"/>
              <a:t>učenja</a:t>
            </a:r>
            <a:r>
              <a:rPr lang="en-IE" sz="2200" dirty="0"/>
              <a:t> </a:t>
            </a:r>
            <a:r>
              <a:rPr lang="en-IE" sz="2200" dirty="0" err="1"/>
              <a:t>iz</a:t>
            </a:r>
            <a:r>
              <a:rPr lang="en-IE" sz="2200" dirty="0"/>
              <a:t> 1. </a:t>
            </a:r>
            <a:r>
              <a:rPr lang="en-IE" sz="2200" dirty="0" err="1"/>
              <a:t>poglavja</a:t>
            </a:r>
            <a:r>
              <a:rPr lang="en-IE" sz="2200" dirty="0"/>
              <a:t>: USP, </a:t>
            </a:r>
            <a:r>
              <a:rPr lang="en-IE" sz="2200" dirty="0" err="1"/>
              <a:t>identiteta</a:t>
            </a:r>
            <a:r>
              <a:rPr lang="en-IE" sz="2200" dirty="0"/>
              <a:t>, </a:t>
            </a:r>
            <a:r>
              <a:rPr lang="en-IE" sz="2200" dirty="0" err="1"/>
              <a:t>pripovedovanje</a:t>
            </a:r>
            <a:r>
              <a:rPr lang="en-IE" sz="2200" dirty="0"/>
              <a:t> </a:t>
            </a:r>
            <a:r>
              <a:rPr lang="en-IE" sz="2200" dirty="0" err="1"/>
              <a:t>zgodb</a:t>
            </a:r>
            <a:r>
              <a:rPr lang="en-IE" sz="2200" dirty="0"/>
              <a:t> in </a:t>
            </a:r>
            <a:r>
              <a:rPr lang="en-IE" sz="2200" dirty="0" err="1"/>
              <a:t>osredotočenost</a:t>
            </a:r>
            <a:r>
              <a:rPr lang="en-IE" sz="2200" dirty="0"/>
              <a:t> </a:t>
            </a:r>
            <a:r>
              <a:rPr lang="en-IE" sz="2200" dirty="0" err="1"/>
              <a:t>na</a:t>
            </a:r>
            <a:r>
              <a:rPr lang="en-IE" sz="2200" dirty="0"/>
              <a:t> </a:t>
            </a:r>
            <a:r>
              <a:rPr lang="en-IE" sz="2200" dirty="0" err="1"/>
              <a:t>goste</a:t>
            </a:r>
            <a:r>
              <a:rPr lang="en-IE" sz="2200" dirty="0"/>
              <a:t>.</a:t>
            </a:r>
            <a:endParaRPr lang="en-IE" sz="2200" dirty="0">
              <a:ea typeface="Calibri"/>
              <a:cs typeface="Calibri"/>
            </a:endParaRPr>
          </a:p>
        </p:txBody>
      </p:sp>
    </p:spTree>
    <p:extLst>
      <p:ext uri="{BB962C8B-B14F-4D97-AF65-F5344CB8AC3E}">
        <p14:creationId xmlns:p14="http://schemas.microsoft.com/office/powerpoint/2010/main" val="3485903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414D-F3A9-4262-C0F5-032A6F39ACC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0130953-7D09-7F62-88F9-660088E79C78}"/>
              </a:ext>
            </a:extLst>
          </p:cNvPr>
          <p:cNvSpPr>
            <a:spLocks noGrp="1"/>
          </p:cNvSpPr>
          <p:nvPr>
            <p:ph type="body" sz="quarter" idx="4294967295"/>
          </p:nvPr>
        </p:nvSpPr>
        <p:spPr>
          <a:xfrm>
            <a:off x="938716" y="496697"/>
            <a:ext cx="10942933" cy="720752"/>
          </a:xfrm>
          <a:prstGeom prst="rect">
            <a:avLst/>
          </a:prstGeom>
        </p:spPr>
        <p:txBody>
          <a:bodyPr lIns="91440" tIns="45720" rIns="91440" bIns="45720" anchor="t"/>
          <a:lstStyle/>
          <a:p>
            <a:pPr marL="0" indent="0">
              <a:buNone/>
            </a:pPr>
            <a:r>
              <a:rPr lang="en-US" sz="3600" b="1" dirty="0" err="1">
                <a:solidFill>
                  <a:srgbClr val="EC7C69"/>
                </a:solidFill>
              </a:rPr>
              <a:t>Praktična</a:t>
            </a:r>
            <a:r>
              <a:rPr lang="en-US" sz="3600" b="1" dirty="0">
                <a:solidFill>
                  <a:srgbClr val="EC7C69"/>
                </a:solidFill>
              </a:rPr>
              <a:t> </a:t>
            </a:r>
            <a:r>
              <a:rPr lang="en-US" sz="3600" b="1" dirty="0" err="1">
                <a:solidFill>
                  <a:srgbClr val="EC7C69"/>
                </a:solidFill>
              </a:rPr>
              <a:t>vaja</a:t>
            </a:r>
            <a:r>
              <a:rPr lang="en-US" sz="3600" b="1" dirty="0">
                <a:solidFill>
                  <a:srgbClr val="EC7C69"/>
                </a:solidFill>
              </a:rPr>
              <a:t>: </a:t>
            </a:r>
            <a:r>
              <a:rPr lang="en-US" sz="2400" b="1" dirty="0" err="1">
                <a:solidFill>
                  <a:srgbClr val="414141"/>
                </a:solidFill>
              </a:rPr>
              <a:t>Preoblikovanje</a:t>
            </a:r>
            <a:r>
              <a:rPr lang="en-US" sz="2400" b="1" dirty="0">
                <a:solidFill>
                  <a:srgbClr val="414141"/>
                </a:solidFill>
              </a:rPr>
              <a:t> </a:t>
            </a:r>
            <a:r>
              <a:rPr lang="en-US" sz="2400" b="1" dirty="0" err="1">
                <a:solidFill>
                  <a:srgbClr val="414141"/>
                </a:solidFill>
              </a:rPr>
              <a:t>blagovne</a:t>
            </a:r>
            <a:r>
              <a:rPr lang="en-US" sz="2400" b="1" dirty="0">
                <a:solidFill>
                  <a:srgbClr val="414141"/>
                </a:solidFill>
              </a:rPr>
              <a:t> </a:t>
            </a:r>
            <a:r>
              <a:rPr lang="en-US" sz="2400" b="1" dirty="0" err="1">
                <a:solidFill>
                  <a:srgbClr val="414141"/>
                </a:solidFill>
              </a:rPr>
              <a:t>znamke</a:t>
            </a:r>
            <a:r>
              <a:rPr lang="en-US" sz="2400" b="1" dirty="0">
                <a:solidFill>
                  <a:srgbClr val="414141"/>
                </a:solidFill>
              </a:rPr>
              <a:t> </a:t>
            </a:r>
            <a:r>
              <a:rPr lang="en-US" sz="2400" b="1" dirty="0" err="1">
                <a:solidFill>
                  <a:srgbClr val="414141"/>
                </a:solidFill>
              </a:rPr>
              <a:t>turistične</a:t>
            </a:r>
            <a:r>
              <a:rPr lang="en-US" sz="2400" b="1" dirty="0">
                <a:solidFill>
                  <a:srgbClr val="414141"/>
                </a:solidFill>
              </a:rPr>
              <a:t> </a:t>
            </a:r>
            <a:r>
              <a:rPr lang="en-US" sz="2400" b="1" dirty="0" err="1">
                <a:solidFill>
                  <a:srgbClr val="414141"/>
                </a:solidFill>
              </a:rPr>
              <a:t>nastanitve</a:t>
            </a:r>
            <a:endParaRPr lang="en-US" sz="2400" b="1">
              <a:solidFill>
                <a:srgbClr val="414141"/>
              </a:solidFill>
              <a:ea typeface="Calibri"/>
              <a:cs typeface="Calibri"/>
            </a:endParaRPr>
          </a:p>
        </p:txBody>
      </p:sp>
      <p:sp>
        <p:nvSpPr>
          <p:cNvPr id="8" name="Text Placeholder 1">
            <a:extLst>
              <a:ext uri="{FF2B5EF4-FFF2-40B4-BE49-F238E27FC236}">
                <a16:creationId xmlns:a16="http://schemas.microsoft.com/office/drawing/2014/main" id="{FF8BE46F-CD5F-2A7F-A6ED-E220E1D6D9FA}"/>
              </a:ext>
            </a:extLst>
          </p:cNvPr>
          <p:cNvSpPr txBox="1">
            <a:spLocks/>
          </p:cNvSpPr>
          <p:nvPr/>
        </p:nvSpPr>
        <p:spPr>
          <a:xfrm>
            <a:off x="1050414" y="1794111"/>
            <a:ext cx="439101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b="1" dirty="0">
                <a:solidFill>
                  <a:srgbClr val="EC7C69"/>
                </a:solidFill>
              </a:rPr>
              <a:t>Korak 1: </a:t>
            </a:r>
            <a:r>
              <a:rPr lang="en-IE" sz="2400" b="1" dirty="0" err="1">
                <a:solidFill>
                  <a:srgbClr val="EC7C69"/>
                </a:solidFill>
              </a:rPr>
              <a:t>Izberite</a:t>
            </a:r>
            <a:r>
              <a:rPr lang="en-IE" sz="2400" b="1" dirty="0">
                <a:solidFill>
                  <a:srgbClr val="EC7C69"/>
                </a:solidFill>
              </a:rPr>
              <a:t> </a:t>
            </a:r>
            <a:r>
              <a:rPr lang="en-IE" sz="2400" b="1" dirty="0" err="1">
                <a:solidFill>
                  <a:srgbClr val="EC7C69"/>
                </a:solidFill>
              </a:rPr>
              <a:t>nastanitev</a:t>
            </a:r>
            <a:r>
              <a:rPr lang="en-IE" sz="2400" b="1" dirty="0">
                <a:solidFill>
                  <a:srgbClr val="EC7C69"/>
                </a:solidFill>
              </a:rPr>
              <a:t> (10 </a:t>
            </a:r>
            <a:r>
              <a:rPr lang="en-IE" sz="2400" b="1" dirty="0" err="1">
                <a:solidFill>
                  <a:srgbClr val="EC7C69"/>
                </a:solidFill>
              </a:rPr>
              <a:t>minut</a:t>
            </a:r>
            <a:r>
              <a:rPr lang="en-IE" sz="2400" b="1" dirty="0">
                <a:solidFill>
                  <a:srgbClr val="EC7C69"/>
                </a:solidFill>
              </a:rPr>
              <a:t>)</a:t>
            </a:r>
          </a:p>
          <a:p>
            <a:pPr marL="342900" indent="-342900" algn="l">
              <a:lnSpc>
                <a:spcPts val="2540"/>
              </a:lnSpc>
              <a:spcBef>
                <a:spcPts val="0"/>
              </a:spcBef>
              <a:buFont typeface="Wingdings" panose="05000000000000000000" pitchFamily="2" charset="2"/>
              <a:buChar char="§"/>
            </a:pPr>
            <a:endParaRPr lang="en-IE" sz="2400" b="1">
              <a:solidFill>
                <a:srgbClr val="EC7C69"/>
              </a:solidFill>
            </a:endParaRPr>
          </a:p>
          <a:p>
            <a:pPr marL="457200" indent="-457200" algn="l">
              <a:lnSpc>
                <a:spcPts val="2340"/>
              </a:lnSpc>
              <a:spcBef>
                <a:spcPts val="0"/>
              </a:spcBef>
              <a:buClr>
                <a:srgbClr val="459597"/>
              </a:buClr>
              <a:buFont typeface="Wingdings" panose="05000000000000000000" pitchFamily="2" charset="2"/>
              <a:buChar char="§"/>
            </a:pPr>
            <a:r>
              <a:rPr lang="en-IE" sz="2200" dirty="0" err="1">
                <a:solidFill>
                  <a:srgbClr val="414141"/>
                </a:solidFill>
              </a:rPr>
              <a:t>Izberite</a:t>
            </a:r>
            <a:r>
              <a:rPr lang="en-IE" sz="2200" dirty="0">
                <a:solidFill>
                  <a:srgbClr val="414141"/>
                </a:solidFill>
              </a:rPr>
              <a:t> </a:t>
            </a:r>
            <a:r>
              <a:rPr lang="en-IE" sz="2200" dirty="0" err="1">
                <a:solidFill>
                  <a:srgbClr val="414141"/>
                </a:solidFill>
              </a:rPr>
              <a:t>resnično</a:t>
            </a:r>
            <a:r>
              <a:rPr lang="en-IE" sz="2200" dirty="0">
                <a:solidFill>
                  <a:srgbClr val="414141"/>
                </a:solidFill>
              </a:rPr>
              <a:t> </a:t>
            </a:r>
            <a:r>
              <a:rPr lang="en-IE" sz="2200" dirty="0" err="1">
                <a:solidFill>
                  <a:srgbClr val="414141"/>
                </a:solidFill>
              </a:rPr>
              <a:t>ali</a:t>
            </a:r>
            <a:r>
              <a:rPr lang="en-IE" sz="2200" dirty="0">
                <a:solidFill>
                  <a:srgbClr val="414141"/>
                </a:solidFill>
              </a:rPr>
              <a:t> </a:t>
            </a:r>
            <a:r>
              <a:rPr lang="en-IE" sz="2200" dirty="0" err="1">
                <a:solidFill>
                  <a:srgbClr val="414141"/>
                </a:solidFill>
              </a:rPr>
              <a:t>izmišljeno</a:t>
            </a:r>
            <a:r>
              <a:rPr lang="en-IE" sz="2200" dirty="0">
                <a:solidFill>
                  <a:srgbClr val="414141"/>
                </a:solidFill>
              </a:rPr>
              <a:t> </a:t>
            </a:r>
            <a:r>
              <a:rPr lang="en-IE" sz="2200" dirty="0" err="1">
                <a:solidFill>
                  <a:srgbClr val="414141"/>
                </a:solidFill>
              </a:rPr>
              <a:t>nastanitev</a:t>
            </a:r>
            <a:r>
              <a:rPr lang="en-IE" sz="2200" dirty="0">
                <a:solidFill>
                  <a:srgbClr val="414141"/>
                </a:solidFill>
              </a:rPr>
              <a:t> (</a:t>
            </a:r>
            <a:r>
              <a:rPr lang="en-IE" sz="2200" dirty="0" err="1">
                <a:solidFill>
                  <a:srgbClr val="414141"/>
                </a:solidFill>
              </a:rPr>
              <a:t>npr</a:t>
            </a:r>
            <a:r>
              <a:rPr lang="en-IE" sz="2200" dirty="0">
                <a:solidFill>
                  <a:srgbClr val="414141"/>
                </a:solidFill>
              </a:rPr>
              <a:t>. </a:t>
            </a:r>
            <a:r>
              <a:rPr lang="en-IE" sz="2200" dirty="0" err="1">
                <a:solidFill>
                  <a:srgbClr val="414141"/>
                </a:solidFill>
              </a:rPr>
              <a:t>lokalni</a:t>
            </a:r>
            <a:r>
              <a:rPr lang="en-IE" sz="2200" dirty="0">
                <a:solidFill>
                  <a:srgbClr val="414141"/>
                </a:solidFill>
              </a:rPr>
              <a:t> B&amp;B, </a:t>
            </a:r>
            <a:r>
              <a:rPr lang="en-IE" sz="2200" dirty="0" err="1">
                <a:solidFill>
                  <a:srgbClr val="414141"/>
                </a:solidFill>
              </a:rPr>
              <a:t>majhno</a:t>
            </a:r>
            <a:r>
              <a:rPr lang="en-IE" sz="2200" dirty="0">
                <a:solidFill>
                  <a:srgbClr val="414141"/>
                </a:solidFill>
              </a:rPr>
              <a:t> </a:t>
            </a:r>
            <a:r>
              <a:rPr lang="en-IE" sz="2200" dirty="0" err="1">
                <a:solidFill>
                  <a:srgbClr val="414141"/>
                </a:solidFill>
              </a:rPr>
              <a:t>gostišče</a:t>
            </a:r>
            <a:r>
              <a:rPr lang="en-IE" sz="2200" dirty="0">
                <a:solidFill>
                  <a:srgbClr val="414141"/>
                </a:solidFill>
              </a:rPr>
              <a:t>, hostel, </a:t>
            </a:r>
            <a:r>
              <a:rPr lang="en-IE" sz="2200" dirty="0" err="1">
                <a:solidFill>
                  <a:srgbClr val="414141"/>
                </a:solidFill>
              </a:rPr>
              <a:t>ekološka</a:t>
            </a:r>
            <a:r>
              <a:rPr lang="en-IE" sz="2200" dirty="0">
                <a:solidFill>
                  <a:srgbClr val="414141"/>
                </a:solidFill>
              </a:rPr>
              <a:t> </a:t>
            </a:r>
            <a:r>
              <a:rPr lang="en-IE" sz="2200" dirty="0" err="1">
                <a:solidFill>
                  <a:srgbClr val="414141"/>
                </a:solidFill>
              </a:rPr>
              <a:t>koča</a:t>
            </a:r>
            <a:r>
              <a:rPr lang="en-IE" sz="2200" dirty="0">
                <a:solidFill>
                  <a:srgbClr val="414141"/>
                </a:solidFill>
              </a:rPr>
              <a:t> </a:t>
            </a:r>
            <a:r>
              <a:rPr lang="en-IE" sz="2200" dirty="0" err="1">
                <a:solidFill>
                  <a:srgbClr val="414141"/>
                </a:solidFill>
              </a:rPr>
              <a:t>ali</a:t>
            </a:r>
            <a:r>
              <a:rPr lang="en-IE" sz="2200" dirty="0">
                <a:solidFill>
                  <a:srgbClr val="414141"/>
                </a:solidFill>
              </a:rPr>
              <a:t> </a:t>
            </a:r>
            <a:r>
              <a:rPr lang="en-IE" sz="2200" dirty="0" err="1">
                <a:solidFill>
                  <a:srgbClr val="414141"/>
                </a:solidFill>
              </a:rPr>
              <a:t>celo</a:t>
            </a:r>
            <a:r>
              <a:rPr lang="en-IE" sz="2200" dirty="0">
                <a:solidFill>
                  <a:srgbClr val="414141"/>
                </a:solidFill>
              </a:rPr>
              <a:t> </a:t>
            </a:r>
            <a:r>
              <a:rPr lang="en-IE" sz="2200" dirty="0" err="1">
                <a:solidFill>
                  <a:srgbClr val="414141"/>
                </a:solidFill>
              </a:rPr>
              <a:t>generični</a:t>
            </a:r>
            <a:r>
              <a:rPr lang="en-IE" sz="2200" dirty="0">
                <a:solidFill>
                  <a:srgbClr val="414141"/>
                </a:solidFill>
              </a:rPr>
              <a:t> hotel).</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Wingdings" panose="05000000000000000000" pitchFamily="2" charset="2"/>
              <a:buChar char="§"/>
            </a:pPr>
            <a:r>
              <a:rPr lang="en-IE" sz="2200" dirty="0">
                <a:solidFill>
                  <a:srgbClr val="414141"/>
                </a:solidFill>
              </a:rPr>
              <a:t>Na </a:t>
            </a:r>
            <a:r>
              <a:rPr lang="en-IE" sz="2200" dirty="0" err="1">
                <a:solidFill>
                  <a:srgbClr val="414141"/>
                </a:solidFill>
              </a:rPr>
              <a:t>kratko</a:t>
            </a:r>
            <a:r>
              <a:rPr lang="en-IE" sz="2200" dirty="0">
                <a:solidFill>
                  <a:srgbClr val="414141"/>
                </a:solidFill>
              </a:rPr>
              <a:t> </a:t>
            </a:r>
            <a:r>
              <a:rPr lang="en-IE" sz="2200" dirty="0" err="1">
                <a:solidFill>
                  <a:srgbClr val="414141"/>
                </a:solidFill>
              </a:rPr>
              <a:t>opišite</a:t>
            </a:r>
            <a:r>
              <a:rPr lang="en-IE" sz="2200" dirty="0">
                <a:solidFill>
                  <a:srgbClr val="414141"/>
                </a:solidFill>
              </a:rPr>
              <a:t> </a:t>
            </a:r>
            <a:r>
              <a:rPr lang="en-IE" sz="2200" dirty="0" err="1">
                <a:solidFill>
                  <a:srgbClr val="414141"/>
                </a:solidFill>
              </a:rPr>
              <a:t>njeno</a:t>
            </a:r>
            <a:r>
              <a:rPr lang="en-IE" sz="2200" dirty="0">
                <a:solidFill>
                  <a:srgbClr val="414141"/>
                </a:solidFill>
              </a:rPr>
              <a:t> </a:t>
            </a:r>
            <a:r>
              <a:rPr lang="en-IE" sz="2200" dirty="0" err="1">
                <a:solidFill>
                  <a:srgbClr val="414141"/>
                </a:solidFill>
              </a:rPr>
              <a:t>trenutno</a:t>
            </a:r>
            <a:r>
              <a:rPr lang="en-IE" sz="2200" dirty="0">
                <a:solidFill>
                  <a:srgbClr val="414141"/>
                </a:solidFill>
              </a:rPr>
              <a:t> </a:t>
            </a:r>
            <a:r>
              <a:rPr lang="en-IE" sz="2200" dirty="0" err="1">
                <a:solidFill>
                  <a:srgbClr val="414141"/>
                </a:solidFill>
              </a:rPr>
              <a:t>identiteto</a:t>
            </a:r>
            <a:r>
              <a:rPr lang="en-IE" sz="2200" dirty="0">
                <a:solidFill>
                  <a:srgbClr val="414141"/>
                </a:solidFill>
              </a:rPr>
              <a:t> </a:t>
            </a:r>
            <a:r>
              <a:rPr lang="en-IE" sz="2200" dirty="0" err="1">
                <a:solidFill>
                  <a:srgbClr val="414141"/>
                </a:solidFill>
              </a:rPr>
              <a:t>blagovne</a:t>
            </a:r>
            <a:r>
              <a:rPr lang="en-IE" sz="2200" dirty="0">
                <a:solidFill>
                  <a:srgbClr val="414141"/>
                </a:solidFill>
              </a:rPr>
              <a:t> </a:t>
            </a:r>
            <a:r>
              <a:rPr lang="en-IE" sz="2200" dirty="0" err="1">
                <a:solidFill>
                  <a:srgbClr val="414141"/>
                </a:solidFill>
              </a:rPr>
              <a:t>znamke</a:t>
            </a:r>
            <a:r>
              <a:rPr lang="en-IE" sz="2200" dirty="0">
                <a:solidFill>
                  <a:srgbClr val="414141"/>
                </a:solidFill>
              </a:rPr>
              <a:t>: </a:t>
            </a:r>
            <a:r>
              <a:rPr lang="en-IE" sz="2200" dirty="0" err="1">
                <a:solidFill>
                  <a:srgbClr val="414141"/>
                </a:solidFill>
              </a:rPr>
              <a:t>ime</a:t>
            </a:r>
            <a:r>
              <a:rPr lang="en-IE" sz="2200" dirty="0">
                <a:solidFill>
                  <a:srgbClr val="414141"/>
                </a:solidFill>
              </a:rPr>
              <a:t>, </a:t>
            </a:r>
            <a:r>
              <a:rPr lang="en-IE" sz="2200" dirty="0" err="1">
                <a:solidFill>
                  <a:srgbClr val="414141"/>
                </a:solidFill>
              </a:rPr>
              <a:t>lokacija</a:t>
            </a:r>
            <a:r>
              <a:rPr lang="en-IE" sz="2200" dirty="0">
                <a:solidFill>
                  <a:srgbClr val="414141"/>
                </a:solidFill>
              </a:rPr>
              <a:t>, </a:t>
            </a:r>
            <a:r>
              <a:rPr lang="en-IE" sz="2200" dirty="0" err="1">
                <a:solidFill>
                  <a:srgbClr val="414141"/>
                </a:solidFill>
              </a:rPr>
              <a:t>kaj</a:t>
            </a:r>
            <a:r>
              <a:rPr lang="en-IE" sz="2200" dirty="0">
                <a:solidFill>
                  <a:srgbClr val="414141"/>
                </a:solidFill>
              </a:rPr>
              <a:t> </a:t>
            </a:r>
            <a:r>
              <a:rPr lang="en-IE" sz="2200" dirty="0" err="1">
                <a:solidFill>
                  <a:srgbClr val="414141"/>
                </a:solidFill>
              </a:rPr>
              <a:t>trenutno</a:t>
            </a:r>
            <a:r>
              <a:rPr lang="en-IE" sz="2200" dirty="0">
                <a:solidFill>
                  <a:srgbClr val="414141"/>
                </a:solidFill>
              </a:rPr>
              <a:t> </a:t>
            </a:r>
            <a:r>
              <a:rPr lang="en-IE" sz="2200" dirty="0" err="1">
                <a:solidFill>
                  <a:srgbClr val="414141"/>
                </a:solidFill>
              </a:rPr>
              <a:t>ponuja</a:t>
            </a:r>
            <a:r>
              <a:rPr lang="en-IE" sz="2200" dirty="0">
                <a:solidFill>
                  <a:srgbClr val="414141"/>
                </a:solidFill>
              </a:rPr>
              <a:t> (</a:t>
            </a:r>
            <a:r>
              <a:rPr lang="en-IE" sz="2200" dirty="0" err="1">
                <a:solidFill>
                  <a:srgbClr val="414141"/>
                </a:solidFill>
              </a:rPr>
              <a:t>storitve</a:t>
            </a:r>
            <a:r>
              <a:rPr lang="en-IE" sz="2200" dirty="0">
                <a:solidFill>
                  <a:srgbClr val="414141"/>
                </a:solidFill>
              </a:rPr>
              <a:t>, </a:t>
            </a:r>
            <a:r>
              <a:rPr lang="en-IE" sz="2200" dirty="0" err="1">
                <a:solidFill>
                  <a:srgbClr val="414141"/>
                </a:solidFill>
              </a:rPr>
              <a:t>izkušnje</a:t>
            </a:r>
            <a:r>
              <a:rPr lang="en-IE" sz="2200" dirty="0">
                <a:solidFill>
                  <a:srgbClr val="414141"/>
                </a:solidFill>
              </a:rPr>
              <a:t>), </a:t>
            </a:r>
            <a:r>
              <a:rPr lang="en-IE" sz="2200" dirty="0" err="1">
                <a:solidFill>
                  <a:srgbClr val="414141"/>
                </a:solidFill>
              </a:rPr>
              <a:t>koga</a:t>
            </a:r>
            <a:r>
              <a:rPr lang="en-IE" sz="2200" dirty="0">
                <a:solidFill>
                  <a:srgbClr val="414141"/>
                </a:solidFill>
              </a:rPr>
              <a:t> </a:t>
            </a:r>
            <a:r>
              <a:rPr lang="en-IE" sz="2200" dirty="0" err="1">
                <a:solidFill>
                  <a:srgbClr val="414141"/>
                </a:solidFill>
              </a:rPr>
              <a:t>privablja</a:t>
            </a:r>
            <a:r>
              <a:rPr lang="en-IE" sz="2200" dirty="0">
                <a:solidFill>
                  <a:srgbClr val="414141"/>
                </a:solidFill>
              </a:rPr>
              <a:t>.</a:t>
            </a:r>
            <a:endParaRPr lang="en-IE" sz="2200" dirty="0">
              <a:solidFill>
                <a:srgbClr val="414141"/>
              </a:solidFill>
              <a:ea typeface="Calibri"/>
              <a:cs typeface="Calibri"/>
            </a:endParaRPr>
          </a:p>
          <a:p>
            <a:pPr algn="l">
              <a:lnSpc>
                <a:spcPts val="2540"/>
              </a:lnSpc>
              <a:spcBef>
                <a:spcPts val="0"/>
              </a:spcBef>
            </a:pPr>
            <a:endParaRPr lang="en-US" sz="2400">
              <a:solidFill>
                <a:srgbClr val="414141"/>
              </a:solidFill>
            </a:endParaRPr>
          </a:p>
        </p:txBody>
      </p:sp>
      <p:pic>
        <p:nvPicPr>
          <p:cNvPr id="10" name="Graphic 9" descr="Signature with solid fill">
            <a:extLst>
              <a:ext uri="{FF2B5EF4-FFF2-40B4-BE49-F238E27FC236}">
                <a16:creationId xmlns:a16="http://schemas.microsoft.com/office/drawing/2014/main" id="{FC30E03D-A637-1A7D-5140-07BB1AC3E0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0897" y="231811"/>
            <a:ext cx="724065" cy="724065"/>
          </a:xfrm>
          <a:prstGeom prst="rect">
            <a:avLst/>
          </a:prstGeom>
        </p:spPr>
      </p:pic>
      <p:sp>
        <p:nvSpPr>
          <p:cNvPr id="13" name="Slide Number Placeholder 5">
            <a:extLst>
              <a:ext uri="{FF2B5EF4-FFF2-40B4-BE49-F238E27FC236}">
                <a16:creationId xmlns:a16="http://schemas.microsoft.com/office/drawing/2014/main" id="{E8E237AD-6E49-AB92-3688-9CA2BBBB3C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23</a:t>
            </a:fld>
            <a:endParaRPr lang="fr-CA" sz="1200">
              <a:solidFill>
                <a:schemeClr val="bg1"/>
              </a:solidFill>
            </a:endParaRPr>
          </a:p>
        </p:txBody>
      </p:sp>
      <p:sp>
        <p:nvSpPr>
          <p:cNvPr id="3" name="TextBox 2">
            <a:extLst>
              <a:ext uri="{FF2B5EF4-FFF2-40B4-BE49-F238E27FC236}">
                <a16:creationId xmlns:a16="http://schemas.microsoft.com/office/drawing/2014/main" id="{89CB1CD1-0792-9839-B7CC-CAEF989EC3BA}"/>
              </a:ext>
            </a:extLst>
          </p:cNvPr>
          <p:cNvSpPr txBox="1"/>
          <p:nvPr/>
        </p:nvSpPr>
        <p:spPr>
          <a:xfrm>
            <a:off x="1054963" y="1414794"/>
            <a:ext cx="6100996" cy="298608"/>
          </a:xfrm>
          <a:prstGeom prst="rect">
            <a:avLst/>
          </a:prstGeom>
          <a:noFill/>
        </p:spPr>
        <p:txBody>
          <a:bodyPr wrap="square">
            <a:spAutoFit/>
          </a:bodyPr>
          <a:lstStyle/>
          <a:p>
            <a:pPr>
              <a:lnSpc>
                <a:spcPts val="1275"/>
              </a:lnSpc>
            </a:pPr>
            <a:r>
              <a:rPr lang="en-US" sz="2400">
                <a:solidFill>
                  <a:srgbClr val="414141"/>
                </a:solidFill>
                <a:ea typeface="Calibri"/>
                <a:cs typeface="Calibri"/>
              </a:rPr>
              <a:t>Navodila (za študente):</a:t>
            </a:r>
          </a:p>
        </p:txBody>
      </p:sp>
      <p:sp>
        <p:nvSpPr>
          <p:cNvPr id="4" name="Text Placeholder 1">
            <a:extLst>
              <a:ext uri="{FF2B5EF4-FFF2-40B4-BE49-F238E27FC236}">
                <a16:creationId xmlns:a16="http://schemas.microsoft.com/office/drawing/2014/main" id="{62342E87-4ADC-7B37-5852-AB12DB6B3EB5}"/>
              </a:ext>
            </a:extLst>
          </p:cNvPr>
          <p:cNvSpPr txBox="1">
            <a:spLocks/>
          </p:cNvSpPr>
          <p:nvPr/>
        </p:nvSpPr>
        <p:spPr>
          <a:xfrm>
            <a:off x="5846164" y="1794111"/>
            <a:ext cx="567384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a:solidFill>
                  <a:srgbClr val="EC7C69"/>
                </a:solidFill>
              </a:rPr>
              <a:t>Korak 2: Ugotovite vrzeli v blagovni znamki (10 minut)</a:t>
            </a:r>
          </a:p>
          <a:p>
            <a:pPr marL="342900" indent="-342900" algn="l">
              <a:lnSpc>
                <a:spcPts val="2340"/>
              </a:lnSpc>
              <a:spcBef>
                <a:spcPts val="0"/>
              </a:spcBef>
              <a:buClr>
                <a:srgbClr val="459597"/>
              </a:buClr>
              <a:buFont typeface="Wingdings" panose="05000000000000000000" pitchFamily="2" charset="2"/>
              <a:buChar char="§"/>
            </a:pPr>
            <a:endParaRPr lang="en-IE" sz="2400" b="1">
              <a:solidFill>
                <a:srgbClr val="EC7C69"/>
              </a:solidFill>
            </a:endParaRPr>
          </a:p>
          <a:p>
            <a:pPr marL="342900" indent="-342900" algn="l">
              <a:lnSpc>
                <a:spcPts val="2340"/>
              </a:lnSpc>
              <a:spcBef>
                <a:spcPts val="0"/>
              </a:spcBef>
              <a:buClr>
                <a:srgbClr val="459597"/>
              </a:buClr>
              <a:buFont typeface="Wingdings" panose="05000000000000000000" pitchFamily="2" charset="2"/>
              <a:buChar char="§"/>
            </a:pPr>
            <a:r>
              <a:rPr lang="en-IE" sz="2200">
                <a:solidFill>
                  <a:srgbClr val="414141"/>
                </a:solidFill>
              </a:rPr>
              <a:t>Vprašajte: Kaj naredi ta kraj v svoji trenutni obliki „navadnega“ ali „pozabljivega“?</a:t>
            </a:r>
          </a:p>
          <a:p>
            <a:pPr marL="342900" indent="-342900" algn="l">
              <a:lnSpc>
                <a:spcPts val="2340"/>
              </a:lnSpc>
              <a:spcBef>
                <a:spcPts val="0"/>
              </a:spcBef>
              <a:buClr>
                <a:srgbClr val="459597"/>
              </a:buClr>
              <a:buFont typeface="Wingdings" panose="05000000000000000000" pitchFamily="2" charset="2"/>
              <a:buChar char="§"/>
            </a:pPr>
            <a:r>
              <a:rPr lang="en-IE" sz="2200">
                <a:solidFill>
                  <a:srgbClr val="414141"/>
                </a:solidFill>
              </a:rPr>
              <a:t>Razmislite: </a:t>
            </a:r>
          </a:p>
          <a:p>
            <a:pPr marL="342900" indent="-342900" algn="l">
              <a:lnSpc>
                <a:spcPts val="2340"/>
              </a:lnSpc>
              <a:spcBef>
                <a:spcPts val="0"/>
              </a:spcBef>
              <a:buClr>
                <a:srgbClr val="459597"/>
              </a:buClr>
              <a:buFont typeface="Wingdings" panose="05000000000000000000" pitchFamily="2" charset="2"/>
              <a:buChar char="Ø"/>
            </a:pPr>
            <a:r>
              <a:rPr lang="en-IE" sz="2200">
                <a:solidFill>
                  <a:srgbClr val="414141"/>
                </a:solidFill>
              </a:rPr>
              <a:t>Ali mu manjka zgodba ali povezava s krajem?</a:t>
            </a:r>
          </a:p>
          <a:p>
            <a:pPr marL="342900" indent="-342900" algn="l">
              <a:lnSpc>
                <a:spcPts val="2340"/>
              </a:lnSpc>
              <a:spcBef>
                <a:spcPts val="0"/>
              </a:spcBef>
              <a:buClr>
                <a:srgbClr val="459597"/>
              </a:buClr>
              <a:buFont typeface="Wingdings" panose="05000000000000000000" pitchFamily="2" charset="2"/>
              <a:buChar char="Ø"/>
            </a:pPr>
            <a:r>
              <a:rPr lang="en-IE" sz="2200">
                <a:solidFill>
                  <a:srgbClr val="414141"/>
                </a:solidFill>
              </a:rPr>
              <a:t>Je blagovna znamka nedosledna ali preveč splošna?</a:t>
            </a:r>
          </a:p>
          <a:p>
            <a:pPr marL="342900" indent="-342900" algn="l">
              <a:lnSpc>
                <a:spcPts val="2340"/>
              </a:lnSpc>
              <a:spcBef>
                <a:spcPts val="0"/>
              </a:spcBef>
              <a:buClr>
                <a:srgbClr val="459597"/>
              </a:buClr>
              <a:buFont typeface="Wingdings" panose="05000000000000000000" pitchFamily="2" charset="2"/>
              <a:buChar char="Ø"/>
            </a:pPr>
            <a:r>
              <a:rPr lang="en-IE" sz="2200">
                <a:solidFill>
                  <a:srgbClr val="414141"/>
                </a:solidFill>
              </a:rPr>
              <a:t>Ali ne uspeva sporočiti, kaj ga dela drugačnega?</a:t>
            </a:r>
            <a:endParaRPr lang="en-IE">
              <a:solidFill>
                <a:srgbClr val="414141"/>
              </a:solidFill>
            </a:endParaRPr>
          </a:p>
          <a:p>
            <a:pPr algn="l">
              <a:lnSpc>
                <a:spcPts val="2540"/>
              </a:lnSpc>
              <a:spcBef>
                <a:spcPts val="0"/>
              </a:spcBef>
            </a:pPr>
            <a:endParaRPr lang="en-US" sz="2400">
              <a:solidFill>
                <a:srgbClr val="414141"/>
              </a:solidFill>
            </a:endParaRPr>
          </a:p>
        </p:txBody>
      </p:sp>
      <p:cxnSp>
        <p:nvCxnSpPr>
          <p:cNvPr id="11" name="Straight Connector 10">
            <a:extLst>
              <a:ext uri="{FF2B5EF4-FFF2-40B4-BE49-F238E27FC236}">
                <a16:creationId xmlns:a16="http://schemas.microsoft.com/office/drawing/2014/main" id="{4BF03BC7-EE4C-995D-4243-64DF2F725708}"/>
              </a:ext>
            </a:extLst>
          </p:cNvPr>
          <p:cNvCxnSpPr>
            <a:cxnSpLocks/>
          </p:cNvCxnSpPr>
          <p:nvPr/>
        </p:nvCxnSpPr>
        <p:spPr>
          <a:xfrm>
            <a:off x="5636301" y="1703633"/>
            <a:ext cx="0" cy="4322413"/>
          </a:xfrm>
          <a:prstGeom prst="line">
            <a:avLst/>
          </a:prstGeom>
          <a:ln w="12700">
            <a:solidFill>
              <a:srgbClr val="45959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438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414D-F3A9-4262-C0F5-032A6F39ACC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0130953-7D09-7F62-88F9-660088E79C78}"/>
              </a:ext>
            </a:extLst>
          </p:cNvPr>
          <p:cNvSpPr>
            <a:spLocks noGrp="1"/>
          </p:cNvSpPr>
          <p:nvPr>
            <p:ph type="body" sz="quarter" idx="4294967295"/>
          </p:nvPr>
        </p:nvSpPr>
        <p:spPr>
          <a:xfrm>
            <a:off x="938716" y="477159"/>
            <a:ext cx="11411856" cy="720752"/>
          </a:xfrm>
          <a:prstGeom prst="rect">
            <a:avLst/>
          </a:prstGeom>
        </p:spPr>
        <p:txBody>
          <a:bodyPr lIns="91440" tIns="45720" rIns="91440" bIns="45720" anchor="t"/>
          <a:lstStyle/>
          <a:p>
            <a:pPr marL="0" indent="0">
              <a:buNone/>
            </a:pPr>
            <a:r>
              <a:rPr lang="en-US" sz="3600" b="1" err="1">
                <a:solidFill>
                  <a:srgbClr val="EC7C69"/>
                </a:solidFill>
              </a:rPr>
              <a:t>Praktična</a:t>
            </a:r>
            <a:r>
              <a:rPr lang="en-US" sz="3600" b="1" dirty="0">
                <a:solidFill>
                  <a:srgbClr val="EC7C69"/>
                </a:solidFill>
              </a:rPr>
              <a:t> </a:t>
            </a:r>
            <a:r>
              <a:rPr lang="en-US" sz="3600" b="1" err="1">
                <a:solidFill>
                  <a:srgbClr val="EC7C69"/>
                </a:solidFill>
              </a:rPr>
              <a:t>vaja</a:t>
            </a:r>
            <a:r>
              <a:rPr lang="en-US" sz="3600" b="1" dirty="0">
                <a:solidFill>
                  <a:srgbClr val="EC7C69"/>
                </a:solidFill>
              </a:rPr>
              <a:t>: </a:t>
            </a:r>
            <a:r>
              <a:rPr lang="en-US" sz="2400" b="1" err="1">
                <a:solidFill>
                  <a:srgbClr val="414141"/>
                </a:solidFill>
              </a:rPr>
              <a:t>Preoblikovanje</a:t>
            </a:r>
            <a:r>
              <a:rPr lang="en-US" sz="2400" b="1" dirty="0">
                <a:solidFill>
                  <a:srgbClr val="414141"/>
                </a:solidFill>
              </a:rPr>
              <a:t> </a:t>
            </a:r>
            <a:r>
              <a:rPr lang="en-US" sz="2400" b="1" err="1">
                <a:solidFill>
                  <a:srgbClr val="414141"/>
                </a:solidFill>
              </a:rPr>
              <a:t>blagovne</a:t>
            </a:r>
            <a:r>
              <a:rPr lang="en-US" sz="2400" b="1" dirty="0">
                <a:solidFill>
                  <a:srgbClr val="414141"/>
                </a:solidFill>
              </a:rPr>
              <a:t> </a:t>
            </a:r>
            <a:r>
              <a:rPr lang="en-US" sz="2400" b="1" err="1">
                <a:solidFill>
                  <a:srgbClr val="414141"/>
                </a:solidFill>
              </a:rPr>
              <a:t>znamke</a:t>
            </a:r>
            <a:r>
              <a:rPr lang="en-US" sz="2400" b="1" dirty="0">
                <a:solidFill>
                  <a:srgbClr val="414141"/>
                </a:solidFill>
              </a:rPr>
              <a:t> </a:t>
            </a:r>
            <a:r>
              <a:rPr lang="en-US" sz="2400" b="1" err="1">
                <a:solidFill>
                  <a:srgbClr val="414141"/>
                </a:solidFill>
              </a:rPr>
              <a:t>turistične</a:t>
            </a:r>
            <a:r>
              <a:rPr lang="en-US" sz="2400" b="1" dirty="0">
                <a:solidFill>
                  <a:srgbClr val="414141"/>
                </a:solidFill>
              </a:rPr>
              <a:t> </a:t>
            </a:r>
            <a:r>
              <a:rPr lang="en-US" sz="2400" b="1" err="1">
                <a:solidFill>
                  <a:srgbClr val="414141"/>
                </a:solidFill>
              </a:rPr>
              <a:t>nastanitve</a:t>
            </a:r>
            <a:endParaRPr lang="en-US" sz="2400" b="1">
              <a:solidFill>
                <a:srgbClr val="414141"/>
              </a:solidFill>
              <a:ea typeface="Calibri"/>
              <a:cs typeface="Calibri"/>
            </a:endParaRPr>
          </a:p>
        </p:txBody>
      </p:sp>
      <p:sp>
        <p:nvSpPr>
          <p:cNvPr id="8" name="Text Placeholder 1">
            <a:extLst>
              <a:ext uri="{FF2B5EF4-FFF2-40B4-BE49-F238E27FC236}">
                <a16:creationId xmlns:a16="http://schemas.microsoft.com/office/drawing/2014/main" id="{FF8BE46F-CD5F-2A7F-A6ED-E220E1D6D9FA}"/>
              </a:ext>
            </a:extLst>
          </p:cNvPr>
          <p:cNvSpPr txBox="1">
            <a:spLocks/>
          </p:cNvSpPr>
          <p:nvPr/>
        </p:nvSpPr>
        <p:spPr>
          <a:xfrm>
            <a:off x="1050414" y="1940649"/>
            <a:ext cx="439101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b="1">
                <a:solidFill>
                  <a:srgbClr val="EC7C69"/>
                </a:solidFill>
              </a:rPr>
              <a:t>Korak 3: Preoblikujte blagovno znamko (20 minut)</a:t>
            </a:r>
          </a:p>
          <a:p>
            <a:pPr algn="l">
              <a:lnSpc>
                <a:spcPts val="2540"/>
              </a:lnSpc>
              <a:spcBef>
                <a:spcPts val="0"/>
              </a:spcBef>
            </a:pPr>
            <a:endParaRPr lang="en-IE" sz="2400" b="1">
              <a:solidFill>
                <a:srgbClr val="EC7C69"/>
              </a:solidFill>
            </a:endParaRPr>
          </a:p>
          <a:p>
            <a:pPr algn="l">
              <a:lnSpc>
                <a:spcPts val="2340"/>
              </a:lnSpc>
              <a:spcBef>
                <a:spcPts val="0"/>
              </a:spcBef>
              <a:buClr>
                <a:srgbClr val="459597"/>
              </a:buClr>
            </a:pPr>
            <a:r>
              <a:rPr lang="en-IE" sz="2200">
                <a:solidFill>
                  <a:srgbClr val="414141"/>
                </a:solidFill>
              </a:rPr>
              <a:t>Sedaj preoblikujte nastanitev v alternativno turistično nastanitev. Delajte v majhnih skupinah ali posamezno: </a:t>
            </a:r>
          </a:p>
          <a:p>
            <a:pPr algn="l">
              <a:lnSpc>
                <a:spcPts val="2340"/>
              </a:lnSpc>
              <a:spcBef>
                <a:spcPts val="0"/>
              </a:spcBef>
              <a:buClr>
                <a:srgbClr val="459597"/>
              </a:buClr>
            </a:pPr>
            <a:endParaRPr lang="en-IE" sz="2200">
              <a:solidFill>
                <a:srgbClr val="414141"/>
              </a:solidFill>
            </a:endParaRPr>
          </a:p>
          <a:p>
            <a:pPr marL="457200" indent="-457200" algn="l">
              <a:lnSpc>
                <a:spcPts val="2340"/>
              </a:lnSpc>
              <a:spcBef>
                <a:spcPts val="0"/>
              </a:spcBef>
              <a:buClr>
                <a:srgbClr val="459597"/>
              </a:buClr>
              <a:buFont typeface="Wingdings" panose="05000000000000000000" pitchFamily="2" charset="2"/>
              <a:buChar char="§"/>
            </a:pPr>
            <a:r>
              <a:rPr lang="en-IE" sz="2200">
                <a:solidFill>
                  <a:srgbClr val="414141"/>
                </a:solidFill>
              </a:rPr>
              <a:t>Novo ime/identiteta – Ustvarite novo ime, ki odraža občutek kraja, zgodbo ali vrednote.</a:t>
            </a:r>
          </a:p>
        </p:txBody>
      </p:sp>
      <p:pic>
        <p:nvPicPr>
          <p:cNvPr id="10" name="Graphic 9" descr="Signature with solid fill">
            <a:extLst>
              <a:ext uri="{FF2B5EF4-FFF2-40B4-BE49-F238E27FC236}">
                <a16:creationId xmlns:a16="http://schemas.microsoft.com/office/drawing/2014/main" id="{FC30E03D-A637-1A7D-5140-07BB1AC3E0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E8E237AD-6E49-AB92-3688-9CA2BBBB3C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24</a:t>
            </a:fld>
            <a:endParaRPr lang="fr-CA" sz="1200">
              <a:solidFill>
                <a:schemeClr val="bg1"/>
              </a:solidFill>
            </a:endParaRPr>
          </a:p>
        </p:txBody>
      </p:sp>
      <p:sp>
        <p:nvSpPr>
          <p:cNvPr id="3" name="TextBox 2">
            <a:extLst>
              <a:ext uri="{FF2B5EF4-FFF2-40B4-BE49-F238E27FC236}">
                <a16:creationId xmlns:a16="http://schemas.microsoft.com/office/drawing/2014/main" id="{89CB1CD1-0792-9839-B7CC-CAEF989EC3BA}"/>
              </a:ext>
            </a:extLst>
          </p:cNvPr>
          <p:cNvSpPr txBox="1"/>
          <p:nvPr/>
        </p:nvSpPr>
        <p:spPr>
          <a:xfrm>
            <a:off x="1035424" y="1405025"/>
            <a:ext cx="6100996" cy="298608"/>
          </a:xfrm>
          <a:prstGeom prst="rect">
            <a:avLst/>
          </a:prstGeom>
          <a:noFill/>
        </p:spPr>
        <p:txBody>
          <a:bodyPr wrap="square">
            <a:spAutoFit/>
          </a:bodyPr>
          <a:lstStyle/>
          <a:p>
            <a:pPr>
              <a:lnSpc>
                <a:spcPts val="1275"/>
              </a:lnSpc>
            </a:pPr>
            <a:r>
              <a:rPr lang="en-US" sz="2400">
                <a:solidFill>
                  <a:srgbClr val="414141"/>
                </a:solidFill>
                <a:ea typeface="Calibri"/>
                <a:cs typeface="Calibri"/>
              </a:rPr>
              <a:t>Navodila (za študente):</a:t>
            </a:r>
          </a:p>
        </p:txBody>
      </p:sp>
      <p:sp>
        <p:nvSpPr>
          <p:cNvPr id="4" name="Text Placeholder 1">
            <a:extLst>
              <a:ext uri="{FF2B5EF4-FFF2-40B4-BE49-F238E27FC236}">
                <a16:creationId xmlns:a16="http://schemas.microsoft.com/office/drawing/2014/main" id="{62342E87-4ADC-7B37-5852-AB12DB6B3EB5}"/>
              </a:ext>
            </a:extLst>
          </p:cNvPr>
          <p:cNvSpPr txBox="1">
            <a:spLocks/>
          </p:cNvSpPr>
          <p:nvPr/>
        </p:nvSpPr>
        <p:spPr>
          <a:xfrm>
            <a:off x="5636301" y="1402829"/>
            <a:ext cx="567384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buClr>
                <a:srgbClr val="459597"/>
              </a:buClr>
              <a:buFont typeface="Wingdings" panose="05000000000000000000" pitchFamily="2" charset="2"/>
              <a:buChar char="§"/>
            </a:pPr>
            <a:r>
              <a:rPr lang="en-IE" sz="2200">
                <a:solidFill>
                  <a:srgbClr val="414141"/>
                </a:solidFill>
              </a:rPr>
              <a:t>Edinstvena prodajna ponudba (USP) – Odločite se, kaj jo izpostavlja (ekološka trajnost, kulturno potopitev, povezava z naravo, dobro počutje, ustvarjalnost itd.</a:t>
            </a:r>
          </a:p>
          <a:p>
            <a:pPr marL="457200" indent="-457200" algn="l">
              <a:lnSpc>
                <a:spcPts val="2340"/>
              </a:lnSpc>
              <a:spcBef>
                <a:spcPts val="0"/>
              </a:spcBef>
              <a:buClr>
                <a:srgbClr val="459597"/>
              </a:buClr>
              <a:buFont typeface="Wingdings" panose="05000000000000000000" pitchFamily="2" charset="2"/>
              <a:buChar char="§"/>
            </a:pPr>
            <a:r>
              <a:rPr lang="en-IE" sz="2200">
                <a:solidFill>
                  <a:srgbClr val="414141"/>
                </a:solidFill>
              </a:rPr>
              <a:t>Zgodba blagovne znamke – Napišite kratko ozadje (2–3 stavki), ki zajema njeno identiteto in razlog za njen obstoj.</a:t>
            </a:r>
          </a:p>
          <a:p>
            <a:pPr marL="457200" indent="-457200" algn="l">
              <a:lnSpc>
                <a:spcPts val="2340"/>
              </a:lnSpc>
              <a:spcBef>
                <a:spcPts val="0"/>
              </a:spcBef>
              <a:buClr>
                <a:srgbClr val="459597"/>
              </a:buClr>
              <a:buFont typeface="Wingdings" panose="05000000000000000000" pitchFamily="2" charset="2"/>
              <a:buChar char="§"/>
            </a:pPr>
            <a:r>
              <a:rPr lang="en-IE" sz="2200">
                <a:solidFill>
                  <a:srgbClr val="414141"/>
                </a:solidFill>
              </a:rPr>
              <a:t>Osebnost gosta – Kdo je vaš idealni gost? (npr. digitalni nomadi, pohodniki, ljubitelji kulture, popotniki, ki iščejo dobro počutje).</a:t>
            </a:r>
          </a:p>
          <a:p>
            <a:pPr marL="457200" indent="-457200" algn="l">
              <a:lnSpc>
                <a:spcPts val="2340"/>
              </a:lnSpc>
              <a:spcBef>
                <a:spcPts val="0"/>
              </a:spcBef>
              <a:buClr>
                <a:srgbClr val="459597"/>
              </a:buClr>
              <a:buFont typeface="Wingdings" panose="05000000000000000000" pitchFamily="2" charset="2"/>
              <a:buChar char="§"/>
            </a:pPr>
            <a:r>
              <a:rPr lang="en-IE" sz="2200">
                <a:solidFill>
                  <a:srgbClr val="414141"/>
                </a:solidFill>
              </a:rPr>
              <a:t>Vizualne in glasovne ideje – Izberite slogan, ton glasu (topel, pustolovski, luksuzno-minimalističen, ekološko ozaveščen) in opišite vizualne elemente (barve, podobe, stil).</a:t>
            </a:r>
          </a:p>
          <a:p>
            <a:pPr algn="l">
              <a:lnSpc>
                <a:spcPts val="2340"/>
              </a:lnSpc>
              <a:spcBef>
                <a:spcPts val="0"/>
              </a:spcBef>
              <a:buClr>
                <a:srgbClr val="459597"/>
              </a:buClr>
            </a:pPr>
            <a:endParaRPr lang="en-IE">
              <a:solidFill>
                <a:srgbClr val="414141"/>
              </a:solidFill>
            </a:endParaRPr>
          </a:p>
          <a:p>
            <a:pPr algn="l">
              <a:lnSpc>
                <a:spcPts val="2540"/>
              </a:lnSpc>
              <a:spcBef>
                <a:spcPts val="0"/>
              </a:spcBef>
            </a:pPr>
            <a:endParaRPr lang="en-US" sz="2400">
              <a:solidFill>
                <a:srgbClr val="414141"/>
              </a:solidFill>
            </a:endParaRPr>
          </a:p>
        </p:txBody>
      </p:sp>
      <p:cxnSp>
        <p:nvCxnSpPr>
          <p:cNvPr id="11" name="Straight Connector 10">
            <a:extLst>
              <a:ext uri="{FF2B5EF4-FFF2-40B4-BE49-F238E27FC236}">
                <a16:creationId xmlns:a16="http://schemas.microsoft.com/office/drawing/2014/main" id="{4BF03BC7-EE4C-995D-4243-64DF2F725708}"/>
              </a:ext>
            </a:extLst>
          </p:cNvPr>
          <p:cNvCxnSpPr>
            <a:cxnSpLocks/>
          </p:cNvCxnSpPr>
          <p:nvPr/>
        </p:nvCxnSpPr>
        <p:spPr>
          <a:xfrm>
            <a:off x="5636301" y="1703633"/>
            <a:ext cx="0" cy="4322413"/>
          </a:xfrm>
          <a:prstGeom prst="line">
            <a:avLst/>
          </a:prstGeom>
          <a:ln w="12700">
            <a:solidFill>
              <a:srgbClr val="45959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54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414D-F3A9-4262-C0F5-032A6F39ACC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0130953-7D09-7F62-88F9-660088E79C78}"/>
              </a:ext>
            </a:extLst>
          </p:cNvPr>
          <p:cNvSpPr>
            <a:spLocks noGrp="1"/>
          </p:cNvSpPr>
          <p:nvPr>
            <p:ph type="body" sz="quarter" idx="4294967295"/>
          </p:nvPr>
        </p:nvSpPr>
        <p:spPr>
          <a:xfrm>
            <a:off x="1026639" y="731158"/>
            <a:ext cx="11695163" cy="671906"/>
          </a:xfrm>
          <a:prstGeom prst="rect">
            <a:avLst/>
          </a:prstGeom>
        </p:spPr>
        <p:txBody>
          <a:bodyPr lIns="91440" tIns="45720" rIns="91440" bIns="45720" anchor="t"/>
          <a:lstStyle/>
          <a:p>
            <a:pPr marL="0" indent="0">
              <a:buNone/>
            </a:pPr>
            <a:r>
              <a:rPr lang="en-US" sz="3600" b="1" err="1">
                <a:solidFill>
                  <a:srgbClr val="EC7C69"/>
                </a:solidFill>
              </a:rPr>
              <a:t>Praktična</a:t>
            </a:r>
            <a:r>
              <a:rPr lang="en-US" sz="3600" b="1" dirty="0">
                <a:solidFill>
                  <a:srgbClr val="EC7C69"/>
                </a:solidFill>
              </a:rPr>
              <a:t> </a:t>
            </a:r>
            <a:r>
              <a:rPr lang="en-US" sz="3600" b="1" err="1">
                <a:solidFill>
                  <a:srgbClr val="EC7C69"/>
                </a:solidFill>
              </a:rPr>
              <a:t>vaja</a:t>
            </a:r>
            <a:r>
              <a:rPr lang="en-US" sz="3600" b="1" dirty="0">
                <a:solidFill>
                  <a:srgbClr val="EC7C69"/>
                </a:solidFill>
              </a:rPr>
              <a:t>: </a:t>
            </a:r>
            <a:r>
              <a:rPr lang="en-US" sz="2400" b="1" err="1">
                <a:solidFill>
                  <a:srgbClr val="414141"/>
                </a:solidFill>
              </a:rPr>
              <a:t>Preoblikovanje</a:t>
            </a:r>
            <a:r>
              <a:rPr lang="en-US" sz="2400" b="1" dirty="0">
                <a:solidFill>
                  <a:srgbClr val="414141"/>
                </a:solidFill>
              </a:rPr>
              <a:t> </a:t>
            </a:r>
            <a:r>
              <a:rPr lang="en-US" sz="2400" b="1" err="1">
                <a:solidFill>
                  <a:srgbClr val="414141"/>
                </a:solidFill>
              </a:rPr>
              <a:t>blagovne</a:t>
            </a:r>
            <a:r>
              <a:rPr lang="en-US" sz="2400" b="1" dirty="0">
                <a:solidFill>
                  <a:srgbClr val="414141"/>
                </a:solidFill>
              </a:rPr>
              <a:t> </a:t>
            </a:r>
            <a:r>
              <a:rPr lang="en-US" sz="2400" b="1" err="1">
                <a:solidFill>
                  <a:srgbClr val="414141"/>
                </a:solidFill>
              </a:rPr>
              <a:t>znamke</a:t>
            </a:r>
            <a:r>
              <a:rPr lang="en-US" sz="2400" b="1" dirty="0">
                <a:solidFill>
                  <a:srgbClr val="414141"/>
                </a:solidFill>
              </a:rPr>
              <a:t> </a:t>
            </a:r>
            <a:r>
              <a:rPr lang="en-US" sz="2400" b="1" err="1">
                <a:solidFill>
                  <a:srgbClr val="414141"/>
                </a:solidFill>
              </a:rPr>
              <a:t>turistične</a:t>
            </a:r>
            <a:r>
              <a:rPr lang="en-US" sz="2400" b="1" dirty="0">
                <a:solidFill>
                  <a:srgbClr val="414141"/>
                </a:solidFill>
              </a:rPr>
              <a:t> </a:t>
            </a:r>
            <a:r>
              <a:rPr lang="en-US" sz="2400" b="1" err="1">
                <a:solidFill>
                  <a:srgbClr val="414141"/>
                </a:solidFill>
              </a:rPr>
              <a:t>nastanitve</a:t>
            </a:r>
            <a:endParaRPr lang="en-US" sz="2400" b="1">
              <a:solidFill>
                <a:srgbClr val="414141"/>
              </a:solidFill>
              <a:ea typeface="Calibri"/>
              <a:cs typeface="Calibri"/>
            </a:endParaRPr>
          </a:p>
        </p:txBody>
      </p:sp>
      <p:sp>
        <p:nvSpPr>
          <p:cNvPr id="8" name="Text Placeholder 1">
            <a:extLst>
              <a:ext uri="{FF2B5EF4-FFF2-40B4-BE49-F238E27FC236}">
                <a16:creationId xmlns:a16="http://schemas.microsoft.com/office/drawing/2014/main" id="{FF8BE46F-CD5F-2A7F-A6ED-E220E1D6D9FA}"/>
              </a:ext>
            </a:extLst>
          </p:cNvPr>
          <p:cNvSpPr txBox="1">
            <a:spLocks/>
          </p:cNvSpPr>
          <p:nvPr/>
        </p:nvSpPr>
        <p:spPr>
          <a:xfrm>
            <a:off x="1030876" y="2370495"/>
            <a:ext cx="439101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b="1">
                <a:solidFill>
                  <a:srgbClr val="EC7C69"/>
                </a:solidFill>
              </a:rPr>
              <a:t>Korak 4: Predstavite svojo preoblikovano blagovno znamko </a:t>
            </a:r>
          </a:p>
          <a:p>
            <a:pPr algn="l">
              <a:lnSpc>
                <a:spcPts val="2540"/>
              </a:lnSpc>
              <a:spcBef>
                <a:spcPts val="0"/>
              </a:spcBef>
            </a:pPr>
            <a:endParaRPr lang="en-IE" sz="2400" b="1">
              <a:solidFill>
                <a:srgbClr val="EC7C69"/>
              </a:solidFill>
            </a:endParaRPr>
          </a:p>
          <a:p>
            <a:pPr algn="l">
              <a:lnSpc>
                <a:spcPts val="2540"/>
              </a:lnSpc>
              <a:spcBef>
                <a:spcPts val="0"/>
              </a:spcBef>
            </a:pPr>
            <a:r>
              <a:rPr lang="en-IE" sz="2200">
                <a:solidFill>
                  <a:srgbClr val="414141"/>
                </a:solidFill>
              </a:rPr>
              <a:t>Vsaka skupina predstavi svojo prenovljeno nastanitev (5 minut na skupino).</a:t>
            </a:r>
          </a:p>
          <a:p>
            <a:pPr algn="l">
              <a:lnSpc>
                <a:spcPts val="2540"/>
              </a:lnSpc>
              <a:spcBef>
                <a:spcPts val="0"/>
              </a:spcBef>
            </a:pPr>
            <a:endParaRPr lang="en-IE" sz="2200">
              <a:solidFill>
                <a:srgbClr val="414141"/>
              </a:solidFill>
            </a:endParaRPr>
          </a:p>
          <a:p>
            <a:pPr algn="l">
              <a:lnSpc>
                <a:spcPts val="2540"/>
              </a:lnSpc>
              <a:spcBef>
                <a:spcPts val="0"/>
              </a:spcBef>
            </a:pPr>
            <a:endParaRPr lang="en-US" sz="2400">
              <a:solidFill>
                <a:srgbClr val="414141"/>
              </a:solidFill>
            </a:endParaRPr>
          </a:p>
        </p:txBody>
      </p:sp>
      <p:pic>
        <p:nvPicPr>
          <p:cNvPr id="10" name="Graphic 9" descr="Signature with solid fill">
            <a:extLst>
              <a:ext uri="{FF2B5EF4-FFF2-40B4-BE49-F238E27FC236}">
                <a16:creationId xmlns:a16="http://schemas.microsoft.com/office/drawing/2014/main" id="{FC30E03D-A637-1A7D-5140-07BB1AC3E0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E8E237AD-6E49-AB92-3688-9CA2BBBB3C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25</a:t>
            </a:fld>
            <a:endParaRPr lang="fr-CA" sz="1200">
              <a:solidFill>
                <a:schemeClr val="bg1"/>
              </a:solidFill>
            </a:endParaRPr>
          </a:p>
        </p:txBody>
      </p:sp>
      <p:sp>
        <p:nvSpPr>
          <p:cNvPr id="3" name="TextBox 2">
            <a:extLst>
              <a:ext uri="{FF2B5EF4-FFF2-40B4-BE49-F238E27FC236}">
                <a16:creationId xmlns:a16="http://schemas.microsoft.com/office/drawing/2014/main" id="{89CB1CD1-0792-9839-B7CC-CAEF989EC3BA}"/>
              </a:ext>
            </a:extLst>
          </p:cNvPr>
          <p:cNvSpPr txBox="1"/>
          <p:nvPr/>
        </p:nvSpPr>
        <p:spPr>
          <a:xfrm>
            <a:off x="1025655" y="1717640"/>
            <a:ext cx="6100996" cy="298608"/>
          </a:xfrm>
          <a:prstGeom prst="rect">
            <a:avLst/>
          </a:prstGeom>
          <a:noFill/>
        </p:spPr>
        <p:txBody>
          <a:bodyPr wrap="square">
            <a:spAutoFit/>
          </a:bodyPr>
          <a:lstStyle/>
          <a:p>
            <a:pPr>
              <a:lnSpc>
                <a:spcPts val="1275"/>
              </a:lnSpc>
            </a:pPr>
            <a:r>
              <a:rPr lang="en-US" sz="2400">
                <a:solidFill>
                  <a:srgbClr val="414141"/>
                </a:solidFill>
                <a:ea typeface="Calibri"/>
                <a:cs typeface="Calibri"/>
              </a:rPr>
              <a:t>Navodila (za študente):</a:t>
            </a:r>
          </a:p>
        </p:txBody>
      </p:sp>
      <p:sp>
        <p:nvSpPr>
          <p:cNvPr id="4" name="Text Placeholder 1">
            <a:extLst>
              <a:ext uri="{FF2B5EF4-FFF2-40B4-BE49-F238E27FC236}">
                <a16:creationId xmlns:a16="http://schemas.microsoft.com/office/drawing/2014/main" id="{62342E87-4ADC-7B37-5852-AB12DB6B3EB5}"/>
              </a:ext>
            </a:extLst>
          </p:cNvPr>
          <p:cNvSpPr txBox="1">
            <a:spLocks/>
          </p:cNvSpPr>
          <p:nvPr/>
        </p:nvSpPr>
        <p:spPr>
          <a:xfrm>
            <a:off x="5864486" y="2012570"/>
            <a:ext cx="567384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200" dirty="0" err="1">
                <a:solidFill>
                  <a:srgbClr val="414141"/>
                </a:solidFill>
              </a:rPr>
              <a:t>Predstavitev</a:t>
            </a:r>
            <a:r>
              <a:rPr lang="en-IE" sz="2200" dirty="0">
                <a:solidFill>
                  <a:srgbClr val="414141"/>
                </a:solidFill>
              </a:rPr>
              <a:t> mora </a:t>
            </a:r>
            <a:r>
              <a:rPr lang="en-IE" sz="2200" dirty="0" err="1">
                <a:solidFill>
                  <a:srgbClr val="414141"/>
                </a:solidFill>
              </a:rPr>
              <a:t>vsebovati</a:t>
            </a:r>
            <a:r>
              <a:rPr lang="en-IE" sz="2200" dirty="0">
                <a:solidFill>
                  <a:srgbClr val="414141"/>
                </a:solidFill>
              </a:rPr>
              <a:t>: </a:t>
            </a:r>
            <a:endParaRPr lang="en-IE" sz="2400" b="1" dirty="0">
              <a:solidFill>
                <a:srgbClr val="EC7C69"/>
              </a:solidFill>
              <a:ea typeface="Calibri" panose="020F0502020204030204"/>
              <a:cs typeface="Calibri" panose="020F0502020204030204"/>
            </a:endParaRPr>
          </a:p>
          <a:p>
            <a:pPr marL="457200" indent="-457200" algn="l">
              <a:lnSpc>
                <a:spcPts val="2340"/>
              </a:lnSpc>
              <a:spcBef>
                <a:spcPts val="0"/>
              </a:spcBef>
              <a:buClr>
                <a:srgbClr val="459597"/>
              </a:buClr>
              <a:buFont typeface="+mj-lt"/>
              <a:buAutoNum type="arabicPeriod"/>
            </a:pPr>
            <a:endParaRPr lang="en-IE" sz="2200">
              <a:solidFill>
                <a:srgbClr val="414141"/>
              </a:solidFill>
            </a:endParaRPr>
          </a:p>
          <a:p>
            <a:pPr marL="457200" indent="-457200" algn="l">
              <a:lnSpc>
                <a:spcPts val="2340"/>
              </a:lnSpc>
              <a:spcBef>
                <a:spcPts val="0"/>
              </a:spcBef>
              <a:buClr>
                <a:srgbClr val="459597"/>
              </a:buClr>
              <a:buFont typeface="Wingdings" panose="05000000000000000000" pitchFamily="2" charset="2"/>
              <a:buChar char="§"/>
            </a:pPr>
            <a:r>
              <a:rPr lang="en-IE" sz="2200" dirty="0">
                <a:solidFill>
                  <a:srgbClr val="414141"/>
                </a:solidFill>
              </a:rPr>
              <a:t>Novo </a:t>
            </a:r>
            <a:r>
              <a:rPr lang="en-IE" sz="2200" dirty="0" err="1">
                <a:solidFill>
                  <a:srgbClr val="414141"/>
                </a:solidFill>
              </a:rPr>
              <a:t>ime</a:t>
            </a:r>
            <a:r>
              <a:rPr lang="en-IE" sz="2200" dirty="0">
                <a:solidFill>
                  <a:srgbClr val="414141"/>
                </a:solidFill>
              </a:rPr>
              <a:t> + slogan</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Wingdings" panose="05000000000000000000" pitchFamily="2" charset="2"/>
              <a:buChar char="§"/>
            </a:pPr>
            <a:r>
              <a:rPr lang="en-IE" sz="2200" dirty="0">
                <a:solidFill>
                  <a:srgbClr val="414141"/>
                </a:solidFill>
              </a:rPr>
              <a:t>USP</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Wingdings" panose="05000000000000000000" pitchFamily="2" charset="2"/>
              <a:buChar char="§"/>
            </a:pPr>
            <a:r>
              <a:rPr lang="en-IE" sz="2200" dirty="0" err="1">
                <a:solidFill>
                  <a:srgbClr val="414141"/>
                </a:solidFill>
              </a:rPr>
              <a:t>Kratko</a:t>
            </a:r>
            <a:r>
              <a:rPr lang="en-IE" sz="2200" dirty="0">
                <a:solidFill>
                  <a:srgbClr val="414141"/>
                </a:solidFill>
              </a:rPr>
              <a:t> </a:t>
            </a:r>
            <a:r>
              <a:rPr lang="en-IE" sz="2200" dirty="0" err="1">
                <a:solidFill>
                  <a:srgbClr val="414141"/>
                </a:solidFill>
              </a:rPr>
              <a:t>zgodbo</a:t>
            </a:r>
            <a:r>
              <a:rPr lang="en-IE" sz="2200" dirty="0">
                <a:solidFill>
                  <a:srgbClr val="414141"/>
                </a:solidFill>
              </a:rPr>
              <a:t> </a:t>
            </a:r>
            <a:r>
              <a:rPr lang="en-IE" sz="2200" dirty="0" err="1">
                <a:solidFill>
                  <a:srgbClr val="414141"/>
                </a:solidFill>
              </a:rPr>
              <a:t>blagovne</a:t>
            </a:r>
            <a:r>
              <a:rPr lang="en-IE" sz="2200" dirty="0">
                <a:solidFill>
                  <a:srgbClr val="414141"/>
                </a:solidFill>
              </a:rPr>
              <a:t> </a:t>
            </a:r>
            <a:r>
              <a:rPr lang="en-IE" sz="2200" dirty="0" err="1">
                <a:solidFill>
                  <a:srgbClr val="414141"/>
                </a:solidFill>
              </a:rPr>
              <a:t>znamke</a:t>
            </a:r>
            <a:endParaRPr lang="en-IE" sz="2200" dirty="0" err="1">
              <a:solidFill>
                <a:srgbClr val="414141"/>
              </a:solidFill>
              <a:ea typeface="Calibri"/>
              <a:cs typeface="Calibri"/>
            </a:endParaRPr>
          </a:p>
          <a:p>
            <a:pPr marL="457200" indent="-457200" algn="l">
              <a:lnSpc>
                <a:spcPts val="2340"/>
              </a:lnSpc>
              <a:spcBef>
                <a:spcPts val="0"/>
              </a:spcBef>
              <a:buClr>
                <a:srgbClr val="459597"/>
              </a:buClr>
              <a:buFont typeface="Wingdings" panose="05000000000000000000" pitchFamily="2" charset="2"/>
              <a:buChar char="§"/>
            </a:pPr>
            <a:r>
              <a:rPr lang="en-IE" sz="2200" dirty="0" err="1">
                <a:solidFill>
                  <a:srgbClr val="414141"/>
                </a:solidFill>
              </a:rPr>
              <a:t>Idealno</a:t>
            </a:r>
            <a:r>
              <a:rPr lang="en-IE" sz="2200" dirty="0">
                <a:solidFill>
                  <a:srgbClr val="414141"/>
                </a:solidFill>
              </a:rPr>
              <a:t> </a:t>
            </a:r>
            <a:r>
              <a:rPr lang="en-IE" sz="2200" dirty="0" err="1">
                <a:solidFill>
                  <a:srgbClr val="414141"/>
                </a:solidFill>
              </a:rPr>
              <a:t>osebnost</a:t>
            </a:r>
            <a:r>
              <a:rPr lang="en-IE" sz="2200" dirty="0">
                <a:solidFill>
                  <a:srgbClr val="414141"/>
                </a:solidFill>
              </a:rPr>
              <a:t> </a:t>
            </a:r>
            <a:r>
              <a:rPr lang="en-IE" sz="2200" dirty="0" err="1">
                <a:solidFill>
                  <a:srgbClr val="414141"/>
                </a:solidFill>
              </a:rPr>
              <a:t>gosta</a:t>
            </a:r>
            <a:endParaRPr lang="en-IE" sz="2200" dirty="0" err="1">
              <a:solidFill>
                <a:srgbClr val="414141"/>
              </a:solidFill>
              <a:ea typeface="Calibri"/>
              <a:cs typeface="Calibri"/>
            </a:endParaRPr>
          </a:p>
          <a:p>
            <a:pPr marL="457200" indent="-457200" algn="l">
              <a:lnSpc>
                <a:spcPts val="2340"/>
              </a:lnSpc>
              <a:spcBef>
                <a:spcPts val="0"/>
              </a:spcBef>
              <a:buClr>
                <a:srgbClr val="459597"/>
              </a:buClr>
              <a:buFont typeface="Wingdings" panose="05000000000000000000" pitchFamily="2" charset="2"/>
              <a:buChar char="§"/>
            </a:pPr>
            <a:r>
              <a:rPr lang="en-IE" sz="2200" dirty="0" err="1">
                <a:solidFill>
                  <a:srgbClr val="414141"/>
                </a:solidFill>
              </a:rPr>
              <a:t>Kratek</a:t>
            </a:r>
            <a:r>
              <a:rPr lang="en-IE" sz="2200" dirty="0">
                <a:solidFill>
                  <a:srgbClr val="414141"/>
                </a:solidFill>
              </a:rPr>
              <a:t> </a:t>
            </a:r>
            <a:r>
              <a:rPr lang="en-IE" sz="2200" dirty="0" err="1">
                <a:solidFill>
                  <a:srgbClr val="414141"/>
                </a:solidFill>
              </a:rPr>
              <a:t>osnutek</a:t>
            </a:r>
            <a:r>
              <a:rPr lang="en-IE" sz="2200" dirty="0">
                <a:solidFill>
                  <a:srgbClr val="414141"/>
                </a:solidFill>
              </a:rPr>
              <a:t>/</a:t>
            </a:r>
            <a:r>
              <a:rPr lang="en-IE" sz="2200" dirty="0" err="1">
                <a:solidFill>
                  <a:srgbClr val="414141"/>
                </a:solidFill>
              </a:rPr>
              <a:t>opis</a:t>
            </a:r>
            <a:r>
              <a:rPr lang="en-IE" sz="2200" dirty="0">
                <a:solidFill>
                  <a:srgbClr val="414141"/>
                </a:solidFill>
              </a:rPr>
              <a:t> </a:t>
            </a:r>
            <a:r>
              <a:rPr lang="en-IE" sz="2200" dirty="0" err="1">
                <a:solidFill>
                  <a:srgbClr val="414141"/>
                </a:solidFill>
              </a:rPr>
              <a:t>vizualnih</a:t>
            </a:r>
            <a:r>
              <a:rPr lang="en-IE" sz="2200" dirty="0">
                <a:solidFill>
                  <a:srgbClr val="414141"/>
                </a:solidFill>
              </a:rPr>
              <a:t> </a:t>
            </a:r>
            <a:r>
              <a:rPr lang="en-IE" sz="2200" dirty="0" err="1">
                <a:solidFill>
                  <a:srgbClr val="414141"/>
                </a:solidFill>
              </a:rPr>
              <a:t>elementov</a:t>
            </a:r>
            <a:r>
              <a:rPr lang="en-IE" sz="2200" dirty="0">
                <a:solidFill>
                  <a:srgbClr val="414141"/>
                </a:solidFill>
              </a:rPr>
              <a:t> (</a:t>
            </a:r>
            <a:r>
              <a:rPr lang="en-IE" sz="2200" dirty="0" err="1">
                <a:solidFill>
                  <a:srgbClr val="414141"/>
                </a:solidFill>
              </a:rPr>
              <a:t>ideja</a:t>
            </a:r>
            <a:r>
              <a:rPr lang="en-IE" sz="2200" dirty="0">
                <a:solidFill>
                  <a:srgbClr val="414141"/>
                </a:solidFill>
              </a:rPr>
              <a:t> za </a:t>
            </a:r>
            <a:r>
              <a:rPr lang="en-IE" sz="2200" dirty="0" err="1">
                <a:solidFill>
                  <a:srgbClr val="414141"/>
                </a:solidFill>
              </a:rPr>
              <a:t>logotip</a:t>
            </a:r>
            <a:r>
              <a:rPr lang="en-IE" sz="2200" dirty="0">
                <a:solidFill>
                  <a:srgbClr val="414141"/>
                </a:solidFill>
              </a:rPr>
              <a:t>, </a:t>
            </a:r>
            <a:r>
              <a:rPr lang="en-IE" sz="2200" dirty="0" err="1">
                <a:solidFill>
                  <a:srgbClr val="414141"/>
                </a:solidFill>
              </a:rPr>
              <a:t>videz</a:t>
            </a:r>
            <a:r>
              <a:rPr lang="en-IE" sz="2200" dirty="0">
                <a:solidFill>
                  <a:srgbClr val="414141"/>
                </a:solidFill>
              </a:rPr>
              <a:t> </a:t>
            </a:r>
            <a:r>
              <a:rPr lang="en-IE" sz="2200" dirty="0" err="1">
                <a:solidFill>
                  <a:srgbClr val="414141"/>
                </a:solidFill>
              </a:rPr>
              <a:t>spletne</a:t>
            </a:r>
            <a:r>
              <a:rPr lang="en-IE" sz="2200" dirty="0">
                <a:solidFill>
                  <a:srgbClr val="414141"/>
                </a:solidFill>
              </a:rPr>
              <a:t> </a:t>
            </a:r>
            <a:r>
              <a:rPr lang="en-IE" sz="2200" dirty="0" err="1">
                <a:solidFill>
                  <a:srgbClr val="414141"/>
                </a:solidFill>
              </a:rPr>
              <a:t>strani</a:t>
            </a:r>
            <a:r>
              <a:rPr lang="en-IE" sz="2200" dirty="0">
                <a:solidFill>
                  <a:srgbClr val="414141"/>
                </a:solidFill>
              </a:rPr>
              <a:t> </a:t>
            </a:r>
            <a:r>
              <a:rPr lang="en-IE" sz="2200" dirty="0" err="1">
                <a:solidFill>
                  <a:srgbClr val="414141"/>
                </a:solidFill>
              </a:rPr>
              <a:t>ali</a:t>
            </a:r>
            <a:r>
              <a:rPr lang="en-IE" sz="2200" dirty="0">
                <a:solidFill>
                  <a:srgbClr val="414141"/>
                </a:solidFill>
              </a:rPr>
              <a:t> </a:t>
            </a:r>
            <a:r>
              <a:rPr lang="en-IE" sz="2200" dirty="0" err="1">
                <a:solidFill>
                  <a:srgbClr val="414141"/>
                </a:solidFill>
              </a:rPr>
              <a:t>stil</a:t>
            </a:r>
            <a:r>
              <a:rPr lang="en-IE" sz="2200" dirty="0">
                <a:solidFill>
                  <a:srgbClr val="414141"/>
                </a:solidFill>
              </a:rPr>
              <a:t> </a:t>
            </a:r>
            <a:r>
              <a:rPr lang="en-IE" sz="2200" dirty="0" err="1">
                <a:solidFill>
                  <a:srgbClr val="414141"/>
                </a:solidFill>
              </a:rPr>
              <a:t>družbenih</a:t>
            </a:r>
            <a:r>
              <a:rPr lang="en-IE" sz="2200" dirty="0">
                <a:solidFill>
                  <a:srgbClr val="414141"/>
                </a:solidFill>
              </a:rPr>
              <a:t> </a:t>
            </a:r>
            <a:r>
              <a:rPr lang="en-IE" sz="2200" dirty="0" err="1">
                <a:solidFill>
                  <a:srgbClr val="414141"/>
                </a:solidFill>
              </a:rPr>
              <a:t>medijev</a:t>
            </a:r>
            <a:r>
              <a:rPr lang="en-IE" sz="2200" dirty="0">
                <a:solidFill>
                  <a:srgbClr val="414141"/>
                </a:solidFill>
              </a:rPr>
              <a:t>)</a:t>
            </a:r>
            <a:endParaRPr lang="en-US" sz="2400" dirty="0">
              <a:solidFill>
                <a:srgbClr val="414141"/>
              </a:solidFill>
            </a:endParaRPr>
          </a:p>
        </p:txBody>
      </p:sp>
      <p:cxnSp>
        <p:nvCxnSpPr>
          <p:cNvPr id="11" name="Straight Connector 10">
            <a:extLst>
              <a:ext uri="{FF2B5EF4-FFF2-40B4-BE49-F238E27FC236}">
                <a16:creationId xmlns:a16="http://schemas.microsoft.com/office/drawing/2014/main" id="{4BF03BC7-EE4C-995D-4243-64DF2F725708}"/>
              </a:ext>
            </a:extLst>
          </p:cNvPr>
          <p:cNvCxnSpPr>
            <a:cxnSpLocks/>
          </p:cNvCxnSpPr>
          <p:nvPr/>
        </p:nvCxnSpPr>
        <p:spPr>
          <a:xfrm>
            <a:off x="5636301" y="1703633"/>
            <a:ext cx="0" cy="4322413"/>
          </a:xfrm>
          <a:prstGeom prst="line">
            <a:avLst/>
          </a:prstGeom>
          <a:ln w="12700">
            <a:solidFill>
              <a:srgbClr val="45959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277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a:solidFill>
                <a:schemeClr val="bg1"/>
              </a:solidFill>
            </a:endParaRPr>
          </a:p>
        </p:txBody>
      </p:sp>
      <p:sp>
        <p:nvSpPr>
          <p:cNvPr id="8" name="Freeform 7">
            <a:extLst>
              <a:ext uri="{FF2B5EF4-FFF2-40B4-BE49-F238E27FC236}">
                <a16:creationId xmlns:a16="http://schemas.microsoft.com/office/drawing/2014/main" id="{5F5D2C36-1A96-F13D-52A7-7F241153E085}"/>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Dodatno branje</a:t>
            </a:r>
          </a:p>
        </p:txBody>
      </p:sp>
      <p:graphicFrame>
        <p:nvGraphicFramePr>
          <p:cNvPr id="5" name="Table 4">
            <a:extLst>
              <a:ext uri="{FF2B5EF4-FFF2-40B4-BE49-F238E27FC236}">
                <a16:creationId xmlns:a16="http://schemas.microsoft.com/office/drawing/2014/main" id="{80C5922E-3ED2-C229-7F4A-ABBED01EED17}"/>
              </a:ext>
            </a:extLst>
          </p:cNvPr>
          <p:cNvGraphicFramePr>
            <a:graphicFrameLocks noGrp="1"/>
          </p:cNvGraphicFramePr>
          <p:nvPr>
            <p:extLst>
              <p:ext uri="{D42A27DB-BD31-4B8C-83A1-F6EECF244321}">
                <p14:modId xmlns:p14="http://schemas.microsoft.com/office/powerpoint/2010/main" val="2142845633"/>
              </p:ext>
            </p:extLst>
          </p:nvPr>
        </p:nvGraphicFramePr>
        <p:xfrm>
          <a:off x="792767" y="1536443"/>
          <a:ext cx="10404000" cy="3271520"/>
        </p:xfrm>
        <a:graphic>
          <a:graphicData uri="http://schemas.openxmlformats.org/drawingml/2006/table">
            <a:tbl>
              <a:tblPr firstRow="1" bandRow="1">
                <a:tableStyleId>{5C22544A-7EE6-4342-B048-85BDC9FD1C3A}</a:tableStyleId>
              </a:tblPr>
              <a:tblGrid>
                <a:gridCol w="2855912">
                  <a:extLst>
                    <a:ext uri="{9D8B030D-6E8A-4147-A177-3AD203B41FA5}">
                      <a16:colId xmlns:a16="http://schemas.microsoft.com/office/drawing/2014/main" val="2947246601"/>
                    </a:ext>
                  </a:extLst>
                </a:gridCol>
                <a:gridCol w="7548088">
                  <a:extLst>
                    <a:ext uri="{9D8B030D-6E8A-4147-A177-3AD203B41FA5}">
                      <a16:colId xmlns:a16="http://schemas.microsoft.com/office/drawing/2014/main" val="4224813332"/>
                    </a:ext>
                  </a:extLst>
                </a:gridCol>
              </a:tblGrid>
              <a:tr h="370840">
                <a:tc>
                  <a:txBody>
                    <a:bodyPr/>
                    <a:lstStyle/>
                    <a:p>
                      <a:r>
                        <a:rPr lang="en-IE" sz="2400"/>
                        <a: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Opis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a:solidFill>
                            <a:srgbClr val="414141"/>
                          </a:solidFill>
                          <a:latin typeface="+mn-lt"/>
                          <a:ea typeface="+mn-ea"/>
                          <a:cs typeface="+mn-cs"/>
                        </a:rPr>
                        <a:t>Najboljši seznam literature o blagovnih znamkah destinacij za tržnike destinacij</a:t>
                      </a: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ts val="1960"/>
                        </a:lnSpc>
                        <a:buClr>
                          <a:srgbClr val="01A54E"/>
                        </a:buClr>
                      </a:pPr>
                      <a:r>
                        <a:rPr lang="en-IE" sz="1800" b="0" i="0" kern="1200">
                          <a:solidFill>
                            <a:srgbClr val="459597"/>
                          </a:solidFill>
                          <a:effectLst/>
                          <a:latin typeface="+mn-lt"/>
                          <a:ea typeface="+mn-ea"/>
                          <a:cs typeface="+mn-cs"/>
                          <a:hlinkClick r:id="rId2" tooltip="https://destinationthink.com/blog/ultimate-place-brand-reading-list-destination-marketers/">
                            <a:extLst>
                              <a:ext uri="{A12FA001-AC4F-418D-AE19-62706E023703}">
                                <ahyp:hlinkClr xmlns:ahyp="http://schemas.microsoft.com/office/drawing/2018/hyperlinkcolor" val="tx"/>
                              </a:ext>
                            </a:extLst>
                          </a:hlinkClick>
                        </a:rPr>
                        <a:t>Najboljši seznam literature o blagovnih znamkah destinacij za tržnike destinacij | Destination Think</a:t>
                      </a:r>
                      <a:endParaRPr lang="en-US" sz="1800" kern="120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b="0" kern="1200">
                          <a:solidFill>
                            <a:srgbClr val="414141"/>
                          </a:solidFill>
                          <a:latin typeface="+mn-lt"/>
                          <a:ea typeface="+mn-ea"/>
                          <a:cs typeface="+mn-cs"/>
                        </a:rPr>
                        <a:t>Kako oblikovati blagovno znamko vaše destinacije: popoln vodnik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b="0" i="0" kern="1200">
                          <a:solidFill>
                            <a:srgbClr val="459597"/>
                          </a:solidFill>
                          <a:effectLst/>
                          <a:latin typeface="+mn-lt"/>
                          <a:ea typeface="+mn-ea"/>
                          <a:cs typeface="+mn-cs"/>
                          <a:hlinkClick r:id="rId3" tooltip="https://www.solimarinternational.com/do-destination-branding-guide/">
                            <a:extLst>
                              <a:ext uri="{A12FA001-AC4F-418D-AE19-62706E023703}">
                                <ahyp:hlinkClr xmlns:ahyp="http://schemas.microsoft.com/office/drawing/2018/hyperlinkcolor" val="tx"/>
                              </a:ext>
                            </a:extLst>
                          </a:hlinkClick>
                        </a:rPr>
                        <a:t>Kako ustvariti blagovno znamko vaše destinacije: popoln vodnik – Solimar International</a:t>
                      </a:r>
                      <a:endParaRPr lang="en-IE" sz="1800" kern="120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b="0" kern="1200">
                          <a:solidFill>
                            <a:srgbClr val="414141"/>
                          </a:solidFill>
                          <a:latin typeface="+mn-lt"/>
                          <a:ea typeface="+mn-ea"/>
                          <a:cs typeface="+mn-cs"/>
                        </a:rPr>
                        <a:t>Branding destinacij: strateški vpogledi za strokovnjake za gospodarski razvoj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b="0" i="0" kern="1200">
                          <a:solidFill>
                            <a:srgbClr val="459597"/>
                          </a:solidFill>
                          <a:effectLst/>
                          <a:latin typeface="+mn-lt"/>
                          <a:ea typeface="+mn-ea"/>
                          <a:cs typeface="+mn-cs"/>
                          <a:hlinkClick r:id="rId4" tooltip="https://researchfdi.com/destination-branding-guide-economic-development/">
                            <a:extLst>
                              <a:ext uri="{A12FA001-AC4F-418D-AE19-62706E023703}">
                                <ahyp:hlinkClr xmlns:ahyp="http://schemas.microsoft.com/office/drawing/2018/hyperlinkcolor" val="tx"/>
                              </a:ext>
                            </a:extLst>
                          </a:hlinkClick>
                        </a:rPr>
                        <a:t>Branding destinacij: strateški vpogledi za strokovnjake za gospodarski razvoj – ResearchFDI</a:t>
                      </a:r>
                      <a:endParaRPr lang="en-IE" sz="1800" kern="120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79F9-D6A0-C9FE-0CFB-B60F61B73841}"/>
            </a:ext>
          </a:extLst>
        </p:cNvPr>
        <p:cNvGrpSpPr/>
        <p:nvPr/>
      </p:nvGrpSpPr>
      <p:grpSpPr>
        <a:xfrm>
          <a:off x="0" y="0"/>
          <a:ext cx="0" cy="0"/>
          <a:chOff x="0" y="0"/>
          <a:chExt cx="0" cy="0"/>
        </a:xfrm>
      </p:grpSpPr>
      <p:pic>
        <p:nvPicPr>
          <p:cNvPr id="10" name="Picture Placeholder 4" descr="A collage of different pictures of houses and a lake&#10;&#10;AI-generated content may be incorrect.">
            <a:extLst>
              <a:ext uri="{FF2B5EF4-FFF2-40B4-BE49-F238E27FC236}">
                <a16:creationId xmlns:a16="http://schemas.microsoft.com/office/drawing/2014/main" id="{88D01468-D328-5946-648C-B1186220789B}"/>
              </a:ext>
            </a:extLst>
          </p:cNvPr>
          <p:cNvPicPr>
            <a:picLocks noGrp="1" noChangeAspect="1"/>
          </p:cNvPicPr>
          <p:nvPr>
            <p:ph type="pic" sz="quarter" idx="19"/>
          </p:nvPr>
        </p:nvPicPr>
        <p:blipFill>
          <a:blip r:embed="rId2"/>
          <a:srcRect l="9709" r="9709"/>
          <a:stretch/>
        </p:blipFill>
        <p:spPr/>
      </p:pic>
      <p:sp>
        <p:nvSpPr>
          <p:cNvPr id="2" name="Text Placeholder 1">
            <a:extLst>
              <a:ext uri="{FF2B5EF4-FFF2-40B4-BE49-F238E27FC236}">
                <a16:creationId xmlns:a16="http://schemas.microsoft.com/office/drawing/2014/main" id="{F11657AD-BDA4-0CCB-2518-4506C041FCDF}"/>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a:t>Lokalno je novi luksuz – povezovanje s skupnostjo prek skrbno izbranih doživetij</a:t>
            </a:r>
          </a:p>
          <a:p>
            <a:pPr>
              <a:lnSpc>
                <a:spcPts val="3900"/>
              </a:lnSpc>
            </a:pPr>
            <a:endParaRPr lang="en-GB" sz="4000"/>
          </a:p>
        </p:txBody>
      </p:sp>
      <p:sp>
        <p:nvSpPr>
          <p:cNvPr id="3" name="Text Placeholder 2">
            <a:extLst>
              <a:ext uri="{FF2B5EF4-FFF2-40B4-BE49-F238E27FC236}">
                <a16:creationId xmlns:a16="http://schemas.microsoft.com/office/drawing/2014/main" id="{55B40886-D96A-C863-A71E-E1F45022ED0F}"/>
              </a:ext>
            </a:extLst>
          </p:cNvPr>
          <p:cNvSpPr>
            <a:spLocks noGrp="1"/>
          </p:cNvSpPr>
          <p:nvPr>
            <p:ph type="body" sz="quarter" idx="17"/>
          </p:nvPr>
        </p:nvSpPr>
        <p:spPr>
          <a:xfrm>
            <a:off x="733931" y="1095586"/>
            <a:ext cx="5362069" cy="963221"/>
          </a:xfrm>
        </p:spPr>
        <p:txBody>
          <a:bodyPr lIns="91440" tIns="45720" rIns="91440" bIns="45720" anchor="t">
            <a:noAutofit/>
          </a:bodyPr>
          <a:lstStyle/>
          <a:p>
            <a:r>
              <a:rPr lang="en-IE" sz="6600" b="1" dirty="0"/>
              <a:t> 2. POGLAVJE</a:t>
            </a:r>
            <a:endParaRPr lang="en-GB" sz="6600" b="1" dirty="0"/>
          </a:p>
        </p:txBody>
      </p:sp>
      <p:sp>
        <p:nvSpPr>
          <p:cNvPr id="8" name="Text Placeholder 7">
            <a:extLst>
              <a:ext uri="{FF2B5EF4-FFF2-40B4-BE49-F238E27FC236}">
                <a16:creationId xmlns:a16="http://schemas.microsoft.com/office/drawing/2014/main" id="{6F51BB27-2F6E-E4E9-1A3E-68139E4F6A2E}"/>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a:latin typeface="Calibri"/>
                <a:ea typeface="Calibri"/>
                <a:cs typeface="Calibri"/>
              </a:rPr>
              <a:t>Obiščite </a:t>
            </a:r>
            <a:r>
              <a:rPr lang="en-IE" sz="1200" err="1">
                <a:latin typeface="Calibri"/>
                <a:ea typeface="Calibri"/>
                <a:cs typeface="Calibri"/>
              </a:rPr>
              <a:t>Clare.ie </a:t>
            </a:r>
            <a:r>
              <a:rPr lang="en-IE" sz="1200">
                <a:latin typeface="Calibri"/>
                <a:ea typeface="Calibri"/>
                <a:cs typeface="Calibri"/>
              </a:rPr>
              <a:t>(2025)</a:t>
            </a:r>
            <a:endParaRPr lang="en-IE" sz="1200"/>
          </a:p>
        </p:txBody>
      </p:sp>
      <p:sp>
        <p:nvSpPr>
          <p:cNvPr id="4" name="Freeform 3">
            <a:extLst>
              <a:ext uri="{FF2B5EF4-FFF2-40B4-BE49-F238E27FC236}">
                <a16:creationId xmlns:a16="http://schemas.microsoft.com/office/drawing/2014/main" id="{2D06F441-48D3-99DF-A34D-94160B5E0C37}"/>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AAFD8447-033D-5594-258D-385193D909DE}"/>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27</a:t>
            </a:fld>
            <a:endParaRPr lang="fr-CA" sz="1200"/>
          </a:p>
        </p:txBody>
      </p:sp>
      <p:pic>
        <p:nvPicPr>
          <p:cNvPr id="9" name="Picture 8">
            <a:extLst>
              <a:ext uri="{FF2B5EF4-FFF2-40B4-BE49-F238E27FC236}">
                <a16:creationId xmlns:a16="http://schemas.microsoft.com/office/drawing/2014/main" id="{55C51D5B-2FC0-586A-D871-3C5BA96F227C}"/>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093408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7BC9E-6FD2-6E8E-C66B-F1F969844E66}"/>
            </a:ext>
          </a:extLst>
        </p:cNvPr>
        <p:cNvGrpSpPr/>
        <p:nvPr/>
      </p:nvGrpSpPr>
      <p:grpSpPr>
        <a:xfrm>
          <a:off x="0" y="0"/>
          <a:ext cx="0" cy="0"/>
          <a:chOff x="0" y="0"/>
          <a:chExt cx="0" cy="0"/>
        </a:xfrm>
      </p:grpSpPr>
      <p:pic>
        <p:nvPicPr>
          <p:cNvPr id="6" name="Picture Placeholder 18" descr="Bell Tent Glamping">
            <a:extLst>
              <a:ext uri="{FF2B5EF4-FFF2-40B4-BE49-F238E27FC236}">
                <a16:creationId xmlns:a16="http://schemas.microsoft.com/office/drawing/2014/main" id="{211D19A3-CAE4-5781-02D7-64E0BF937570}"/>
              </a:ext>
            </a:extLst>
          </p:cNvPr>
          <p:cNvPicPr>
            <a:picLocks noGrp="1" noChangeAspect="1"/>
          </p:cNvPicPr>
          <p:nvPr>
            <p:ph type="pic" sz="quarter" idx="67"/>
          </p:nvPr>
        </p:nvPicPr>
        <p:blipFill>
          <a:blip r:embed="rId2"/>
          <a:srcRect t="16955" b="16955"/>
          <a:stretch/>
        </p:blipFill>
        <p:spPr>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p:spPr>
      </p:pic>
      <p:sp>
        <p:nvSpPr>
          <p:cNvPr id="2" name="Text Placeholder 1">
            <a:extLst>
              <a:ext uri="{FF2B5EF4-FFF2-40B4-BE49-F238E27FC236}">
                <a16:creationId xmlns:a16="http://schemas.microsoft.com/office/drawing/2014/main" id="{16E42181-0D59-5D79-C0DD-901959521DC1}"/>
              </a:ext>
            </a:extLst>
          </p:cNvPr>
          <p:cNvSpPr>
            <a:spLocks noGrp="1"/>
          </p:cNvSpPr>
          <p:nvPr>
            <p:ph type="body" sz="quarter" idx="18"/>
          </p:nvPr>
        </p:nvSpPr>
        <p:spPr>
          <a:xfrm>
            <a:off x="4796590" y="1618150"/>
            <a:ext cx="6724241" cy="870198"/>
          </a:xfrm>
        </p:spPr>
        <p:txBody>
          <a:bodyPr/>
          <a:lstStyle/>
          <a:p>
            <a:pPr>
              <a:lnSpc>
                <a:spcPts val="3240"/>
              </a:lnSpc>
            </a:pPr>
            <a:r>
              <a:rPr lang="en-GB" sz="3200"/>
              <a:t>Lokalno je </a:t>
            </a:r>
          </a:p>
          <a:p>
            <a:pPr>
              <a:lnSpc>
                <a:spcPts val="3240"/>
              </a:lnSpc>
            </a:pPr>
            <a:r>
              <a:rPr lang="en-GB" sz="3200"/>
              <a:t>novi luksuz</a:t>
            </a:r>
          </a:p>
          <a:p>
            <a:pPr>
              <a:lnSpc>
                <a:spcPts val="3240"/>
              </a:lnSpc>
            </a:pPr>
            <a:endParaRPr lang="en-GB" sz="3200"/>
          </a:p>
        </p:txBody>
      </p:sp>
      <p:sp>
        <p:nvSpPr>
          <p:cNvPr id="3" name="Text Placeholder 2">
            <a:extLst>
              <a:ext uri="{FF2B5EF4-FFF2-40B4-BE49-F238E27FC236}">
                <a16:creationId xmlns:a16="http://schemas.microsoft.com/office/drawing/2014/main" id="{C6212FA1-CC64-DDD4-349F-9E6DF6980A76}"/>
              </a:ext>
            </a:extLst>
          </p:cNvPr>
          <p:cNvSpPr>
            <a:spLocks noGrp="1"/>
          </p:cNvSpPr>
          <p:nvPr>
            <p:ph type="body" sz="quarter" idx="19"/>
          </p:nvPr>
        </p:nvSpPr>
        <p:spPr/>
        <p:txBody>
          <a:bodyPr lIns="91440" tIns="45720" rIns="91440" bIns="45720" anchor="t">
            <a:noAutofit/>
          </a:bodyPr>
          <a:lstStyle/>
          <a:p>
            <a:pPr marL="0" indent="0" defTabSz="914400" rtl="0" eaLnBrk="1" latinLnBrk="0" hangingPunct="1">
              <a:lnSpc>
                <a:spcPct val="100000"/>
              </a:lnSpc>
              <a:spcBef>
                <a:spcPts val="0"/>
              </a:spcBef>
              <a:buFont typeface="Arial" panose="020B0604020202020204" pitchFamily="34" charset="0"/>
              <a:buNone/>
            </a:pPr>
            <a:r>
              <a:rPr lang="en-GB" dirty="0" err="1">
                <a:latin typeface="Calibri"/>
                <a:ea typeface="Open Sans"/>
                <a:cs typeface="Calibri"/>
              </a:rPr>
              <a:t>Razdelek</a:t>
            </a:r>
            <a:r>
              <a:rPr lang="en-GB" dirty="0">
                <a:latin typeface="Calibri"/>
                <a:ea typeface="Open Sans"/>
                <a:cs typeface="Calibri"/>
              </a:rPr>
              <a:t> 2</a:t>
            </a:r>
          </a:p>
        </p:txBody>
      </p:sp>
      <p:sp>
        <p:nvSpPr>
          <p:cNvPr id="29" name="Slide Number Placeholder 5">
            <a:extLst>
              <a:ext uri="{FF2B5EF4-FFF2-40B4-BE49-F238E27FC236}">
                <a16:creationId xmlns:a16="http://schemas.microsoft.com/office/drawing/2014/main" id="{720ED1A3-12AB-A8B9-2731-CCF85679977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a:p>
        </p:txBody>
      </p:sp>
      <p:sp>
        <p:nvSpPr>
          <p:cNvPr id="21" name="Text Placeholder 7">
            <a:extLst>
              <a:ext uri="{FF2B5EF4-FFF2-40B4-BE49-F238E27FC236}">
                <a16:creationId xmlns:a16="http://schemas.microsoft.com/office/drawing/2014/main" id="{5791E81F-0E39-F393-262E-63F5AE5771D6}"/>
              </a:ext>
            </a:extLst>
          </p:cNvPr>
          <p:cNvSpPr txBox="1">
            <a:spLocks/>
          </p:cNvSpPr>
          <p:nvPr/>
        </p:nvSpPr>
        <p:spPr>
          <a:xfrm rot="16200000">
            <a:off x="-1459684" y="1629089"/>
            <a:ext cx="3354626" cy="452458"/>
          </a:xfrm>
          <a:prstGeom prst="rect">
            <a:avLst/>
          </a:prstGeom>
          <a:solidFill>
            <a:srgbClr val="EC7C69"/>
          </a:solidFill>
        </p:spPr>
        <p:txBody>
          <a:bodyPr lIns="91440" tIns="45720" rIns="91440" bIns="45720"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err="1">
                <a:latin typeface="Calibri"/>
                <a:ea typeface="Calibri"/>
                <a:cs typeface="Calibri"/>
              </a:rPr>
              <a:t>Fotografija</a:t>
            </a:r>
            <a:r>
              <a:rPr lang="en-GB" sz="1200" dirty="0">
                <a:latin typeface="Calibri"/>
                <a:ea typeface="Calibri"/>
                <a:cs typeface="Calibri"/>
              </a:rPr>
              <a:t>: campwildfire.co.uk</a:t>
            </a:r>
          </a:p>
        </p:txBody>
      </p:sp>
      <p:sp>
        <p:nvSpPr>
          <p:cNvPr id="25" name="Text Placeholder 4">
            <a:extLst>
              <a:ext uri="{FF2B5EF4-FFF2-40B4-BE49-F238E27FC236}">
                <a16:creationId xmlns:a16="http://schemas.microsoft.com/office/drawing/2014/main" id="{09EECE3D-389D-A48B-C7ED-B156A9B8DCB7}"/>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a:solidFill>
                  <a:srgbClr val="EC7C69"/>
                </a:solidFill>
              </a:rPr>
              <a:t>Pregled:</a:t>
            </a:r>
            <a:endParaRPr lang="en-US" sz="4000"/>
          </a:p>
        </p:txBody>
      </p:sp>
      <p:sp>
        <p:nvSpPr>
          <p:cNvPr id="26" name="Text Placeholder 4">
            <a:extLst>
              <a:ext uri="{FF2B5EF4-FFF2-40B4-BE49-F238E27FC236}">
                <a16:creationId xmlns:a16="http://schemas.microsoft.com/office/drawing/2014/main" id="{8C4723E4-0AB1-DB3E-D843-D5F8E1B1AA01}"/>
              </a:ext>
            </a:extLst>
          </p:cNvPr>
          <p:cNvSpPr txBox="1">
            <a:spLocks/>
          </p:cNvSpPr>
          <p:nvPr/>
        </p:nvSpPr>
        <p:spPr>
          <a:xfrm>
            <a:off x="3937713" y="4535644"/>
            <a:ext cx="7750742" cy="2071898"/>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err="1"/>
              <a:t>Turisti</a:t>
            </a:r>
            <a:r>
              <a:rPr lang="en-IE" dirty="0"/>
              <a:t> </a:t>
            </a:r>
            <a:r>
              <a:rPr lang="en-IE" dirty="0" err="1"/>
              <a:t>si</a:t>
            </a:r>
            <a:r>
              <a:rPr lang="en-IE" dirty="0"/>
              <a:t> </a:t>
            </a:r>
            <a:r>
              <a:rPr lang="en-IE" dirty="0" err="1"/>
              <a:t>želijo</a:t>
            </a:r>
            <a:r>
              <a:rPr lang="en-IE" dirty="0"/>
              <a:t> </a:t>
            </a:r>
            <a:r>
              <a:rPr lang="en-IE" dirty="0" err="1"/>
              <a:t>potopiti</a:t>
            </a:r>
            <a:r>
              <a:rPr lang="en-IE" dirty="0"/>
              <a:t> v </a:t>
            </a:r>
            <a:r>
              <a:rPr lang="en-IE" dirty="0" err="1"/>
              <a:t>destinacijo</a:t>
            </a:r>
            <a:r>
              <a:rPr lang="en-IE" dirty="0"/>
              <a:t>, </a:t>
            </a:r>
            <a:r>
              <a:rPr lang="en-IE" dirty="0" err="1"/>
              <a:t>namesto</a:t>
            </a:r>
            <a:r>
              <a:rPr lang="en-IE" dirty="0"/>
              <a:t> da jo </a:t>
            </a:r>
            <a:r>
              <a:rPr lang="en-IE" dirty="0" err="1"/>
              <a:t>samo</a:t>
            </a:r>
            <a:r>
              <a:rPr lang="en-IE" dirty="0"/>
              <a:t> </a:t>
            </a:r>
            <a:r>
              <a:rPr lang="en-IE" dirty="0" err="1"/>
              <a:t>obiščejo</a:t>
            </a:r>
            <a:r>
              <a:rPr lang="en-IE" dirty="0"/>
              <a:t> za </a:t>
            </a:r>
            <a:r>
              <a:rPr lang="en-IE" dirty="0" err="1"/>
              <a:t>počitnice</a:t>
            </a:r>
            <a:r>
              <a:rPr lang="en-IE" dirty="0"/>
              <a:t>. </a:t>
            </a:r>
            <a:r>
              <a:rPr lang="en-IE" dirty="0" err="1"/>
              <a:t>Lokalno</a:t>
            </a:r>
            <a:r>
              <a:rPr lang="en-IE" dirty="0"/>
              <a:t> je </a:t>
            </a:r>
            <a:r>
              <a:rPr lang="en-IE" dirty="0" err="1"/>
              <a:t>postalo</a:t>
            </a:r>
            <a:r>
              <a:rPr lang="en-IE" dirty="0"/>
              <a:t> novi </a:t>
            </a:r>
            <a:r>
              <a:rPr lang="en-IE" dirty="0" err="1"/>
              <a:t>luksuz</a:t>
            </a:r>
            <a:r>
              <a:rPr lang="en-IE" dirty="0"/>
              <a:t>, </a:t>
            </a:r>
            <a:r>
              <a:rPr lang="en-IE" dirty="0" err="1"/>
              <a:t>pri</a:t>
            </a:r>
            <a:r>
              <a:rPr lang="en-IE" dirty="0"/>
              <a:t> </a:t>
            </a:r>
            <a:r>
              <a:rPr lang="en-IE" dirty="0" err="1"/>
              <a:t>čemer</a:t>
            </a:r>
            <a:r>
              <a:rPr lang="en-IE" dirty="0"/>
              <a:t> se </a:t>
            </a:r>
            <a:r>
              <a:rPr lang="en-IE" dirty="0" err="1"/>
              <a:t>ponudniki</a:t>
            </a:r>
            <a:r>
              <a:rPr lang="en-IE" dirty="0"/>
              <a:t> </a:t>
            </a:r>
            <a:r>
              <a:rPr lang="en-IE" dirty="0" err="1"/>
              <a:t>oddaljujejo</a:t>
            </a:r>
            <a:r>
              <a:rPr lang="en-IE" dirty="0"/>
              <a:t> od </a:t>
            </a:r>
            <a:r>
              <a:rPr lang="en-IE" dirty="0" err="1"/>
              <a:t>konvencionalnih</a:t>
            </a:r>
            <a:r>
              <a:rPr lang="en-IE" dirty="0"/>
              <a:t> </a:t>
            </a:r>
            <a:r>
              <a:rPr lang="en-IE" dirty="0" err="1"/>
              <a:t>značilnosti</a:t>
            </a:r>
            <a:r>
              <a:rPr lang="en-IE" dirty="0"/>
              <a:t> </a:t>
            </a:r>
            <a:r>
              <a:rPr lang="en-IE" dirty="0" err="1"/>
              <a:t>luksuza</a:t>
            </a:r>
            <a:r>
              <a:rPr lang="en-IE" dirty="0"/>
              <a:t> in se </a:t>
            </a:r>
            <a:r>
              <a:rPr lang="en-IE" dirty="0" err="1"/>
              <a:t>osredotočajo</a:t>
            </a:r>
            <a:r>
              <a:rPr lang="en-IE" dirty="0"/>
              <a:t> </a:t>
            </a:r>
            <a:r>
              <a:rPr lang="en-IE" dirty="0" err="1"/>
              <a:t>na</a:t>
            </a:r>
            <a:r>
              <a:rPr lang="en-IE" dirty="0"/>
              <a:t> </a:t>
            </a:r>
            <a:r>
              <a:rPr lang="en-IE" dirty="0" err="1"/>
              <a:t>avtentične</a:t>
            </a:r>
            <a:r>
              <a:rPr lang="en-IE" dirty="0"/>
              <a:t> in </a:t>
            </a:r>
            <a:r>
              <a:rPr lang="en-IE" dirty="0" err="1"/>
              <a:t>nepozabne</a:t>
            </a:r>
            <a:r>
              <a:rPr lang="en-IE" dirty="0"/>
              <a:t> </a:t>
            </a:r>
            <a:r>
              <a:rPr lang="en-IE" dirty="0" err="1"/>
              <a:t>izkušnje</a:t>
            </a:r>
            <a:r>
              <a:rPr lang="en-IE" dirty="0"/>
              <a:t>. </a:t>
            </a:r>
            <a:r>
              <a:rPr lang="en-IE"/>
              <a:t>To </a:t>
            </a:r>
            <a:r>
              <a:rPr lang="en-IE" dirty="0"/>
              <a:t>poglavje </a:t>
            </a:r>
            <a:r>
              <a:rPr lang="en-IE" dirty="0" err="1"/>
              <a:t>raziskuje</a:t>
            </a:r>
            <a:r>
              <a:rPr lang="en-IE" dirty="0"/>
              <a:t> </a:t>
            </a:r>
            <a:r>
              <a:rPr lang="en-IE" dirty="0" err="1"/>
              <a:t>pomen</a:t>
            </a:r>
            <a:r>
              <a:rPr lang="en-IE" dirty="0"/>
              <a:t> </a:t>
            </a:r>
            <a:r>
              <a:rPr lang="en-IE" dirty="0" err="1"/>
              <a:t>komuniciranja</a:t>
            </a:r>
            <a:r>
              <a:rPr lang="en-IE" dirty="0"/>
              <a:t> </a:t>
            </a:r>
            <a:r>
              <a:rPr lang="en-IE" dirty="0" err="1"/>
              <a:t>lokalnega</a:t>
            </a:r>
            <a:r>
              <a:rPr lang="en-IE" dirty="0"/>
              <a:t> v </a:t>
            </a:r>
            <a:r>
              <a:rPr lang="en-IE" dirty="0" err="1"/>
              <a:t>tej</a:t>
            </a:r>
            <a:r>
              <a:rPr lang="en-IE" dirty="0"/>
              <a:t> novi </a:t>
            </a:r>
            <a:r>
              <a:rPr lang="en-IE" dirty="0" err="1"/>
              <a:t>dobi</a:t>
            </a:r>
            <a:r>
              <a:rPr lang="en-IE" dirty="0"/>
              <a:t> </a:t>
            </a:r>
            <a:r>
              <a:rPr lang="en-IE" dirty="0" err="1"/>
              <a:t>luksuza</a:t>
            </a:r>
            <a:r>
              <a:rPr lang="en-IE" dirty="0"/>
              <a:t> in </a:t>
            </a:r>
            <a:r>
              <a:rPr lang="en-IE" dirty="0" err="1"/>
              <a:t>kako</a:t>
            </a:r>
            <a:r>
              <a:rPr lang="en-IE" dirty="0"/>
              <a:t> </a:t>
            </a:r>
            <a:r>
              <a:rPr lang="en-IE" dirty="0" err="1"/>
              <a:t>ustvariti</a:t>
            </a:r>
            <a:r>
              <a:rPr lang="en-IE" dirty="0"/>
              <a:t> </a:t>
            </a:r>
            <a:r>
              <a:rPr lang="en-IE" dirty="0" err="1"/>
              <a:t>edinstveno</a:t>
            </a:r>
            <a:r>
              <a:rPr lang="en-IE" dirty="0"/>
              <a:t> </a:t>
            </a:r>
            <a:r>
              <a:rPr lang="en-IE" dirty="0" err="1"/>
              <a:t>identiteto</a:t>
            </a:r>
            <a:r>
              <a:rPr lang="en-IE" dirty="0"/>
              <a:t> </a:t>
            </a:r>
            <a:r>
              <a:rPr lang="en-IE" dirty="0" err="1"/>
              <a:t>blagovne</a:t>
            </a:r>
            <a:r>
              <a:rPr lang="en-IE" dirty="0"/>
              <a:t> </a:t>
            </a:r>
            <a:r>
              <a:rPr lang="en-IE" dirty="0" err="1"/>
              <a:t>znamke</a:t>
            </a:r>
            <a:r>
              <a:rPr lang="en-IE" dirty="0"/>
              <a:t>. </a:t>
            </a:r>
          </a:p>
          <a:p>
            <a:pPr algn="ctr">
              <a:lnSpc>
                <a:spcPts val="2360"/>
              </a:lnSpc>
            </a:pPr>
            <a:endParaRPr lang="en-IE"/>
          </a:p>
        </p:txBody>
      </p:sp>
      <p:sp>
        <p:nvSpPr>
          <p:cNvPr id="27" name="Text Placeholder 4">
            <a:extLst>
              <a:ext uri="{FF2B5EF4-FFF2-40B4-BE49-F238E27FC236}">
                <a16:creationId xmlns:a16="http://schemas.microsoft.com/office/drawing/2014/main" id="{8A4C1A57-F094-1CFC-B818-5E68FD477919}"/>
              </a:ext>
            </a:extLst>
          </p:cNvPr>
          <p:cNvSpPr txBox="1">
            <a:spLocks/>
          </p:cNvSpPr>
          <p:nvPr/>
        </p:nvSpPr>
        <p:spPr>
          <a:xfrm>
            <a:off x="473839" y="4535644"/>
            <a:ext cx="3130702"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a:t>Turisti vse bolj iščejo povezavo z mesti, kulturami in lokalnimi prebivalci prek pomembnih interakcij z destinacijami. </a:t>
            </a:r>
            <a:endParaRPr lang="en-IE"/>
          </a:p>
        </p:txBody>
      </p:sp>
    </p:spTree>
    <p:extLst>
      <p:ext uri="{BB962C8B-B14F-4D97-AF65-F5344CB8AC3E}">
        <p14:creationId xmlns:p14="http://schemas.microsoft.com/office/powerpoint/2010/main" val="1318393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A9B7E-18D0-9B65-CCF9-B89E7B448455}"/>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A25782BD-E7BA-BAFD-34AF-E1B207F438DD}"/>
              </a:ext>
            </a:extLst>
          </p:cNvPr>
          <p:cNvSpPr/>
          <p:nvPr/>
        </p:nvSpPr>
        <p:spPr>
          <a:xfrm flipH="1">
            <a:off x="5198103" y="415683"/>
            <a:ext cx="6954821" cy="1069809"/>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EB64DEA1-DF53-9590-FB21-BE84D02927E5}"/>
              </a:ext>
            </a:extLst>
          </p:cNvPr>
          <p:cNvSpPr txBox="1">
            <a:spLocks/>
          </p:cNvSpPr>
          <p:nvPr/>
        </p:nvSpPr>
        <p:spPr>
          <a:xfrm>
            <a:off x="5667033" y="588893"/>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2:</a:t>
            </a:r>
            <a:r>
              <a:rPr lang="en-US"/>
              <a:t> 3 ključna področja učenja</a:t>
            </a:r>
          </a:p>
        </p:txBody>
      </p:sp>
      <p:sp>
        <p:nvSpPr>
          <p:cNvPr id="13" name="Slide Number Placeholder 5">
            <a:extLst>
              <a:ext uri="{FF2B5EF4-FFF2-40B4-BE49-F238E27FC236}">
                <a16:creationId xmlns:a16="http://schemas.microsoft.com/office/drawing/2014/main" id="{BB217DCD-ADC9-0E70-256F-FBA1112CEEF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29</a:t>
            </a:fld>
            <a:endParaRPr lang="fr-CA" sz="1200"/>
          </a:p>
        </p:txBody>
      </p:sp>
      <p:sp>
        <p:nvSpPr>
          <p:cNvPr id="8" name="Text Placeholder 1">
            <a:extLst>
              <a:ext uri="{FF2B5EF4-FFF2-40B4-BE49-F238E27FC236}">
                <a16:creationId xmlns:a16="http://schemas.microsoft.com/office/drawing/2014/main" id="{BE29908D-948F-BDAB-3391-540D14127185}"/>
              </a:ext>
            </a:extLst>
          </p:cNvPr>
          <p:cNvSpPr txBox="1">
            <a:spLocks/>
          </p:cNvSpPr>
          <p:nvPr/>
        </p:nvSpPr>
        <p:spPr>
          <a:xfrm>
            <a:off x="1812942" y="2000730"/>
            <a:ext cx="5955413" cy="582221"/>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600" b="1"/>
              <a:t>Zakaj je lokalno novo razkošje?</a:t>
            </a:r>
          </a:p>
          <a:p>
            <a:pPr>
              <a:lnSpc>
                <a:spcPts val="2480"/>
              </a:lnSpc>
            </a:pPr>
            <a:endParaRPr lang="en-IE" sz="2600" b="1"/>
          </a:p>
          <a:p>
            <a:pPr>
              <a:lnSpc>
                <a:spcPts val="2480"/>
              </a:lnSpc>
            </a:pPr>
            <a:endParaRPr lang="en-GB" sz="2400"/>
          </a:p>
        </p:txBody>
      </p:sp>
      <p:sp>
        <p:nvSpPr>
          <p:cNvPr id="9" name="Text Placeholder 2">
            <a:extLst>
              <a:ext uri="{FF2B5EF4-FFF2-40B4-BE49-F238E27FC236}">
                <a16:creationId xmlns:a16="http://schemas.microsoft.com/office/drawing/2014/main" id="{C0878EF7-7382-DCB8-DA67-24AA3CE1FE0F}"/>
              </a:ext>
            </a:extLst>
          </p:cNvPr>
          <p:cNvSpPr txBox="1">
            <a:spLocks/>
          </p:cNvSpPr>
          <p:nvPr/>
        </p:nvSpPr>
        <p:spPr>
          <a:xfrm>
            <a:off x="763754" y="1483096"/>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01</a:t>
            </a:r>
            <a:endParaRPr lang="en-GB" sz="6600" b="1">
              <a:solidFill>
                <a:schemeClr val="bg1"/>
              </a:solidFill>
            </a:endParaRPr>
          </a:p>
        </p:txBody>
      </p:sp>
      <p:sp>
        <p:nvSpPr>
          <p:cNvPr id="10" name="Freeform 9">
            <a:extLst>
              <a:ext uri="{FF2B5EF4-FFF2-40B4-BE49-F238E27FC236}">
                <a16:creationId xmlns:a16="http://schemas.microsoft.com/office/drawing/2014/main" id="{F83F3EB7-BE3F-FAA6-54CA-E8D914539CA0}"/>
              </a:ext>
            </a:extLst>
          </p:cNvPr>
          <p:cNvSpPr/>
          <p:nvPr/>
        </p:nvSpPr>
        <p:spPr>
          <a:xfrm>
            <a:off x="29822" y="2225304"/>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5" name="Text Placeholder 1">
            <a:extLst>
              <a:ext uri="{FF2B5EF4-FFF2-40B4-BE49-F238E27FC236}">
                <a16:creationId xmlns:a16="http://schemas.microsoft.com/office/drawing/2014/main" id="{E9F839F5-C716-7A44-4B7B-4E7CA5D14E2A}"/>
              </a:ext>
            </a:extLst>
          </p:cNvPr>
          <p:cNvSpPr txBox="1">
            <a:spLocks/>
          </p:cNvSpPr>
          <p:nvPr/>
        </p:nvSpPr>
        <p:spPr>
          <a:xfrm>
            <a:off x="1812942" y="3319610"/>
            <a:ext cx="5955413"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Kako </a:t>
            </a:r>
            <a:r>
              <a:rPr lang="en-GB" sz="2600" b="1" dirty="0" err="1"/>
              <a:t>povezati</a:t>
            </a:r>
            <a:r>
              <a:rPr lang="en-GB" sz="2600" b="1" dirty="0"/>
              <a:t> </a:t>
            </a:r>
            <a:r>
              <a:rPr lang="en-GB" sz="2600" b="1" dirty="0" err="1"/>
              <a:t>svojo</a:t>
            </a:r>
            <a:r>
              <a:rPr lang="en-GB" sz="2600" b="1" dirty="0"/>
              <a:t> ...  </a:t>
            </a:r>
          </a:p>
          <a:p>
            <a:r>
              <a:rPr lang="en-GB" sz="800" b="1" dirty="0"/>
              <a:t>   </a:t>
            </a:r>
            <a:endParaRPr lang="en-GB" sz="800" b="1" dirty="0">
              <a:ea typeface="Calibri"/>
              <a:cs typeface="Calibri"/>
            </a:endParaRPr>
          </a:p>
          <a:p>
            <a:pPr marL="342900" indent="-342900">
              <a:lnSpc>
                <a:spcPts val="2380"/>
              </a:lnSpc>
              <a:buFont typeface="Arial" panose="020B0604020202020204" pitchFamily="34" charset="0"/>
              <a:buChar char="•"/>
            </a:pPr>
            <a:r>
              <a:rPr lang="en-IE" sz="2200" dirty="0"/>
              <a:t> </a:t>
            </a:r>
            <a:r>
              <a:rPr lang="en-IE" sz="2200" dirty="0" err="1"/>
              <a:t>blagovno</a:t>
            </a:r>
            <a:r>
              <a:rPr lang="en-IE" sz="2200" dirty="0"/>
              <a:t> </a:t>
            </a:r>
            <a:r>
              <a:rPr lang="en-IE" sz="2200" dirty="0" err="1"/>
              <a:t>znamko</a:t>
            </a:r>
            <a:r>
              <a:rPr lang="en-IE" sz="2200" dirty="0"/>
              <a:t> z </a:t>
            </a:r>
            <a:r>
              <a:rPr lang="en-IE" sz="2200" dirty="0" err="1"/>
              <a:t>lokalnim</a:t>
            </a:r>
            <a:r>
              <a:rPr lang="en-IE" sz="2200" dirty="0"/>
              <a:t>?</a:t>
            </a:r>
            <a:endParaRPr lang="en-IE" sz="2200" dirty="0">
              <a:ea typeface="Calibri"/>
              <a:cs typeface="Calibri"/>
            </a:endParaRPr>
          </a:p>
          <a:p>
            <a:pPr marL="342900" indent="-342900">
              <a:lnSpc>
                <a:spcPts val="2380"/>
              </a:lnSpc>
              <a:buFont typeface="Arial" panose="020B0604020202020204" pitchFamily="34" charset="0"/>
              <a:buChar char="•"/>
            </a:pPr>
            <a:endParaRPr lang="en-IE" sz="2200"/>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7" name="Text Placeholder 2">
            <a:extLst>
              <a:ext uri="{FF2B5EF4-FFF2-40B4-BE49-F238E27FC236}">
                <a16:creationId xmlns:a16="http://schemas.microsoft.com/office/drawing/2014/main" id="{68308581-2E0D-6336-9D83-A2AF3494F68B}"/>
              </a:ext>
            </a:extLst>
          </p:cNvPr>
          <p:cNvSpPr txBox="1">
            <a:spLocks/>
          </p:cNvSpPr>
          <p:nvPr/>
        </p:nvSpPr>
        <p:spPr>
          <a:xfrm>
            <a:off x="763754" y="2801976"/>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02</a:t>
            </a:r>
            <a:endParaRPr lang="en-GB" sz="6600" b="1">
              <a:solidFill>
                <a:schemeClr val="bg1"/>
              </a:solidFill>
            </a:endParaRPr>
          </a:p>
        </p:txBody>
      </p:sp>
      <p:sp>
        <p:nvSpPr>
          <p:cNvPr id="16" name="Freeform 15">
            <a:extLst>
              <a:ext uri="{FF2B5EF4-FFF2-40B4-BE49-F238E27FC236}">
                <a16:creationId xmlns:a16="http://schemas.microsoft.com/office/drawing/2014/main" id="{95DB2432-7F7F-79D6-7B38-B025EC59A3AC}"/>
              </a:ext>
            </a:extLst>
          </p:cNvPr>
          <p:cNvSpPr/>
          <p:nvPr/>
        </p:nvSpPr>
        <p:spPr>
          <a:xfrm>
            <a:off x="29822" y="3544184"/>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55CF0148-573E-FE7F-AB4E-A473988C0D0F}"/>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
        <p:nvSpPr>
          <p:cNvPr id="3" name="Text Placeholder 1">
            <a:extLst>
              <a:ext uri="{FF2B5EF4-FFF2-40B4-BE49-F238E27FC236}">
                <a16:creationId xmlns:a16="http://schemas.microsoft.com/office/drawing/2014/main" id="{4FD637BC-2C1B-A8DD-8433-B3D20E5D04BD}"/>
              </a:ext>
            </a:extLst>
          </p:cNvPr>
          <p:cNvSpPr txBox="1">
            <a:spLocks/>
          </p:cNvSpPr>
          <p:nvPr/>
        </p:nvSpPr>
        <p:spPr>
          <a:xfrm>
            <a:off x="1812942" y="4792193"/>
            <a:ext cx="5955413"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err="1"/>
              <a:t>Ustvarjanje</a:t>
            </a:r>
            <a:r>
              <a:rPr lang="en-GB" sz="2600" b="1" dirty="0"/>
              <a:t> </a:t>
            </a:r>
            <a:r>
              <a:rPr lang="en-GB" sz="2600" b="1" dirty="0" err="1"/>
              <a:t>izkušenj</a:t>
            </a:r>
            <a:r>
              <a:rPr lang="en-GB" sz="2600" b="1" dirty="0"/>
              <a:t> </a:t>
            </a:r>
            <a:r>
              <a:rPr lang="en-GB" sz="2600" b="1" dirty="0" err="1"/>
              <a:t>gostov</a:t>
            </a:r>
            <a:r>
              <a:rPr lang="en-GB" sz="2600" b="1" dirty="0"/>
              <a:t>, </a:t>
            </a:r>
            <a:r>
              <a:rPr lang="en-GB" sz="2600" b="1" dirty="0" err="1"/>
              <a:t>vezanih</a:t>
            </a:r>
            <a:r>
              <a:rPr lang="en-GB" sz="2600" b="1" dirty="0"/>
              <a:t> </a:t>
            </a:r>
            <a:r>
              <a:rPr lang="en-GB" sz="2600" b="1" dirty="0" err="1"/>
              <a:t>na</a:t>
            </a:r>
            <a:r>
              <a:rPr lang="en-GB" sz="2600" b="1" dirty="0"/>
              <a:t> </a:t>
            </a:r>
            <a:r>
              <a:rPr lang="en-GB" sz="2600" b="1" dirty="0" err="1"/>
              <a:t>kraj</a:t>
            </a:r>
            <a:r>
              <a:rPr lang="en-GB" sz="2600" b="1" dirty="0"/>
              <a:t>, da se </a:t>
            </a:r>
            <a:r>
              <a:rPr lang="en-GB" sz="2600" b="1" dirty="0" err="1"/>
              <a:t>povežejo</a:t>
            </a:r>
            <a:r>
              <a:rPr lang="en-GB" sz="2600" b="1" dirty="0"/>
              <a:t> z </a:t>
            </a:r>
            <a:r>
              <a:rPr lang="en-GB" sz="2600" b="1" dirty="0" err="1"/>
              <a:t>lokalnim</a:t>
            </a:r>
            <a:r>
              <a:rPr lang="en-GB" sz="2600" b="1" dirty="0"/>
              <a:t> </a:t>
            </a:r>
            <a:r>
              <a:rPr lang="en-GB" sz="2600" b="1" dirty="0" err="1"/>
              <a:t>okoljem</a:t>
            </a:r>
            <a:r>
              <a:rPr lang="en-GB" sz="2600" b="1" dirty="0"/>
              <a:t> </a:t>
            </a:r>
          </a:p>
          <a:p>
            <a:r>
              <a:rPr lang="en-GB" sz="800" b="1" dirty="0"/>
              <a:t>   </a:t>
            </a:r>
            <a:endParaRPr lang="en-GB" sz="800" b="1" dirty="0">
              <a:ea typeface="Calibri"/>
              <a:cs typeface="Calibri"/>
            </a:endParaRPr>
          </a:p>
          <a:p>
            <a:pPr marL="342900" indent="-342900">
              <a:lnSpc>
                <a:spcPts val="2380"/>
              </a:lnSpc>
              <a:buFont typeface="Arial" panose="020B0604020202020204" pitchFamily="34" charset="0"/>
              <a:buChar char="•"/>
            </a:pPr>
            <a:r>
              <a:rPr lang="en-IE" sz="2200" dirty="0" err="1"/>
              <a:t>gostov</a:t>
            </a:r>
            <a:r>
              <a:rPr lang="en-IE" sz="2200" dirty="0"/>
              <a:t>, da </a:t>
            </a:r>
            <a:r>
              <a:rPr lang="en-IE" sz="2200" dirty="0" err="1"/>
              <a:t>povežete</a:t>
            </a:r>
            <a:r>
              <a:rPr lang="en-IE" sz="2200" dirty="0"/>
              <a:t> </a:t>
            </a:r>
            <a:r>
              <a:rPr lang="en-IE" sz="2200" dirty="0" err="1"/>
              <a:t>skupnosti</a:t>
            </a:r>
            <a:r>
              <a:rPr lang="en-IE" sz="2200" dirty="0"/>
              <a:t> in </a:t>
            </a:r>
            <a:r>
              <a:rPr lang="en-IE" sz="2200" dirty="0" err="1"/>
              <a:t>kulture</a:t>
            </a:r>
            <a:r>
              <a:rPr lang="en-IE" sz="2200" dirty="0"/>
              <a:t>.</a:t>
            </a:r>
            <a:endParaRPr lang="en-IE" sz="2200" dirty="0">
              <a:ea typeface="Calibri" panose="020F0502020204030204"/>
              <a:cs typeface="Calibri" panose="020F0502020204030204"/>
            </a:endParaRPr>
          </a:p>
          <a:p>
            <a:pPr marL="342900" indent="-342900">
              <a:lnSpc>
                <a:spcPts val="2380"/>
              </a:lnSpc>
              <a:buFont typeface="Arial" panose="020B0604020202020204" pitchFamily="34" charset="0"/>
              <a:buChar char="•"/>
            </a:pPr>
            <a:endParaRPr lang="en-IE" sz="2200"/>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4" name="Text Placeholder 2">
            <a:extLst>
              <a:ext uri="{FF2B5EF4-FFF2-40B4-BE49-F238E27FC236}">
                <a16:creationId xmlns:a16="http://schemas.microsoft.com/office/drawing/2014/main" id="{81193F05-BE00-0832-232F-A6B843BCA94D}"/>
              </a:ext>
            </a:extLst>
          </p:cNvPr>
          <p:cNvSpPr txBox="1">
            <a:spLocks/>
          </p:cNvSpPr>
          <p:nvPr/>
        </p:nvSpPr>
        <p:spPr>
          <a:xfrm>
            <a:off x="763754" y="427455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03</a:t>
            </a:r>
            <a:endParaRPr lang="en-GB" sz="6600" b="1">
              <a:solidFill>
                <a:schemeClr val="bg1"/>
              </a:solidFill>
            </a:endParaRPr>
          </a:p>
        </p:txBody>
      </p:sp>
      <p:sp>
        <p:nvSpPr>
          <p:cNvPr id="12" name="Freeform 11">
            <a:extLst>
              <a:ext uri="{FF2B5EF4-FFF2-40B4-BE49-F238E27FC236}">
                <a16:creationId xmlns:a16="http://schemas.microsoft.com/office/drawing/2014/main" id="{69087600-15F9-515B-8ECD-FC7812A49ED5}"/>
              </a:ext>
            </a:extLst>
          </p:cNvPr>
          <p:cNvSpPr/>
          <p:nvPr/>
        </p:nvSpPr>
        <p:spPr>
          <a:xfrm>
            <a:off x="29822" y="501676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7DB2FD4-5CE7-086A-D15A-9E551343D0F2}"/>
              </a:ext>
            </a:extLst>
          </p:cNvPr>
          <p:cNvSpPr/>
          <p:nvPr/>
        </p:nvSpPr>
        <p:spPr>
          <a:xfrm rot="5400000">
            <a:off x="8278022" y="350477"/>
            <a:ext cx="3637688" cy="6580501"/>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blipFill dpi="0" rotWithShape="0">
            <a:blip r:embed="rId3"/>
            <a:srcRect/>
            <a:stretch>
              <a:fillRect l="189" t="-3770" r="11995" b="-93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 Placeholder 7">
            <a:extLst>
              <a:ext uri="{FF2B5EF4-FFF2-40B4-BE49-F238E27FC236}">
                <a16:creationId xmlns:a16="http://schemas.microsoft.com/office/drawing/2014/main" id="{1DED99D7-65AF-B9E0-A699-E9224D7F87D4}"/>
              </a:ext>
            </a:extLst>
          </p:cNvPr>
          <p:cNvSpPr txBox="1">
            <a:spLocks/>
          </p:cNvSpPr>
          <p:nvPr/>
        </p:nvSpPr>
        <p:spPr>
          <a:xfrm>
            <a:off x="8559030" y="5243990"/>
            <a:ext cx="3628753"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200">
                <a:solidFill>
                  <a:schemeClr val="bg1"/>
                </a:solidFill>
                <a:latin typeface="Calibri"/>
                <a:ea typeface="Calibri"/>
                <a:cs typeface="Calibri"/>
              </a:rPr>
              <a:t>Avtor fotografije: Fundacija Sol y Luna</a:t>
            </a:r>
          </a:p>
        </p:txBody>
      </p:sp>
    </p:spTree>
    <p:extLst>
      <p:ext uri="{BB962C8B-B14F-4D97-AF65-F5344CB8AC3E}">
        <p14:creationId xmlns:p14="http://schemas.microsoft.com/office/powerpoint/2010/main" val="243022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38F96-18A3-E628-2B29-524BC29165C0}"/>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F4A24DF5-6069-E96D-40E8-988A48BE9A63}"/>
              </a:ext>
            </a:extLst>
          </p:cNvPr>
          <p:cNvSpPr>
            <a:spLocks noGrp="1"/>
          </p:cNvSpPr>
          <p:nvPr>
            <p:ph type="body" sz="quarter" idx="18"/>
          </p:nvPr>
        </p:nvSpPr>
        <p:spPr/>
        <p:txBody>
          <a:bodyPr/>
          <a:lstStyle/>
          <a:p>
            <a:r>
              <a:rPr lang="en-IE" b="1"/>
              <a:t>Poglavje 1</a:t>
            </a:r>
          </a:p>
          <a:p>
            <a:endParaRPr lang="en-IE"/>
          </a:p>
          <a:p>
            <a:r>
              <a:rPr lang="en-IE"/>
              <a:t>Gradnja vaše blagovne znamke  – Kaj vas loči od drugih</a:t>
            </a:r>
          </a:p>
          <a:p>
            <a:endParaRPr lang="en-IE"/>
          </a:p>
          <a:p>
            <a:endParaRPr lang="en-US"/>
          </a:p>
        </p:txBody>
      </p:sp>
      <p:sp>
        <p:nvSpPr>
          <p:cNvPr id="22" name="Text Placeholder 21">
            <a:extLst>
              <a:ext uri="{FF2B5EF4-FFF2-40B4-BE49-F238E27FC236}">
                <a16:creationId xmlns:a16="http://schemas.microsoft.com/office/drawing/2014/main" id="{D3145F4E-2C4D-2DDC-DAF1-310A62D9542D}"/>
              </a:ext>
            </a:extLst>
          </p:cNvPr>
          <p:cNvSpPr>
            <a:spLocks noGrp="1"/>
          </p:cNvSpPr>
          <p:nvPr>
            <p:ph type="body" sz="quarter" idx="19"/>
          </p:nvPr>
        </p:nvSpPr>
        <p:spPr/>
        <p:txBody>
          <a:bodyPr/>
          <a:lstStyle/>
          <a:p>
            <a:r>
              <a:rPr lang="en-US"/>
              <a:t>04</a:t>
            </a:r>
          </a:p>
        </p:txBody>
      </p:sp>
      <p:sp>
        <p:nvSpPr>
          <p:cNvPr id="25" name="Text Placeholder 24">
            <a:extLst>
              <a:ext uri="{FF2B5EF4-FFF2-40B4-BE49-F238E27FC236}">
                <a16:creationId xmlns:a16="http://schemas.microsoft.com/office/drawing/2014/main" id="{84104E72-C2C5-0976-6FCD-99ABA5E3A48D}"/>
              </a:ext>
            </a:extLst>
          </p:cNvPr>
          <p:cNvSpPr>
            <a:spLocks noGrp="1"/>
          </p:cNvSpPr>
          <p:nvPr>
            <p:ph type="body" sz="quarter" idx="20"/>
          </p:nvPr>
        </p:nvSpPr>
        <p:spPr/>
        <p:txBody>
          <a:bodyPr/>
          <a:lstStyle/>
          <a:p>
            <a:r>
              <a:rPr lang="en-US"/>
              <a:t>Stran 8</a:t>
            </a:r>
          </a:p>
        </p:txBody>
      </p:sp>
      <p:sp>
        <p:nvSpPr>
          <p:cNvPr id="27" name="Text Placeholder 26">
            <a:extLst>
              <a:ext uri="{FF2B5EF4-FFF2-40B4-BE49-F238E27FC236}">
                <a16:creationId xmlns:a16="http://schemas.microsoft.com/office/drawing/2014/main" id="{6B248F37-F207-FAEC-BB75-4B7A58B4B90E}"/>
              </a:ext>
            </a:extLst>
          </p:cNvPr>
          <p:cNvSpPr>
            <a:spLocks noGrp="1"/>
          </p:cNvSpPr>
          <p:nvPr>
            <p:ph type="body" sz="quarter" idx="66"/>
          </p:nvPr>
        </p:nvSpPr>
        <p:spPr/>
        <p:txBody>
          <a:bodyPr/>
          <a:lstStyle/>
          <a:p>
            <a:r>
              <a:rPr lang="en-GB"/>
              <a:t>Avtor fotografije: </a:t>
            </a:r>
          </a:p>
          <a:p>
            <a:r>
              <a:rPr lang="it-IT"/>
              <a:t>Il </a:t>
            </a:r>
            <a:r>
              <a:rPr lang="it-IT" err="1"/>
              <a:t>Roccolino </a:t>
            </a:r>
            <a:r>
              <a:rPr lang="it-IT"/>
              <a:t>Casa Vacanze, </a:t>
            </a:r>
            <a:r>
              <a:rPr lang="it-IT" err="1"/>
              <a:t>Italija</a:t>
            </a:r>
            <a:endParaRPr lang="en-GB"/>
          </a:p>
        </p:txBody>
      </p:sp>
      <p:sp>
        <p:nvSpPr>
          <p:cNvPr id="31" name="Text Placeholder 30">
            <a:extLst>
              <a:ext uri="{FF2B5EF4-FFF2-40B4-BE49-F238E27FC236}">
                <a16:creationId xmlns:a16="http://schemas.microsoft.com/office/drawing/2014/main" id="{B7E20265-A97C-2BEB-02BA-CFD2571420CC}"/>
              </a:ext>
            </a:extLst>
          </p:cNvPr>
          <p:cNvSpPr>
            <a:spLocks noGrp="1"/>
          </p:cNvSpPr>
          <p:nvPr>
            <p:ph type="body" sz="quarter" idx="86"/>
          </p:nvPr>
        </p:nvSpPr>
        <p:spPr/>
        <p:txBody>
          <a:bodyPr lIns="91440" tIns="45720" rIns="91440" bIns="45720" anchor="t">
            <a:noAutofit/>
          </a:bodyPr>
          <a:lstStyle/>
          <a:p>
            <a:r>
              <a:rPr lang="en-US" b="1" dirty="0" err="1">
                <a:latin typeface="Calibri"/>
                <a:ea typeface="Open Sans"/>
                <a:cs typeface="Calibri"/>
              </a:rPr>
              <a:t>Poglavje</a:t>
            </a:r>
            <a:r>
              <a:rPr lang="en-US" b="1" dirty="0">
                <a:latin typeface="Calibri"/>
                <a:ea typeface="Open Sans"/>
                <a:cs typeface="Calibri"/>
              </a:rPr>
              <a:t> 2 </a:t>
            </a:r>
            <a:endParaRPr lang="sl-SI" dirty="0"/>
          </a:p>
          <a:p>
            <a:endParaRPr lang="en-US"/>
          </a:p>
          <a:p>
            <a:r>
              <a:rPr lang="en-US" dirty="0" err="1">
                <a:latin typeface="Calibri"/>
                <a:ea typeface="Open Sans"/>
                <a:cs typeface="Calibri"/>
              </a:rPr>
              <a:t>Lokalno</a:t>
            </a:r>
            <a:r>
              <a:rPr lang="en-US" dirty="0">
                <a:latin typeface="Calibri"/>
                <a:ea typeface="Open Sans"/>
                <a:cs typeface="Calibri"/>
              </a:rPr>
              <a:t> je novi </a:t>
            </a:r>
            <a:r>
              <a:rPr lang="en-US" dirty="0" err="1">
                <a:latin typeface="Calibri"/>
                <a:ea typeface="Open Sans"/>
                <a:cs typeface="Calibri"/>
              </a:rPr>
              <a:t>luksuz</a:t>
            </a:r>
            <a:r>
              <a:rPr lang="en-US" dirty="0">
                <a:latin typeface="Calibri"/>
                <a:ea typeface="Open Sans"/>
                <a:cs typeface="Calibri"/>
              </a:rPr>
              <a:t> – </a:t>
            </a:r>
            <a:r>
              <a:rPr lang="en-US" dirty="0" err="1">
                <a:latin typeface="Calibri"/>
                <a:ea typeface="Open Sans"/>
                <a:cs typeface="Calibri"/>
              </a:rPr>
              <a:t>povezovanje</a:t>
            </a:r>
            <a:r>
              <a:rPr lang="en-US" dirty="0">
                <a:latin typeface="Calibri"/>
                <a:ea typeface="Open Sans"/>
                <a:cs typeface="Calibri"/>
              </a:rPr>
              <a:t> s </a:t>
            </a:r>
            <a:r>
              <a:rPr lang="en-US" dirty="0" err="1">
                <a:latin typeface="Calibri"/>
                <a:ea typeface="Open Sans"/>
                <a:cs typeface="Calibri"/>
              </a:rPr>
              <a:t>skupnostjo</a:t>
            </a:r>
            <a:r>
              <a:rPr lang="en-US" dirty="0">
                <a:latin typeface="Calibri"/>
                <a:ea typeface="Open Sans"/>
                <a:cs typeface="Calibri"/>
              </a:rPr>
              <a:t> </a:t>
            </a:r>
            <a:r>
              <a:rPr lang="en-US" dirty="0" err="1">
                <a:latin typeface="Calibri"/>
                <a:ea typeface="Open Sans"/>
                <a:cs typeface="Calibri"/>
              </a:rPr>
              <a:t>prek</a:t>
            </a:r>
            <a:r>
              <a:rPr lang="en-US" dirty="0">
                <a:latin typeface="Calibri"/>
                <a:ea typeface="Open Sans"/>
                <a:cs typeface="Calibri"/>
              </a:rPr>
              <a:t> </a:t>
            </a:r>
            <a:r>
              <a:rPr lang="en-US" dirty="0" err="1">
                <a:latin typeface="Calibri"/>
                <a:ea typeface="Open Sans"/>
                <a:cs typeface="Calibri"/>
              </a:rPr>
              <a:t>skrbno</a:t>
            </a:r>
            <a:r>
              <a:rPr lang="en-US" dirty="0">
                <a:latin typeface="Calibri"/>
                <a:ea typeface="Open Sans"/>
                <a:cs typeface="Calibri"/>
              </a:rPr>
              <a:t> </a:t>
            </a:r>
            <a:r>
              <a:rPr lang="en-US" dirty="0" err="1">
                <a:latin typeface="Calibri"/>
                <a:ea typeface="Open Sans"/>
                <a:cs typeface="Calibri"/>
              </a:rPr>
              <a:t>izbranih</a:t>
            </a:r>
            <a:r>
              <a:rPr lang="en-US" dirty="0">
                <a:latin typeface="Calibri"/>
                <a:ea typeface="Open Sans"/>
                <a:cs typeface="Calibri"/>
              </a:rPr>
              <a:t> </a:t>
            </a:r>
            <a:r>
              <a:rPr lang="en-US" dirty="0" err="1">
                <a:latin typeface="Calibri"/>
                <a:ea typeface="Open Sans"/>
                <a:cs typeface="Calibri"/>
              </a:rPr>
              <a:t>doživetij</a:t>
            </a:r>
            <a:endParaRPr lang="en-US">
              <a:latin typeface="Calibri"/>
              <a:ea typeface="Open Sans"/>
              <a:cs typeface="Calibri"/>
            </a:endParaRPr>
          </a:p>
          <a:p>
            <a:endParaRPr lang="en-US"/>
          </a:p>
        </p:txBody>
      </p:sp>
      <p:sp>
        <p:nvSpPr>
          <p:cNvPr id="33" name="Text Placeholder 32">
            <a:extLst>
              <a:ext uri="{FF2B5EF4-FFF2-40B4-BE49-F238E27FC236}">
                <a16:creationId xmlns:a16="http://schemas.microsoft.com/office/drawing/2014/main" id="{172FAE97-10CC-6A5A-DAB7-D061AFB654AD}"/>
              </a:ext>
            </a:extLst>
          </p:cNvPr>
          <p:cNvSpPr>
            <a:spLocks noGrp="1"/>
          </p:cNvSpPr>
          <p:nvPr>
            <p:ph type="body" sz="quarter" idx="87"/>
          </p:nvPr>
        </p:nvSpPr>
        <p:spPr/>
        <p:txBody>
          <a:bodyPr/>
          <a:lstStyle/>
          <a:p>
            <a:r>
              <a:rPr lang="en-US"/>
              <a:t>05</a:t>
            </a:r>
          </a:p>
        </p:txBody>
      </p:sp>
      <p:sp>
        <p:nvSpPr>
          <p:cNvPr id="35" name="Text Placeholder 34">
            <a:extLst>
              <a:ext uri="{FF2B5EF4-FFF2-40B4-BE49-F238E27FC236}">
                <a16:creationId xmlns:a16="http://schemas.microsoft.com/office/drawing/2014/main" id="{71CA3F98-79DC-F02E-23B3-06A5364569FD}"/>
              </a:ext>
            </a:extLst>
          </p:cNvPr>
          <p:cNvSpPr>
            <a:spLocks noGrp="1"/>
          </p:cNvSpPr>
          <p:nvPr>
            <p:ph type="body" sz="quarter" idx="88"/>
          </p:nvPr>
        </p:nvSpPr>
        <p:spPr/>
        <p:txBody>
          <a:bodyPr/>
          <a:lstStyle/>
          <a:p>
            <a:r>
              <a:rPr lang="en-US"/>
              <a:t>Stran 27</a:t>
            </a:r>
          </a:p>
        </p:txBody>
      </p:sp>
      <p:sp>
        <p:nvSpPr>
          <p:cNvPr id="39" name="Text Placeholder 38">
            <a:extLst>
              <a:ext uri="{FF2B5EF4-FFF2-40B4-BE49-F238E27FC236}">
                <a16:creationId xmlns:a16="http://schemas.microsoft.com/office/drawing/2014/main" id="{A3B033C7-8926-B4A8-1A51-BC3CDF45C0F9}"/>
              </a:ext>
            </a:extLst>
          </p:cNvPr>
          <p:cNvSpPr>
            <a:spLocks noGrp="1"/>
          </p:cNvSpPr>
          <p:nvPr>
            <p:ph type="body" sz="quarter" idx="90"/>
          </p:nvPr>
        </p:nvSpPr>
        <p:spPr/>
        <p:txBody>
          <a:bodyPr lIns="91440" tIns="45720" rIns="91440" bIns="45720" anchor="t">
            <a:noAutofit/>
          </a:bodyPr>
          <a:lstStyle/>
          <a:p>
            <a:r>
              <a:rPr lang="en-GB" b="1" dirty="0" err="1">
                <a:latin typeface="Calibri"/>
                <a:ea typeface="Open Sans"/>
                <a:cs typeface="Calibri"/>
              </a:rPr>
              <a:t>Poglavje</a:t>
            </a:r>
            <a:r>
              <a:rPr lang="en-GB" b="1" dirty="0">
                <a:latin typeface="Calibri"/>
                <a:ea typeface="Open Sans"/>
                <a:cs typeface="Calibri"/>
              </a:rPr>
              <a:t> 3 </a:t>
            </a:r>
          </a:p>
          <a:p>
            <a:endParaRPr lang="en-GB"/>
          </a:p>
          <a:p>
            <a:r>
              <a:rPr lang="en-GB" dirty="0" err="1">
                <a:latin typeface="Calibri"/>
                <a:ea typeface="Open Sans"/>
                <a:cs typeface="Calibri"/>
              </a:rPr>
              <a:t>Vizualni</a:t>
            </a:r>
            <a:r>
              <a:rPr lang="en-GB" dirty="0">
                <a:latin typeface="Calibri"/>
                <a:ea typeface="Open Sans"/>
                <a:cs typeface="Calibri"/>
              </a:rPr>
              <a:t> </a:t>
            </a:r>
            <a:r>
              <a:rPr lang="en-GB" dirty="0" err="1">
                <a:latin typeface="Calibri"/>
                <a:ea typeface="Open Sans"/>
                <a:cs typeface="Calibri"/>
              </a:rPr>
              <a:t>elementi</a:t>
            </a:r>
            <a:r>
              <a:rPr lang="en-GB" dirty="0">
                <a:latin typeface="Calibri"/>
                <a:ea typeface="Open Sans"/>
                <a:cs typeface="Calibri"/>
              </a:rPr>
              <a:t>, </a:t>
            </a:r>
            <a:r>
              <a:rPr lang="en-GB" dirty="0" err="1">
                <a:latin typeface="Calibri"/>
                <a:ea typeface="Open Sans"/>
                <a:cs typeface="Calibri"/>
              </a:rPr>
              <a:t>pripovedovanje</a:t>
            </a:r>
            <a:r>
              <a:rPr lang="en-GB" dirty="0">
                <a:latin typeface="Calibri"/>
                <a:ea typeface="Open Sans"/>
                <a:cs typeface="Calibri"/>
              </a:rPr>
              <a:t> </a:t>
            </a:r>
            <a:r>
              <a:rPr lang="en-GB" dirty="0" err="1">
                <a:latin typeface="Calibri"/>
                <a:ea typeface="Open Sans"/>
                <a:cs typeface="Calibri"/>
              </a:rPr>
              <a:t>zgodb</a:t>
            </a:r>
            <a:r>
              <a:rPr lang="en-GB" dirty="0">
                <a:latin typeface="Calibri"/>
                <a:ea typeface="Open Sans"/>
                <a:cs typeface="Calibri"/>
              </a:rPr>
              <a:t> in </a:t>
            </a:r>
            <a:r>
              <a:rPr lang="en-GB" dirty="0" err="1">
                <a:latin typeface="Calibri"/>
                <a:ea typeface="Open Sans"/>
                <a:cs typeface="Calibri"/>
              </a:rPr>
              <a:t>gradnja</a:t>
            </a:r>
            <a:r>
              <a:rPr lang="en-GB" dirty="0">
                <a:latin typeface="Calibri"/>
                <a:ea typeface="Open Sans"/>
                <a:cs typeface="Calibri"/>
              </a:rPr>
              <a:t> </a:t>
            </a:r>
            <a:r>
              <a:rPr lang="en-GB" dirty="0" err="1">
                <a:latin typeface="Calibri"/>
                <a:ea typeface="Open Sans"/>
                <a:cs typeface="Calibri"/>
              </a:rPr>
              <a:t>skupnosti</a:t>
            </a:r>
            <a:r>
              <a:rPr lang="en-GB" dirty="0">
                <a:latin typeface="Calibri"/>
                <a:ea typeface="Open Sans"/>
                <a:cs typeface="Calibri"/>
              </a:rPr>
              <a:t>, ki </a:t>
            </a:r>
            <a:r>
              <a:rPr lang="en-GB" dirty="0" err="1">
                <a:latin typeface="Calibri"/>
                <a:ea typeface="Open Sans"/>
                <a:cs typeface="Calibri"/>
              </a:rPr>
              <a:t>prinaša</a:t>
            </a:r>
            <a:r>
              <a:rPr lang="en-GB" dirty="0">
                <a:latin typeface="Calibri"/>
                <a:ea typeface="Open Sans"/>
                <a:cs typeface="Calibri"/>
              </a:rPr>
              <a:t> </a:t>
            </a:r>
            <a:r>
              <a:rPr lang="en-GB" dirty="0" err="1">
                <a:latin typeface="Calibri"/>
                <a:ea typeface="Open Sans"/>
                <a:cs typeface="Calibri"/>
              </a:rPr>
              <a:t>rezultate</a:t>
            </a:r>
          </a:p>
          <a:p>
            <a:endParaRPr lang="en-GB"/>
          </a:p>
          <a:p>
            <a:endParaRPr lang="en-GB"/>
          </a:p>
        </p:txBody>
      </p:sp>
      <p:sp>
        <p:nvSpPr>
          <p:cNvPr id="41" name="Text Placeholder 40">
            <a:extLst>
              <a:ext uri="{FF2B5EF4-FFF2-40B4-BE49-F238E27FC236}">
                <a16:creationId xmlns:a16="http://schemas.microsoft.com/office/drawing/2014/main" id="{B9D2F28F-CCED-B916-5DBC-0DE23D8E5B8B}"/>
              </a:ext>
            </a:extLst>
          </p:cNvPr>
          <p:cNvSpPr>
            <a:spLocks noGrp="1"/>
          </p:cNvSpPr>
          <p:nvPr>
            <p:ph type="body" sz="quarter" idx="91"/>
          </p:nvPr>
        </p:nvSpPr>
        <p:spPr/>
        <p:txBody>
          <a:bodyPr/>
          <a:lstStyle/>
          <a:p>
            <a:r>
              <a:rPr lang="en-US"/>
              <a:t>06</a:t>
            </a:r>
          </a:p>
        </p:txBody>
      </p:sp>
      <p:sp>
        <p:nvSpPr>
          <p:cNvPr id="43" name="Text Placeholder 42">
            <a:extLst>
              <a:ext uri="{FF2B5EF4-FFF2-40B4-BE49-F238E27FC236}">
                <a16:creationId xmlns:a16="http://schemas.microsoft.com/office/drawing/2014/main" id="{479A1168-87FB-EA39-0D49-818174586DD3}"/>
              </a:ext>
            </a:extLst>
          </p:cNvPr>
          <p:cNvSpPr>
            <a:spLocks noGrp="1"/>
          </p:cNvSpPr>
          <p:nvPr>
            <p:ph type="body" sz="quarter" idx="92"/>
          </p:nvPr>
        </p:nvSpPr>
        <p:spPr/>
        <p:txBody>
          <a:bodyPr/>
          <a:lstStyle/>
          <a:p>
            <a:r>
              <a:rPr lang="en-US"/>
              <a:t>Stran 46</a:t>
            </a:r>
          </a:p>
        </p:txBody>
      </p:sp>
      <p:sp>
        <p:nvSpPr>
          <p:cNvPr id="45" name="Text Placeholder 44">
            <a:extLst>
              <a:ext uri="{FF2B5EF4-FFF2-40B4-BE49-F238E27FC236}">
                <a16:creationId xmlns:a16="http://schemas.microsoft.com/office/drawing/2014/main" id="{49E9FAA2-DF7F-3E1D-64C1-6B80BC9AB483}"/>
              </a:ext>
            </a:extLst>
          </p:cNvPr>
          <p:cNvSpPr>
            <a:spLocks noGrp="1"/>
          </p:cNvSpPr>
          <p:nvPr>
            <p:ph type="body" sz="quarter" idx="93"/>
          </p:nvPr>
        </p:nvSpPr>
        <p:spPr/>
        <p:txBody>
          <a:bodyPr/>
          <a:lstStyle/>
          <a:p>
            <a:r>
              <a:rPr lang="en-GB"/>
              <a:t>Avtor fotografije: </a:t>
            </a:r>
          </a:p>
          <a:p>
            <a:r>
              <a:rPr lang="en-GB"/>
              <a:t>BUNK Hotel Amsterdam, Nizozemska</a:t>
            </a:r>
          </a:p>
        </p:txBody>
      </p:sp>
      <p:sp>
        <p:nvSpPr>
          <p:cNvPr id="47" name="Text Placeholder 46">
            <a:extLst>
              <a:ext uri="{FF2B5EF4-FFF2-40B4-BE49-F238E27FC236}">
                <a16:creationId xmlns:a16="http://schemas.microsoft.com/office/drawing/2014/main" id="{921751B9-CAB9-6AD1-C749-3B2FF1063752}"/>
              </a:ext>
            </a:extLst>
          </p:cNvPr>
          <p:cNvSpPr>
            <a:spLocks noGrp="1"/>
          </p:cNvSpPr>
          <p:nvPr>
            <p:ph type="body" sz="quarter" idx="98"/>
          </p:nvPr>
        </p:nvSpPr>
        <p:spPr/>
        <p:txBody>
          <a:bodyPr/>
          <a:lstStyle/>
          <a:p>
            <a:r>
              <a:rPr lang="en-GB"/>
              <a:t>Avtor fotografije: </a:t>
            </a:r>
          </a:p>
          <a:p>
            <a:r>
              <a:rPr lang="en-GB"/>
              <a:t>Trulli Holiday Albergo </a:t>
            </a:r>
            <a:r>
              <a:rPr lang="en-GB" err="1"/>
              <a:t>Diffuso, Italija</a:t>
            </a:r>
            <a:endParaRPr lang="en-GB"/>
          </a:p>
        </p:txBody>
      </p:sp>
      <p:sp>
        <p:nvSpPr>
          <p:cNvPr id="49" name="Text Placeholder 48">
            <a:extLst>
              <a:ext uri="{FF2B5EF4-FFF2-40B4-BE49-F238E27FC236}">
                <a16:creationId xmlns:a16="http://schemas.microsoft.com/office/drawing/2014/main" id="{692D6355-5206-7806-6CC1-C63762360909}"/>
              </a:ext>
            </a:extLst>
          </p:cNvPr>
          <p:cNvSpPr>
            <a:spLocks noGrp="1"/>
          </p:cNvSpPr>
          <p:nvPr>
            <p:ph type="body" sz="quarter" idx="42"/>
          </p:nvPr>
        </p:nvSpPr>
        <p:spPr>
          <a:xfrm rot="16200000">
            <a:off x="8077471" y="3119181"/>
            <a:ext cx="6840061" cy="637571"/>
          </a:xfrm>
        </p:spPr>
        <p:txBody>
          <a:bodyPr/>
          <a:lstStyle/>
          <a:p>
            <a:pPr algn="r"/>
            <a:r>
              <a:rPr lang="en-US"/>
              <a:t>VSEBINA</a:t>
            </a:r>
          </a:p>
          <a:p>
            <a:endParaRPr lang="en-US"/>
          </a:p>
        </p:txBody>
      </p:sp>
      <p:pic>
        <p:nvPicPr>
          <p:cNvPr id="8" name="Picture Placeholder 18">
            <a:extLst>
              <a:ext uri="{FF2B5EF4-FFF2-40B4-BE49-F238E27FC236}">
                <a16:creationId xmlns:a16="http://schemas.microsoft.com/office/drawing/2014/main" id="{6517413C-B464-25A1-4F65-9BB94D3B9ABF}"/>
              </a:ext>
            </a:extLst>
          </p:cNvPr>
          <p:cNvPicPr>
            <a:picLocks noGrp="1" noChangeAspect="1"/>
          </p:cNvPicPr>
          <p:nvPr>
            <p:ph type="pic" sz="quarter" idx="67"/>
          </p:nvPr>
        </p:nvPicPr>
        <p:blipFill>
          <a:blip r:embed="rId2"/>
          <a:srcRect l="3576" r="3576"/>
          <a:stretch>
            <a:fillRect/>
          </a:stretch>
        </p:blipFill>
        <p:spPr/>
      </p:pic>
      <p:pic>
        <p:nvPicPr>
          <p:cNvPr id="9" name="Picture Placeholder 20">
            <a:extLst>
              <a:ext uri="{FF2B5EF4-FFF2-40B4-BE49-F238E27FC236}">
                <a16:creationId xmlns:a16="http://schemas.microsoft.com/office/drawing/2014/main" id="{F34F372B-D187-0884-4488-F687286FB90C}"/>
              </a:ext>
            </a:extLst>
          </p:cNvPr>
          <p:cNvPicPr>
            <a:picLocks noGrp="1" noChangeAspect="1"/>
          </p:cNvPicPr>
          <p:nvPr>
            <p:ph type="pic" sz="quarter" idx="85"/>
          </p:nvPr>
        </p:nvPicPr>
        <p:blipFill>
          <a:blip r:embed="rId3"/>
          <a:srcRect l="26811" r="26811"/>
          <a:stretch>
            <a:fillRect/>
          </a:stretch>
        </p:blipFill>
        <p:spPr/>
      </p:pic>
      <p:pic>
        <p:nvPicPr>
          <p:cNvPr id="10" name="Picture Placeholder 22">
            <a:extLst>
              <a:ext uri="{FF2B5EF4-FFF2-40B4-BE49-F238E27FC236}">
                <a16:creationId xmlns:a16="http://schemas.microsoft.com/office/drawing/2014/main" id="{96827AA2-DF13-AA3A-C240-8EA5994379CD}"/>
              </a:ext>
            </a:extLst>
          </p:cNvPr>
          <p:cNvPicPr>
            <a:picLocks noGrp="1" noChangeAspect="1"/>
          </p:cNvPicPr>
          <p:nvPr>
            <p:ph type="pic" sz="quarter" idx="89"/>
          </p:nvPr>
        </p:nvPicPr>
        <p:blipFill rotWithShape="1">
          <a:blip r:embed="rId4"/>
          <a:srcRect l="26947" r="26947"/>
          <a:stretch/>
        </p:blipFill>
        <p:spPr/>
      </p:pic>
      <p:pic>
        <p:nvPicPr>
          <p:cNvPr id="13" name="Picture 12">
            <a:extLst>
              <a:ext uri="{FF2B5EF4-FFF2-40B4-BE49-F238E27FC236}">
                <a16:creationId xmlns:a16="http://schemas.microsoft.com/office/drawing/2014/main" id="{3A4968F2-AC7B-7920-4977-DC0FD54382A3}"/>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8121850" y="2821383"/>
            <a:ext cx="3580276" cy="2659133"/>
          </a:xfrm>
          <a:prstGeom prst="rect">
            <a:avLst/>
          </a:prstGeom>
        </p:spPr>
      </p:pic>
    </p:spTree>
    <p:extLst>
      <p:ext uri="{BB962C8B-B14F-4D97-AF65-F5344CB8AC3E}">
        <p14:creationId xmlns:p14="http://schemas.microsoft.com/office/powerpoint/2010/main" val="4285257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AEF89C83-EA02-55BA-16D2-471606C0F1DF}"/>
              </a:ext>
            </a:extLst>
          </p:cNvPr>
          <p:cNvSpPr/>
          <p:nvPr/>
        </p:nvSpPr>
        <p:spPr>
          <a:xfrm rot="10800000">
            <a:off x="6096000" y="0"/>
            <a:ext cx="5235209" cy="4591884"/>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t="-17312" b="-17312"/>
            </a:stretch>
          </a:blipFill>
        </p:spPr>
        <p:txBody>
          <a:bodyPr wrap="square" lIns="0" tIns="0" rIns="0" bIns="0" rtlCol="0">
            <a:noAutofit/>
          </a:bodyPr>
          <a:lstStyle/>
          <a:p>
            <a:endParaRPr>
              <a:solidFill>
                <a:srgbClr val="459597"/>
              </a:solidFill>
            </a:endParaRPr>
          </a:p>
        </p:txBody>
      </p:sp>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29646" y="307773"/>
            <a:ext cx="5036048" cy="155588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Uvod</a:t>
            </a:r>
            <a:r>
              <a:rPr lang="en-US" dirty="0"/>
              <a:t> – </a:t>
            </a:r>
          </a:p>
          <a:p>
            <a:pPr>
              <a:lnSpc>
                <a:spcPts val="3720"/>
              </a:lnSpc>
            </a:pPr>
            <a:r>
              <a:rPr lang="en-US" dirty="0" err="1"/>
              <a:t>zakaj</a:t>
            </a:r>
            <a:r>
              <a:rPr lang="en-US" dirty="0"/>
              <a:t> je </a:t>
            </a:r>
            <a:r>
              <a:rPr lang="en-US" dirty="0" err="1"/>
              <a:t>spoznavanje</a:t>
            </a:r>
            <a:r>
              <a:rPr lang="en-US" dirty="0"/>
              <a:t> </a:t>
            </a:r>
            <a:r>
              <a:rPr lang="en-US" dirty="0" err="1"/>
              <a:t>domačinov</a:t>
            </a:r>
            <a:r>
              <a:rPr lang="en-US" dirty="0"/>
              <a:t> novi </a:t>
            </a:r>
            <a:r>
              <a:rPr lang="en-US" dirty="0" err="1"/>
              <a:t>luksuz</a:t>
            </a:r>
            <a:endParaRPr lang="en-US" dirty="0">
              <a:ea typeface="Calibri"/>
              <a:cs typeface="Calibri"/>
            </a:endParaRPr>
          </a:p>
          <a:p>
            <a:pPr>
              <a:lnSpc>
                <a:spcPts val="3720"/>
              </a:lnSpc>
            </a:pPr>
            <a:endParaRPr lang="en-US"/>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24134" y="2072214"/>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520062" y="2299258"/>
            <a:ext cx="5562128" cy="3921785"/>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Arial" panose="020B0604020202020204" pitchFamily="34" charset="0"/>
              <a:buChar char="•"/>
            </a:pPr>
            <a:r>
              <a:rPr lang="en-GB" sz="2200" dirty="0" err="1">
                <a:solidFill>
                  <a:srgbClr val="414141"/>
                </a:solidFill>
              </a:rPr>
              <a:t>Obiskovalci</a:t>
            </a:r>
            <a:r>
              <a:rPr lang="en-GB" sz="2200" dirty="0">
                <a:solidFill>
                  <a:srgbClr val="414141"/>
                </a:solidFill>
              </a:rPr>
              <a:t> </a:t>
            </a:r>
            <a:r>
              <a:rPr lang="en-GB" sz="2200" dirty="0" err="1">
                <a:solidFill>
                  <a:srgbClr val="414141"/>
                </a:solidFill>
              </a:rPr>
              <a:t>želijo</a:t>
            </a:r>
            <a:r>
              <a:rPr lang="en-GB" sz="2200" dirty="0">
                <a:solidFill>
                  <a:srgbClr val="414141"/>
                </a:solidFill>
              </a:rPr>
              <a:t> </a:t>
            </a:r>
            <a:r>
              <a:rPr lang="en-GB" sz="2200" dirty="0" err="1">
                <a:solidFill>
                  <a:srgbClr val="414141"/>
                </a:solidFill>
              </a:rPr>
              <a:t>vedeti</a:t>
            </a:r>
            <a:r>
              <a:rPr lang="en-GB" sz="2200" dirty="0">
                <a:solidFill>
                  <a:srgbClr val="414141"/>
                </a:solidFill>
              </a:rPr>
              <a:t>, da </a:t>
            </a:r>
            <a:r>
              <a:rPr lang="en-GB" sz="2200" dirty="0" err="1">
                <a:solidFill>
                  <a:srgbClr val="414141"/>
                </a:solidFill>
              </a:rPr>
              <a:t>lahko</a:t>
            </a:r>
            <a:r>
              <a:rPr lang="en-GB" sz="2200" dirty="0">
                <a:solidFill>
                  <a:srgbClr val="414141"/>
                </a:solidFill>
              </a:rPr>
              <a:t> </a:t>
            </a:r>
            <a:r>
              <a:rPr lang="en-GB" sz="2200" dirty="0" err="1">
                <a:solidFill>
                  <a:srgbClr val="414141"/>
                </a:solidFill>
              </a:rPr>
              <a:t>vzpostavijo</a:t>
            </a:r>
            <a:r>
              <a:rPr lang="en-GB" sz="2200" dirty="0">
                <a:solidFill>
                  <a:srgbClr val="414141"/>
                </a:solidFill>
              </a:rPr>
              <a:t> </a:t>
            </a:r>
            <a:r>
              <a:rPr lang="en-GB" sz="2200" dirty="0" err="1">
                <a:solidFill>
                  <a:srgbClr val="414141"/>
                </a:solidFill>
              </a:rPr>
              <a:t>družbene</a:t>
            </a:r>
            <a:r>
              <a:rPr lang="en-GB" sz="2200" dirty="0">
                <a:solidFill>
                  <a:srgbClr val="414141"/>
                </a:solidFill>
              </a:rPr>
              <a:t> </a:t>
            </a:r>
            <a:r>
              <a:rPr lang="en-GB" sz="2200" dirty="0" err="1">
                <a:solidFill>
                  <a:srgbClr val="414141"/>
                </a:solidFill>
              </a:rPr>
              <a:t>vezi</a:t>
            </a:r>
            <a:r>
              <a:rPr lang="en-GB" sz="2200" dirty="0">
                <a:solidFill>
                  <a:srgbClr val="414141"/>
                </a:solidFill>
              </a:rPr>
              <a:t> z </a:t>
            </a:r>
            <a:r>
              <a:rPr lang="en-GB" sz="2200" dirty="0" err="1">
                <a:solidFill>
                  <a:srgbClr val="414141"/>
                </a:solidFill>
              </a:rPr>
              <a:t>domačini</a:t>
            </a:r>
            <a:r>
              <a:rPr lang="en-GB" sz="2200" dirty="0">
                <a:solidFill>
                  <a:srgbClr val="414141"/>
                </a:solidFill>
              </a:rPr>
              <a:t>.</a:t>
            </a:r>
          </a:p>
          <a:p>
            <a:pPr marL="457200" indent="-457200">
              <a:lnSpc>
                <a:spcPts val="2340"/>
              </a:lnSpc>
              <a:buClr>
                <a:srgbClr val="EC7C69"/>
              </a:buClr>
              <a:buFont typeface="Arial" panose="020B0604020202020204" pitchFamily="34" charset="0"/>
              <a:buChar char="•"/>
            </a:pPr>
            <a:r>
              <a:rPr lang="en-GB" sz="2200" dirty="0" err="1">
                <a:solidFill>
                  <a:srgbClr val="414141"/>
                </a:solidFill>
              </a:rPr>
              <a:t>Turisti</a:t>
            </a:r>
            <a:r>
              <a:rPr lang="en-GB" sz="2200" dirty="0">
                <a:solidFill>
                  <a:srgbClr val="414141"/>
                </a:solidFill>
              </a:rPr>
              <a:t> </a:t>
            </a:r>
            <a:r>
              <a:rPr lang="en-GB" sz="2200" dirty="0" err="1">
                <a:solidFill>
                  <a:srgbClr val="414141"/>
                </a:solidFill>
              </a:rPr>
              <a:t>iščejo</a:t>
            </a:r>
            <a:r>
              <a:rPr lang="en-GB" sz="2200" dirty="0">
                <a:solidFill>
                  <a:srgbClr val="414141"/>
                </a:solidFill>
              </a:rPr>
              <a:t> </a:t>
            </a:r>
            <a:r>
              <a:rPr lang="en-GB" sz="2200" dirty="0" err="1">
                <a:solidFill>
                  <a:srgbClr val="414141"/>
                </a:solidFill>
              </a:rPr>
              <a:t>bolj</a:t>
            </a:r>
            <a:r>
              <a:rPr lang="en-GB" sz="2200" dirty="0">
                <a:solidFill>
                  <a:srgbClr val="414141"/>
                </a:solidFill>
              </a:rPr>
              <a:t> </a:t>
            </a:r>
            <a:r>
              <a:rPr lang="en-GB" sz="2200" dirty="0" err="1">
                <a:solidFill>
                  <a:srgbClr val="414141"/>
                </a:solidFill>
              </a:rPr>
              <a:t>avtentične</a:t>
            </a:r>
            <a:r>
              <a:rPr lang="en-GB" sz="2200" dirty="0">
                <a:solidFill>
                  <a:srgbClr val="414141"/>
                </a:solidFill>
              </a:rPr>
              <a:t>, </a:t>
            </a:r>
            <a:r>
              <a:rPr lang="en-GB" sz="2200" dirty="0" err="1">
                <a:solidFill>
                  <a:srgbClr val="414141"/>
                </a:solidFill>
              </a:rPr>
              <a:t>osebne</a:t>
            </a:r>
            <a:r>
              <a:rPr lang="en-GB" sz="2200" dirty="0">
                <a:solidFill>
                  <a:srgbClr val="414141"/>
                </a:solidFill>
              </a:rPr>
              <a:t> in </a:t>
            </a:r>
            <a:r>
              <a:rPr lang="en-GB" sz="2200" dirty="0" err="1">
                <a:solidFill>
                  <a:srgbClr val="414141"/>
                </a:solidFill>
              </a:rPr>
              <a:t>intimne</a:t>
            </a:r>
            <a:r>
              <a:rPr lang="en-GB" sz="2200" dirty="0">
                <a:solidFill>
                  <a:srgbClr val="414141"/>
                </a:solidFill>
              </a:rPr>
              <a:t> </a:t>
            </a:r>
            <a:r>
              <a:rPr lang="en-GB" sz="2200" dirty="0" err="1">
                <a:solidFill>
                  <a:srgbClr val="414141"/>
                </a:solidFill>
              </a:rPr>
              <a:t>izkušnje</a:t>
            </a:r>
            <a:r>
              <a:rPr lang="en-GB" sz="2200" dirty="0">
                <a:solidFill>
                  <a:srgbClr val="414141"/>
                </a:solidFill>
              </a:rPr>
              <a:t> </a:t>
            </a:r>
            <a:r>
              <a:rPr lang="en-GB" sz="2200" dirty="0" err="1">
                <a:solidFill>
                  <a:srgbClr val="414141"/>
                </a:solidFill>
              </a:rPr>
              <a:t>bivanja</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err="1">
                <a:solidFill>
                  <a:srgbClr val="414141"/>
                </a:solidFill>
              </a:rPr>
              <a:t>Turisti</a:t>
            </a:r>
            <a:r>
              <a:rPr lang="en-GB" sz="2200" dirty="0">
                <a:solidFill>
                  <a:srgbClr val="414141"/>
                </a:solidFill>
              </a:rPr>
              <a:t> </a:t>
            </a:r>
            <a:r>
              <a:rPr lang="en-GB" sz="2200" dirty="0" err="1">
                <a:solidFill>
                  <a:srgbClr val="414141"/>
                </a:solidFill>
              </a:rPr>
              <a:t>želijo</a:t>
            </a:r>
            <a:r>
              <a:rPr lang="en-GB" sz="2200" dirty="0">
                <a:solidFill>
                  <a:srgbClr val="414141"/>
                </a:solidFill>
              </a:rPr>
              <a:t> </a:t>
            </a:r>
            <a:r>
              <a:rPr lang="en-GB" sz="2200" dirty="0" err="1">
                <a:solidFill>
                  <a:srgbClr val="414141"/>
                </a:solidFill>
              </a:rPr>
              <a:t>biti</a:t>
            </a:r>
            <a:r>
              <a:rPr lang="en-GB" sz="2200" dirty="0">
                <a:solidFill>
                  <a:srgbClr val="414141"/>
                </a:solidFill>
              </a:rPr>
              <a:t> del </a:t>
            </a:r>
            <a:r>
              <a:rPr lang="en-GB" sz="2200" dirty="0" err="1">
                <a:solidFill>
                  <a:srgbClr val="414141"/>
                </a:solidFill>
              </a:rPr>
              <a:t>skupnosti</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a:solidFill>
                  <a:srgbClr val="414141"/>
                </a:solidFill>
              </a:rPr>
              <a:t>Povpraševanje po </a:t>
            </a:r>
            <a:r>
              <a:rPr lang="en-GB" sz="2200" dirty="0" err="1">
                <a:solidFill>
                  <a:srgbClr val="414141"/>
                </a:solidFill>
              </a:rPr>
              <a:t>prilagojenih</a:t>
            </a:r>
            <a:r>
              <a:rPr lang="en-GB" sz="2200" dirty="0">
                <a:solidFill>
                  <a:srgbClr val="414141"/>
                </a:solidFill>
              </a:rPr>
              <a:t> </a:t>
            </a:r>
            <a:r>
              <a:rPr lang="en-GB" sz="2200" dirty="0" err="1">
                <a:solidFill>
                  <a:srgbClr val="414141"/>
                </a:solidFill>
              </a:rPr>
              <a:t>nastanitvah</a:t>
            </a:r>
            <a:r>
              <a:rPr lang="en-GB" sz="2200" dirty="0">
                <a:solidFill>
                  <a:srgbClr val="414141"/>
                </a:solidFill>
              </a:rPr>
              <a:t> </a:t>
            </a:r>
            <a:r>
              <a:rPr lang="en-GB" sz="2200" dirty="0" err="1">
                <a:solidFill>
                  <a:srgbClr val="414141"/>
                </a:solidFill>
              </a:rPr>
              <a:t>narašča</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err="1">
                <a:solidFill>
                  <a:srgbClr val="414141"/>
                </a:solidFill>
              </a:rPr>
              <a:t>Kakovostna</a:t>
            </a:r>
            <a:r>
              <a:rPr lang="en-GB" sz="2200" dirty="0">
                <a:solidFill>
                  <a:srgbClr val="414141"/>
                </a:solidFill>
              </a:rPr>
              <a:t> </a:t>
            </a:r>
            <a:r>
              <a:rPr lang="en-GB" sz="2200" dirty="0" err="1">
                <a:solidFill>
                  <a:srgbClr val="414141"/>
                </a:solidFill>
              </a:rPr>
              <a:t>izkušnja</a:t>
            </a:r>
            <a:r>
              <a:rPr lang="en-GB" sz="2200" dirty="0">
                <a:solidFill>
                  <a:srgbClr val="414141"/>
                </a:solidFill>
              </a:rPr>
              <a:t> </a:t>
            </a:r>
            <a:r>
              <a:rPr lang="en-GB" sz="2200" dirty="0" err="1">
                <a:solidFill>
                  <a:srgbClr val="414141"/>
                </a:solidFill>
              </a:rPr>
              <a:t>gostitelja</a:t>
            </a:r>
            <a:r>
              <a:rPr lang="en-GB" sz="2200" dirty="0">
                <a:solidFill>
                  <a:srgbClr val="414141"/>
                </a:solidFill>
              </a:rPr>
              <a:t> in </a:t>
            </a:r>
            <a:r>
              <a:rPr lang="en-GB" sz="2200" dirty="0" err="1">
                <a:solidFill>
                  <a:srgbClr val="414141"/>
                </a:solidFill>
              </a:rPr>
              <a:t>gosta</a:t>
            </a:r>
            <a:r>
              <a:rPr lang="en-GB" sz="2200" dirty="0">
                <a:solidFill>
                  <a:srgbClr val="414141"/>
                </a:solidFill>
              </a:rPr>
              <a:t> </a:t>
            </a:r>
            <a:r>
              <a:rPr lang="en-GB" sz="2200" dirty="0" err="1">
                <a:solidFill>
                  <a:srgbClr val="414141"/>
                </a:solidFill>
              </a:rPr>
              <a:t>zahteva</a:t>
            </a:r>
            <a:r>
              <a:rPr lang="en-GB" sz="2200" dirty="0">
                <a:solidFill>
                  <a:srgbClr val="414141"/>
                </a:solidFill>
              </a:rPr>
              <a:t> </a:t>
            </a:r>
            <a:r>
              <a:rPr lang="en-GB" sz="2200" dirty="0" err="1">
                <a:solidFill>
                  <a:srgbClr val="414141"/>
                </a:solidFill>
              </a:rPr>
              <a:t>lokalno</a:t>
            </a:r>
            <a:r>
              <a:rPr lang="en-GB" sz="2200" dirty="0">
                <a:solidFill>
                  <a:srgbClr val="414141"/>
                </a:solidFill>
              </a:rPr>
              <a:t> </a:t>
            </a:r>
            <a:r>
              <a:rPr lang="en-GB" sz="2200" dirty="0" err="1">
                <a:solidFill>
                  <a:srgbClr val="414141"/>
                </a:solidFill>
              </a:rPr>
              <a:t>interakcijo</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err="1">
                <a:solidFill>
                  <a:srgbClr val="414141"/>
                </a:solidFill>
              </a:rPr>
              <a:t>Obiskovalci</a:t>
            </a:r>
            <a:r>
              <a:rPr lang="en-GB" sz="2200" dirty="0">
                <a:solidFill>
                  <a:srgbClr val="414141"/>
                </a:solidFill>
              </a:rPr>
              <a:t> </a:t>
            </a:r>
            <a:r>
              <a:rPr lang="en-GB" sz="2200" dirty="0" err="1">
                <a:solidFill>
                  <a:srgbClr val="414141"/>
                </a:solidFill>
              </a:rPr>
              <a:t>želijo</a:t>
            </a:r>
            <a:r>
              <a:rPr lang="en-GB" sz="2200" dirty="0">
                <a:solidFill>
                  <a:srgbClr val="414141"/>
                </a:solidFill>
              </a:rPr>
              <a:t> </a:t>
            </a:r>
            <a:r>
              <a:rPr lang="en-GB" sz="2200" dirty="0" err="1">
                <a:solidFill>
                  <a:srgbClr val="414141"/>
                </a:solidFill>
              </a:rPr>
              <a:t>imeti</a:t>
            </a:r>
            <a:r>
              <a:rPr lang="en-GB" sz="2200" dirty="0">
                <a:solidFill>
                  <a:srgbClr val="414141"/>
                </a:solidFill>
              </a:rPr>
              <a:t> </a:t>
            </a:r>
            <a:r>
              <a:rPr lang="en-GB" sz="2200" dirty="0" err="1">
                <a:solidFill>
                  <a:srgbClr val="414141"/>
                </a:solidFill>
              </a:rPr>
              <a:t>dober</a:t>
            </a:r>
            <a:r>
              <a:rPr lang="en-GB" sz="2200" dirty="0">
                <a:solidFill>
                  <a:srgbClr val="414141"/>
                </a:solidFill>
              </a:rPr>
              <a:t> </a:t>
            </a:r>
            <a:r>
              <a:rPr lang="en-GB" sz="2200" dirty="0" err="1">
                <a:solidFill>
                  <a:srgbClr val="414141"/>
                </a:solidFill>
              </a:rPr>
              <a:t>občutek</a:t>
            </a:r>
            <a:r>
              <a:rPr lang="en-GB" sz="2200" dirty="0">
                <a:solidFill>
                  <a:srgbClr val="414141"/>
                </a:solidFill>
              </a:rPr>
              <a:t> glede </a:t>
            </a:r>
            <a:r>
              <a:rPr lang="en-GB" sz="2200" dirty="0" err="1">
                <a:solidFill>
                  <a:srgbClr val="414141"/>
                </a:solidFill>
              </a:rPr>
              <a:t>tega</a:t>
            </a:r>
            <a:r>
              <a:rPr lang="en-GB" sz="2200" dirty="0">
                <a:solidFill>
                  <a:srgbClr val="414141"/>
                </a:solidFill>
              </a:rPr>
              <a:t>, </a:t>
            </a:r>
            <a:r>
              <a:rPr lang="en-GB" sz="2200" dirty="0" err="1">
                <a:solidFill>
                  <a:srgbClr val="414141"/>
                </a:solidFill>
              </a:rPr>
              <a:t>kar</a:t>
            </a:r>
            <a:r>
              <a:rPr lang="en-GB" sz="2200" dirty="0">
                <a:solidFill>
                  <a:srgbClr val="414141"/>
                </a:solidFill>
              </a:rPr>
              <a:t> </a:t>
            </a:r>
            <a:r>
              <a:rPr lang="en-GB" sz="2200" dirty="0" err="1">
                <a:solidFill>
                  <a:srgbClr val="414141"/>
                </a:solidFill>
              </a:rPr>
              <a:t>počnejo</a:t>
            </a:r>
            <a:r>
              <a:rPr lang="en-GB" sz="2200" dirty="0">
                <a:solidFill>
                  <a:srgbClr val="414141"/>
                </a:solidFill>
              </a:rPr>
              <a:t>. </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err="1">
                <a:solidFill>
                  <a:srgbClr val="414141"/>
                </a:solidFill>
              </a:rPr>
              <a:t>Obiskovalci</a:t>
            </a:r>
            <a:r>
              <a:rPr lang="en-GB" sz="2200" dirty="0">
                <a:solidFill>
                  <a:srgbClr val="414141"/>
                </a:solidFill>
              </a:rPr>
              <a:t> </a:t>
            </a:r>
            <a:r>
              <a:rPr lang="en-GB" sz="2200" dirty="0" err="1">
                <a:solidFill>
                  <a:srgbClr val="414141"/>
                </a:solidFill>
              </a:rPr>
              <a:t>želijo</a:t>
            </a:r>
            <a:r>
              <a:rPr lang="en-GB" sz="2200" dirty="0">
                <a:solidFill>
                  <a:srgbClr val="414141"/>
                </a:solidFill>
              </a:rPr>
              <a:t> </a:t>
            </a:r>
            <a:r>
              <a:rPr lang="en-GB" sz="2200" dirty="0" err="1">
                <a:solidFill>
                  <a:srgbClr val="414141"/>
                </a:solidFill>
              </a:rPr>
              <a:t>vedeti</a:t>
            </a:r>
            <a:r>
              <a:rPr lang="en-GB" sz="2200" dirty="0">
                <a:solidFill>
                  <a:srgbClr val="414141"/>
                </a:solidFill>
              </a:rPr>
              <a:t>, </a:t>
            </a:r>
            <a:r>
              <a:rPr lang="en-GB" sz="2200" dirty="0" err="1">
                <a:solidFill>
                  <a:srgbClr val="414141"/>
                </a:solidFill>
              </a:rPr>
              <a:t>kako</a:t>
            </a:r>
            <a:r>
              <a:rPr lang="en-GB" sz="2200" dirty="0">
                <a:solidFill>
                  <a:srgbClr val="414141"/>
                </a:solidFill>
              </a:rPr>
              <a:t> </a:t>
            </a:r>
            <a:r>
              <a:rPr lang="en-GB" sz="2200" dirty="0" err="1">
                <a:solidFill>
                  <a:srgbClr val="414141"/>
                </a:solidFill>
              </a:rPr>
              <a:t>koristijo</a:t>
            </a:r>
            <a:r>
              <a:rPr lang="en-GB" sz="2200" dirty="0">
                <a:solidFill>
                  <a:srgbClr val="414141"/>
                </a:solidFill>
              </a:rPr>
              <a:t> </a:t>
            </a:r>
            <a:r>
              <a:rPr lang="en-GB" sz="2200" dirty="0" err="1">
                <a:solidFill>
                  <a:srgbClr val="414141"/>
                </a:solidFill>
              </a:rPr>
              <a:t>krožnemu</a:t>
            </a:r>
            <a:r>
              <a:rPr lang="en-GB" sz="2200" dirty="0">
                <a:solidFill>
                  <a:srgbClr val="414141"/>
                </a:solidFill>
              </a:rPr>
              <a:t> </a:t>
            </a:r>
            <a:r>
              <a:rPr lang="en-GB" sz="2200" dirty="0" err="1">
                <a:solidFill>
                  <a:srgbClr val="414141"/>
                </a:solidFill>
              </a:rPr>
              <a:t>gospodarstvu</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endParaRPr lang="en-US" sz="2200">
              <a:solidFill>
                <a:srgbClr val="414141"/>
              </a:solidFill>
            </a:endParaRPr>
          </a:p>
        </p:txBody>
      </p:sp>
      <p:grpSp>
        <p:nvGrpSpPr>
          <p:cNvPr id="19" name="Group 18">
            <a:extLst>
              <a:ext uri="{FF2B5EF4-FFF2-40B4-BE49-F238E27FC236}">
                <a16:creationId xmlns:a16="http://schemas.microsoft.com/office/drawing/2014/main" id="{7DED82A5-DE67-3358-78D0-999C50B273B1}"/>
              </a:ext>
            </a:extLst>
          </p:cNvPr>
          <p:cNvGrpSpPr/>
          <p:nvPr/>
        </p:nvGrpSpPr>
        <p:grpSpPr>
          <a:xfrm>
            <a:off x="9080851" y="4283962"/>
            <a:ext cx="3101459" cy="503597"/>
            <a:chOff x="1800741" y="6353467"/>
            <a:chExt cx="3253859" cy="554397"/>
          </a:xfrm>
        </p:grpSpPr>
        <p:sp>
          <p:nvSpPr>
            <p:cNvPr id="17" name="object 3">
              <a:extLst>
                <a:ext uri="{FF2B5EF4-FFF2-40B4-BE49-F238E27FC236}">
                  <a16:creationId xmlns:a16="http://schemas.microsoft.com/office/drawing/2014/main" id="{CE1F6827-C6C0-E2A4-82CE-C20FF9509BEC}"/>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8" name="Text Placeholder 6">
              <a:extLst>
                <a:ext uri="{FF2B5EF4-FFF2-40B4-BE49-F238E27FC236}">
                  <a16:creationId xmlns:a16="http://schemas.microsoft.com/office/drawing/2014/main" id="{CAA25C2D-6451-FAB2-10C5-C730C6D30D77}"/>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Avtor fotografije: Celtic Caprine Creations</a:t>
              </a:r>
            </a:p>
          </p:txBody>
        </p:sp>
      </p:gr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837358" y="4451414"/>
            <a:ext cx="3101584" cy="2239057"/>
          </a:xfrm>
          <a:prstGeom prst="rect">
            <a:avLst/>
          </a:prstGeom>
        </p:spPr>
      </p:pic>
      <p:sp>
        <p:nvSpPr>
          <p:cNvPr id="5" name="Slide Number Placeholder 5">
            <a:extLst>
              <a:ext uri="{FF2B5EF4-FFF2-40B4-BE49-F238E27FC236}">
                <a16:creationId xmlns:a16="http://schemas.microsoft.com/office/drawing/2014/main" id="{8A730C58-D335-9FE0-28F7-A547356A6A2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a:p>
        </p:txBody>
      </p:sp>
    </p:spTree>
    <p:extLst>
      <p:ext uri="{BB962C8B-B14F-4D97-AF65-F5344CB8AC3E}">
        <p14:creationId xmlns:p14="http://schemas.microsoft.com/office/powerpoint/2010/main" val="3513236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5A24460-EC5F-02A8-8BFB-622B40009261}"/>
              </a:ext>
            </a:extLst>
          </p:cNvPr>
          <p:cNvSpPr txBox="1">
            <a:spLocks/>
          </p:cNvSpPr>
          <p:nvPr/>
        </p:nvSpPr>
        <p:spPr>
          <a:xfrm>
            <a:off x="649184" y="307773"/>
            <a:ext cx="1102481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Povežite svojo blagovno znamko s skupnostjo</a:t>
            </a:r>
          </a:p>
          <a:p>
            <a:pPr>
              <a:lnSpc>
                <a:spcPts val="3720"/>
              </a:lnSpc>
            </a:pPr>
            <a:endParaRPr lang="en-US"/>
          </a:p>
        </p:txBody>
      </p:sp>
      <p:cxnSp>
        <p:nvCxnSpPr>
          <p:cNvPr id="10" name="Straight Connector 9">
            <a:extLst>
              <a:ext uri="{FF2B5EF4-FFF2-40B4-BE49-F238E27FC236}">
                <a16:creationId xmlns:a16="http://schemas.microsoft.com/office/drawing/2014/main" id="{5F1545BD-E455-84BA-F90C-B7595712A158}"/>
              </a:ext>
            </a:extLst>
          </p:cNvPr>
          <p:cNvCxnSpPr>
            <a:cxnSpLocks/>
          </p:cNvCxnSpPr>
          <p:nvPr/>
        </p:nvCxnSpPr>
        <p:spPr>
          <a:xfrm flipV="1">
            <a:off x="0" y="960710"/>
            <a:ext cx="9659815" cy="9769"/>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B94895A-0A35-FF41-1465-D835B90448ED}"/>
              </a:ext>
            </a:extLst>
          </p:cNvPr>
          <p:cNvSpPr txBox="1">
            <a:spLocks/>
          </p:cNvSpPr>
          <p:nvPr/>
        </p:nvSpPr>
        <p:spPr>
          <a:xfrm>
            <a:off x="510778" y="2410414"/>
            <a:ext cx="5308128" cy="3902247"/>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Arial" panose="020B0604020202020204" pitchFamily="34" charset="0"/>
              <a:buChar char="•"/>
            </a:pPr>
            <a:r>
              <a:rPr lang="en-GB" sz="2200" dirty="0" err="1">
                <a:solidFill>
                  <a:srgbClr val="414141"/>
                </a:solidFill>
              </a:rPr>
              <a:t>Priporočila</a:t>
            </a:r>
            <a:r>
              <a:rPr lang="en-GB" sz="2200" dirty="0">
                <a:solidFill>
                  <a:srgbClr val="414141"/>
                </a:solidFill>
              </a:rPr>
              <a:t> </a:t>
            </a:r>
            <a:r>
              <a:rPr lang="en-GB" sz="2200" dirty="0" err="1">
                <a:solidFill>
                  <a:srgbClr val="414141"/>
                </a:solidFill>
              </a:rPr>
              <a:t>gostiteljev</a:t>
            </a:r>
            <a:r>
              <a:rPr lang="en-GB" sz="2200" dirty="0">
                <a:solidFill>
                  <a:srgbClr val="414141"/>
                </a:solidFill>
              </a:rPr>
              <a:t> se </a:t>
            </a:r>
            <a:r>
              <a:rPr lang="en-GB" sz="2200" dirty="0" err="1">
                <a:solidFill>
                  <a:srgbClr val="414141"/>
                </a:solidFill>
              </a:rPr>
              <a:t>štejejo</a:t>
            </a:r>
            <a:r>
              <a:rPr lang="en-GB" sz="2200" dirty="0">
                <a:solidFill>
                  <a:srgbClr val="414141"/>
                </a:solidFill>
              </a:rPr>
              <a:t> za </a:t>
            </a:r>
            <a:r>
              <a:rPr lang="en-GB" sz="2200" dirty="0" err="1">
                <a:solidFill>
                  <a:srgbClr val="414141"/>
                </a:solidFill>
              </a:rPr>
              <a:t>zanesljiva</a:t>
            </a:r>
            <a:r>
              <a:rPr lang="en-GB" sz="2200" dirty="0">
                <a:solidFill>
                  <a:srgbClr val="414141"/>
                </a:solidFill>
              </a:rPr>
              <a:t>.</a:t>
            </a:r>
          </a:p>
          <a:p>
            <a:pPr marL="457200" indent="-457200">
              <a:lnSpc>
                <a:spcPts val="2340"/>
              </a:lnSpc>
              <a:buClr>
                <a:srgbClr val="EC7C69"/>
              </a:buClr>
              <a:buFont typeface="Arial" panose="020B0604020202020204" pitchFamily="34" charset="0"/>
              <a:buChar char="•"/>
            </a:pPr>
            <a:r>
              <a:rPr lang="en-GB" sz="2200" dirty="0" err="1">
                <a:solidFill>
                  <a:srgbClr val="414141"/>
                </a:solidFill>
              </a:rPr>
              <a:t>Vzpostavite</a:t>
            </a:r>
            <a:r>
              <a:rPr lang="en-GB" sz="2200" dirty="0">
                <a:solidFill>
                  <a:srgbClr val="414141"/>
                </a:solidFill>
              </a:rPr>
              <a:t> </a:t>
            </a:r>
            <a:r>
              <a:rPr lang="en-GB" sz="2200" dirty="0" err="1">
                <a:solidFill>
                  <a:srgbClr val="414141"/>
                </a:solidFill>
              </a:rPr>
              <a:t>socialno</a:t>
            </a:r>
            <a:r>
              <a:rPr lang="en-GB" sz="2200" dirty="0">
                <a:solidFill>
                  <a:srgbClr val="414141"/>
                </a:solidFill>
              </a:rPr>
              <a:t> in </a:t>
            </a:r>
            <a:r>
              <a:rPr lang="en-GB" sz="2200" dirty="0" err="1">
                <a:solidFill>
                  <a:srgbClr val="414141"/>
                </a:solidFill>
              </a:rPr>
              <a:t>kulturno</a:t>
            </a:r>
            <a:r>
              <a:rPr lang="en-GB" sz="2200" dirty="0">
                <a:solidFill>
                  <a:srgbClr val="414141"/>
                </a:solidFill>
              </a:rPr>
              <a:t> </a:t>
            </a:r>
            <a:r>
              <a:rPr lang="en-GB" sz="2200" dirty="0" err="1">
                <a:solidFill>
                  <a:srgbClr val="414141"/>
                </a:solidFill>
              </a:rPr>
              <a:t>vez</a:t>
            </a:r>
            <a:r>
              <a:rPr lang="en-GB" sz="2200" dirty="0">
                <a:solidFill>
                  <a:srgbClr val="414141"/>
                </a:solidFill>
              </a:rPr>
              <a:t> med </a:t>
            </a:r>
            <a:r>
              <a:rPr lang="en-GB" sz="2200" dirty="0" err="1">
                <a:solidFill>
                  <a:srgbClr val="414141"/>
                </a:solidFill>
              </a:rPr>
              <a:t>gosti</a:t>
            </a:r>
            <a:r>
              <a:rPr lang="en-GB" sz="2200" dirty="0">
                <a:solidFill>
                  <a:srgbClr val="414141"/>
                </a:solidFill>
              </a:rPr>
              <a:t> in </a:t>
            </a:r>
            <a:r>
              <a:rPr lang="en-GB" sz="2200" dirty="0" err="1">
                <a:solidFill>
                  <a:srgbClr val="414141"/>
                </a:solidFill>
              </a:rPr>
              <a:t>skupnostjo</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err="1">
                <a:solidFill>
                  <a:srgbClr val="414141"/>
                </a:solidFill>
              </a:rPr>
              <a:t>Spodbujajte</a:t>
            </a:r>
            <a:r>
              <a:rPr lang="en-GB" sz="2200" dirty="0">
                <a:solidFill>
                  <a:srgbClr val="414141"/>
                </a:solidFill>
              </a:rPr>
              <a:t> </a:t>
            </a:r>
            <a:r>
              <a:rPr lang="en-GB" sz="2200" dirty="0" err="1">
                <a:solidFill>
                  <a:srgbClr val="414141"/>
                </a:solidFill>
              </a:rPr>
              <a:t>primere</a:t>
            </a:r>
            <a:r>
              <a:rPr lang="en-GB" sz="2200" dirty="0">
                <a:solidFill>
                  <a:srgbClr val="414141"/>
                </a:solidFill>
              </a:rPr>
              <a:t> </a:t>
            </a:r>
            <a:r>
              <a:rPr lang="en-GB" sz="2200" dirty="0" err="1">
                <a:solidFill>
                  <a:srgbClr val="414141"/>
                </a:solidFill>
              </a:rPr>
              <a:t>načel</a:t>
            </a:r>
            <a:r>
              <a:rPr lang="en-GB" sz="2200" dirty="0">
                <a:solidFill>
                  <a:srgbClr val="414141"/>
                </a:solidFill>
              </a:rPr>
              <a:t> </a:t>
            </a:r>
            <a:r>
              <a:rPr lang="en-GB" sz="2200" dirty="0" err="1">
                <a:solidFill>
                  <a:srgbClr val="414141"/>
                </a:solidFill>
              </a:rPr>
              <a:t>krožnega</a:t>
            </a:r>
            <a:r>
              <a:rPr lang="en-GB" sz="2200" dirty="0">
                <a:solidFill>
                  <a:srgbClr val="414141"/>
                </a:solidFill>
              </a:rPr>
              <a:t> </a:t>
            </a:r>
            <a:r>
              <a:rPr lang="en-GB" sz="2200" dirty="0" err="1">
                <a:solidFill>
                  <a:srgbClr val="414141"/>
                </a:solidFill>
              </a:rPr>
              <a:t>gospodarstva</a:t>
            </a:r>
            <a:r>
              <a:rPr lang="en-GB" sz="2200" dirty="0">
                <a:solidFill>
                  <a:srgbClr val="414141"/>
                </a:solidFill>
              </a:rPr>
              <a:t> </a:t>
            </a:r>
            <a:r>
              <a:rPr lang="en-GB" sz="2200" dirty="0" err="1">
                <a:solidFill>
                  <a:srgbClr val="414141"/>
                </a:solidFill>
              </a:rPr>
              <a:t>iz</a:t>
            </a:r>
            <a:r>
              <a:rPr lang="en-GB" sz="2200" dirty="0">
                <a:solidFill>
                  <a:srgbClr val="414141"/>
                </a:solidFill>
              </a:rPr>
              <a:t> </a:t>
            </a:r>
            <a:r>
              <a:rPr lang="en-GB" sz="2200" dirty="0" err="1">
                <a:solidFill>
                  <a:srgbClr val="414141"/>
                </a:solidFill>
              </a:rPr>
              <a:t>resničnega</a:t>
            </a:r>
            <a:r>
              <a:rPr lang="en-GB" sz="2200" dirty="0">
                <a:solidFill>
                  <a:srgbClr val="414141"/>
                </a:solidFill>
              </a:rPr>
              <a:t> </a:t>
            </a:r>
            <a:r>
              <a:rPr lang="en-GB" sz="2200" dirty="0" err="1">
                <a:solidFill>
                  <a:srgbClr val="414141"/>
                </a:solidFill>
              </a:rPr>
              <a:t>življenja</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err="1">
                <a:solidFill>
                  <a:srgbClr val="414141"/>
                </a:solidFill>
              </a:rPr>
              <a:t>Aktivno</a:t>
            </a:r>
            <a:r>
              <a:rPr lang="en-GB" sz="2200" dirty="0">
                <a:solidFill>
                  <a:srgbClr val="414141"/>
                </a:solidFill>
              </a:rPr>
              <a:t> </a:t>
            </a:r>
            <a:r>
              <a:rPr lang="en-GB" sz="2200" dirty="0" err="1">
                <a:solidFill>
                  <a:srgbClr val="414141"/>
                </a:solidFill>
              </a:rPr>
              <a:t>povezujte</a:t>
            </a:r>
            <a:r>
              <a:rPr lang="en-GB" sz="2200" dirty="0">
                <a:solidFill>
                  <a:srgbClr val="414141"/>
                </a:solidFill>
              </a:rPr>
              <a:t> </a:t>
            </a:r>
            <a:r>
              <a:rPr lang="en-GB" sz="2200" dirty="0" err="1">
                <a:solidFill>
                  <a:srgbClr val="414141"/>
                </a:solidFill>
              </a:rPr>
              <a:t>turiste</a:t>
            </a:r>
            <a:r>
              <a:rPr lang="en-GB" sz="2200" dirty="0">
                <a:solidFill>
                  <a:srgbClr val="414141"/>
                </a:solidFill>
              </a:rPr>
              <a:t> s </a:t>
            </a:r>
            <a:r>
              <a:rPr lang="en-GB" sz="2200" dirty="0" err="1">
                <a:solidFill>
                  <a:srgbClr val="414141"/>
                </a:solidFill>
              </a:rPr>
              <a:t>skupnostjo</a:t>
            </a:r>
            <a:r>
              <a:rPr lang="en-GB" sz="2200" dirty="0">
                <a:solidFill>
                  <a:srgbClr val="414141"/>
                </a:solidFill>
              </a:rPr>
              <a:t>, da </a:t>
            </a:r>
            <a:r>
              <a:rPr lang="en-GB" sz="2200" dirty="0" err="1">
                <a:solidFill>
                  <a:srgbClr val="414141"/>
                </a:solidFill>
              </a:rPr>
              <a:t>jim</a:t>
            </a:r>
            <a:r>
              <a:rPr lang="en-GB" sz="2200" dirty="0">
                <a:solidFill>
                  <a:srgbClr val="414141"/>
                </a:solidFill>
              </a:rPr>
              <a:t> </a:t>
            </a:r>
            <a:r>
              <a:rPr lang="en-GB" sz="2200" dirty="0" err="1">
                <a:solidFill>
                  <a:srgbClr val="414141"/>
                </a:solidFill>
              </a:rPr>
              <a:t>zagotovite</a:t>
            </a:r>
            <a:r>
              <a:rPr lang="en-GB" sz="2200" dirty="0">
                <a:solidFill>
                  <a:srgbClr val="414141"/>
                </a:solidFill>
              </a:rPr>
              <a:t> </a:t>
            </a:r>
            <a:r>
              <a:rPr lang="en-GB" sz="2200" dirty="0" err="1">
                <a:solidFill>
                  <a:srgbClr val="414141"/>
                </a:solidFill>
              </a:rPr>
              <a:t>avtentično</a:t>
            </a:r>
            <a:r>
              <a:rPr lang="en-GB" sz="2200" dirty="0">
                <a:solidFill>
                  <a:srgbClr val="414141"/>
                </a:solidFill>
              </a:rPr>
              <a:t> </a:t>
            </a:r>
            <a:r>
              <a:rPr lang="en-GB" sz="2200" dirty="0" err="1">
                <a:solidFill>
                  <a:srgbClr val="414141"/>
                </a:solidFill>
              </a:rPr>
              <a:t>kulturno</a:t>
            </a:r>
            <a:r>
              <a:rPr lang="en-GB" sz="2200" dirty="0">
                <a:solidFill>
                  <a:srgbClr val="414141"/>
                </a:solidFill>
              </a:rPr>
              <a:t> </a:t>
            </a:r>
            <a:r>
              <a:rPr lang="en-GB" sz="2200" dirty="0" err="1">
                <a:solidFill>
                  <a:srgbClr val="414141"/>
                </a:solidFill>
              </a:rPr>
              <a:t>izkušnjo</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err="1">
                <a:solidFill>
                  <a:srgbClr val="414141"/>
                </a:solidFill>
              </a:rPr>
              <a:t>Podpirajte</a:t>
            </a:r>
            <a:r>
              <a:rPr lang="en-GB" sz="2200" dirty="0">
                <a:solidFill>
                  <a:srgbClr val="414141"/>
                </a:solidFill>
              </a:rPr>
              <a:t> </a:t>
            </a:r>
            <a:r>
              <a:rPr lang="en-GB" sz="2200" dirty="0" err="1">
                <a:solidFill>
                  <a:srgbClr val="414141"/>
                </a:solidFill>
              </a:rPr>
              <a:t>lokalna</a:t>
            </a:r>
            <a:r>
              <a:rPr lang="en-GB" sz="2200" dirty="0">
                <a:solidFill>
                  <a:srgbClr val="414141"/>
                </a:solidFill>
              </a:rPr>
              <a:t> </a:t>
            </a:r>
            <a:r>
              <a:rPr lang="en-GB" sz="2200" dirty="0" err="1">
                <a:solidFill>
                  <a:srgbClr val="414141"/>
                </a:solidFill>
              </a:rPr>
              <a:t>podjetja</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err="1">
                <a:solidFill>
                  <a:srgbClr val="414141"/>
                </a:solidFill>
              </a:rPr>
              <a:t>Ozaveščajte</a:t>
            </a:r>
            <a:r>
              <a:rPr lang="en-GB" sz="2200" dirty="0">
                <a:solidFill>
                  <a:srgbClr val="414141"/>
                </a:solidFill>
              </a:rPr>
              <a:t> in </a:t>
            </a:r>
            <a:r>
              <a:rPr lang="en-GB" sz="2200" dirty="0" err="1">
                <a:solidFill>
                  <a:srgbClr val="414141"/>
                </a:solidFill>
              </a:rPr>
              <a:t>izobražujte</a:t>
            </a:r>
            <a:r>
              <a:rPr lang="en-GB" sz="2200" dirty="0">
                <a:solidFill>
                  <a:srgbClr val="414141"/>
                </a:solidFill>
              </a:rPr>
              <a:t> </a:t>
            </a:r>
            <a:r>
              <a:rPr lang="en-GB" sz="2200" dirty="0" err="1">
                <a:solidFill>
                  <a:srgbClr val="414141"/>
                </a:solidFill>
              </a:rPr>
              <a:t>svoje</a:t>
            </a:r>
            <a:r>
              <a:rPr lang="en-GB" sz="2200" dirty="0">
                <a:solidFill>
                  <a:srgbClr val="414141"/>
                </a:solidFill>
              </a:rPr>
              <a:t> </a:t>
            </a:r>
            <a:r>
              <a:rPr lang="en-GB" sz="2200" dirty="0" err="1">
                <a:solidFill>
                  <a:srgbClr val="414141"/>
                </a:solidFill>
              </a:rPr>
              <a:t>obiskovalce</a:t>
            </a:r>
            <a:r>
              <a:rPr lang="en-GB" sz="2200" dirty="0">
                <a:solidFill>
                  <a:srgbClr val="414141"/>
                </a:solidFill>
              </a:rPr>
              <a:t> ter </a:t>
            </a:r>
            <a:r>
              <a:rPr lang="en-GB" sz="2200" dirty="0" err="1">
                <a:solidFill>
                  <a:srgbClr val="414141"/>
                </a:solidFill>
              </a:rPr>
              <a:t>delite</a:t>
            </a:r>
            <a:r>
              <a:rPr lang="en-GB" sz="2200" dirty="0">
                <a:solidFill>
                  <a:srgbClr val="414141"/>
                </a:solidFill>
              </a:rPr>
              <a:t> </a:t>
            </a:r>
            <a:r>
              <a:rPr lang="en-GB" sz="2200" dirty="0" err="1">
                <a:solidFill>
                  <a:srgbClr val="414141"/>
                </a:solidFill>
              </a:rPr>
              <a:t>lokalne</a:t>
            </a:r>
            <a:r>
              <a:rPr lang="en-GB" sz="2200" dirty="0">
                <a:solidFill>
                  <a:srgbClr val="414141"/>
                </a:solidFill>
              </a:rPr>
              <a:t> </a:t>
            </a:r>
            <a:r>
              <a:rPr lang="en-GB" sz="2200" dirty="0" err="1">
                <a:solidFill>
                  <a:srgbClr val="414141"/>
                </a:solidFill>
              </a:rPr>
              <a:t>izkušnje</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US" sz="2200">
              <a:solidFill>
                <a:srgbClr val="414141"/>
              </a:solidFill>
            </a:endParaRPr>
          </a:p>
        </p:txBody>
      </p:sp>
      <p:pic>
        <p:nvPicPr>
          <p:cNvPr id="2" name="Picture 1">
            <a:extLst>
              <a:ext uri="{FF2B5EF4-FFF2-40B4-BE49-F238E27FC236}">
                <a16:creationId xmlns:a16="http://schemas.microsoft.com/office/drawing/2014/main" id="{86837B17-0310-CFA0-1922-4CD100B199A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8" name="Freeform 7">
            <a:extLst>
              <a:ext uri="{FF2B5EF4-FFF2-40B4-BE49-F238E27FC236}">
                <a16:creationId xmlns:a16="http://schemas.microsoft.com/office/drawing/2014/main" id="{629564DE-8E3E-1A20-BEF7-06274C933998}"/>
              </a:ext>
            </a:extLst>
          </p:cNvPr>
          <p:cNvSpPr/>
          <p:nvPr/>
        </p:nvSpPr>
        <p:spPr>
          <a:xfrm>
            <a:off x="5681273" y="1859755"/>
            <a:ext cx="5698502" cy="4998245"/>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a:blip r:embed="rId3"/>
            <a:srcRect/>
            <a:stretch>
              <a:fillRect t="-17968" b="-17968"/>
            </a:stretch>
          </a:blipFill>
        </p:spPr>
        <p:txBody>
          <a:bodyPr wrap="square" lIns="0" tIns="0" rIns="0" bIns="0" rtlCol="0">
            <a:noAutofit/>
          </a:bodyPr>
          <a:lstStyle/>
          <a:p>
            <a:endParaRPr>
              <a:solidFill>
                <a:srgbClr val="459597"/>
              </a:solidFill>
            </a:endParaRPr>
          </a:p>
        </p:txBody>
      </p:sp>
      <p:sp>
        <p:nvSpPr>
          <p:cNvPr id="13" name="Text Placeholder 5">
            <a:extLst>
              <a:ext uri="{FF2B5EF4-FFF2-40B4-BE49-F238E27FC236}">
                <a16:creationId xmlns:a16="http://schemas.microsoft.com/office/drawing/2014/main" id="{5387A4DE-54BE-D649-8B7A-4EF40A8B0770}"/>
              </a:ext>
            </a:extLst>
          </p:cNvPr>
          <p:cNvSpPr txBox="1">
            <a:spLocks/>
          </p:cNvSpPr>
          <p:nvPr/>
        </p:nvSpPr>
        <p:spPr>
          <a:xfrm>
            <a:off x="648411" y="1184969"/>
            <a:ext cx="503286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a:t>Zakaj je lokalni gostitelj ključen za turistično izkušnjo?</a:t>
            </a:r>
          </a:p>
          <a:p>
            <a:pPr>
              <a:lnSpc>
                <a:spcPts val="2900"/>
              </a:lnSpc>
            </a:pPr>
            <a:endParaRPr lang="en-US"/>
          </a:p>
        </p:txBody>
      </p:sp>
      <p:grpSp>
        <p:nvGrpSpPr>
          <p:cNvPr id="15" name="Group 14">
            <a:extLst>
              <a:ext uri="{FF2B5EF4-FFF2-40B4-BE49-F238E27FC236}">
                <a16:creationId xmlns:a16="http://schemas.microsoft.com/office/drawing/2014/main" id="{73BC2D0D-3315-B78A-6489-75A59685F82C}"/>
              </a:ext>
            </a:extLst>
          </p:cNvPr>
          <p:cNvGrpSpPr/>
          <p:nvPr/>
        </p:nvGrpSpPr>
        <p:grpSpPr>
          <a:xfrm>
            <a:off x="8941951" y="2200519"/>
            <a:ext cx="3253859" cy="554397"/>
            <a:chOff x="1800741" y="6353467"/>
            <a:chExt cx="3253859" cy="554397"/>
          </a:xfrm>
        </p:grpSpPr>
        <p:sp>
          <p:nvSpPr>
            <p:cNvPr id="20" name="object 3">
              <a:extLst>
                <a:ext uri="{FF2B5EF4-FFF2-40B4-BE49-F238E27FC236}">
                  <a16:creationId xmlns:a16="http://schemas.microsoft.com/office/drawing/2014/main" id="{9B572145-397F-1385-62C8-86E22EE17E31}"/>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Text Placeholder 6">
              <a:extLst>
                <a:ext uri="{FF2B5EF4-FFF2-40B4-BE49-F238E27FC236}">
                  <a16:creationId xmlns:a16="http://schemas.microsoft.com/office/drawing/2014/main" id="{9FD1722A-186D-AA47-5424-CA2F26E9ABF0}"/>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Avtor fotografije: </a:t>
              </a:r>
              <a:r>
                <a:rPr lang="en-IE" sz="1200" err="1"/>
                <a:t>LoopHead Lighthouse.ie</a:t>
              </a:r>
              <a:endParaRPr lang="en-IE" sz="1200"/>
            </a:p>
          </p:txBody>
        </p:sp>
      </p:grpSp>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a:p>
        </p:txBody>
      </p:sp>
    </p:spTree>
    <p:extLst>
      <p:ext uri="{BB962C8B-B14F-4D97-AF65-F5344CB8AC3E}">
        <p14:creationId xmlns:p14="http://schemas.microsoft.com/office/powerpoint/2010/main" val="2587697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3160A-ADF3-EC57-9597-F3B36059467A}"/>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96316B24-F156-B7A3-456B-69368CF2A183}"/>
              </a:ext>
            </a:extLst>
          </p:cNvPr>
          <p:cNvSpPr/>
          <p:nvPr/>
        </p:nvSpPr>
        <p:spPr>
          <a:xfrm rot="16200000">
            <a:off x="6342159" y="477910"/>
            <a:ext cx="6263068" cy="5493435"/>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297" r="-49147"/>
            </a:stretch>
          </a:blipFill>
        </p:spPr>
        <p:txBody>
          <a:bodyPr wrap="square" lIns="0" tIns="0" rIns="0" bIns="0" rtlCol="0">
            <a:noAutofit/>
          </a:bodyPr>
          <a:lstStyle/>
          <a:p>
            <a:endParaRPr>
              <a:solidFill>
                <a:srgbClr val="459597"/>
              </a:solidFill>
            </a:endParaRPr>
          </a:p>
        </p:txBody>
      </p:sp>
      <p:sp>
        <p:nvSpPr>
          <p:cNvPr id="9" name="Text Placeholder 3">
            <a:extLst>
              <a:ext uri="{FF2B5EF4-FFF2-40B4-BE49-F238E27FC236}">
                <a16:creationId xmlns:a16="http://schemas.microsoft.com/office/drawing/2014/main" id="{868D4F68-883C-3D28-FD37-46C1A389D9B8}"/>
              </a:ext>
            </a:extLst>
          </p:cNvPr>
          <p:cNvSpPr txBox="1">
            <a:spLocks/>
          </p:cNvSpPr>
          <p:nvPr/>
        </p:nvSpPr>
        <p:spPr>
          <a:xfrm>
            <a:off x="531954" y="307773"/>
            <a:ext cx="7268622" cy="1594961"/>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Ustvarjanje</a:t>
            </a:r>
            <a:r>
              <a:rPr lang="en-US" dirty="0"/>
              <a:t> </a:t>
            </a:r>
            <a:r>
              <a:rPr lang="en-US" dirty="0" err="1"/>
              <a:t>izkušenj</a:t>
            </a:r>
            <a:r>
              <a:rPr lang="en-US" dirty="0"/>
              <a:t>, </a:t>
            </a:r>
            <a:r>
              <a:rPr lang="en-US" dirty="0" err="1"/>
              <a:t>temelječih</a:t>
            </a:r>
            <a:r>
              <a:rPr lang="en-US" dirty="0"/>
              <a:t> </a:t>
            </a:r>
            <a:r>
              <a:rPr lang="en-US" dirty="0" err="1"/>
              <a:t>na</a:t>
            </a:r>
            <a:r>
              <a:rPr lang="en-US" dirty="0"/>
              <a:t> </a:t>
            </a:r>
            <a:r>
              <a:rPr lang="en-US" dirty="0" err="1"/>
              <a:t>kraju</a:t>
            </a:r>
            <a:r>
              <a:rPr lang="en-US" dirty="0"/>
              <a:t> </a:t>
            </a:r>
            <a:r>
              <a:rPr lang="en-US" dirty="0" err="1"/>
              <a:t>na</a:t>
            </a:r>
            <a:r>
              <a:rPr lang="en-US" dirty="0"/>
              <a:t> </a:t>
            </a:r>
            <a:r>
              <a:rPr lang="en-US" dirty="0" err="1"/>
              <a:t>podlagi</a:t>
            </a:r>
            <a:r>
              <a:rPr lang="en-US" dirty="0"/>
              <a:t> </a:t>
            </a:r>
            <a:r>
              <a:rPr lang="en-US" dirty="0" err="1"/>
              <a:t>izkušenj</a:t>
            </a:r>
            <a:endParaRPr lang="en-US" dirty="0" err="1">
              <a:ea typeface="Calibri"/>
              <a:cs typeface="Calibri"/>
            </a:endParaRPr>
          </a:p>
          <a:p>
            <a:pPr>
              <a:lnSpc>
                <a:spcPts val="3720"/>
              </a:lnSpc>
            </a:pPr>
            <a:endParaRPr lang="en-US"/>
          </a:p>
        </p:txBody>
      </p:sp>
      <p:grpSp>
        <p:nvGrpSpPr>
          <p:cNvPr id="19" name="Group 18">
            <a:extLst>
              <a:ext uri="{FF2B5EF4-FFF2-40B4-BE49-F238E27FC236}">
                <a16:creationId xmlns:a16="http://schemas.microsoft.com/office/drawing/2014/main" id="{EB9A5A00-2DE8-7453-4443-89544F2F2E73}"/>
              </a:ext>
            </a:extLst>
          </p:cNvPr>
          <p:cNvGrpSpPr/>
          <p:nvPr/>
        </p:nvGrpSpPr>
        <p:grpSpPr>
          <a:xfrm>
            <a:off x="7668846" y="552851"/>
            <a:ext cx="3253859" cy="554397"/>
            <a:chOff x="1800741" y="6353467"/>
            <a:chExt cx="3253859" cy="554397"/>
          </a:xfrm>
        </p:grpSpPr>
        <p:sp>
          <p:nvSpPr>
            <p:cNvPr id="17" name="object 3">
              <a:extLst>
                <a:ext uri="{FF2B5EF4-FFF2-40B4-BE49-F238E27FC236}">
                  <a16:creationId xmlns:a16="http://schemas.microsoft.com/office/drawing/2014/main" id="{CBDD2B80-1E61-3B9F-5658-1FB884FAA346}"/>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8" name="Text Placeholder 6">
              <a:extLst>
                <a:ext uri="{FF2B5EF4-FFF2-40B4-BE49-F238E27FC236}">
                  <a16:creationId xmlns:a16="http://schemas.microsoft.com/office/drawing/2014/main" id="{55584C28-7A40-EFEB-E41A-37BB8B8A9D07}"/>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Avtor fotografije: </a:t>
              </a:r>
            </a:p>
            <a:p>
              <a:pPr algn="ctr"/>
              <a:r>
                <a:rPr lang="en-IE" sz="1200"/>
                <a:t>The Rostrevor Inn, z dovoljenjem Tourism Ireland</a:t>
              </a:r>
            </a:p>
          </p:txBody>
        </p:sp>
      </p:grpSp>
      <p:pic>
        <p:nvPicPr>
          <p:cNvPr id="2" name="Picture 1">
            <a:extLst>
              <a:ext uri="{FF2B5EF4-FFF2-40B4-BE49-F238E27FC236}">
                <a16:creationId xmlns:a16="http://schemas.microsoft.com/office/drawing/2014/main" id="{362DB526-56E5-3A54-AC5F-CBE0A6FE60B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5833448" y="4242889"/>
            <a:ext cx="3384892" cy="2512595"/>
          </a:xfrm>
          <a:prstGeom prst="rect">
            <a:avLst/>
          </a:prstGeom>
        </p:spPr>
      </p:pic>
      <p:sp>
        <p:nvSpPr>
          <p:cNvPr id="5" name="Text Placeholder 4">
            <a:extLst>
              <a:ext uri="{FF2B5EF4-FFF2-40B4-BE49-F238E27FC236}">
                <a16:creationId xmlns:a16="http://schemas.microsoft.com/office/drawing/2014/main" id="{AB7317CE-AE03-2032-9248-71302BE76C91}"/>
              </a:ext>
            </a:extLst>
          </p:cNvPr>
          <p:cNvSpPr txBox="1">
            <a:spLocks/>
          </p:cNvSpPr>
          <p:nvPr/>
        </p:nvSpPr>
        <p:spPr>
          <a:xfrm>
            <a:off x="527893" y="2789861"/>
            <a:ext cx="5308128" cy="3902247"/>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Arial" panose="020B0604020202020204" pitchFamily="34" charset="0"/>
              <a:buChar char="•"/>
            </a:pPr>
            <a:r>
              <a:rPr lang="en-GB" sz="2200" dirty="0" err="1">
                <a:solidFill>
                  <a:srgbClr val="414141"/>
                </a:solidFill>
              </a:rPr>
              <a:t>Predlagamo</a:t>
            </a:r>
            <a:r>
              <a:rPr lang="en-GB" sz="2200" dirty="0">
                <a:solidFill>
                  <a:srgbClr val="414141"/>
                </a:solidFill>
              </a:rPr>
              <a:t>, da </a:t>
            </a:r>
            <a:r>
              <a:rPr lang="en-GB" sz="2200" dirty="0" err="1">
                <a:solidFill>
                  <a:srgbClr val="414141"/>
                </a:solidFill>
              </a:rPr>
              <a:t>obiskovalcem</a:t>
            </a:r>
            <a:r>
              <a:rPr lang="en-GB" sz="2200" dirty="0">
                <a:solidFill>
                  <a:srgbClr val="414141"/>
                </a:solidFill>
              </a:rPr>
              <a:t> </a:t>
            </a:r>
            <a:r>
              <a:rPr lang="en-GB" sz="2200" dirty="0" err="1">
                <a:solidFill>
                  <a:srgbClr val="414141"/>
                </a:solidFill>
              </a:rPr>
              <a:t>pojasnite</a:t>
            </a:r>
            <a:r>
              <a:rPr lang="en-GB" sz="2200" dirty="0">
                <a:solidFill>
                  <a:srgbClr val="414141"/>
                </a:solidFill>
              </a:rPr>
              <a:t>, </a:t>
            </a:r>
            <a:r>
              <a:rPr lang="en-GB" sz="2200" dirty="0" err="1">
                <a:solidFill>
                  <a:srgbClr val="414141"/>
                </a:solidFill>
              </a:rPr>
              <a:t>kako</a:t>
            </a:r>
            <a:r>
              <a:rPr lang="en-GB" sz="2200" dirty="0">
                <a:solidFill>
                  <a:srgbClr val="414141"/>
                </a:solidFill>
              </a:rPr>
              <a:t> </a:t>
            </a:r>
            <a:r>
              <a:rPr lang="en-GB" sz="2200" b="1" dirty="0" err="1">
                <a:solidFill>
                  <a:srgbClr val="414141"/>
                </a:solidFill>
              </a:rPr>
              <a:t>neposredno</a:t>
            </a:r>
            <a:r>
              <a:rPr lang="en-GB" sz="2200" b="1" dirty="0">
                <a:solidFill>
                  <a:srgbClr val="414141"/>
                </a:solidFill>
              </a:rPr>
              <a:t> </a:t>
            </a:r>
            <a:r>
              <a:rPr lang="en-GB" sz="2200" b="1" dirty="0" err="1">
                <a:solidFill>
                  <a:srgbClr val="414141"/>
                </a:solidFill>
              </a:rPr>
              <a:t>koristijo</a:t>
            </a:r>
            <a:r>
              <a:rPr lang="en-GB" sz="2200" b="1" dirty="0">
                <a:solidFill>
                  <a:srgbClr val="414141"/>
                </a:solidFill>
              </a:rPr>
              <a:t> </a:t>
            </a:r>
            <a:r>
              <a:rPr lang="en-GB" sz="2200" b="1" dirty="0" err="1">
                <a:solidFill>
                  <a:srgbClr val="414141"/>
                </a:solidFill>
              </a:rPr>
              <a:t>lokalnemu</a:t>
            </a:r>
            <a:r>
              <a:rPr lang="en-GB" sz="2200" b="1" dirty="0">
                <a:solidFill>
                  <a:srgbClr val="414141"/>
                </a:solidFill>
              </a:rPr>
              <a:t> </a:t>
            </a:r>
            <a:r>
              <a:rPr lang="en-GB" sz="2200" b="1" dirty="0" err="1">
                <a:solidFill>
                  <a:srgbClr val="414141"/>
                </a:solidFill>
              </a:rPr>
              <a:t>gospodarstvu</a:t>
            </a:r>
            <a:r>
              <a:rPr lang="en-GB" sz="2200" dirty="0">
                <a:solidFill>
                  <a:srgbClr val="414141"/>
                </a:solidFill>
              </a:rPr>
              <a:t>, </a:t>
            </a:r>
            <a:r>
              <a:rPr lang="en-GB" sz="2200" dirty="0" err="1">
                <a:solidFill>
                  <a:srgbClr val="414141"/>
                </a:solidFill>
              </a:rPr>
              <a:t>npr</a:t>
            </a:r>
            <a:r>
              <a:rPr lang="en-GB" sz="2200" dirty="0">
                <a:solidFill>
                  <a:srgbClr val="414141"/>
                </a:solidFill>
              </a:rPr>
              <a:t>.</a:t>
            </a:r>
            <a:r>
              <a:rPr lang="en-GB" sz="2200" b="1" dirty="0">
                <a:solidFill>
                  <a:srgbClr val="414141"/>
                </a:solidFill>
              </a:rPr>
              <a:t> </a:t>
            </a:r>
            <a:r>
              <a:rPr lang="en-GB" sz="2200" dirty="0">
                <a:solidFill>
                  <a:srgbClr val="414141"/>
                </a:solidFill>
              </a:rPr>
              <a:t>s</a:t>
            </a:r>
            <a:r>
              <a:rPr lang="en-GB" sz="2200" b="1" dirty="0">
                <a:solidFill>
                  <a:srgbClr val="414141"/>
                </a:solidFill>
              </a:rPr>
              <a:t> </a:t>
            </a:r>
            <a:r>
              <a:rPr lang="en-GB" sz="2200" dirty="0" err="1">
                <a:solidFill>
                  <a:srgbClr val="414141"/>
                </a:solidFill>
              </a:rPr>
              <a:t>tem</a:t>
            </a:r>
            <a:r>
              <a:rPr lang="en-GB" sz="2200" dirty="0">
                <a:solidFill>
                  <a:srgbClr val="414141"/>
                </a:solidFill>
              </a:rPr>
              <a:t>, da </a:t>
            </a:r>
            <a:r>
              <a:rPr lang="en-GB" sz="2200" dirty="0" err="1">
                <a:solidFill>
                  <a:srgbClr val="414141"/>
                </a:solidFill>
              </a:rPr>
              <a:t>jedo</a:t>
            </a:r>
            <a:r>
              <a:rPr lang="en-GB" sz="2200" dirty="0">
                <a:solidFill>
                  <a:srgbClr val="414141"/>
                </a:solidFill>
              </a:rPr>
              <a:t> v </a:t>
            </a:r>
            <a:r>
              <a:rPr lang="en-GB" sz="2200" dirty="0" err="1">
                <a:solidFill>
                  <a:srgbClr val="414141"/>
                </a:solidFill>
              </a:rPr>
              <a:t>lokalnih</a:t>
            </a:r>
            <a:r>
              <a:rPr lang="en-GB" sz="2200" dirty="0">
                <a:solidFill>
                  <a:srgbClr val="414141"/>
                </a:solidFill>
              </a:rPr>
              <a:t> </a:t>
            </a:r>
            <a:r>
              <a:rPr lang="en-GB" sz="2200" dirty="0" err="1">
                <a:solidFill>
                  <a:srgbClr val="414141"/>
                </a:solidFill>
              </a:rPr>
              <a:t>restavracijah</a:t>
            </a:r>
            <a:r>
              <a:rPr lang="en-GB" sz="2200" dirty="0">
                <a:solidFill>
                  <a:srgbClr val="414141"/>
                </a:solidFill>
              </a:rPr>
              <a:t>, </a:t>
            </a:r>
            <a:r>
              <a:rPr lang="en-GB" sz="2200" dirty="0" err="1">
                <a:solidFill>
                  <a:srgbClr val="414141"/>
                </a:solidFill>
              </a:rPr>
              <a:t>kupujejo</a:t>
            </a:r>
            <a:r>
              <a:rPr lang="en-GB" sz="2200" dirty="0">
                <a:solidFill>
                  <a:srgbClr val="414141"/>
                </a:solidFill>
              </a:rPr>
              <a:t> </a:t>
            </a:r>
            <a:r>
              <a:rPr lang="en-GB" sz="2200" dirty="0" err="1">
                <a:solidFill>
                  <a:srgbClr val="414141"/>
                </a:solidFill>
              </a:rPr>
              <a:t>lokalne</a:t>
            </a:r>
            <a:r>
              <a:rPr lang="en-GB" sz="2200" dirty="0">
                <a:solidFill>
                  <a:srgbClr val="414141"/>
                </a:solidFill>
              </a:rPr>
              <a:t> </a:t>
            </a:r>
            <a:r>
              <a:rPr lang="en-GB" sz="2200" dirty="0" err="1">
                <a:solidFill>
                  <a:srgbClr val="414141"/>
                </a:solidFill>
              </a:rPr>
              <a:t>izdelke</a:t>
            </a:r>
            <a:r>
              <a:rPr lang="en-GB" sz="2200" dirty="0">
                <a:solidFill>
                  <a:srgbClr val="414141"/>
                </a:solidFill>
              </a:rPr>
              <a:t> in </a:t>
            </a:r>
            <a:r>
              <a:rPr lang="en-GB" sz="2200" dirty="0" err="1">
                <a:solidFill>
                  <a:srgbClr val="414141"/>
                </a:solidFill>
              </a:rPr>
              <a:t>uporabljajo</a:t>
            </a:r>
            <a:r>
              <a:rPr lang="en-GB" sz="2200" dirty="0">
                <a:solidFill>
                  <a:srgbClr val="414141"/>
                </a:solidFill>
              </a:rPr>
              <a:t> </a:t>
            </a:r>
            <a:r>
              <a:rPr lang="en-GB" sz="2200" dirty="0" err="1">
                <a:solidFill>
                  <a:srgbClr val="414141"/>
                </a:solidFill>
              </a:rPr>
              <a:t>lokalne</a:t>
            </a:r>
            <a:r>
              <a:rPr lang="en-GB" sz="2200" dirty="0">
                <a:solidFill>
                  <a:srgbClr val="414141"/>
                </a:solidFill>
              </a:rPr>
              <a:t> </a:t>
            </a:r>
            <a:r>
              <a:rPr lang="en-GB" sz="2200" dirty="0" err="1">
                <a:solidFill>
                  <a:srgbClr val="414141"/>
                </a:solidFill>
              </a:rPr>
              <a:t>vodiče</a:t>
            </a:r>
            <a:r>
              <a:rPr lang="en-GB" sz="2200" dirty="0">
                <a:solidFill>
                  <a:srgbClr val="414141"/>
                </a:solidFill>
              </a:rPr>
              <a:t>. </a:t>
            </a:r>
          </a:p>
          <a:p>
            <a:pPr marL="457200" indent="-457200">
              <a:lnSpc>
                <a:spcPts val="2340"/>
              </a:lnSpc>
              <a:buClr>
                <a:srgbClr val="EC7C69"/>
              </a:buClr>
              <a:buFont typeface="Arial" panose="020B0604020202020204" pitchFamily="34" charset="0"/>
              <a:buChar char="•"/>
            </a:pPr>
            <a:r>
              <a:rPr lang="en-GB" sz="2200" dirty="0">
                <a:solidFill>
                  <a:srgbClr val="414141"/>
                </a:solidFill>
              </a:rPr>
              <a:t>To ne </a:t>
            </a:r>
            <a:r>
              <a:rPr lang="en-GB" sz="2200" dirty="0" err="1">
                <a:solidFill>
                  <a:srgbClr val="414141"/>
                </a:solidFill>
              </a:rPr>
              <a:t>zagotavlja</a:t>
            </a:r>
            <a:r>
              <a:rPr lang="en-GB" sz="2200" dirty="0">
                <a:solidFill>
                  <a:srgbClr val="414141"/>
                </a:solidFill>
              </a:rPr>
              <a:t> le </a:t>
            </a:r>
            <a:r>
              <a:rPr lang="en-GB" sz="2200" dirty="0" err="1">
                <a:solidFill>
                  <a:srgbClr val="414141"/>
                </a:solidFill>
              </a:rPr>
              <a:t>bolj</a:t>
            </a:r>
            <a:r>
              <a:rPr lang="en-GB" sz="2200" dirty="0">
                <a:solidFill>
                  <a:srgbClr val="414141"/>
                </a:solidFill>
              </a:rPr>
              <a:t> </a:t>
            </a:r>
            <a:r>
              <a:rPr lang="en-GB" sz="2200" dirty="0" err="1">
                <a:solidFill>
                  <a:srgbClr val="414141"/>
                </a:solidFill>
              </a:rPr>
              <a:t>avtentične</a:t>
            </a:r>
            <a:r>
              <a:rPr lang="en-GB" sz="2200" dirty="0">
                <a:solidFill>
                  <a:srgbClr val="414141"/>
                </a:solidFill>
              </a:rPr>
              <a:t> </a:t>
            </a:r>
            <a:r>
              <a:rPr lang="en-GB" sz="2200" dirty="0" err="1">
                <a:solidFill>
                  <a:srgbClr val="414141"/>
                </a:solidFill>
              </a:rPr>
              <a:t>izkušnje</a:t>
            </a:r>
            <a:r>
              <a:rPr lang="en-GB" sz="2200" dirty="0">
                <a:solidFill>
                  <a:srgbClr val="414141"/>
                </a:solidFill>
              </a:rPr>
              <a:t>, </a:t>
            </a:r>
            <a:r>
              <a:rPr lang="en-GB" sz="2200" dirty="0" err="1">
                <a:solidFill>
                  <a:srgbClr val="414141"/>
                </a:solidFill>
              </a:rPr>
              <a:t>ampak</a:t>
            </a:r>
            <a:r>
              <a:rPr lang="en-GB" sz="2200" dirty="0">
                <a:solidFill>
                  <a:srgbClr val="414141"/>
                </a:solidFill>
              </a:rPr>
              <a:t> </a:t>
            </a:r>
            <a:r>
              <a:rPr lang="en-GB" sz="2200" dirty="0" err="1">
                <a:solidFill>
                  <a:srgbClr val="414141"/>
                </a:solidFill>
              </a:rPr>
              <a:t>podpira</a:t>
            </a:r>
            <a:r>
              <a:rPr lang="en-GB" sz="2200" dirty="0">
                <a:solidFill>
                  <a:srgbClr val="414141"/>
                </a:solidFill>
              </a:rPr>
              <a:t> </a:t>
            </a:r>
            <a:r>
              <a:rPr lang="en-GB" sz="2200" dirty="0" err="1">
                <a:solidFill>
                  <a:srgbClr val="414141"/>
                </a:solidFill>
              </a:rPr>
              <a:t>tudi</a:t>
            </a:r>
            <a:r>
              <a:rPr lang="en-GB" sz="2200" dirty="0">
                <a:solidFill>
                  <a:srgbClr val="414141"/>
                </a:solidFill>
              </a:rPr>
              <a:t> </a:t>
            </a:r>
            <a:r>
              <a:rPr lang="en-GB" sz="2200" dirty="0" err="1">
                <a:solidFill>
                  <a:srgbClr val="414141"/>
                </a:solidFill>
              </a:rPr>
              <a:t>preživetje</a:t>
            </a:r>
            <a:r>
              <a:rPr lang="en-GB" sz="2200" dirty="0">
                <a:solidFill>
                  <a:srgbClr val="414141"/>
                </a:solidFill>
              </a:rPr>
              <a:t> </a:t>
            </a:r>
            <a:r>
              <a:rPr lang="en-GB" sz="2200" dirty="0" err="1">
                <a:solidFill>
                  <a:srgbClr val="414141"/>
                </a:solidFill>
              </a:rPr>
              <a:t>lokalnih</a:t>
            </a:r>
            <a:r>
              <a:rPr lang="en-GB" sz="2200" dirty="0">
                <a:solidFill>
                  <a:srgbClr val="414141"/>
                </a:solidFill>
              </a:rPr>
              <a:t> </a:t>
            </a:r>
            <a:r>
              <a:rPr lang="en-GB" sz="2200" dirty="0" err="1">
                <a:solidFill>
                  <a:srgbClr val="414141"/>
                </a:solidFill>
              </a:rPr>
              <a:t>skupnosti</a:t>
            </a:r>
            <a:r>
              <a:rPr lang="en-GB" sz="2200" dirty="0">
                <a:solidFill>
                  <a:srgbClr val="414141"/>
                </a:solidFill>
              </a:rPr>
              <a:t>. </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r>
              <a:rPr lang="en-GB" sz="2200" dirty="0" err="1">
                <a:solidFill>
                  <a:srgbClr val="414141"/>
                </a:solidFill>
              </a:rPr>
              <a:t>Pomagajte</a:t>
            </a:r>
            <a:r>
              <a:rPr lang="en-GB" sz="2200" dirty="0">
                <a:solidFill>
                  <a:srgbClr val="414141"/>
                </a:solidFill>
              </a:rPr>
              <a:t> </a:t>
            </a:r>
            <a:r>
              <a:rPr lang="en-GB" sz="2200" dirty="0" err="1">
                <a:solidFill>
                  <a:srgbClr val="414141"/>
                </a:solidFill>
              </a:rPr>
              <a:t>obiskovalcem</a:t>
            </a:r>
            <a:r>
              <a:rPr lang="en-GB" sz="2200" dirty="0">
                <a:solidFill>
                  <a:srgbClr val="414141"/>
                </a:solidFill>
              </a:rPr>
              <a:t>, da </a:t>
            </a:r>
            <a:r>
              <a:rPr lang="en-GB" sz="2200" dirty="0" err="1">
                <a:solidFill>
                  <a:srgbClr val="414141"/>
                </a:solidFill>
              </a:rPr>
              <a:t>bodo</a:t>
            </a:r>
            <a:r>
              <a:rPr lang="en-GB" sz="2200" dirty="0">
                <a:solidFill>
                  <a:srgbClr val="414141"/>
                </a:solidFill>
              </a:rPr>
              <a:t> </a:t>
            </a:r>
            <a:r>
              <a:rPr lang="en-GB" sz="2200" dirty="0" err="1">
                <a:solidFill>
                  <a:srgbClr val="414141"/>
                </a:solidFill>
              </a:rPr>
              <a:t>ponosni</a:t>
            </a:r>
            <a:r>
              <a:rPr lang="en-GB" sz="2200" dirty="0">
                <a:solidFill>
                  <a:srgbClr val="414141"/>
                </a:solidFill>
              </a:rPr>
              <a:t>, </a:t>
            </a:r>
            <a:r>
              <a:rPr lang="en-GB" sz="2200" dirty="0" err="1">
                <a:solidFill>
                  <a:srgbClr val="414141"/>
                </a:solidFill>
              </a:rPr>
              <a:t>ker</a:t>
            </a:r>
            <a:r>
              <a:rPr lang="en-GB" sz="2200" dirty="0">
                <a:solidFill>
                  <a:srgbClr val="414141"/>
                </a:solidFill>
              </a:rPr>
              <a:t> </a:t>
            </a:r>
            <a:r>
              <a:rPr lang="en-GB" sz="2200" dirty="0" err="1">
                <a:solidFill>
                  <a:srgbClr val="414141"/>
                </a:solidFill>
              </a:rPr>
              <a:t>vedo</a:t>
            </a:r>
            <a:r>
              <a:rPr lang="en-GB" sz="2200" dirty="0">
                <a:solidFill>
                  <a:srgbClr val="414141"/>
                </a:solidFill>
              </a:rPr>
              <a:t>, da </a:t>
            </a:r>
            <a:r>
              <a:rPr lang="en-GB" sz="2200" dirty="0" err="1">
                <a:solidFill>
                  <a:srgbClr val="414141"/>
                </a:solidFill>
              </a:rPr>
              <a:t>njihova</a:t>
            </a:r>
            <a:r>
              <a:rPr lang="en-GB" sz="2200" dirty="0">
                <a:solidFill>
                  <a:srgbClr val="414141"/>
                </a:solidFill>
              </a:rPr>
              <a:t> </a:t>
            </a:r>
            <a:r>
              <a:rPr lang="en-GB" sz="2200" dirty="0" err="1">
                <a:solidFill>
                  <a:srgbClr val="414141"/>
                </a:solidFill>
              </a:rPr>
              <a:t>poraba</a:t>
            </a:r>
            <a:r>
              <a:rPr lang="en-GB" sz="2200" dirty="0">
                <a:solidFill>
                  <a:srgbClr val="414141"/>
                </a:solidFill>
              </a:rPr>
              <a:t> </a:t>
            </a:r>
            <a:r>
              <a:rPr lang="en-GB" sz="2200" dirty="0" err="1">
                <a:solidFill>
                  <a:srgbClr val="414141"/>
                </a:solidFill>
              </a:rPr>
              <a:t>prinaša</a:t>
            </a:r>
            <a:r>
              <a:rPr lang="en-GB" sz="2200" dirty="0">
                <a:solidFill>
                  <a:srgbClr val="414141"/>
                </a:solidFill>
              </a:rPr>
              <a:t> </a:t>
            </a:r>
            <a:r>
              <a:rPr lang="en-GB" sz="2200" dirty="0" err="1">
                <a:solidFill>
                  <a:srgbClr val="414141"/>
                </a:solidFill>
              </a:rPr>
              <a:t>oprijemljive</a:t>
            </a:r>
            <a:r>
              <a:rPr lang="en-GB" sz="2200" dirty="0">
                <a:solidFill>
                  <a:srgbClr val="414141"/>
                </a:solidFill>
              </a:rPr>
              <a:t> </a:t>
            </a:r>
            <a:r>
              <a:rPr lang="en-GB" sz="2200" dirty="0" err="1">
                <a:solidFill>
                  <a:srgbClr val="414141"/>
                </a:solidFill>
              </a:rPr>
              <a:t>spremembe</a:t>
            </a:r>
            <a:r>
              <a:rPr lang="en-GB" sz="2200" dirty="0">
                <a:solidFill>
                  <a:srgbClr val="414141"/>
                </a:solidFill>
              </a:rPr>
              <a:t>.</a:t>
            </a:r>
            <a:endParaRPr lang="en-GB" sz="2200" dirty="0">
              <a:solidFill>
                <a:srgbClr val="414141"/>
              </a:solidFill>
              <a:ea typeface="Calibri"/>
              <a:cs typeface="Calibri"/>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US" sz="2200">
              <a:solidFill>
                <a:srgbClr val="414141"/>
              </a:solidFill>
            </a:endParaRPr>
          </a:p>
        </p:txBody>
      </p:sp>
      <p:sp>
        <p:nvSpPr>
          <p:cNvPr id="6" name="Text Placeholder 5">
            <a:extLst>
              <a:ext uri="{FF2B5EF4-FFF2-40B4-BE49-F238E27FC236}">
                <a16:creationId xmlns:a16="http://schemas.microsoft.com/office/drawing/2014/main" id="{C075E5CE-809A-1077-52C1-6D5FF95E6DD7}"/>
              </a:ext>
            </a:extLst>
          </p:cNvPr>
          <p:cNvSpPr txBox="1">
            <a:spLocks/>
          </p:cNvSpPr>
          <p:nvPr/>
        </p:nvSpPr>
        <p:spPr>
          <a:xfrm>
            <a:off x="531954" y="1904148"/>
            <a:ext cx="5032862" cy="61803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Ves </a:t>
            </a:r>
            <a:r>
              <a:rPr lang="en-US" dirty="0" err="1"/>
              <a:t>turizem</a:t>
            </a:r>
            <a:r>
              <a:rPr lang="en-US" dirty="0"/>
              <a:t> je </a:t>
            </a:r>
            <a:r>
              <a:rPr lang="en-US" dirty="0" err="1"/>
              <a:t>lokalni</a:t>
            </a:r>
            <a:r>
              <a:rPr lang="en-US" dirty="0"/>
              <a:t>.</a:t>
            </a:r>
            <a:endParaRPr lang="en-US" dirty="0">
              <a:ea typeface="Calibri"/>
              <a:cs typeface="Calibri"/>
            </a:endParaRPr>
          </a:p>
          <a:p>
            <a:pPr>
              <a:lnSpc>
                <a:spcPts val="2900"/>
              </a:lnSpc>
            </a:pPr>
            <a:endParaRPr lang="en-US"/>
          </a:p>
        </p:txBody>
      </p:sp>
      <p:cxnSp>
        <p:nvCxnSpPr>
          <p:cNvPr id="7" name="Straight Connector 6">
            <a:extLst>
              <a:ext uri="{FF2B5EF4-FFF2-40B4-BE49-F238E27FC236}">
                <a16:creationId xmlns:a16="http://schemas.microsoft.com/office/drawing/2014/main" id="{B22C3CF9-E31C-7E99-3B3C-79CD32E68DC5}"/>
              </a:ext>
            </a:extLst>
          </p:cNvPr>
          <p:cNvCxnSpPr>
            <a:cxnSpLocks/>
          </p:cNvCxnSpPr>
          <p:nvPr/>
        </p:nvCxnSpPr>
        <p:spPr>
          <a:xfrm>
            <a:off x="0" y="1468710"/>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E720BF44-1B41-1201-6E0E-7D7ADAAA173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a:p>
        </p:txBody>
      </p:sp>
    </p:spTree>
    <p:extLst>
      <p:ext uri="{BB962C8B-B14F-4D97-AF65-F5344CB8AC3E}">
        <p14:creationId xmlns:p14="http://schemas.microsoft.com/office/powerpoint/2010/main" val="2839299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65AC-D00E-0943-8CC1-BDD2ED11E97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449CE6E-9825-5AE5-E1FA-EBE311887FAB}"/>
              </a:ext>
            </a:extLst>
          </p:cNvPr>
          <p:cNvSpPr txBox="1">
            <a:spLocks/>
          </p:cNvSpPr>
          <p:nvPr/>
        </p:nvSpPr>
        <p:spPr>
          <a:xfrm>
            <a:off x="5991499" y="385786"/>
            <a:ext cx="408865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Ustvarite nepozabne izkušnje</a:t>
            </a:r>
          </a:p>
          <a:p>
            <a:pPr>
              <a:lnSpc>
                <a:spcPts val="3720"/>
              </a:lnSpc>
            </a:pPr>
            <a:endParaRPr lang="en-US"/>
          </a:p>
        </p:txBody>
      </p:sp>
      <p:cxnSp>
        <p:nvCxnSpPr>
          <p:cNvPr id="10" name="Straight Connector 9">
            <a:extLst>
              <a:ext uri="{FF2B5EF4-FFF2-40B4-BE49-F238E27FC236}">
                <a16:creationId xmlns:a16="http://schemas.microsoft.com/office/drawing/2014/main" id="{DC5386A1-9A2B-9C45-4B4B-B7234B424163}"/>
              </a:ext>
            </a:extLst>
          </p:cNvPr>
          <p:cNvCxnSpPr>
            <a:cxnSpLocks/>
          </p:cNvCxnSpPr>
          <p:nvPr/>
        </p:nvCxnSpPr>
        <p:spPr>
          <a:xfrm>
            <a:off x="5361853" y="1546723"/>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7D5F639F-BD47-14DC-B750-5632B5B2FA28}"/>
              </a:ext>
            </a:extLst>
          </p:cNvPr>
          <p:cNvSpPr txBox="1">
            <a:spLocks/>
          </p:cNvSpPr>
          <p:nvPr/>
        </p:nvSpPr>
        <p:spPr>
          <a:xfrm>
            <a:off x="5872630" y="2918273"/>
            <a:ext cx="5836133"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Arial" panose="020B0604020202020204" pitchFamily="34" charset="0"/>
              <a:buChar char="•"/>
            </a:pPr>
            <a:r>
              <a:rPr lang="en-GB" sz="2200">
                <a:solidFill>
                  <a:srgbClr val="414141"/>
                </a:solidFill>
              </a:rPr>
              <a:t>Prilagojeni kuharski tečaji</a:t>
            </a:r>
          </a:p>
          <a:p>
            <a:pPr marL="457200" indent="-457200">
              <a:lnSpc>
                <a:spcPts val="2340"/>
              </a:lnSpc>
              <a:buClr>
                <a:srgbClr val="EC7C69"/>
              </a:buClr>
              <a:buFont typeface="Arial" panose="020B0604020202020204" pitchFamily="34" charset="0"/>
              <a:buChar char="•"/>
            </a:pPr>
            <a:r>
              <a:rPr lang="en-GB" sz="2200">
                <a:solidFill>
                  <a:srgbClr val="414141"/>
                </a:solidFill>
              </a:rPr>
              <a:t>Obrti delavnice</a:t>
            </a:r>
          </a:p>
          <a:p>
            <a:pPr marL="457200" indent="-457200">
              <a:lnSpc>
                <a:spcPts val="2340"/>
              </a:lnSpc>
              <a:buClr>
                <a:srgbClr val="EC7C69"/>
              </a:buClr>
              <a:buFont typeface="Arial" panose="020B0604020202020204" pitchFamily="34" charset="0"/>
              <a:buChar char="•"/>
            </a:pPr>
            <a:r>
              <a:rPr lang="en-GB" sz="2200">
                <a:solidFill>
                  <a:srgbClr val="414141"/>
                </a:solidFill>
              </a:rPr>
              <a:t>Lokalne vodene ture in sprehodi</a:t>
            </a:r>
          </a:p>
          <a:p>
            <a:pPr marL="457200" indent="-457200">
              <a:lnSpc>
                <a:spcPts val="2340"/>
              </a:lnSpc>
              <a:buClr>
                <a:srgbClr val="EC7C69"/>
              </a:buClr>
              <a:buFont typeface="Arial" panose="020B0604020202020204" pitchFamily="34" charset="0"/>
              <a:buChar char="•"/>
            </a:pPr>
            <a:r>
              <a:rPr lang="en-GB" sz="2200">
                <a:solidFill>
                  <a:srgbClr val="414141"/>
                </a:solidFill>
              </a:rPr>
              <a:t>Kulturni festivali</a:t>
            </a:r>
          </a:p>
          <a:p>
            <a:pPr marL="457200" indent="-457200">
              <a:lnSpc>
                <a:spcPts val="2340"/>
              </a:lnSpc>
              <a:buClr>
                <a:srgbClr val="EC7C69"/>
              </a:buClr>
              <a:buFont typeface="Arial" panose="020B0604020202020204" pitchFamily="34" charset="0"/>
              <a:buChar char="•"/>
            </a:pPr>
            <a:r>
              <a:rPr lang="en-GB" sz="2200">
                <a:solidFill>
                  <a:srgbClr val="414141"/>
                </a:solidFill>
              </a:rPr>
              <a:t>Obiski kmetij</a:t>
            </a:r>
          </a:p>
          <a:p>
            <a:pPr marL="457200" indent="-457200">
              <a:lnSpc>
                <a:spcPts val="2340"/>
              </a:lnSpc>
              <a:buClr>
                <a:srgbClr val="EC7C69"/>
              </a:buClr>
              <a:buFont typeface="Arial" panose="020B0604020202020204" pitchFamily="34" charset="0"/>
              <a:buChar char="•"/>
            </a:pPr>
            <a:r>
              <a:rPr lang="en-GB" sz="2200">
                <a:solidFill>
                  <a:srgbClr val="414141"/>
                </a:solidFill>
              </a:rPr>
              <a:t>Lokalni jezik</a:t>
            </a:r>
          </a:p>
          <a:p>
            <a:pPr marL="457200" indent="-457200">
              <a:lnSpc>
                <a:spcPts val="2340"/>
              </a:lnSpc>
              <a:buClr>
                <a:srgbClr val="EC7C69"/>
              </a:buClr>
              <a:buFont typeface="Arial" panose="020B0604020202020204" pitchFamily="34" charset="0"/>
              <a:buChar char="•"/>
            </a:pPr>
            <a:r>
              <a:rPr lang="en-GB" sz="2200">
                <a:solidFill>
                  <a:srgbClr val="414141"/>
                </a:solidFill>
              </a:rPr>
              <a:t>Prehranjevalne navade</a:t>
            </a:r>
          </a:p>
          <a:p>
            <a:pPr marL="457200" indent="-457200">
              <a:lnSpc>
                <a:spcPts val="2340"/>
              </a:lnSpc>
              <a:buClr>
                <a:srgbClr val="EC7C69"/>
              </a:buClr>
              <a:buFont typeface="Arial" panose="020B0604020202020204" pitchFamily="34" charset="0"/>
              <a:buChar char="•"/>
            </a:pPr>
            <a:r>
              <a:rPr lang="en-GB" sz="2200">
                <a:solidFill>
                  <a:srgbClr val="414141"/>
                </a:solidFill>
              </a:rPr>
              <a:t>Obleka</a:t>
            </a:r>
          </a:p>
          <a:p>
            <a:pPr marL="457200" indent="-457200">
              <a:lnSpc>
                <a:spcPts val="2340"/>
              </a:lnSpc>
              <a:buClr>
                <a:srgbClr val="EC7C69"/>
              </a:buClr>
              <a:buFont typeface="Arial" panose="020B0604020202020204" pitchFamily="34" charset="0"/>
              <a:buChar char="•"/>
            </a:pPr>
            <a:r>
              <a:rPr lang="en-GB" sz="2200">
                <a:solidFill>
                  <a:srgbClr val="414141"/>
                </a:solidFill>
              </a:rPr>
              <a:t>Tradicionalna glasba in ples</a:t>
            </a:r>
          </a:p>
          <a:p>
            <a:pPr marL="457200" indent="-457200">
              <a:lnSpc>
                <a:spcPts val="2340"/>
              </a:lnSpc>
              <a:buClr>
                <a:srgbClr val="EC7C69"/>
              </a:buClr>
              <a:buFont typeface="Arial" panose="020B0604020202020204" pitchFamily="34" charset="0"/>
              <a:buChar char="•"/>
            </a:pPr>
            <a:r>
              <a:rPr lang="en-GB" sz="2200">
                <a:solidFill>
                  <a:srgbClr val="414141"/>
                </a:solidFill>
              </a:rPr>
              <a:t>Promocija lokalnih živil</a:t>
            </a:r>
          </a:p>
          <a:p>
            <a:pPr marL="457200" indent="-457200">
              <a:lnSpc>
                <a:spcPts val="2340"/>
              </a:lnSpc>
              <a:buClr>
                <a:srgbClr val="EC7C69"/>
              </a:buClr>
              <a:buFont typeface="Arial" panose="020B0604020202020204" pitchFamily="34" charset="0"/>
              <a:buChar char="•"/>
            </a:pPr>
            <a:r>
              <a:rPr lang="en-GB" sz="2200">
                <a:solidFill>
                  <a:srgbClr val="414141"/>
                </a:solidFill>
              </a:rPr>
              <a:t>Ozaveščanje o občutljivosti lokalnega prebivalstva</a:t>
            </a: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US" sz="2200">
              <a:solidFill>
                <a:srgbClr val="414141"/>
              </a:solidFill>
            </a:endParaRPr>
          </a:p>
        </p:txBody>
      </p:sp>
      <p:pic>
        <p:nvPicPr>
          <p:cNvPr id="2" name="Picture 1">
            <a:extLst>
              <a:ext uri="{FF2B5EF4-FFF2-40B4-BE49-F238E27FC236}">
                <a16:creationId xmlns:a16="http://schemas.microsoft.com/office/drawing/2014/main" id="{FE9BB6F6-0304-AFE4-D7BE-062BB99B783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476282" y="3569408"/>
            <a:ext cx="2583815" cy="1955749"/>
          </a:xfrm>
          <a:prstGeom prst="rect">
            <a:avLst/>
          </a:prstGeom>
        </p:spPr>
      </p:pic>
      <p:sp>
        <p:nvSpPr>
          <p:cNvPr id="8" name="Freeform 7">
            <a:extLst>
              <a:ext uri="{FF2B5EF4-FFF2-40B4-BE49-F238E27FC236}">
                <a16:creationId xmlns:a16="http://schemas.microsoft.com/office/drawing/2014/main" id="{76EDE11A-627A-6D0C-72EF-5C9625B1F6B8}"/>
              </a:ext>
            </a:extLst>
          </p:cNvPr>
          <p:cNvSpPr/>
          <p:nvPr/>
        </p:nvSpPr>
        <p:spPr>
          <a:xfrm rot="5400000">
            <a:off x="-368753" y="559068"/>
            <a:ext cx="6160277" cy="5403275"/>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3"/>
            <a:srcRect/>
            <a:stretch>
              <a:fillRect l="-45951" t="-380" r="-28195" b="380"/>
            </a:stretch>
          </a:blipFill>
        </p:spPr>
        <p:txBody>
          <a:bodyPr wrap="square" lIns="0" tIns="0" rIns="0" bIns="0" rtlCol="0">
            <a:noAutofit/>
          </a:bodyPr>
          <a:lstStyle/>
          <a:p>
            <a:endParaRPr>
              <a:solidFill>
                <a:srgbClr val="459597"/>
              </a:solidFill>
            </a:endParaRPr>
          </a:p>
        </p:txBody>
      </p:sp>
      <p:sp>
        <p:nvSpPr>
          <p:cNvPr id="13" name="Text Placeholder 5">
            <a:extLst>
              <a:ext uri="{FF2B5EF4-FFF2-40B4-BE49-F238E27FC236}">
                <a16:creationId xmlns:a16="http://schemas.microsoft.com/office/drawing/2014/main" id="{84DE1138-FE3E-9ED1-3AAF-EBB83CFDC877}"/>
              </a:ext>
            </a:extLst>
          </p:cNvPr>
          <p:cNvSpPr txBox="1">
            <a:spLocks/>
          </p:cNvSpPr>
          <p:nvPr/>
        </p:nvSpPr>
        <p:spPr>
          <a:xfrm>
            <a:off x="6010263" y="1839367"/>
            <a:ext cx="58361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a:t>Pristno doživetje za globlji vpogled v skupnost </a:t>
            </a:r>
          </a:p>
          <a:p>
            <a:pPr>
              <a:lnSpc>
                <a:spcPts val="2900"/>
              </a:lnSpc>
            </a:pPr>
            <a:endParaRPr lang="en-US"/>
          </a:p>
        </p:txBody>
      </p:sp>
      <p:grpSp>
        <p:nvGrpSpPr>
          <p:cNvPr id="15" name="Group 14">
            <a:extLst>
              <a:ext uri="{FF2B5EF4-FFF2-40B4-BE49-F238E27FC236}">
                <a16:creationId xmlns:a16="http://schemas.microsoft.com/office/drawing/2014/main" id="{BA81EE9A-B33B-CFE0-8A31-10FB8B008369}"/>
              </a:ext>
            </a:extLst>
          </p:cNvPr>
          <p:cNvGrpSpPr/>
          <p:nvPr/>
        </p:nvGrpSpPr>
        <p:grpSpPr>
          <a:xfrm>
            <a:off x="975593" y="6046075"/>
            <a:ext cx="3253859" cy="554397"/>
            <a:chOff x="1800741" y="6353467"/>
            <a:chExt cx="3253859" cy="554397"/>
          </a:xfrm>
        </p:grpSpPr>
        <p:sp>
          <p:nvSpPr>
            <p:cNvPr id="20" name="object 3">
              <a:extLst>
                <a:ext uri="{FF2B5EF4-FFF2-40B4-BE49-F238E27FC236}">
                  <a16:creationId xmlns:a16="http://schemas.microsoft.com/office/drawing/2014/main" id="{4DBF16FE-A9F1-DB44-5493-7ED28301094F}"/>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Text Placeholder 6">
              <a:extLst>
                <a:ext uri="{FF2B5EF4-FFF2-40B4-BE49-F238E27FC236}">
                  <a16:creationId xmlns:a16="http://schemas.microsoft.com/office/drawing/2014/main" id="{6A59ADBA-DE4A-BD13-5473-CD7E7DC7186B}"/>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Avtor fotografije: St Tola Farmhouse Cheese</a:t>
              </a:r>
            </a:p>
          </p:txBody>
        </p:sp>
      </p:grpSp>
      <p:sp>
        <p:nvSpPr>
          <p:cNvPr id="4" name="Slide Number Placeholder 5">
            <a:extLst>
              <a:ext uri="{FF2B5EF4-FFF2-40B4-BE49-F238E27FC236}">
                <a16:creationId xmlns:a16="http://schemas.microsoft.com/office/drawing/2014/main" id="{E91AC57A-D59D-CEC8-D440-F67CD9C4FF8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a:p>
        </p:txBody>
      </p:sp>
    </p:spTree>
    <p:extLst>
      <p:ext uri="{BB962C8B-B14F-4D97-AF65-F5344CB8AC3E}">
        <p14:creationId xmlns:p14="http://schemas.microsoft.com/office/powerpoint/2010/main" val="1535919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915E-4A59-3EB1-C3BD-113C02A5D8C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71BA606-4B6F-78B0-3726-4F7E90A887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4692" y="1304483"/>
            <a:ext cx="5840450" cy="3845012"/>
          </a:xfrm>
          <a:prstGeom prst="rect">
            <a:avLst/>
          </a:prstGeom>
          <a:noFill/>
        </p:spPr>
      </p:pic>
      <p:pic>
        <p:nvPicPr>
          <p:cNvPr id="13" name="Picture 12">
            <a:extLst>
              <a:ext uri="{FF2B5EF4-FFF2-40B4-BE49-F238E27FC236}">
                <a16:creationId xmlns:a16="http://schemas.microsoft.com/office/drawing/2014/main" id="{1D89F953-1ADF-DAD8-C130-E684A087C1B2}"/>
              </a:ext>
            </a:extLst>
          </p:cNvPr>
          <p:cNvPicPr>
            <a:picLocks noChangeAspect="1"/>
          </p:cNvPicPr>
          <p:nvPr/>
        </p:nvPicPr>
        <p:blipFill rotWithShape="1">
          <a:blip r:embed="rId3"/>
          <a:srcRect t="7214" b="7214"/>
          <a:stretch/>
        </p:blipFill>
        <p:spPr>
          <a:xfrm>
            <a:off x="6656634" y="1647567"/>
            <a:ext cx="4208929" cy="2467798"/>
          </a:xfrm>
          <a:prstGeom prst="rect">
            <a:avLst/>
          </a:prstGeom>
        </p:spPr>
      </p:pic>
      <p:sp>
        <p:nvSpPr>
          <p:cNvPr id="9" name="Text Placeholder 3">
            <a:extLst>
              <a:ext uri="{FF2B5EF4-FFF2-40B4-BE49-F238E27FC236}">
                <a16:creationId xmlns:a16="http://schemas.microsoft.com/office/drawing/2014/main" id="{56998116-D6D0-7D27-E4B1-04AB4217DB8D}"/>
              </a:ext>
            </a:extLst>
          </p:cNvPr>
          <p:cNvSpPr txBox="1">
            <a:spLocks/>
          </p:cNvSpPr>
          <p:nvPr/>
        </p:nvSpPr>
        <p:spPr>
          <a:xfrm>
            <a:off x="475092" y="634874"/>
            <a:ext cx="722558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solidFill>
                  <a:srgbClr val="EC7C69"/>
                </a:solidFill>
              </a:rPr>
              <a:t>PRIMER: </a:t>
            </a:r>
            <a:r>
              <a:rPr lang="en-US"/>
              <a:t>Povežite se z naravo</a:t>
            </a:r>
          </a:p>
          <a:p>
            <a:pPr>
              <a:lnSpc>
                <a:spcPts val="3720"/>
              </a:lnSpc>
            </a:pPr>
            <a:endParaRPr lang="en-US"/>
          </a:p>
        </p:txBody>
      </p:sp>
      <p:cxnSp>
        <p:nvCxnSpPr>
          <p:cNvPr id="7" name="Straight Connector 6">
            <a:extLst>
              <a:ext uri="{FF2B5EF4-FFF2-40B4-BE49-F238E27FC236}">
                <a16:creationId xmlns:a16="http://schemas.microsoft.com/office/drawing/2014/main" id="{40EAEC37-A418-5DBE-82EE-D0559CE68B68}"/>
              </a:ext>
            </a:extLst>
          </p:cNvPr>
          <p:cNvCxnSpPr>
            <a:cxnSpLocks/>
          </p:cNvCxnSpPr>
          <p:nvPr/>
        </p:nvCxnSpPr>
        <p:spPr>
          <a:xfrm>
            <a:off x="-11035" y="1304483"/>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0A25C1F-62CF-EB04-2409-3000FD5C6E0C}"/>
              </a:ext>
            </a:extLst>
          </p:cNvPr>
          <p:cNvSpPr/>
          <p:nvPr/>
        </p:nvSpPr>
        <p:spPr>
          <a:xfrm>
            <a:off x="9916584" y="3154284"/>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21">
            <a:extLst>
              <a:ext uri="{FF2B5EF4-FFF2-40B4-BE49-F238E27FC236}">
                <a16:creationId xmlns:a16="http://schemas.microsoft.com/office/drawing/2014/main" id="{81F790AC-5D25-7043-BEBA-05C59BDF9DDF}"/>
              </a:ext>
            </a:extLst>
          </p:cNvPr>
          <p:cNvSpPr/>
          <p:nvPr/>
        </p:nvSpPr>
        <p:spPr>
          <a:xfrm>
            <a:off x="9817008" y="3149506"/>
            <a:ext cx="1852978"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a:solidFill>
                  <a:schemeClr val="bg1"/>
                </a:solidFill>
              </a:rPr>
              <a:t>Kliknite za </a:t>
            </a:r>
            <a:r>
              <a:rPr lang="en-IE" sz="2800" b="1">
                <a:solidFill>
                  <a:schemeClr val="bg1"/>
                </a:solidFill>
                <a:hlinkClick r:id="rId4">
                  <a:extLst>
                    <a:ext uri="{A12FA001-AC4F-418D-AE19-62706E023703}">
                      <ahyp:hlinkClr xmlns:ahyp="http://schemas.microsoft.com/office/drawing/2018/hyperlinkcolor" val="tx"/>
                    </a:ext>
                  </a:extLst>
                </a:hlinkClick>
              </a:rPr>
              <a:t>ogled</a:t>
            </a:r>
            <a:endParaRPr lang="en-IE" sz="2800" b="1">
              <a:solidFill>
                <a:schemeClr val="bg1"/>
              </a:solidFill>
            </a:endParaRPr>
          </a:p>
        </p:txBody>
      </p:sp>
      <p:sp>
        <p:nvSpPr>
          <p:cNvPr id="14" name="Text Placeholder 4">
            <a:extLst>
              <a:ext uri="{FF2B5EF4-FFF2-40B4-BE49-F238E27FC236}">
                <a16:creationId xmlns:a16="http://schemas.microsoft.com/office/drawing/2014/main" id="{618847F7-F469-6BAF-8FC7-5F149B85F62C}"/>
              </a:ext>
            </a:extLst>
          </p:cNvPr>
          <p:cNvSpPr txBox="1">
            <a:spLocks/>
          </p:cNvSpPr>
          <p:nvPr/>
        </p:nvSpPr>
        <p:spPr>
          <a:xfrm>
            <a:off x="477781" y="1476152"/>
            <a:ext cx="5308128" cy="3902247"/>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err="1">
                <a:solidFill>
                  <a:srgbClr val="414141"/>
                </a:solidFill>
              </a:rPr>
              <a:t>Poudarite</a:t>
            </a:r>
            <a:r>
              <a:rPr lang="en-GB" sz="2200" dirty="0">
                <a:solidFill>
                  <a:srgbClr val="414141"/>
                </a:solidFill>
              </a:rPr>
              <a:t> </a:t>
            </a:r>
            <a:r>
              <a:rPr lang="en-GB" sz="2200" dirty="0" err="1">
                <a:solidFill>
                  <a:srgbClr val="414141"/>
                </a:solidFill>
              </a:rPr>
              <a:t>dejavnosti</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prostem</a:t>
            </a:r>
            <a:r>
              <a:rPr lang="en-GB" sz="2200" dirty="0">
                <a:solidFill>
                  <a:srgbClr val="414141"/>
                </a:solidFill>
              </a:rPr>
              <a:t> in </a:t>
            </a:r>
            <a:r>
              <a:rPr lang="en-GB" sz="2200" dirty="0" err="1">
                <a:solidFill>
                  <a:srgbClr val="414141"/>
                </a:solidFill>
              </a:rPr>
              <a:t>okolju</a:t>
            </a:r>
            <a:r>
              <a:rPr lang="en-GB" sz="2200" dirty="0">
                <a:solidFill>
                  <a:srgbClr val="414141"/>
                </a:solidFill>
              </a:rPr>
              <a:t> </a:t>
            </a:r>
            <a:r>
              <a:rPr lang="en-GB" sz="2200" dirty="0" err="1">
                <a:solidFill>
                  <a:srgbClr val="414141"/>
                </a:solidFill>
              </a:rPr>
              <a:t>prijazne</a:t>
            </a:r>
            <a:r>
              <a:rPr lang="en-GB" sz="2200" dirty="0">
                <a:solidFill>
                  <a:srgbClr val="414141"/>
                </a:solidFill>
              </a:rPr>
              <a:t> </a:t>
            </a:r>
            <a:r>
              <a:rPr lang="en-GB" sz="2200" dirty="0" err="1">
                <a:solidFill>
                  <a:srgbClr val="414141"/>
                </a:solidFill>
              </a:rPr>
              <a:t>prakse</a:t>
            </a:r>
            <a:r>
              <a:rPr lang="en-GB" sz="2200" dirty="0">
                <a:solidFill>
                  <a:srgbClr val="414141"/>
                </a:solidFill>
              </a:rPr>
              <a:t>, da </a:t>
            </a:r>
            <a:r>
              <a:rPr lang="en-GB" sz="2200" dirty="0" err="1">
                <a:solidFill>
                  <a:srgbClr val="414141"/>
                </a:solidFill>
              </a:rPr>
              <a:t>lahko</a:t>
            </a:r>
            <a:r>
              <a:rPr lang="en-GB" sz="2200" dirty="0">
                <a:solidFill>
                  <a:srgbClr val="414141"/>
                </a:solidFill>
              </a:rPr>
              <a:t> </a:t>
            </a:r>
            <a:r>
              <a:rPr lang="en-GB" sz="2200" dirty="0" err="1">
                <a:solidFill>
                  <a:srgbClr val="414141"/>
                </a:solidFill>
              </a:rPr>
              <a:t>turisti</a:t>
            </a:r>
            <a:r>
              <a:rPr lang="en-GB" sz="2200" dirty="0">
                <a:solidFill>
                  <a:srgbClr val="414141"/>
                </a:solidFill>
              </a:rPr>
              <a:t> </a:t>
            </a:r>
            <a:r>
              <a:rPr lang="en-GB" sz="2200" dirty="0" err="1">
                <a:solidFill>
                  <a:srgbClr val="414141"/>
                </a:solidFill>
              </a:rPr>
              <a:t>raziskujejo</a:t>
            </a:r>
            <a:r>
              <a:rPr lang="en-GB" sz="2200" dirty="0">
                <a:solidFill>
                  <a:srgbClr val="414141"/>
                </a:solidFill>
              </a:rPr>
              <a:t> </a:t>
            </a:r>
            <a:r>
              <a:rPr lang="en-GB" sz="2200" dirty="0" err="1">
                <a:solidFill>
                  <a:srgbClr val="414141"/>
                </a:solidFill>
              </a:rPr>
              <a:t>pokrajino</a:t>
            </a:r>
            <a:r>
              <a:rPr lang="en-GB" sz="2200" dirty="0">
                <a:solidFill>
                  <a:srgbClr val="414141"/>
                </a:solidFill>
              </a:rPr>
              <a:t> in se </a:t>
            </a:r>
            <a:r>
              <a:rPr lang="en-GB" sz="2200" dirty="0" err="1">
                <a:solidFill>
                  <a:srgbClr val="414141"/>
                </a:solidFill>
              </a:rPr>
              <a:t>ponovno</a:t>
            </a:r>
            <a:r>
              <a:rPr lang="en-GB" sz="2200" dirty="0">
                <a:solidFill>
                  <a:srgbClr val="414141"/>
                </a:solidFill>
              </a:rPr>
              <a:t> </a:t>
            </a:r>
            <a:r>
              <a:rPr lang="en-GB" sz="2200" dirty="0" err="1">
                <a:solidFill>
                  <a:srgbClr val="414141"/>
                </a:solidFill>
              </a:rPr>
              <a:t>povežejo</a:t>
            </a:r>
            <a:r>
              <a:rPr lang="en-GB" sz="2200" dirty="0">
                <a:solidFill>
                  <a:srgbClr val="414141"/>
                </a:solidFill>
              </a:rPr>
              <a:t> z </a:t>
            </a:r>
            <a:r>
              <a:rPr lang="en-GB" sz="2200" dirty="0" err="1">
                <a:solidFill>
                  <a:srgbClr val="414141"/>
                </a:solidFill>
              </a:rPr>
              <a:t>naravo</a:t>
            </a:r>
            <a:r>
              <a:rPr lang="en-GB" sz="2200" dirty="0">
                <a:solidFill>
                  <a:srgbClr val="414141"/>
                </a:solidFill>
              </a:rPr>
              <a:t>, </a:t>
            </a:r>
            <a:r>
              <a:rPr lang="en-GB" sz="2200" dirty="0" err="1">
                <a:solidFill>
                  <a:srgbClr val="414141"/>
                </a:solidFill>
              </a:rPr>
              <a:t>hkrati</a:t>
            </a:r>
            <a:r>
              <a:rPr lang="en-GB" sz="2200" dirty="0">
                <a:solidFill>
                  <a:srgbClr val="414141"/>
                </a:solidFill>
              </a:rPr>
              <a:t> pa jo </a:t>
            </a:r>
            <a:r>
              <a:rPr lang="en-GB" sz="2200" dirty="0" err="1">
                <a:solidFill>
                  <a:srgbClr val="414141"/>
                </a:solidFill>
              </a:rPr>
              <a:t>spoštujejo</a:t>
            </a:r>
            <a:r>
              <a:rPr lang="en-GB" sz="2200" dirty="0">
                <a:solidFill>
                  <a:srgbClr val="414141"/>
                </a:solidFill>
              </a:rPr>
              <a:t>, </a:t>
            </a:r>
            <a:r>
              <a:rPr lang="en-GB" sz="2200" dirty="0" err="1">
                <a:solidFill>
                  <a:srgbClr val="414141"/>
                </a:solidFill>
              </a:rPr>
              <a:t>npr</a:t>
            </a:r>
            <a:r>
              <a:rPr lang="en-GB" sz="2200" dirty="0">
                <a:solidFill>
                  <a:srgbClr val="414141"/>
                </a:solidFill>
              </a:rPr>
              <a:t>.:</a:t>
            </a:r>
          </a:p>
          <a:p>
            <a:pPr indent="0">
              <a:lnSpc>
                <a:spcPts val="2340"/>
              </a:lnSpc>
              <a:buClr>
                <a:srgbClr val="EC7C69"/>
              </a:buClr>
            </a:pPr>
            <a:endParaRPr lang="en-GB" sz="2200">
              <a:solidFill>
                <a:srgbClr val="414141"/>
              </a:solidFill>
            </a:endParaRPr>
          </a:p>
          <a:p>
            <a:pPr marL="342900" indent="-342900">
              <a:lnSpc>
                <a:spcPts val="2340"/>
              </a:lnSpc>
              <a:buClr>
                <a:srgbClr val="459597"/>
              </a:buClr>
              <a:buFont typeface="Arial" panose="020B0604020202020204" pitchFamily="34" charset="0"/>
              <a:buChar char="•"/>
            </a:pPr>
            <a:r>
              <a:rPr lang="en-GB" sz="2200" dirty="0" err="1">
                <a:solidFill>
                  <a:srgbClr val="414141"/>
                </a:solidFill>
              </a:rPr>
              <a:t>pohodništvo</a:t>
            </a:r>
            <a:r>
              <a:rPr lang="en-GB" sz="2200" dirty="0">
                <a:solidFill>
                  <a:srgbClr val="414141"/>
                </a:solidFill>
              </a:rPr>
              <a:t> in </a:t>
            </a:r>
            <a:r>
              <a:rPr lang="en-GB" sz="2200" dirty="0" err="1">
                <a:solidFill>
                  <a:srgbClr val="414141"/>
                </a:solidFill>
              </a:rPr>
              <a:t>treking</a:t>
            </a:r>
            <a:endParaRPr lang="en-GB" sz="2200" dirty="0" err="1">
              <a:solidFill>
                <a:srgbClr val="414141"/>
              </a:solidFill>
              <a:ea typeface="Calibri"/>
              <a:cs typeface="Calibri"/>
            </a:endParaRPr>
          </a:p>
          <a:p>
            <a:pPr marL="342900" indent="-342900">
              <a:lnSpc>
                <a:spcPts val="2340"/>
              </a:lnSpc>
              <a:buClr>
                <a:srgbClr val="459597"/>
              </a:buClr>
              <a:buFont typeface="Arial" panose="020B0604020202020204" pitchFamily="34" charset="0"/>
              <a:buChar char="•"/>
            </a:pPr>
            <a:r>
              <a:rPr lang="en-GB" sz="2200" dirty="0" err="1">
                <a:solidFill>
                  <a:srgbClr val="414141"/>
                </a:solidFill>
              </a:rPr>
              <a:t>kajak</a:t>
            </a: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dirty="0" err="1">
                <a:solidFill>
                  <a:srgbClr val="414141"/>
                </a:solidFill>
              </a:rPr>
              <a:t>kolesarjenje</a:t>
            </a: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dirty="0" err="1">
                <a:solidFill>
                  <a:srgbClr val="414141"/>
                </a:solidFill>
              </a:rPr>
              <a:t>plavanje</a:t>
            </a:r>
            <a:r>
              <a:rPr lang="en-GB" sz="2200" dirty="0">
                <a:solidFill>
                  <a:srgbClr val="414141"/>
                </a:solidFill>
              </a:rPr>
              <a:t> v </a:t>
            </a:r>
            <a:r>
              <a:rPr lang="en-GB" sz="2200" dirty="0" err="1">
                <a:solidFill>
                  <a:srgbClr val="414141"/>
                </a:solidFill>
              </a:rPr>
              <a:t>naravi</a:t>
            </a:r>
            <a:endParaRPr lang="en-GB" sz="2200" dirty="0" err="1">
              <a:solidFill>
                <a:srgbClr val="414141"/>
              </a:solidFill>
              <a:ea typeface="Calibri"/>
              <a:cs typeface="Calibri"/>
            </a:endParaRPr>
          </a:p>
          <a:p>
            <a:pPr marL="342900" indent="-342900">
              <a:lnSpc>
                <a:spcPts val="2340"/>
              </a:lnSpc>
              <a:buClr>
                <a:srgbClr val="459597"/>
              </a:buClr>
              <a:buFont typeface="Arial" panose="020B0604020202020204" pitchFamily="34" charset="0"/>
              <a:buChar char="•"/>
            </a:pPr>
            <a:r>
              <a:rPr lang="en-GB" sz="2200" dirty="0" err="1">
                <a:solidFill>
                  <a:srgbClr val="414141"/>
                </a:solidFill>
              </a:rPr>
              <a:t>opazovanje</a:t>
            </a:r>
            <a:r>
              <a:rPr lang="en-GB" sz="2200" dirty="0">
                <a:solidFill>
                  <a:srgbClr val="414141"/>
                </a:solidFill>
              </a:rPr>
              <a:t> </a:t>
            </a:r>
            <a:r>
              <a:rPr lang="en-GB" sz="2200" dirty="0" err="1">
                <a:solidFill>
                  <a:srgbClr val="414141"/>
                </a:solidFill>
              </a:rPr>
              <a:t>ptic</a:t>
            </a:r>
            <a:endParaRPr lang="en-GB" sz="2200" dirty="0" err="1">
              <a:solidFill>
                <a:srgbClr val="414141"/>
              </a:solidFill>
              <a:ea typeface="Calibri"/>
              <a:cs typeface="Calibri"/>
            </a:endParaRPr>
          </a:p>
          <a:p>
            <a:pPr marL="342900" indent="-342900">
              <a:lnSpc>
                <a:spcPts val="2340"/>
              </a:lnSpc>
              <a:buClr>
                <a:srgbClr val="459597"/>
              </a:buClr>
              <a:buFont typeface="Arial" panose="020B0604020202020204" pitchFamily="34" charset="0"/>
              <a:buChar char="•"/>
            </a:pPr>
            <a:r>
              <a:rPr lang="en-GB" sz="2200" dirty="0" err="1">
                <a:solidFill>
                  <a:srgbClr val="414141"/>
                </a:solidFill>
              </a:rPr>
              <a:t>opazovanje</a:t>
            </a:r>
            <a:r>
              <a:rPr lang="en-GB" sz="2200" dirty="0">
                <a:solidFill>
                  <a:srgbClr val="414141"/>
                </a:solidFill>
              </a:rPr>
              <a:t> </a:t>
            </a:r>
            <a:r>
              <a:rPr lang="en-GB" sz="2200" dirty="0" err="1">
                <a:solidFill>
                  <a:srgbClr val="414141"/>
                </a:solidFill>
              </a:rPr>
              <a:t>divjih</a:t>
            </a:r>
            <a:r>
              <a:rPr lang="en-GB" sz="2200" dirty="0">
                <a:solidFill>
                  <a:srgbClr val="414141"/>
                </a:solidFill>
              </a:rPr>
              <a:t> </a:t>
            </a:r>
            <a:r>
              <a:rPr lang="en-GB" sz="2200" dirty="0" err="1">
                <a:solidFill>
                  <a:srgbClr val="414141"/>
                </a:solidFill>
              </a:rPr>
              <a:t>živali</a:t>
            </a:r>
            <a:r>
              <a:rPr lang="en-GB" sz="2200" dirty="0">
                <a:solidFill>
                  <a:srgbClr val="414141"/>
                </a:solidFill>
              </a:rPr>
              <a:t>, </a:t>
            </a:r>
            <a:r>
              <a:rPr lang="en-GB" sz="2200" dirty="0" err="1">
                <a:solidFill>
                  <a:srgbClr val="414141"/>
                </a:solidFill>
              </a:rPr>
              <a:t>flore</a:t>
            </a:r>
            <a:r>
              <a:rPr lang="en-GB" sz="2200" dirty="0">
                <a:solidFill>
                  <a:srgbClr val="414141"/>
                </a:solidFill>
              </a:rPr>
              <a:t> in </a:t>
            </a:r>
            <a:r>
              <a:rPr lang="en-GB" sz="2200" dirty="0" err="1">
                <a:solidFill>
                  <a:srgbClr val="414141"/>
                </a:solidFill>
              </a:rPr>
              <a:t>favne</a:t>
            </a:r>
            <a:endParaRPr lang="en-US" sz="2200" dirty="0" err="1">
              <a:solidFill>
                <a:srgbClr val="414141"/>
              </a:solidFill>
            </a:endParaRPr>
          </a:p>
        </p:txBody>
      </p:sp>
      <p:sp>
        <p:nvSpPr>
          <p:cNvPr id="15" name="Text Placeholder 4">
            <a:extLst>
              <a:ext uri="{FF2B5EF4-FFF2-40B4-BE49-F238E27FC236}">
                <a16:creationId xmlns:a16="http://schemas.microsoft.com/office/drawing/2014/main" id="{297B4131-37A8-1D3E-C94D-1C5E95EB5EA0}"/>
              </a:ext>
            </a:extLst>
          </p:cNvPr>
          <p:cNvSpPr txBox="1">
            <a:spLocks/>
          </p:cNvSpPr>
          <p:nvPr/>
        </p:nvSpPr>
        <p:spPr>
          <a:xfrm>
            <a:off x="618611" y="5225063"/>
            <a:ext cx="10343154" cy="998063"/>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b="1">
                <a:solidFill>
                  <a:srgbClr val="EC7C69"/>
                </a:solidFill>
                <a:hlinkClick r:id="rId5">
                  <a:extLst>
                    <a:ext uri="{A12FA001-AC4F-418D-AE19-62706E023703}">
                      <ahyp:hlinkClr xmlns:ahyp="http://schemas.microsoft.com/office/drawing/2018/hyperlinkcolor" val="tx"/>
                    </a:ext>
                  </a:extLst>
                </a:hlinkClick>
              </a:rPr>
              <a:t>Videoposnetek:</a:t>
            </a:r>
            <a:endParaRPr lang="en-GB" sz="2200" b="1">
              <a:solidFill>
                <a:srgbClr val="EC7C69"/>
              </a:solidFill>
            </a:endParaRPr>
          </a:p>
          <a:p>
            <a:pPr indent="0">
              <a:lnSpc>
                <a:spcPts val="2340"/>
              </a:lnSpc>
              <a:buClr>
                <a:srgbClr val="EC7C69"/>
              </a:buClr>
            </a:pPr>
            <a:r>
              <a:rPr lang="en-GB" sz="2200">
                <a:solidFill>
                  <a:srgbClr val="414141"/>
                </a:solidFill>
              </a:rPr>
              <a:t>Naša divja in udobna serija edinstvenih bivanj na </a:t>
            </a:r>
            <a:r>
              <a:rPr lang="en-GB" sz="2200" err="1">
                <a:solidFill>
                  <a:srgbClr val="414141"/>
                </a:solidFill>
              </a:rPr>
              <a:t>Irskem </a:t>
            </a:r>
            <a:r>
              <a:rPr lang="en-GB" sz="2200">
                <a:solidFill>
                  <a:srgbClr val="414141"/>
                </a:solidFill>
              </a:rPr>
              <a:t>#irishcottage </a:t>
            </a:r>
            <a:r>
              <a:rPr lang="en-GB" sz="2200" err="1">
                <a:solidFill>
                  <a:srgbClr val="414141"/>
                </a:solidFill>
              </a:rPr>
              <a:t>#uniquestays #ireland</a:t>
            </a:r>
            <a:endParaRPr lang="en-GB" sz="2200">
              <a:solidFill>
                <a:srgbClr val="414141"/>
              </a:solidFill>
            </a:endParaRPr>
          </a:p>
          <a:p>
            <a:pPr indent="0">
              <a:lnSpc>
                <a:spcPts val="2340"/>
              </a:lnSpc>
              <a:buClr>
                <a:srgbClr val="EC7C69"/>
              </a:buClr>
            </a:pPr>
            <a:r>
              <a:rPr lang="en-GB" sz="2200">
                <a:solidFill>
                  <a:srgbClr val="459597"/>
                </a:solidFill>
                <a:hlinkClick r:id="rId4">
                  <a:extLst>
                    <a:ext uri="{A12FA001-AC4F-418D-AE19-62706E023703}">
                      <ahyp:hlinkClr xmlns:ahyp="http://schemas.microsoft.com/office/drawing/2018/hyperlinkcolor" val="tx"/>
                    </a:ext>
                  </a:extLst>
                </a:hlinkClick>
              </a:rPr>
              <a:t>https://www.eaglecottage.ie/</a:t>
            </a:r>
            <a:endParaRPr lang="en-GB" sz="2200">
              <a:solidFill>
                <a:srgbClr val="459597"/>
              </a:solidFill>
            </a:endParaRPr>
          </a:p>
          <a:p>
            <a:pPr indent="0">
              <a:lnSpc>
                <a:spcPts val="2340"/>
              </a:lnSpc>
              <a:buClr>
                <a:srgbClr val="EC7C69"/>
              </a:buClr>
            </a:pPr>
            <a:endParaRPr lang="en-GB" sz="2200">
              <a:solidFill>
                <a:srgbClr val="414141"/>
              </a:solidFill>
            </a:endParaRPr>
          </a:p>
          <a:p>
            <a:pPr indent="0">
              <a:lnSpc>
                <a:spcPts val="2340"/>
              </a:lnSpc>
              <a:buClr>
                <a:srgbClr val="EC7C69"/>
              </a:buClr>
            </a:pPr>
            <a:endParaRPr lang="en-GB" sz="2200">
              <a:solidFill>
                <a:srgbClr val="414141"/>
              </a:solidFill>
            </a:endParaRPr>
          </a:p>
          <a:p>
            <a:pPr indent="0">
              <a:lnSpc>
                <a:spcPts val="2340"/>
              </a:lnSpc>
              <a:buClr>
                <a:srgbClr val="EC7C69"/>
              </a:buClr>
            </a:pPr>
            <a:endParaRPr lang="en-GB" sz="2200">
              <a:solidFill>
                <a:srgbClr val="414141"/>
              </a:solidFill>
            </a:endParaRPr>
          </a:p>
          <a:p>
            <a:pPr indent="0">
              <a:lnSpc>
                <a:spcPts val="2340"/>
              </a:lnSpc>
              <a:buClr>
                <a:srgbClr val="EC7C69"/>
              </a:buClr>
            </a:pPr>
            <a:endParaRPr lang="en-GB" sz="2200">
              <a:solidFill>
                <a:srgbClr val="414141"/>
              </a:solidFill>
            </a:endParaRPr>
          </a:p>
          <a:p>
            <a:pPr indent="0">
              <a:lnSpc>
                <a:spcPts val="2340"/>
              </a:lnSpc>
              <a:buClr>
                <a:srgbClr val="EC7C69"/>
              </a:buClr>
            </a:pPr>
            <a:endParaRPr lang="en-GB" sz="2200">
              <a:solidFill>
                <a:srgbClr val="414141"/>
              </a:solidFill>
            </a:endParaRPr>
          </a:p>
          <a:p>
            <a:pPr indent="0">
              <a:lnSpc>
                <a:spcPts val="2340"/>
              </a:lnSpc>
              <a:buClr>
                <a:srgbClr val="EC7C69"/>
              </a:buClr>
            </a:pPr>
            <a:endParaRPr lang="en-GB" sz="2200">
              <a:solidFill>
                <a:srgbClr val="414141"/>
              </a:solidFill>
            </a:endParaRPr>
          </a:p>
          <a:p>
            <a:pPr indent="0">
              <a:lnSpc>
                <a:spcPts val="2340"/>
              </a:lnSpc>
              <a:buClr>
                <a:srgbClr val="EC7C69"/>
              </a:buClr>
            </a:pPr>
            <a:endParaRPr lang="en-GB" sz="2200">
              <a:solidFill>
                <a:srgbClr val="414141"/>
              </a:solidFill>
            </a:endParaRPr>
          </a:p>
          <a:p>
            <a:pPr indent="0">
              <a:lnSpc>
                <a:spcPts val="2340"/>
              </a:lnSpc>
              <a:buClr>
                <a:srgbClr val="EC7C69"/>
              </a:buClr>
            </a:pPr>
            <a:endParaRPr lang="en-US" sz="2200">
              <a:solidFill>
                <a:srgbClr val="414141"/>
              </a:solidFill>
            </a:endParaRPr>
          </a:p>
        </p:txBody>
      </p:sp>
      <p:sp>
        <p:nvSpPr>
          <p:cNvPr id="16" name="Slide Number Placeholder 5">
            <a:extLst>
              <a:ext uri="{FF2B5EF4-FFF2-40B4-BE49-F238E27FC236}">
                <a16:creationId xmlns:a16="http://schemas.microsoft.com/office/drawing/2014/main" id="{2BF6C4D0-8885-6E1E-0863-9FB4DEB40CC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a:p>
        </p:txBody>
      </p:sp>
    </p:spTree>
    <p:extLst>
      <p:ext uri="{BB962C8B-B14F-4D97-AF65-F5344CB8AC3E}">
        <p14:creationId xmlns:p14="http://schemas.microsoft.com/office/powerpoint/2010/main" val="3056243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CE32-066C-2574-CEAF-3252545AC45E}"/>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36E63FF8-627F-6500-0E70-8B915374F56B}"/>
              </a:ext>
            </a:extLst>
          </p:cNvPr>
          <p:cNvSpPr>
            <a:spLocks noGrp="1"/>
          </p:cNvSpPr>
          <p:nvPr>
            <p:ph type="body" sz="quarter" idx="18"/>
          </p:nvPr>
        </p:nvSpPr>
        <p:spPr>
          <a:prstGeom prst="rect">
            <a:avLst/>
          </a:prstGeom>
        </p:spPr>
        <p:txBody>
          <a:bodyPr/>
          <a:lstStyle/>
          <a:p>
            <a:r>
              <a:rPr lang="en-US"/>
              <a:t>Počasni turizem in povezava z naravo </a:t>
            </a:r>
          </a:p>
        </p:txBody>
      </p:sp>
      <p:sp>
        <p:nvSpPr>
          <p:cNvPr id="15" name="Text Placeholder 3">
            <a:extLst>
              <a:ext uri="{FF2B5EF4-FFF2-40B4-BE49-F238E27FC236}">
                <a16:creationId xmlns:a16="http://schemas.microsoft.com/office/drawing/2014/main" id="{519EB5C6-FFD6-82B2-6E18-6EC0B33A2496}"/>
              </a:ext>
            </a:extLst>
          </p:cNvPr>
          <p:cNvSpPr>
            <a:spLocks noGrp="1"/>
          </p:cNvSpPr>
          <p:nvPr>
            <p:ph type="body" sz="quarter" idx="19"/>
          </p:nvPr>
        </p:nvSpPr>
        <p:spPr>
          <a:prstGeom prst="rect">
            <a:avLst/>
          </a:prstGeom>
        </p:spPr>
        <p:txBody>
          <a:bodyPr/>
          <a:lstStyle/>
          <a:p>
            <a:r>
              <a:rPr lang="en-GB"/>
              <a:t>Blog</a:t>
            </a:r>
          </a:p>
        </p:txBody>
      </p:sp>
      <p:sp>
        <p:nvSpPr>
          <p:cNvPr id="19" name="Slide Number Placeholder 5">
            <a:extLst>
              <a:ext uri="{FF2B5EF4-FFF2-40B4-BE49-F238E27FC236}">
                <a16:creationId xmlns:a16="http://schemas.microsoft.com/office/drawing/2014/main" id="{FF26638B-09A3-B5B9-303C-C63121DEA06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a:p>
        </p:txBody>
      </p:sp>
      <p:pic>
        <p:nvPicPr>
          <p:cNvPr id="12" name="Picture 11">
            <a:extLst>
              <a:ext uri="{FF2B5EF4-FFF2-40B4-BE49-F238E27FC236}">
                <a16:creationId xmlns:a16="http://schemas.microsoft.com/office/drawing/2014/main" id="{7B6B06BC-6550-8304-FA74-3DD378315E7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2150599" y="1851954"/>
            <a:ext cx="4246690" cy="3154091"/>
          </a:xfrm>
          <a:prstGeom prst="rect">
            <a:avLst/>
          </a:prstGeom>
        </p:spPr>
      </p:pic>
      <p:pic>
        <p:nvPicPr>
          <p:cNvPr id="9" name="Graphic 8" descr="Blog outline">
            <a:extLst>
              <a:ext uri="{FF2B5EF4-FFF2-40B4-BE49-F238E27FC236}">
                <a16:creationId xmlns:a16="http://schemas.microsoft.com/office/drawing/2014/main" id="{324ABFAB-DC02-1743-F2D2-2CEE66F076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5022" y="518589"/>
            <a:ext cx="963706" cy="963706"/>
          </a:xfrm>
          <a:prstGeom prst="rect">
            <a:avLst/>
          </a:prstGeom>
        </p:spPr>
      </p:pic>
      <p:pic>
        <p:nvPicPr>
          <p:cNvPr id="10" name="Picture 9" descr="A piece of paper with text on it&#10;&#10;AI-generated content may be incorrect.">
            <a:extLst>
              <a:ext uri="{FF2B5EF4-FFF2-40B4-BE49-F238E27FC236}">
                <a16:creationId xmlns:a16="http://schemas.microsoft.com/office/drawing/2014/main" id="{C22D6D79-077A-047F-4B03-85A81A2946E7}"/>
              </a:ext>
            </a:extLst>
          </p:cNvPr>
          <p:cNvPicPr>
            <a:picLocks noChangeAspect="1"/>
          </p:cNvPicPr>
          <p:nvPr/>
        </p:nvPicPr>
        <p:blipFill>
          <a:blip r:embed="rId5"/>
          <a:srcRect l="6139" t="1198" r="8991" b="1677"/>
          <a:stretch/>
        </p:blipFill>
        <p:spPr>
          <a:xfrm>
            <a:off x="8404949" y="2074140"/>
            <a:ext cx="3187141" cy="4236755"/>
          </a:xfrm>
          <a:prstGeom prst="rect">
            <a:avLst/>
          </a:prstGeom>
        </p:spPr>
      </p:pic>
      <p:sp>
        <p:nvSpPr>
          <p:cNvPr id="11" name="Oval 10">
            <a:extLst>
              <a:ext uri="{FF2B5EF4-FFF2-40B4-BE49-F238E27FC236}">
                <a16:creationId xmlns:a16="http://schemas.microsoft.com/office/drawing/2014/main" id="{E16E417B-7F25-79F6-E8CA-DC3CE6BB04FC}"/>
              </a:ext>
            </a:extLst>
          </p:cNvPr>
          <p:cNvSpPr/>
          <p:nvPr/>
        </p:nvSpPr>
        <p:spPr>
          <a:xfrm>
            <a:off x="7661983" y="1273054"/>
            <a:ext cx="1794175" cy="1794175"/>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3">
            <a:extLst>
              <a:ext uri="{FF2B5EF4-FFF2-40B4-BE49-F238E27FC236}">
                <a16:creationId xmlns:a16="http://schemas.microsoft.com/office/drawing/2014/main" id="{AFE03B78-CC8C-D0FA-E6A1-8A27AF6D9CDC}"/>
              </a:ext>
            </a:extLst>
          </p:cNvPr>
          <p:cNvSpPr/>
          <p:nvPr/>
        </p:nvSpPr>
        <p:spPr>
          <a:xfrm>
            <a:off x="7720426" y="1800439"/>
            <a:ext cx="1677287" cy="7310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r>
              <a:rPr lang="en-IE" sz="3000" b="1">
                <a:solidFill>
                  <a:schemeClr val="bg1"/>
                </a:solidFill>
                <a:latin typeface="Calibri" panose="020F0502020204030204" pitchFamily="34" charset="0"/>
                <a:cs typeface="Calibri" panose="020F0502020204030204" pitchFamily="34" charset="0"/>
              </a:rPr>
              <a:t>Kliknite za </a:t>
            </a:r>
            <a:r>
              <a:rPr lang="en-IE" sz="3000" b="1">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branje</a:t>
            </a:r>
            <a:endParaRPr lang="en-IE" sz="3000">
              <a:solidFill>
                <a:schemeClr val="bg1"/>
              </a:solidFill>
              <a:latin typeface="Calibri" panose="020F0502020204030204" pitchFamily="34" charset="0"/>
              <a:cs typeface="Calibri" panose="020F0502020204030204" pitchFamily="34" charset="0"/>
            </a:endParaRPr>
          </a:p>
        </p:txBody>
      </p:sp>
      <p:sp>
        <p:nvSpPr>
          <p:cNvPr id="17" name="Text Placeholder 4">
            <a:extLst>
              <a:ext uri="{FF2B5EF4-FFF2-40B4-BE49-F238E27FC236}">
                <a16:creationId xmlns:a16="http://schemas.microsoft.com/office/drawing/2014/main" id="{096EC038-4EEA-7C31-725D-BEE41A19597E}"/>
              </a:ext>
            </a:extLst>
          </p:cNvPr>
          <p:cNvSpPr txBox="1">
            <a:spLocks/>
          </p:cNvSpPr>
          <p:nvPr/>
        </p:nvSpPr>
        <p:spPr>
          <a:xfrm>
            <a:off x="599910" y="3692300"/>
            <a:ext cx="7415589" cy="4702721"/>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dirty="0" err="1">
                <a:latin typeface="Calibri"/>
                <a:ea typeface="Calibri"/>
                <a:cs typeface="Calibri"/>
              </a:rPr>
              <a:t>Turisti</a:t>
            </a:r>
            <a:r>
              <a:rPr lang="en-IE" dirty="0">
                <a:latin typeface="Calibri"/>
                <a:ea typeface="Calibri"/>
                <a:cs typeface="Calibri"/>
              </a:rPr>
              <a:t> </a:t>
            </a:r>
            <a:r>
              <a:rPr lang="en-IE" dirty="0" err="1">
                <a:latin typeface="Calibri"/>
                <a:ea typeface="Calibri"/>
                <a:cs typeface="Calibri"/>
              </a:rPr>
              <a:t>lahko</a:t>
            </a:r>
            <a:r>
              <a:rPr lang="en-IE" dirty="0">
                <a:latin typeface="Calibri"/>
                <a:ea typeface="Calibri"/>
                <a:cs typeface="Calibri"/>
              </a:rPr>
              <a:t> </a:t>
            </a:r>
            <a:r>
              <a:rPr lang="en-IE" dirty="0" err="1">
                <a:latin typeface="Calibri"/>
                <a:ea typeface="Calibri"/>
                <a:cs typeface="Calibri"/>
              </a:rPr>
              <a:t>pridobijo</a:t>
            </a:r>
            <a:r>
              <a:rPr lang="en-IE" dirty="0">
                <a:latin typeface="Calibri"/>
                <a:ea typeface="Calibri"/>
                <a:cs typeface="Calibri"/>
              </a:rPr>
              <a:t> </a:t>
            </a:r>
            <a:r>
              <a:rPr lang="en-IE" dirty="0" err="1">
                <a:latin typeface="Calibri"/>
                <a:ea typeface="Calibri"/>
                <a:cs typeface="Calibri"/>
              </a:rPr>
              <a:t>dragoceno</a:t>
            </a:r>
            <a:r>
              <a:rPr lang="en-IE" dirty="0">
                <a:latin typeface="Calibri"/>
                <a:ea typeface="Calibri"/>
                <a:cs typeface="Calibri"/>
              </a:rPr>
              <a:t> </a:t>
            </a:r>
            <a:r>
              <a:rPr lang="en-IE" dirty="0" err="1">
                <a:latin typeface="Calibri"/>
                <a:ea typeface="Calibri"/>
                <a:cs typeface="Calibri"/>
              </a:rPr>
              <a:t>znanje</a:t>
            </a:r>
            <a:r>
              <a:rPr lang="en-IE" dirty="0">
                <a:latin typeface="Calibri"/>
                <a:ea typeface="Calibri"/>
                <a:cs typeface="Calibri"/>
              </a:rPr>
              <a:t> o </a:t>
            </a:r>
            <a:r>
              <a:rPr lang="en-IE" dirty="0" err="1">
                <a:latin typeface="Calibri"/>
                <a:ea typeface="Calibri"/>
                <a:cs typeface="Calibri"/>
              </a:rPr>
              <a:t>ohranjanju</a:t>
            </a:r>
            <a:r>
              <a:rPr lang="en-IE" dirty="0">
                <a:latin typeface="Calibri"/>
                <a:ea typeface="Calibri"/>
                <a:cs typeface="Calibri"/>
              </a:rPr>
              <a:t> </a:t>
            </a:r>
            <a:r>
              <a:rPr lang="en-IE" dirty="0" err="1">
                <a:latin typeface="Calibri"/>
                <a:ea typeface="Calibri"/>
                <a:cs typeface="Calibri"/>
              </a:rPr>
              <a:t>okolja</a:t>
            </a:r>
            <a:r>
              <a:rPr lang="en-IE" dirty="0">
                <a:latin typeface="Calibri"/>
                <a:ea typeface="Calibri"/>
                <a:cs typeface="Calibri"/>
              </a:rPr>
              <a:t>, </a:t>
            </a:r>
            <a:r>
              <a:rPr lang="en-IE" dirty="0" err="1">
                <a:latin typeface="Calibri"/>
                <a:ea typeface="Calibri"/>
                <a:cs typeface="Calibri"/>
              </a:rPr>
              <a:t>trajnostnem</a:t>
            </a:r>
            <a:r>
              <a:rPr lang="en-IE" dirty="0">
                <a:latin typeface="Calibri"/>
                <a:ea typeface="Calibri"/>
                <a:cs typeface="Calibri"/>
              </a:rPr>
              <a:t> </a:t>
            </a:r>
            <a:r>
              <a:rPr lang="en-IE" dirty="0" err="1">
                <a:latin typeface="Calibri"/>
                <a:ea typeface="Calibri"/>
                <a:cs typeface="Calibri"/>
              </a:rPr>
              <a:t>življenju</a:t>
            </a:r>
            <a:r>
              <a:rPr lang="en-IE" dirty="0">
                <a:latin typeface="Calibri"/>
                <a:ea typeface="Calibri"/>
                <a:cs typeface="Calibri"/>
              </a:rPr>
              <a:t> in </a:t>
            </a:r>
            <a:r>
              <a:rPr lang="en-IE" dirty="0" err="1">
                <a:latin typeface="Calibri"/>
                <a:ea typeface="Calibri"/>
                <a:cs typeface="Calibri"/>
              </a:rPr>
              <a:t>lokalnih</a:t>
            </a:r>
            <a:r>
              <a:rPr lang="en-IE" dirty="0">
                <a:latin typeface="Calibri"/>
                <a:ea typeface="Calibri"/>
                <a:cs typeface="Calibri"/>
              </a:rPr>
              <a:t> </a:t>
            </a:r>
            <a:r>
              <a:rPr lang="en-IE" dirty="0" err="1">
                <a:latin typeface="Calibri"/>
                <a:ea typeface="Calibri"/>
                <a:cs typeface="Calibri"/>
              </a:rPr>
              <a:t>tradicijah</a:t>
            </a:r>
            <a:r>
              <a:rPr lang="en-IE">
                <a:latin typeface="Calibri"/>
                <a:ea typeface="Calibri"/>
                <a:cs typeface="Calibri"/>
              </a:rPr>
              <a:t>.</a:t>
            </a:r>
            <a:endParaRPr lang="en-IE" dirty="0">
              <a:latin typeface="Calibri"/>
              <a:ea typeface="Calibri"/>
              <a:cs typeface="Calibri"/>
            </a:endParaRPr>
          </a:p>
          <a:p>
            <a:pPr>
              <a:lnSpc>
                <a:spcPts val="2340"/>
              </a:lnSpc>
              <a:buClr>
                <a:srgbClr val="EC7C69"/>
              </a:buClr>
            </a:pPr>
            <a:endParaRPr lang="en-IE">
              <a:latin typeface="Calibri" panose="020F0502020204030204" pitchFamily="34" charset="0"/>
              <a:cs typeface="Calibri" panose="020F0502020204030204" pitchFamily="34" charset="0"/>
            </a:endParaRPr>
          </a:p>
          <a:p>
            <a:pPr>
              <a:lnSpc>
                <a:spcPts val="2340"/>
              </a:lnSpc>
              <a:buClr>
                <a:srgbClr val="EC7C69"/>
              </a:buClr>
            </a:pPr>
            <a:r>
              <a:rPr lang="en-IE" dirty="0" err="1">
                <a:latin typeface="Calibri"/>
                <a:ea typeface="Calibri"/>
                <a:cs typeface="Calibri"/>
              </a:rPr>
              <a:t>Obisk</a:t>
            </a:r>
            <a:r>
              <a:rPr lang="en-IE" dirty="0">
                <a:latin typeface="Calibri"/>
                <a:ea typeface="Calibri"/>
                <a:cs typeface="Calibri"/>
              </a:rPr>
              <a:t> </a:t>
            </a:r>
            <a:r>
              <a:rPr lang="en-IE" dirty="0" err="1">
                <a:latin typeface="Calibri"/>
                <a:ea typeface="Calibri"/>
                <a:cs typeface="Calibri"/>
              </a:rPr>
              <a:t>podeželske</a:t>
            </a:r>
            <a:r>
              <a:rPr lang="en-IE" dirty="0">
                <a:latin typeface="Calibri"/>
                <a:ea typeface="Calibri"/>
                <a:cs typeface="Calibri"/>
              </a:rPr>
              <a:t> </a:t>
            </a:r>
            <a:r>
              <a:rPr lang="en-IE" dirty="0" err="1">
                <a:latin typeface="Calibri"/>
                <a:ea typeface="Calibri"/>
                <a:cs typeface="Calibri"/>
              </a:rPr>
              <a:t>kmetijske</a:t>
            </a:r>
            <a:r>
              <a:rPr lang="en-IE" dirty="0">
                <a:latin typeface="Calibri"/>
                <a:ea typeface="Calibri"/>
                <a:cs typeface="Calibri"/>
              </a:rPr>
              <a:t> </a:t>
            </a:r>
            <a:r>
              <a:rPr lang="en-IE" dirty="0" err="1">
                <a:latin typeface="Calibri"/>
                <a:ea typeface="Calibri"/>
                <a:cs typeface="Calibri"/>
              </a:rPr>
              <a:t>skupnosti</a:t>
            </a:r>
            <a:r>
              <a:rPr lang="en-IE" dirty="0">
                <a:latin typeface="Calibri"/>
                <a:ea typeface="Calibri"/>
                <a:cs typeface="Calibri"/>
              </a:rPr>
              <a:t> </a:t>
            </a:r>
            <a:r>
              <a:rPr lang="en-IE" dirty="0" err="1">
                <a:latin typeface="Calibri"/>
                <a:ea typeface="Calibri"/>
                <a:cs typeface="Calibri"/>
              </a:rPr>
              <a:t>lahko</a:t>
            </a:r>
            <a:r>
              <a:rPr lang="en-IE" dirty="0">
                <a:latin typeface="Calibri"/>
                <a:ea typeface="Calibri"/>
                <a:cs typeface="Calibri"/>
              </a:rPr>
              <a:t> </a:t>
            </a:r>
            <a:r>
              <a:rPr lang="en-IE" dirty="0" err="1">
                <a:latin typeface="Calibri"/>
                <a:ea typeface="Calibri"/>
                <a:cs typeface="Calibri"/>
              </a:rPr>
              <a:t>popotnikom</a:t>
            </a:r>
            <a:r>
              <a:rPr lang="en-IE" dirty="0">
                <a:latin typeface="Calibri"/>
                <a:ea typeface="Calibri"/>
                <a:cs typeface="Calibri"/>
              </a:rPr>
              <a:t> </a:t>
            </a:r>
            <a:r>
              <a:rPr lang="en-IE" dirty="0" err="1">
                <a:latin typeface="Calibri"/>
                <a:ea typeface="Calibri"/>
                <a:cs typeface="Calibri"/>
              </a:rPr>
              <a:t>približa</a:t>
            </a:r>
            <a:r>
              <a:rPr lang="en-IE" dirty="0">
                <a:latin typeface="Calibri"/>
                <a:ea typeface="Calibri"/>
                <a:cs typeface="Calibri"/>
              </a:rPr>
              <a:t> </a:t>
            </a:r>
            <a:r>
              <a:rPr lang="en-IE" dirty="0" err="1">
                <a:latin typeface="Calibri"/>
                <a:ea typeface="Calibri"/>
                <a:cs typeface="Calibri"/>
              </a:rPr>
              <a:t>ekološko</a:t>
            </a:r>
            <a:r>
              <a:rPr lang="en-IE" dirty="0">
                <a:latin typeface="Calibri"/>
                <a:ea typeface="Calibri"/>
                <a:cs typeface="Calibri"/>
              </a:rPr>
              <a:t> </a:t>
            </a:r>
            <a:r>
              <a:rPr lang="en-IE" dirty="0" err="1">
                <a:latin typeface="Calibri"/>
                <a:ea typeface="Calibri"/>
                <a:cs typeface="Calibri"/>
              </a:rPr>
              <a:t>kmetijstvo</a:t>
            </a:r>
            <a:r>
              <a:rPr lang="en-IE" dirty="0">
                <a:latin typeface="Calibri"/>
                <a:ea typeface="Calibri"/>
                <a:cs typeface="Calibri"/>
              </a:rPr>
              <a:t>, </a:t>
            </a:r>
            <a:r>
              <a:rPr lang="en-IE" dirty="0" err="1">
                <a:latin typeface="Calibri"/>
                <a:ea typeface="Calibri"/>
                <a:cs typeface="Calibri"/>
              </a:rPr>
              <a:t>prostovoljstvo</a:t>
            </a:r>
            <a:r>
              <a:rPr lang="en-IE" dirty="0">
                <a:latin typeface="Calibri"/>
                <a:ea typeface="Calibri"/>
                <a:cs typeface="Calibri"/>
              </a:rPr>
              <a:t> v </a:t>
            </a:r>
            <a:r>
              <a:rPr lang="en-IE" dirty="0" err="1">
                <a:latin typeface="Calibri"/>
                <a:ea typeface="Calibri"/>
                <a:cs typeface="Calibri"/>
              </a:rPr>
              <a:t>naravnem</a:t>
            </a:r>
            <a:r>
              <a:rPr lang="en-IE" dirty="0">
                <a:latin typeface="Calibri"/>
                <a:ea typeface="Calibri"/>
                <a:cs typeface="Calibri"/>
              </a:rPr>
              <a:t> </a:t>
            </a:r>
            <a:r>
              <a:rPr lang="en-IE" dirty="0" err="1">
                <a:latin typeface="Calibri"/>
                <a:ea typeface="Calibri"/>
                <a:cs typeface="Calibri"/>
              </a:rPr>
              <a:t>rezervatu</a:t>
            </a:r>
            <a:r>
              <a:rPr lang="en-IE" dirty="0">
                <a:latin typeface="Calibri"/>
                <a:ea typeface="Calibri"/>
                <a:cs typeface="Calibri"/>
              </a:rPr>
              <a:t> pa </a:t>
            </a:r>
            <a:r>
              <a:rPr lang="en-IE" dirty="0" err="1">
                <a:latin typeface="Calibri"/>
                <a:ea typeface="Calibri"/>
                <a:cs typeface="Calibri"/>
              </a:rPr>
              <a:t>jim</a:t>
            </a:r>
            <a:r>
              <a:rPr lang="en-IE" dirty="0">
                <a:latin typeface="Calibri"/>
                <a:ea typeface="Calibri"/>
                <a:cs typeface="Calibri"/>
              </a:rPr>
              <a:t> </a:t>
            </a:r>
            <a:r>
              <a:rPr lang="en-IE" dirty="0" err="1">
                <a:latin typeface="Calibri"/>
                <a:ea typeface="Calibri"/>
                <a:cs typeface="Calibri"/>
              </a:rPr>
              <a:t>ponudi</a:t>
            </a:r>
            <a:r>
              <a:rPr lang="en-IE" dirty="0">
                <a:latin typeface="Calibri"/>
                <a:ea typeface="Calibri"/>
                <a:cs typeface="Calibri"/>
              </a:rPr>
              <a:t> </a:t>
            </a:r>
            <a:r>
              <a:rPr lang="en-IE" dirty="0" err="1">
                <a:latin typeface="Calibri"/>
                <a:ea typeface="Calibri"/>
                <a:cs typeface="Calibri"/>
              </a:rPr>
              <a:t>vpogled</a:t>
            </a:r>
            <a:r>
              <a:rPr lang="en-IE" dirty="0">
                <a:latin typeface="Calibri"/>
                <a:ea typeface="Calibri"/>
                <a:cs typeface="Calibri"/>
              </a:rPr>
              <a:t> v </a:t>
            </a:r>
            <a:r>
              <a:rPr lang="en-IE" dirty="0" err="1">
                <a:latin typeface="Calibri"/>
                <a:ea typeface="Calibri"/>
                <a:cs typeface="Calibri"/>
              </a:rPr>
              <a:t>ohranjanje</a:t>
            </a:r>
            <a:r>
              <a:rPr lang="en-IE" dirty="0">
                <a:latin typeface="Calibri"/>
                <a:ea typeface="Calibri"/>
                <a:cs typeface="Calibri"/>
              </a:rPr>
              <a:t> </a:t>
            </a:r>
            <a:r>
              <a:rPr lang="en-IE" dirty="0" err="1">
                <a:latin typeface="Calibri"/>
                <a:ea typeface="Calibri"/>
                <a:cs typeface="Calibri"/>
              </a:rPr>
              <a:t>živali</a:t>
            </a:r>
            <a:r>
              <a:rPr lang="en-IE" dirty="0">
                <a:latin typeface="Calibri"/>
                <a:ea typeface="Calibri"/>
                <a:cs typeface="Calibri"/>
              </a:rPr>
              <a:t>.</a:t>
            </a:r>
          </a:p>
          <a:p>
            <a:pPr>
              <a:lnSpc>
                <a:spcPts val="2340"/>
              </a:lnSpc>
              <a:buClr>
                <a:srgbClr val="EC7C69"/>
              </a:buClr>
            </a:pPr>
            <a:endParaRPr lang="en-IE" i="1">
              <a:latin typeface="Calibri" panose="020F0502020204030204" pitchFamily="34" charset="0"/>
              <a:cs typeface="Calibri" panose="020F0502020204030204" pitchFamily="34" charset="0"/>
            </a:endParaRPr>
          </a:p>
          <a:p>
            <a:pPr>
              <a:tabLst>
                <a:tab pos="841375" algn="l"/>
              </a:tabLst>
            </a:pPr>
            <a:r>
              <a:rPr lang="en-US" b="1" u="sng" dirty="0">
                <a:latin typeface="Calibri"/>
                <a:ea typeface="Roboto"/>
                <a:cs typeface="Calibri"/>
              </a:rPr>
              <a:t>Blog: </a:t>
            </a:r>
            <a:r>
              <a:rPr lang="en-US" dirty="0">
                <a:solidFill>
                  <a:srgbClr val="459597"/>
                </a:solidFill>
                <a:latin typeface="Calibri"/>
                <a:ea typeface="+mn-lt"/>
                <a:cs typeface="Calibri"/>
                <a:hlinkClick r:id="rId7">
                  <a:extLst>
                    <a:ext uri="{A12FA001-AC4F-418D-AE19-62706E023703}">
                      <ahyp:hlinkClr xmlns:ahyp="http://schemas.microsoft.com/office/drawing/2018/hyperlinkcolor" val="tx"/>
                    </a:ext>
                  </a:extLst>
                </a:hlinkClick>
              </a:rPr>
              <a:t>    Počasni turizem in povezava z naravo </a:t>
            </a:r>
          </a:p>
          <a:p>
            <a:pPr>
              <a:tabLst>
                <a:tab pos="841375" algn="l"/>
              </a:tabLst>
            </a:pPr>
            <a:r>
              <a:rPr lang="en-US" dirty="0">
                <a:solidFill>
                  <a:srgbClr val="459597"/>
                </a:solidFill>
                <a:latin typeface="Calibri"/>
                <a:ea typeface="+mn-lt"/>
                <a:cs typeface="Calibri"/>
              </a:rPr>
              <a:t>	</a:t>
            </a:r>
            <a:r>
              <a:rPr lang="en-US" dirty="0">
                <a:solidFill>
                  <a:srgbClr val="459597"/>
                </a:solidFill>
                <a:latin typeface="Calibri"/>
                <a:ea typeface="+mn-lt"/>
                <a:cs typeface="Calibri"/>
                <a:hlinkClick r:id="rId7">
                  <a:extLst>
                    <a:ext uri="{A12FA001-AC4F-418D-AE19-62706E023703}">
                      <ahyp:hlinkClr xmlns:ahyp="http://schemas.microsoft.com/office/drawing/2018/hyperlinkcolor" val="tx"/>
                    </a:ext>
                  </a:extLst>
                </a:hlinkClick>
              </a:rPr>
              <a:t>— An Darach Forest Therapy</a:t>
            </a:r>
            <a:endParaRPr lang="en-US" dirty="0">
              <a:solidFill>
                <a:srgbClr val="459597"/>
              </a:solidFill>
              <a:latin typeface="Calibri"/>
              <a:cs typeface="Calibri"/>
            </a:endParaRPr>
          </a:p>
          <a:p>
            <a:pPr>
              <a:lnSpc>
                <a:spcPts val="2340"/>
              </a:lnSpc>
              <a:buClr>
                <a:srgbClr val="EC7C69"/>
              </a:buClr>
            </a:pPr>
            <a:endParaRPr lang="en-IE" i="1">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98E7EC96-3692-8BFD-1657-08808CEE4E08}"/>
              </a:ext>
            </a:extLst>
          </p:cNvPr>
          <p:cNvGrpSpPr/>
          <p:nvPr/>
        </p:nvGrpSpPr>
        <p:grpSpPr>
          <a:xfrm rot="16200000">
            <a:off x="9777338" y="1339577"/>
            <a:ext cx="3253859" cy="554397"/>
            <a:chOff x="1800741" y="6353467"/>
            <a:chExt cx="3253859" cy="554397"/>
          </a:xfrm>
        </p:grpSpPr>
        <p:sp>
          <p:nvSpPr>
            <p:cNvPr id="20" name="object 3">
              <a:extLst>
                <a:ext uri="{FF2B5EF4-FFF2-40B4-BE49-F238E27FC236}">
                  <a16:creationId xmlns:a16="http://schemas.microsoft.com/office/drawing/2014/main" id="{DF9B5275-D444-A6D3-F905-159D983CA04A}"/>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Text Placeholder 6">
              <a:extLst>
                <a:ext uri="{FF2B5EF4-FFF2-40B4-BE49-F238E27FC236}">
                  <a16:creationId xmlns:a16="http://schemas.microsoft.com/office/drawing/2014/main" id="{09E4D7D0-9A44-A66E-6D3D-785CFF7C2485}"/>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Avtor fotografije:</a:t>
              </a:r>
              <a:r>
                <a:rPr lang="en-IE" sz="1200" err="1"/>
                <a:t> www.leavenotraceireland.org</a:t>
              </a:r>
              <a:endParaRPr lang="en-IE" sz="1200"/>
            </a:p>
          </p:txBody>
        </p:sp>
      </p:grpSp>
    </p:spTree>
    <p:extLst>
      <p:ext uri="{BB962C8B-B14F-4D97-AF65-F5344CB8AC3E}">
        <p14:creationId xmlns:p14="http://schemas.microsoft.com/office/powerpoint/2010/main" val="865222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A9FF7-88DC-2C0E-7DA8-AFE79A0E7C5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6AAA61FF-3D8E-6B2B-6159-9FE2D3F2E655}"/>
              </a:ext>
            </a:extLst>
          </p:cNvPr>
          <p:cNvSpPr/>
          <p:nvPr/>
        </p:nvSpPr>
        <p:spPr>
          <a:xfrm rot="5400000" flipH="1">
            <a:off x="337017" y="1076530"/>
            <a:ext cx="4938780" cy="4261960"/>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8" name="Text Placeholder 1">
            <a:extLst>
              <a:ext uri="{FF2B5EF4-FFF2-40B4-BE49-F238E27FC236}">
                <a16:creationId xmlns:a16="http://schemas.microsoft.com/office/drawing/2014/main" id="{6FD7E51C-45E3-CA3F-20DB-F02828B3285E}"/>
              </a:ext>
            </a:extLst>
          </p:cNvPr>
          <p:cNvSpPr txBox="1">
            <a:spLocks/>
          </p:cNvSpPr>
          <p:nvPr/>
        </p:nvSpPr>
        <p:spPr>
          <a:xfrm>
            <a:off x="5366479" y="1096160"/>
            <a:ext cx="5576404" cy="47394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a:solidFill>
                  <a:srgbClr val="EC7C69"/>
                </a:solidFill>
              </a:rPr>
              <a:t>Učni izidi:</a:t>
            </a:r>
          </a:p>
          <a:p>
            <a:pPr algn="l">
              <a:lnSpc>
                <a:spcPts val="2540"/>
              </a:lnSpc>
              <a:spcBef>
                <a:spcPts val="0"/>
              </a:spcBef>
            </a:pPr>
            <a:endParaRPr lang="en-IE" sz="2400" b="1">
              <a:solidFill>
                <a:srgbClr val="EC7C69"/>
              </a:solidFill>
            </a:endParaRPr>
          </a:p>
          <a:p>
            <a:pPr marL="457200" indent="-457200" algn="l">
              <a:lnSpc>
                <a:spcPts val="2340"/>
              </a:lnSpc>
              <a:spcBef>
                <a:spcPts val="0"/>
              </a:spcBef>
              <a:buClr>
                <a:srgbClr val="459597"/>
              </a:buClr>
              <a:buFont typeface="+mj-lt"/>
              <a:buAutoNum type="arabicPeriod"/>
            </a:pPr>
            <a:r>
              <a:rPr lang="en-IE" sz="2200">
                <a:solidFill>
                  <a:srgbClr val="414141"/>
                </a:solidFill>
              </a:rPr>
              <a:t>Razumevanje vloge lokalne skupnosti v trajnostnem turizmu.</a:t>
            </a:r>
          </a:p>
          <a:p>
            <a:pPr marL="457200" indent="-457200" algn="l">
              <a:lnSpc>
                <a:spcPts val="2340"/>
              </a:lnSpc>
              <a:spcBef>
                <a:spcPts val="0"/>
              </a:spcBef>
              <a:buClr>
                <a:srgbClr val="459597"/>
              </a:buClr>
              <a:buFont typeface="+mj-lt"/>
              <a:buAutoNum type="arabicPeriod"/>
            </a:pPr>
            <a:r>
              <a:rPr lang="en-IE" sz="2200">
                <a:solidFill>
                  <a:srgbClr val="414141"/>
                </a:solidFill>
              </a:rPr>
              <a:t>Raziskati praktične načine, kako lahko ponudnik alternativnih nastanitev spodbuja interakcijo med gosti in skupnostjo.</a:t>
            </a:r>
          </a:p>
          <a:p>
            <a:pPr marL="457200" indent="-457200" algn="l">
              <a:lnSpc>
                <a:spcPts val="2340"/>
              </a:lnSpc>
              <a:spcBef>
                <a:spcPts val="0"/>
              </a:spcBef>
              <a:buClr>
                <a:srgbClr val="459597"/>
              </a:buClr>
              <a:buFont typeface="+mj-lt"/>
              <a:buAutoNum type="arabicPeriod"/>
            </a:pPr>
            <a:r>
              <a:rPr lang="en-IE" sz="2200">
                <a:solidFill>
                  <a:srgbClr val="414141"/>
                </a:solidFill>
              </a:rPr>
              <a:t>Prepoznati, kako lahko povezovanje z lokalno skupnostjo koristi turistični izkušnji.</a:t>
            </a:r>
          </a:p>
          <a:p>
            <a:pPr marL="457200" indent="-457200" algn="l">
              <a:lnSpc>
                <a:spcPts val="2340"/>
              </a:lnSpc>
              <a:spcBef>
                <a:spcPts val="0"/>
              </a:spcBef>
              <a:buClr>
                <a:srgbClr val="459597"/>
              </a:buClr>
              <a:buFont typeface="+mj-lt"/>
              <a:buAutoNum type="arabicPeriod"/>
            </a:pPr>
            <a:endParaRPr lang="en-IE" sz="2400">
              <a:solidFill>
                <a:srgbClr val="414141"/>
              </a:solidFill>
            </a:endParaRPr>
          </a:p>
        </p:txBody>
      </p:sp>
      <p:pic>
        <p:nvPicPr>
          <p:cNvPr id="10" name="Graphic 9" descr="Signature with solid fill">
            <a:extLst>
              <a:ext uri="{FF2B5EF4-FFF2-40B4-BE49-F238E27FC236}">
                <a16:creationId xmlns:a16="http://schemas.microsoft.com/office/drawing/2014/main" id="{4996331D-356B-65B9-794B-745FF199C4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69E7C769-9608-E427-CF2C-4A100A762A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36</a:t>
            </a:fld>
            <a:endParaRPr lang="fr-CA" sz="1200">
              <a:solidFill>
                <a:schemeClr val="bg1"/>
              </a:solidFill>
            </a:endParaRPr>
          </a:p>
        </p:txBody>
      </p:sp>
      <p:sp>
        <p:nvSpPr>
          <p:cNvPr id="5" name="Text Placeholder 1">
            <a:extLst>
              <a:ext uri="{FF2B5EF4-FFF2-40B4-BE49-F238E27FC236}">
                <a16:creationId xmlns:a16="http://schemas.microsoft.com/office/drawing/2014/main" id="{CA0673C2-7034-8319-B178-24DD9895FAE1}"/>
              </a:ext>
            </a:extLst>
          </p:cNvPr>
          <p:cNvSpPr txBox="1">
            <a:spLocks/>
          </p:cNvSpPr>
          <p:nvPr/>
        </p:nvSpPr>
        <p:spPr>
          <a:xfrm>
            <a:off x="1033217" y="1286660"/>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a:t>Cilj:</a:t>
            </a:r>
          </a:p>
          <a:p>
            <a:pPr algn="l">
              <a:lnSpc>
                <a:spcPts val="2340"/>
              </a:lnSpc>
              <a:spcBef>
                <a:spcPts val="0"/>
              </a:spcBef>
              <a:spcAft>
                <a:spcPts val="1200"/>
              </a:spcAft>
            </a:pPr>
            <a:br>
              <a:rPr lang="en-IE" sz="2200"/>
            </a:br>
            <a:r>
              <a:rPr lang="en-IE" sz="2200"/>
              <a:t>Preučiti praktične načine, kako lahko ponudnik turističnih nastanitev poveže obiskovalce z lokalno skupnostjo.</a:t>
            </a:r>
            <a:br>
              <a:rPr lang="en-IE" sz="2200"/>
            </a:br>
            <a:endParaRPr lang="en-IE" sz="2200"/>
          </a:p>
          <a:p>
            <a:pPr algn="l">
              <a:lnSpc>
                <a:spcPts val="2340"/>
              </a:lnSpc>
              <a:spcBef>
                <a:spcPts val="0"/>
              </a:spcBef>
              <a:spcAft>
                <a:spcPts val="1200"/>
              </a:spcAft>
            </a:pPr>
            <a:endParaRPr lang="en-IE" sz="2200"/>
          </a:p>
        </p:txBody>
      </p:sp>
    </p:spTree>
    <p:extLst>
      <p:ext uri="{BB962C8B-B14F-4D97-AF65-F5344CB8AC3E}">
        <p14:creationId xmlns:p14="http://schemas.microsoft.com/office/powerpoint/2010/main" val="1006509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EA424-B5CC-8AEB-1F9A-781688561636}"/>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0FF17596-D3D9-6033-3C27-0855744446BE}"/>
              </a:ext>
            </a:extLst>
          </p:cNvPr>
          <p:cNvSpPr txBox="1">
            <a:spLocks/>
          </p:cNvSpPr>
          <p:nvPr/>
        </p:nvSpPr>
        <p:spPr>
          <a:xfrm>
            <a:off x="1030877" y="2162458"/>
            <a:ext cx="437602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540"/>
              </a:lnSpc>
              <a:spcBef>
                <a:spcPts val="0"/>
              </a:spcBef>
              <a:buFont typeface="+mj-lt"/>
              <a:buAutoNum type="arabicPeriod"/>
            </a:pPr>
            <a:r>
              <a:rPr lang="en-IE" sz="2400" b="1">
                <a:solidFill>
                  <a:srgbClr val="EC7C69"/>
                </a:solidFill>
              </a:rPr>
              <a:t>Raziščite naslednje 3 spletne strani:</a:t>
            </a:r>
          </a:p>
          <a:p>
            <a:pPr marL="457200" indent="-457200" algn="l">
              <a:lnSpc>
                <a:spcPts val="2540"/>
              </a:lnSpc>
              <a:spcBef>
                <a:spcPts val="0"/>
              </a:spcBef>
              <a:buFont typeface="+mj-lt"/>
              <a:buAutoNum type="arabicPeriod"/>
            </a:pPr>
            <a:endParaRPr lang="en-IE" sz="2400" b="1">
              <a:solidFill>
                <a:srgbClr val="EC7C69"/>
              </a:solidFill>
            </a:endParaRPr>
          </a:p>
          <a:p>
            <a:pPr marL="342900" indent="-342900" algn="l">
              <a:lnSpc>
                <a:spcPts val="2340"/>
              </a:lnSpc>
              <a:spcBef>
                <a:spcPts val="0"/>
              </a:spcBef>
              <a:buClr>
                <a:srgbClr val="459597"/>
              </a:buClr>
              <a:buFont typeface="Arial" panose="020B0604020202020204" pitchFamily="34" charset="0"/>
              <a:buChar char="•"/>
            </a:pPr>
            <a:r>
              <a:rPr lang="en-US" sz="2200">
                <a:solidFill>
                  <a:srgbClr val="414141"/>
                </a:solidFill>
                <a:ea typeface="+mn-lt"/>
                <a:cs typeface="+mn-lt"/>
                <a:hlinkClick r:id="rId2">
                  <a:extLst>
                    <a:ext uri="{A12FA001-AC4F-418D-AE19-62706E023703}">
                      <ahyp:hlinkClr xmlns:ahyp="http://schemas.microsoft.com/office/drawing/2018/hyperlinkcolor" val="tx"/>
                    </a:ext>
                  </a:extLst>
                </a:hlinkClick>
              </a:rPr>
              <a:t>Svetilnik Loop Head v grofiji Clare, Irska | Uradna spletna stran</a:t>
            </a:r>
            <a:endParaRPr lang="en-US" sz="2200" b="1">
              <a:solidFill>
                <a:srgbClr val="414141"/>
              </a:solidFill>
              <a:ea typeface="Calibri"/>
              <a:cs typeface="Calibri"/>
            </a:endParaRPr>
          </a:p>
          <a:p>
            <a:pPr marL="342900" indent="-342900" algn="l">
              <a:lnSpc>
                <a:spcPts val="2340"/>
              </a:lnSpc>
              <a:spcBef>
                <a:spcPts val="0"/>
              </a:spcBef>
              <a:buClr>
                <a:srgbClr val="459597"/>
              </a:buClr>
              <a:buFont typeface="Arial" panose="020B0604020202020204" pitchFamily="34" charset="0"/>
              <a:buChar char="•"/>
            </a:pPr>
            <a:r>
              <a:rPr lang="en-US" sz="2200">
                <a:solidFill>
                  <a:srgbClr val="414141"/>
                </a:solidFill>
                <a:ea typeface="+mn-lt"/>
                <a:cs typeface="+mn-lt"/>
                <a:hlinkClick r:id="rId3">
                  <a:extLst>
                    <a:ext uri="{A12FA001-AC4F-418D-AE19-62706E023703}">
                      <ahyp:hlinkClr xmlns:ahyp="http://schemas.microsoft.com/office/drawing/2018/hyperlinkcolor" val="tx"/>
                    </a:ext>
                  </a:extLst>
                </a:hlinkClick>
              </a:rPr>
              <a:t>Loop Head: Wild Atlantic Way | Ireland.com</a:t>
            </a:r>
            <a:endParaRPr lang="en-US" sz="2200">
              <a:solidFill>
                <a:srgbClr val="414141"/>
              </a:solidFill>
            </a:endParaRPr>
          </a:p>
          <a:p>
            <a:pPr marL="342900" indent="-342900" algn="l">
              <a:lnSpc>
                <a:spcPts val="2340"/>
              </a:lnSpc>
              <a:spcBef>
                <a:spcPts val="0"/>
              </a:spcBef>
              <a:buClr>
                <a:srgbClr val="459597"/>
              </a:buClr>
              <a:buFont typeface="Arial" panose="020B0604020202020204" pitchFamily="34" charset="0"/>
              <a:buChar char="•"/>
            </a:pPr>
            <a:r>
              <a:rPr lang="en-US" sz="2200">
                <a:solidFill>
                  <a:srgbClr val="414141"/>
                </a:solidFill>
                <a:ea typeface="+mn-lt"/>
                <a:cs typeface="+mn-lt"/>
                <a:hlinkClick r:id="rId4">
                  <a:extLst>
                    <a:ext uri="{A12FA001-AC4F-418D-AE19-62706E023703}">
                      <ahyp:hlinkClr xmlns:ahyp="http://schemas.microsoft.com/office/drawing/2018/hyperlinkcolor" val="tx"/>
                    </a:ext>
                  </a:extLst>
                </a:hlinkClick>
              </a:rPr>
              <a:t>Rezervirajte počitnice v znamenju velikih svetilnikov Irske | Veliki svetilniki Irske</a:t>
            </a:r>
            <a:endParaRPr lang="en-US" sz="2200">
              <a:solidFill>
                <a:srgbClr val="414141"/>
              </a:solidFill>
            </a:endParaRPr>
          </a:p>
          <a:p>
            <a:pPr marL="457200" indent="-457200" algn="l">
              <a:lnSpc>
                <a:spcPts val="2340"/>
              </a:lnSpc>
              <a:spcBef>
                <a:spcPts val="0"/>
              </a:spcBef>
              <a:buClr>
                <a:srgbClr val="459597"/>
              </a:buClr>
              <a:buFont typeface="+mj-lt"/>
              <a:buAutoNum type="arabicPeriod"/>
            </a:pPr>
            <a:endParaRPr lang="en-IE" sz="2200">
              <a:solidFill>
                <a:srgbClr val="414141"/>
              </a:solidFill>
            </a:endParaRPr>
          </a:p>
          <a:p>
            <a:pPr marL="457200" indent="-457200" algn="l">
              <a:lnSpc>
                <a:spcPts val="2540"/>
              </a:lnSpc>
              <a:spcBef>
                <a:spcPts val="0"/>
              </a:spcBef>
              <a:buFont typeface="+mj-lt"/>
              <a:buAutoNum type="arabicPeriod"/>
            </a:pPr>
            <a:endParaRPr lang="en-US" sz="2400">
              <a:solidFill>
                <a:srgbClr val="414141"/>
              </a:solidFill>
            </a:endParaRPr>
          </a:p>
        </p:txBody>
      </p:sp>
      <p:pic>
        <p:nvPicPr>
          <p:cNvPr id="10" name="Graphic 9" descr="Signature with solid fill">
            <a:extLst>
              <a:ext uri="{FF2B5EF4-FFF2-40B4-BE49-F238E27FC236}">
                <a16:creationId xmlns:a16="http://schemas.microsoft.com/office/drawing/2014/main" id="{2001270F-AB07-3CF6-E0A7-E86810EB3A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0D4BD103-86ED-9805-CA76-553C7C1CF9E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37</a:t>
            </a:fld>
            <a:endParaRPr lang="fr-CA" sz="1200">
              <a:solidFill>
                <a:schemeClr val="bg1"/>
              </a:solidFill>
            </a:endParaRPr>
          </a:p>
        </p:txBody>
      </p:sp>
      <p:sp>
        <p:nvSpPr>
          <p:cNvPr id="3" name="TextBox 2">
            <a:extLst>
              <a:ext uri="{FF2B5EF4-FFF2-40B4-BE49-F238E27FC236}">
                <a16:creationId xmlns:a16="http://schemas.microsoft.com/office/drawing/2014/main" id="{6F887743-4888-9EA1-1704-FE00083365DA}"/>
              </a:ext>
            </a:extLst>
          </p:cNvPr>
          <p:cNvSpPr txBox="1"/>
          <p:nvPr/>
        </p:nvSpPr>
        <p:spPr>
          <a:xfrm>
            <a:off x="937708" y="1718223"/>
            <a:ext cx="6100996" cy="298608"/>
          </a:xfrm>
          <a:prstGeom prst="rect">
            <a:avLst/>
          </a:prstGeom>
          <a:noFill/>
        </p:spPr>
        <p:txBody>
          <a:bodyPr wrap="square">
            <a:spAutoFit/>
          </a:bodyPr>
          <a:lstStyle/>
          <a:p>
            <a:pPr>
              <a:lnSpc>
                <a:spcPts val="1275"/>
              </a:lnSpc>
            </a:pPr>
            <a:r>
              <a:rPr lang="en-US" sz="2400">
                <a:solidFill>
                  <a:srgbClr val="414141"/>
                </a:solidFill>
                <a:ea typeface="Calibri"/>
                <a:cs typeface="Calibri"/>
              </a:rPr>
              <a:t>Navodila:</a:t>
            </a:r>
          </a:p>
        </p:txBody>
      </p:sp>
      <p:sp>
        <p:nvSpPr>
          <p:cNvPr id="4" name="Text Placeholder 1">
            <a:extLst>
              <a:ext uri="{FF2B5EF4-FFF2-40B4-BE49-F238E27FC236}">
                <a16:creationId xmlns:a16="http://schemas.microsoft.com/office/drawing/2014/main" id="{9C813C34-96F0-DAFF-A576-B780FA4074AE}"/>
              </a:ext>
            </a:extLst>
          </p:cNvPr>
          <p:cNvSpPr txBox="1">
            <a:spLocks/>
          </p:cNvSpPr>
          <p:nvPr/>
        </p:nvSpPr>
        <p:spPr>
          <a:xfrm>
            <a:off x="5865702" y="2162458"/>
            <a:ext cx="5295421" cy="377718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buClr>
                <a:srgbClr val="EC7C69"/>
              </a:buClr>
              <a:buFont typeface="+mj-lt"/>
              <a:buAutoNum type="arabicPeriod" startAt="2"/>
            </a:pPr>
            <a:r>
              <a:rPr lang="en-IE" sz="2400" b="1" dirty="0">
                <a:solidFill>
                  <a:srgbClr val="EC7C69"/>
                </a:solidFill>
              </a:rPr>
              <a:t>Na </a:t>
            </a:r>
            <a:r>
              <a:rPr lang="en-IE" sz="2400" b="1" dirty="0" err="1">
                <a:solidFill>
                  <a:srgbClr val="EC7C69"/>
                </a:solidFill>
              </a:rPr>
              <a:t>podlagi</a:t>
            </a:r>
            <a:r>
              <a:rPr lang="en-IE" sz="2400" b="1" dirty="0">
                <a:solidFill>
                  <a:srgbClr val="EC7C69"/>
                </a:solidFill>
              </a:rPr>
              <a:t> </a:t>
            </a:r>
            <a:r>
              <a:rPr lang="en-IE" sz="2400" b="1" dirty="0" err="1">
                <a:solidFill>
                  <a:srgbClr val="EC7C69"/>
                </a:solidFill>
              </a:rPr>
              <a:t>teh</a:t>
            </a:r>
            <a:r>
              <a:rPr lang="en-IE" sz="2400" b="1" dirty="0">
                <a:solidFill>
                  <a:srgbClr val="EC7C69"/>
                </a:solidFill>
              </a:rPr>
              <a:t> </a:t>
            </a:r>
            <a:r>
              <a:rPr lang="en-IE" sz="2400" b="1" dirty="0" err="1">
                <a:solidFill>
                  <a:srgbClr val="EC7C69"/>
                </a:solidFill>
              </a:rPr>
              <a:t>spletnih</a:t>
            </a:r>
            <a:r>
              <a:rPr lang="en-IE" sz="2400" b="1" dirty="0">
                <a:solidFill>
                  <a:srgbClr val="EC7C69"/>
                </a:solidFill>
              </a:rPr>
              <a:t> </a:t>
            </a:r>
            <a:r>
              <a:rPr lang="en-IE" sz="2400" b="1" dirty="0" err="1">
                <a:solidFill>
                  <a:srgbClr val="EC7C69"/>
                </a:solidFill>
              </a:rPr>
              <a:t>strani</a:t>
            </a:r>
            <a:r>
              <a:rPr lang="en-IE" sz="2400" b="1" dirty="0">
                <a:solidFill>
                  <a:srgbClr val="EC7C69"/>
                </a:solidFill>
              </a:rPr>
              <a:t> </a:t>
            </a:r>
            <a:r>
              <a:rPr lang="en-IE" sz="2400" b="1" dirty="0" err="1">
                <a:solidFill>
                  <a:srgbClr val="EC7C69"/>
                </a:solidFill>
              </a:rPr>
              <a:t>pripravite</a:t>
            </a:r>
            <a:r>
              <a:rPr lang="en-IE" sz="2400" b="1" dirty="0">
                <a:solidFill>
                  <a:srgbClr val="EC7C69"/>
                </a:solidFill>
              </a:rPr>
              <a:t> 500-besedno </a:t>
            </a:r>
            <a:r>
              <a:rPr lang="en-IE" sz="2400" b="1" dirty="0" err="1">
                <a:solidFill>
                  <a:srgbClr val="EC7C69"/>
                </a:solidFill>
              </a:rPr>
              <a:t>refleksivno</a:t>
            </a:r>
            <a:r>
              <a:rPr lang="en-IE" sz="2400" b="1" dirty="0">
                <a:solidFill>
                  <a:srgbClr val="EC7C69"/>
                </a:solidFill>
              </a:rPr>
              <a:t> </a:t>
            </a:r>
            <a:r>
              <a:rPr lang="en-IE" sz="2400" b="1" dirty="0" err="1">
                <a:solidFill>
                  <a:srgbClr val="EC7C69"/>
                </a:solidFill>
              </a:rPr>
              <a:t>besedilo</a:t>
            </a:r>
            <a:r>
              <a:rPr lang="en-IE" sz="2400" b="1" dirty="0">
                <a:solidFill>
                  <a:srgbClr val="EC7C69"/>
                </a:solidFill>
              </a:rPr>
              <a:t>, v </a:t>
            </a:r>
            <a:r>
              <a:rPr lang="en-IE" sz="2400" b="1" dirty="0" err="1">
                <a:solidFill>
                  <a:srgbClr val="EC7C69"/>
                </a:solidFill>
              </a:rPr>
              <a:t>katerem</a:t>
            </a:r>
            <a:r>
              <a:rPr lang="en-IE" sz="2400" b="1" dirty="0">
                <a:solidFill>
                  <a:srgbClr val="EC7C69"/>
                </a:solidFill>
              </a:rPr>
              <a:t>:</a:t>
            </a:r>
          </a:p>
          <a:p>
            <a:pPr algn="l">
              <a:lnSpc>
                <a:spcPts val="2340"/>
              </a:lnSpc>
              <a:spcBef>
                <a:spcPts val="0"/>
              </a:spcBef>
              <a:buClr>
                <a:srgbClr val="459597"/>
              </a:buClr>
            </a:pPr>
            <a:endParaRPr lang="en-IE" sz="2400" b="1">
              <a:solidFill>
                <a:srgbClr val="EC7C69"/>
              </a:solidFill>
            </a:endParaRPr>
          </a:p>
          <a:p>
            <a:pPr marL="457200" indent="-457200" algn="l">
              <a:lnSpc>
                <a:spcPts val="2340"/>
              </a:lnSpc>
              <a:spcBef>
                <a:spcPts val="0"/>
              </a:spcBef>
              <a:buClr>
                <a:srgbClr val="459597"/>
              </a:buClr>
              <a:buFont typeface="Arial" panose="020B0604020202020204" pitchFamily="34" charset="0"/>
              <a:buChar char="•"/>
            </a:pPr>
            <a:r>
              <a:rPr lang="en-IE" sz="2200" dirty="0" err="1">
                <a:solidFill>
                  <a:srgbClr val="414141"/>
                </a:solidFill>
              </a:rPr>
              <a:t>opredelite</a:t>
            </a:r>
            <a:r>
              <a:rPr lang="en-IE" sz="2200" dirty="0">
                <a:solidFill>
                  <a:srgbClr val="414141"/>
                </a:solidFill>
              </a:rPr>
              <a:t>, </a:t>
            </a:r>
            <a:r>
              <a:rPr lang="en-IE" sz="2200" dirty="0" err="1">
                <a:solidFill>
                  <a:srgbClr val="414141"/>
                </a:solidFill>
              </a:rPr>
              <a:t>kako</a:t>
            </a:r>
            <a:r>
              <a:rPr lang="en-IE" sz="2200" dirty="0">
                <a:solidFill>
                  <a:srgbClr val="414141"/>
                </a:solidFill>
              </a:rPr>
              <a:t> </a:t>
            </a:r>
            <a:r>
              <a:rPr lang="en-IE" sz="2200" dirty="0" err="1">
                <a:solidFill>
                  <a:srgbClr val="414141"/>
                </a:solidFill>
              </a:rPr>
              <a:t>svetilnik</a:t>
            </a:r>
            <a:r>
              <a:rPr lang="en-IE" sz="2200" dirty="0">
                <a:solidFill>
                  <a:srgbClr val="414141"/>
                </a:solidFill>
              </a:rPr>
              <a:t> Loop Head </a:t>
            </a:r>
            <a:r>
              <a:rPr lang="en-IE" sz="2200" dirty="0" err="1">
                <a:solidFill>
                  <a:srgbClr val="414141"/>
                </a:solidFill>
              </a:rPr>
              <a:t>promovira</a:t>
            </a:r>
            <a:r>
              <a:rPr lang="en-IE" sz="2200" dirty="0">
                <a:solidFill>
                  <a:srgbClr val="414141"/>
                </a:solidFill>
              </a:rPr>
              <a:t> </a:t>
            </a:r>
            <a:r>
              <a:rPr lang="en-IE" sz="2200" dirty="0" err="1">
                <a:solidFill>
                  <a:srgbClr val="414141"/>
                </a:solidFill>
              </a:rPr>
              <a:t>lokalno</a:t>
            </a:r>
            <a:r>
              <a:rPr lang="en-IE" sz="2200" dirty="0">
                <a:solidFill>
                  <a:srgbClr val="414141"/>
                </a:solidFill>
              </a:rPr>
              <a:t> </a:t>
            </a:r>
            <a:r>
              <a:rPr lang="en-IE" sz="2200" dirty="0" err="1">
                <a:solidFill>
                  <a:srgbClr val="414141"/>
                </a:solidFill>
              </a:rPr>
              <a:t>skupnost</a:t>
            </a:r>
            <a:r>
              <a:rPr lang="en-IE" sz="2200" dirty="0">
                <a:solidFill>
                  <a:srgbClr val="414141"/>
                </a:solidFill>
              </a:rPr>
              <a:t>;</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Arial" panose="020B0604020202020204" pitchFamily="34" charset="0"/>
              <a:buChar char="•"/>
            </a:pPr>
            <a:r>
              <a:rPr lang="en-IE" sz="2200" dirty="0" err="1">
                <a:solidFill>
                  <a:srgbClr val="414141"/>
                </a:solidFill>
              </a:rPr>
              <a:t>predlagate</a:t>
            </a:r>
            <a:r>
              <a:rPr lang="en-IE" sz="2200" dirty="0">
                <a:solidFill>
                  <a:srgbClr val="414141"/>
                </a:solidFill>
              </a:rPr>
              <a:t> </a:t>
            </a:r>
            <a:r>
              <a:rPr lang="en-IE" sz="2200" dirty="0" err="1">
                <a:solidFill>
                  <a:srgbClr val="414141"/>
                </a:solidFill>
              </a:rPr>
              <a:t>ključne</a:t>
            </a:r>
            <a:r>
              <a:rPr lang="en-IE" sz="2200" dirty="0">
                <a:solidFill>
                  <a:srgbClr val="414141"/>
                </a:solidFill>
              </a:rPr>
              <a:t> </a:t>
            </a:r>
            <a:r>
              <a:rPr lang="en-IE" sz="2200" dirty="0" err="1">
                <a:solidFill>
                  <a:srgbClr val="414141"/>
                </a:solidFill>
              </a:rPr>
              <a:t>prednosti</a:t>
            </a:r>
            <a:r>
              <a:rPr lang="en-IE" sz="2200" dirty="0">
                <a:solidFill>
                  <a:srgbClr val="414141"/>
                </a:solidFill>
              </a:rPr>
              <a:t> </a:t>
            </a:r>
            <a:r>
              <a:rPr lang="en-IE" sz="2200" dirty="0" err="1">
                <a:solidFill>
                  <a:srgbClr val="414141"/>
                </a:solidFill>
              </a:rPr>
              <a:t>povezovanja</a:t>
            </a:r>
            <a:r>
              <a:rPr lang="en-IE" sz="2200" dirty="0">
                <a:solidFill>
                  <a:srgbClr val="414141"/>
                </a:solidFill>
              </a:rPr>
              <a:t> </a:t>
            </a:r>
            <a:r>
              <a:rPr lang="en-IE" sz="2200" dirty="0" err="1">
                <a:solidFill>
                  <a:srgbClr val="414141"/>
                </a:solidFill>
              </a:rPr>
              <a:t>obiskovalcev</a:t>
            </a:r>
            <a:r>
              <a:rPr lang="en-IE" sz="2200" dirty="0">
                <a:solidFill>
                  <a:srgbClr val="414141"/>
                </a:solidFill>
              </a:rPr>
              <a:t> </a:t>
            </a:r>
            <a:r>
              <a:rPr lang="en-IE" sz="2200" dirty="0" err="1">
                <a:solidFill>
                  <a:srgbClr val="414141"/>
                </a:solidFill>
              </a:rPr>
              <a:t>svetilnika</a:t>
            </a:r>
            <a:r>
              <a:rPr lang="en-IE" sz="2200" dirty="0">
                <a:solidFill>
                  <a:srgbClr val="414141"/>
                </a:solidFill>
              </a:rPr>
              <a:t> z </a:t>
            </a:r>
            <a:r>
              <a:rPr lang="en-IE" sz="2200" dirty="0" err="1">
                <a:solidFill>
                  <a:srgbClr val="414141"/>
                </a:solidFill>
              </a:rPr>
              <a:t>lokalno</a:t>
            </a:r>
            <a:r>
              <a:rPr lang="en-IE" sz="2200" dirty="0">
                <a:solidFill>
                  <a:srgbClr val="414141"/>
                </a:solidFill>
              </a:rPr>
              <a:t> </a:t>
            </a:r>
            <a:r>
              <a:rPr lang="en-IE" sz="2200" dirty="0" err="1">
                <a:solidFill>
                  <a:srgbClr val="414141"/>
                </a:solidFill>
              </a:rPr>
              <a:t>skupnostjo</a:t>
            </a:r>
            <a:r>
              <a:rPr lang="en-IE" sz="2200" dirty="0">
                <a:solidFill>
                  <a:srgbClr val="414141"/>
                </a:solidFill>
              </a:rPr>
              <a:t>;</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Arial" panose="020B0604020202020204" pitchFamily="34" charset="0"/>
              <a:buChar char="•"/>
            </a:pPr>
            <a:r>
              <a:rPr lang="en-IE" sz="2200" dirty="0" err="1">
                <a:solidFill>
                  <a:srgbClr val="414141"/>
                </a:solidFill>
              </a:rPr>
              <a:t>predlagate</a:t>
            </a:r>
            <a:r>
              <a:rPr lang="en-IE" sz="2200" dirty="0">
                <a:solidFill>
                  <a:srgbClr val="414141"/>
                </a:solidFill>
              </a:rPr>
              <a:t> </a:t>
            </a:r>
            <a:r>
              <a:rPr lang="en-IE" sz="2200" dirty="0" err="1">
                <a:solidFill>
                  <a:srgbClr val="414141"/>
                </a:solidFill>
              </a:rPr>
              <a:t>praktične</a:t>
            </a:r>
            <a:r>
              <a:rPr lang="en-IE" sz="2200" dirty="0">
                <a:solidFill>
                  <a:srgbClr val="414141"/>
                </a:solidFill>
              </a:rPr>
              <a:t> </a:t>
            </a:r>
            <a:r>
              <a:rPr lang="en-IE" sz="2200" dirty="0" err="1">
                <a:solidFill>
                  <a:srgbClr val="414141"/>
                </a:solidFill>
              </a:rPr>
              <a:t>načine</a:t>
            </a:r>
            <a:r>
              <a:rPr lang="en-IE" sz="2200" dirty="0">
                <a:solidFill>
                  <a:srgbClr val="414141"/>
                </a:solidFill>
              </a:rPr>
              <a:t>, </a:t>
            </a:r>
            <a:r>
              <a:rPr lang="en-IE" sz="2200" dirty="0" err="1">
                <a:solidFill>
                  <a:srgbClr val="414141"/>
                </a:solidFill>
              </a:rPr>
              <a:t>kako</a:t>
            </a:r>
            <a:r>
              <a:rPr lang="en-IE" sz="2200" dirty="0">
                <a:solidFill>
                  <a:srgbClr val="414141"/>
                </a:solidFill>
              </a:rPr>
              <a:t> </a:t>
            </a:r>
            <a:r>
              <a:rPr lang="en-IE" sz="2200" dirty="0" err="1">
                <a:solidFill>
                  <a:srgbClr val="414141"/>
                </a:solidFill>
              </a:rPr>
              <a:t>lahko</a:t>
            </a:r>
            <a:r>
              <a:rPr lang="en-IE" sz="2200" dirty="0">
                <a:solidFill>
                  <a:srgbClr val="414141"/>
                </a:solidFill>
              </a:rPr>
              <a:t> </a:t>
            </a:r>
            <a:r>
              <a:rPr lang="en-IE" sz="2200" dirty="0" err="1">
                <a:solidFill>
                  <a:srgbClr val="414141"/>
                </a:solidFill>
              </a:rPr>
              <a:t>svetilnik</a:t>
            </a:r>
            <a:r>
              <a:rPr lang="en-IE" sz="2200" dirty="0">
                <a:solidFill>
                  <a:srgbClr val="414141"/>
                </a:solidFill>
              </a:rPr>
              <a:t> Loop Head </a:t>
            </a:r>
            <a:r>
              <a:rPr lang="en-IE" sz="2200" dirty="0" err="1">
                <a:solidFill>
                  <a:srgbClr val="414141"/>
                </a:solidFill>
              </a:rPr>
              <a:t>razširi</a:t>
            </a:r>
            <a:r>
              <a:rPr lang="en-IE" sz="2200" dirty="0">
                <a:solidFill>
                  <a:srgbClr val="414141"/>
                </a:solidFill>
              </a:rPr>
              <a:t> </a:t>
            </a:r>
            <a:r>
              <a:rPr lang="en-IE" sz="2200" dirty="0" err="1">
                <a:solidFill>
                  <a:srgbClr val="414141"/>
                </a:solidFill>
              </a:rPr>
              <a:t>povezovanje</a:t>
            </a:r>
            <a:r>
              <a:rPr lang="en-IE" sz="2200" dirty="0">
                <a:solidFill>
                  <a:srgbClr val="414141"/>
                </a:solidFill>
              </a:rPr>
              <a:t> </a:t>
            </a:r>
            <a:r>
              <a:rPr lang="en-IE" sz="2200" dirty="0" err="1">
                <a:solidFill>
                  <a:srgbClr val="414141"/>
                </a:solidFill>
              </a:rPr>
              <a:t>obiskovalcev</a:t>
            </a:r>
            <a:r>
              <a:rPr lang="en-IE" sz="2200" dirty="0">
                <a:solidFill>
                  <a:srgbClr val="414141"/>
                </a:solidFill>
              </a:rPr>
              <a:t> z </a:t>
            </a:r>
            <a:r>
              <a:rPr lang="en-IE" sz="2200" dirty="0" err="1">
                <a:solidFill>
                  <a:srgbClr val="414141"/>
                </a:solidFill>
              </a:rPr>
              <a:t>lokalno</a:t>
            </a:r>
            <a:r>
              <a:rPr lang="en-IE" sz="2200" dirty="0">
                <a:solidFill>
                  <a:srgbClr val="414141"/>
                </a:solidFill>
              </a:rPr>
              <a:t> </a:t>
            </a:r>
            <a:r>
              <a:rPr lang="en-IE" sz="2200" dirty="0" err="1">
                <a:solidFill>
                  <a:srgbClr val="414141"/>
                </a:solidFill>
              </a:rPr>
              <a:t>skupnostjo</a:t>
            </a:r>
            <a:r>
              <a:rPr lang="en-IE" sz="2200" dirty="0">
                <a:solidFill>
                  <a:srgbClr val="414141"/>
                </a:solidFill>
              </a:rPr>
              <a:t>.</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Arial" panose="020B0604020202020204" pitchFamily="34" charset="0"/>
              <a:buChar char="•"/>
            </a:pPr>
            <a:endParaRPr lang="en-IE" sz="2200">
              <a:solidFill>
                <a:srgbClr val="414141"/>
              </a:solidFill>
            </a:endParaRPr>
          </a:p>
          <a:p>
            <a:pPr marL="457200" indent="-457200" algn="l">
              <a:lnSpc>
                <a:spcPts val="2340"/>
              </a:lnSpc>
              <a:spcBef>
                <a:spcPts val="0"/>
              </a:spcBef>
              <a:buClr>
                <a:srgbClr val="459597"/>
              </a:buClr>
              <a:buFont typeface="+mj-lt"/>
              <a:buAutoNum type="arabicPeriod"/>
            </a:pPr>
            <a:endParaRPr lang="en-IE" sz="2400">
              <a:solidFill>
                <a:srgbClr val="414141"/>
              </a:solidFill>
            </a:endParaRPr>
          </a:p>
          <a:p>
            <a:pPr algn="l">
              <a:lnSpc>
                <a:spcPts val="2540"/>
              </a:lnSpc>
              <a:spcBef>
                <a:spcPts val="0"/>
              </a:spcBef>
            </a:pPr>
            <a:endParaRPr lang="en-US" sz="2400">
              <a:solidFill>
                <a:srgbClr val="414141"/>
              </a:solidFill>
            </a:endParaRPr>
          </a:p>
        </p:txBody>
      </p:sp>
      <p:cxnSp>
        <p:nvCxnSpPr>
          <p:cNvPr id="11" name="Straight Connector 10">
            <a:extLst>
              <a:ext uri="{FF2B5EF4-FFF2-40B4-BE49-F238E27FC236}">
                <a16:creationId xmlns:a16="http://schemas.microsoft.com/office/drawing/2014/main" id="{D2990CA5-1DBB-C7ED-927C-70CDE349C64D}"/>
              </a:ext>
            </a:extLst>
          </p:cNvPr>
          <p:cNvCxnSpPr>
            <a:cxnSpLocks/>
          </p:cNvCxnSpPr>
          <p:nvPr/>
        </p:nvCxnSpPr>
        <p:spPr>
          <a:xfrm>
            <a:off x="5636301" y="2163369"/>
            <a:ext cx="0" cy="3772737"/>
          </a:xfrm>
          <a:prstGeom prst="line">
            <a:avLst/>
          </a:prstGeom>
          <a:ln w="12700">
            <a:solidFill>
              <a:srgbClr val="459597"/>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47A4DC57-569D-33B2-717C-844E8D6707EF}"/>
              </a:ext>
            </a:extLst>
          </p:cNvPr>
          <p:cNvSpPr txBox="1">
            <a:spLocks/>
          </p:cNvSpPr>
          <p:nvPr/>
        </p:nvSpPr>
        <p:spPr>
          <a:xfrm>
            <a:off x="937708" y="529306"/>
            <a:ext cx="10409846" cy="720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Font typeface="Arial" panose="020B0604020202020204" pitchFamily="34" charset="0"/>
              <a:buNone/>
            </a:pPr>
            <a:r>
              <a:rPr lang="en-US" sz="3600" b="1" err="1">
                <a:solidFill>
                  <a:srgbClr val="EC7C69"/>
                </a:solidFill>
              </a:rPr>
              <a:t>Praktična</a:t>
            </a:r>
            <a:r>
              <a:rPr lang="en-US" sz="3600" b="1" dirty="0">
                <a:solidFill>
                  <a:srgbClr val="EC7C69"/>
                </a:solidFill>
              </a:rPr>
              <a:t> </a:t>
            </a:r>
            <a:r>
              <a:rPr lang="en-US" sz="3600" b="1" err="1">
                <a:solidFill>
                  <a:srgbClr val="EC7C69"/>
                </a:solidFill>
              </a:rPr>
              <a:t>vaja</a:t>
            </a:r>
            <a:r>
              <a:rPr lang="en-US" sz="3600" b="1" dirty="0">
                <a:solidFill>
                  <a:srgbClr val="EC7C69"/>
                </a:solidFill>
              </a:rPr>
              <a:t>:  K</a:t>
            </a:r>
            <a:r>
              <a:rPr lang="en-US" sz="3200" b="1" dirty="0">
                <a:solidFill>
                  <a:srgbClr val="EC7C69"/>
                </a:solidFill>
              </a:rPr>
              <a:t>ako </a:t>
            </a:r>
            <a:r>
              <a:rPr lang="en-US" sz="3200" b="1" err="1">
                <a:solidFill>
                  <a:srgbClr val="EC7C69"/>
                </a:solidFill>
              </a:rPr>
              <a:t>lahko</a:t>
            </a:r>
            <a:r>
              <a:rPr lang="en-US" sz="3200" b="1" dirty="0">
                <a:solidFill>
                  <a:srgbClr val="EC7C69"/>
                </a:solidFill>
              </a:rPr>
              <a:t> </a:t>
            </a:r>
            <a:r>
              <a:rPr lang="en-US" sz="3200" b="1" err="1">
                <a:solidFill>
                  <a:srgbClr val="EC7C69"/>
                </a:solidFill>
              </a:rPr>
              <a:t>ponudniki</a:t>
            </a:r>
            <a:r>
              <a:rPr lang="en-US" sz="3200" b="1" dirty="0">
                <a:solidFill>
                  <a:srgbClr val="EC7C69"/>
                </a:solidFill>
              </a:rPr>
              <a:t> </a:t>
            </a:r>
            <a:r>
              <a:rPr lang="en-US" sz="3200" b="1" err="1">
                <a:solidFill>
                  <a:srgbClr val="EC7C69"/>
                </a:solidFill>
              </a:rPr>
              <a:t>turističnih</a:t>
            </a:r>
            <a:r>
              <a:rPr lang="en-US" sz="3200" b="1" dirty="0">
                <a:solidFill>
                  <a:srgbClr val="EC7C69"/>
                </a:solidFill>
              </a:rPr>
              <a:t> </a:t>
            </a:r>
            <a:r>
              <a:rPr lang="en-US" sz="3200" b="1" err="1">
                <a:solidFill>
                  <a:srgbClr val="EC7C69"/>
                </a:solidFill>
              </a:rPr>
              <a:t>nastanitev</a:t>
            </a:r>
            <a:r>
              <a:rPr lang="en-US" sz="3200" b="1" dirty="0">
                <a:solidFill>
                  <a:srgbClr val="EC7C69"/>
                </a:solidFill>
              </a:rPr>
              <a:t> </a:t>
            </a:r>
            <a:r>
              <a:rPr lang="en-US" sz="3200" b="1" err="1">
                <a:solidFill>
                  <a:srgbClr val="EC7C69"/>
                </a:solidFill>
              </a:rPr>
              <a:t>povezujejo</a:t>
            </a:r>
            <a:r>
              <a:rPr lang="en-US" sz="3200" b="1" dirty="0">
                <a:solidFill>
                  <a:srgbClr val="EC7C69"/>
                </a:solidFill>
              </a:rPr>
              <a:t> </a:t>
            </a:r>
            <a:r>
              <a:rPr lang="en-US" sz="3200" b="1" err="1">
                <a:solidFill>
                  <a:srgbClr val="EC7C69"/>
                </a:solidFill>
              </a:rPr>
              <a:t>obiskovalce</a:t>
            </a:r>
            <a:r>
              <a:rPr lang="en-US" sz="3200" b="1" dirty="0">
                <a:solidFill>
                  <a:srgbClr val="EC7C69"/>
                </a:solidFill>
              </a:rPr>
              <a:t> z </a:t>
            </a:r>
            <a:r>
              <a:rPr lang="en-US" sz="3200" b="1" err="1">
                <a:solidFill>
                  <a:srgbClr val="EC7C69"/>
                </a:solidFill>
              </a:rPr>
              <a:t>lokalno</a:t>
            </a:r>
            <a:r>
              <a:rPr lang="en-US" sz="3200" b="1" dirty="0">
                <a:solidFill>
                  <a:srgbClr val="EC7C69"/>
                </a:solidFill>
              </a:rPr>
              <a:t> </a:t>
            </a:r>
            <a:r>
              <a:rPr lang="en-US" sz="3200" b="1" err="1">
                <a:solidFill>
                  <a:srgbClr val="EC7C69"/>
                </a:solidFill>
              </a:rPr>
              <a:t>skupnostjo</a:t>
            </a:r>
            <a:endParaRPr lang="en-US" sz="3200" b="1" err="1">
              <a:solidFill>
                <a:srgbClr val="EC7C69"/>
              </a:solidFill>
              <a:ea typeface="Calibri"/>
              <a:cs typeface="Calibri"/>
            </a:endParaRPr>
          </a:p>
        </p:txBody>
      </p:sp>
    </p:spTree>
    <p:extLst>
      <p:ext uri="{BB962C8B-B14F-4D97-AF65-F5344CB8AC3E}">
        <p14:creationId xmlns:p14="http://schemas.microsoft.com/office/powerpoint/2010/main" val="755485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8A23C-3BB4-D68C-20BA-1E36835081BE}"/>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4C2BB1D8-6785-823F-CAC2-C865A772BF68}"/>
              </a:ext>
            </a:extLst>
          </p:cNvPr>
          <p:cNvSpPr>
            <a:spLocks noGrp="1"/>
          </p:cNvSpPr>
          <p:nvPr>
            <p:ph type="body" sz="quarter" idx="18"/>
          </p:nvPr>
        </p:nvSpPr>
        <p:spPr>
          <a:xfrm>
            <a:off x="615337" y="1548294"/>
            <a:ext cx="2975564" cy="1049221"/>
          </a:xfrm>
          <a:prstGeom prst="rect">
            <a:avLst/>
          </a:prstGeom>
        </p:spPr>
        <p:txBody>
          <a:bodyPr/>
          <a:lstStyle/>
          <a:p>
            <a:r>
              <a:rPr lang="en-US"/>
              <a:t>Rémi </a:t>
            </a:r>
            <a:r>
              <a:rPr lang="en-US" err="1"/>
              <a:t>Becherel </a:t>
            </a:r>
            <a:r>
              <a:rPr lang="en-US"/>
              <a:t>o Châteaux dans les </a:t>
            </a:r>
            <a:r>
              <a:rPr lang="en-US" err="1"/>
              <a:t>Arbres</a:t>
            </a:r>
            <a:endParaRPr lang="en-US"/>
          </a:p>
          <a:p>
            <a:endParaRPr lang="en-US"/>
          </a:p>
        </p:txBody>
      </p:sp>
      <p:sp>
        <p:nvSpPr>
          <p:cNvPr id="15" name="Text Placeholder 3">
            <a:extLst>
              <a:ext uri="{FF2B5EF4-FFF2-40B4-BE49-F238E27FC236}">
                <a16:creationId xmlns:a16="http://schemas.microsoft.com/office/drawing/2014/main" id="{3FEC0D10-B1FD-543E-5565-EBA8222A566D}"/>
              </a:ext>
            </a:extLst>
          </p:cNvPr>
          <p:cNvSpPr>
            <a:spLocks noGrp="1"/>
          </p:cNvSpPr>
          <p:nvPr>
            <p:ph type="body" sz="quarter" idx="19"/>
          </p:nvPr>
        </p:nvSpPr>
        <p:spPr>
          <a:xfrm>
            <a:off x="632136" y="613375"/>
            <a:ext cx="2958765" cy="385564"/>
          </a:xfrm>
          <a:prstGeom prst="rect">
            <a:avLst/>
          </a:prstGeom>
        </p:spPr>
        <p:txBody>
          <a:bodyPr/>
          <a:lstStyle/>
          <a:p>
            <a:r>
              <a:rPr lang="en-GB"/>
              <a:t>Primer</a:t>
            </a:r>
          </a:p>
        </p:txBody>
      </p:sp>
      <p:sp>
        <p:nvSpPr>
          <p:cNvPr id="16" name="Text Placeholder 4">
            <a:extLst>
              <a:ext uri="{FF2B5EF4-FFF2-40B4-BE49-F238E27FC236}">
                <a16:creationId xmlns:a16="http://schemas.microsoft.com/office/drawing/2014/main" id="{3B885F82-C600-D868-3752-49A69A174180}"/>
              </a:ext>
            </a:extLst>
          </p:cNvPr>
          <p:cNvSpPr txBox="1">
            <a:spLocks/>
          </p:cNvSpPr>
          <p:nvPr/>
        </p:nvSpPr>
        <p:spPr>
          <a:xfrm>
            <a:off x="5942604" y="2252290"/>
            <a:ext cx="5124326"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a:t>Video 1 je intervju z Rémi </a:t>
            </a:r>
            <a:r>
              <a:rPr lang="en-IE" err="1"/>
              <a:t>Becherelom</a:t>
            </a:r>
            <a:r>
              <a:rPr lang="en-IE"/>
              <a:t>, ustanoviteljem, ki govori o svoji strasti do arhitekture in osmih letih izkušenj z gradnjo drevesnih hišic po vsej Franciji. </a:t>
            </a:r>
          </a:p>
          <a:p>
            <a:pPr>
              <a:lnSpc>
                <a:spcPts val="2340"/>
              </a:lnSpc>
              <a:buClr>
                <a:srgbClr val="EC7C69"/>
              </a:buClr>
            </a:pPr>
            <a:endParaRPr lang="en-IE"/>
          </a:p>
          <a:p>
            <a:pPr>
              <a:lnSpc>
                <a:spcPts val="2340"/>
              </a:lnSpc>
              <a:buClr>
                <a:srgbClr val="EC7C69"/>
              </a:buClr>
            </a:pPr>
            <a:r>
              <a:rPr lang="en-IE"/>
              <a:t>Poglobljeno govori o svojem zavezanosti ohranjanju okolja, hkrati pa ustvarja edinstvene in razkošne prostore za goste. </a:t>
            </a:r>
          </a:p>
          <a:p>
            <a:pPr>
              <a:lnSpc>
                <a:spcPts val="2340"/>
              </a:lnSpc>
              <a:buClr>
                <a:srgbClr val="EC7C69"/>
              </a:buClr>
            </a:pPr>
            <a:endParaRPr lang="en-IE" i="1"/>
          </a:p>
        </p:txBody>
      </p:sp>
      <p:sp>
        <p:nvSpPr>
          <p:cNvPr id="19" name="Slide Number Placeholder 5">
            <a:extLst>
              <a:ext uri="{FF2B5EF4-FFF2-40B4-BE49-F238E27FC236}">
                <a16:creationId xmlns:a16="http://schemas.microsoft.com/office/drawing/2014/main" id="{DA453DE1-A4A3-4359-E1FE-F44E089BF8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a:p>
        </p:txBody>
      </p:sp>
      <p:sp>
        <p:nvSpPr>
          <p:cNvPr id="3" name="Text Placeholder 3">
            <a:extLst>
              <a:ext uri="{FF2B5EF4-FFF2-40B4-BE49-F238E27FC236}">
                <a16:creationId xmlns:a16="http://schemas.microsoft.com/office/drawing/2014/main" id="{10B526F1-6626-41F4-AB77-1E67A2F42CC9}"/>
              </a:ext>
            </a:extLst>
          </p:cNvPr>
          <p:cNvSpPr txBox="1">
            <a:spLocks/>
          </p:cNvSpPr>
          <p:nvPr/>
        </p:nvSpPr>
        <p:spPr>
          <a:xfrm>
            <a:off x="5942603" y="689293"/>
            <a:ext cx="487759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Video 1: </a:t>
            </a:r>
            <a:r>
              <a:rPr lang="en-US">
                <a:solidFill>
                  <a:srgbClr val="414141"/>
                </a:solidFill>
              </a:rPr>
              <a:t>Intervju z Remi </a:t>
            </a:r>
            <a:r>
              <a:rPr lang="en-US" err="1">
                <a:solidFill>
                  <a:srgbClr val="414141"/>
                </a:solidFill>
              </a:rPr>
              <a:t>Becherelom</a:t>
            </a:r>
            <a:endParaRPr lang="en-US">
              <a:solidFill>
                <a:srgbClr val="414141"/>
              </a:solidFill>
            </a:endParaRPr>
          </a:p>
          <a:p>
            <a:pPr>
              <a:lnSpc>
                <a:spcPts val="3720"/>
              </a:lnSpc>
            </a:pPr>
            <a:endParaRPr lang="en-US"/>
          </a:p>
          <a:p>
            <a:pPr>
              <a:lnSpc>
                <a:spcPts val="3720"/>
              </a:lnSpc>
            </a:pPr>
            <a:endParaRPr lang="en-US"/>
          </a:p>
        </p:txBody>
      </p:sp>
      <p:cxnSp>
        <p:nvCxnSpPr>
          <p:cNvPr id="4" name="Straight Connector 3">
            <a:extLst>
              <a:ext uri="{FF2B5EF4-FFF2-40B4-BE49-F238E27FC236}">
                <a16:creationId xmlns:a16="http://schemas.microsoft.com/office/drawing/2014/main" id="{6870B493-BDA6-E63E-9483-C1ED2779DA67}"/>
              </a:ext>
            </a:extLst>
          </p:cNvPr>
          <p:cNvCxnSpPr>
            <a:cxnSpLocks/>
          </p:cNvCxnSpPr>
          <p:nvPr/>
        </p:nvCxnSpPr>
        <p:spPr>
          <a:xfrm>
            <a:off x="5222519" y="1762683"/>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4D5C72B-FDB1-028C-4CD4-A62F3A3D7356}"/>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994940" y="2136950"/>
            <a:ext cx="4246690" cy="3154091"/>
          </a:xfrm>
          <a:prstGeom prst="rect">
            <a:avLst/>
          </a:prstGeom>
        </p:spPr>
      </p:pic>
      <p:pic>
        <p:nvPicPr>
          <p:cNvPr id="13" name="Picture 12">
            <a:extLst>
              <a:ext uri="{FF2B5EF4-FFF2-40B4-BE49-F238E27FC236}">
                <a16:creationId xmlns:a16="http://schemas.microsoft.com/office/drawing/2014/main" id="{66168F5F-E456-0EFE-E8F7-662043E8EE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pic>
        <p:nvPicPr>
          <p:cNvPr id="2" name="Picture Placeholder 7" descr="A wooden structure with trees in the background&#10;&#10;AI-generated content may be incorrect.">
            <a:hlinkClick r:id="rId4"/>
            <a:extLst>
              <a:ext uri="{FF2B5EF4-FFF2-40B4-BE49-F238E27FC236}">
                <a16:creationId xmlns:a16="http://schemas.microsoft.com/office/drawing/2014/main" id="{16AD4F35-07DF-A664-8A5A-D8A1CC9E6B8E}"/>
              </a:ext>
            </a:extLst>
          </p:cNvPr>
          <p:cNvPicPr>
            <a:picLocks noChangeAspect="1"/>
          </p:cNvPicPr>
          <p:nvPr/>
        </p:nvPicPr>
        <p:blipFill rotWithShape="1">
          <a:blip r:embed="rId5"/>
          <a:srcRect l="2573" t="10226" r="7932" b="2697"/>
          <a:stretch/>
        </p:blipFill>
        <p:spPr>
          <a:xfrm>
            <a:off x="656474" y="3275968"/>
            <a:ext cx="4209637" cy="2373947"/>
          </a:xfrm>
          <a:prstGeom prst="rect">
            <a:avLst/>
          </a:prstGeom>
        </p:spPr>
      </p:pic>
      <p:sp>
        <p:nvSpPr>
          <p:cNvPr id="5" name="Oval 4">
            <a:extLst>
              <a:ext uri="{FF2B5EF4-FFF2-40B4-BE49-F238E27FC236}">
                <a16:creationId xmlns:a16="http://schemas.microsoft.com/office/drawing/2014/main" id="{6DF09736-27F5-FE30-DE12-25E3CEE7F5B6}"/>
              </a:ext>
            </a:extLst>
          </p:cNvPr>
          <p:cNvSpPr/>
          <p:nvPr/>
        </p:nvSpPr>
        <p:spPr>
          <a:xfrm>
            <a:off x="3789145"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21">
            <a:extLst>
              <a:ext uri="{FF2B5EF4-FFF2-40B4-BE49-F238E27FC236}">
                <a16:creationId xmlns:a16="http://schemas.microsoft.com/office/drawing/2014/main" id="{6580EF3E-C119-3841-5CA6-D26CD2984E77}"/>
              </a:ext>
            </a:extLst>
          </p:cNvPr>
          <p:cNvSpPr/>
          <p:nvPr/>
        </p:nvSpPr>
        <p:spPr>
          <a:xfrm>
            <a:off x="3689569" y="4702227"/>
            <a:ext cx="1862747" cy="1590683"/>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a:solidFill>
                  <a:schemeClr val="bg1"/>
                </a:solidFill>
              </a:rPr>
              <a:t>Kliknite za </a:t>
            </a:r>
            <a:r>
              <a:rPr lang="en-IE" sz="2800" b="1">
                <a:solidFill>
                  <a:schemeClr val="bg1"/>
                </a:solidFill>
                <a:hlinkClick r:id="rId4">
                  <a:extLst>
                    <a:ext uri="{A12FA001-AC4F-418D-AE19-62706E023703}">
                      <ahyp:hlinkClr xmlns:ahyp="http://schemas.microsoft.com/office/drawing/2018/hyperlinkcolor" val="tx"/>
                    </a:ext>
                  </a:extLst>
                </a:hlinkClick>
              </a:rPr>
              <a:t>ogled</a:t>
            </a:r>
            <a:endParaRPr lang="en-IE" sz="2800" b="1">
              <a:solidFill>
                <a:schemeClr val="bg1"/>
              </a:solidFill>
            </a:endParaRPr>
          </a:p>
        </p:txBody>
      </p:sp>
    </p:spTree>
    <p:extLst>
      <p:ext uri="{BB962C8B-B14F-4D97-AF65-F5344CB8AC3E}">
        <p14:creationId xmlns:p14="http://schemas.microsoft.com/office/powerpoint/2010/main" val="334443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9E21-D6FE-EDB0-E57B-642AA93B86A3}"/>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37AB4CB4-F54B-8DDF-FB91-8E05FABA737D}"/>
              </a:ext>
            </a:extLst>
          </p:cNvPr>
          <p:cNvSpPr>
            <a:spLocks noGrp="1"/>
          </p:cNvSpPr>
          <p:nvPr>
            <p:ph type="body" sz="quarter" idx="18"/>
          </p:nvPr>
        </p:nvSpPr>
        <p:spPr>
          <a:xfrm>
            <a:off x="615337" y="1548294"/>
            <a:ext cx="2975564" cy="1049221"/>
          </a:xfrm>
          <a:prstGeom prst="rect">
            <a:avLst/>
          </a:prstGeom>
        </p:spPr>
        <p:txBody>
          <a:bodyPr/>
          <a:lstStyle/>
          <a:p>
            <a:r>
              <a:rPr lang="en-US"/>
              <a:t>Rémi </a:t>
            </a:r>
            <a:r>
              <a:rPr lang="en-US" err="1"/>
              <a:t>Becherel </a:t>
            </a:r>
            <a:r>
              <a:rPr lang="en-US"/>
              <a:t>o Châteaux dans les </a:t>
            </a:r>
            <a:r>
              <a:rPr lang="en-US" err="1"/>
              <a:t>Arbres</a:t>
            </a:r>
            <a:endParaRPr lang="en-US"/>
          </a:p>
          <a:p>
            <a:endParaRPr lang="en-US"/>
          </a:p>
        </p:txBody>
      </p:sp>
      <p:sp>
        <p:nvSpPr>
          <p:cNvPr id="15" name="Text Placeholder 3">
            <a:extLst>
              <a:ext uri="{FF2B5EF4-FFF2-40B4-BE49-F238E27FC236}">
                <a16:creationId xmlns:a16="http://schemas.microsoft.com/office/drawing/2014/main" id="{FF36F019-ED41-5546-759D-1E44F3905CD0}"/>
              </a:ext>
            </a:extLst>
          </p:cNvPr>
          <p:cNvSpPr>
            <a:spLocks noGrp="1"/>
          </p:cNvSpPr>
          <p:nvPr>
            <p:ph type="body" sz="quarter" idx="19"/>
          </p:nvPr>
        </p:nvSpPr>
        <p:spPr>
          <a:xfrm>
            <a:off x="632136" y="613375"/>
            <a:ext cx="2958765" cy="385564"/>
          </a:xfrm>
          <a:prstGeom prst="rect">
            <a:avLst/>
          </a:prstGeom>
        </p:spPr>
        <p:txBody>
          <a:bodyPr/>
          <a:lstStyle/>
          <a:p>
            <a:r>
              <a:rPr lang="en-GB"/>
              <a:t>Primer</a:t>
            </a:r>
          </a:p>
        </p:txBody>
      </p:sp>
      <p:sp>
        <p:nvSpPr>
          <p:cNvPr id="16" name="Text Placeholder 4">
            <a:extLst>
              <a:ext uri="{FF2B5EF4-FFF2-40B4-BE49-F238E27FC236}">
                <a16:creationId xmlns:a16="http://schemas.microsoft.com/office/drawing/2014/main" id="{26AB69DE-C9D1-5893-C40C-4AFDCE1FA530}"/>
              </a:ext>
            </a:extLst>
          </p:cNvPr>
          <p:cNvSpPr txBox="1">
            <a:spLocks/>
          </p:cNvSpPr>
          <p:nvPr/>
        </p:nvSpPr>
        <p:spPr>
          <a:xfrm>
            <a:off x="5978279" y="2176372"/>
            <a:ext cx="5451721" cy="405038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dirty="0"/>
              <a:t>Ta video </a:t>
            </a:r>
            <a:r>
              <a:rPr lang="en-IE" dirty="0" err="1"/>
              <a:t>prikazuje</a:t>
            </a:r>
            <a:r>
              <a:rPr lang="en-IE" dirty="0"/>
              <a:t> Chateaux dans les </a:t>
            </a:r>
            <a:r>
              <a:rPr lang="en-IE" dirty="0" err="1"/>
              <a:t>Arbres</a:t>
            </a:r>
            <a:r>
              <a:rPr lang="en-IE" dirty="0"/>
              <a:t> v </a:t>
            </a:r>
            <a:r>
              <a:rPr lang="en-IE" dirty="0" err="1"/>
              <a:t>vsej</a:t>
            </a:r>
            <a:r>
              <a:rPr lang="en-IE" dirty="0"/>
              <a:t> </a:t>
            </a:r>
            <a:r>
              <a:rPr lang="en-IE" dirty="0" err="1"/>
              <a:t>svoji</a:t>
            </a:r>
            <a:r>
              <a:rPr lang="en-IE" dirty="0"/>
              <a:t> </a:t>
            </a:r>
            <a:r>
              <a:rPr lang="en-IE" dirty="0" err="1"/>
              <a:t>lepoti</a:t>
            </a:r>
            <a:r>
              <a:rPr lang="en-IE" dirty="0"/>
              <a:t>. </a:t>
            </a:r>
            <a:r>
              <a:rPr lang="en-IE" dirty="0" err="1"/>
              <a:t>Prikazuje</a:t>
            </a:r>
            <a:r>
              <a:rPr lang="en-IE" dirty="0"/>
              <a:t> </a:t>
            </a:r>
            <a:r>
              <a:rPr lang="en-IE" dirty="0" err="1"/>
              <a:t>Rémijevo</a:t>
            </a:r>
            <a:r>
              <a:rPr lang="en-IE" dirty="0"/>
              <a:t> </a:t>
            </a:r>
            <a:r>
              <a:rPr lang="en-IE" dirty="0" err="1"/>
              <a:t>predanost</a:t>
            </a:r>
            <a:r>
              <a:rPr lang="en-IE" dirty="0"/>
              <a:t> in </a:t>
            </a:r>
            <a:r>
              <a:rPr lang="en-IE" dirty="0" err="1"/>
              <a:t>natančno</a:t>
            </a:r>
            <a:r>
              <a:rPr lang="en-IE" dirty="0"/>
              <a:t> </a:t>
            </a:r>
            <a:r>
              <a:rPr lang="en-IE" dirty="0" err="1"/>
              <a:t>načrtovanje</a:t>
            </a:r>
            <a:r>
              <a:rPr lang="en-IE" dirty="0"/>
              <a:t>, ki je </a:t>
            </a:r>
            <a:r>
              <a:rPr lang="en-IE" dirty="0" err="1"/>
              <a:t>bilo</a:t>
            </a:r>
            <a:r>
              <a:rPr lang="en-IE" dirty="0"/>
              <a:t> </a:t>
            </a:r>
            <a:r>
              <a:rPr lang="en-IE" dirty="0" err="1"/>
              <a:t>potrebno</a:t>
            </a:r>
            <a:r>
              <a:rPr lang="en-IE" dirty="0"/>
              <a:t> za </a:t>
            </a:r>
            <a:r>
              <a:rPr lang="en-IE" dirty="0" err="1"/>
              <a:t>oblikovanje</a:t>
            </a:r>
            <a:r>
              <a:rPr lang="en-IE" dirty="0"/>
              <a:t> </a:t>
            </a:r>
            <a:r>
              <a:rPr lang="en-IE" dirty="0" err="1"/>
              <a:t>teh</a:t>
            </a:r>
            <a:r>
              <a:rPr lang="en-IE" dirty="0"/>
              <a:t> </a:t>
            </a:r>
            <a:r>
              <a:rPr lang="en-IE" dirty="0" err="1"/>
              <a:t>drevesnih</a:t>
            </a:r>
            <a:r>
              <a:rPr lang="en-IE" dirty="0"/>
              <a:t> </a:t>
            </a:r>
            <a:r>
              <a:rPr lang="en-IE" dirty="0" err="1"/>
              <a:t>hišic</a:t>
            </a:r>
            <a:r>
              <a:rPr lang="en-IE" dirty="0"/>
              <a:t>. Ta </a:t>
            </a:r>
            <a:r>
              <a:rPr lang="en-IE" dirty="0" err="1"/>
              <a:t>prispevek</a:t>
            </a:r>
            <a:r>
              <a:rPr lang="en-IE" dirty="0"/>
              <a:t> </a:t>
            </a:r>
            <a:r>
              <a:rPr lang="en-IE" dirty="0" err="1"/>
              <a:t>raziskuje</a:t>
            </a:r>
            <a:r>
              <a:rPr lang="en-IE" dirty="0"/>
              <a:t> </a:t>
            </a:r>
            <a:r>
              <a:rPr lang="en-IE" dirty="0" err="1"/>
              <a:t>koncept</a:t>
            </a:r>
            <a:r>
              <a:rPr lang="en-IE" dirty="0"/>
              <a:t> in </a:t>
            </a:r>
            <a:r>
              <a:rPr lang="en-IE" dirty="0" err="1"/>
              <a:t>oblikovanje</a:t>
            </a:r>
            <a:r>
              <a:rPr lang="en-IE" dirty="0"/>
              <a:t> </a:t>
            </a:r>
            <a:r>
              <a:rPr lang="en-IE" dirty="0" err="1"/>
              <a:t>drevesnih</a:t>
            </a:r>
            <a:r>
              <a:rPr lang="en-IE" dirty="0"/>
              <a:t> </a:t>
            </a:r>
            <a:r>
              <a:rPr lang="en-IE" dirty="0" err="1"/>
              <a:t>hišic</a:t>
            </a:r>
            <a:r>
              <a:rPr lang="en-IE" dirty="0"/>
              <a:t>, </a:t>
            </a:r>
            <a:r>
              <a:rPr lang="en-IE" dirty="0" err="1"/>
              <a:t>pri</a:t>
            </a:r>
            <a:r>
              <a:rPr lang="en-IE" dirty="0"/>
              <a:t> </a:t>
            </a:r>
            <a:r>
              <a:rPr lang="en-IE" dirty="0" err="1"/>
              <a:t>čemer</a:t>
            </a:r>
            <a:r>
              <a:rPr lang="en-IE" dirty="0"/>
              <a:t> </a:t>
            </a:r>
            <a:r>
              <a:rPr lang="en-IE" dirty="0" err="1"/>
              <a:t>poudarja</a:t>
            </a:r>
            <a:r>
              <a:rPr lang="en-IE" dirty="0"/>
              <a:t> </a:t>
            </a:r>
            <a:r>
              <a:rPr lang="en-IE" dirty="0" err="1"/>
              <a:t>njihovo</a:t>
            </a:r>
            <a:r>
              <a:rPr lang="en-IE" dirty="0"/>
              <a:t> </a:t>
            </a:r>
            <a:r>
              <a:rPr lang="en-IE" dirty="0" err="1"/>
              <a:t>navdih</a:t>
            </a:r>
            <a:r>
              <a:rPr lang="en-IE" dirty="0"/>
              <a:t> </a:t>
            </a:r>
            <a:r>
              <a:rPr lang="en-IE" dirty="0" err="1"/>
              <a:t>iz</a:t>
            </a:r>
            <a:r>
              <a:rPr lang="en-IE" dirty="0"/>
              <a:t> </a:t>
            </a:r>
            <a:r>
              <a:rPr lang="en-IE" dirty="0" err="1"/>
              <a:t>bližnjih</a:t>
            </a:r>
            <a:r>
              <a:rPr lang="en-IE" dirty="0"/>
              <a:t> </a:t>
            </a:r>
            <a:r>
              <a:rPr lang="en-IE" dirty="0" err="1"/>
              <a:t>zgodovinskih</a:t>
            </a:r>
            <a:r>
              <a:rPr lang="en-IE" dirty="0"/>
              <a:t> </a:t>
            </a:r>
            <a:r>
              <a:rPr lang="en-IE" dirty="0" err="1"/>
              <a:t>gradov</a:t>
            </a:r>
            <a:r>
              <a:rPr lang="en-IE" dirty="0"/>
              <a:t> in </a:t>
            </a:r>
            <a:r>
              <a:rPr lang="en-IE" dirty="0" err="1"/>
              <a:t>razkošne</a:t>
            </a:r>
            <a:r>
              <a:rPr lang="en-IE" dirty="0"/>
              <a:t> </a:t>
            </a:r>
            <a:r>
              <a:rPr lang="en-IE" dirty="0" err="1"/>
              <a:t>lastnosti</a:t>
            </a:r>
            <a:r>
              <a:rPr lang="en-IE" dirty="0"/>
              <a:t>, ki </a:t>
            </a:r>
            <a:r>
              <a:rPr lang="en-IE" dirty="0" err="1"/>
              <a:t>omogočajo</a:t>
            </a:r>
            <a:r>
              <a:rPr lang="en-IE" dirty="0"/>
              <a:t> </a:t>
            </a:r>
            <a:r>
              <a:rPr lang="en-IE" dirty="0" err="1"/>
              <a:t>nepozabno</a:t>
            </a:r>
            <a:r>
              <a:rPr lang="en-IE" dirty="0"/>
              <a:t> </a:t>
            </a:r>
            <a:r>
              <a:rPr lang="en-IE" dirty="0" err="1"/>
              <a:t>bivanje</a:t>
            </a:r>
            <a:r>
              <a:rPr lang="en-IE" dirty="0"/>
              <a:t>. </a:t>
            </a:r>
          </a:p>
          <a:p>
            <a:pPr>
              <a:lnSpc>
                <a:spcPts val="2340"/>
              </a:lnSpc>
              <a:buClr>
                <a:srgbClr val="EC7C69"/>
              </a:buClr>
            </a:pPr>
            <a:endParaRPr lang="en-IE"/>
          </a:p>
          <a:p>
            <a:pPr>
              <a:lnSpc>
                <a:spcPts val="2340"/>
              </a:lnSpc>
              <a:buClr>
                <a:srgbClr val="EC7C69"/>
              </a:buClr>
            </a:pPr>
            <a:endParaRPr lang="en-IE"/>
          </a:p>
          <a:p>
            <a:pPr>
              <a:lnSpc>
                <a:spcPts val="2340"/>
              </a:lnSpc>
              <a:buClr>
                <a:srgbClr val="EC7C69"/>
              </a:buClr>
            </a:pPr>
            <a:r>
              <a:rPr lang="en-IE" sz="1800" b="1" dirty="0"/>
              <a:t>Vir</a:t>
            </a:r>
            <a:r>
              <a:rPr lang="en-IE" sz="1800" b="1"/>
              <a:t>:</a:t>
            </a:r>
            <a:r>
              <a:rPr lang="en-IE" sz="1800" b="1" dirty="0"/>
              <a:t> </a:t>
            </a:r>
            <a:r>
              <a:rPr lang="en-IE" sz="1800" dirty="0">
                <a:solidFill>
                  <a:srgbClr val="459597"/>
                </a:solidFill>
                <a:hlinkClick r:id="rId2">
                  <a:extLst>
                    <a:ext uri="{A12FA001-AC4F-418D-AE19-62706E023703}">
                      <ahyp:hlinkClr xmlns:ahyp="http://schemas.microsoft.com/office/drawing/2018/hyperlinkcolor" val="tx"/>
                    </a:ext>
                  </a:extLst>
                </a:hlinkClick>
              </a:rPr>
              <a:t>Uniq Hotels</a:t>
            </a:r>
            <a:endParaRPr lang="en-IE" sz="1800" dirty="0">
              <a:solidFill>
                <a:srgbClr val="459597"/>
              </a:solidFill>
            </a:endParaRPr>
          </a:p>
          <a:p>
            <a:pPr>
              <a:lnSpc>
                <a:spcPts val="2340"/>
              </a:lnSpc>
              <a:buClr>
                <a:srgbClr val="EC7C69"/>
              </a:buClr>
            </a:pPr>
            <a:endParaRPr lang="en-IE" i="1"/>
          </a:p>
        </p:txBody>
      </p:sp>
      <p:sp>
        <p:nvSpPr>
          <p:cNvPr id="19" name="Slide Number Placeholder 5">
            <a:extLst>
              <a:ext uri="{FF2B5EF4-FFF2-40B4-BE49-F238E27FC236}">
                <a16:creationId xmlns:a16="http://schemas.microsoft.com/office/drawing/2014/main" id="{7FC4E991-4EF1-7040-36FB-8246F9BF674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a:p>
        </p:txBody>
      </p:sp>
      <p:sp>
        <p:nvSpPr>
          <p:cNvPr id="3" name="Text Placeholder 3">
            <a:extLst>
              <a:ext uri="{FF2B5EF4-FFF2-40B4-BE49-F238E27FC236}">
                <a16:creationId xmlns:a16="http://schemas.microsoft.com/office/drawing/2014/main" id="{D6F8A6B5-3D89-61CC-7607-37E5ACD44429}"/>
              </a:ext>
            </a:extLst>
          </p:cNvPr>
          <p:cNvSpPr txBox="1">
            <a:spLocks/>
          </p:cNvSpPr>
          <p:nvPr/>
        </p:nvSpPr>
        <p:spPr>
          <a:xfrm>
            <a:off x="5889811" y="613375"/>
            <a:ext cx="447318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Video 2: </a:t>
            </a:r>
          </a:p>
          <a:p>
            <a:pPr>
              <a:lnSpc>
                <a:spcPts val="3720"/>
              </a:lnSpc>
            </a:pPr>
            <a:r>
              <a:rPr lang="en-US">
                <a:solidFill>
                  <a:srgbClr val="414141"/>
                </a:solidFill>
              </a:rPr>
              <a:t>Ideja in koncept </a:t>
            </a:r>
          </a:p>
          <a:p>
            <a:pPr>
              <a:lnSpc>
                <a:spcPts val="3720"/>
              </a:lnSpc>
            </a:pPr>
            <a:endParaRPr lang="en-US"/>
          </a:p>
        </p:txBody>
      </p:sp>
      <p:cxnSp>
        <p:nvCxnSpPr>
          <p:cNvPr id="4" name="Straight Connector 3">
            <a:extLst>
              <a:ext uri="{FF2B5EF4-FFF2-40B4-BE49-F238E27FC236}">
                <a16:creationId xmlns:a16="http://schemas.microsoft.com/office/drawing/2014/main" id="{17D9FC13-757C-91CE-CDD1-09CB68C56F98}"/>
              </a:ext>
            </a:extLst>
          </p:cNvPr>
          <p:cNvCxnSpPr>
            <a:cxnSpLocks/>
          </p:cNvCxnSpPr>
          <p:nvPr/>
        </p:nvCxnSpPr>
        <p:spPr>
          <a:xfrm>
            <a:off x="5222519" y="1762683"/>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70815E9-8863-EDE7-3D35-2A1FD34A18D6}"/>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94940" y="2136950"/>
            <a:ext cx="4246690" cy="3154091"/>
          </a:xfrm>
          <a:prstGeom prst="rect">
            <a:avLst/>
          </a:prstGeom>
        </p:spPr>
      </p:pic>
      <p:pic>
        <p:nvPicPr>
          <p:cNvPr id="13" name="Picture 12">
            <a:extLst>
              <a:ext uri="{FF2B5EF4-FFF2-40B4-BE49-F238E27FC236}">
                <a16:creationId xmlns:a16="http://schemas.microsoft.com/office/drawing/2014/main" id="{40FAD760-5C34-123D-4021-FF12496778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pic>
        <p:nvPicPr>
          <p:cNvPr id="7" name="Picture 6">
            <a:hlinkClick r:id="rId5"/>
            <a:extLst>
              <a:ext uri="{FF2B5EF4-FFF2-40B4-BE49-F238E27FC236}">
                <a16:creationId xmlns:a16="http://schemas.microsoft.com/office/drawing/2014/main" id="{A00342FC-0A04-09A8-B569-0D8A41AE3518}"/>
              </a:ext>
            </a:extLst>
          </p:cNvPr>
          <p:cNvPicPr>
            <a:picLocks noChangeAspect="1"/>
          </p:cNvPicPr>
          <p:nvPr/>
        </p:nvPicPr>
        <p:blipFill rotWithShape="1">
          <a:blip r:embed="rId6"/>
          <a:srcRect l="2488" t="4070" r="6908" b="10238"/>
          <a:stretch/>
        </p:blipFill>
        <p:spPr>
          <a:xfrm>
            <a:off x="632136" y="3278348"/>
            <a:ext cx="4210379" cy="2423206"/>
          </a:xfrm>
          <a:prstGeom prst="rect">
            <a:avLst/>
          </a:prstGeom>
        </p:spPr>
      </p:pic>
      <p:sp>
        <p:nvSpPr>
          <p:cNvPr id="8" name="Oval 7">
            <a:extLst>
              <a:ext uri="{FF2B5EF4-FFF2-40B4-BE49-F238E27FC236}">
                <a16:creationId xmlns:a16="http://schemas.microsoft.com/office/drawing/2014/main" id="{CAE13A4E-1194-4018-DBEE-2669AB63E8EA}"/>
              </a:ext>
            </a:extLst>
          </p:cNvPr>
          <p:cNvSpPr/>
          <p:nvPr/>
        </p:nvSpPr>
        <p:spPr>
          <a:xfrm>
            <a:off x="3886837"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21">
            <a:extLst>
              <a:ext uri="{FF2B5EF4-FFF2-40B4-BE49-F238E27FC236}">
                <a16:creationId xmlns:a16="http://schemas.microsoft.com/office/drawing/2014/main" id="{86EBD9EA-C138-5323-D47F-34FE3E189A45}"/>
              </a:ext>
            </a:extLst>
          </p:cNvPr>
          <p:cNvSpPr/>
          <p:nvPr/>
        </p:nvSpPr>
        <p:spPr>
          <a:xfrm>
            <a:off x="3787261" y="4702227"/>
            <a:ext cx="1862748"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a:solidFill>
                  <a:schemeClr val="bg1"/>
                </a:solidFill>
              </a:rPr>
              <a:t>Kliknite za </a:t>
            </a:r>
            <a:r>
              <a:rPr lang="en-IE" sz="2800" b="1">
                <a:solidFill>
                  <a:schemeClr val="bg1"/>
                </a:solidFill>
                <a:hlinkClick r:id="rId5">
                  <a:extLst>
                    <a:ext uri="{A12FA001-AC4F-418D-AE19-62706E023703}">
                      <ahyp:hlinkClr xmlns:ahyp="http://schemas.microsoft.com/office/drawing/2018/hyperlinkcolor" val="tx"/>
                    </a:ext>
                  </a:extLst>
                </a:hlinkClick>
              </a:rPr>
              <a:t>ogled</a:t>
            </a:r>
            <a:endParaRPr lang="en-IE" sz="2800" b="1">
              <a:solidFill>
                <a:schemeClr val="bg1"/>
              </a:solidFill>
            </a:endParaRPr>
          </a:p>
        </p:txBody>
      </p:sp>
    </p:spTree>
    <p:extLst>
      <p:ext uri="{BB962C8B-B14F-4D97-AF65-F5344CB8AC3E}">
        <p14:creationId xmlns:p14="http://schemas.microsoft.com/office/powerpoint/2010/main" val="4255264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670873" y="1983587"/>
            <a:ext cx="6888480" cy="4017300"/>
          </a:xfrm>
        </p:spPr>
        <p:txBody>
          <a:bodyPr lIns="91440" tIns="45720" rIns="91440" bIns="45720" anchor="t">
            <a:noAutofit/>
          </a:bodyPr>
          <a:lstStyle/>
          <a:p>
            <a:pPr>
              <a:lnSpc>
                <a:spcPts val="2380"/>
              </a:lnSpc>
            </a:pPr>
            <a:r>
              <a:rPr lang="en-GB" sz="2200" dirty="0" err="1"/>
              <a:t>Alternativna</a:t>
            </a:r>
            <a:r>
              <a:rPr lang="en-GB" sz="2200" dirty="0"/>
              <a:t> </a:t>
            </a:r>
            <a:r>
              <a:rPr lang="en-GB" sz="2200" dirty="0" err="1"/>
              <a:t>nastanitev</a:t>
            </a:r>
            <a:r>
              <a:rPr lang="en-GB" sz="2200" dirty="0"/>
              <a:t> </a:t>
            </a:r>
            <a:r>
              <a:rPr lang="en-GB" sz="2200" dirty="0" err="1"/>
              <a:t>ima</a:t>
            </a:r>
            <a:r>
              <a:rPr lang="en-GB" sz="2200" dirty="0"/>
              <a:t> </a:t>
            </a:r>
            <a:r>
              <a:rPr lang="en-GB" sz="2200" dirty="0" err="1"/>
              <a:t>naravno</a:t>
            </a:r>
            <a:r>
              <a:rPr lang="en-GB" sz="2200" dirty="0"/>
              <a:t> </a:t>
            </a:r>
            <a:r>
              <a:rPr lang="en-GB" sz="2200" dirty="0" err="1"/>
              <a:t>prednost</a:t>
            </a:r>
            <a:r>
              <a:rPr lang="en-GB" sz="2200" dirty="0"/>
              <a:t>, ko </a:t>
            </a:r>
            <a:r>
              <a:rPr lang="en-GB" sz="2200" dirty="0" err="1"/>
              <a:t>gre</a:t>
            </a:r>
            <a:r>
              <a:rPr lang="en-GB" sz="2200" dirty="0"/>
              <a:t> za </a:t>
            </a:r>
            <a:r>
              <a:rPr lang="en-GB" sz="2200" dirty="0" err="1"/>
              <a:t>blagovno</a:t>
            </a:r>
            <a:r>
              <a:rPr lang="en-GB" sz="2200" dirty="0"/>
              <a:t> </a:t>
            </a:r>
            <a:r>
              <a:rPr lang="en-GB" sz="2200" dirty="0" err="1"/>
              <a:t>znamko</a:t>
            </a:r>
            <a:r>
              <a:rPr lang="en-GB" sz="2200" dirty="0"/>
              <a:t>. </a:t>
            </a:r>
            <a:r>
              <a:rPr lang="en-GB" sz="2200" dirty="0" err="1"/>
              <a:t>Takšne</a:t>
            </a:r>
            <a:r>
              <a:rPr lang="en-GB" sz="2200" dirty="0"/>
              <a:t> </a:t>
            </a:r>
            <a:r>
              <a:rPr lang="en-GB" sz="2200" dirty="0" err="1"/>
              <a:t>nepremičnine</a:t>
            </a:r>
            <a:r>
              <a:rPr lang="en-GB" sz="2200" dirty="0"/>
              <a:t> so po </a:t>
            </a:r>
            <a:r>
              <a:rPr lang="en-GB" sz="2200" dirty="0" err="1"/>
              <a:t>naravi</a:t>
            </a:r>
            <a:r>
              <a:rPr lang="en-GB" sz="2200" dirty="0"/>
              <a:t> </a:t>
            </a:r>
            <a:r>
              <a:rPr lang="en-GB" sz="2200" dirty="0" err="1"/>
              <a:t>edinstvene</a:t>
            </a:r>
            <a:r>
              <a:rPr lang="en-GB" sz="2200" dirty="0"/>
              <a:t>, </a:t>
            </a:r>
            <a:r>
              <a:rPr lang="en-GB" sz="2200" dirty="0" err="1"/>
              <a:t>pogosto</a:t>
            </a:r>
            <a:r>
              <a:rPr lang="en-GB" sz="2200" dirty="0"/>
              <a:t> </a:t>
            </a:r>
            <a:r>
              <a:rPr lang="en-GB" sz="2200" dirty="0" err="1"/>
              <a:t>osebne</a:t>
            </a:r>
            <a:r>
              <a:rPr lang="en-GB" sz="2200" dirty="0"/>
              <a:t> in </a:t>
            </a:r>
            <a:r>
              <a:rPr lang="en-GB" sz="2200" dirty="0" err="1"/>
              <a:t>običajno</a:t>
            </a:r>
            <a:r>
              <a:rPr lang="en-GB" sz="2200" dirty="0"/>
              <a:t> </a:t>
            </a:r>
            <a:r>
              <a:rPr lang="en-GB" sz="2200" dirty="0" err="1"/>
              <a:t>zakoreninjene</a:t>
            </a:r>
            <a:r>
              <a:rPr lang="en-GB" sz="2200" dirty="0"/>
              <a:t> v </a:t>
            </a:r>
            <a:r>
              <a:rPr lang="en-GB" sz="2200" dirty="0" err="1"/>
              <a:t>močnem</a:t>
            </a:r>
            <a:r>
              <a:rPr lang="en-GB" sz="2200" dirty="0"/>
              <a:t> </a:t>
            </a:r>
            <a:r>
              <a:rPr lang="en-GB" sz="2200" dirty="0" err="1"/>
              <a:t>občutku</a:t>
            </a:r>
            <a:r>
              <a:rPr lang="en-GB" sz="2200" dirty="0"/>
              <a:t> </a:t>
            </a:r>
            <a:r>
              <a:rPr lang="en-GB" sz="2200" dirty="0" err="1"/>
              <a:t>pripadnosti</a:t>
            </a:r>
            <a:r>
              <a:rPr lang="en-GB" sz="2200" dirty="0"/>
              <a:t> </a:t>
            </a:r>
            <a:r>
              <a:rPr lang="en-GB" sz="2200" dirty="0" err="1"/>
              <a:t>kraju</a:t>
            </a:r>
            <a:r>
              <a:rPr lang="en-GB" sz="2200" dirty="0"/>
              <a:t> – </a:t>
            </a:r>
            <a:r>
              <a:rPr lang="en-GB" sz="2200" dirty="0" err="1"/>
              <a:t>vse</a:t>
            </a:r>
            <a:r>
              <a:rPr lang="en-GB" sz="2200" dirty="0"/>
              <a:t> to </a:t>
            </a:r>
            <a:r>
              <a:rPr lang="en-GB" sz="2200" dirty="0" err="1"/>
              <a:t>prispeva</a:t>
            </a:r>
            <a:r>
              <a:rPr lang="en-GB" sz="2200" dirty="0"/>
              <a:t> k </a:t>
            </a:r>
            <a:r>
              <a:rPr lang="en-GB" sz="2200" dirty="0" err="1"/>
              <a:t>močnim</a:t>
            </a:r>
            <a:r>
              <a:rPr lang="en-GB" sz="2200" dirty="0"/>
              <a:t>, </a:t>
            </a:r>
            <a:r>
              <a:rPr lang="en-GB" sz="2200" dirty="0" err="1"/>
              <a:t>zapomnljivim</a:t>
            </a:r>
            <a:r>
              <a:rPr lang="en-GB" sz="2200" dirty="0"/>
              <a:t> </a:t>
            </a:r>
            <a:r>
              <a:rPr lang="en-GB" sz="2200" dirty="0" err="1"/>
              <a:t>zgodbam</a:t>
            </a:r>
            <a:r>
              <a:rPr lang="en-GB" sz="2200" dirty="0"/>
              <a:t> </a:t>
            </a:r>
            <a:r>
              <a:rPr lang="en-GB" sz="2200" dirty="0" err="1"/>
              <a:t>blagovne</a:t>
            </a:r>
            <a:r>
              <a:rPr lang="en-GB" sz="2200" dirty="0"/>
              <a:t> </a:t>
            </a:r>
            <a:r>
              <a:rPr lang="en-GB" sz="2200" dirty="0" err="1"/>
              <a:t>znamke</a:t>
            </a:r>
            <a:r>
              <a:rPr lang="en-GB" sz="2200" dirty="0"/>
              <a:t>.</a:t>
            </a:r>
          </a:p>
          <a:p>
            <a:pPr>
              <a:lnSpc>
                <a:spcPts val="2380"/>
              </a:lnSpc>
            </a:pPr>
            <a:endParaRPr lang="en-GB" sz="2200"/>
          </a:p>
          <a:p>
            <a:pPr>
              <a:lnSpc>
                <a:spcPts val="2380"/>
              </a:lnSpc>
            </a:pPr>
            <a:r>
              <a:rPr lang="en-GB" sz="2200" dirty="0"/>
              <a:t>V </a:t>
            </a:r>
            <a:r>
              <a:rPr lang="en-GB" sz="2200" dirty="0" err="1"/>
              <a:t>tem</a:t>
            </a:r>
            <a:r>
              <a:rPr lang="en-GB" sz="2200" dirty="0"/>
              <a:t> </a:t>
            </a:r>
            <a:r>
              <a:rPr lang="en-GB" sz="2200" dirty="0" err="1"/>
              <a:t>modulu</a:t>
            </a:r>
            <a:r>
              <a:rPr lang="en-GB" sz="2200" dirty="0"/>
              <a:t> se </a:t>
            </a:r>
            <a:r>
              <a:rPr lang="en-GB" sz="2200" dirty="0" err="1"/>
              <a:t>boste</a:t>
            </a:r>
            <a:r>
              <a:rPr lang="en-GB" sz="2200" dirty="0"/>
              <a:t> </a:t>
            </a:r>
            <a:r>
              <a:rPr lang="en-GB" sz="2200" dirty="0" err="1"/>
              <a:t>naučili</a:t>
            </a:r>
            <a:r>
              <a:rPr lang="en-GB" sz="2200" dirty="0"/>
              <a:t>, </a:t>
            </a:r>
            <a:r>
              <a:rPr lang="en-GB" sz="2200" dirty="0" err="1"/>
              <a:t>kako</a:t>
            </a:r>
            <a:r>
              <a:rPr lang="en-GB" sz="2200" dirty="0"/>
              <a:t> </a:t>
            </a:r>
            <a:r>
              <a:rPr lang="en-GB" sz="2200" dirty="0" err="1"/>
              <a:t>promovirati</a:t>
            </a:r>
            <a:r>
              <a:rPr lang="en-GB" sz="2200" dirty="0"/>
              <a:t> </a:t>
            </a:r>
            <a:r>
              <a:rPr lang="en-GB" sz="2200" dirty="0" err="1"/>
              <a:t>svojo</a:t>
            </a:r>
            <a:r>
              <a:rPr lang="en-GB" sz="2200" dirty="0"/>
              <a:t> </a:t>
            </a:r>
            <a:r>
              <a:rPr lang="en-GB" sz="2200" dirty="0" err="1"/>
              <a:t>nastanitev</a:t>
            </a:r>
            <a:r>
              <a:rPr lang="en-GB" sz="2200" dirty="0"/>
              <a:t> </a:t>
            </a:r>
            <a:r>
              <a:rPr lang="en-GB" sz="2200" dirty="0" err="1"/>
              <a:t>tako</a:t>
            </a:r>
            <a:r>
              <a:rPr lang="en-GB" sz="2200" dirty="0"/>
              <a:t>, da </a:t>
            </a:r>
            <a:r>
              <a:rPr lang="en-GB" sz="2200" dirty="0" err="1"/>
              <a:t>svojo</a:t>
            </a:r>
            <a:r>
              <a:rPr lang="en-GB" sz="2200" dirty="0"/>
              <a:t> </a:t>
            </a:r>
            <a:r>
              <a:rPr lang="en-GB" sz="2200" dirty="0" err="1"/>
              <a:t>blagovno</a:t>
            </a:r>
            <a:r>
              <a:rPr lang="en-GB" sz="2200" dirty="0"/>
              <a:t> </a:t>
            </a:r>
            <a:r>
              <a:rPr lang="en-GB" sz="2200" dirty="0" err="1"/>
              <a:t>znamko</a:t>
            </a:r>
            <a:r>
              <a:rPr lang="en-GB" sz="2200" dirty="0"/>
              <a:t> </a:t>
            </a:r>
            <a:r>
              <a:rPr lang="en-GB" sz="2200" dirty="0" err="1"/>
              <a:t>uskladite</a:t>
            </a:r>
            <a:r>
              <a:rPr lang="en-GB" sz="2200" dirty="0"/>
              <a:t> z </a:t>
            </a:r>
            <a:r>
              <a:rPr lang="en-GB" sz="2200" dirty="0" err="1"/>
              <a:t>lokalno</a:t>
            </a:r>
            <a:r>
              <a:rPr lang="en-GB" sz="2200" dirty="0"/>
              <a:t> </a:t>
            </a:r>
            <a:r>
              <a:rPr lang="en-GB" sz="2200" dirty="0" err="1"/>
              <a:t>kulturo</a:t>
            </a:r>
            <a:r>
              <a:rPr lang="en-GB" sz="2200" dirty="0"/>
              <a:t>, </a:t>
            </a:r>
            <a:r>
              <a:rPr lang="en-GB" sz="2200" dirty="0" err="1"/>
              <a:t>podpirate</a:t>
            </a:r>
            <a:r>
              <a:rPr lang="en-GB" sz="2200" dirty="0"/>
              <a:t> </a:t>
            </a:r>
            <a:r>
              <a:rPr lang="en-GB" sz="2200" dirty="0" err="1"/>
              <a:t>lokalno</a:t>
            </a:r>
            <a:r>
              <a:rPr lang="en-GB" sz="2200" dirty="0"/>
              <a:t> </a:t>
            </a:r>
            <a:r>
              <a:rPr lang="en-GB" sz="2200" dirty="0" err="1"/>
              <a:t>gospodarstvo</a:t>
            </a:r>
            <a:r>
              <a:rPr lang="en-GB" sz="2200" dirty="0"/>
              <a:t> in </a:t>
            </a:r>
            <a:r>
              <a:rPr lang="en-GB" sz="2200" dirty="0" err="1"/>
              <a:t>ustvarjate</a:t>
            </a:r>
            <a:r>
              <a:rPr lang="en-GB" sz="2200" dirty="0"/>
              <a:t> </a:t>
            </a:r>
            <a:r>
              <a:rPr lang="en-GB" sz="2200" dirty="0" err="1"/>
              <a:t>avtentične</a:t>
            </a:r>
            <a:r>
              <a:rPr lang="en-GB" sz="2200" dirty="0"/>
              <a:t> </a:t>
            </a:r>
            <a:r>
              <a:rPr lang="en-GB" sz="2200" dirty="0" err="1"/>
              <a:t>izkušnje</a:t>
            </a:r>
            <a:r>
              <a:rPr lang="en-GB" sz="2200" dirty="0"/>
              <a:t> s </a:t>
            </a:r>
            <a:r>
              <a:rPr lang="en-GB" sz="2200" dirty="0" err="1"/>
              <a:t>sodelovanjem</a:t>
            </a:r>
            <a:r>
              <a:rPr lang="en-GB" sz="2200" dirty="0"/>
              <a:t> z </a:t>
            </a:r>
            <a:r>
              <a:rPr lang="en-GB" sz="2200" dirty="0" err="1"/>
              <a:t>lokalnimi</a:t>
            </a:r>
            <a:r>
              <a:rPr lang="en-GB" sz="2200" dirty="0"/>
              <a:t> </a:t>
            </a:r>
            <a:r>
              <a:rPr lang="en-GB" sz="2200" dirty="0" err="1"/>
              <a:t>obrtniki</a:t>
            </a:r>
            <a:r>
              <a:rPr lang="en-GB" sz="2200" dirty="0"/>
              <a:t>, </a:t>
            </a:r>
            <a:r>
              <a:rPr lang="en-GB" sz="2200" dirty="0" err="1"/>
              <a:t>vodniki</a:t>
            </a:r>
            <a:r>
              <a:rPr lang="en-GB" sz="2200" dirty="0"/>
              <a:t> in </a:t>
            </a:r>
            <a:r>
              <a:rPr lang="en-GB" sz="2200" dirty="0" err="1"/>
              <a:t>proizvajalci</a:t>
            </a:r>
            <a:r>
              <a:rPr lang="en-GB" sz="2200" dirty="0"/>
              <a:t> </a:t>
            </a:r>
            <a:r>
              <a:rPr lang="en-GB" sz="2200" dirty="0" err="1"/>
              <a:t>hrane</a:t>
            </a:r>
            <a:r>
              <a:rPr lang="en-GB" sz="2200" dirty="0"/>
              <a:t>. </a:t>
            </a:r>
            <a:endParaRPr lang="en-GB" sz="2200" dirty="0">
              <a:ea typeface="Calibri"/>
              <a:cs typeface="Calibri"/>
            </a:endParaRPr>
          </a:p>
          <a:p>
            <a:pPr>
              <a:lnSpc>
                <a:spcPts val="2380"/>
              </a:lnSpc>
            </a:pPr>
            <a:endParaRPr lang="en-GB" sz="2200"/>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Pregled modula 4</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25AD9-7AF0-9A32-BA2C-E6A21CA4D90A}"/>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E564CD1-EC8D-C32A-8E09-A171A55F045C}"/>
              </a:ext>
            </a:extLst>
          </p:cNvPr>
          <p:cNvSpPr/>
          <p:nvPr/>
        </p:nvSpPr>
        <p:spPr>
          <a:xfrm rot="5400000" flipH="1">
            <a:off x="649610" y="2462806"/>
            <a:ext cx="4551962" cy="4252191"/>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5">
            <a:extLst>
              <a:ext uri="{FF2B5EF4-FFF2-40B4-BE49-F238E27FC236}">
                <a16:creationId xmlns:a16="http://schemas.microsoft.com/office/drawing/2014/main" id="{814B7AF4-64AE-2218-F1B5-B8907198C734}"/>
              </a:ext>
            </a:extLst>
          </p:cNvPr>
          <p:cNvSpPr>
            <a:spLocks noGrp="1"/>
          </p:cNvSpPr>
          <p:nvPr>
            <p:ph type="body" sz="quarter" idx="4294967295"/>
          </p:nvPr>
        </p:nvSpPr>
        <p:spPr>
          <a:xfrm>
            <a:off x="937708" y="763768"/>
            <a:ext cx="10409846" cy="720752"/>
          </a:xfrm>
          <a:prstGeom prst="rect">
            <a:avLst/>
          </a:prstGeom>
        </p:spPr>
        <p:txBody>
          <a:bodyPr/>
          <a:lstStyle/>
          <a:p>
            <a:pPr marL="0" indent="0">
              <a:lnSpc>
                <a:spcPts val="3720"/>
              </a:lnSpc>
              <a:spcBef>
                <a:spcPts val="0"/>
              </a:spcBef>
              <a:buNone/>
            </a:pPr>
            <a:r>
              <a:rPr lang="en-US" sz="3600" b="1">
                <a:solidFill>
                  <a:srgbClr val="EC7C69"/>
                </a:solidFill>
              </a:rPr>
              <a:t>Praktična vaja: </a:t>
            </a:r>
          </a:p>
          <a:p>
            <a:pPr marL="0" indent="0">
              <a:lnSpc>
                <a:spcPts val="3720"/>
              </a:lnSpc>
              <a:spcBef>
                <a:spcPts val="0"/>
              </a:spcBef>
              <a:buNone/>
            </a:pPr>
            <a:r>
              <a:rPr lang="en-US" sz="3600" b="1" err="1">
                <a:solidFill>
                  <a:srgbClr val="414141"/>
                </a:solidFill>
              </a:rPr>
              <a:t>#TravelTales </a:t>
            </a:r>
            <a:r>
              <a:rPr lang="en-US" sz="3600" b="1">
                <a:solidFill>
                  <a:srgbClr val="414141"/>
                </a:solidFill>
              </a:rPr>
              <a:t>– Promovirajte svoje mesto</a:t>
            </a:r>
          </a:p>
          <a:p>
            <a:pPr marL="0" indent="0">
              <a:lnSpc>
                <a:spcPts val="3720"/>
              </a:lnSpc>
              <a:spcBef>
                <a:spcPts val="0"/>
              </a:spcBef>
              <a:buNone/>
            </a:pPr>
            <a:endParaRPr lang="en-US" sz="3600" b="1">
              <a:solidFill>
                <a:srgbClr val="EC7C69"/>
              </a:solidFill>
            </a:endParaRPr>
          </a:p>
        </p:txBody>
      </p:sp>
      <p:sp>
        <p:nvSpPr>
          <p:cNvPr id="8" name="Text Placeholder 1">
            <a:extLst>
              <a:ext uri="{FF2B5EF4-FFF2-40B4-BE49-F238E27FC236}">
                <a16:creationId xmlns:a16="http://schemas.microsoft.com/office/drawing/2014/main" id="{338C41CF-8F7C-170E-8946-491CFE4680C6}"/>
              </a:ext>
            </a:extLst>
          </p:cNvPr>
          <p:cNvSpPr txBox="1">
            <a:spLocks/>
          </p:cNvSpPr>
          <p:nvPr/>
        </p:nvSpPr>
        <p:spPr>
          <a:xfrm>
            <a:off x="5366479" y="2620160"/>
            <a:ext cx="557640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a:solidFill>
                  <a:srgbClr val="EC7C69"/>
                </a:solidFill>
              </a:rPr>
              <a:t>Učni izidi:</a:t>
            </a:r>
          </a:p>
          <a:p>
            <a:pPr algn="l">
              <a:lnSpc>
                <a:spcPts val="2540"/>
              </a:lnSpc>
              <a:spcBef>
                <a:spcPts val="0"/>
              </a:spcBef>
            </a:pPr>
            <a:endParaRPr lang="en-IE" sz="2400" b="1">
              <a:solidFill>
                <a:srgbClr val="EC7C69"/>
              </a:solidFill>
            </a:endParaRPr>
          </a:p>
          <a:p>
            <a:pPr marL="457200" indent="-457200" algn="l">
              <a:lnSpc>
                <a:spcPts val="2340"/>
              </a:lnSpc>
              <a:spcBef>
                <a:spcPts val="0"/>
              </a:spcBef>
              <a:buClr>
                <a:srgbClr val="459597"/>
              </a:buClr>
              <a:buFont typeface="+mj-lt"/>
              <a:buAutoNum type="arabicPeriod"/>
            </a:pPr>
            <a:r>
              <a:rPr lang="en-IE" sz="2200">
                <a:solidFill>
                  <a:srgbClr val="414141"/>
                </a:solidFill>
              </a:rPr>
              <a:t>Raziščite, kako vizualno pripovedovanje zgodb in družbeni mediji oblikujejo percepcije turizma.</a:t>
            </a:r>
          </a:p>
          <a:p>
            <a:pPr marL="457200" indent="-457200" algn="l">
              <a:lnSpc>
                <a:spcPts val="2340"/>
              </a:lnSpc>
              <a:spcBef>
                <a:spcPts val="0"/>
              </a:spcBef>
              <a:buClr>
                <a:srgbClr val="459597"/>
              </a:buClr>
              <a:buFont typeface="+mj-lt"/>
              <a:buAutoNum type="arabicPeriod"/>
            </a:pPr>
            <a:r>
              <a:rPr lang="en-IE" sz="2200">
                <a:solidFill>
                  <a:srgbClr val="414141"/>
                </a:solidFill>
              </a:rPr>
              <a:t>Vadite uporabo jezika in ustvarjalnosti za promocijo kraja.</a:t>
            </a:r>
          </a:p>
          <a:p>
            <a:pPr marL="457200" indent="-457200" algn="l">
              <a:lnSpc>
                <a:spcPts val="2340"/>
              </a:lnSpc>
              <a:spcBef>
                <a:spcPts val="0"/>
              </a:spcBef>
              <a:buClr>
                <a:srgbClr val="459597"/>
              </a:buClr>
              <a:buFont typeface="+mj-lt"/>
              <a:buAutoNum type="arabicPeriod"/>
            </a:pPr>
            <a:r>
              <a:rPr lang="en-IE" sz="2200">
                <a:solidFill>
                  <a:srgbClr val="414141"/>
                </a:solidFill>
              </a:rPr>
              <a:t>Razumite, kako kultura, zgodovina in lokalne značilnosti prispevajo k identiteti destinacije.</a:t>
            </a:r>
          </a:p>
          <a:p>
            <a:pPr marL="457200" indent="-457200" algn="l">
              <a:lnSpc>
                <a:spcPts val="2340"/>
              </a:lnSpc>
              <a:spcBef>
                <a:spcPts val="0"/>
              </a:spcBef>
              <a:buClr>
                <a:srgbClr val="459597"/>
              </a:buClr>
              <a:buFont typeface="+mj-lt"/>
              <a:buAutoNum type="arabicPeriod"/>
            </a:pPr>
            <a:endParaRPr lang="en-IE" sz="2200">
              <a:solidFill>
                <a:srgbClr val="414141"/>
              </a:solidFill>
            </a:endParaRPr>
          </a:p>
          <a:p>
            <a:pPr marL="457200" indent="-457200" algn="l">
              <a:lnSpc>
                <a:spcPts val="2340"/>
              </a:lnSpc>
              <a:spcBef>
                <a:spcPts val="0"/>
              </a:spcBef>
              <a:buClr>
                <a:srgbClr val="459597"/>
              </a:buClr>
              <a:buFont typeface="+mj-lt"/>
              <a:buAutoNum type="arabicPeriod"/>
            </a:pPr>
            <a:endParaRPr lang="en-IE" sz="2400">
              <a:solidFill>
                <a:srgbClr val="414141"/>
              </a:solidFill>
            </a:endParaRPr>
          </a:p>
          <a:p>
            <a:pPr algn="l">
              <a:lnSpc>
                <a:spcPts val="2540"/>
              </a:lnSpc>
              <a:spcBef>
                <a:spcPts val="0"/>
              </a:spcBef>
            </a:pPr>
            <a:endParaRPr lang="en-US" sz="2400">
              <a:solidFill>
                <a:srgbClr val="414141"/>
              </a:solidFill>
            </a:endParaRPr>
          </a:p>
        </p:txBody>
      </p:sp>
      <p:pic>
        <p:nvPicPr>
          <p:cNvPr id="10" name="Graphic 9" descr="Signature with solid fill">
            <a:extLst>
              <a:ext uri="{FF2B5EF4-FFF2-40B4-BE49-F238E27FC236}">
                <a16:creationId xmlns:a16="http://schemas.microsoft.com/office/drawing/2014/main" id="{C75035B8-02C3-25B2-517C-AE310E7172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3A379649-8D5B-C9AB-B35B-4B41201BC7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40</a:t>
            </a:fld>
            <a:endParaRPr lang="fr-CA" sz="1200">
              <a:solidFill>
                <a:schemeClr val="bg1"/>
              </a:solidFill>
            </a:endParaRPr>
          </a:p>
        </p:txBody>
      </p:sp>
      <p:sp>
        <p:nvSpPr>
          <p:cNvPr id="5" name="Text Placeholder 1">
            <a:extLst>
              <a:ext uri="{FF2B5EF4-FFF2-40B4-BE49-F238E27FC236}">
                <a16:creationId xmlns:a16="http://schemas.microsoft.com/office/drawing/2014/main" id="{7D395A45-283C-40F8-58F4-78E087E6021E}"/>
              </a:ext>
            </a:extLst>
          </p:cNvPr>
          <p:cNvSpPr txBox="1">
            <a:spLocks/>
          </p:cNvSpPr>
          <p:nvPr/>
        </p:nvSpPr>
        <p:spPr>
          <a:xfrm>
            <a:off x="1249117" y="2620160"/>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err="1"/>
              <a:t>Cilj</a:t>
            </a:r>
            <a:r>
              <a:rPr lang="en-IE" sz="2800" b="1" dirty="0"/>
              <a:t>:</a:t>
            </a:r>
          </a:p>
          <a:p>
            <a:pPr algn="l">
              <a:lnSpc>
                <a:spcPts val="2340"/>
              </a:lnSpc>
              <a:spcBef>
                <a:spcPts val="0"/>
              </a:spcBef>
              <a:spcAft>
                <a:spcPts val="1200"/>
              </a:spcAft>
            </a:pPr>
            <a:br>
              <a:rPr lang="en-IE" sz="2200" dirty="0"/>
            </a:br>
            <a:r>
              <a:rPr lang="en-IE" sz="2200" dirty="0" err="1"/>
              <a:t>Pomagati</a:t>
            </a:r>
            <a:r>
              <a:rPr lang="en-IE" sz="2200" dirty="0"/>
              <a:t> </a:t>
            </a:r>
            <a:r>
              <a:rPr lang="en-IE" sz="2200" dirty="0" err="1"/>
              <a:t>študentom</a:t>
            </a:r>
            <a:r>
              <a:rPr lang="en-IE" sz="2200" dirty="0"/>
              <a:t> </a:t>
            </a:r>
            <a:r>
              <a:rPr lang="en-IE" sz="2200" dirty="0" err="1"/>
              <a:t>razumeti</a:t>
            </a:r>
            <a:r>
              <a:rPr lang="en-IE" sz="2200" dirty="0"/>
              <a:t>, </a:t>
            </a:r>
            <a:r>
              <a:rPr lang="en-IE" sz="2200" dirty="0" err="1"/>
              <a:t>kako</a:t>
            </a:r>
            <a:r>
              <a:rPr lang="en-IE" sz="2200" dirty="0"/>
              <a:t> se </a:t>
            </a:r>
            <a:r>
              <a:rPr lang="en-IE" sz="2200" dirty="0" err="1"/>
              <a:t>pripovedovanje</a:t>
            </a:r>
            <a:r>
              <a:rPr lang="en-IE" sz="2200" dirty="0"/>
              <a:t> </a:t>
            </a:r>
            <a:r>
              <a:rPr lang="en-IE" sz="2200" dirty="0" err="1"/>
              <a:t>zgodb</a:t>
            </a:r>
            <a:r>
              <a:rPr lang="en-IE" sz="2200" dirty="0"/>
              <a:t> in </a:t>
            </a:r>
            <a:r>
              <a:rPr lang="en-IE" sz="2200" dirty="0" err="1"/>
              <a:t>družbeni</a:t>
            </a:r>
            <a:r>
              <a:rPr lang="en-IE" sz="2200" dirty="0"/>
              <a:t> </a:t>
            </a:r>
            <a:r>
              <a:rPr lang="en-IE" sz="2200" dirty="0" err="1"/>
              <a:t>mediji</a:t>
            </a:r>
            <a:r>
              <a:rPr lang="en-IE" sz="2200" dirty="0"/>
              <a:t> </a:t>
            </a:r>
            <a:r>
              <a:rPr lang="en-IE" sz="2200" dirty="0" err="1"/>
              <a:t>lahko</a:t>
            </a:r>
            <a:r>
              <a:rPr lang="en-IE" sz="2200" dirty="0"/>
              <a:t> </a:t>
            </a:r>
            <a:r>
              <a:rPr lang="en-IE" sz="2200" dirty="0" err="1"/>
              <a:t>uporabijo</a:t>
            </a:r>
            <a:r>
              <a:rPr lang="en-IE" sz="2200" dirty="0"/>
              <a:t> za </a:t>
            </a:r>
            <a:r>
              <a:rPr lang="en-IE" sz="2200" dirty="0" err="1"/>
              <a:t>gradnjo</a:t>
            </a:r>
            <a:r>
              <a:rPr lang="en-IE" sz="2200" dirty="0"/>
              <a:t> </a:t>
            </a:r>
            <a:r>
              <a:rPr lang="en-IE" sz="2200" dirty="0" err="1"/>
              <a:t>blagovne</a:t>
            </a:r>
            <a:r>
              <a:rPr lang="en-IE" sz="2200" dirty="0"/>
              <a:t> </a:t>
            </a:r>
            <a:r>
              <a:rPr lang="en-IE" sz="2200" dirty="0" err="1"/>
              <a:t>znamke</a:t>
            </a:r>
            <a:r>
              <a:rPr lang="en-IE" sz="2200" dirty="0"/>
              <a:t> </a:t>
            </a:r>
            <a:r>
              <a:rPr lang="en-IE" sz="2200" dirty="0" err="1"/>
              <a:t>destinacije</a:t>
            </a:r>
            <a:r>
              <a:rPr lang="en-IE" sz="2200" dirty="0"/>
              <a:t>.</a:t>
            </a:r>
            <a:endParaRPr lang="en-IE" sz="2200" dirty="0">
              <a:ea typeface="Calibri"/>
              <a:cs typeface="Calibri"/>
            </a:endParaRPr>
          </a:p>
          <a:p>
            <a:pPr algn="l">
              <a:lnSpc>
                <a:spcPts val="2340"/>
              </a:lnSpc>
              <a:spcBef>
                <a:spcPts val="0"/>
              </a:spcBef>
              <a:spcAft>
                <a:spcPts val="1200"/>
              </a:spcAft>
            </a:pPr>
            <a:endParaRPr lang="en-IE" sz="2200"/>
          </a:p>
          <a:p>
            <a:pPr algn="l">
              <a:lnSpc>
                <a:spcPts val="2340"/>
              </a:lnSpc>
              <a:spcBef>
                <a:spcPts val="0"/>
              </a:spcBef>
              <a:spcAft>
                <a:spcPts val="1200"/>
              </a:spcAft>
            </a:pPr>
            <a:endParaRPr lang="en-IE" sz="2200"/>
          </a:p>
          <a:p>
            <a:pPr marL="492125" indent="-492125" algn="l">
              <a:lnSpc>
                <a:spcPts val="2340"/>
              </a:lnSpc>
              <a:spcBef>
                <a:spcPts val="0"/>
              </a:spcBef>
              <a:spcAft>
                <a:spcPts val="1200"/>
              </a:spcAft>
              <a:buFont typeface="Wingdings" panose="05000000000000000000" pitchFamily="2" charset="2"/>
              <a:buChar char="q"/>
            </a:pPr>
            <a:endParaRPr lang="en-US" sz="2200">
              <a:solidFill>
                <a:srgbClr val="414141"/>
              </a:solidFill>
            </a:endParaRPr>
          </a:p>
        </p:txBody>
      </p:sp>
      <p:pic>
        <p:nvPicPr>
          <p:cNvPr id="2" name="Picture 1">
            <a:extLst>
              <a:ext uri="{FF2B5EF4-FFF2-40B4-BE49-F238E27FC236}">
                <a16:creationId xmlns:a16="http://schemas.microsoft.com/office/drawing/2014/main" id="{72D63319-A21E-714F-7CDF-805548D2EF86}"/>
              </a:ext>
            </a:extLst>
          </p:cNvPr>
          <p:cNvPicPr>
            <a:picLocks noChangeAspect="1"/>
          </p:cNvPicPr>
          <p:nvPr/>
        </p:nvPicPr>
        <p:blipFill>
          <a:blip r:embed="rId4">
            <a:biLevel thresh="25000"/>
            <a:alphaModFix amt="35000"/>
            <a:extLst>
              <a:ext uri="{28A0092B-C50C-407E-A947-70E740481C1C}">
                <a14:useLocalDpi xmlns:a14="http://schemas.microsoft.com/office/drawing/2010/main" val="0"/>
              </a:ext>
            </a:extLst>
          </a:blip>
          <a:srcRect l="53155" t="-1" r="5047" b="49903"/>
          <a:stretch/>
        </p:blipFill>
        <p:spPr>
          <a:xfrm>
            <a:off x="1996541" y="4877947"/>
            <a:ext cx="4246690" cy="3154091"/>
          </a:xfrm>
          <a:prstGeom prst="rect">
            <a:avLst/>
          </a:prstGeom>
        </p:spPr>
      </p:pic>
    </p:spTree>
    <p:extLst>
      <p:ext uri="{BB962C8B-B14F-4D97-AF65-F5344CB8AC3E}">
        <p14:creationId xmlns:p14="http://schemas.microsoft.com/office/powerpoint/2010/main" val="3731748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ADA4E-42C7-BEAA-E627-74D6BF0F1F4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33ACFBF-7A8F-553B-6438-7FD13916563A}"/>
              </a:ext>
            </a:extLst>
          </p:cNvPr>
          <p:cNvSpPr>
            <a:spLocks noGrp="1"/>
          </p:cNvSpPr>
          <p:nvPr>
            <p:ph type="body" sz="quarter" idx="4294967295"/>
          </p:nvPr>
        </p:nvSpPr>
        <p:spPr>
          <a:xfrm>
            <a:off x="937708" y="763768"/>
            <a:ext cx="10409846" cy="720752"/>
          </a:xfrm>
          <a:prstGeom prst="rect">
            <a:avLst/>
          </a:prstGeom>
        </p:spPr>
        <p:txBody>
          <a:bodyPr/>
          <a:lstStyle/>
          <a:p>
            <a:pPr marL="0" indent="0">
              <a:lnSpc>
                <a:spcPts val="3720"/>
              </a:lnSpc>
              <a:spcBef>
                <a:spcPts val="0"/>
              </a:spcBef>
              <a:buNone/>
            </a:pPr>
            <a:r>
              <a:rPr lang="en-US" sz="3600" b="1">
                <a:solidFill>
                  <a:srgbClr val="EC7C69"/>
                </a:solidFill>
              </a:rPr>
              <a:t>Praktična vaja: </a:t>
            </a:r>
          </a:p>
          <a:p>
            <a:pPr marL="0" indent="0">
              <a:lnSpc>
                <a:spcPts val="3720"/>
              </a:lnSpc>
              <a:spcBef>
                <a:spcPts val="0"/>
              </a:spcBef>
              <a:buNone/>
            </a:pPr>
            <a:r>
              <a:rPr lang="en-US" sz="3600" b="1" err="1">
                <a:solidFill>
                  <a:srgbClr val="414141"/>
                </a:solidFill>
              </a:rPr>
              <a:t>#TravelTales </a:t>
            </a:r>
            <a:r>
              <a:rPr lang="en-US" sz="3600" b="1">
                <a:solidFill>
                  <a:srgbClr val="414141"/>
                </a:solidFill>
              </a:rPr>
              <a:t>– Promovirajte svoje mesto</a:t>
            </a:r>
          </a:p>
          <a:p>
            <a:pPr marL="0" indent="0">
              <a:lnSpc>
                <a:spcPts val="3720"/>
              </a:lnSpc>
              <a:spcBef>
                <a:spcPts val="0"/>
              </a:spcBef>
              <a:buNone/>
            </a:pPr>
            <a:endParaRPr lang="en-US" sz="3600" b="1">
              <a:solidFill>
                <a:srgbClr val="EC7C69"/>
              </a:solidFill>
            </a:endParaRPr>
          </a:p>
        </p:txBody>
      </p:sp>
      <p:pic>
        <p:nvPicPr>
          <p:cNvPr id="10" name="Graphic 9" descr="Signature with solid fill">
            <a:extLst>
              <a:ext uri="{FF2B5EF4-FFF2-40B4-BE49-F238E27FC236}">
                <a16:creationId xmlns:a16="http://schemas.microsoft.com/office/drawing/2014/main" id="{544E22AE-0FD1-A362-9F0B-3541B1573B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D2D8585B-1095-A8C6-1410-325F729BDC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41</a:t>
            </a:fld>
            <a:endParaRPr lang="fr-CA" sz="1200">
              <a:solidFill>
                <a:schemeClr val="bg1"/>
              </a:solidFill>
            </a:endParaRPr>
          </a:p>
        </p:txBody>
      </p:sp>
      <p:sp>
        <p:nvSpPr>
          <p:cNvPr id="3" name="TextBox 2">
            <a:extLst>
              <a:ext uri="{FF2B5EF4-FFF2-40B4-BE49-F238E27FC236}">
                <a16:creationId xmlns:a16="http://schemas.microsoft.com/office/drawing/2014/main" id="{5CDDA3E2-7405-1AC1-EA93-C7BAD9D07D94}"/>
              </a:ext>
            </a:extLst>
          </p:cNvPr>
          <p:cNvSpPr txBox="1"/>
          <p:nvPr/>
        </p:nvSpPr>
        <p:spPr>
          <a:xfrm>
            <a:off x="937708" y="1864761"/>
            <a:ext cx="6100996" cy="298608"/>
          </a:xfrm>
          <a:prstGeom prst="rect">
            <a:avLst/>
          </a:prstGeom>
          <a:noFill/>
        </p:spPr>
        <p:txBody>
          <a:bodyPr wrap="square">
            <a:spAutoFit/>
          </a:bodyPr>
          <a:lstStyle/>
          <a:p>
            <a:pPr>
              <a:lnSpc>
                <a:spcPts val="1275"/>
              </a:lnSpc>
            </a:pPr>
            <a:r>
              <a:rPr lang="en-US" sz="2400">
                <a:solidFill>
                  <a:srgbClr val="414141"/>
                </a:solidFill>
                <a:ea typeface="Calibri"/>
                <a:cs typeface="Calibri"/>
              </a:rPr>
              <a:t>Navodila (za študente):</a:t>
            </a:r>
          </a:p>
        </p:txBody>
      </p:sp>
      <p:sp>
        <p:nvSpPr>
          <p:cNvPr id="11" name="Text Placeholder 1">
            <a:extLst>
              <a:ext uri="{FF2B5EF4-FFF2-40B4-BE49-F238E27FC236}">
                <a16:creationId xmlns:a16="http://schemas.microsoft.com/office/drawing/2014/main" id="{7550687D-1803-8AD2-A105-7CB1DE68B8E0}"/>
              </a:ext>
            </a:extLst>
          </p:cNvPr>
          <p:cNvSpPr txBox="1">
            <a:spLocks/>
          </p:cNvSpPr>
          <p:nvPr/>
        </p:nvSpPr>
        <p:spPr>
          <a:xfrm>
            <a:off x="1035424" y="2815276"/>
            <a:ext cx="101614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a:solidFill>
                  <a:srgbClr val="EC7C69"/>
                </a:solidFill>
              </a:rPr>
              <a:t>Korak 1: Izberite ali ustvarite destinacijo (posamezno ali v majhnih skupinah)</a:t>
            </a:r>
          </a:p>
          <a:p>
            <a:pPr algn="l">
              <a:lnSpc>
                <a:spcPts val="2540"/>
              </a:lnSpc>
              <a:spcBef>
                <a:spcPts val="0"/>
              </a:spcBef>
            </a:pPr>
            <a:endParaRPr lang="en-IE" sz="2400" b="1">
              <a:solidFill>
                <a:srgbClr val="EC7C69"/>
              </a:solidFill>
            </a:endParaRPr>
          </a:p>
          <a:p>
            <a:pPr marL="457200" indent="-457200" algn="l">
              <a:lnSpc>
                <a:spcPts val="2340"/>
              </a:lnSpc>
              <a:spcBef>
                <a:spcPts val="0"/>
              </a:spcBef>
              <a:buClr>
                <a:srgbClr val="459597"/>
              </a:buClr>
              <a:buFont typeface="+mj-lt"/>
              <a:buAutoNum type="arabicPeriod"/>
            </a:pPr>
            <a:r>
              <a:rPr lang="en-IE" sz="2200">
                <a:solidFill>
                  <a:srgbClr val="414141"/>
                </a:solidFill>
              </a:rPr>
              <a:t>Izberite resnično mesto ali lokalno območje ali si izmislite svoje!</a:t>
            </a:r>
          </a:p>
          <a:p>
            <a:pPr marL="457200" indent="-457200" algn="l">
              <a:lnSpc>
                <a:spcPts val="2340"/>
              </a:lnSpc>
              <a:spcBef>
                <a:spcPts val="0"/>
              </a:spcBef>
              <a:buClr>
                <a:srgbClr val="459597"/>
              </a:buClr>
              <a:buFont typeface="+mj-lt"/>
              <a:buAutoNum type="arabicPeriod"/>
            </a:pPr>
            <a:r>
              <a:rPr lang="en-IE" sz="2200">
                <a:solidFill>
                  <a:srgbClr val="414141"/>
                </a:solidFill>
              </a:rPr>
              <a:t>Premislite, kaj ga dela edinstvenega ali zanimivega: festival, mit, lokalna hrana, znana osebnost, zgodovina ali posebna dejavnost.</a:t>
            </a:r>
          </a:p>
          <a:p>
            <a:pPr marL="457200" indent="-457200" algn="l">
              <a:lnSpc>
                <a:spcPts val="2340"/>
              </a:lnSpc>
              <a:spcBef>
                <a:spcPts val="0"/>
              </a:spcBef>
              <a:buClr>
                <a:srgbClr val="459597"/>
              </a:buClr>
              <a:buFont typeface="+mj-lt"/>
              <a:buAutoNum type="arabicPeriod"/>
            </a:pPr>
            <a:endParaRPr lang="en-IE" sz="2200">
              <a:solidFill>
                <a:srgbClr val="414141"/>
              </a:solidFill>
            </a:endParaRPr>
          </a:p>
          <a:p>
            <a:pPr marL="457200" indent="-457200" algn="l">
              <a:lnSpc>
                <a:spcPts val="2340"/>
              </a:lnSpc>
              <a:spcBef>
                <a:spcPts val="0"/>
              </a:spcBef>
              <a:buClr>
                <a:srgbClr val="459597"/>
              </a:buClr>
              <a:buFont typeface="+mj-lt"/>
              <a:buAutoNum type="arabicPeriod"/>
            </a:pPr>
            <a:endParaRPr lang="en-IE" sz="2200">
              <a:solidFill>
                <a:srgbClr val="414141"/>
              </a:solidFill>
            </a:endParaRPr>
          </a:p>
          <a:p>
            <a:pPr algn="l">
              <a:lnSpc>
                <a:spcPts val="2540"/>
              </a:lnSpc>
              <a:spcBef>
                <a:spcPts val="0"/>
              </a:spcBef>
            </a:pPr>
            <a:endParaRPr lang="en-US" sz="2400">
              <a:solidFill>
                <a:srgbClr val="414141"/>
              </a:solidFill>
            </a:endParaRPr>
          </a:p>
        </p:txBody>
      </p:sp>
    </p:spTree>
    <p:extLst>
      <p:ext uri="{BB962C8B-B14F-4D97-AF65-F5344CB8AC3E}">
        <p14:creationId xmlns:p14="http://schemas.microsoft.com/office/powerpoint/2010/main" val="865037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5F240-11A1-04D6-5497-E53FB9B6AF8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03B31C8-D9CB-54C3-0125-AF6E856C47A9}"/>
              </a:ext>
            </a:extLst>
          </p:cNvPr>
          <p:cNvSpPr>
            <a:spLocks noGrp="1"/>
          </p:cNvSpPr>
          <p:nvPr>
            <p:ph type="body" sz="quarter" idx="4294967295"/>
          </p:nvPr>
        </p:nvSpPr>
        <p:spPr>
          <a:xfrm>
            <a:off x="937708" y="763768"/>
            <a:ext cx="10409846" cy="720752"/>
          </a:xfrm>
          <a:prstGeom prst="rect">
            <a:avLst/>
          </a:prstGeom>
        </p:spPr>
        <p:txBody>
          <a:bodyPr/>
          <a:lstStyle/>
          <a:p>
            <a:pPr marL="0" indent="0">
              <a:lnSpc>
                <a:spcPts val="3720"/>
              </a:lnSpc>
              <a:spcBef>
                <a:spcPts val="0"/>
              </a:spcBef>
              <a:buNone/>
            </a:pPr>
            <a:r>
              <a:rPr lang="en-US" sz="3600" b="1">
                <a:solidFill>
                  <a:srgbClr val="EC7C69"/>
                </a:solidFill>
              </a:rPr>
              <a:t>Praktična vaja: </a:t>
            </a:r>
          </a:p>
          <a:p>
            <a:pPr marL="0" indent="0">
              <a:lnSpc>
                <a:spcPts val="3720"/>
              </a:lnSpc>
              <a:spcBef>
                <a:spcPts val="0"/>
              </a:spcBef>
              <a:buNone/>
            </a:pPr>
            <a:r>
              <a:rPr lang="en-US" sz="3600" b="1" err="1">
                <a:solidFill>
                  <a:srgbClr val="414141"/>
                </a:solidFill>
              </a:rPr>
              <a:t>#TravelTales </a:t>
            </a:r>
            <a:r>
              <a:rPr lang="en-US" sz="3600" b="1">
                <a:solidFill>
                  <a:srgbClr val="414141"/>
                </a:solidFill>
              </a:rPr>
              <a:t>– Promovirajte svoje mesto</a:t>
            </a:r>
          </a:p>
          <a:p>
            <a:pPr marL="0" indent="0">
              <a:lnSpc>
                <a:spcPts val="3720"/>
              </a:lnSpc>
              <a:spcBef>
                <a:spcPts val="0"/>
              </a:spcBef>
              <a:buNone/>
            </a:pPr>
            <a:endParaRPr lang="en-US" sz="3600" b="1">
              <a:solidFill>
                <a:srgbClr val="EC7C69"/>
              </a:solidFill>
            </a:endParaRPr>
          </a:p>
        </p:txBody>
      </p:sp>
      <p:pic>
        <p:nvPicPr>
          <p:cNvPr id="10" name="Graphic 9" descr="Signature with solid fill">
            <a:extLst>
              <a:ext uri="{FF2B5EF4-FFF2-40B4-BE49-F238E27FC236}">
                <a16:creationId xmlns:a16="http://schemas.microsoft.com/office/drawing/2014/main" id="{EDED4B4A-AA94-DDE0-2425-AB9D029C53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590D5724-A22C-0A77-FF02-EDE5A2E1BF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42</a:t>
            </a:fld>
            <a:endParaRPr lang="fr-CA" sz="1200">
              <a:solidFill>
                <a:schemeClr val="bg1"/>
              </a:solidFill>
            </a:endParaRPr>
          </a:p>
        </p:txBody>
      </p:sp>
      <p:sp>
        <p:nvSpPr>
          <p:cNvPr id="3" name="TextBox 2">
            <a:extLst>
              <a:ext uri="{FF2B5EF4-FFF2-40B4-BE49-F238E27FC236}">
                <a16:creationId xmlns:a16="http://schemas.microsoft.com/office/drawing/2014/main" id="{036D5294-8B59-9455-1A5A-F0F870F07713}"/>
              </a:ext>
            </a:extLst>
          </p:cNvPr>
          <p:cNvSpPr txBox="1"/>
          <p:nvPr/>
        </p:nvSpPr>
        <p:spPr>
          <a:xfrm>
            <a:off x="937708" y="1864761"/>
            <a:ext cx="6100996" cy="298608"/>
          </a:xfrm>
          <a:prstGeom prst="rect">
            <a:avLst/>
          </a:prstGeom>
          <a:noFill/>
        </p:spPr>
        <p:txBody>
          <a:bodyPr wrap="square">
            <a:spAutoFit/>
          </a:bodyPr>
          <a:lstStyle/>
          <a:p>
            <a:pPr>
              <a:lnSpc>
                <a:spcPts val="1275"/>
              </a:lnSpc>
            </a:pPr>
            <a:r>
              <a:rPr lang="en-US" sz="2400">
                <a:solidFill>
                  <a:srgbClr val="414141"/>
                </a:solidFill>
                <a:ea typeface="Calibri"/>
                <a:cs typeface="Calibri"/>
              </a:rPr>
              <a:t>Navodila (za študente):</a:t>
            </a:r>
          </a:p>
        </p:txBody>
      </p:sp>
      <p:sp>
        <p:nvSpPr>
          <p:cNvPr id="5" name="Text Placeholder 1">
            <a:extLst>
              <a:ext uri="{FF2B5EF4-FFF2-40B4-BE49-F238E27FC236}">
                <a16:creationId xmlns:a16="http://schemas.microsoft.com/office/drawing/2014/main" id="{2B989920-99B8-9F5A-6D38-A37AAA921F37}"/>
              </a:ext>
            </a:extLst>
          </p:cNvPr>
          <p:cNvSpPr txBox="1">
            <a:spLocks/>
          </p:cNvSpPr>
          <p:nvPr/>
        </p:nvSpPr>
        <p:spPr>
          <a:xfrm>
            <a:off x="1035424" y="2436148"/>
            <a:ext cx="9832441" cy="3454802"/>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800" b="1" dirty="0">
                <a:solidFill>
                  <a:srgbClr val="EC7C69"/>
                </a:solidFill>
              </a:rPr>
              <a:t>Korak 2: </a:t>
            </a:r>
            <a:r>
              <a:rPr lang="en-IE" sz="2800" b="1" err="1">
                <a:solidFill>
                  <a:srgbClr val="EC7C69"/>
                </a:solidFill>
              </a:rPr>
              <a:t>Ustvarite</a:t>
            </a:r>
            <a:r>
              <a:rPr lang="en-IE" sz="2800" b="1" dirty="0">
                <a:solidFill>
                  <a:srgbClr val="EC7C69"/>
                </a:solidFill>
              </a:rPr>
              <a:t> </a:t>
            </a:r>
            <a:r>
              <a:rPr lang="en-IE" sz="2800" b="1" err="1">
                <a:solidFill>
                  <a:srgbClr val="EC7C69"/>
                </a:solidFill>
              </a:rPr>
              <a:t>zgodbo</a:t>
            </a:r>
            <a:r>
              <a:rPr lang="en-IE" sz="2800" b="1" dirty="0">
                <a:solidFill>
                  <a:srgbClr val="EC7C69"/>
                </a:solidFill>
              </a:rPr>
              <a:t> za </a:t>
            </a:r>
            <a:r>
              <a:rPr lang="en-IE" sz="2800" b="1" err="1">
                <a:solidFill>
                  <a:srgbClr val="EC7C69"/>
                </a:solidFill>
              </a:rPr>
              <a:t>družbena</a:t>
            </a:r>
            <a:r>
              <a:rPr lang="en-IE" sz="2800" b="1" dirty="0">
                <a:solidFill>
                  <a:srgbClr val="EC7C69"/>
                </a:solidFill>
              </a:rPr>
              <a:t> </a:t>
            </a:r>
            <a:r>
              <a:rPr lang="en-IE" sz="2800" b="1" err="1">
                <a:solidFill>
                  <a:srgbClr val="EC7C69"/>
                </a:solidFill>
              </a:rPr>
              <a:t>omrežja</a:t>
            </a:r>
            <a:r>
              <a:rPr lang="en-IE" sz="2800" b="1" dirty="0">
                <a:solidFill>
                  <a:srgbClr val="EC7C69"/>
                </a:solidFill>
              </a:rPr>
              <a:t> </a:t>
            </a:r>
            <a:endParaRPr lang="sl-SI"/>
          </a:p>
          <a:p>
            <a:pPr algn="l">
              <a:lnSpc>
                <a:spcPts val="2340"/>
              </a:lnSpc>
              <a:spcBef>
                <a:spcPts val="0"/>
              </a:spcBef>
            </a:pPr>
            <a:r>
              <a:rPr lang="en-IE" sz="2800" b="1" dirty="0">
                <a:solidFill>
                  <a:srgbClr val="EC7C69"/>
                </a:solidFill>
              </a:rPr>
              <a:t>(v </a:t>
            </a:r>
            <a:r>
              <a:rPr lang="en-IE" sz="2800" b="1" dirty="0" err="1">
                <a:solidFill>
                  <a:srgbClr val="EC7C69"/>
                </a:solidFill>
              </a:rPr>
              <a:t>slogu</a:t>
            </a:r>
            <a:r>
              <a:rPr lang="en-IE" sz="2800" b="1" dirty="0">
                <a:solidFill>
                  <a:srgbClr val="EC7C69"/>
                </a:solidFill>
              </a:rPr>
              <a:t> Instagram </a:t>
            </a:r>
            <a:r>
              <a:rPr lang="en-IE" sz="2800" b="1" dirty="0" err="1">
                <a:solidFill>
                  <a:srgbClr val="EC7C69"/>
                </a:solidFill>
              </a:rPr>
              <a:t>ali</a:t>
            </a:r>
            <a:r>
              <a:rPr lang="en-IE" sz="2800" b="1" dirty="0">
                <a:solidFill>
                  <a:srgbClr val="EC7C69"/>
                </a:solidFill>
              </a:rPr>
              <a:t> TikTok)</a:t>
            </a:r>
            <a:endParaRPr lang="en-IE"/>
          </a:p>
          <a:p>
            <a:pPr algn="l">
              <a:lnSpc>
                <a:spcPts val="2340"/>
              </a:lnSpc>
              <a:spcBef>
                <a:spcPts val="0"/>
              </a:spcBef>
              <a:buClr>
                <a:srgbClr val="459597"/>
              </a:buClr>
            </a:pPr>
            <a:endParaRPr lang="en-IE" sz="2400" b="1">
              <a:solidFill>
                <a:srgbClr val="EC7C69"/>
              </a:solidFill>
            </a:endParaRPr>
          </a:p>
          <a:p>
            <a:pPr marL="457200" indent="-457200" algn="l">
              <a:lnSpc>
                <a:spcPts val="2340"/>
              </a:lnSpc>
              <a:spcBef>
                <a:spcPts val="0"/>
              </a:spcBef>
              <a:buClr>
                <a:srgbClr val="459597"/>
              </a:buClr>
              <a:buFont typeface="+mj-lt"/>
              <a:buAutoNum type="arabicPeriod"/>
            </a:pPr>
            <a:r>
              <a:rPr lang="en-IE" sz="2200" dirty="0" err="1">
                <a:solidFill>
                  <a:srgbClr val="414141"/>
                </a:solidFill>
              </a:rPr>
              <a:t>Ustvarite</a:t>
            </a:r>
            <a:r>
              <a:rPr lang="en-IE" sz="2200" dirty="0">
                <a:solidFill>
                  <a:srgbClr val="414141"/>
                </a:solidFill>
              </a:rPr>
              <a:t> 3–5 »</a:t>
            </a:r>
            <a:r>
              <a:rPr lang="en-IE" sz="2200" dirty="0" err="1">
                <a:solidFill>
                  <a:srgbClr val="414141"/>
                </a:solidFill>
              </a:rPr>
              <a:t>objav</a:t>
            </a:r>
            <a:r>
              <a:rPr lang="en-IE" sz="2200" dirty="0">
                <a:solidFill>
                  <a:srgbClr val="414141"/>
                </a:solidFill>
              </a:rPr>
              <a:t>« (</a:t>
            </a:r>
            <a:r>
              <a:rPr lang="en-IE" sz="2200" dirty="0" err="1">
                <a:solidFill>
                  <a:srgbClr val="414141"/>
                </a:solidFill>
              </a:rPr>
              <a:t>na</a:t>
            </a:r>
            <a:r>
              <a:rPr lang="en-IE" sz="2200" dirty="0">
                <a:solidFill>
                  <a:srgbClr val="414141"/>
                </a:solidFill>
              </a:rPr>
              <a:t> </a:t>
            </a:r>
            <a:r>
              <a:rPr lang="en-IE" sz="2200" dirty="0" err="1">
                <a:solidFill>
                  <a:srgbClr val="414141"/>
                </a:solidFill>
              </a:rPr>
              <a:t>papirju</a:t>
            </a:r>
            <a:r>
              <a:rPr lang="en-IE" sz="2200" dirty="0">
                <a:solidFill>
                  <a:srgbClr val="414141"/>
                </a:solidFill>
              </a:rPr>
              <a:t>, v </a:t>
            </a:r>
            <a:r>
              <a:rPr lang="en-IE" sz="2200" dirty="0" err="1">
                <a:solidFill>
                  <a:srgbClr val="414141"/>
                </a:solidFill>
              </a:rPr>
              <a:t>PowerPointu</a:t>
            </a:r>
            <a:r>
              <a:rPr lang="en-IE" sz="2200" dirty="0">
                <a:solidFill>
                  <a:srgbClr val="414141"/>
                </a:solidFill>
              </a:rPr>
              <a:t>, </a:t>
            </a:r>
            <a:r>
              <a:rPr lang="en-IE" sz="2200" dirty="0" err="1">
                <a:solidFill>
                  <a:srgbClr val="414141"/>
                </a:solidFill>
              </a:rPr>
              <a:t>Canvi</a:t>
            </a:r>
            <a:r>
              <a:rPr lang="en-IE" sz="2200" dirty="0">
                <a:solidFill>
                  <a:srgbClr val="414141"/>
                </a:solidFill>
              </a:rPr>
              <a:t> </a:t>
            </a:r>
            <a:r>
              <a:rPr lang="en-IE" sz="2200" dirty="0" err="1">
                <a:solidFill>
                  <a:srgbClr val="414141"/>
                </a:solidFill>
              </a:rPr>
              <a:t>ali</a:t>
            </a:r>
            <a:r>
              <a:rPr lang="en-IE" sz="2200" dirty="0">
                <a:solidFill>
                  <a:srgbClr val="414141"/>
                </a:solidFill>
              </a:rPr>
              <a:t> Google Slides), ki </a:t>
            </a:r>
            <a:r>
              <a:rPr lang="en-IE" sz="2200" dirty="0" err="1">
                <a:solidFill>
                  <a:srgbClr val="414141"/>
                </a:solidFill>
              </a:rPr>
              <a:t>pripovedujejo</a:t>
            </a:r>
            <a:r>
              <a:rPr lang="en-IE" sz="2200" dirty="0">
                <a:solidFill>
                  <a:srgbClr val="414141"/>
                </a:solidFill>
              </a:rPr>
              <a:t> </a:t>
            </a:r>
            <a:r>
              <a:rPr lang="en-IE" sz="2200" dirty="0" err="1">
                <a:solidFill>
                  <a:srgbClr val="414141"/>
                </a:solidFill>
              </a:rPr>
              <a:t>zgodbo</a:t>
            </a:r>
            <a:r>
              <a:rPr lang="en-IE" sz="2200" dirty="0">
                <a:solidFill>
                  <a:srgbClr val="414141"/>
                </a:solidFill>
              </a:rPr>
              <a:t> o </a:t>
            </a:r>
            <a:r>
              <a:rPr lang="en-IE" sz="2200" dirty="0" err="1">
                <a:solidFill>
                  <a:srgbClr val="414141"/>
                </a:solidFill>
              </a:rPr>
              <a:t>vaši</a:t>
            </a:r>
            <a:r>
              <a:rPr lang="en-IE" sz="2200" dirty="0">
                <a:solidFill>
                  <a:srgbClr val="414141"/>
                </a:solidFill>
              </a:rPr>
              <a:t> </a:t>
            </a:r>
            <a:r>
              <a:rPr lang="en-IE" sz="2200" dirty="0" err="1">
                <a:solidFill>
                  <a:srgbClr val="414141"/>
                </a:solidFill>
              </a:rPr>
              <a:t>destinaciji</a:t>
            </a:r>
            <a:r>
              <a:rPr lang="en-IE" sz="2200" dirty="0">
                <a:solidFill>
                  <a:srgbClr val="414141"/>
                </a:solidFill>
              </a:rPr>
              <a:t>.</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mj-lt"/>
              <a:buAutoNum type="arabicPeriod"/>
            </a:pPr>
            <a:r>
              <a:rPr lang="en-IE" sz="2200" dirty="0" err="1">
                <a:solidFill>
                  <a:srgbClr val="414141"/>
                </a:solidFill>
              </a:rPr>
              <a:t>Vsak</a:t>
            </a:r>
            <a:r>
              <a:rPr lang="en-IE" sz="2200" dirty="0">
                <a:solidFill>
                  <a:srgbClr val="414141"/>
                </a:solidFill>
              </a:rPr>
              <a:t> »</a:t>
            </a:r>
            <a:r>
              <a:rPr lang="en-IE" sz="2200" dirty="0" err="1">
                <a:solidFill>
                  <a:srgbClr val="414141"/>
                </a:solidFill>
              </a:rPr>
              <a:t>prispevek</a:t>
            </a:r>
            <a:r>
              <a:rPr lang="en-IE" sz="2200" dirty="0">
                <a:solidFill>
                  <a:srgbClr val="414141"/>
                </a:solidFill>
              </a:rPr>
              <a:t>« mora </a:t>
            </a:r>
            <a:r>
              <a:rPr lang="en-IE" sz="2200" dirty="0" err="1">
                <a:solidFill>
                  <a:srgbClr val="414141"/>
                </a:solidFill>
              </a:rPr>
              <a:t>vsebovati</a:t>
            </a:r>
            <a:r>
              <a:rPr lang="en-IE" sz="2200" dirty="0">
                <a:solidFill>
                  <a:srgbClr val="414141"/>
                </a:solidFill>
              </a:rPr>
              <a:t>:</a:t>
            </a:r>
            <a:endParaRPr lang="en-IE" sz="2200" dirty="0">
              <a:solidFill>
                <a:srgbClr val="414141"/>
              </a:solidFill>
              <a:ea typeface="Calibri"/>
              <a:cs typeface="Calibri"/>
            </a:endParaRPr>
          </a:p>
          <a:p>
            <a:pPr marL="626745" indent="-269875" algn="l">
              <a:lnSpc>
                <a:spcPts val="2340"/>
              </a:lnSpc>
              <a:spcBef>
                <a:spcPts val="0"/>
              </a:spcBef>
              <a:buClr>
                <a:srgbClr val="459597"/>
              </a:buClr>
              <a:buFont typeface="Arial" panose="020B0604020202020204" pitchFamily="34" charset="0"/>
              <a:buChar char="•"/>
            </a:pPr>
            <a:r>
              <a:rPr lang="en-IE" sz="2200" dirty="0" err="1">
                <a:solidFill>
                  <a:srgbClr val="414141"/>
                </a:solidFill>
              </a:rPr>
              <a:t>sliko</a:t>
            </a:r>
            <a:r>
              <a:rPr lang="en-IE" sz="2200" dirty="0">
                <a:solidFill>
                  <a:srgbClr val="414141"/>
                </a:solidFill>
              </a:rPr>
              <a:t> (</a:t>
            </a:r>
            <a:r>
              <a:rPr lang="en-IE" sz="2200" dirty="0" err="1">
                <a:solidFill>
                  <a:srgbClr val="414141"/>
                </a:solidFill>
              </a:rPr>
              <a:t>ročno</a:t>
            </a:r>
            <a:r>
              <a:rPr lang="en-IE" sz="2200" dirty="0">
                <a:solidFill>
                  <a:srgbClr val="414141"/>
                </a:solidFill>
              </a:rPr>
              <a:t> </a:t>
            </a:r>
            <a:r>
              <a:rPr lang="en-IE" sz="2200" dirty="0" err="1">
                <a:solidFill>
                  <a:srgbClr val="414141"/>
                </a:solidFill>
              </a:rPr>
              <a:t>narisano</a:t>
            </a:r>
            <a:r>
              <a:rPr lang="en-IE" sz="2200" dirty="0">
                <a:solidFill>
                  <a:srgbClr val="414141"/>
                </a:solidFill>
              </a:rPr>
              <a:t> </a:t>
            </a:r>
            <a:r>
              <a:rPr lang="en-IE" sz="2200" dirty="0" err="1">
                <a:solidFill>
                  <a:srgbClr val="414141"/>
                </a:solidFill>
              </a:rPr>
              <a:t>ali</a:t>
            </a:r>
            <a:r>
              <a:rPr lang="en-IE" sz="2200" dirty="0">
                <a:solidFill>
                  <a:srgbClr val="414141"/>
                </a:solidFill>
              </a:rPr>
              <a:t> </a:t>
            </a:r>
            <a:r>
              <a:rPr lang="en-IE" sz="2200" dirty="0" err="1">
                <a:solidFill>
                  <a:srgbClr val="414141"/>
                </a:solidFill>
              </a:rPr>
              <a:t>natisnjeno</a:t>
            </a:r>
            <a:r>
              <a:rPr lang="en-IE" sz="2200" dirty="0">
                <a:solidFill>
                  <a:srgbClr val="414141"/>
                </a:solidFill>
              </a:rPr>
              <a:t>),</a:t>
            </a:r>
            <a:endParaRPr lang="en-IE" sz="2200" dirty="0">
              <a:solidFill>
                <a:srgbClr val="414141"/>
              </a:solidFill>
              <a:ea typeface="Calibri"/>
              <a:cs typeface="Calibri"/>
            </a:endParaRPr>
          </a:p>
          <a:p>
            <a:pPr marL="626745" indent="-269875" algn="l">
              <a:lnSpc>
                <a:spcPts val="2340"/>
              </a:lnSpc>
              <a:spcBef>
                <a:spcPts val="0"/>
              </a:spcBef>
              <a:buClr>
                <a:srgbClr val="459597"/>
              </a:buClr>
              <a:buFont typeface="Arial" panose="020B0604020202020204" pitchFamily="34" charset="0"/>
              <a:buChar char="•"/>
            </a:pPr>
            <a:r>
              <a:rPr lang="en-IE" sz="2200" dirty="0" err="1">
                <a:solidFill>
                  <a:srgbClr val="414141"/>
                </a:solidFill>
              </a:rPr>
              <a:t>napis</a:t>
            </a:r>
            <a:r>
              <a:rPr lang="en-IE" sz="2200" dirty="0">
                <a:solidFill>
                  <a:srgbClr val="414141"/>
                </a:solidFill>
              </a:rPr>
              <a:t>, ki </a:t>
            </a:r>
            <a:r>
              <a:rPr lang="en-IE" sz="2200" dirty="0" err="1">
                <a:solidFill>
                  <a:srgbClr val="414141"/>
                </a:solidFill>
              </a:rPr>
              <a:t>na</a:t>
            </a:r>
            <a:r>
              <a:rPr lang="en-IE" sz="2200" dirty="0">
                <a:solidFill>
                  <a:srgbClr val="414141"/>
                </a:solidFill>
              </a:rPr>
              <a:t> </a:t>
            </a:r>
            <a:r>
              <a:rPr lang="en-IE" sz="2200" dirty="0" err="1">
                <a:solidFill>
                  <a:srgbClr val="414141"/>
                </a:solidFill>
              </a:rPr>
              <a:t>zabaven</a:t>
            </a:r>
            <a:r>
              <a:rPr lang="en-IE" sz="2200" dirty="0">
                <a:solidFill>
                  <a:srgbClr val="414141"/>
                </a:solidFill>
              </a:rPr>
              <a:t> in </a:t>
            </a:r>
            <a:r>
              <a:rPr lang="en-IE" sz="2200" dirty="0" err="1">
                <a:solidFill>
                  <a:srgbClr val="414141"/>
                </a:solidFill>
              </a:rPr>
              <a:t>prijazen</a:t>
            </a:r>
            <a:r>
              <a:rPr lang="en-IE" sz="2200" dirty="0">
                <a:solidFill>
                  <a:srgbClr val="414141"/>
                </a:solidFill>
              </a:rPr>
              <a:t> </a:t>
            </a:r>
            <a:r>
              <a:rPr lang="en-IE" sz="2200" dirty="0" err="1">
                <a:solidFill>
                  <a:srgbClr val="414141"/>
                </a:solidFill>
              </a:rPr>
              <a:t>način</a:t>
            </a:r>
            <a:r>
              <a:rPr lang="en-IE" sz="2200" dirty="0">
                <a:solidFill>
                  <a:srgbClr val="414141"/>
                </a:solidFill>
              </a:rPr>
              <a:t> </a:t>
            </a:r>
            <a:r>
              <a:rPr lang="en-IE" sz="2200" dirty="0" err="1">
                <a:solidFill>
                  <a:srgbClr val="414141"/>
                </a:solidFill>
              </a:rPr>
              <a:t>promovira</a:t>
            </a:r>
            <a:r>
              <a:rPr lang="en-IE" sz="2200" dirty="0">
                <a:solidFill>
                  <a:srgbClr val="414141"/>
                </a:solidFill>
              </a:rPr>
              <a:t> </a:t>
            </a:r>
            <a:r>
              <a:rPr lang="en-IE" sz="2200" dirty="0" err="1">
                <a:solidFill>
                  <a:srgbClr val="414141"/>
                </a:solidFill>
              </a:rPr>
              <a:t>destinacijo</a:t>
            </a:r>
            <a:r>
              <a:rPr lang="en-IE" sz="2200" dirty="0">
                <a:solidFill>
                  <a:srgbClr val="414141"/>
                </a:solidFill>
              </a:rPr>
              <a:t>,</a:t>
            </a:r>
            <a:endParaRPr lang="en-IE" sz="2200" dirty="0">
              <a:solidFill>
                <a:srgbClr val="414141"/>
              </a:solidFill>
              <a:ea typeface="Calibri"/>
              <a:cs typeface="Calibri"/>
            </a:endParaRPr>
          </a:p>
          <a:p>
            <a:pPr marL="626745" indent="-269875" algn="l">
              <a:lnSpc>
                <a:spcPts val="2340"/>
              </a:lnSpc>
              <a:spcBef>
                <a:spcPts val="0"/>
              </a:spcBef>
              <a:buClr>
                <a:srgbClr val="459597"/>
              </a:buClr>
              <a:buFont typeface="Arial" panose="020B0604020202020204" pitchFamily="34" charset="0"/>
              <a:buChar char="•"/>
            </a:pPr>
            <a:r>
              <a:rPr lang="en-IE" sz="2200" dirty="0" err="1">
                <a:solidFill>
                  <a:srgbClr val="414141"/>
                </a:solidFill>
              </a:rPr>
              <a:t>ustrezni</a:t>
            </a:r>
            <a:r>
              <a:rPr lang="en-IE" sz="2200" dirty="0">
                <a:solidFill>
                  <a:srgbClr val="414141"/>
                </a:solidFill>
              </a:rPr>
              <a:t> hashtag (</a:t>
            </a:r>
            <a:r>
              <a:rPr lang="en-IE" sz="2200" dirty="0" err="1">
                <a:solidFill>
                  <a:srgbClr val="414141"/>
                </a:solidFill>
              </a:rPr>
              <a:t>npr</a:t>
            </a:r>
            <a:r>
              <a:rPr lang="en-IE" sz="2200" dirty="0">
                <a:solidFill>
                  <a:srgbClr val="414141"/>
                </a:solidFill>
              </a:rPr>
              <a:t>. #HiddenGem, #ExploreIceland, #FoodieTown),</a:t>
            </a:r>
            <a:endParaRPr lang="en-IE" sz="2200" dirty="0">
              <a:solidFill>
                <a:srgbClr val="414141"/>
              </a:solidFill>
              <a:ea typeface="Calibri"/>
              <a:cs typeface="Calibri"/>
            </a:endParaRPr>
          </a:p>
          <a:p>
            <a:pPr marL="626745" indent="-269875" algn="l">
              <a:lnSpc>
                <a:spcPts val="2340"/>
              </a:lnSpc>
              <a:spcBef>
                <a:spcPts val="0"/>
              </a:spcBef>
              <a:buClr>
                <a:srgbClr val="459597"/>
              </a:buClr>
              <a:buFont typeface="Arial" panose="020B0604020202020204" pitchFamily="34" charset="0"/>
              <a:buChar char="•"/>
            </a:pPr>
            <a:r>
              <a:rPr lang="en-IE" sz="2200" dirty="0" err="1">
                <a:solidFill>
                  <a:srgbClr val="414141"/>
                </a:solidFill>
              </a:rPr>
              <a:t>eno</a:t>
            </a:r>
            <a:r>
              <a:rPr lang="en-IE" sz="2200" dirty="0">
                <a:solidFill>
                  <a:srgbClr val="414141"/>
                </a:solidFill>
              </a:rPr>
              <a:t> </a:t>
            </a:r>
            <a:r>
              <a:rPr lang="en-IE" sz="2200" dirty="0" err="1">
                <a:solidFill>
                  <a:srgbClr val="414141"/>
                </a:solidFill>
              </a:rPr>
              <a:t>zabavno</a:t>
            </a:r>
            <a:r>
              <a:rPr lang="en-IE" sz="2200" dirty="0">
                <a:solidFill>
                  <a:srgbClr val="414141"/>
                </a:solidFill>
              </a:rPr>
              <a:t> </a:t>
            </a:r>
            <a:r>
              <a:rPr lang="en-IE" sz="2200" dirty="0" err="1">
                <a:solidFill>
                  <a:srgbClr val="414141"/>
                </a:solidFill>
              </a:rPr>
              <a:t>dejstvo</a:t>
            </a:r>
            <a:r>
              <a:rPr lang="en-IE" sz="2200" dirty="0">
                <a:solidFill>
                  <a:srgbClr val="414141"/>
                </a:solidFill>
              </a:rPr>
              <a:t> </a:t>
            </a:r>
            <a:r>
              <a:rPr lang="en-IE" sz="2200" dirty="0" err="1">
                <a:solidFill>
                  <a:srgbClr val="414141"/>
                </a:solidFill>
              </a:rPr>
              <a:t>ali</a:t>
            </a:r>
            <a:r>
              <a:rPr lang="en-IE" sz="2200" dirty="0">
                <a:solidFill>
                  <a:srgbClr val="414141"/>
                </a:solidFill>
              </a:rPr>
              <a:t> </a:t>
            </a:r>
            <a:r>
              <a:rPr lang="en-IE" sz="2200" dirty="0" err="1">
                <a:solidFill>
                  <a:srgbClr val="414141"/>
                </a:solidFill>
              </a:rPr>
              <a:t>zgodbo</a:t>
            </a:r>
            <a:r>
              <a:rPr lang="en-IE" sz="2200" dirty="0">
                <a:solidFill>
                  <a:srgbClr val="414141"/>
                </a:solidFill>
              </a:rPr>
              <a:t> (</a:t>
            </a:r>
            <a:r>
              <a:rPr lang="en-IE" sz="2200" dirty="0" err="1">
                <a:solidFill>
                  <a:srgbClr val="414141"/>
                </a:solidFill>
              </a:rPr>
              <a:t>npr</a:t>
            </a:r>
            <a:r>
              <a:rPr lang="en-IE" sz="2200" dirty="0">
                <a:solidFill>
                  <a:srgbClr val="414141"/>
                </a:solidFill>
              </a:rPr>
              <a:t>. „Legenda </a:t>
            </a:r>
            <a:r>
              <a:rPr lang="en-IE" sz="2200" dirty="0" err="1">
                <a:solidFill>
                  <a:srgbClr val="414141"/>
                </a:solidFill>
              </a:rPr>
              <a:t>pravi</a:t>
            </a:r>
            <a:r>
              <a:rPr lang="en-IE" sz="2200" dirty="0">
                <a:solidFill>
                  <a:srgbClr val="414141"/>
                </a:solidFill>
              </a:rPr>
              <a:t>, da v </a:t>
            </a:r>
            <a:r>
              <a:rPr lang="en-IE" sz="2200" dirty="0" err="1">
                <a:solidFill>
                  <a:srgbClr val="414141"/>
                </a:solidFill>
              </a:rPr>
              <a:t>starem</a:t>
            </a:r>
            <a:r>
              <a:rPr lang="en-IE" sz="2200" dirty="0">
                <a:solidFill>
                  <a:srgbClr val="414141"/>
                </a:solidFill>
              </a:rPr>
              <a:t> </a:t>
            </a:r>
            <a:r>
              <a:rPr lang="en-IE" sz="2200" dirty="0" err="1">
                <a:solidFill>
                  <a:srgbClr val="414141"/>
                </a:solidFill>
              </a:rPr>
              <a:t>grajskem</a:t>
            </a:r>
            <a:r>
              <a:rPr lang="en-IE" sz="2200" dirty="0">
                <a:solidFill>
                  <a:srgbClr val="414141"/>
                </a:solidFill>
              </a:rPr>
              <a:t> </a:t>
            </a:r>
            <a:r>
              <a:rPr lang="en-IE" sz="2200" dirty="0" err="1">
                <a:solidFill>
                  <a:srgbClr val="414141"/>
                </a:solidFill>
              </a:rPr>
              <a:t>stolpu</a:t>
            </a:r>
            <a:r>
              <a:rPr lang="en-IE" sz="2200" dirty="0">
                <a:solidFill>
                  <a:srgbClr val="414141"/>
                </a:solidFill>
              </a:rPr>
              <a:t> </a:t>
            </a:r>
            <a:r>
              <a:rPr lang="en-IE" sz="2200" dirty="0" err="1">
                <a:solidFill>
                  <a:srgbClr val="414141"/>
                </a:solidFill>
              </a:rPr>
              <a:t>živi</a:t>
            </a:r>
            <a:r>
              <a:rPr lang="en-IE" sz="2200" dirty="0">
                <a:solidFill>
                  <a:srgbClr val="414141"/>
                </a:solidFill>
              </a:rPr>
              <a:t> </a:t>
            </a:r>
            <a:r>
              <a:rPr lang="en-IE" sz="2200" dirty="0" err="1">
                <a:solidFill>
                  <a:srgbClr val="414141"/>
                </a:solidFill>
              </a:rPr>
              <a:t>vila</a:t>
            </a:r>
            <a:r>
              <a:rPr lang="en-IE" sz="2200" dirty="0">
                <a:solidFill>
                  <a:srgbClr val="414141"/>
                </a:solidFill>
              </a:rPr>
              <a:t> …“).</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mj-lt"/>
              <a:buAutoNum type="arabicPeriod"/>
            </a:pPr>
            <a:endParaRPr lang="en-IE" sz="2200">
              <a:solidFill>
                <a:srgbClr val="414141"/>
              </a:solidFill>
            </a:endParaRPr>
          </a:p>
          <a:p>
            <a:pPr marL="457200" indent="-457200" algn="l">
              <a:lnSpc>
                <a:spcPts val="2340"/>
              </a:lnSpc>
              <a:spcBef>
                <a:spcPts val="0"/>
              </a:spcBef>
              <a:buClr>
                <a:srgbClr val="459597"/>
              </a:buClr>
              <a:buFont typeface="+mj-lt"/>
              <a:buAutoNum type="arabicPeriod"/>
            </a:pPr>
            <a:endParaRPr lang="en-IE" sz="2400">
              <a:solidFill>
                <a:srgbClr val="414141"/>
              </a:solidFill>
            </a:endParaRPr>
          </a:p>
          <a:p>
            <a:pPr algn="l">
              <a:lnSpc>
                <a:spcPts val="2540"/>
              </a:lnSpc>
              <a:spcBef>
                <a:spcPts val="0"/>
              </a:spcBef>
            </a:pPr>
            <a:endParaRPr lang="en-US" sz="2400">
              <a:solidFill>
                <a:srgbClr val="414141"/>
              </a:solidFill>
            </a:endParaRPr>
          </a:p>
        </p:txBody>
      </p:sp>
    </p:spTree>
    <p:extLst>
      <p:ext uri="{BB962C8B-B14F-4D97-AF65-F5344CB8AC3E}">
        <p14:creationId xmlns:p14="http://schemas.microsoft.com/office/powerpoint/2010/main" val="1244311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3D35-8211-48BF-13F9-7310DB5C8E6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6232B3A-2339-A6B5-B04A-EF0C2EB9CD1A}"/>
              </a:ext>
            </a:extLst>
          </p:cNvPr>
          <p:cNvSpPr>
            <a:spLocks noGrp="1"/>
          </p:cNvSpPr>
          <p:nvPr>
            <p:ph type="body" sz="quarter" idx="4294967295"/>
          </p:nvPr>
        </p:nvSpPr>
        <p:spPr>
          <a:xfrm>
            <a:off x="937708" y="763768"/>
            <a:ext cx="10409846" cy="720752"/>
          </a:xfrm>
          <a:prstGeom prst="rect">
            <a:avLst/>
          </a:prstGeom>
        </p:spPr>
        <p:txBody>
          <a:bodyPr/>
          <a:lstStyle/>
          <a:p>
            <a:pPr marL="0" indent="0">
              <a:lnSpc>
                <a:spcPts val="3720"/>
              </a:lnSpc>
              <a:spcBef>
                <a:spcPts val="0"/>
              </a:spcBef>
              <a:buNone/>
            </a:pPr>
            <a:r>
              <a:rPr lang="en-US" sz="3600" b="1">
                <a:solidFill>
                  <a:srgbClr val="EC7C69"/>
                </a:solidFill>
              </a:rPr>
              <a:t>Praktična vaja: </a:t>
            </a:r>
          </a:p>
          <a:p>
            <a:pPr marL="0" indent="0">
              <a:lnSpc>
                <a:spcPts val="3720"/>
              </a:lnSpc>
              <a:spcBef>
                <a:spcPts val="0"/>
              </a:spcBef>
              <a:buNone/>
            </a:pPr>
            <a:r>
              <a:rPr lang="en-US" sz="3600" b="1" err="1">
                <a:solidFill>
                  <a:srgbClr val="414141"/>
                </a:solidFill>
              </a:rPr>
              <a:t>#TravelTales </a:t>
            </a:r>
            <a:r>
              <a:rPr lang="en-US" sz="3600" b="1">
                <a:solidFill>
                  <a:srgbClr val="414141"/>
                </a:solidFill>
              </a:rPr>
              <a:t>– Promovirajte svoje mesto</a:t>
            </a:r>
          </a:p>
          <a:p>
            <a:pPr marL="0" indent="0">
              <a:lnSpc>
                <a:spcPts val="3720"/>
              </a:lnSpc>
              <a:spcBef>
                <a:spcPts val="0"/>
              </a:spcBef>
              <a:buNone/>
            </a:pPr>
            <a:endParaRPr lang="en-US" sz="3600" b="1">
              <a:solidFill>
                <a:srgbClr val="EC7C69"/>
              </a:solidFill>
            </a:endParaRPr>
          </a:p>
        </p:txBody>
      </p:sp>
      <p:pic>
        <p:nvPicPr>
          <p:cNvPr id="10" name="Graphic 9" descr="Signature with solid fill">
            <a:extLst>
              <a:ext uri="{FF2B5EF4-FFF2-40B4-BE49-F238E27FC236}">
                <a16:creationId xmlns:a16="http://schemas.microsoft.com/office/drawing/2014/main" id="{17ABCC30-9D26-24CE-326E-94459A582E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B7E2C62-1899-4DCD-8F71-80043644221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43</a:t>
            </a:fld>
            <a:endParaRPr lang="fr-CA" sz="1200">
              <a:solidFill>
                <a:schemeClr val="bg1"/>
              </a:solidFill>
            </a:endParaRPr>
          </a:p>
        </p:txBody>
      </p:sp>
      <p:sp>
        <p:nvSpPr>
          <p:cNvPr id="3" name="TextBox 2">
            <a:extLst>
              <a:ext uri="{FF2B5EF4-FFF2-40B4-BE49-F238E27FC236}">
                <a16:creationId xmlns:a16="http://schemas.microsoft.com/office/drawing/2014/main" id="{B08FE386-EF00-1848-79F0-10FD56DCE7DB}"/>
              </a:ext>
            </a:extLst>
          </p:cNvPr>
          <p:cNvSpPr txBox="1"/>
          <p:nvPr/>
        </p:nvSpPr>
        <p:spPr>
          <a:xfrm>
            <a:off x="937708" y="1864761"/>
            <a:ext cx="6100996" cy="298608"/>
          </a:xfrm>
          <a:prstGeom prst="rect">
            <a:avLst/>
          </a:prstGeom>
          <a:noFill/>
        </p:spPr>
        <p:txBody>
          <a:bodyPr wrap="square">
            <a:spAutoFit/>
          </a:bodyPr>
          <a:lstStyle/>
          <a:p>
            <a:pPr>
              <a:lnSpc>
                <a:spcPts val="1275"/>
              </a:lnSpc>
            </a:pPr>
            <a:r>
              <a:rPr lang="en-US" sz="2400">
                <a:solidFill>
                  <a:srgbClr val="414141"/>
                </a:solidFill>
                <a:ea typeface="Calibri"/>
                <a:cs typeface="Calibri"/>
              </a:rPr>
              <a:t>Navodila (za učence):</a:t>
            </a:r>
          </a:p>
        </p:txBody>
      </p:sp>
      <p:sp>
        <p:nvSpPr>
          <p:cNvPr id="11" name="Text Placeholder 1">
            <a:extLst>
              <a:ext uri="{FF2B5EF4-FFF2-40B4-BE49-F238E27FC236}">
                <a16:creationId xmlns:a16="http://schemas.microsoft.com/office/drawing/2014/main" id="{4CF31DCA-B0F3-DAB8-77A9-4D1ED7859E8D}"/>
              </a:ext>
            </a:extLst>
          </p:cNvPr>
          <p:cNvSpPr txBox="1">
            <a:spLocks/>
          </p:cNvSpPr>
          <p:nvPr/>
        </p:nvSpPr>
        <p:spPr>
          <a:xfrm>
            <a:off x="937732" y="2675165"/>
            <a:ext cx="833342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solidFill>
                  <a:srgbClr val="EC7C69"/>
                </a:solidFill>
              </a:rPr>
              <a:t>Korak 3: Ogled </a:t>
            </a:r>
            <a:r>
              <a:rPr lang="en-IE" sz="2800" b="1" dirty="0" err="1">
                <a:solidFill>
                  <a:srgbClr val="EC7C69"/>
                </a:solidFill>
              </a:rPr>
              <a:t>galerije</a:t>
            </a:r>
            <a:r>
              <a:rPr lang="en-IE" sz="2800" b="1" dirty="0">
                <a:solidFill>
                  <a:srgbClr val="EC7C69"/>
                </a:solidFill>
              </a:rPr>
              <a:t> </a:t>
            </a:r>
            <a:r>
              <a:rPr lang="en-IE" sz="2800" b="1" dirty="0" err="1">
                <a:solidFill>
                  <a:srgbClr val="EC7C69"/>
                </a:solidFill>
              </a:rPr>
              <a:t>razreda</a:t>
            </a:r>
            <a:endParaRPr lang="en-IE" sz="2800" b="1" dirty="0">
              <a:solidFill>
                <a:srgbClr val="EC7C69"/>
              </a:solidFill>
              <a:ea typeface="Calibri"/>
              <a:cs typeface="Calibri"/>
            </a:endParaRPr>
          </a:p>
          <a:p>
            <a:pPr algn="l">
              <a:lnSpc>
                <a:spcPts val="2540"/>
              </a:lnSpc>
              <a:spcBef>
                <a:spcPts val="0"/>
              </a:spcBef>
            </a:pPr>
            <a:endParaRPr lang="en-IE" sz="2400" b="1">
              <a:solidFill>
                <a:srgbClr val="EC7C69"/>
              </a:solidFill>
            </a:endParaRPr>
          </a:p>
          <a:p>
            <a:pPr marL="457200" indent="-457200" algn="l">
              <a:lnSpc>
                <a:spcPts val="2340"/>
              </a:lnSpc>
              <a:spcBef>
                <a:spcPts val="0"/>
              </a:spcBef>
              <a:buClr>
                <a:srgbClr val="459597"/>
              </a:buClr>
              <a:buFont typeface="+mj-lt"/>
              <a:buAutoNum type="arabicPeriod"/>
            </a:pPr>
            <a:r>
              <a:rPr lang="en-IE" sz="2200" dirty="0" err="1">
                <a:solidFill>
                  <a:srgbClr val="414141"/>
                </a:solidFill>
              </a:rPr>
              <a:t>Prikazujte</a:t>
            </a:r>
            <a:r>
              <a:rPr lang="en-IE" sz="2200" dirty="0">
                <a:solidFill>
                  <a:srgbClr val="414141"/>
                </a:solidFill>
              </a:rPr>
              <a:t> </a:t>
            </a:r>
            <a:r>
              <a:rPr lang="en-IE" sz="2200" dirty="0" err="1">
                <a:solidFill>
                  <a:srgbClr val="414141"/>
                </a:solidFill>
              </a:rPr>
              <a:t>objave</a:t>
            </a:r>
            <a:r>
              <a:rPr lang="en-IE" sz="2200" dirty="0">
                <a:solidFill>
                  <a:srgbClr val="414141"/>
                </a:solidFill>
              </a:rPr>
              <a:t> po </a:t>
            </a:r>
            <a:r>
              <a:rPr lang="en-IE" sz="2200" dirty="0" err="1">
                <a:solidFill>
                  <a:srgbClr val="414141"/>
                </a:solidFill>
              </a:rPr>
              <a:t>razredu</a:t>
            </a:r>
            <a:r>
              <a:rPr lang="en-IE" sz="2200" dirty="0">
                <a:solidFill>
                  <a:srgbClr val="414141"/>
                </a:solidFill>
              </a:rPr>
              <a:t> </a:t>
            </a:r>
            <a:r>
              <a:rPr lang="en-IE" sz="2200" dirty="0" err="1">
                <a:solidFill>
                  <a:srgbClr val="414141"/>
                </a:solidFill>
              </a:rPr>
              <a:t>ali</a:t>
            </a:r>
            <a:r>
              <a:rPr lang="en-IE" sz="2200" dirty="0">
                <a:solidFill>
                  <a:srgbClr val="414141"/>
                </a:solidFill>
              </a:rPr>
              <a:t> </a:t>
            </a:r>
            <a:r>
              <a:rPr lang="en-IE" sz="2200" dirty="0" err="1">
                <a:solidFill>
                  <a:srgbClr val="414141"/>
                </a:solidFill>
              </a:rPr>
              <a:t>jih</a:t>
            </a:r>
            <a:r>
              <a:rPr lang="en-IE" sz="2200" dirty="0">
                <a:solidFill>
                  <a:srgbClr val="414141"/>
                </a:solidFill>
              </a:rPr>
              <a:t> </a:t>
            </a:r>
            <a:r>
              <a:rPr lang="en-IE" sz="2200" dirty="0" err="1">
                <a:solidFill>
                  <a:srgbClr val="414141"/>
                </a:solidFill>
              </a:rPr>
              <a:t>delite</a:t>
            </a:r>
            <a:r>
              <a:rPr lang="en-IE" sz="2200" dirty="0">
                <a:solidFill>
                  <a:srgbClr val="414141"/>
                </a:solidFill>
              </a:rPr>
              <a:t> v </a:t>
            </a:r>
            <a:r>
              <a:rPr lang="en-IE" sz="2200" dirty="0" err="1">
                <a:solidFill>
                  <a:srgbClr val="414141"/>
                </a:solidFill>
              </a:rPr>
              <a:t>digitalni</a:t>
            </a:r>
            <a:r>
              <a:rPr lang="en-IE" sz="2200" dirty="0">
                <a:solidFill>
                  <a:srgbClr val="414141"/>
                </a:solidFill>
              </a:rPr>
              <a:t> </a:t>
            </a:r>
            <a:r>
              <a:rPr lang="en-IE" sz="2200" dirty="0" err="1">
                <a:solidFill>
                  <a:srgbClr val="414141"/>
                </a:solidFill>
              </a:rPr>
              <a:t>obliki</a:t>
            </a:r>
            <a:r>
              <a:rPr lang="en-IE" sz="2200" dirty="0">
                <a:solidFill>
                  <a:srgbClr val="414141"/>
                </a:solidFill>
              </a:rPr>
              <a:t>.</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mj-lt"/>
              <a:buAutoNum type="arabicPeriod"/>
            </a:pPr>
            <a:r>
              <a:rPr lang="en-IE" sz="2200" dirty="0" err="1">
                <a:solidFill>
                  <a:srgbClr val="414141"/>
                </a:solidFill>
              </a:rPr>
              <a:t>Študenti</a:t>
            </a:r>
            <a:r>
              <a:rPr lang="en-IE" sz="2200" dirty="0">
                <a:solidFill>
                  <a:srgbClr val="414141"/>
                </a:solidFill>
              </a:rPr>
              <a:t> se </a:t>
            </a:r>
            <a:r>
              <a:rPr lang="en-IE" sz="2200" dirty="0" err="1">
                <a:solidFill>
                  <a:srgbClr val="414141"/>
                </a:solidFill>
              </a:rPr>
              <a:t>sprehodijo</a:t>
            </a:r>
            <a:r>
              <a:rPr lang="en-IE" sz="2200" dirty="0">
                <a:solidFill>
                  <a:srgbClr val="414141"/>
                </a:solidFill>
              </a:rPr>
              <a:t> po </a:t>
            </a:r>
            <a:r>
              <a:rPr lang="en-IE" sz="2200" dirty="0" err="1">
                <a:solidFill>
                  <a:srgbClr val="414141"/>
                </a:solidFill>
              </a:rPr>
              <a:t>razredu</a:t>
            </a:r>
            <a:r>
              <a:rPr lang="en-IE" sz="2200" dirty="0">
                <a:solidFill>
                  <a:srgbClr val="414141"/>
                </a:solidFill>
              </a:rPr>
              <a:t> in </a:t>
            </a:r>
            <a:r>
              <a:rPr lang="en-IE" sz="2200" dirty="0" err="1">
                <a:solidFill>
                  <a:srgbClr val="414141"/>
                </a:solidFill>
              </a:rPr>
              <a:t>pustijo</a:t>
            </a:r>
            <a:r>
              <a:rPr lang="en-IE" sz="2200" dirty="0">
                <a:solidFill>
                  <a:srgbClr val="414141"/>
                </a:solidFill>
              </a:rPr>
              <a:t> </a:t>
            </a:r>
            <a:r>
              <a:rPr lang="en-IE" sz="2200" dirty="0" err="1">
                <a:solidFill>
                  <a:srgbClr val="414141"/>
                </a:solidFill>
              </a:rPr>
              <a:t>samolepilne</a:t>
            </a:r>
            <a:r>
              <a:rPr lang="en-IE" sz="2200" dirty="0">
                <a:solidFill>
                  <a:srgbClr val="414141"/>
                </a:solidFill>
              </a:rPr>
              <a:t> </a:t>
            </a:r>
            <a:r>
              <a:rPr lang="en-IE" sz="2200" dirty="0" err="1">
                <a:solidFill>
                  <a:srgbClr val="414141"/>
                </a:solidFill>
              </a:rPr>
              <a:t>listke</a:t>
            </a:r>
            <a:r>
              <a:rPr lang="en-IE" sz="2200" dirty="0">
                <a:solidFill>
                  <a:srgbClr val="414141"/>
                </a:solidFill>
              </a:rPr>
              <a:t> s </a:t>
            </a:r>
            <a:r>
              <a:rPr lang="en-IE" sz="2200" dirty="0" err="1">
                <a:solidFill>
                  <a:srgbClr val="414141"/>
                </a:solidFill>
              </a:rPr>
              <a:t>povratnimi</a:t>
            </a:r>
            <a:r>
              <a:rPr lang="en-IE" sz="2200" dirty="0">
                <a:solidFill>
                  <a:srgbClr val="414141"/>
                </a:solidFill>
              </a:rPr>
              <a:t> </a:t>
            </a:r>
            <a:r>
              <a:rPr lang="en-IE" sz="2200" dirty="0" err="1">
                <a:solidFill>
                  <a:srgbClr val="414141"/>
                </a:solidFill>
              </a:rPr>
              <a:t>informacijami</a:t>
            </a:r>
            <a:r>
              <a:rPr lang="en-IE" sz="2200" dirty="0">
                <a:solidFill>
                  <a:srgbClr val="414141"/>
                </a:solidFill>
              </a:rPr>
              <a:t> (</a:t>
            </a:r>
            <a:r>
              <a:rPr lang="en-IE" sz="2200" dirty="0" err="1">
                <a:solidFill>
                  <a:srgbClr val="414141"/>
                </a:solidFill>
              </a:rPr>
              <a:t>kaj</a:t>
            </a:r>
            <a:r>
              <a:rPr lang="en-IE" sz="2200" dirty="0">
                <a:solidFill>
                  <a:srgbClr val="414141"/>
                </a:solidFill>
              </a:rPr>
              <a:t> </a:t>
            </a:r>
            <a:r>
              <a:rPr lang="en-IE" sz="2200" dirty="0" err="1">
                <a:solidFill>
                  <a:srgbClr val="414141"/>
                </a:solidFill>
              </a:rPr>
              <a:t>jim</a:t>
            </a:r>
            <a:r>
              <a:rPr lang="en-IE" sz="2200" dirty="0">
                <a:solidFill>
                  <a:srgbClr val="414141"/>
                </a:solidFill>
              </a:rPr>
              <a:t> je </a:t>
            </a:r>
            <a:r>
              <a:rPr lang="en-IE" sz="2200" dirty="0" err="1">
                <a:solidFill>
                  <a:srgbClr val="414141"/>
                </a:solidFill>
              </a:rPr>
              <a:t>bilo</a:t>
            </a:r>
            <a:r>
              <a:rPr lang="en-IE" sz="2200" dirty="0">
                <a:solidFill>
                  <a:srgbClr val="414141"/>
                </a:solidFill>
              </a:rPr>
              <a:t> </a:t>
            </a:r>
            <a:r>
              <a:rPr lang="en-IE" sz="2200" dirty="0" err="1">
                <a:solidFill>
                  <a:srgbClr val="414141"/>
                </a:solidFill>
              </a:rPr>
              <a:t>všeč</a:t>
            </a:r>
            <a:r>
              <a:rPr lang="en-IE" sz="2200" dirty="0">
                <a:solidFill>
                  <a:srgbClr val="414141"/>
                </a:solidFill>
              </a:rPr>
              <a:t>, </a:t>
            </a:r>
            <a:r>
              <a:rPr lang="en-IE" sz="2200" dirty="0" err="1">
                <a:solidFill>
                  <a:srgbClr val="414141"/>
                </a:solidFill>
              </a:rPr>
              <a:t>kaj</a:t>
            </a:r>
            <a:r>
              <a:rPr lang="en-IE" sz="2200" dirty="0">
                <a:solidFill>
                  <a:srgbClr val="414141"/>
                </a:solidFill>
              </a:rPr>
              <a:t> </a:t>
            </a:r>
            <a:r>
              <a:rPr lang="en-IE" sz="2200" dirty="0" err="1">
                <a:solidFill>
                  <a:srgbClr val="414141"/>
                </a:solidFill>
              </a:rPr>
              <a:t>jih</a:t>
            </a:r>
            <a:r>
              <a:rPr lang="en-IE" sz="2200" dirty="0">
                <a:solidFill>
                  <a:srgbClr val="414141"/>
                </a:solidFill>
              </a:rPr>
              <a:t> je </a:t>
            </a:r>
            <a:r>
              <a:rPr lang="en-IE" sz="2200" dirty="0" err="1">
                <a:solidFill>
                  <a:srgbClr val="414141"/>
                </a:solidFill>
              </a:rPr>
              <a:t>presenetilo</a:t>
            </a:r>
            <a:r>
              <a:rPr lang="en-IE" sz="2200" dirty="0">
                <a:solidFill>
                  <a:srgbClr val="414141"/>
                </a:solidFill>
              </a:rPr>
              <a:t> </a:t>
            </a:r>
            <a:r>
              <a:rPr lang="en-IE" sz="2200" dirty="0" err="1">
                <a:solidFill>
                  <a:srgbClr val="414141"/>
                </a:solidFill>
              </a:rPr>
              <a:t>itd</a:t>
            </a:r>
            <a:r>
              <a:rPr lang="en-IE" sz="2200" dirty="0">
                <a:solidFill>
                  <a:srgbClr val="414141"/>
                </a:solidFill>
              </a:rPr>
              <a:t>.).</a:t>
            </a:r>
            <a:endParaRPr lang="en-IE" sz="2200" dirty="0">
              <a:solidFill>
                <a:srgbClr val="414141"/>
              </a:solidFill>
              <a:ea typeface="Calibri"/>
              <a:cs typeface="Calibri"/>
            </a:endParaRPr>
          </a:p>
          <a:p>
            <a:pPr marL="457200" indent="-457200" algn="l">
              <a:lnSpc>
                <a:spcPts val="2340"/>
              </a:lnSpc>
              <a:spcBef>
                <a:spcPts val="0"/>
              </a:spcBef>
              <a:buClr>
                <a:srgbClr val="459597"/>
              </a:buClr>
              <a:buFont typeface="+mj-lt"/>
              <a:buAutoNum type="arabicPeriod"/>
            </a:pPr>
            <a:endParaRPr lang="en-IE" sz="2200">
              <a:solidFill>
                <a:srgbClr val="414141"/>
              </a:solidFill>
            </a:endParaRPr>
          </a:p>
          <a:p>
            <a:pPr marL="457200" indent="-457200" algn="l">
              <a:lnSpc>
                <a:spcPts val="2340"/>
              </a:lnSpc>
              <a:spcBef>
                <a:spcPts val="0"/>
              </a:spcBef>
              <a:buClr>
                <a:srgbClr val="459597"/>
              </a:buClr>
              <a:buFont typeface="+mj-lt"/>
              <a:buAutoNum type="arabicPeriod"/>
            </a:pPr>
            <a:endParaRPr lang="en-IE" sz="2200">
              <a:solidFill>
                <a:srgbClr val="414141"/>
              </a:solidFill>
            </a:endParaRPr>
          </a:p>
          <a:p>
            <a:pPr marL="457200" indent="-457200" algn="l">
              <a:lnSpc>
                <a:spcPts val="2340"/>
              </a:lnSpc>
              <a:spcBef>
                <a:spcPts val="0"/>
              </a:spcBef>
              <a:buClr>
                <a:srgbClr val="459597"/>
              </a:buClr>
              <a:buFont typeface="+mj-lt"/>
              <a:buAutoNum type="arabicPeriod"/>
            </a:pPr>
            <a:endParaRPr lang="en-IE" sz="2200">
              <a:solidFill>
                <a:srgbClr val="414141"/>
              </a:solidFill>
            </a:endParaRPr>
          </a:p>
          <a:p>
            <a:pPr algn="l">
              <a:lnSpc>
                <a:spcPts val="2540"/>
              </a:lnSpc>
              <a:spcBef>
                <a:spcPts val="0"/>
              </a:spcBef>
            </a:pPr>
            <a:endParaRPr lang="en-US" sz="2400">
              <a:solidFill>
                <a:srgbClr val="414141"/>
              </a:solidFill>
            </a:endParaRPr>
          </a:p>
        </p:txBody>
      </p:sp>
    </p:spTree>
    <p:extLst>
      <p:ext uri="{BB962C8B-B14F-4D97-AF65-F5344CB8AC3E}">
        <p14:creationId xmlns:p14="http://schemas.microsoft.com/office/powerpoint/2010/main" val="2354039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2D129-F8DD-74A6-BD1E-1DCD1D24C591}"/>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8DEA190-5A87-8A7B-F961-67D679A5B14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44</a:t>
            </a:fld>
            <a:endParaRPr lang="fr-CA" sz="1200">
              <a:solidFill>
                <a:schemeClr val="bg1"/>
              </a:solidFill>
            </a:endParaRPr>
          </a:p>
        </p:txBody>
      </p:sp>
      <p:sp>
        <p:nvSpPr>
          <p:cNvPr id="8" name="Freeform 7">
            <a:extLst>
              <a:ext uri="{FF2B5EF4-FFF2-40B4-BE49-F238E27FC236}">
                <a16:creationId xmlns:a16="http://schemas.microsoft.com/office/drawing/2014/main" id="{533DF798-45DE-6729-45DB-5300A6E5C4D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362B860-7C18-6325-925A-0C6A52E01B6E}"/>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Dodatno branje</a:t>
            </a:r>
          </a:p>
        </p:txBody>
      </p:sp>
      <p:graphicFrame>
        <p:nvGraphicFramePr>
          <p:cNvPr id="6" name="Table 5">
            <a:extLst>
              <a:ext uri="{FF2B5EF4-FFF2-40B4-BE49-F238E27FC236}">
                <a16:creationId xmlns:a16="http://schemas.microsoft.com/office/drawing/2014/main" id="{249D2ACF-1656-5E07-0D68-7F82B67311F4}"/>
              </a:ext>
            </a:extLst>
          </p:cNvPr>
          <p:cNvGraphicFramePr>
            <a:graphicFrameLocks noGrp="1"/>
          </p:cNvGraphicFramePr>
          <p:nvPr>
            <p:extLst>
              <p:ext uri="{D42A27DB-BD31-4B8C-83A1-F6EECF244321}">
                <p14:modId xmlns:p14="http://schemas.microsoft.com/office/powerpoint/2010/main" val="904921125"/>
              </p:ext>
            </p:extLst>
          </p:nvPr>
        </p:nvGraphicFramePr>
        <p:xfrm>
          <a:off x="792766" y="1554480"/>
          <a:ext cx="10404000" cy="3491111"/>
        </p:xfrm>
        <a:graphic>
          <a:graphicData uri="http://schemas.openxmlformats.org/drawingml/2006/table">
            <a:tbl>
              <a:tblPr firstRow="1" bandRow="1">
                <a:tableStyleId>{5C22544A-7EE6-4342-B048-85BDC9FD1C3A}</a:tableStyleId>
              </a:tblPr>
              <a:tblGrid>
                <a:gridCol w="3584362">
                  <a:extLst>
                    <a:ext uri="{9D8B030D-6E8A-4147-A177-3AD203B41FA5}">
                      <a16:colId xmlns:a16="http://schemas.microsoft.com/office/drawing/2014/main" val="2947246601"/>
                    </a:ext>
                  </a:extLst>
                </a:gridCol>
                <a:gridCol w="6819638">
                  <a:extLst>
                    <a:ext uri="{9D8B030D-6E8A-4147-A177-3AD203B41FA5}">
                      <a16:colId xmlns:a16="http://schemas.microsoft.com/office/drawing/2014/main" val="4224813332"/>
                    </a:ext>
                  </a:extLst>
                </a:gridCol>
              </a:tblGrid>
              <a:tr h="436452">
                <a:tc>
                  <a:txBody>
                    <a:bodyPr/>
                    <a:lstStyle/>
                    <a:p>
                      <a:r>
                        <a:rPr lang="en-IE" sz="2400" dirty="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err="1"/>
                        <a:t>Opis</a:t>
                      </a:r>
                      <a:r>
                        <a:rPr lang="en-IE"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53482">
                <a:tc>
                  <a:txBody>
                    <a:bodyPr/>
                    <a:lstStyle/>
                    <a:p>
                      <a:pPr marL="0" marR="0" lvl="0" indent="0" algn="l" rtl="0" eaLnBrk="1" fontAlgn="auto" latinLnBrk="0" hangingPunct="1">
                        <a:lnSpc>
                          <a:spcPts val="1960"/>
                        </a:lnSpc>
                        <a:spcBef>
                          <a:spcPts val="0"/>
                        </a:spcBef>
                        <a:spcAft>
                          <a:spcPts val="0"/>
                        </a:spcAft>
                        <a:buClrTx/>
                        <a:buSzTx/>
                        <a:buFontTx/>
                        <a:buNone/>
                      </a:pPr>
                      <a:r>
                        <a:rPr lang="en-US" sz="1800" kern="1200" dirty="0">
                          <a:solidFill>
                            <a:srgbClr val="414141"/>
                          </a:solidFill>
                          <a:latin typeface="Calibri"/>
                          <a:ea typeface="+mn-ea"/>
                          <a:cs typeface="Calibri"/>
                        </a:rPr>
                        <a:t>Canopy and Stars (2024) </a:t>
                      </a:r>
                      <a:r>
                        <a:rPr lang="en-US" sz="1800" kern="1200" dirty="0" err="1">
                          <a:solidFill>
                            <a:srgbClr val="414141"/>
                          </a:solidFill>
                          <a:latin typeface="Calibri"/>
                          <a:ea typeface="+mn-ea"/>
                          <a:cs typeface="Calibri"/>
                        </a:rPr>
                        <a:t>Poročilo</a:t>
                      </a:r>
                      <a:r>
                        <a:rPr lang="en-US" sz="1800" kern="1200" dirty="0">
                          <a:solidFill>
                            <a:srgbClr val="414141"/>
                          </a:solidFill>
                          <a:latin typeface="Calibri"/>
                          <a:ea typeface="+mn-ea"/>
                          <a:cs typeface="Calibri"/>
                        </a:rPr>
                        <a:t> o </a:t>
                      </a:r>
                      <a:r>
                        <a:rPr lang="en-US" sz="1800" kern="1200" dirty="0" err="1">
                          <a:solidFill>
                            <a:srgbClr val="414141"/>
                          </a:solidFill>
                          <a:latin typeface="Calibri"/>
                          <a:ea typeface="+mn-ea"/>
                          <a:cs typeface="Calibri"/>
                        </a:rPr>
                        <a:t>vplivu</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dostopno</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na</a:t>
                      </a:r>
                      <a:r>
                        <a:rPr lang="en-US" sz="1800" kern="1200" dirty="0">
                          <a:solidFill>
                            <a:srgbClr val="414141"/>
                          </a:solidFill>
                          <a:latin typeface="Calibri"/>
                          <a:ea typeface="+mn-ea"/>
                          <a:cs typeface="Calibri"/>
                        </a:rPr>
                        <a:t>: </a:t>
                      </a:r>
                      <a:r>
                        <a:rPr lang="en-US" sz="1800" b="0" i="0" u="none" strike="noStrike" kern="1200" noProof="0" dirty="0">
                          <a:solidFill>
                            <a:srgbClr val="459597"/>
                          </a:solidFill>
                          <a:latin typeface="Calibri"/>
                          <a:cs typeface="Calibri"/>
                          <a:hlinkClick r:id="rId3">
                            <a:extLst>
                              <a:ext uri="{A12FA001-AC4F-418D-AE19-62706E023703}">
                                <ahyp:hlinkClr xmlns:ahyp="http://schemas.microsoft.com/office/drawing/2018/hyperlinkcolor" val="tx"/>
                              </a:ext>
                            </a:extLst>
                          </a:hlinkClick>
                        </a:rPr>
                        <a:t>Sawdays-Impact-Report-2024-2025.pdf</a:t>
                      </a:r>
                      <a:r>
                        <a:rPr lang="en-US" sz="1800" b="0" i="0" u="none" strike="noStrike" kern="1200" noProof="0" dirty="0">
                          <a:solidFill>
                            <a:srgbClr val="459597"/>
                          </a:solidFill>
                          <a:latin typeface="Calibri"/>
                          <a:cs typeface="Calibri"/>
                        </a:rPr>
                        <a:t>. </a:t>
                      </a:r>
                      <a:r>
                        <a:rPr lang="en-US" sz="1800" b="0" i="0" u="none" strike="noStrike" kern="1200" noProof="0" dirty="0">
                          <a:solidFill>
                            <a:srgbClr val="414141"/>
                          </a:solidFill>
                          <a:latin typeface="Calibri"/>
                          <a:cs typeface="Calibri"/>
                        </a:rPr>
                        <a:t> </a:t>
                      </a:r>
                      <a:r>
                        <a:rPr lang="en-US" sz="1800" b="0" i="0" u="none" strike="noStrike" kern="1200" noProof="0" dirty="0" err="1">
                          <a:solidFill>
                            <a:srgbClr val="414141"/>
                          </a:solidFill>
                          <a:latin typeface="Calibri"/>
                          <a:cs typeface="Calibri"/>
                        </a:rPr>
                        <a:t>Dostopno</a:t>
                      </a:r>
                      <a:r>
                        <a:rPr lang="en-US" sz="1800" b="0" i="0" u="none" strike="noStrike" kern="1200" noProof="0" dirty="0">
                          <a:solidFill>
                            <a:srgbClr val="414141"/>
                          </a:solidFill>
                          <a:latin typeface="Calibri"/>
                          <a:cs typeface="Calibri"/>
                        </a:rPr>
                        <a:t> </a:t>
                      </a:r>
                      <a:r>
                        <a:rPr lang="en-US" sz="1800" b="0" i="0" u="none" strike="noStrike" kern="1200" noProof="0" dirty="0" err="1">
                          <a:solidFill>
                            <a:srgbClr val="414141"/>
                          </a:solidFill>
                          <a:latin typeface="Calibri"/>
                          <a:cs typeface="Calibri"/>
                        </a:rPr>
                        <a:t>na</a:t>
                      </a:r>
                      <a:r>
                        <a:rPr lang="en-US" sz="1800" b="0" i="0" u="none" strike="noStrike" kern="1200" noProof="0" dirty="0">
                          <a:solidFill>
                            <a:srgbClr val="414141"/>
                          </a:solidFill>
                          <a:latin typeface="Calibri"/>
                          <a:cs typeface="Calibri"/>
                        </a:rPr>
                        <a:t>: 30. </a:t>
                      </a:r>
                      <a:r>
                        <a:rPr lang="en-US" sz="1800" b="0" i="0" u="none" strike="noStrike" kern="1200" noProof="0" dirty="0" err="1">
                          <a:solidFill>
                            <a:srgbClr val="414141"/>
                          </a:solidFill>
                          <a:latin typeface="Calibri"/>
                          <a:cs typeface="Calibri"/>
                        </a:rPr>
                        <a:t>april</a:t>
                      </a:r>
                      <a:r>
                        <a:rPr lang="en-US" sz="1800" b="0" i="0" u="none" strike="noStrike" kern="1200" noProof="0" dirty="0">
                          <a:solidFill>
                            <a:srgbClr val="414141"/>
                          </a:solidFill>
                          <a:latin typeface="Calibri"/>
                          <a:cs typeface="Calibri"/>
                        </a:rPr>
                        <a:t> 2025.</a:t>
                      </a:r>
                      <a:endParaRPr lang="en-US" dirty="0">
                        <a:solidFill>
                          <a:srgbClr val="414141"/>
                        </a:solidFill>
                        <a:latin typeface="Calibri"/>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ts val="1960"/>
                        </a:lnSpc>
                        <a:buClr>
                          <a:srgbClr val="01A54E"/>
                        </a:buClr>
                      </a:pPr>
                      <a:r>
                        <a:rPr lang="en-US" sz="1800" kern="1200" dirty="0" err="1">
                          <a:solidFill>
                            <a:srgbClr val="414141"/>
                          </a:solidFill>
                          <a:latin typeface="Calibri"/>
                          <a:ea typeface="+mn-ea"/>
                          <a:cs typeface="Calibri"/>
                        </a:rPr>
                        <a:t>Poročilo</a:t>
                      </a:r>
                      <a:r>
                        <a:rPr lang="en-US" sz="1800" kern="1200" dirty="0">
                          <a:solidFill>
                            <a:srgbClr val="414141"/>
                          </a:solidFill>
                          <a:latin typeface="Calibri"/>
                          <a:ea typeface="+mn-ea"/>
                          <a:cs typeface="Calibri"/>
                        </a:rPr>
                        <a:t> o </a:t>
                      </a:r>
                      <a:r>
                        <a:rPr lang="en-US" sz="1800" kern="1200" dirty="0" err="1">
                          <a:solidFill>
                            <a:srgbClr val="414141"/>
                          </a:solidFill>
                          <a:latin typeface="Calibri"/>
                          <a:ea typeface="+mn-ea"/>
                          <a:cs typeface="Calibri"/>
                        </a:rPr>
                        <a:t>vplivu</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SawDays</a:t>
                      </a:r>
                      <a:r>
                        <a:rPr lang="en-US" sz="1800" kern="1200" dirty="0">
                          <a:solidFill>
                            <a:srgbClr val="414141"/>
                          </a:solidFill>
                          <a:latin typeface="Calibri"/>
                          <a:ea typeface="+mn-ea"/>
                          <a:cs typeface="Calibri"/>
                        </a:rPr>
                        <a:t> 2024–25 </a:t>
                      </a:r>
                      <a:r>
                        <a:rPr lang="en-US" sz="1800" kern="1200" dirty="0" err="1">
                          <a:solidFill>
                            <a:srgbClr val="414141"/>
                          </a:solidFill>
                          <a:latin typeface="Calibri"/>
                          <a:ea typeface="+mn-ea"/>
                          <a:cs typeface="Calibri"/>
                        </a:rPr>
                        <a:t>podrobno</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opisuje</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napredek</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izzive</a:t>
                      </a:r>
                      <a:r>
                        <a:rPr lang="en-US" sz="1800" kern="1200" dirty="0">
                          <a:solidFill>
                            <a:srgbClr val="414141"/>
                          </a:solidFill>
                          <a:latin typeface="Calibri"/>
                          <a:ea typeface="+mn-ea"/>
                          <a:cs typeface="Calibri"/>
                        </a:rPr>
                        <a:t> in </a:t>
                      </a:r>
                      <a:r>
                        <a:rPr lang="en-US" sz="1800" kern="1200" dirty="0" err="1">
                          <a:solidFill>
                            <a:srgbClr val="414141"/>
                          </a:solidFill>
                          <a:latin typeface="Calibri"/>
                          <a:ea typeface="+mn-ea"/>
                          <a:cs typeface="Calibri"/>
                        </a:rPr>
                        <a:t>ambicije</a:t>
                      </a:r>
                      <a:r>
                        <a:rPr lang="en-US" sz="1800" kern="1200" dirty="0">
                          <a:solidFill>
                            <a:srgbClr val="414141"/>
                          </a:solidFill>
                          <a:latin typeface="Calibri"/>
                          <a:ea typeface="+mn-ea"/>
                          <a:cs typeface="Calibri"/>
                        </a:rPr>
                        <a:t> v </a:t>
                      </a:r>
                      <a:r>
                        <a:rPr lang="en-US" sz="1800" kern="1200" dirty="0" err="1">
                          <a:solidFill>
                            <a:srgbClr val="414141"/>
                          </a:solidFill>
                          <a:latin typeface="Calibri"/>
                          <a:ea typeface="+mn-ea"/>
                          <a:cs typeface="Calibri"/>
                        </a:rPr>
                        <a:t>kontekstu</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trajnostnega</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turizma</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Poročilo</a:t>
                      </a:r>
                      <a:r>
                        <a:rPr lang="en-US" sz="1800" kern="1200" dirty="0">
                          <a:solidFill>
                            <a:srgbClr val="414141"/>
                          </a:solidFill>
                          <a:latin typeface="Calibri"/>
                          <a:ea typeface="+mn-ea"/>
                          <a:cs typeface="Calibri"/>
                        </a:rPr>
                        <a:t> se </a:t>
                      </a:r>
                      <a:r>
                        <a:rPr lang="en-US" sz="1800" kern="1200" dirty="0" err="1">
                          <a:solidFill>
                            <a:srgbClr val="414141"/>
                          </a:solidFill>
                          <a:latin typeface="Calibri"/>
                          <a:ea typeface="+mn-ea"/>
                          <a:cs typeface="Calibri"/>
                        </a:rPr>
                        <a:t>nanaša</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na</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študijo</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primera</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nastanitve</a:t>
                      </a:r>
                      <a:r>
                        <a:rPr lang="en-US" sz="1800" kern="1200" dirty="0">
                          <a:solidFill>
                            <a:srgbClr val="414141"/>
                          </a:solidFill>
                          <a:latin typeface="Calibri"/>
                          <a:ea typeface="+mn-ea"/>
                          <a:cs typeface="Calibri"/>
                        </a:rPr>
                        <a:t> Canopy &amp; Stars Double Decker Bus. </a:t>
                      </a:r>
                      <a:r>
                        <a:rPr lang="en-US" sz="1800" kern="1200" dirty="0" err="1">
                          <a:solidFill>
                            <a:srgbClr val="414141"/>
                          </a:solidFill>
                          <a:latin typeface="Calibri"/>
                          <a:ea typeface="+mn-ea"/>
                          <a:cs typeface="Calibri"/>
                        </a:rPr>
                        <a:t>Opisuje</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njihovo</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zavezo</a:t>
                      </a:r>
                      <a:r>
                        <a:rPr lang="en-US" sz="1800" kern="1200" dirty="0">
                          <a:solidFill>
                            <a:srgbClr val="414141"/>
                          </a:solidFill>
                          <a:latin typeface="Calibri"/>
                          <a:ea typeface="+mn-ea"/>
                          <a:cs typeface="Calibri"/>
                        </a:rPr>
                        <a:t>, da do </a:t>
                      </a:r>
                      <a:r>
                        <a:rPr lang="en-US" sz="1800" kern="1200" dirty="0" err="1">
                          <a:solidFill>
                            <a:srgbClr val="414141"/>
                          </a:solidFill>
                          <a:latin typeface="Calibri"/>
                          <a:ea typeface="+mn-ea"/>
                          <a:cs typeface="Calibri"/>
                        </a:rPr>
                        <a:t>leta</a:t>
                      </a:r>
                      <a:r>
                        <a:rPr lang="en-US" sz="1800" kern="1200" dirty="0">
                          <a:solidFill>
                            <a:srgbClr val="414141"/>
                          </a:solidFill>
                          <a:latin typeface="Calibri"/>
                          <a:ea typeface="+mn-ea"/>
                          <a:cs typeface="Calibri"/>
                        </a:rPr>
                        <a:t> 2023 </a:t>
                      </a:r>
                      <a:r>
                        <a:rPr lang="en-US" sz="1800" kern="1200" dirty="0" err="1">
                          <a:solidFill>
                            <a:srgbClr val="414141"/>
                          </a:solidFill>
                          <a:latin typeface="Calibri"/>
                          <a:ea typeface="+mn-ea"/>
                          <a:cs typeface="Calibri"/>
                        </a:rPr>
                        <a:t>postanejo</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ogljično</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nevtralni</a:t>
                      </a:r>
                      <a:r>
                        <a:rPr lang="en-US" sz="1800" kern="1200" dirty="0">
                          <a:solidFill>
                            <a:srgbClr val="414141"/>
                          </a:solidFill>
                          <a:latin typeface="Calibri"/>
                          <a:ea typeface="+mn-ea"/>
                          <a:cs typeface="Calibri"/>
                        </a:rPr>
                        <a:t>, in </a:t>
                      </a:r>
                      <a:r>
                        <a:rPr lang="en-US" sz="1800" kern="1200" dirty="0" err="1">
                          <a:solidFill>
                            <a:srgbClr val="414141"/>
                          </a:solidFill>
                          <a:latin typeface="Calibri"/>
                          <a:ea typeface="+mn-ea"/>
                          <a:cs typeface="Calibri"/>
                        </a:rPr>
                        <a:t>obravnava</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pomembnost</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reševanja</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problema</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pretiranega</a:t>
                      </a:r>
                      <a:r>
                        <a:rPr lang="en-US" sz="1800" kern="1200" dirty="0">
                          <a:solidFill>
                            <a:srgbClr val="414141"/>
                          </a:solidFill>
                          <a:latin typeface="Calibri"/>
                          <a:ea typeface="+mn-ea"/>
                          <a:cs typeface="Calibri"/>
                        </a:rPr>
                        <a:t> </a:t>
                      </a:r>
                      <a:r>
                        <a:rPr lang="en-US" sz="1800" kern="1200" dirty="0" err="1">
                          <a:solidFill>
                            <a:srgbClr val="414141"/>
                          </a:solidFill>
                          <a:latin typeface="Calibri"/>
                          <a:ea typeface="+mn-ea"/>
                          <a:cs typeface="Calibri"/>
                        </a:rPr>
                        <a:t>turizma</a:t>
                      </a:r>
                      <a:r>
                        <a:rPr lang="en-US" sz="1800" kern="1200" dirty="0">
                          <a:solidFill>
                            <a:srgbClr val="414141"/>
                          </a:solidFill>
                          <a:latin typeface="Calibri"/>
                          <a:ea typeface="+mn-ea"/>
                          <a:cs typeface="Calibri"/>
                        </a:rPr>
                        <a:t> in </a:t>
                      </a:r>
                      <a:r>
                        <a:rPr lang="en-US" sz="1800" kern="1200" dirty="0" err="1">
                          <a:solidFill>
                            <a:srgbClr val="414141"/>
                          </a:solidFill>
                          <a:latin typeface="Calibri"/>
                          <a:ea typeface="+mn-ea"/>
                          <a:cs typeface="Calibri"/>
                        </a:rPr>
                        <a:t>dostopnosti</a:t>
                      </a:r>
                      <a:r>
                        <a:rPr lang="en-US" sz="1800" kern="1200" dirty="0">
                          <a:solidFill>
                            <a:srgbClr val="414141"/>
                          </a:solidFill>
                          <a:latin typeface="Calibri"/>
                          <a:ea typeface="+mn-ea"/>
                          <a:cs typeface="Calibri"/>
                        </a:rPr>
                        <a:t> za </a:t>
                      </a:r>
                      <a:r>
                        <a:rPr lang="en-US" sz="1800" kern="1200" dirty="0" err="1">
                          <a:solidFill>
                            <a:srgbClr val="414141"/>
                          </a:solidFill>
                          <a:latin typeface="Calibri"/>
                          <a:ea typeface="+mn-ea"/>
                          <a:cs typeface="Calibri"/>
                        </a:rPr>
                        <a:t>vse</a:t>
                      </a:r>
                      <a:r>
                        <a:rPr lang="en-US" sz="1800" kern="1200" dirty="0">
                          <a:solidFill>
                            <a:srgbClr val="414141"/>
                          </a:solidFill>
                          <a:latin typeface="Calibri"/>
                          <a:ea typeface="+mn-ea"/>
                          <a:cs typeface="Calibri"/>
                        </a:rPr>
                        <a:t>.</a:t>
                      </a:r>
                      <a:endParaRPr lang="en-US" b="0" i="0" dirty="0">
                        <a:solidFill>
                          <a:srgbClr val="414141"/>
                        </a:solidFill>
                        <a:latin typeface="Calibri"/>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418471">
                <a:tc>
                  <a:txBody>
                    <a:bodyPr/>
                    <a:lstStyle/>
                    <a:p>
                      <a:pPr marL="0" marR="0" lvl="0" indent="0" algn="l">
                        <a:lnSpc>
                          <a:spcPts val="1960"/>
                        </a:lnSpc>
                        <a:spcBef>
                          <a:spcPts val="0"/>
                        </a:spcBef>
                        <a:spcAft>
                          <a:spcPts val="0"/>
                        </a:spcAft>
                        <a:buNone/>
                      </a:pPr>
                      <a:r>
                        <a:rPr lang="en-IE" sz="1800" b="0" i="0" u="none" strike="noStrike" kern="1200" noProof="0" dirty="0">
                          <a:solidFill>
                            <a:srgbClr val="459597"/>
                          </a:solidFill>
                          <a:latin typeface="Calibri"/>
                          <a:cs typeface="Calibri"/>
                          <a:hlinkClick r:id="rId4">
                            <a:extLst>
                              <a:ext uri="{A12FA001-AC4F-418D-AE19-62706E023703}">
                                <ahyp:hlinkClr xmlns:ahyp="http://schemas.microsoft.com/office/drawing/2018/hyperlinkcolor" val="tx"/>
                              </a:ext>
                            </a:extLst>
                          </a:hlinkClick>
                        </a:rPr>
                        <a:t>Lacelle, E (2023), Kakšne so prednosti vključevanja skupnosti, dostopno na: Vključevanje skupnosti v gostinskem sektorju | Mews, </a:t>
                      </a:r>
                      <a:r>
                        <a:rPr lang="en-IE" sz="1800" b="0" i="0" u="none" strike="noStrike" kern="1200" noProof="0" dirty="0" err="1">
                          <a:solidFill>
                            <a:srgbClr val="414141"/>
                          </a:solidFill>
                          <a:latin typeface="Calibri"/>
                          <a:cs typeface="Calibri"/>
                        </a:rPr>
                        <a:t>dostopno</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dne</a:t>
                      </a:r>
                      <a:r>
                        <a:rPr lang="en-IE" sz="1800" b="0" i="0" u="none" strike="noStrike" kern="1200" noProof="0" dirty="0">
                          <a:solidFill>
                            <a:srgbClr val="414141"/>
                          </a:solidFill>
                          <a:latin typeface="Calibri"/>
                          <a:cs typeface="Calibri"/>
                        </a:rPr>
                        <a:t>: 30. </a:t>
                      </a:r>
                      <a:r>
                        <a:rPr lang="en-IE" sz="1800" b="0" i="0" u="none" strike="noStrike" kern="1200" noProof="0" dirty="0" err="1">
                          <a:solidFill>
                            <a:srgbClr val="414141"/>
                          </a:solidFill>
                          <a:latin typeface="Calibri"/>
                          <a:cs typeface="Calibri"/>
                        </a:rPr>
                        <a:t>april</a:t>
                      </a:r>
                      <a:r>
                        <a:rPr lang="en-IE" sz="1800" b="0" i="0" u="none" strike="noStrike" kern="1200" noProof="0" dirty="0">
                          <a:solidFill>
                            <a:srgbClr val="414141"/>
                          </a:solidFill>
                          <a:latin typeface="Calibri"/>
                          <a:cs typeface="Calibri"/>
                        </a:rPr>
                        <a:t> 2025.</a:t>
                      </a:r>
                      <a:endParaRPr lang="en-US" dirty="0">
                        <a:solidFill>
                          <a:srgbClr val="414141"/>
                        </a:solidFill>
                        <a:latin typeface="Calibri"/>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auto" latinLnBrk="0" hangingPunct="1">
                        <a:lnSpc>
                          <a:spcPts val="1960"/>
                        </a:lnSpc>
                        <a:spcBef>
                          <a:spcPts val="0"/>
                        </a:spcBef>
                        <a:spcAft>
                          <a:spcPts val="0"/>
                        </a:spcAft>
                        <a:buClrTx/>
                        <a:buSzTx/>
                        <a:buFontTx/>
                        <a:buNone/>
                      </a:pPr>
                      <a:r>
                        <a:rPr lang="en-IE" sz="1800" kern="1200" dirty="0">
                          <a:solidFill>
                            <a:srgbClr val="414141"/>
                          </a:solidFill>
                          <a:latin typeface="Calibri"/>
                          <a:ea typeface="+mn-ea"/>
                          <a:cs typeface="Calibri"/>
                        </a:rPr>
                        <a:t>Ta blog </a:t>
                      </a:r>
                      <a:r>
                        <a:rPr lang="en-IE" sz="1800" kern="1200" dirty="0" err="1">
                          <a:solidFill>
                            <a:srgbClr val="414141"/>
                          </a:solidFill>
                          <a:latin typeface="Calibri"/>
                          <a:ea typeface="+mn-ea"/>
                          <a:cs typeface="Calibri"/>
                        </a:rPr>
                        <a:t>obravnava</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prednosti</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vključevanja</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skupnosti</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pri</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čemer</a:t>
                      </a:r>
                      <a:r>
                        <a:rPr lang="en-IE" sz="1800" kern="1200" dirty="0">
                          <a:solidFill>
                            <a:srgbClr val="414141"/>
                          </a:solidFill>
                          <a:latin typeface="Calibri"/>
                          <a:ea typeface="+mn-ea"/>
                          <a:cs typeface="Calibri"/>
                        </a:rPr>
                        <a:t> se </a:t>
                      </a:r>
                      <a:r>
                        <a:rPr lang="en-IE" sz="1800" kern="1200" dirty="0" err="1">
                          <a:solidFill>
                            <a:srgbClr val="414141"/>
                          </a:solidFill>
                          <a:latin typeface="Calibri"/>
                          <a:ea typeface="+mn-ea"/>
                          <a:cs typeface="Calibri"/>
                        </a:rPr>
                        <a:t>osredotoča</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na</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opredelitev</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vključevanja</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skupnosti</a:t>
                      </a:r>
                      <a:r>
                        <a:rPr lang="en-IE" sz="1800" kern="1200" dirty="0">
                          <a:solidFill>
                            <a:srgbClr val="414141"/>
                          </a:solidFill>
                          <a:latin typeface="Calibri"/>
                          <a:ea typeface="+mn-ea"/>
                          <a:cs typeface="Calibri"/>
                        </a:rPr>
                        <a:t> v </a:t>
                      </a:r>
                      <a:r>
                        <a:rPr lang="en-IE" sz="1800" kern="1200" dirty="0" err="1">
                          <a:solidFill>
                            <a:srgbClr val="414141"/>
                          </a:solidFill>
                          <a:latin typeface="Calibri"/>
                          <a:ea typeface="+mn-ea"/>
                          <a:cs typeface="Calibri"/>
                        </a:rPr>
                        <a:t>turizmu</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pomen</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povezovanja</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skupnosti</a:t>
                      </a:r>
                      <a:r>
                        <a:rPr lang="en-IE" sz="1800" kern="1200" dirty="0">
                          <a:solidFill>
                            <a:srgbClr val="414141"/>
                          </a:solidFill>
                          <a:latin typeface="Calibri"/>
                          <a:ea typeface="+mn-ea"/>
                          <a:cs typeface="Calibri"/>
                        </a:rPr>
                        <a:t> v </a:t>
                      </a:r>
                      <a:r>
                        <a:rPr lang="en-IE" sz="1800" kern="1200" dirty="0" err="1">
                          <a:solidFill>
                            <a:srgbClr val="414141"/>
                          </a:solidFill>
                          <a:latin typeface="Calibri"/>
                          <a:ea typeface="+mn-ea"/>
                          <a:cs typeface="Calibri"/>
                        </a:rPr>
                        <a:t>smislu</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blagovne</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znamke</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gospodarskega</a:t>
                      </a:r>
                      <a:r>
                        <a:rPr lang="en-IE" sz="1800" kern="1200" dirty="0">
                          <a:solidFill>
                            <a:srgbClr val="414141"/>
                          </a:solidFill>
                          <a:latin typeface="Calibri"/>
                          <a:ea typeface="+mn-ea"/>
                          <a:cs typeface="Calibri"/>
                        </a:rPr>
                        <a:t> in </a:t>
                      </a:r>
                      <a:r>
                        <a:rPr lang="en-IE" sz="1800" kern="1200" dirty="0" err="1">
                          <a:solidFill>
                            <a:srgbClr val="414141"/>
                          </a:solidFill>
                          <a:latin typeface="Calibri"/>
                          <a:ea typeface="+mn-ea"/>
                          <a:cs typeface="Calibri"/>
                        </a:rPr>
                        <a:t>socialnega</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razvoja</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potrebe</a:t>
                      </a:r>
                      <a:r>
                        <a:rPr lang="en-IE" sz="1800" kern="1200" dirty="0">
                          <a:solidFill>
                            <a:srgbClr val="414141"/>
                          </a:solidFill>
                          <a:latin typeface="Calibri"/>
                          <a:ea typeface="+mn-ea"/>
                          <a:cs typeface="Calibri"/>
                        </a:rPr>
                        <a:t> po </a:t>
                      </a:r>
                      <a:r>
                        <a:rPr lang="en-IE" sz="1800" kern="1200" dirty="0" err="1">
                          <a:solidFill>
                            <a:srgbClr val="414141"/>
                          </a:solidFill>
                          <a:latin typeface="Calibri"/>
                          <a:ea typeface="+mn-ea"/>
                          <a:cs typeface="Calibri"/>
                        </a:rPr>
                        <a:t>sodelovanju</a:t>
                      </a:r>
                      <a:r>
                        <a:rPr lang="en-IE" sz="1800" kern="1200" dirty="0">
                          <a:solidFill>
                            <a:srgbClr val="414141"/>
                          </a:solidFill>
                          <a:latin typeface="Calibri"/>
                          <a:ea typeface="+mn-ea"/>
                          <a:cs typeface="Calibri"/>
                        </a:rPr>
                        <a:t> in </a:t>
                      </a:r>
                      <a:r>
                        <a:rPr lang="en-IE" sz="1800" kern="1200" dirty="0" err="1">
                          <a:solidFill>
                            <a:srgbClr val="414141"/>
                          </a:solidFill>
                          <a:latin typeface="Calibri"/>
                          <a:ea typeface="+mn-ea"/>
                          <a:cs typeface="Calibri"/>
                        </a:rPr>
                        <a:t>prilagajanju</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lokalnim</a:t>
                      </a:r>
                      <a:r>
                        <a:rPr lang="en-IE" sz="1800" kern="1200" dirty="0">
                          <a:solidFill>
                            <a:srgbClr val="414141"/>
                          </a:solidFill>
                          <a:latin typeface="Calibri"/>
                          <a:ea typeface="+mn-ea"/>
                          <a:cs typeface="Calibri"/>
                        </a:rPr>
                        <a:t> </a:t>
                      </a:r>
                      <a:r>
                        <a:rPr lang="en-IE" sz="1800" kern="1200" dirty="0" err="1">
                          <a:solidFill>
                            <a:srgbClr val="414141"/>
                          </a:solidFill>
                          <a:latin typeface="Calibri"/>
                          <a:ea typeface="+mn-ea"/>
                          <a:cs typeface="Calibri"/>
                        </a:rPr>
                        <a:t>potrebam</a:t>
                      </a:r>
                      <a:r>
                        <a:rPr lang="en-IE" sz="1800" kern="1200" dirty="0">
                          <a:solidFill>
                            <a:srgbClr val="414141"/>
                          </a:solidFill>
                          <a:latin typeface="Calibri"/>
                          <a:ea typeface="+mn-ea"/>
                          <a:cs typeface="Calibri"/>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1027703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2C0E-E224-56B4-EB4C-1E0A7719FA0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5A52C7D-C193-68E3-4FB9-8F7602A914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45</a:t>
            </a:fld>
            <a:endParaRPr lang="fr-CA" sz="1200">
              <a:solidFill>
                <a:schemeClr val="bg1"/>
              </a:solidFill>
            </a:endParaRPr>
          </a:p>
        </p:txBody>
      </p:sp>
      <p:sp>
        <p:nvSpPr>
          <p:cNvPr id="8" name="Freeform 7">
            <a:extLst>
              <a:ext uri="{FF2B5EF4-FFF2-40B4-BE49-F238E27FC236}">
                <a16:creationId xmlns:a16="http://schemas.microsoft.com/office/drawing/2014/main" id="{0C335251-E82F-AB6D-C43C-5043C57F6AB4}"/>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B9BB5A55-19E6-8499-9FB5-97E0E228B9D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Dodatno branje</a:t>
            </a:r>
          </a:p>
        </p:txBody>
      </p:sp>
      <p:graphicFrame>
        <p:nvGraphicFramePr>
          <p:cNvPr id="6" name="Table 5">
            <a:extLst>
              <a:ext uri="{FF2B5EF4-FFF2-40B4-BE49-F238E27FC236}">
                <a16:creationId xmlns:a16="http://schemas.microsoft.com/office/drawing/2014/main" id="{27477C36-1D12-124A-1E10-E20E6C1CD08B}"/>
              </a:ext>
            </a:extLst>
          </p:cNvPr>
          <p:cNvGraphicFramePr>
            <a:graphicFrameLocks noGrp="1"/>
          </p:cNvGraphicFramePr>
          <p:nvPr>
            <p:extLst>
              <p:ext uri="{D42A27DB-BD31-4B8C-83A1-F6EECF244321}">
                <p14:modId xmlns:p14="http://schemas.microsoft.com/office/powerpoint/2010/main" val="2704533082"/>
              </p:ext>
            </p:extLst>
          </p:nvPr>
        </p:nvGraphicFramePr>
        <p:xfrm>
          <a:off x="792766" y="1554480"/>
          <a:ext cx="10404000" cy="2072640"/>
        </p:xfrm>
        <a:graphic>
          <a:graphicData uri="http://schemas.openxmlformats.org/drawingml/2006/table">
            <a:tbl>
              <a:tblPr firstRow="1" bandRow="1">
                <a:tableStyleId>{5C22544A-7EE6-4342-B048-85BDC9FD1C3A}</a:tableStyleId>
              </a:tblPr>
              <a:tblGrid>
                <a:gridCol w="3584362">
                  <a:extLst>
                    <a:ext uri="{9D8B030D-6E8A-4147-A177-3AD203B41FA5}">
                      <a16:colId xmlns:a16="http://schemas.microsoft.com/office/drawing/2014/main" val="2947246601"/>
                    </a:ext>
                  </a:extLst>
                </a:gridCol>
                <a:gridCol w="6819638">
                  <a:extLst>
                    <a:ext uri="{9D8B030D-6E8A-4147-A177-3AD203B41FA5}">
                      <a16:colId xmlns:a16="http://schemas.microsoft.com/office/drawing/2014/main" val="4224813332"/>
                    </a:ext>
                  </a:extLst>
                </a:gridCol>
              </a:tblGrid>
              <a:tr h="436452">
                <a:tc>
                  <a:txBody>
                    <a:bodyPr/>
                    <a:lstStyle/>
                    <a:p>
                      <a:r>
                        <a:rPr lang="en-IE" sz="2400" dirty="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err="1"/>
                        <a:t>Opis</a:t>
                      </a:r>
                      <a:r>
                        <a:rPr lang="en-IE"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418471">
                <a:tc>
                  <a:txBody>
                    <a:bodyPr/>
                    <a:lstStyle/>
                    <a:p>
                      <a:pPr marL="0" marR="0" lvl="0" indent="0" algn="l">
                        <a:lnSpc>
                          <a:spcPts val="1960"/>
                        </a:lnSpc>
                        <a:spcBef>
                          <a:spcPts val="0"/>
                        </a:spcBef>
                        <a:spcAft>
                          <a:spcPts val="0"/>
                        </a:spcAft>
                        <a:buNone/>
                      </a:pPr>
                      <a:r>
                        <a:rPr lang="en-IE" sz="1800" b="0" i="0" u="none" strike="noStrike" kern="1200" noProof="0" dirty="0">
                          <a:solidFill>
                            <a:srgbClr val="459597"/>
                          </a:solidFill>
                          <a:latin typeface="Calibri"/>
                          <a:cs typeface="Calibri"/>
                          <a:hlinkClick r:id="rId3">
                            <a:extLst>
                              <a:ext uri="{A12FA001-AC4F-418D-AE19-62706E023703}">
                                <ahyp:hlinkClr xmlns:ahyp="http://schemas.microsoft.com/office/drawing/2018/hyperlinkcolor" val="tx"/>
                              </a:ext>
                            </a:extLst>
                          </a:hlinkClick>
                        </a:rPr>
                        <a:t>Haugen, J (2025) Sustainability Brands </a:t>
                      </a:r>
                      <a:r>
                        <a:rPr lang="en-IE" sz="1800" b="0" i="0" u="none" strike="noStrike" kern="1200" noProof="0" dirty="0">
                          <a:solidFill>
                            <a:srgbClr val="414141"/>
                          </a:solidFill>
                          <a:latin typeface="Calibri"/>
                          <a:cs typeface="Calibri"/>
                        </a:rPr>
                        <a:t>(2025), </a:t>
                      </a:r>
                      <a:r>
                        <a:rPr lang="en-IE" sz="1800" b="0" i="0" u="none" strike="noStrike" kern="1200" noProof="0" dirty="0" err="1">
                          <a:solidFill>
                            <a:srgbClr val="414141"/>
                          </a:solidFill>
                          <a:latin typeface="Calibri"/>
                          <a:cs typeface="Calibri"/>
                        </a:rPr>
                        <a:t>dostopno</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na</a:t>
                      </a:r>
                      <a:r>
                        <a:rPr lang="en-IE" sz="1800" b="0" i="0" u="none" strike="noStrike" kern="1200" noProof="0" dirty="0">
                          <a:solidFill>
                            <a:srgbClr val="414141"/>
                          </a:solidFill>
                          <a:latin typeface="Calibri"/>
                          <a:cs typeface="Calibri"/>
                        </a:rPr>
                        <a:t>: </a:t>
                      </a:r>
                      <a:r>
                        <a:rPr lang="en-IE" sz="1800" b="0" i="0" u="none" strike="noStrike" kern="1200" noProof="0" dirty="0">
                          <a:solidFill>
                            <a:srgbClr val="459597"/>
                          </a:solidFill>
                          <a:latin typeface="Calibri"/>
                          <a:cs typeface="Calibri"/>
                          <a:hlinkClick r:id="rId3">
                            <a:extLst>
                              <a:ext uri="{A12FA001-AC4F-418D-AE19-62706E023703}">
                                <ahyp:hlinkClr xmlns:ahyp="http://schemas.microsoft.com/office/drawing/2018/hyperlinkcolor" val="tx"/>
                              </a:ext>
                            </a:extLst>
                          </a:hlinkClick>
                        </a:rPr>
                        <a:t> Alternativne platforme za nastanitev dajejo prednost družbenim stikom in skrbi za skupnost, </a:t>
                      </a:r>
                      <a:r>
                        <a:rPr lang="en-IE" sz="1800" b="0" i="0" u="none" strike="noStrike" kern="1200" noProof="0" dirty="0" err="1">
                          <a:solidFill>
                            <a:srgbClr val="414141"/>
                          </a:solidFill>
                          <a:latin typeface="Calibri"/>
                          <a:cs typeface="Calibri"/>
                        </a:rPr>
                        <a:t>dostopno</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na</a:t>
                      </a:r>
                      <a:r>
                        <a:rPr lang="en-IE" sz="1800" b="0" i="0" u="none" strike="noStrike" kern="1200" noProof="0" dirty="0">
                          <a:solidFill>
                            <a:srgbClr val="414141"/>
                          </a:solidFill>
                          <a:latin typeface="Calibri"/>
                          <a:cs typeface="Calibri"/>
                        </a:rPr>
                        <a:t>: 30. </a:t>
                      </a:r>
                      <a:r>
                        <a:rPr lang="en-IE" sz="1800" b="0" i="0" u="none" strike="noStrike" kern="1200" noProof="0" dirty="0" err="1">
                          <a:solidFill>
                            <a:srgbClr val="414141"/>
                          </a:solidFill>
                          <a:latin typeface="Calibri"/>
                          <a:cs typeface="Calibri"/>
                        </a:rPr>
                        <a:t>april</a:t>
                      </a:r>
                      <a:r>
                        <a:rPr lang="en-IE" sz="1800" b="0" i="0" u="none" strike="noStrike" kern="1200" noProof="0" dirty="0">
                          <a:solidFill>
                            <a:srgbClr val="414141"/>
                          </a:solidFill>
                          <a:latin typeface="Calibri"/>
                          <a:cs typeface="Calibri"/>
                        </a:rPr>
                        <a:t>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ts val="1960"/>
                        </a:lnSpc>
                        <a:spcBef>
                          <a:spcPts val="0"/>
                        </a:spcBef>
                        <a:spcAft>
                          <a:spcPts val="0"/>
                        </a:spcAft>
                        <a:buNone/>
                      </a:pPr>
                      <a:r>
                        <a:rPr lang="en-IE" sz="1800" b="0" i="0" u="none" strike="noStrike" kern="1200" noProof="0" dirty="0">
                          <a:solidFill>
                            <a:srgbClr val="414141"/>
                          </a:solidFill>
                          <a:latin typeface="Calibri"/>
                          <a:cs typeface="Calibri"/>
                        </a:rPr>
                        <a:t>Ta </a:t>
                      </a:r>
                      <a:r>
                        <a:rPr lang="en-IE" sz="1800" b="0" i="0" u="none" strike="noStrike" kern="1200" noProof="0" dirty="0" err="1">
                          <a:solidFill>
                            <a:srgbClr val="414141"/>
                          </a:solidFill>
                          <a:latin typeface="Calibri"/>
                          <a:cs typeface="Calibri"/>
                        </a:rPr>
                        <a:t>članek</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obravnava</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več</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alternativnih</a:t>
                      </a:r>
                      <a:r>
                        <a:rPr lang="en-IE" sz="1800" b="0" i="0" u="none" strike="noStrike" kern="1200" noProof="0" dirty="0">
                          <a:solidFill>
                            <a:srgbClr val="414141"/>
                          </a:solidFill>
                          <a:latin typeface="Calibri"/>
                          <a:cs typeface="Calibri"/>
                        </a:rPr>
                        <a:t> platform za </a:t>
                      </a:r>
                      <a:r>
                        <a:rPr lang="en-IE" sz="1800" b="0" i="0" u="none" strike="noStrike" kern="1200" noProof="0" dirty="0" err="1">
                          <a:solidFill>
                            <a:srgbClr val="414141"/>
                          </a:solidFill>
                          <a:latin typeface="Calibri"/>
                          <a:cs typeface="Calibri"/>
                        </a:rPr>
                        <a:t>nastanitev</a:t>
                      </a:r>
                      <a:r>
                        <a:rPr lang="en-IE" sz="1800" b="0" i="0" u="none" strike="noStrike" kern="1200" noProof="0" dirty="0">
                          <a:solidFill>
                            <a:srgbClr val="414141"/>
                          </a:solidFill>
                          <a:latin typeface="Calibri"/>
                          <a:cs typeface="Calibri"/>
                        </a:rPr>
                        <a:t>, ki </a:t>
                      </a:r>
                      <a:r>
                        <a:rPr lang="en-IE" sz="1800" b="0" i="0" u="none" strike="noStrike" kern="1200" noProof="0" dirty="0" err="1">
                          <a:solidFill>
                            <a:srgbClr val="414141"/>
                          </a:solidFill>
                          <a:latin typeface="Calibri"/>
                          <a:cs typeface="Calibri"/>
                        </a:rPr>
                        <a:t>dajejo</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prednost</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krožnemu</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gospodarstvu</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socialnim</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vezem</a:t>
                      </a:r>
                      <a:r>
                        <a:rPr lang="en-IE" sz="1800" b="0" i="0" u="none" strike="noStrike" kern="1200" noProof="0" dirty="0">
                          <a:solidFill>
                            <a:srgbClr val="414141"/>
                          </a:solidFill>
                          <a:latin typeface="Calibri"/>
                          <a:cs typeface="Calibri"/>
                        </a:rPr>
                        <a:t> in </a:t>
                      </a:r>
                      <a:r>
                        <a:rPr lang="en-IE" sz="1800" b="0" i="0" u="none" strike="noStrike" kern="1200" noProof="0" dirty="0" err="1">
                          <a:solidFill>
                            <a:srgbClr val="414141"/>
                          </a:solidFill>
                          <a:latin typeface="Calibri"/>
                          <a:cs typeface="Calibri"/>
                        </a:rPr>
                        <a:t>skupnosti</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Predlaga</a:t>
                      </a:r>
                      <a:r>
                        <a:rPr lang="en-IE" sz="1800" b="0" i="0" u="none" strike="noStrike" kern="1200" noProof="0" dirty="0">
                          <a:solidFill>
                            <a:srgbClr val="414141"/>
                          </a:solidFill>
                          <a:latin typeface="Calibri"/>
                          <a:cs typeface="Calibri"/>
                        </a:rPr>
                        <a:t>, da </a:t>
                      </a:r>
                      <a:r>
                        <a:rPr lang="en-IE" sz="1800" b="0" i="0" u="none" strike="noStrike" kern="1200" noProof="0" dirty="0" err="1">
                          <a:solidFill>
                            <a:srgbClr val="414141"/>
                          </a:solidFill>
                          <a:latin typeface="Calibri"/>
                          <a:cs typeface="Calibri"/>
                        </a:rPr>
                        <a:t>imajo</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ponudniki</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nastanitev</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priložnost</a:t>
                      </a:r>
                      <a:r>
                        <a:rPr lang="en-IE" sz="1800" b="0" i="0" u="none" strike="noStrike" kern="1200" noProof="0" dirty="0">
                          <a:solidFill>
                            <a:srgbClr val="414141"/>
                          </a:solidFill>
                          <a:latin typeface="Calibri"/>
                          <a:cs typeface="Calibri"/>
                        </a:rPr>
                        <a:t>, da se </a:t>
                      </a:r>
                      <a:r>
                        <a:rPr lang="en-IE" sz="1800" b="0" i="0" u="none" strike="noStrike" kern="1200" noProof="0" dirty="0" err="1">
                          <a:solidFill>
                            <a:srgbClr val="414141"/>
                          </a:solidFill>
                          <a:latin typeface="Calibri"/>
                          <a:cs typeface="Calibri"/>
                        </a:rPr>
                        <a:t>na</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trajnosten</a:t>
                      </a:r>
                      <a:r>
                        <a:rPr lang="en-IE" sz="1800" b="0" i="0" u="none" strike="noStrike" kern="1200" noProof="0" dirty="0">
                          <a:solidFill>
                            <a:srgbClr val="414141"/>
                          </a:solidFill>
                          <a:latin typeface="Calibri"/>
                          <a:cs typeface="Calibri"/>
                        </a:rPr>
                        <a:t> in </a:t>
                      </a:r>
                      <a:r>
                        <a:rPr lang="en-IE" sz="1800" b="0" i="0" u="none" strike="noStrike" kern="1200" noProof="0" dirty="0" err="1">
                          <a:solidFill>
                            <a:srgbClr val="414141"/>
                          </a:solidFill>
                          <a:latin typeface="Calibri"/>
                          <a:cs typeface="Calibri"/>
                        </a:rPr>
                        <a:t>na</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skupnost</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usmerjen</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način</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odzovejo</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na</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rastoče</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zahteve</a:t>
                      </a:r>
                      <a:r>
                        <a:rPr lang="en-IE" sz="1800" b="0" i="0" u="none" strike="noStrike" kern="1200" noProof="0" dirty="0">
                          <a:solidFill>
                            <a:srgbClr val="414141"/>
                          </a:solidFill>
                          <a:latin typeface="Calibri"/>
                          <a:cs typeface="Calibri"/>
                        </a:rPr>
                        <a:t> </a:t>
                      </a:r>
                      <a:r>
                        <a:rPr lang="en-IE" sz="1800" b="0" i="0" u="none" strike="noStrike" kern="1200" noProof="0" dirty="0" err="1">
                          <a:solidFill>
                            <a:srgbClr val="414141"/>
                          </a:solidFill>
                          <a:latin typeface="Calibri"/>
                          <a:cs typeface="Calibri"/>
                        </a:rPr>
                        <a:t>trga</a:t>
                      </a:r>
                      <a:r>
                        <a:rPr lang="en-IE" sz="1800" b="0" i="0" u="none" strike="noStrike" kern="1200" noProof="0" dirty="0">
                          <a:solidFill>
                            <a:srgbClr val="414141"/>
                          </a:solidFill>
                          <a:latin typeface="Calibri"/>
                          <a:cs typeface="Calibri"/>
                        </a:rPr>
                        <a:t>.</a:t>
                      </a:r>
                      <a:endParaRPr lang="en-IE" b="0" i="0">
                        <a:solidFill>
                          <a:srgbClr val="414141"/>
                        </a:solidFill>
                        <a:latin typeface="Calibri" panose="020F0502020204030204" pitchFamily="34" charset="0"/>
                        <a:cs typeface="Calibri" panose="020F0502020204030204" pitchFamily="34" charset="0"/>
                      </a:endParaRPr>
                    </a:p>
                    <a:p>
                      <a:pPr marL="0" marR="0" lvl="0" indent="0" algn="l">
                        <a:lnSpc>
                          <a:spcPts val="1960"/>
                        </a:lnSpc>
                        <a:spcBef>
                          <a:spcPts val="0"/>
                        </a:spcBef>
                        <a:spcAft>
                          <a:spcPts val="0"/>
                        </a:spcAft>
                        <a:buNone/>
                      </a:pPr>
                      <a:endParaRPr lang="en-IE" sz="1800" b="0" i="0" u="none" strike="noStrike" kern="1200" noProof="0">
                        <a:solidFill>
                          <a:srgbClr val="41414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1390125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2E34F-02CA-2DD7-33BB-EF3B811466E1}"/>
            </a:ext>
          </a:extLst>
        </p:cNvPr>
        <p:cNvGrpSpPr/>
        <p:nvPr/>
      </p:nvGrpSpPr>
      <p:grpSpPr>
        <a:xfrm>
          <a:off x="0" y="0"/>
          <a:ext cx="0" cy="0"/>
          <a:chOff x="0" y="0"/>
          <a:chExt cx="0" cy="0"/>
        </a:xfrm>
      </p:grpSpPr>
      <p:pic>
        <p:nvPicPr>
          <p:cNvPr id="11" name="Picture Placeholder 5">
            <a:extLst>
              <a:ext uri="{FF2B5EF4-FFF2-40B4-BE49-F238E27FC236}">
                <a16:creationId xmlns:a16="http://schemas.microsoft.com/office/drawing/2014/main" id="{9B533FDD-62D1-4BC6-46C9-00A2A95BB458}"/>
              </a:ext>
            </a:extLst>
          </p:cNvPr>
          <p:cNvPicPr>
            <a:picLocks noGrp="1" noChangeAspect="1"/>
          </p:cNvPicPr>
          <p:nvPr>
            <p:ph type="pic" sz="quarter" idx="19"/>
          </p:nvPr>
        </p:nvPicPr>
        <p:blipFill>
          <a:blip r:embed="rId2"/>
          <a:srcRect l="2009" r="2009"/>
          <a:stretch>
            <a:fillRect/>
          </a:stretch>
        </p:blipFill>
        <p:spPr/>
      </p:pic>
      <p:sp>
        <p:nvSpPr>
          <p:cNvPr id="2" name="Text Placeholder 1">
            <a:extLst>
              <a:ext uri="{FF2B5EF4-FFF2-40B4-BE49-F238E27FC236}">
                <a16:creationId xmlns:a16="http://schemas.microsoft.com/office/drawing/2014/main" id="{F874EC49-FB3B-CF60-0D50-892B4454EFD7}"/>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a:t>Vizualni elementi, pripovedovanje zgodb in gradnja skupnosti, ki prinaša konverzije</a:t>
            </a:r>
          </a:p>
          <a:p>
            <a:pPr>
              <a:lnSpc>
                <a:spcPts val="3900"/>
              </a:lnSpc>
            </a:pPr>
            <a:endParaRPr lang="en-GB" sz="4000"/>
          </a:p>
        </p:txBody>
      </p:sp>
      <p:sp>
        <p:nvSpPr>
          <p:cNvPr id="3" name="Text Placeholder 2">
            <a:extLst>
              <a:ext uri="{FF2B5EF4-FFF2-40B4-BE49-F238E27FC236}">
                <a16:creationId xmlns:a16="http://schemas.microsoft.com/office/drawing/2014/main" id="{7D2C9C16-8609-C473-A6C5-BEED266618E1}"/>
              </a:ext>
            </a:extLst>
          </p:cNvPr>
          <p:cNvSpPr>
            <a:spLocks noGrp="1"/>
          </p:cNvSpPr>
          <p:nvPr>
            <p:ph type="body" sz="quarter" idx="17"/>
          </p:nvPr>
        </p:nvSpPr>
        <p:spPr>
          <a:xfrm>
            <a:off x="733931" y="1095586"/>
            <a:ext cx="5362069" cy="1031605"/>
          </a:xfrm>
        </p:spPr>
        <p:txBody>
          <a:bodyPr lIns="91440" tIns="45720" rIns="91440" bIns="45720" anchor="t">
            <a:noAutofit/>
          </a:bodyPr>
          <a:lstStyle/>
          <a:p>
            <a:r>
              <a:rPr lang="en-IE" sz="6600" b="1" dirty="0"/>
              <a:t>3. POGLAVJE</a:t>
            </a:r>
            <a:endParaRPr lang="en-IE" sz="6600" b="1" dirty="0">
              <a:ea typeface="Calibri"/>
              <a:cs typeface="Calibri"/>
            </a:endParaRPr>
          </a:p>
        </p:txBody>
      </p:sp>
      <p:sp>
        <p:nvSpPr>
          <p:cNvPr id="8" name="Text Placeholder 7">
            <a:extLst>
              <a:ext uri="{FF2B5EF4-FFF2-40B4-BE49-F238E27FC236}">
                <a16:creationId xmlns:a16="http://schemas.microsoft.com/office/drawing/2014/main" id="{CE109333-55B5-67F7-29F6-6084CF07C5E4}"/>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a:latin typeface="Calibri"/>
                <a:ea typeface="Calibri"/>
                <a:cs typeface="Calibri"/>
              </a:rPr>
              <a:t>Svetilnik na otoku Clare, otok Clare, okrožje Mayo</a:t>
            </a:r>
          </a:p>
          <a:p>
            <a:pPr algn="ctr"/>
            <a:r>
              <a:rPr lang="en-IE" sz="1200">
                <a:latin typeface="Calibri"/>
                <a:ea typeface="Calibri"/>
                <a:cs typeface="Calibri"/>
              </a:rPr>
              <a:t>Z dovoljenjem Niamh Whitty</a:t>
            </a:r>
          </a:p>
        </p:txBody>
      </p:sp>
      <p:sp>
        <p:nvSpPr>
          <p:cNvPr id="4" name="Freeform 3">
            <a:extLst>
              <a:ext uri="{FF2B5EF4-FFF2-40B4-BE49-F238E27FC236}">
                <a16:creationId xmlns:a16="http://schemas.microsoft.com/office/drawing/2014/main" id="{2BDB4D75-D83B-9B0B-92F9-BC4EA49ADC03}"/>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6AE21EAC-3E7A-1F7F-8FCF-2457B66666B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46</a:t>
            </a:fld>
            <a:endParaRPr lang="fr-CA" sz="1200"/>
          </a:p>
        </p:txBody>
      </p:sp>
      <p:pic>
        <p:nvPicPr>
          <p:cNvPr id="9" name="Picture 8">
            <a:extLst>
              <a:ext uri="{FF2B5EF4-FFF2-40B4-BE49-F238E27FC236}">
                <a16:creationId xmlns:a16="http://schemas.microsoft.com/office/drawing/2014/main" id="{22A88D22-39C2-6D2D-58C8-0CE24D17D37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685994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3D9D8-E5E2-88F2-0115-3DD3D73C203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CF173AD-BC77-CD11-030F-5DB768AC9039}"/>
              </a:ext>
            </a:extLst>
          </p:cNvPr>
          <p:cNvPicPr>
            <a:picLocks noGrp="1" noChangeAspect="1"/>
          </p:cNvPicPr>
          <p:nvPr>
            <p:ph type="pic" sz="quarter" idx="67"/>
          </p:nvPr>
        </p:nvPicPr>
        <p:blipFill rotWithShape="1">
          <a:blip r:embed="rId2"/>
          <a:srcRect t="17656" b="17656"/>
          <a:stretch/>
        </p:blipFill>
        <p:spPr>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p:spPr>
      </p:pic>
      <p:sp>
        <p:nvSpPr>
          <p:cNvPr id="2" name="Text Placeholder 1">
            <a:extLst>
              <a:ext uri="{FF2B5EF4-FFF2-40B4-BE49-F238E27FC236}">
                <a16:creationId xmlns:a16="http://schemas.microsoft.com/office/drawing/2014/main" id="{F8169579-3924-A31E-1176-7DC6A2CBCA30}"/>
              </a:ext>
            </a:extLst>
          </p:cNvPr>
          <p:cNvSpPr>
            <a:spLocks noGrp="1"/>
          </p:cNvSpPr>
          <p:nvPr>
            <p:ph type="body" sz="quarter" idx="18"/>
          </p:nvPr>
        </p:nvSpPr>
        <p:spPr>
          <a:xfrm>
            <a:off x="7360170" y="1520458"/>
            <a:ext cx="4160661" cy="870198"/>
          </a:xfrm>
        </p:spPr>
        <p:txBody>
          <a:bodyPr/>
          <a:lstStyle/>
          <a:p>
            <a:pPr>
              <a:lnSpc>
                <a:spcPts val="3240"/>
              </a:lnSpc>
            </a:pPr>
            <a:r>
              <a:rPr lang="en-GB" sz="3200"/>
              <a:t>Vizualni elementi, pripovedovanje zgodb in gradnja skupnosti, ki prinaša konverzije</a:t>
            </a:r>
          </a:p>
          <a:p>
            <a:pPr>
              <a:lnSpc>
                <a:spcPts val="3240"/>
              </a:lnSpc>
            </a:pPr>
            <a:endParaRPr lang="en-GB" sz="3200"/>
          </a:p>
        </p:txBody>
      </p:sp>
      <p:sp>
        <p:nvSpPr>
          <p:cNvPr id="3" name="Text Placeholder 2">
            <a:extLst>
              <a:ext uri="{FF2B5EF4-FFF2-40B4-BE49-F238E27FC236}">
                <a16:creationId xmlns:a16="http://schemas.microsoft.com/office/drawing/2014/main" id="{086D1DED-F738-9C73-6DEA-8DA689D482B4}"/>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a:t>Poglavje 3</a:t>
            </a:r>
          </a:p>
        </p:txBody>
      </p:sp>
      <p:sp>
        <p:nvSpPr>
          <p:cNvPr id="29" name="Slide Number Placeholder 5">
            <a:extLst>
              <a:ext uri="{FF2B5EF4-FFF2-40B4-BE49-F238E27FC236}">
                <a16:creationId xmlns:a16="http://schemas.microsoft.com/office/drawing/2014/main" id="{7192F6C3-A106-0855-77E5-858983170CD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47</a:t>
            </a:fld>
            <a:endParaRPr lang="fr-CA" sz="1200"/>
          </a:p>
        </p:txBody>
      </p:sp>
      <p:sp>
        <p:nvSpPr>
          <p:cNvPr id="21" name="Text Placeholder 7">
            <a:extLst>
              <a:ext uri="{FF2B5EF4-FFF2-40B4-BE49-F238E27FC236}">
                <a16:creationId xmlns:a16="http://schemas.microsoft.com/office/drawing/2014/main" id="{56402A58-25ED-704F-D522-8209AEC2CBF6}"/>
              </a:ext>
            </a:extLst>
          </p:cNvPr>
          <p:cNvSpPr txBox="1">
            <a:spLocks/>
          </p:cNvSpPr>
          <p:nvPr/>
        </p:nvSpPr>
        <p:spPr>
          <a:xfrm rot="16200000">
            <a:off x="-1459684" y="1629089"/>
            <a:ext cx="3354626"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Z dovoljenjem Wander Wild Festival</a:t>
            </a:r>
          </a:p>
        </p:txBody>
      </p:sp>
      <p:sp>
        <p:nvSpPr>
          <p:cNvPr id="25" name="Text Placeholder 4">
            <a:extLst>
              <a:ext uri="{FF2B5EF4-FFF2-40B4-BE49-F238E27FC236}">
                <a16:creationId xmlns:a16="http://schemas.microsoft.com/office/drawing/2014/main" id="{9625E9DC-E5BD-DD54-46FB-C46F34C36575}"/>
              </a:ext>
            </a:extLst>
          </p:cNvPr>
          <p:cNvSpPr>
            <a:spLocks noGrp="1"/>
          </p:cNvSpPr>
          <p:nvPr>
            <p:ph type="body" sz="quarter" idx="23"/>
          </p:nvPr>
        </p:nvSpPr>
        <p:spPr>
          <a:xfrm rot="16200000">
            <a:off x="-456079" y="4605734"/>
            <a:ext cx="3130702" cy="1373830"/>
          </a:xfrm>
        </p:spPr>
        <p:txBody>
          <a:bodyPr lIns="91440" tIns="45720" rIns="91440" bIns="45720" anchor="t"/>
          <a:lstStyle/>
          <a:p>
            <a:pPr algn="r">
              <a:buNone/>
            </a:pPr>
            <a:r>
              <a:rPr lang="en-US" sz="4000" b="1">
                <a:solidFill>
                  <a:srgbClr val="EC7C69"/>
                </a:solidFill>
              </a:rPr>
              <a:t>Pregled</a:t>
            </a:r>
            <a:endParaRPr lang="en-US" sz="4000"/>
          </a:p>
        </p:txBody>
      </p:sp>
      <p:sp>
        <p:nvSpPr>
          <p:cNvPr id="26" name="Text Placeholder 4">
            <a:extLst>
              <a:ext uri="{FF2B5EF4-FFF2-40B4-BE49-F238E27FC236}">
                <a16:creationId xmlns:a16="http://schemas.microsoft.com/office/drawing/2014/main" id="{1BF139F0-434C-87F4-4758-CE0DFF16F268}"/>
              </a:ext>
            </a:extLst>
          </p:cNvPr>
          <p:cNvSpPr txBox="1">
            <a:spLocks/>
          </p:cNvSpPr>
          <p:nvPr/>
        </p:nvSpPr>
        <p:spPr>
          <a:xfrm>
            <a:off x="1109272" y="3813843"/>
            <a:ext cx="10638869"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a:t>Vizualni elementi, pripovedovanje zgodb in gradnja skupnosti so ključni za uspeh projekta Epic Stays. </a:t>
            </a:r>
            <a:r>
              <a:rPr lang="en-IE"/>
              <a:t> Zanimive, avtentične slike ujemajo edinstven čar vsakega podeželskega pobega, medtem ko privlačno pripovedovanje zgodb oživlja zgodovino in značaj krajev, kot so svetilniki, hlevi in glamping lokacije. Skupaj ustvarjajo čustveno povezavo s potencialnimi gosti, ki vzbuja zaupanje in željo. Gradnja pristne, angažirane skupnosti okoli teh izkušenj spodbuja zvestobo in rast prek ustnega izročila. Ko se ta skupnost skrbno neguje, ne le občuduje, ampak tudi rezervira, deli in se vrača, s čimer zanimanje spremeni v trajno podporo Epic Stays in njegovi mreži izjemnih nastanitev.</a:t>
            </a:r>
          </a:p>
        </p:txBody>
      </p:sp>
    </p:spTree>
    <p:extLst>
      <p:ext uri="{BB962C8B-B14F-4D97-AF65-F5344CB8AC3E}">
        <p14:creationId xmlns:p14="http://schemas.microsoft.com/office/powerpoint/2010/main" val="959604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B5797-1040-778F-E394-FCECFB4EAEA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5448452-2DFA-2B54-31C2-43ED7363D085}"/>
              </a:ext>
            </a:extLst>
          </p:cNvPr>
          <p:cNvSpPr txBox="1">
            <a:spLocks/>
          </p:cNvSpPr>
          <p:nvPr/>
        </p:nvSpPr>
        <p:spPr>
          <a:xfrm>
            <a:off x="580799" y="307773"/>
            <a:ext cx="1038682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Uvod – Vizualni elementi, pripovedovanje zgodb in gradnja skupnosti, ki prinaša konverzije</a:t>
            </a:r>
          </a:p>
          <a:p>
            <a:pPr>
              <a:lnSpc>
                <a:spcPts val="3720"/>
              </a:lnSpc>
            </a:pPr>
            <a:endParaRPr lang="en-US"/>
          </a:p>
        </p:txBody>
      </p:sp>
      <p:pic>
        <p:nvPicPr>
          <p:cNvPr id="2" name="Picture 1">
            <a:extLst>
              <a:ext uri="{FF2B5EF4-FFF2-40B4-BE49-F238E27FC236}">
                <a16:creationId xmlns:a16="http://schemas.microsoft.com/office/drawing/2014/main" id="{5D0CCC7B-6209-02AC-09CF-3D0F486266C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211772" y="4250095"/>
            <a:ext cx="3580276" cy="2659133"/>
          </a:xfrm>
          <a:prstGeom prst="rect">
            <a:avLst/>
          </a:prstGeom>
        </p:spPr>
      </p:pic>
      <p:sp>
        <p:nvSpPr>
          <p:cNvPr id="5" name="Text Placeholder 4">
            <a:extLst>
              <a:ext uri="{FF2B5EF4-FFF2-40B4-BE49-F238E27FC236}">
                <a16:creationId xmlns:a16="http://schemas.microsoft.com/office/drawing/2014/main" id="{5BD4C1A1-32B9-BE89-9CD5-06E95CC7A9F8}"/>
              </a:ext>
            </a:extLst>
          </p:cNvPr>
          <p:cNvSpPr txBox="1">
            <a:spLocks/>
          </p:cNvSpPr>
          <p:nvPr/>
        </p:nvSpPr>
        <p:spPr>
          <a:xfrm>
            <a:off x="2441708" y="1953758"/>
            <a:ext cx="9120647" cy="4592675"/>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Povpraševanje po </a:t>
            </a:r>
            <a:r>
              <a:rPr lang="en-GB" sz="2200" dirty="0" err="1">
                <a:solidFill>
                  <a:srgbClr val="414141"/>
                </a:solidFill>
              </a:rPr>
              <a:t>avtentičnih</a:t>
            </a:r>
            <a:r>
              <a:rPr lang="en-GB" sz="2200" dirty="0">
                <a:solidFill>
                  <a:srgbClr val="414141"/>
                </a:solidFill>
              </a:rPr>
              <a:t>, </a:t>
            </a:r>
            <a:r>
              <a:rPr lang="en-GB" sz="2200" dirty="0" err="1">
                <a:solidFill>
                  <a:srgbClr val="414141"/>
                </a:solidFill>
              </a:rPr>
              <a:t>alternativnih</a:t>
            </a:r>
            <a:r>
              <a:rPr lang="en-GB" sz="2200" dirty="0">
                <a:solidFill>
                  <a:srgbClr val="414141"/>
                </a:solidFill>
              </a:rPr>
              <a:t> </a:t>
            </a:r>
            <a:r>
              <a:rPr lang="en-GB" sz="2200" dirty="0" err="1">
                <a:solidFill>
                  <a:srgbClr val="414141"/>
                </a:solidFill>
              </a:rPr>
              <a:t>nastanitvah</a:t>
            </a:r>
            <a:r>
              <a:rPr lang="en-GB" sz="2200" dirty="0">
                <a:solidFill>
                  <a:srgbClr val="414141"/>
                </a:solidFill>
              </a:rPr>
              <a:t> </a:t>
            </a:r>
            <a:r>
              <a:rPr lang="en-GB" sz="2200" dirty="0" err="1">
                <a:solidFill>
                  <a:srgbClr val="414141"/>
                </a:solidFill>
              </a:rPr>
              <a:t>spreminja</a:t>
            </a:r>
            <a:r>
              <a:rPr lang="en-GB" sz="2200" dirty="0">
                <a:solidFill>
                  <a:srgbClr val="414141"/>
                </a:solidFill>
              </a:rPr>
              <a:t> </a:t>
            </a:r>
            <a:r>
              <a:rPr lang="en-GB" sz="2200" dirty="0" err="1">
                <a:solidFill>
                  <a:srgbClr val="414141"/>
                </a:solidFill>
              </a:rPr>
              <a:t>podeželski</a:t>
            </a:r>
            <a:r>
              <a:rPr lang="en-GB" sz="2200" dirty="0">
                <a:solidFill>
                  <a:srgbClr val="414141"/>
                </a:solidFill>
              </a:rPr>
              <a:t> </a:t>
            </a:r>
            <a:r>
              <a:rPr lang="en-GB" sz="2200" dirty="0" err="1">
                <a:solidFill>
                  <a:srgbClr val="414141"/>
                </a:solidFill>
              </a:rPr>
              <a:t>turizem</a:t>
            </a:r>
            <a:r>
              <a:rPr lang="en-GB" sz="2200" dirty="0">
                <a:solidFill>
                  <a:srgbClr val="414141"/>
                </a:solidFill>
              </a:rPr>
              <a:t> po </a:t>
            </a:r>
            <a:r>
              <a:rPr lang="en-GB" sz="2200" dirty="0" err="1">
                <a:solidFill>
                  <a:srgbClr val="414141"/>
                </a:solidFill>
              </a:rPr>
              <a:t>vsej</a:t>
            </a:r>
            <a:r>
              <a:rPr lang="en-GB" sz="2200" dirty="0">
                <a:solidFill>
                  <a:srgbClr val="414141"/>
                </a:solidFill>
              </a:rPr>
              <a:t> </a:t>
            </a:r>
            <a:r>
              <a:rPr lang="en-GB" sz="2200" dirty="0" err="1">
                <a:solidFill>
                  <a:srgbClr val="414141"/>
                </a:solidFill>
              </a:rPr>
              <a:t>Veliki</a:t>
            </a:r>
            <a:r>
              <a:rPr lang="en-GB" sz="2200" dirty="0">
                <a:solidFill>
                  <a:srgbClr val="414141"/>
                </a:solidFill>
              </a:rPr>
              <a:t> </a:t>
            </a:r>
            <a:r>
              <a:rPr lang="en-GB" sz="2200" dirty="0" err="1">
                <a:solidFill>
                  <a:srgbClr val="414141"/>
                </a:solidFill>
              </a:rPr>
              <a:t>Britaniji</a:t>
            </a:r>
            <a:r>
              <a:rPr lang="en-GB" sz="2200" dirty="0">
                <a:solidFill>
                  <a:srgbClr val="414141"/>
                </a:solidFill>
              </a:rPr>
              <a:t> in </a:t>
            </a:r>
            <a:r>
              <a:rPr lang="en-GB" sz="2200" dirty="0" err="1">
                <a:solidFill>
                  <a:srgbClr val="414141"/>
                </a:solidFill>
              </a:rPr>
              <a:t>drugod</a:t>
            </a:r>
            <a:r>
              <a:rPr lang="en-GB" sz="2200" dirty="0">
                <a:solidFill>
                  <a:srgbClr val="414141"/>
                </a:solidFill>
              </a:rPr>
              <a:t>. </a:t>
            </a:r>
            <a:r>
              <a:rPr lang="en-GB" sz="2200" dirty="0" err="1">
                <a:solidFill>
                  <a:srgbClr val="414141"/>
                </a:solidFill>
              </a:rPr>
              <a:t>Projekti</a:t>
            </a:r>
            <a:r>
              <a:rPr lang="en-GB" sz="2200" dirty="0">
                <a:solidFill>
                  <a:srgbClr val="414141"/>
                </a:solidFill>
              </a:rPr>
              <a:t>, </a:t>
            </a:r>
            <a:r>
              <a:rPr lang="en-GB" sz="2200" dirty="0" err="1">
                <a:solidFill>
                  <a:srgbClr val="414141"/>
                </a:solidFill>
              </a:rPr>
              <a:t>kot</a:t>
            </a:r>
            <a:r>
              <a:rPr lang="en-GB" sz="2200" dirty="0">
                <a:solidFill>
                  <a:srgbClr val="414141"/>
                </a:solidFill>
              </a:rPr>
              <a:t> je Epic Stays, ki </a:t>
            </a:r>
            <a:r>
              <a:rPr lang="en-GB" sz="2200" dirty="0" err="1">
                <a:solidFill>
                  <a:srgbClr val="414141"/>
                </a:solidFill>
              </a:rPr>
              <a:t>ponujajo</a:t>
            </a:r>
            <a:r>
              <a:rPr lang="en-GB" sz="2200" dirty="0">
                <a:solidFill>
                  <a:srgbClr val="414141"/>
                </a:solidFill>
              </a:rPr>
              <a:t> </a:t>
            </a:r>
            <a:r>
              <a:rPr lang="en-GB" sz="2200" dirty="0" err="1">
                <a:solidFill>
                  <a:srgbClr val="414141"/>
                </a:solidFill>
              </a:rPr>
              <a:t>edinstvene</a:t>
            </a:r>
            <a:r>
              <a:rPr lang="en-GB" sz="2200" dirty="0">
                <a:solidFill>
                  <a:srgbClr val="414141"/>
                </a:solidFill>
              </a:rPr>
              <a:t> </a:t>
            </a:r>
            <a:r>
              <a:rPr lang="en-GB" sz="2200" dirty="0" err="1">
                <a:solidFill>
                  <a:srgbClr val="414141"/>
                </a:solidFill>
              </a:rPr>
              <a:t>izkušnje</a:t>
            </a:r>
            <a:r>
              <a:rPr lang="en-GB" sz="2200" dirty="0">
                <a:solidFill>
                  <a:srgbClr val="414141"/>
                </a:solidFill>
              </a:rPr>
              <a:t> v </a:t>
            </a:r>
            <a:r>
              <a:rPr lang="en-GB" sz="2200" dirty="0" err="1">
                <a:solidFill>
                  <a:srgbClr val="414141"/>
                </a:solidFill>
              </a:rPr>
              <a:t>preurejenih</a:t>
            </a:r>
            <a:r>
              <a:rPr lang="en-GB" sz="2200" dirty="0">
                <a:solidFill>
                  <a:srgbClr val="414141"/>
                </a:solidFill>
              </a:rPr>
              <a:t> </a:t>
            </a:r>
            <a:r>
              <a:rPr lang="en-GB" sz="2200" dirty="0" err="1">
                <a:solidFill>
                  <a:srgbClr val="414141"/>
                </a:solidFill>
              </a:rPr>
              <a:t>svetilnikih</a:t>
            </a:r>
            <a:r>
              <a:rPr lang="en-GB" sz="2200" dirty="0">
                <a:solidFill>
                  <a:srgbClr val="414141"/>
                </a:solidFill>
              </a:rPr>
              <a:t>, </a:t>
            </a:r>
            <a:r>
              <a:rPr lang="en-GB" sz="2200" dirty="0" err="1">
                <a:solidFill>
                  <a:srgbClr val="414141"/>
                </a:solidFill>
              </a:rPr>
              <a:t>hlevih</a:t>
            </a:r>
            <a:r>
              <a:rPr lang="en-GB" sz="2200" dirty="0">
                <a:solidFill>
                  <a:srgbClr val="414141"/>
                </a:solidFill>
              </a:rPr>
              <a:t>, </a:t>
            </a:r>
            <a:r>
              <a:rPr lang="en-GB" sz="2200" dirty="0" err="1">
                <a:solidFill>
                  <a:srgbClr val="414141"/>
                </a:solidFill>
              </a:rPr>
              <a:t>kmetijah</a:t>
            </a:r>
            <a:r>
              <a:rPr lang="en-GB" sz="2200" dirty="0">
                <a:solidFill>
                  <a:srgbClr val="414141"/>
                </a:solidFill>
              </a:rPr>
              <a:t> in glamping </a:t>
            </a:r>
            <a:r>
              <a:rPr lang="en-GB" sz="2200" dirty="0" err="1">
                <a:solidFill>
                  <a:srgbClr val="414141"/>
                </a:solidFill>
              </a:rPr>
              <a:t>lokacijah</a:t>
            </a:r>
            <a:r>
              <a:rPr lang="en-GB" sz="2200" dirty="0">
                <a:solidFill>
                  <a:srgbClr val="414141"/>
                </a:solidFill>
              </a:rPr>
              <a:t>, </a:t>
            </a:r>
            <a:r>
              <a:rPr lang="en-GB" sz="2200" dirty="0" err="1">
                <a:solidFill>
                  <a:srgbClr val="414141"/>
                </a:solidFill>
              </a:rPr>
              <a:t>kažejo</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vse</a:t>
            </a:r>
            <a:r>
              <a:rPr lang="en-GB" sz="2200" dirty="0">
                <a:solidFill>
                  <a:srgbClr val="414141"/>
                </a:solidFill>
              </a:rPr>
              <a:t> </a:t>
            </a:r>
            <a:r>
              <a:rPr lang="en-GB" sz="2200" dirty="0" err="1">
                <a:solidFill>
                  <a:srgbClr val="414141"/>
                </a:solidFill>
              </a:rPr>
              <a:t>večje</a:t>
            </a:r>
            <a:r>
              <a:rPr lang="en-GB" sz="2200" dirty="0">
                <a:solidFill>
                  <a:srgbClr val="414141"/>
                </a:solidFill>
              </a:rPr>
              <a:t> </a:t>
            </a:r>
            <a:r>
              <a:rPr lang="en-GB" sz="2200" dirty="0" err="1">
                <a:solidFill>
                  <a:srgbClr val="414141"/>
                </a:solidFill>
              </a:rPr>
              <a:t>zanimanje</a:t>
            </a:r>
            <a:r>
              <a:rPr lang="en-GB" sz="2200" dirty="0">
                <a:solidFill>
                  <a:srgbClr val="414141"/>
                </a:solidFill>
              </a:rPr>
              <a:t> za </a:t>
            </a:r>
            <a:r>
              <a:rPr lang="en-GB" sz="2200" dirty="0" err="1">
                <a:solidFill>
                  <a:srgbClr val="414141"/>
                </a:solidFill>
              </a:rPr>
              <a:t>nastanitve</a:t>
            </a:r>
            <a:r>
              <a:rPr lang="en-GB" sz="2200" dirty="0">
                <a:solidFill>
                  <a:srgbClr val="414141"/>
                </a:solidFill>
              </a:rPr>
              <a:t>, ki </a:t>
            </a:r>
            <a:r>
              <a:rPr lang="en-GB" sz="2200" dirty="0" err="1">
                <a:solidFill>
                  <a:srgbClr val="414141"/>
                </a:solidFill>
              </a:rPr>
              <a:t>popotnike</a:t>
            </a:r>
            <a:r>
              <a:rPr lang="en-GB" sz="2200" dirty="0">
                <a:solidFill>
                  <a:srgbClr val="414141"/>
                </a:solidFill>
              </a:rPr>
              <a:t> </a:t>
            </a:r>
            <a:r>
              <a:rPr lang="en-GB" sz="2200" dirty="0" err="1">
                <a:solidFill>
                  <a:srgbClr val="414141"/>
                </a:solidFill>
              </a:rPr>
              <a:t>povezujejo</a:t>
            </a:r>
            <a:r>
              <a:rPr lang="en-GB" sz="2200" dirty="0">
                <a:solidFill>
                  <a:srgbClr val="414141"/>
                </a:solidFill>
              </a:rPr>
              <a:t> z </a:t>
            </a:r>
            <a:r>
              <a:rPr lang="en-GB" sz="2200" dirty="0" err="1">
                <a:solidFill>
                  <a:srgbClr val="414141"/>
                </a:solidFill>
              </a:rPr>
              <a:t>naravo</a:t>
            </a:r>
            <a:r>
              <a:rPr lang="en-GB" sz="2200" dirty="0">
                <a:solidFill>
                  <a:srgbClr val="414141"/>
                </a:solidFill>
              </a:rPr>
              <a:t>, </a:t>
            </a:r>
            <a:r>
              <a:rPr lang="en-GB" sz="2200" dirty="0" err="1">
                <a:solidFill>
                  <a:srgbClr val="414141"/>
                </a:solidFill>
              </a:rPr>
              <a:t>dediščino</a:t>
            </a:r>
            <a:r>
              <a:rPr lang="en-GB" sz="2200" dirty="0">
                <a:solidFill>
                  <a:srgbClr val="414141"/>
                </a:solidFill>
              </a:rPr>
              <a:t> in </a:t>
            </a:r>
            <a:r>
              <a:rPr lang="en-GB" sz="2200" dirty="0" err="1">
                <a:solidFill>
                  <a:srgbClr val="414141"/>
                </a:solidFill>
              </a:rPr>
              <a:t>lokalno</a:t>
            </a:r>
            <a:r>
              <a:rPr lang="en-GB" sz="2200" dirty="0">
                <a:solidFill>
                  <a:srgbClr val="414141"/>
                </a:solidFill>
              </a:rPr>
              <a:t> </a:t>
            </a:r>
            <a:r>
              <a:rPr lang="en-GB" sz="2200" dirty="0" err="1">
                <a:solidFill>
                  <a:srgbClr val="414141"/>
                </a:solidFill>
              </a:rPr>
              <a:t>kulturo</a:t>
            </a:r>
            <a:r>
              <a:rPr lang="en-GB" sz="2200" dirty="0">
                <a:solidFill>
                  <a:srgbClr val="414141"/>
                </a:solidFill>
              </a:rPr>
              <a:t>. </a:t>
            </a:r>
            <a:endParaRPr lang="en-US" dirty="0"/>
          </a:p>
          <a:p>
            <a:pPr indent="0">
              <a:lnSpc>
                <a:spcPts val="2340"/>
              </a:lnSpc>
            </a:pPr>
            <a:r>
              <a:rPr lang="en-GB" sz="2200" dirty="0">
                <a:solidFill>
                  <a:srgbClr val="414141"/>
                </a:solidFill>
              </a:rPr>
              <a:t>Za </a:t>
            </a:r>
            <a:r>
              <a:rPr lang="en-GB" sz="2200" dirty="0" err="1">
                <a:solidFill>
                  <a:srgbClr val="414141"/>
                </a:solidFill>
              </a:rPr>
              <a:t>ponudnike</a:t>
            </a:r>
            <a:r>
              <a:rPr lang="en-GB" sz="2200" dirty="0">
                <a:solidFill>
                  <a:srgbClr val="414141"/>
                </a:solidFill>
              </a:rPr>
              <a:t> </a:t>
            </a:r>
            <a:r>
              <a:rPr lang="en-GB" sz="2200" dirty="0" err="1">
                <a:solidFill>
                  <a:srgbClr val="414141"/>
                </a:solidFill>
              </a:rPr>
              <a:t>poklicnega</a:t>
            </a:r>
            <a:r>
              <a:rPr lang="en-GB" sz="2200" dirty="0">
                <a:solidFill>
                  <a:srgbClr val="414141"/>
                </a:solidFill>
              </a:rPr>
              <a:t> </a:t>
            </a:r>
            <a:r>
              <a:rPr lang="en-GB" sz="2200" dirty="0" err="1">
                <a:solidFill>
                  <a:srgbClr val="414141"/>
                </a:solidFill>
              </a:rPr>
              <a:t>izobraževanja</a:t>
            </a:r>
            <a:r>
              <a:rPr lang="en-GB" sz="2200" dirty="0">
                <a:solidFill>
                  <a:srgbClr val="414141"/>
                </a:solidFill>
              </a:rPr>
              <a:t> in </a:t>
            </a:r>
            <a:r>
              <a:rPr lang="en-GB" sz="2200" dirty="0" err="1">
                <a:solidFill>
                  <a:srgbClr val="414141"/>
                </a:solidFill>
              </a:rPr>
              <a:t>usposabljanja</a:t>
            </a:r>
            <a:r>
              <a:rPr lang="en-GB" sz="2200" dirty="0">
                <a:solidFill>
                  <a:srgbClr val="414141"/>
                </a:solidFill>
              </a:rPr>
              <a:t> (VET) ter mala in </a:t>
            </a:r>
            <a:r>
              <a:rPr lang="en-GB" sz="2200" dirty="0" err="1">
                <a:solidFill>
                  <a:srgbClr val="414141"/>
                </a:solidFill>
              </a:rPr>
              <a:t>srednja</a:t>
            </a:r>
            <a:r>
              <a:rPr lang="en-GB" sz="2200" dirty="0">
                <a:solidFill>
                  <a:srgbClr val="414141"/>
                </a:solidFill>
              </a:rPr>
              <a:t> </a:t>
            </a:r>
            <a:r>
              <a:rPr lang="en-GB" sz="2200" dirty="0" err="1">
                <a:solidFill>
                  <a:srgbClr val="414141"/>
                </a:solidFill>
              </a:rPr>
              <a:t>podjetja</a:t>
            </a:r>
            <a:r>
              <a:rPr lang="en-GB" sz="2200" dirty="0">
                <a:solidFill>
                  <a:srgbClr val="414141"/>
                </a:solidFill>
              </a:rPr>
              <a:t> (MSP) ta trend </a:t>
            </a:r>
            <a:r>
              <a:rPr lang="en-GB" sz="2200" dirty="0" err="1">
                <a:solidFill>
                  <a:srgbClr val="414141"/>
                </a:solidFill>
              </a:rPr>
              <a:t>predstavlja</a:t>
            </a:r>
            <a:r>
              <a:rPr lang="en-GB" sz="2200" dirty="0">
                <a:solidFill>
                  <a:srgbClr val="414141"/>
                </a:solidFill>
              </a:rPr>
              <a:t> </a:t>
            </a:r>
            <a:r>
              <a:rPr lang="en-GB" sz="2200" dirty="0" err="1">
                <a:solidFill>
                  <a:srgbClr val="414141"/>
                </a:solidFill>
              </a:rPr>
              <a:t>dragocene</a:t>
            </a:r>
            <a:r>
              <a:rPr lang="en-GB" sz="2200" dirty="0">
                <a:solidFill>
                  <a:srgbClr val="414141"/>
                </a:solidFill>
              </a:rPr>
              <a:t> </a:t>
            </a:r>
            <a:r>
              <a:rPr lang="en-GB" sz="2200" dirty="0" err="1">
                <a:solidFill>
                  <a:srgbClr val="414141"/>
                </a:solidFill>
              </a:rPr>
              <a:t>priložnosti</a:t>
            </a:r>
            <a:r>
              <a:rPr lang="en-GB" sz="2200" dirty="0">
                <a:solidFill>
                  <a:srgbClr val="414141"/>
                </a:solidFill>
              </a:rPr>
              <a:t>. </a:t>
            </a:r>
            <a:r>
              <a:rPr lang="en-GB" sz="2200" dirty="0" err="1">
                <a:solidFill>
                  <a:srgbClr val="414141"/>
                </a:solidFill>
              </a:rPr>
              <a:t>Uspeh</a:t>
            </a:r>
            <a:r>
              <a:rPr lang="en-GB" sz="2200" dirty="0">
                <a:solidFill>
                  <a:srgbClr val="414141"/>
                </a:solidFill>
              </a:rPr>
              <a:t> v </a:t>
            </a:r>
            <a:r>
              <a:rPr lang="en-GB" sz="2200" dirty="0" err="1">
                <a:solidFill>
                  <a:srgbClr val="414141"/>
                </a:solidFill>
              </a:rPr>
              <a:t>tem</a:t>
            </a:r>
            <a:r>
              <a:rPr lang="en-GB" sz="2200" dirty="0">
                <a:solidFill>
                  <a:srgbClr val="414141"/>
                </a:solidFill>
              </a:rPr>
              <a:t> </a:t>
            </a:r>
            <a:r>
              <a:rPr lang="en-GB" sz="2200" dirty="0" err="1">
                <a:solidFill>
                  <a:srgbClr val="414141"/>
                </a:solidFill>
              </a:rPr>
              <a:t>sektorju</a:t>
            </a:r>
            <a:r>
              <a:rPr lang="en-GB" sz="2200" dirty="0">
                <a:solidFill>
                  <a:srgbClr val="414141"/>
                </a:solidFill>
              </a:rPr>
              <a:t> </a:t>
            </a:r>
            <a:r>
              <a:rPr lang="en-GB" sz="2200" dirty="0" err="1">
                <a:solidFill>
                  <a:srgbClr val="414141"/>
                </a:solidFill>
              </a:rPr>
              <a:t>ni</a:t>
            </a:r>
            <a:r>
              <a:rPr lang="en-GB" sz="2200" dirty="0">
                <a:solidFill>
                  <a:srgbClr val="414141"/>
                </a:solidFill>
              </a:rPr>
              <a:t> </a:t>
            </a:r>
            <a:r>
              <a:rPr lang="en-GB" sz="2200" dirty="0" err="1">
                <a:solidFill>
                  <a:srgbClr val="414141"/>
                </a:solidFill>
              </a:rPr>
              <a:t>odvisen</a:t>
            </a:r>
            <a:r>
              <a:rPr lang="en-GB" sz="2200" dirty="0">
                <a:solidFill>
                  <a:srgbClr val="414141"/>
                </a:solidFill>
              </a:rPr>
              <a:t> le od </a:t>
            </a:r>
            <a:r>
              <a:rPr lang="en-GB" sz="2200" dirty="0" err="1">
                <a:solidFill>
                  <a:srgbClr val="414141"/>
                </a:solidFill>
              </a:rPr>
              <a:t>kakovosti</a:t>
            </a:r>
            <a:r>
              <a:rPr lang="en-GB" sz="2200" dirty="0">
                <a:solidFill>
                  <a:srgbClr val="414141"/>
                </a:solidFill>
              </a:rPr>
              <a:t> </a:t>
            </a:r>
            <a:r>
              <a:rPr lang="en-GB" sz="2200" dirty="0" err="1">
                <a:solidFill>
                  <a:srgbClr val="414141"/>
                </a:solidFill>
              </a:rPr>
              <a:t>nastanitve</a:t>
            </a:r>
            <a:r>
              <a:rPr lang="en-GB" sz="2200" dirty="0">
                <a:solidFill>
                  <a:srgbClr val="414141"/>
                </a:solidFill>
              </a:rPr>
              <a:t>, </a:t>
            </a:r>
            <a:r>
              <a:rPr lang="en-GB" sz="2200" dirty="0" err="1">
                <a:solidFill>
                  <a:srgbClr val="414141"/>
                </a:solidFill>
              </a:rPr>
              <a:t>ampak</a:t>
            </a:r>
            <a:r>
              <a:rPr lang="en-GB" sz="2200" dirty="0">
                <a:solidFill>
                  <a:srgbClr val="414141"/>
                </a:solidFill>
              </a:rPr>
              <a:t> </a:t>
            </a:r>
            <a:r>
              <a:rPr lang="en-GB" sz="2200" dirty="0" err="1">
                <a:solidFill>
                  <a:srgbClr val="414141"/>
                </a:solidFill>
              </a:rPr>
              <a:t>tudi</a:t>
            </a:r>
            <a:r>
              <a:rPr lang="en-GB" sz="2200" dirty="0">
                <a:solidFill>
                  <a:srgbClr val="414141"/>
                </a:solidFill>
              </a:rPr>
              <a:t> od </a:t>
            </a:r>
            <a:r>
              <a:rPr lang="en-GB" sz="2200" dirty="0" err="1">
                <a:solidFill>
                  <a:srgbClr val="414141"/>
                </a:solidFill>
              </a:rPr>
              <a:t>moči</a:t>
            </a:r>
            <a:r>
              <a:rPr lang="en-GB" sz="2200" dirty="0">
                <a:solidFill>
                  <a:srgbClr val="414141"/>
                </a:solidFill>
              </a:rPr>
              <a:t> </a:t>
            </a:r>
            <a:r>
              <a:rPr lang="en-GB" sz="2200" dirty="0" err="1">
                <a:solidFill>
                  <a:srgbClr val="414141"/>
                </a:solidFill>
              </a:rPr>
              <a:t>njene</a:t>
            </a:r>
            <a:r>
              <a:rPr lang="en-GB" sz="2200" dirty="0">
                <a:solidFill>
                  <a:srgbClr val="414141"/>
                </a:solidFill>
              </a:rPr>
              <a:t> </a:t>
            </a:r>
            <a:r>
              <a:rPr lang="en-GB" sz="2200" dirty="0" err="1">
                <a:solidFill>
                  <a:srgbClr val="414141"/>
                </a:solidFill>
              </a:rPr>
              <a:t>predstavitve</a:t>
            </a:r>
            <a:r>
              <a:rPr lang="en-GB" sz="2200" dirty="0">
                <a:solidFill>
                  <a:srgbClr val="414141"/>
                </a:solidFill>
              </a:rPr>
              <a:t>. </a:t>
            </a:r>
            <a:r>
              <a:rPr lang="en-GB" sz="2200" dirty="0" err="1">
                <a:solidFill>
                  <a:srgbClr val="414141"/>
                </a:solidFill>
              </a:rPr>
              <a:t>Vizualno</a:t>
            </a:r>
            <a:r>
              <a:rPr lang="en-GB" sz="2200" dirty="0">
                <a:solidFill>
                  <a:srgbClr val="414141"/>
                </a:solidFill>
              </a:rPr>
              <a:t> </a:t>
            </a:r>
            <a:r>
              <a:rPr lang="en-GB" sz="2200" dirty="0" err="1">
                <a:solidFill>
                  <a:srgbClr val="414141"/>
                </a:solidFill>
              </a:rPr>
              <a:t>pripovedovanje</a:t>
            </a:r>
            <a:r>
              <a:rPr lang="en-GB" sz="2200" dirty="0">
                <a:solidFill>
                  <a:srgbClr val="414141"/>
                </a:solidFill>
              </a:rPr>
              <a:t> </a:t>
            </a:r>
            <a:r>
              <a:rPr lang="en-GB" sz="2200" dirty="0" err="1">
                <a:solidFill>
                  <a:srgbClr val="414141"/>
                </a:solidFill>
              </a:rPr>
              <a:t>zgodb</a:t>
            </a:r>
            <a:r>
              <a:rPr lang="en-GB" sz="2200" dirty="0">
                <a:solidFill>
                  <a:srgbClr val="414141"/>
                </a:solidFill>
              </a:rPr>
              <a:t>, </a:t>
            </a:r>
            <a:r>
              <a:rPr lang="en-GB" sz="2200" dirty="0" err="1">
                <a:solidFill>
                  <a:srgbClr val="414141"/>
                </a:solidFill>
              </a:rPr>
              <a:t>smiselno</a:t>
            </a:r>
            <a:r>
              <a:rPr lang="en-GB" sz="2200" dirty="0">
                <a:solidFill>
                  <a:srgbClr val="414141"/>
                </a:solidFill>
              </a:rPr>
              <a:t> </a:t>
            </a:r>
            <a:r>
              <a:rPr lang="en-GB" sz="2200" dirty="0" err="1">
                <a:solidFill>
                  <a:srgbClr val="414141"/>
                </a:solidFill>
              </a:rPr>
              <a:t>gradnjo</a:t>
            </a:r>
            <a:r>
              <a:rPr lang="en-GB" sz="2200" dirty="0">
                <a:solidFill>
                  <a:srgbClr val="414141"/>
                </a:solidFill>
              </a:rPr>
              <a:t> </a:t>
            </a:r>
            <a:r>
              <a:rPr lang="en-GB" sz="2200" dirty="0" err="1">
                <a:solidFill>
                  <a:srgbClr val="414141"/>
                </a:solidFill>
              </a:rPr>
              <a:t>skupnosti</a:t>
            </a:r>
            <a:r>
              <a:rPr lang="en-GB" sz="2200" dirty="0">
                <a:solidFill>
                  <a:srgbClr val="414141"/>
                </a:solidFill>
              </a:rPr>
              <a:t> in </a:t>
            </a:r>
            <a:r>
              <a:rPr lang="en-GB" sz="2200" dirty="0" err="1">
                <a:solidFill>
                  <a:srgbClr val="414141"/>
                </a:solidFill>
              </a:rPr>
              <a:t>ustvarjanje</a:t>
            </a:r>
            <a:r>
              <a:rPr lang="en-GB" sz="2200" dirty="0">
                <a:solidFill>
                  <a:srgbClr val="414141"/>
                </a:solidFill>
              </a:rPr>
              <a:t> </a:t>
            </a:r>
            <a:r>
              <a:rPr lang="en-GB" sz="2200" dirty="0" err="1">
                <a:solidFill>
                  <a:srgbClr val="414141"/>
                </a:solidFill>
              </a:rPr>
              <a:t>čustvenih</a:t>
            </a:r>
            <a:r>
              <a:rPr lang="en-GB" sz="2200" dirty="0">
                <a:solidFill>
                  <a:srgbClr val="414141"/>
                </a:solidFill>
              </a:rPr>
              <a:t> </a:t>
            </a:r>
            <a:r>
              <a:rPr lang="en-GB" sz="2200" dirty="0" err="1">
                <a:solidFill>
                  <a:srgbClr val="414141"/>
                </a:solidFill>
              </a:rPr>
              <a:t>povezav</a:t>
            </a:r>
            <a:r>
              <a:rPr lang="en-GB" sz="2200" dirty="0">
                <a:solidFill>
                  <a:srgbClr val="414141"/>
                </a:solidFill>
              </a:rPr>
              <a:t> so </a:t>
            </a:r>
            <a:r>
              <a:rPr lang="en-GB" sz="2200" dirty="0" err="1">
                <a:solidFill>
                  <a:srgbClr val="414141"/>
                </a:solidFill>
              </a:rPr>
              <a:t>zdaj</a:t>
            </a:r>
            <a:r>
              <a:rPr lang="en-GB" sz="2200" dirty="0">
                <a:solidFill>
                  <a:srgbClr val="414141"/>
                </a:solidFill>
              </a:rPr>
              <a:t> </a:t>
            </a:r>
            <a:r>
              <a:rPr lang="en-GB" sz="2200" dirty="0" err="1">
                <a:solidFill>
                  <a:srgbClr val="414141"/>
                </a:solidFill>
              </a:rPr>
              <a:t>bistvene</a:t>
            </a:r>
            <a:r>
              <a:rPr lang="en-GB" sz="2200" dirty="0">
                <a:solidFill>
                  <a:srgbClr val="414141"/>
                </a:solidFill>
              </a:rPr>
              <a:t> </a:t>
            </a:r>
            <a:r>
              <a:rPr lang="en-GB" sz="2200" dirty="0" err="1">
                <a:solidFill>
                  <a:srgbClr val="414141"/>
                </a:solidFill>
              </a:rPr>
              <a:t>veščine</a:t>
            </a:r>
            <a:r>
              <a:rPr lang="en-GB" sz="2200" dirty="0">
                <a:solidFill>
                  <a:srgbClr val="414141"/>
                </a:solidFill>
              </a:rPr>
              <a:t> za </a:t>
            </a:r>
            <a:r>
              <a:rPr lang="en-GB" sz="2200" dirty="0" err="1">
                <a:solidFill>
                  <a:srgbClr val="414141"/>
                </a:solidFill>
              </a:rPr>
              <a:t>privabljanje</a:t>
            </a:r>
            <a:r>
              <a:rPr lang="en-GB" sz="2200" dirty="0">
                <a:solidFill>
                  <a:srgbClr val="414141"/>
                </a:solidFill>
              </a:rPr>
              <a:t> </a:t>
            </a:r>
            <a:r>
              <a:rPr lang="en-GB" sz="2200" dirty="0" err="1">
                <a:solidFill>
                  <a:srgbClr val="414141"/>
                </a:solidFill>
              </a:rPr>
              <a:t>gostov</a:t>
            </a:r>
            <a:r>
              <a:rPr lang="en-GB" sz="2200" dirty="0">
                <a:solidFill>
                  <a:srgbClr val="414141"/>
                </a:solidFill>
              </a:rPr>
              <a:t>, </a:t>
            </a:r>
            <a:r>
              <a:rPr lang="en-GB" sz="2200" dirty="0" err="1">
                <a:solidFill>
                  <a:srgbClr val="414141"/>
                </a:solidFill>
              </a:rPr>
              <a:t>spodbujanje</a:t>
            </a:r>
            <a:r>
              <a:rPr lang="en-GB" sz="2200" dirty="0">
                <a:solidFill>
                  <a:srgbClr val="414141"/>
                </a:solidFill>
              </a:rPr>
              <a:t> </a:t>
            </a:r>
            <a:r>
              <a:rPr lang="en-GB" sz="2200" dirty="0" err="1">
                <a:solidFill>
                  <a:srgbClr val="414141"/>
                </a:solidFill>
              </a:rPr>
              <a:t>rezervacij</a:t>
            </a:r>
            <a:r>
              <a:rPr lang="en-GB" sz="2200" dirty="0">
                <a:solidFill>
                  <a:srgbClr val="414141"/>
                </a:solidFill>
              </a:rPr>
              <a:t> in </a:t>
            </a:r>
            <a:r>
              <a:rPr lang="en-GB" sz="2200" dirty="0" err="1">
                <a:solidFill>
                  <a:srgbClr val="414141"/>
                </a:solidFill>
              </a:rPr>
              <a:t>podporo</a:t>
            </a:r>
            <a:r>
              <a:rPr lang="en-GB" sz="2200" dirty="0">
                <a:solidFill>
                  <a:srgbClr val="414141"/>
                </a:solidFill>
              </a:rPr>
              <a:t> </a:t>
            </a:r>
            <a:r>
              <a:rPr lang="en-GB" sz="2200" dirty="0" err="1">
                <a:solidFill>
                  <a:srgbClr val="414141"/>
                </a:solidFill>
              </a:rPr>
              <a:t>trajnostne</a:t>
            </a:r>
            <a:r>
              <a:rPr lang="en-GB" sz="2200" dirty="0">
                <a:solidFill>
                  <a:srgbClr val="414141"/>
                </a:solidFill>
              </a:rPr>
              <a:t> </a:t>
            </a:r>
            <a:r>
              <a:rPr lang="en-GB" sz="2200" dirty="0" err="1">
                <a:solidFill>
                  <a:srgbClr val="414141"/>
                </a:solidFill>
              </a:rPr>
              <a:t>rasti</a:t>
            </a:r>
            <a:r>
              <a:rPr lang="en-GB" sz="2200" dirty="0">
                <a:solidFill>
                  <a:srgbClr val="414141"/>
                </a:solidFill>
              </a:rPr>
              <a:t> </a:t>
            </a:r>
            <a:r>
              <a:rPr lang="en-GB" sz="2200" dirty="0" err="1">
                <a:solidFill>
                  <a:srgbClr val="414141"/>
                </a:solidFill>
              </a:rPr>
              <a:t>podeželskega</a:t>
            </a:r>
            <a:r>
              <a:rPr lang="en-GB" sz="2200" dirty="0">
                <a:solidFill>
                  <a:srgbClr val="414141"/>
                </a:solidFill>
              </a:rPr>
              <a:t> </a:t>
            </a:r>
            <a:r>
              <a:rPr lang="en-GB" sz="2200" dirty="0" err="1">
                <a:solidFill>
                  <a:srgbClr val="414141"/>
                </a:solidFill>
              </a:rPr>
              <a:t>turizma</a:t>
            </a:r>
            <a:r>
              <a:rPr lang="en-GB" sz="2200" dirty="0">
                <a:solidFill>
                  <a:srgbClr val="414141"/>
                </a:solidFill>
              </a:rPr>
              <a:t>.</a:t>
            </a:r>
            <a:endParaRPr lang="en-GB" dirty="0"/>
          </a:p>
          <a:p>
            <a:pPr indent="0">
              <a:lnSpc>
                <a:spcPts val="2340"/>
              </a:lnSpc>
              <a:buClr>
                <a:srgbClr val="EC7C69"/>
              </a:buClr>
            </a:pPr>
            <a:endParaRPr lang="en-US" sz="2200">
              <a:solidFill>
                <a:srgbClr val="414141"/>
              </a:solidFill>
            </a:endParaRPr>
          </a:p>
        </p:txBody>
      </p:sp>
      <p:cxnSp>
        <p:nvCxnSpPr>
          <p:cNvPr id="7" name="Straight Connector 6">
            <a:extLst>
              <a:ext uri="{FF2B5EF4-FFF2-40B4-BE49-F238E27FC236}">
                <a16:creationId xmlns:a16="http://schemas.microsoft.com/office/drawing/2014/main" id="{6FAFEBB1-F56E-2870-A4FD-8750DCB8C82F}"/>
              </a:ext>
            </a:extLst>
          </p:cNvPr>
          <p:cNvCxnSpPr>
            <a:cxnSpLocks/>
          </p:cNvCxnSpPr>
          <p:nvPr/>
        </p:nvCxnSpPr>
        <p:spPr>
          <a:xfrm>
            <a:off x="0" y="1468710"/>
            <a:ext cx="912064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27BC3-0C93-8F10-6222-63B8DD5CDE32}"/>
              </a:ext>
            </a:extLst>
          </p:cNvPr>
          <p:cNvSpPr txBox="1"/>
          <p:nvPr/>
        </p:nvSpPr>
        <p:spPr>
          <a:xfrm>
            <a:off x="2408845" y="5673910"/>
            <a:ext cx="8886390" cy="923330"/>
          </a:xfrm>
          <a:prstGeom prst="rect">
            <a:avLst/>
          </a:prstGeom>
          <a:noFill/>
        </p:spPr>
        <p:txBody>
          <a:bodyPr wrap="square" rtlCol="0">
            <a:spAutoFit/>
          </a:bodyPr>
          <a:lstStyle/>
          <a:p>
            <a:r>
              <a:rPr lang="en-IE" b="1">
                <a:solidFill>
                  <a:srgbClr val="414141"/>
                </a:solidFill>
              </a:rPr>
              <a:t>Vir: </a:t>
            </a:r>
            <a:r>
              <a:rPr lang="en-IE" b="1">
                <a:solidFill>
                  <a:srgbClr val="459597"/>
                </a:solidFill>
                <a:hlinkClick r:id="rId3">
                  <a:extLst>
                    <a:ext uri="{A12FA001-AC4F-418D-AE19-62706E023703}">
                      <ahyp:hlinkClr xmlns:ahyp="http://schemas.microsoft.com/office/drawing/2018/hyperlinkcolor" val="tx"/>
                    </a:ext>
                  </a:extLst>
                </a:hlinkClick>
              </a:rPr>
              <a:t>    Vpliv digitalnega marketinga na podobo podeželskih destinacij, namero obiska </a:t>
            </a:r>
          </a:p>
          <a:p>
            <a:r>
              <a:rPr lang="en-IE" b="1">
                <a:solidFill>
                  <a:srgbClr val="459597"/>
                </a:solidFill>
              </a:rPr>
              <a:t>	</a:t>
            </a:r>
            <a:r>
              <a:rPr lang="en-IE" b="1">
                <a:solidFill>
                  <a:srgbClr val="459597"/>
                </a:solidFill>
                <a:hlinkClick r:id="rId3">
                  <a:extLst>
                    <a:ext uri="{A12FA001-AC4F-418D-AE19-62706E023703}">
                      <ahyp:hlinkClr xmlns:ahyp="http://schemas.microsoft.com/office/drawing/2018/hyperlinkcolor" val="tx"/>
                    </a:ext>
                  </a:extLst>
                </a:hlinkClick>
              </a:rPr>
              <a:t>in trajnost destinacij </a:t>
            </a:r>
            <a:endParaRPr lang="en-IE" b="1">
              <a:solidFill>
                <a:srgbClr val="459597"/>
              </a:solidFill>
            </a:endParaRPr>
          </a:p>
          <a:p>
            <a:endParaRPr lang="en-IE">
              <a:solidFill>
                <a:srgbClr val="459597"/>
              </a:solidFill>
            </a:endParaRPr>
          </a:p>
        </p:txBody>
      </p:sp>
      <p:sp>
        <p:nvSpPr>
          <p:cNvPr id="4" name="Slide Number Placeholder 5">
            <a:extLst>
              <a:ext uri="{FF2B5EF4-FFF2-40B4-BE49-F238E27FC236}">
                <a16:creationId xmlns:a16="http://schemas.microsoft.com/office/drawing/2014/main" id="{91621DE7-FC43-62F6-A491-8EB0586D26A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48</a:t>
            </a:fld>
            <a:endParaRPr lang="fr-CA" sz="1200"/>
          </a:p>
        </p:txBody>
      </p:sp>
    </p:spTree>
    <p:extLst>
      <p:ext uri="{BB962C8B-B14F-4D97-AF65-F5344CB8AC3E}">
        <p14:creationId xmlns:p14="http://schemas.microsoft.com/office/powerpoint/2010/main" val="3886821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10492-CC75-9FF1-1363-AA5AB1A7FF6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F3C0994-280E-A055-CE0C-ADD985C508C2}"/>
              </a:ext>
            </a:extLst>
          </p:cNvPr>
          <p:cNvSpPr txBox="1">
            <a:spLocks/>
          </p:cNvSpPr>
          <p:nvPr/>
        </p:nvSpPr>
        <p:spPr>
          <a:xfrm>
            <a:off x="580799" y="307773"/>
            <a:ext cx="1051382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Uvod – Vizualni elementi, pripovedovanje zgodb in gradnja skupnosti, ki prinaša rezultate</a:t>
            </a:r>
          </a:p>
          <a:p>
            <a:pPr>
              <a:lnSpc>
                <a:spcPts val="3720"/>
              </a:lnSpc>
            </a:pPr>
            <a:endParaRPr lang="en-US"/>
          </a:p>
        </p:txBody>
      </p:sp>
      <p:pic>
        <p:nvPicPr>
          <p:cNvPr id="2" name="Picture 1">
            <a:extLst>
              <a:ext uri="{FF2B5EF4-FFF2-40B4-BE49-F238E27FC236}">
                <a16:creationId xmlns:a16="http://schemas.microsoft.com/office/drawing/2014/main" id="{3F92440C-D057-BA2D-1218-732A0C2B68B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211772" y="4250095"/>
            <a:ext cx="3580276" cy="2659133"/>
          </a:xfrm>
          <a:prstGeom prst="rect">
            <a:avLst/>
          </a:prstGeom>
        </p:spPr>
      </p:pic>
      <p:sp>
        <p:nvSpPr>
          <p:cNvPr id="5" name="Text Placeholder 4">
            <a:extLst>
              <a:ext uri="{FF2B5EF4-FFF2-40B4-BE49-F238E27FC236}">
                <a16:creationId xmlns:a16="http://schemas.microsoft.com/office/drawing/2014/main" id="{4B3110ED-3AA7-1DDF-C9A6-2BDAE2E8D81A}"/>
              </a:ext>
            </a:extLst>
          </p:cNvPr>
          <p:cNvSpPr txBox="1">
            <a:spLocks/>
          </p:cNvSpPr>
          <p:nvPr/>
        </p:nvSpPr>
        <p:spPr>
          <a:xfrm>
            <a:off x="2441708" y="1953758"/>
            <a:ext cx="9120647" cy="459267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a:solidFill>
                  <a:srgbClr val="414141"/>
                </a:solidFill>
              </a:rPr>
              <a:t>Ker potniki vse bolj iščejo izkušnje, ki so osebne, nepozabne in okolju prijazne, morajo ponudniki nastanitev na podeželju prilagoditi svoj pristop k trženju in sodelovanju. Visokokakovostne vizualne predstavitve, avtentične zgodbe in vzpostavljanje živahnih spletnih skupnosti niso več le dodatki, ampak so ključni dejavniki za prepoznavnost in zaupanje. Za mala in srednja podjetja ter tiste, ki se ukvarjajo s poklicnim izobraževanjem in usposabljanjem, je razumevanje, kako ustvariti in upravljati te elemente, konkurenčna prednost. Z obvladovanjem teh veščin lahko podjetja ne le privabijo širše občinstvo, ampak tudi vzpostavijo trajne odnose z gosti, ki cenijo edinstvenost, trajnost in pristni občutek pripadnosti kraju.</a:t>
            </a:r>
          </a:p>
          <a:p>
            <a:pPr indent="0">
              <a:lnSpc>
                <a:spcPts val="2340"/>
              </a:lnSpc>
              <a:buClr>
                <a:srgbClr val="EC7C69"/>
              </a:buClr>
            </a:pPr>
            <a:endParaRPr lang="en-US" sz="2200">
              <a:solidFill>
                <a:srgbClr val="414141"/>
              </a:solidFill>
            </a:endParaRPr>
          </a:p>
        </p:txBody>
      </p:sp>
      <p:cxnSp>
        <p:nvCxnSpPr>
          <p:cNvPr id="7" name="Straight Connector 6">
            <a:extLst>
              <a:ext uri="{FF2B5EF4-FFF2-40B4-BE49-F238E27FC236}">
                <a16:creationId xmlns:a16="http://schemas.microsoft.com/office/drawing/2014/main" id="{3B046D91-2D04-80BA-9CAE-B9E797041230}"/>
              </a:ext>
            </a:extLst>
          </p:cNvPr>
          <p:cNvCxnSpPr>
            <a:cxnSpLocks/>
          </p:cNvCxnSpPr>
          <p:nvPr/>
        </p:nvCxnSpPr>
        <p:spPr>
          <a:xfrm>
            <a:off x="0" y="1468710"/>
            <a:ext cx="912064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0D7C489-7687-08DA-E572-3110F32A5BC5}"/>
              </a:ext>
            </a:extLst>
          </p:cNvPr>
          <p:cNvSpPr txBox="1"/>
          <p:nvPr/>
        </p:nvSpPr>
        <p:spPr>
          <a:xfrm>
            <a:off x="2408845" y="5673910"/>
            <a:ext cx="8886390" cy="923330"/>
          </a:xfrm>
          <a:prstGeom prst="rect">
            <a:avLst/>
          </a:prstGeom>
          <a:noFill/>
        </p:spPr>
        <p:txBody>
          <a:bodyPr wrap="square" rtlCol="0">
            <a:spAutoFit/>
          </a:bodyPr>
          <a:lstStyle/>
          <a:p>
            <a:r>
              <a:rPr lang="en-IE" b="1">
                <a:solidFill>
                  <a:srgbClr val="414141"/>
                </a:solidFill>
              </a:rPr>
              <a:t>Vir: </a:t>
            </a:r>
            <a:r>
              <a:rPr lang="en-IE" b="1">
                <a:solidFill>
                  <a:srgbClr val="459597"/>
                </a:solidFill>
                <a:hlinkClick r:id="rId3">
                  <a:extLst>
                    <a:ext uri="{A12FA001-AC4F-418D-AE19-62706E023703}">
                      <ahyp:hlinkClr xmlns:ahyp="http://schemas.microsoft.com/office/drawing/2018/hyperlinkcolor" val="tx"/>
                    </a:ext>
                  </a:extLst>
                </a:hlinkClick>
              </a:rPr>
              <a:t>    Vpliv digitalnega trženja na podobo podeželskih destinacij, namero obiska </a:t>
            </a:r>
          </a:p>
          <a:p>
            <a:r>
              <a:rPr lang="en-IE" b="1">
                <a:solidFill>
                  <a:srgbClr val="459597"/>
                </a:solidFill>
              </a:rPr>
              <a:t>	</a:t>
            </a:r>
            <a:r>
              <a:rPr lang="en-IE" b="1">
                <a:solidFill>
                  <a:srgbClr val="459597"/>
                </a:solidFill>
                <a:hlinkClick r:id="rId3">
                  <a:extLst>
                    <a:ext uri="{A12FA001-AC4F-418D-AE19-62706E023703}">
                      <ahyp:hlinkClr xmlns:ahyp="http://schemas.microsoft.com/office/drawing/2018/hyperlinkcolor" val="tx"/>
                    </a:ext>
                  </a:extLst>
                </a:hlinkClick>
              </a:rPr>
              <a:t>in trajnost destinacij </a:t>
            </a:r>
            <a:endParaRPr lang="en-IE" b="1">
              <a:solidFill>
                <a:srgbClr val="459597"/>
              </a:solidFill>
            </a:endParaRPr>
          </a:p>
          <a:p>
            <a:endParaRPr lang="en-IE">
              <a:solidFill>
                <a:srgbClr val="459597"/>
              </a:solidFill>
            </a:endParaRPr>
          </a:p>
        </p:txBody>
      </p:sp>
      <p:sp>
        <p:nvSpPr>
          <p:cNvPr id="6" name="Slide Number Placeholder 5">
            <a:extLst>
              <a:ext uri="{FF2B5EF4-FFF2-40B4-BE49-F238E27FC236}">
                <a16:creationId xmlns:a16="http://schemas.microsoft.com/office/drawing/2014/main" id="{C83F440A-4DA5-683C-4DCD-70213A6C936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49</a:t>
            </a:fld>
            <a:endParaRPr lang="fr-CA" sz="1200"/>
          </a:p>
        </p:txBody>
      </p:sp>
    </p:spTree>
    <p:extLst>
      <p:ext uri="{BB962C8B-B14F-4D97-AF65-F5344CB8AC3E}">
        <p14:creationId xmlns:p14="http://schemas.microsoft.com/office/powerpoint/2010/main" val="3450675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218822"/>
            <a:ext cx="700387" cy="689518"/>
          </a:xfrm>
        </p:spPr>
        <p:txBody>
          <a:bodyPr anchor="b"/>
          <a:lstStyle/>
          <a:p>
            <a:r>
              <a:rPr lang="en-US" sz="3600" b="1"/>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21148" y="218822"/>
            <a:ext cx="4415332" cy="689519"/>
          </a:xfrm>
        </p:spPr>
        <p:txBody>
          <a:bodyPr anchor="t"/>
          <a:lstStyle/>
          <a:p>
            <a:pPr>
              <a:lnSpc>
                <a:spcPts val="2240"/>
              </a:lnSpc>
            </a:pPr>
            <a:r>
              <a:rPr lang="en-GB" b="1" kern="1200">
                <a:solidFill>
                  <a:srgbClr val="EC7C69"/>
                </a:solidFill>
                <a:latin typeface="+mn-lt"/>
                <a:ea typeface="+mn-ea"/>
                <a:cs typeface="+mn-cs"/>
              </a:rPr>
              <a:t>Gradnja vaše blagovne znamke – kaj vas loči od drugih</a:t>
            </a:r>
          </a:p>
          <a:p>
            <a:pPr>
              <a:lnSpc>
                <a:spcPts val="2240"/>
              </a:lnSpc>
            </a:pPr>
            <a:endParaRPr lang="en-GB" b="1" kern="120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472729" cy="4246763"/>
          </a:xfrm>
        </p:spPr>
        <p:txBody>
          <a:bodyPr lIns="91440" tIns="45720" rIns="91440" bIns="45720" anchor="t"/>
          <a:lstStyle/>
          <a:p>
            <a:pPr marL="0" indent="0">
              <a:lnSpc>
                <a:spcPts val="2180"/>
              </a:lnSpc>
            </a:pPr>
            <a:r>
              <a:rPr lang="en-GB" sz="2200" b="0"/>
              <a:t>Vedno več potnikov si želi izkušenj, ki so pristne, zakoreninjene in povezane z okoljem. Ta modul vam pomaga oblikovati alternativno blagovno znamko nastanitve, ki poudarja in podpira lokalno in regionalno identiteto.</a:t>
            </a:r>
          </a:p>
          <a:p>
            <a:pPr marL="0" indent="0">
              <a:lnSpc>
                <a:spcPts val="2180"/>
              </a:lnSpc>
            </a:pPr>
            <a:endParaRPr lang="en-GB" sz="2200" b="0"/>
          </a:p>
          <a:p>
            <a:pPr marL="0" indent="0">
              <a:lnSpc>
                <a:spcPts val="2180"/>
              </a:lnSpc>
            </a:pPr>
            <a:r>
              <a:rPr lang="en-GB" sz="2200" b="0"/>
              <a:t>Na podlagi svojih izkušenj boste spoznali pomembnost gradnje odnosov z lokalnimi proizvajalci, umetniki, vodniki in kulturnimi voditelji, da skupaj ustvarite blagovne znamke in ponudbe, ki koristijo vsem. Nazadnje se bodo udeleženci naučili, kako doseči več rezervacij – prek platform, družbenih medijev ali neposrednih kanalov.</a:t>
            </a:r>
          </a:p>
          <a:p>
            <a:pPr marL="0" indent="0">
              <a:lnSpc>
                <a:spcPts val="2180"/>
              </a:lnSpc>
            </a:pPr>
            <a:endParaRPr lang="en-US" sz="2200" b="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21147" y="967824"/>
            <a:ext cx="5216142" cy="995401"/>
          </a:xfrm>
        </p:spPr>
        <p:txBody>
          <a:bodyPr lIns="91440" tIns="45720" rIns="91440" bIns="45720" anchor="t">
            <a:noAutofit/>
          </a:bodyPr>
          <a:lstStyle/>
          <a:p>
            <a:pPr>
              <a:lnSpc>
                <a:spcPts val="1800"/>
              </a:lnSpc>
            </a:pPr>
            <a:r>
              <a:rPr lang="en-GB" sz="1800">
                <a:solidFill>
                  <a:srgbClr val="414141"/>
                </a:solidFill>
              </a:rPr>
              <a:t>V tem poglavju se boste naučili, kako prepoznati svoje edinstvene prednosti in jih spremeniti v blagovno znamko, ki izstopa, vzpostavlja povezavo z vašo ciljno publiko in spodbuja rezervacije. </a:t>
            </a:r>
          </a:p>
          <a:p>
            <a:pPr>
              <a:lnSpc>
                <a:spcPts val="1800"/>
              </a:lnSpc>
            </a:pPr>
            <a:endParaRPr lang="en-GB" sz="180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715570" y="2283880"/>
            <a:ext cx="700387" cy="626835"/>
          </a:xfrm>
        </p:spPr>
        <p:txBody>
          <a:bodyPr anchor="b"/>
          <a:lstStyle/>
          <a:p>
            <a:r>
              <a:rPr lang="en-US" sz="3600" b="1"/>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6621148" y="2127598"/>
            <a:ext cx="4980729" cy="469476"/>
          </a:xfrm>
        </p:spPr>
        <p:txBody>
          <a:bodyPr anchor="t"/>
          <a:lstStyle/>
          <a:p>
            <a:pPr>
              <a:lnSpc>
                <a:spcPts val="2240"/>
              </a:lnSpc>
            </a:pPr>
            <a:r>
              <a:rPr lang="en-US" b="1">
                <a:solidFill>
                  <a:srgbClr val="EC7C69"/>
                </a:solidFill>
              </a:rPr>
              <a:t>Lokalno je novi luksuz – povezovanje s skupnostjo prek izbranih doživetij</a:t>
            </a:r>
          </a:p>
          <a:p>
            <a:pPr>
              <a:lnSpc>
                <a:spcPts val="2240"/>
              </a:lnSpc>
            </a:pPr>
            <a:endParaRPr lang="en-US" b="1">
              <a:solidFill>
                <a:srgbClr val="EC7C69"/>
              </a:solidFill>
            </a:endParaRP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6625994" y="2904245"/>
            <a:ext cx="5216141" cy="772145"/>
          </a:xfrm>
        </p:spPr>
        <p:txBody>
          <a:bodyPr lIns="91440" tIns="45720" rIns="91440" bIns="45720" anchor="t">
            <a:noAutofit/>
          </a:bodyPr>
          <a:lstStyle/>
          <a:p>
            <a:pPr>
              <a:lnSpc>
                <a:spcPts val="1800"/>
              </a:lnSpc>
            </a:pPr>
            <a:r>
              <a:rPr lang="en-US" sz="1800" dirty="0">
                <a:solidFill>
                  <a:srgbClr val="414141"/>
                </a:solidFill>
              </a:rPr>
              <a:t>Ta del </a:t>
            </a:r>
            <a:r>
              <a:rPr lang="en-US" sz="1800" dirty="0" err="1">
                <a:solidFill>
                  <a:srgbClr val="414141"/>
                </a:solidFill>
              </a:rPr>
              <a:t>prikazuje</a:t>
            </a:r>
            <a:r>
              <a:rPr lang="en-US" sz="1800" dirty="0">
                <a:solidFill>
                  <a:srgbClr val="414141"/>
                </a:solidFill>
              </a:rPr>
              <a:t>, </a:t>
            </a:r>
            <a:r>
              <a:rPr lang="en-US" sz="1800" dirty="0" err="1">
                <a:solidFill>
                  <a:srgbClr val="414141"/>
                </a:solidFill>
              </a:rPr>
              <a:t>kako</a:t>
            </a:r>
            <a:r>
              <a:rPr lang="en-US" sz="1800" dirty="0">
                <a:solidFill>
                  <a:srgbClr val="414141"/>
                </a:solidFill>
              </a:rPr>
              <a:t> </a:t>
            </a:r>
            <a:r>
              <a:rPr lang="en-US" sz="1800" dirty="0" err="1">
                <a:solidFill>
                  <a:srgbClr val="414141"/>
                </a:solidFill>
              </a:rPr>
              <a:t>lahko</a:t>
            </a:r>
            <a:r>
              <a:rPr lang="en-US" sz="1800" dirty="0">
                <a:solidFill>
                  <a:srgbClr val="414141"/>
                </a:solidFill>
              </a:rPr>
              <a:t> </a:t>
            </a:r>
            <a:r>
              <a:rPr lang="en-US" sz="1800" dirty="0" err="1">
                <a:solidFill>
                  <a:srgbClr val="414141"/>
                </a:solidFill>
              </a:rPr>
              <a:t>ponudba</a:t>
            </a:r>
            <a:r>
              <a:rPr lang="en-US" sz="1800" dirty="0">
                <a:solidFill>
                  <a:srgbClr val="414141"/>
                </a:solidFill>
              </a:rPr>
              <a:t> </a:t>
            </a:r>
            <a:r>
              <a:rPr lang="en-US" sz="1800" dirty="0" err="1">
                <a:solidFill>
                  <a:srgbClr val="414141"/>
                </a:solidFill>
              </a:rPr>
              <a:t>avtentičnih</a:t>
            </a:r>
            <a:r>
              <a:rPr lang="en-US" sz="1800" dirty="0">
                <a:solidFill>
                  <a:srgbClr val="414141"/>
                </a:solidFill>
              </a:rPr>
              <a:t>,</a:t>
            </a:r>
            <a:endParaRPr lang="en-US" dirty="0"/>
          </a:p>
          <a:p>
            <a:pPr>
              <a:lnSpc>
                <a:spcPts val="1800"/>
              </a:lnSpc>
            </a:pPr>
            <a:r>
              <a:rPr lang="en-US" sz="1800" dirty="0" err="1">
                <a:solidFill>
                  <a:srgbClr val="414141"/>
                </a:solidFill>
              </a:rPr>
              <a:t>trajnostnih</a:t>
            </a:r>
            <a:r>
              <a:rPr lang="en-US" sz="1800" dirty="0">
                <a:solidFill>
                  <a:srgbClr val="414141"/>
                </a:solidFill>
              </a:rPr>
              <a:t> in </a:t>
            </a:r>
            <a:r>
              <a:rPr lang="en-US" sz="1800" dirty="0" err="1">
                <a:solidFill>
                  <a:srgbClr val="414141"/>
                </a:solidFill>
              </a:rPr>
              <a:t>lokalno</a:t>
            </a:r>
            <a:r>
              <a:rPr lang="en-US" sz="1800" dirty="0">
                <a:solidFill>
                  <a:srgbClr val="414141"/>
                </a:solidFill>
              </a:rPr>
              <a:t> </a:t>
            </a:r>
            <a:r>
              <a:rPr lang="en-US" sz="1800" dirty="0" err="1">
                <a:solidFill>
                  <a:srgbClr val="414141"/>
                </a:solidFill>
              </a:rPr>
              <a:t>zakoreninjenih</a:t>
            </a:r>
            <a:r>
              <a:rPr lang="en-US" sz="1800" dirty="0">
                <a:solidFill>
                  <a:srgbClr val="414141"/>
                </a:solidFill>
              </a:rPr>
              <a:t> </a:t>
            </a:r>
            <a:r>
              <a:rPr lang="en-US" sz="1800" dirty="0" err="1">
                <a:solidFill>
                  <a:srgbClr val="414141"/>
                </a:solidFill>
              </a:rPr>
              <a:t>izkušenj</a:t>
            </a:r>
            <a:r>
              <a:rPr lang="en-US" sz="1800" dirty="0">
                <a:solidFill>
                  <a:srgbClr val="414141"/>
                </a:solidFill>
              </a:rPr>
              <a:t> </a:t>
            </a:r>
            <a:r>
              <a:rPr lang="en-US" sz="1800" dirty="0" err="1">
                <a:solidFill>
                  <a:srgbClr val="414141"/>
                </a:solidFill>
              </a:rPr>
              <a:t>lahko</a:t>
            </a:r>
            <a:r>
              <a:rPr lang="en-US" sz="1800" dirty="0">
                <a:solidFill>
                  <a:srgbClr val="414141"/>
                </a:solidFill>
              </a:rPr>
              <a:t> </a:t>
            </a:r>
            <a:r>
              <a:rPr lang="en-US" sz="1800" dirty="0" err="1">
                <a:solidFill>
                  <a:srgbClr val="414141"/>
                </a:solidFill>
              </a:rPr>
              <a:t>dodaja</a:t>
            </a:r>
            <a:r>
              <a:rPr lang="en-US" sz="1800" dirty="0">
                <a:solidFill>
                  <a:srgbClr val="414141"/>
                </a:solidFill>
              </a:rPr>
              <a:t> </a:t>
            </a:r>
            <a:r>
              <a:rPr lang="en-US" sz="1800" dirty="0" err="1">
                <a:solidFill>
                  <a:srgbClr val="414141"/>
                </a:solidFill>
              </a:rPr>
              <a:t>resnično</a:t>
            </a:r>
            <a:r>
              <a:rPr lang="en-US" sz="1800" dirty="0">
                <a:solidFill>
                  <a:srgbClr val="414141"/>
                </a:solidFill>
              </a:rPr>
              <a:t> </a:t>
            </a:r>
            <a:r>
              <a:rPr lang="en-US" sz="1800" dirty="0" err="1">
                <a:solidFill>
                  <a:srgbClr val="414141"/>
                </a:solidFill>
              </a:rPr>
              <a:t>vrednost</a:t>
            </a:r>
            <a:r>
              <a:rPr lang="en-US" sz="1800" dirty="0">
                <a:solidFill>
                  <a:srgbClr val="414141"/>
                </a:solidFill>
              </a:rPr>
              <a:t> </a:t>
            </a:r>
            <a:r>
              <a:rPr lang="en-US" sz="1800" dirty="0" err="1">
                <a:solidFill>
                  <a:srgbClr val="414141"/>
                </a:solidFill>
              </a:rPr>
              <a:t>vaši</a:t>
            </a:r>
            <a:r>
              <a:rPr lang="en-US" sz="1800" dirty="0">
                <a:solidFill>
                  <a:srgbClr val="414141"/>
                </a:solidFill>
              </a:rPr>
              <a:t> </a:t>
            </a:r>
            <a:r>
              <a:rPr lang="en-US" sz="1800" dirty="0" err="1">
                <a:solidFill>
                  <a:srgbClr val="414141"/>
                </a:solidFill>
              </a:rPr>
              <a:t>ponudbi</a:t>
            </a:r>
            <a:r>
              <a:rPr lang="en-US" sz="1800" dirty="0">
                <a:solidFill>
                  <a:srgbClr val="414141"/>
                </a:solidFill>
              </a:rPr>
              <a:t> in </a:t>
            </a:r>
            <a:r>
              <a:rPr lang="en-US" sz="1800" dirty="0" err="1">
                <a:solidFill>
                  <a:srgbClr val="414141"/>
                </a:solidFill>
              </a:rPr>
              <a:t>identiteti</a:t>
            </a:r>
            <a:r>
              <a:rPr lang="en-US" sz="1800" dirty="0">
                <a:solidFill>
                  <a:srgbClr val="414141"/>
                </a:solidFill>
              </a:rPr>
              <a:t> </a:t>
            </a:r>
            <a:r>
              <a:rPr lang="en-US" sz="1800" dirty="0" err="1">
                <a:solidFill>
                  <a:srgbClr val="414141"/>
                </a:solidFill>
              </a:rPr>
              <a:t>blagovne</a:t>
            </a:r>
            <a:r>
              <a:rPr lang="en-US" sz="1800" dirty="0">
                <a:solidFill>
                  <a:srgbClr val="414141"/>
                </a:solidFill>
              </a:rPr>
              <a:t> </a:t>
            </a:r>
            <a:r>
              <a:rPr lang="en-US" sz="1800" dirty="0" err="1">
                <a:solidFill>
                  <a:srgbClr val="414141"/>
                </a:solidFill>
              </a:rPr>
              <a:t>znamke</a:t>
            </a:r>
            <a:r>
              <a:rPr lang="en-US" sz="1800" dirty="0">
                <a:solidFill>
                  <a:srgbClr val="414141"/>
                </a:solidFill>
              </a:rPr>
              <a:t>, </a:t>
            </a:r>
            <a:r>
              <a:rPr lang="en-US" sz="1800" dirty="0" err="1">
                <a:solidFill>
                  <a:srgbClr val="414141"/>
                </a:solidFill>
              </a:rPr>
              <a:t>pomaga</a:t>
            </a:r>
            <a:r>
              <a:rPr lang="en-US" sz="1800" dirty="0">
                <a:solidFill>
                  <a:srgbClr val="414141"/>
                </a:solidFill>
              </a:rPr>
              <a:t> </a:t>
            </a:r>
            <a:r>
              <a:rPr lang="en-US" sz="1800" dirty="0" err="1">
                <a:solidFill>
                  <a:srgbClr val="414141"/>
                </a:solidFill>
              </a:rPr>
              <a:t>gostom</a:t>
            </a:r>
            <a:r>
              <a:rPr lang="en-US" sz="1800" dirty="0">
                <a:solidFill>
                  <a:srgbClr val="414141"/>
                </a:solidFill>
              </a:rPr>
              <a:t>, da se </a:t>
            </a:r>
            <a:r>
              <a:rPr lang="en-US" sz="1800" dirty="0" err="1">
                <a:solidFill>
                  <a:srgbClr val="414141"/>
                </a:solidFill>
              </a:rPr>
              <a:t>počutijo</a:t>
            </a:r>
            <a:r>
              <a:rPr lang="en-US" sz="1800" dirty="0">
                <a:solidFill>
                  <a:srgbClr val="414141"/>
                </a:solidFill>
              </a:rPr>
              <a:t> </a:t>
            </a:r>
            <a:r>
              <a:rPr lang="en-US" sz="1800" dirty="0" err="1">
                <a:solidFill>
                  <a:srgbClr val="414141"/>
                </a:solidFill>
              </a:rPr>
              <a:t>bolj</a:t>
            </a:r>
            <a:r>
              <a:rPr lang="en-US" sz="1800" dirty="0">
                <a:solidFill>
                  <a:srgbClr val="414141"/>
                </a:solidFill>
              </a:rPr>
              <a:t> </a:t>
            </a:r>
            <a:r>
              <a:rPr lang="en-US" sz="1800" dirty="0" err="1">
                <a:solidFill>
                  <a:srgbClr val="414141"/>
                </a:solidFill>
              </a:rPr>
              <a:t>povezani</a:t>
            </a:r>
            <a:r>
              <a:rPr lang="en-US" sz="1800" dirty="0">
                <a:solidFill>
                  <a:srgbClr val="414141"/>
                </a:solidFill>
              </a:rPr>
              <a:t>, in </a:t>
            </a:r>
            <a:r>
              <a:rPr lang="en-US" sz="1800" dirty="0" err="1">
                <a:solidFill>
                  <a:srgbClr val="414141"/>
                </a:solidFill>
              </a:rPr>
              <a:t>preproste</a:t>
            </a:r>
            <a:r>
              <a:rPr lang="en-US" sz="1800" dirty="0">
                <a:solidFill>
                  <a:srgbClr val="414141"/>
                </a:solidFill>
              </a:rPr>
              <a:t> </a:t>
            </a:r>
            <a:r>
              <a:rPr lang="en-US" sz="1800" dirty="0" err="1">
                <a:solidFill>
                  <a:srgbClr val="414141"/>
                </a:solidFill>
              </a:rPr>
              <a:t>obiske</a:t>
            </a:r>
            <a:r>
              <a:rPr lang="en-US" sz="1800" dirty="0">
                <a:solidFill>
                  <a:srgbClr val="414141"/>
                </a:solidFill>
              </a:rPr>
              <a:t> </a:t>
            </a:r>
            <a:r>
              <a:rPr lang="en-US" sz="1800" dirty="0" err="1">
                <a:solidFill>
                  <a:srgbClr val="414141"/>
                </a:solidFill>
              </a:rPr>
              <a:t>spremeni</a:t>
            </a:r>
            <a:r>
              <a:rPr lang="en-US" sz="1800" dirty="0">
                <a:solidFill>
                  <a:srgbClr val="414141"/>
                </a:solidFill>
              </a:rPr>
              <a:t> v </a:t>
            </a:r>
            <a:r>
              <a:rPr lang="en-US" sz="1800" dirty="0" err="1">
                <a:solidFill>
                  <a:srgbClr val="414141"/>
                </a:solidFill>
              </a:rPr>
              <a:t>trajne</a:t>
            </a:r>
            <a:r>
              <a:rPr lang="en-US" sz="1800" dirty="0">
                <a:solidFill>
                  <a:srgbClr val="414141"/>
                </a:solidFill>
              </a:rPr>
              <a:t> </a:t>
            </a:r>
            <a:r>
              <a:rPr lang="en-US" sz="1800" dirty="0" err="1">
                <a:solidFill>
                  <a:srgbClr val="414141"/>
                </a:solidFill>
              </a:rPr>
              <a:t>spomine</a:t>
            </a:r>
            <a:r>
              <a:rPr lang="en-US" sz="1800" dirty="0">
                <a:solidFill>
                  <a:srgbClr val="414141"/>
                </a:solidFill>
              </a:rPr>
              <a:t>.</a:t>
            </a:r>
            <a:endParaRPr lang="en-US" dirty="0"/>
          </a:p>
          <a:p>
            <a:pPr>
              <a:lnSpc>
                <a:spcPts val="1800"/>
              </a:lnSpc>
            </a:pPr>
            <a:endParaRPr lang="en-US" sz="1800">
              <a:solidFill>
                <a:srgbClr val="414141"/>
              </a:solidFill>
            </a:endParaRPr>
          </a:p>
          <a:p>
            <a:pPr>
              <a:lnSpc>
                <a:spcPts val="1800"/>
              </a:lnSpc>
            </a:pPr>
            <a:endParaRPr lang="en-US" sz="1800">
              <a:solidFill>
                <a:srgbClr val="414141"/>
              </a:solidFill>
            </a:endParaRPr>
          </a:p>
          <a:p>
            <a:pPr>
              <a:lnSpc>
                <a:spcPts val="1800"/>
              </a:lnSpc>
            </a:pPr>
            <a:endParaRPr lang="en-GB" sz="180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675469" y="342824"/>
            <a:ext cx="5041923" cy="720752"/>
          </a:xfrm>
        </p:spPr>
        <p:txBody>
          <a:bodyPr lIns="91440" tIns="45720" rIns="91440" bIns="45720" anchor="ctr">
            <a:noAutofit/>
          </a:bodyPr>
          <a:lstStyle/>
          <a:p>
            <a:r>
              <a:rPr lang="en-US" b="1"/>
              <a:t>Pregled modula 4</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9171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DBDEEE-37E2-4D7D-EEAE-F063628F4288}"/>
              </a:ext>
            </a:extLst>
          </p:cNvPr>
          <p:cNvCxnSpPr>
            <a:cxnSpLocks/>
          </p:cNvCxnSpPr>
          <p:nvPr/>
        </p:nvCxnSpPr>
        <p:spPr>
          <a:xfrm flipH="1">
            <a:off x="5482081" y="285368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B3010B6-72DD-1B3A-59BB-6CAD417D0B1B}"/>
              </a:ext>
            </a:extLst>
          </p:cNvPr>
          <p:cNvSpPr txBox="1">
            <a:spLocks/>
          </p:cNvSpPr>
          <p:nvPr/>
        </p:nvSpPr>
        <p:spPr>
          <a:xfrm>
            <a:off x="5744878" y="4466932"/>
            <a:ext cx="700387" cy="689518"/>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03</a:t>
            </a:r>
          </a:p>
        </p:txBody>
      </p:sp>
      <p:sp>
        <p:nvSpPr>
          <p:cNvPr id="3" name="Text Placeholder 12">
            <a:extLst>
              <a:ext uri="{FF2B5EF4-FFF2-40B4-BE49-F238E27FC236}">
                <a16:creationId xmlns:a16="http://schemas.microsoft.com/office/drawing/2014/main" id="{1471625A-1FC7-5026-B50A-9078E4AC46D4}"/>
              </a:ext>
            </a:extLst>
          </p:cNvPr>
          <p:cNvSpPr txBox="1">
            <a:spLocks/>
          </p:cNvSpPr>
          <p:nvPr/>
        </p:nvSpPr>
        <p:spPr>
          <a:xfrm>
            <a:off x="6621148" y="4486471"/>
            <a:ext cx="5379097" cy="57503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US" b="1">
                <a:solidFill>
                  <a:srgbClr val="EC7C69"/>
                </a:solidFill>
              </a:rPr>
              <a:t>Vizualni elementi, pripovedovanje zgodb in gradnja skupnosti, ki prinaša rezultate</a:t>
            </a:r>
          </a:p>
          <a:p>
            <a:pPr>
              <a:lnSpc>
                <a:spcPts val="2240"/>
              </a:lnSpc>
            </a:pPr>
            <a:endParaRPr lang="en-US" b="1">
              <a:solidFill>
                <a:srgbClr val="EC7C69"/>
              </a:solidFill>
            </a:endParaRPr>
          </a:p>
        </p:txBody>
      </p:sp>
      <p:sp>
        <p:nvSpPr>
          <p:cNvPr id="4" name="Text Placeholder 14">
            <a:extLst>
              <a:ext uri="{FF2B5EF4-FFF2-40B4-BE49-F238E27FC236}">
                <a16:creationId xmlns:a16="http://schemas.microsoft.com/office/drawing/2014/main" id="{ED390AB9-4058-D6E3-7CDA-7CE51B8A94D7}"/>
              </a:ext>
            </a:extLst>
          </p:cNvPr>
          <p:cNvSpPr txBox="1">
            <a:spLocks/>
          </p:cNvSpPr>
          <p:nvPr/>
        </p:nvSpPr>
        <p:spPr>
          <a:xfrm>
            <a:off x="6621147" y="5206144"/>
            <a:ext cx="5215191" cy="8151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800">
                <a:solidFill>
                  <a:srgbClr val="414141"/>
                </a:solidFill>
              </a:rPr>
              <a:t>Naučite se, kako z močnimi vizualnimi elementi, avtentičnim pripovedovanjem zgodb, vključevanjem skupnosti in digitalnimi platformami graditi zaupanje, ustvarjati čustvene vezi, povečati število neposrednih rezervacij in podpirati dolgoročni uspeh alternativnih podeželskih nastanitev.</a:t>
            </a:r>
          </a:p>
        </p:txBody>
      </p:sp>
      <p:cxnSp>
        <p:nvCxnSpPr>
          <p:cNvPr id="5" name="Straight Connector 4">
            <a:extLst>
              <a:ext uri="{FF2B5EF4-FFF2-40B4-BE49-F238E27FC236}">
                <a16:creationId xmlns:a16="http://schemas.microsoft.com/office/drawing/2014/main" id="{E4763E85-8230-E79D-9079-124CC9F3A311}"/>
              </a:ext>
            </a:extLst>
          </p:cNvPr>
          <p:cNvCxnSpPr>
            <a:cxnSpLocks/>
          </p:cNvCxnSpPr>
          <p:nvPr/>
        </p:nvCxnSpPr>
        <p:spPr>
          <a:xfrm flipH="1">
            <a:off x="5482081" y="5107156"/>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Tree>
    <p:extLst>
      <p:ext uri="{BB962C8B-B14F-4D97-AF65-F5344CB8AC3E}">
        <p14:creationId xmlns:p14="http://schemas.microsoft.com/office/powerpoint/2010/main" val="648164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6B89-E58F-CFAC-F64C-4925C2B0D9C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56A0E387-E454-2D3F-517F-E33F8BA856F5}"/>
              </a:ext>
            </a:extLst>
          </p:cNvPr>
          <p:cNvSpPr/>
          <p:nvPr/>
        </p:nvSpPr>
        <p:spPr>
          <a:xfrm flipH="1">
            <a:off x="5237179" y="464529"/>
            <a:ext cx="6915745" cy="1020963"/>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5A382BA4-3EED-9FA8-1EB1-3729F61317D7}"/>
              </a:ext>
            </a:extLst>
          </p:cNvPr>
          <p:cNvSpPr txBox="1">
            <a:spLocks/>
          </p:cNvSpPr>
          <p:nvPr/>
        </p:nvSpPr>
        <p:spPr>
          <a:xfrm>
            <a:off x="5657264" y="608432"/>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143C7C5D-B539-BDE2-F537-5CBF303325C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50</a:t>
            </a:fld>
            <a:endParaRPr lang="fr-CA" sz="1200"/>
          </a:p>
        </p:txBody>
      </p:sp>
      <p:sp>
        <p:nvSpPr>
          <p:cNvPr id="8" name="Text Placeholder 1">
            <a:extLst>
              <a:ext uri="{FF2B5EF4-FFF2-40B4-BE49-F238E27FC236}">
                <a16:creationId xmlns:a16="http://schemas.microsoft.com/office/drawing/2014/main" id="{663C02A8-4134-2AD5-7362-35932D925F42}"/>
              </a:ext>
            </a:extLst>
          </p:cNvPr>
          <p:cNvSpPr txBox="1">
            <a:spLocks/>
          </p:cNvSpPr>
          <p:nvPr/>
        </p:nvSpPr>
        <p:spPr>
          <a:xfrm>
            <a:off x="1779518" y="2003103"/>
            <a:ext cx="6912538" cy="275194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US" sz="2800" b="1" dirty="0" err="1"/>
              <a:t>Vizualna</a:t>
            </a:r>
            <a:r>
              <a:rPr lang="en-US" sz="2800" b="1" dirty="0"/>
              <a:t> </a:t>
            </a:r>
            <a:r>
              <a:rPr lang="en-US" sz="2800" b="1" dirty="0" err="1"/>
              <a:t>komunikacija</a:t>
            </a:r>
            <a:r>
              <a:rPr lang="en-US" sz="2800" b="1" dirty="0"/>
              <a:t> in </a:t>
            </a:r>
            <a:r>
              <a:rPr lang="en-US" sz="2800" b="1" dirty="0" err="1"/>
              <a:t>blagovna</a:t>
            </a:r>
            <a:r>
              <a:rPr lang="en-US" sz="2800" b="1" dirty="0"/>
              <a:t> </a:t>
            </a:r>
            <a:r>
              <a:rPr lang="en-US" sz="2800" b="1" dirty="0" err="1"/>
              <a:t>znamka</a:t>
            </a:r>
            <a:r>
              <a:rPr lang="en-US" sz="2800" b="1" dirty="0"/>
              <a:t> </a:t>
            </a:r>
          </a:p>
          <a:p>
            <a:pPr>
              <a:lnSpc>
                <a:spcPts val="2480"/>
              </a:lnSpc>
            </a:pPr>
            <a:endParaRPr lang="en-GB" sz="2600" b="1"/>
          </a:p>
          <a:p>
            <a:endParaRPr lang="en-GB" sz="800" b="1"/>
          </a:p>
          <a:p>
            <a:pPr>
              <a:lnSpc>
                <a:spcPts val="2380"/>
              </a:lnSpc>
            </a:pPr>
            <a:r>
              <a:rPr lang="en-IE" sz="2200" dirty="0" err="1"/>
              <a:t>Razumevanje</a:t>
            </a:r>
            <a:r>
              <a:rPr lang="en-IE" sz="2200" dirty="0"/>
              <a:t>, </a:t>
            </a:r>
            <a:r>
              <a:rPr lang="en-IE" sz="2200" dirty="0" err="1"/>
              <a:t>kako</a:t>
            </a:r>
            <a:r>
              <a:rPr lang="en-IE" sz="2200" dirty="0"/>
              <a:t> </a:t>
            </a:r>
            <a:r>
              <a:rPr lang="en-IE" sz="2200" dirty="0" err="1"/>
              <a:t>ustvariti</a:t>
            </a:r>
            <a:r>
              <a:rPr lang="en-IE" sz="2200" dirty="0"/>
              <a:t> in </a:t>
            </a:r>
            <a:r>
              <a:rPr lang="en-IE" sz="2200" dirty="0" err="1"/>
              <a:t>urediti</a:t>
            </a:r>
            <a:r>
              <a:rPr lang="en-IE" sz="2200" dirty="0"/>
              <a:t> </a:t>
            </a:r>
            <a:r>
              <a:rPr lang="en-IE" sz="2200" dirty="0" err="1"/>
              <a:t>močne</a:t>
            </a:r>
            <a:r>
              <a:rPr lang="en-IE" sz="2200" dirty="0"/>
              <a:t>, </a:t>
            </a:r>
            <a:r>
              <a:rPr lang="en-IE" sz="2200" dirty="0" err="1"/>
              <a:t>visokokakovostne</a:t>
            </a:r>
            <a:r>
              <a:rPr lang="en-IE" sz="2200" dirty="0"/>
              <a:t> </a:t>
            </a:r>
            <a:r>
              <a:rPr lang="en-IE" sz="2200" dirty="0" err="1"/>
              <a:t>slike</a:t>
            </a:r>
            <a:r>
              <a:rPr lang="en-IE" sz="2200" dirty="0"/>
              <a:t> in </a:t>
            </a:r>
            <a:r>
              <a:rPr lang="en-IE" sz="2200" dirty="0" err="1"/>
              <a:t>videoposnetke</a:t>
            </a:r>
            <a:r>
              <a:rPr lang="en-IE" sz="2200" dirty="0"/>
              <a:t>, ki </a:t>
            </a:r>
            <a:r>
              <a:rPr lang="en-IE" sz="2200" dirty="0" err="1"/>
              <a:t>odražajo</a:t>
            </a:r>
            <a:r>
              <a:rPr lang="en-IE" sz="2200" dirty="0"/>
              <a:t> </a:t>
            </a:r>
            <a:r>
              <a:rPr lang="en-IE" sz="2200" dirty="0" err="1"/>
              <a:t>pristni</a:t>
            </a:r>
            <a:r>
              <a:rPr lang="en-IE" sz="2200" dirty="0"/>
              <a:t> </a:t>
            </a:r>
            <a:r>
              <a:rPr lang="en-IE" sz="2200" dirty="0" err="1"/>
              <a:t>značaj</a:t>
            </a:r>
            <a:r>
              <a:rPr lang="en-IE" sz="2200" dirty="0"/>
              <a:t> </a:t>
            </a:r>
            <a:r>
              <a:rPr lang="en-IE" sz="2200" dirty="0" err="1"/>
              <a:t>alternativnih</a:t>
            </a:r>
            <a:r>
              <a:rPr lang="en-IE" sz="2200" dirty="0"/>
              <a:t> </a:t>
            </a:r>
            <a:r>
              <a:rPr lang="en-IE" sz="2200" dirty="0" err="1"/>
              <a:t>podeželskih</a:t>
            </a:r>
            <a:r>
              <a:rPr lang="en-IE" sz="2200" dirty="0"/>
              <a:t> </a:t>
            </a:r>
            <a:r>
              <a:rPr lang="en-IE" sz="2200" dirty="0" err="1"/>
              <a:t>nastanitev</a:t>
            </a:r>
            <a:r>
              <a:rPr lang="en-IE" sz="2200" dirty="0"/>
              <a:t>. </a:t>
            </a:r>
            <a:r>
              <a:rPr lang="en-IE" sz="2200" dirty="0" err="1"/>
              <a:t>Vizualni</a:t>
            </a:r>
            <a:r>
              <a:rPr lang="en-IE" sz="2200" dirty="0"/>
              <a:t> </a:t>
            </a:r>
            <a:r>
              <a:rPr lang="en-IE" sz="2200" dirty="0" err="1"/>
              <a:t>elementi</a:t>
            </a:r>
            <a:r>
              <a:rPr lang="en-IE" sz="2200" dirty="0"/>
              <a:t> </a:t>
            </a:r>
            <a:r>
              <a:rPr lang="en-IE" sz="2200" dirty="0" err="1"/>
              <a:t>morajo</a:t>
            </a:r>
            <a:r>
              <a:rPr lang="en-IE" sz="2200" dirty="0"/>
              <a:t> </a:t>
            </a:r>
            <a:r>
              <a:rPr lang="en-IE" sz="2200" dirty="0" err="1"/>
              <a:t>vzbujati</a:t>
            </a:r>
            <a:r>
              <a:rPr lang="en-IE" sz="2200" dirty="0"/>
              <a:t> </a:t>
            </a:r>
            <a:r>
              <a:rPr lang="en-IE" sz="2200" dirty="0" err="1"/>
              <a:t>čustva</a:t>
            </a:r>
            <a:r>
              <a:rPr lang="en-IE" sz="2200" dirty="0"/>
              <a:t>, </a:t>
            </a:r>
            <a:r>
              <a:rPr lang="en-IE" sz="2200" dirty="0" err="1"/>
              <a:t>graditi</a:t>
            </a:r>
            <a:r>
              <a:rPr lang="en-IE" sz="2200" dirty="0"/>
              <a:t> </a:t>
            </a:r>
            <a:r>
              <a:rPr lang="en-IE" sz="2200" dirty="0" err="1"/>
              <a:t>zaupanje</a:t>
            </a:r>
            <a:r>
              <a:rPr lang="en-IE" sz="2200" dirty="0"/>
              <a:t> in </a:t>
            </a:r>
            <a:r>
              <a:rPr lang="en-IE" sz="2200" dirty="0" err="1"/>
              <a:t>postavljati</a:t>
            </a:r>
            <a:r>
              <a:rPr lang="en-IE" sz="2200" dirty="0"/>
              <a:t> </a:t>
            </a:r>
            <a:r>
              <a:rPr lang="en-IE" sz="2200" dirty="0" err="1"/>
              <a:t>jasna</a:t>
            </a:r>
            <a:r>
              <a:rPr lang="en-IE" sz="2200" dirty="0"/>
              <a:t> </a:t>
            </a:r>
            <a:r>
              <a:rPr lang="en-IE" sz="2200" dirty="0" err="1"/>
              <a:t>pričakovanja</a:t>
            </a:r>
            <a:r>
              <a:rPr lang="en-IE" sz="2200" dirty="0"/>
              <a:t> za </a:t>
            </a:r>
            <a:r>
              <a:rPr lang="en-IE" sz="2200" dirty="0" err="1"/>
              <a:t>goste</a:t>
            </a:r>
            <a:r>
              <a:rPr lang="en-IE" sz="2200" dirty="0"/>
              <a:t>.</a:t>
            </a:r>
            <a:endParaRPr lang="en-IE" sz="2200" dirty="0">
              <a:ea typeface="Calibri"/>
              <a:cs typeface="Calibri"/>
            </a:endParaRPr>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p:txBody>
      </p:sp>
      <p:sp>
        <p:nvSpPr>
          <p:cNvPr id="9" name="Text Placeholder 2">
            <a:extLst>
              <a:ext uri="{FF2B5EF4-FFF2-40B4-BE49-F238E27FC236}">
                <a16:creationId xmlns:a16="http://schemas.microsoft.com/office/drawing/2014/main" id="{F7EFBA7E-39C5-BCAC-FA05-4E7536A9F34A}"/>
              </a:ext>
            </a:extLst>
          </p:cNvPr>
          <p:cNvSpPr txBox="1">
            <a:spLocks/>
          </p:cNvSpPr>
          <p:nvPr/>
        </p:nvSpPr>
        <p:spPr>
          <a:xfrm>
            <a:off x="593560" y="171016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01</a:t>
            </a:r>
            <a:endParaRPr lang="en-GB" sz="6600" b="1">
              <a:solidFill>
                <a:schemeClr val="bg1"/>
              </a:solidFill>
            </a:endParaRPr>
          </a:p>
        </p:txBody>
      </p:sp>
      <p:sp>
        <p:nvSpPr>
          <p:cNvPr id="10" name="Freeform 9">
            <a:extLst>
              <a:ext uri="{FF2B5EF4-FFF2-40B4-BE49-F238E27FC236}">
                <a16:creationId xmlns:a16="http://schemas.microsoft.com/office/drawing/2014/main" id="{2BF53D9B-6C25-C7BD-1910-608B8A3024C8}"/>
              </a:ext>
            </a:extLst>
          </p:cNvPr>
          <p:cNvSpPr/>
          <p:nvPr/>
        </p:nvSpPr>
        <p:spPr>
          <a:xfrm>
            <a:off x="-3603" y="248167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4115062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6B89-E58F-CFAC-F64C-4925C2B0D9C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56A0E387-E454-2D3F-517F-E33F8BA856F5}"/>
              </a:ext>
            </a:extLst>
          </p:cNvPr>
          <p:cNvSpPr/>
          <p:nvPr/>
        </p:nvSpPr>
        <p:spPr>
          <a:xfrm flipH="1">
            <a:off x="5188334" y="484068"/>
            <a:ext cx="6964590" cy="1001424"/>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5A382BA4-3EED-9FA8-1EB1-3729F61317D7}"/>
              </a:ext>
            </a:extLst>
          </p:cNvPr>
          <p:cNvSpPr txBox="1">
            <a:spLocks/>
          </p:cNvSpPr>
          <p:nvPr/>
        </p:nvSpPr>
        <p:spPr>
          <a:xfrm>
            <a:off x="5667033" y="618201"/>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143C7C5D-B539-BDE2-F537-5CBF303325C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51</a:t>
            </a:fld>
            <a:endParaRPr lang="fr-CA" sz="1200"/>
          </a:p>
        </p:txBody>
      </p:sp>
      <p:sp>
        <p:nvSpPr>
          <p:cNvPr id="8" name="Text Placeholder 1">
            <a:extLst>
              <a:ext uri="{FF2B5EF4-FFF2-40B4-BE49-F238E27FC236}">
                <a16:creationId xmlns:a16="http://schemas.microsoft.com/office/drawing/2014/main" id="{663C02A8-4134-2AD5-7362-35932D925F42}"/>
              </a:ext>
            </a:extLst>
          </p:cNvPr>
          <p:cNvSpPr txBox="1">
            <a:spLocks/>
          </p:cNvSpPr>
          <p:nvPr/>
        </p:nvSpPr>
        <p:spPr>
          <a:xfrm>
            <a:off x="1779517" y="2003103"/>
            <a:ext cx="6817945"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US" sz="2800" b="1"/>
              <a:t>Vizualna komunikacija in blagovna znamka</a:t>
            </a:r>
            <a:endParaRPr lang="en-GB" sz="2600" b="1"/>
          </a:p>
          <a:p>
            <a:pPr>
              <a:lnSpc>
                <a:spcPts val="2380"/>
              </a:lnSpc>
            </a:pPr>
            <a:endParaRPr lang="en-IE" sz="2200"/>
          </a:p>
          <a:p>
            <a:pPr marL="342900" indent="-342900">
              <a:lnSpc>
                <a:spcPts val="2380"/>
              </a:lnSpc>
              <a:buFont typeface="Wingdings" panose="05000000000000000000" pitchFamily="2" charset="2"/>
              <a:buChar char="§"/>
            </a:pPr>
            <a:r>
              <a:rPr lang="en-IE" sz="2200"/>
              <a:t>Zakaj je vizualna podoba pomembna: Prvi vtis je pogosto vizualen. Goste privlačijo fotografije, videi in oblikovni elementi, še preden preberejo eno samo besedo.</a:t>
            </a:r>
          </a:p>
          <a:p>
            <a:pPr marL="342900" indent="-342900">
              <a:lnSpc>
                <a:spcPts val="2380"/>
              </a:lnSpc>
              <a:buFont typeface="Wingdings" panose="05000000000000000000" pitchFamily="2" charset="2"/>
              <a:buChar char="§"/>
            </a:pPr>
            <a:endParaRPr lang="en-IE" sz="2200"/>
          </a:p>
          <a:p>
            <a:pPr marL="342900" indent="-342900">
              <a:lnSpc>
                <a:spcPts val="2380"/>
              </a:lnSpc>
              <a:buFont typeface="Wingdings" panose="05000000000000000000" pitchFamily="2" charset="2"/>
              <a:buChar char="§"/>
            </a:pPr>
            <a:r>
              <a:rPr lang="en-IE" sz="2200"/>
              <a:t>Avtentičnost pred popolnostjo: Gostje iščejo pristnost. Slike, ki odražajo resničen značaj kraja (divje pokrajine, rustikalni interierji, osebni dotiki), gradijo zaupanje.</a:t>
            </a:r>
          </a:p>
          <a:p>
            <a:pPr marL="342900" indent="-342900">
              <a:lnSpc>
                <a:spcPts val="2380"/>
              </a:lnSpc>
              <a:buFont typeface="Wingdings" panose="05000000000000000000" pitchFamily="2" charset="2"/>
              <a:buChar char="§"/>
            </a:pPr>
            <a:endParaRPr lang="en-IE" sz="2200"/>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F7EFBA7E-39C5-BCAC-FA05-4E7536A9F34A}"/>
              </a:ext>
            </a:extLst>
          </p:cNvPr>
          <p:cNvSpPr txBox="1">
            <a:spLocks/>
          </p:cNvSpPr>
          <p:nvPr/>
        </p:nvSpPr>
        <p:spPr>
          <a:xfrm>
            <a:off x="652175" y="171016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01</a:t>
            </a:r>
            <a:endParaRPr lang="en-GB" sz="6600" b="1">
              <a:solidFill>
                <a:schemeClr val="bg1"/>
              </a:solidFill>
            </a:endParaRPr>
          </a:p>
        </p:txBody>
      </p:sp>
      <p:sp>
        <p:nvSpPr>
          <p:cNvPr id="10" name="Freeform 9">
            <a:extLst>
              <a:ext uri="{FF2B5EF4-FFF2-40B4-BE49-F238E27FC236}">
                <a16:creationId xmlns:a16="http://schemas.microsoft.com/office/drawing/2014/main" id="{2BF53D9B-6C25-C7BD-1910-608B8A3024C8}"/>
              </a:ext>
            </a:extLst>
          </p:cNvPr>
          <p:cNvSpPr/>
          <p:nvPr/>
        </p:nvSpPr>
        <p:spPr>
          <a:xfrm>
            <a:off x="-3603" y="2491446"/>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2934665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6B89-E58F-CFAC-F64C-4925C2B0D9C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56A0E387-E454-2D3F-517F-E33F8BA856F5}"/>
              </a:ext>
            </a:extLst>
          </p:cNvPr>
          <p:cNvSpPr/>
          <p:nvPr/>
        </p:nvSpPr>
        <p:spPr>
          <a:xfrm flipH="1">
            <a:off x="5198103" y="493837"/>
            <a:ext cx="6954821" cy="991655"/>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5A382BA4-3EED-9FA8-1EB1-3729F61317D7}"/>
              </a:ext>
            </a:extLst>
          </p:cNvPr>
          <p:cNvSpPr txBox="1">
            <a:spLocks/>
          </p:cNvSpPr>
          <p:nvPr/>
        </p:nvSpPr>
        <p:spPr>
          <a:xfrm>
            <a:off x="5745187" y="627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143C7C5D-B539-BDE2-F537-5CBF303325C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52</a:t>
            </a:fld>
            <a:endParaRPr lang="fr-CA" sz="1200"/>
          </a:p>
        </p:txBody>
      </p:sp>
      <p:sp>
        <p:nvSpPr>
          <p:cNvPr id="8" name="Text Placeholder 1">
            <a:extLst>
              <a:ext uri="{FF2B5EF4-FFF2-40B4-BE49-F238E27FC236}">
                <a16:creationId xmlns:a16="http://schemas.microsoft.com/office/drawing/2014/main" id="{663C02A8-4134-2AD5-7362-35932D925F42}"/>
              </a:ext>
            </a:extLst>
          </p:cNvPr>
          <p:cNvSpPr txBox="1">
            <a:spLocks/>
          </p:cNvSpPr>
          <p:nvPr/>
        </p:nvSpPr>
        <p:spPr>
          <a:xfrm>
            <a:off x="1779517" y="2003103"/>
            <a:ext cx="7409453"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US" sz="2800" b="1"/>
              <a:t>Vizualna komunikacija in blagovna znamka</a:t>
            </a:r>
            <a:endParaRPr lang="en-GB" sz="2600" b="1"/>
          </a:p>
          <a:p>
            <a:pPr>
              <a:lnSpc>
                <a:spcPts val="2480"/>
              </a:lnSpc>
            </a:pPr>
            <a:endParaRPr lang="en-US" sz="2400"/>
          </a:p>
          <a:p>
            <a:pPr marL="285750" indent="-285750">
              <a:lnSpc>
                <a:spcPts val="2480"/>
              </a:lnSpc>
              <a:buFont typeface="Wingdings" panose="05000000000000000000" pitchFamily="2" charset="2"/>
              <a:buChar char="§"/>
            </a:pPr>
            <a:r>
              <a:rPr lang="en-IE" sz="2200"/>
              <a:t>Vizualna doslednost: Barve, tipografija in stil fotografije morajo odražati identiteto in vrednote vaše blagovne znamke. Na primer, ekološki resort lahko uporablja naravne tone in zemeljske podobe, medtem ko lahko nenavaden glamping poudari svetle barve in igriv dizajn.</a:t>
            </a:r>
          </a:p>
          <a:p>
            <a:pPr marL="285750" indent="-285750">
              <a:lnSpc>
                <a:spcPts val="2480"/>
              </a:lnSpc>
              <a:buFont typeface="Wingdings" panose="05000000000000000000" pitchFamily="2" charset="2"/>
              <a:buChar char="§"/>
            </a:pPr>
            <a:endParaRPr lang="en-IE" sz="2200"/>
          </a:p>
          <a:p>
            <a:pPr marL="285750" indent="-285750">
              <a:lnSpc>
                <a:spcPts val="2480"/>
              </a:lnSpc>
              <a:buFont typeface="Wingdings" panose="05000000000000000000" pitchFamily="2" charset="2"/>
              <a:buChar char="§"/>
            </a:pPr>
            <a:r>
              <a:rPr lang="en-IE" sz="2200"/>
              <a:t>Praktična orodja: Uporaba platform, kot so Canva, </a:t>
            </a:r>
            <a:r>
              <a:rPr lang="en-IE" sz="2200" err="1"/>
              <a:t>prednastavitve</a:t>
            </a:r>
            <a:r>
              <a:rPr lang="en-IE" sz="2200"/>
              <a:t> Lightroom ali brezplačne zaloge + vsebine, ki jih ustvarjajo uporabniki (UGC), za ohranjanje skladnega videza na spletnih straneh, platformah za rezervacije in družbenih omrežjih.</a:t>
            </a:r>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F7EFBA7E-39C5-BCAC-FA05-4E7536A9F34A}"/>
              </a:ext>
            </a:extLst>
          </p:cNvPr>
          <p:cNvSpPr txBox="1">
            <a:spLocks/>
          </p:cNvSpPr>
          <p:nvPr/>
        </p:nvSpPr>
        <p:spPr>
          <a:xfrm>
            <a:off x="681483" y="171016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01</a:t>
            </a:r>
            <a:endParaRPr lang="en-GB" sz="6600" b="1">
              <a:solidFill>
                <a:schemeClr val="bg1"/>
              </a:solidFill>
            </a:endParaRPr>
          </a:p>
        </p:txBody>
      </p:sp>
      <p:sp>
        <p:nvSpPr>
          <p:cNvPr id="10" name="Freeform 9">
            <a:extLst>
              <a:ext uri="{FF2B5EF4-FFF2-40B4-BE49-F238E27FC236}">
                <a16:creationId xmlns:a16="http://schemas.microsoft.com/office/drawing/2014/main" id="{2BF53D9B-6C25-C7BD-1910-608B8A3024C8}"/>
              </a:ext>
            </a:extLst>
          </p:cNvPr>
          <p:cNvSpPr/>
          <p:nvPr/>
        </p:nvSpPr>
        <p:spPr>
          <a:xfrm>
            <a:off x="-3603" y="2520754"/>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553215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6B89-E58F-CFAC-F64C-4925C2B0D9C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56A0E387-E454-2D3F-517F-E33F8BA856F5}"/>
              </a:ext>
            </a:extLst>
          </p:cNvPr>
          <p:cNvSpPr/>
          <p:nvPr/>
        </p:nvSpPr>
        <p:spPr>
          <a:xfrm flipH="1">
            <a:off x="5198103" y="523145"/>
            <a:ext cx="6954821" cy="962347"/>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5A382BA4-3EED-9FA8-1EB1-3729F61317D7}"/>
              </a:ext>
            </a:extLst>
          </p:cNvPr>
          <p:cNvSpPr txBox="1">
            <a:spLocks/>
          </p:cNvSpPr>
          <p:nvPr/>
        </p:nvSpPr>
        <p:spPr>
          <a:xfrm>
            <a:off x="5667033" y="637739"/>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143C7C5D-B539-BDE2-F537-5CBF303325C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53</a:t>
            </a:fld>
            <a:endParaRPr lang="fr-CA" sz="1200"/>
          </a:p>
        </p:txBody>
      </p:sp>
      <p:sp>
        <p:nvSpPr>
          <p:cNvPr id="8" name="Text Placeholder 1">
            <a:extLst>
              <a:ext uri="{FF2B5EF4-FFF2-40B4-BE49-F238E27FC236}">
                <a16:creationId xmlns:a16="http://schemas.microsoft.com/office/drawing/2014/main" id="{663C02A8-4134-2AD5-7362-35932D925F42}"/>
              </a:ext>
            </a:extLst>
          </p:cNvPr>
          <p:cNvSpPr txBox="1">
            <a:spLocks/>
          </p:cNvSpPr>
          <p:nvPr/>
        </p:nvSpPr>
        <p:spPr>
          <a:xfrm>
            <a:off x="1720903" y="2276641"/>
            <a:ext cx="6955522" cy="2673791"/>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800" b="1"/>
              <a:t>Pripovedovanje zgodb za lokalno trženje:</a:t>
            </a:r>
          </a:p>
          <a:p>
            <a:pPr>
              <a:lnSpc>
                <a:spcPts val="2480"/>
              </a:lnSpc>
            </a:pPr>
            <a:endParaRPr lang="en-IE" sz="2800" b="1"/>
          </a:p>
          <a:p>
            <a:pPr>
              <a:lnSpc>
                <a:spcPts val="2480"/>
              </a:lnSpc>
            </a:pPr>
            <a:r>
              <a:rPr lang="en-IE" sz="2200"/>
              <a:t>Učenje, kako ustvariti zanimive zgodbe, ki poudarjajo edinstveno zgodovino, kulturo in okolje vsake nepremičnine. Učinkovito pripovedovanje zgodb ustvarja čustvene povezave, ki destinacijo ločijo od standardnih turističnih ponudb.</a:t>
            </a:r>
          </a:p>
          <a:p>
            <a:pPr>
              <a:lnSpc>
                <a:spcPts val="2480"/>
              </a:lnSpc>
            </a:pPr>
            <a:endParaRPr lang="en-IE" sz="2200"/>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F7EFBA7E-39C5-BCAC-FA05-4E7536A9F34A}"/>
              </a:ext>
            </a:extLst>
          </p:cNvPr>
          <p:cNvSpPr txBox="1">
            <a:spLocks/>
          </p:cNvSpPr>
          <p:nvPr/>
        </p:nvSpPr>
        <p:spPr>
          <a:xfrm>
            <a:off x="730329" y="186646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02</a:t>
            </a:r>
            <a:endParaRPr lang="en-GB" sz="6600" b="1">
              <a:solidFill>
                <a:schemeClr val="bg1"/>
              </a:solidFill>
            </a:endParaRPr>
          </a:p>
        </p:txBody>
      </p:sp>
      <p:sp>
        <p:nvSpPr>
          <p:cNvPr id="10" name="Freeform 9">
            <a:extLst>
              <a:ext uri="{FF2B5EF4-FFF2-40B4-BE49-F238E27FC236}">
                <a16:creationId xmlns:a16="http://schemas.microsoft.com/office/drawing/2014/main" id="{2BF53D9B-6C25-C7BD-1910-608B8A3024C8}"/>
              </a:ext>
            </a:extLst>
          </p:cNvPr>
          <p:cNvSpPr/>
          <p:nvPr/>
        </p:nvSpPr>
        <p:spPr>
          <a:xfrm>
            <a:off x="-3603" y="2745446"/>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2826922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6B89-E58F-CFAC-F64C-4925C2B0D9C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56A0E387-E454-2D3F-517F-E33F8BA856F5}"/>
              </a:ext>
            </a:extLst>
          </p:cNvPr>
          <p:cNvSpPr/>
          <p:nvPr/>
        </p:nvSpPr>
        <p:spPr>
          <a:xfrm flipH="1">
            <a:off x="5198103" y="493837"/>
            <a:ext cx="6954821" cy="991655"/>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5A382BA4-3EED-9FA8-1EB1-3729F61317D7}"/>
              </a:ext>
            </a:extLst>
          </p:cNvPr>
          <p:cNvSpPr txBox="1">
            <a:spLocks/>
          </p:cNvSpPr>
          <p:nvPr/>
        </p:nvSpPr>
        <p:spPr>
          <a:xfrm>
            <a:off x="5657264" y="627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143C7C5D-B539-BDE2-F537-5CBF303325C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54</a:t>
            </a:fld>
            <a:endParaRPr lang="fr-CA" sz="1200"/>
          </a:p>
        </p:txBody>
      </p:sp>
      <p:sp>
        <p:nvSpPr>
          <p:cNvPr id="8" name="Text Placeholder 1">
            <a:extLst>
              <a:ext uri="{FF2B5EF4-FFF2-40B4-BE49-F238E27FC236}">
                <a16:creationId xmlns:a16="http://schemas.microsoft.com/office/drawing/2014/main" id="{663C02A8-4134-2AD5-7362-35932D925F42}"/>
              </a:ext>
            </a:extLst>
          </p:cNvPr>
          <p:cNvSpPr txBox="1">
            <a:spLocks/>
          </p:cNvSpPr>
          <p:nvPr/>
        </p:nvSpPr>
        <p:spPr>
          <a:xfrm>
            <a:off x="1779517" y="2003103"/>
            <a:ext cx="6957947" cy="422709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800" b="1" dirty="0" err="1"/>
              <a:t>Pripovedovanje</a:t>
            </a:r>
            <a:r>
              <a:rPr lang="en-IE" sz="2800" b="1" dirty="0"/>
              <a:t> </a:t>
            </a:r>
            <a:r>
              <a:rPr lang="en-IE" sz="2800" b="1" dirty="0" err="1"/>
              <a:t>zgodb</a:t>
            </a:r>
            <a:r>
              <a:rPr lang="en-IE" sz="2800" b="1" dirty="0"/>
              <a:t> za </a:t>
            </a:r>
            <a:r>
              <a:rPr lang="en-IE" sz="2800" b="1" dirty="0" err="1"/>
              <a:t>lokalno</a:t>
            </a:r>
            <a:r>
              <a:rPr lang="en-IE" sz="2800" b="1" dirty="0"/>
              <a:t> </a:t>
            </a:r>
            <a:r>
              <a:rPr lang="en-IE" sz="2800" b="1" dirty="0" err="1"/>
              <a:t>trženje</a:t>
            </a:r>
            <a:endParaRPr lang="en-IE" sz="2800" b="1" dirty="0" err="1">
              <a:ea typeface="Calibri"/>
              <a:cs typeface="Calibri"/>
            </a:endParaRPr>
          </a:p>
          <a:p>
            <a:pPr>
              <a:lnSpc>
                <a:spcPts val="2480"/>
              </a:lnSpc>
            </a:pPr>
            <a:endParaRPr lang="en-IE" sz="2200"/>
          </a:p>
          <a:p>
            <a:pPr marL="342900" indent="-342900">
              <a:lnSpc>
                <a:spcPts val="2480"/>
              </a:lnSpc>
              <a:buFont typeface="Wingdings" panose="05000000000000000000" pitchFamily="2" charset="2"/>
              <a:buChar char="§"/>
            </a:pPr>
            <a:r>
              <a:rPr lang="en-IE" sz="2200" dirty="0" err="1"/>
              <a:t>Moč</a:t>
            </a:r>
            <a:r>
              <a:rPr lang="en-IE" sz="2200" dirty="0"/>
              <a:t> </a:t>
            </a:r>
            <a:r>
              <a:rPr lang="en-IE" sz="2200" dirty="0" err="1"/>
              <a:t>zgodbe</a:t>
            </a:r>
            <a:r>
              <a:rPr lang="en-IE" sz="2200" dirty="0"/>
              <a:t>: </a:t>
            </a:r>
            <a:r>
              <a:rPr lang="en-IE" sz="2200" dirty="0" err="1"/>
              <a:t>Dejstva</a:t>
            </a:r>
            <a:r>
              <a:rPr lang="en-IE" sz="2200" dirty="0"/>
              <a:t> </a:t>
            </a:r>
            <a:r>
              <a:rPr lang="en-IE" sz="2200" dirty="0" err="1"/>
              <a:t>povedo</a:t>
            </a:r>
            <a:r>
              <a:rPr lang="en-IE" sz="2200" dirty="0"/>
              <a:t>, </a:t>
            </a:r>
            <a:r>
              <a:rPr lang="en-IE" sz="2200" dirty="0" err="1"/>
              <a:t>zgodbe</a:t>
            </a:r>
            <a:r>
              <a:rPr lang="en-IE" sz="2200" dirty="0"/>
              <a:t> pa </a:t>
            </a:r>
            <a:r>
              <a:rPr lang="en-IE" sz="2200" dirty="0" err="1"/>
              <a:t>prodajo</a:t>
            </a:r>
            <a:r>
              <a:rPr lang="en-IE" sz="2200" dirty="0"/>
              <a:t>. </a:t>
            </a:r>
            <a:r>
              <a:rPr lang="en-IE" sz="2200" dirty="0" err="1"/>
              <a:t>Bivanje</a:t>
            </a:r>
            <a:r>
              <a:rPr lang="en-IE" sz="2200" dirty="0"/>
              <a:t> v </a:t>
            </a:r>
            <a:r>
              <a:rPr lang="en-IE" sz="2200" dirty="0" err="1"/>
              <a:t>svetilniku</a:t>
            </a:r>
            <a:r>
              <a:rPr lang="en-IE" sz="2200" dirty="0"/>
              <a:t> </a:t>
            </a:r>
            <a:r>
              <a:rPr lang="en-IE" sz="2200" dirty="0" err="1"/>
              <a:t>ni</a:t>
            </a:r>
            <a:r>
              <a:rPr lang="en-IE" sz="2200" dirty="0"/>
              <a:t> le </a:t>
            </a:r>
            <a:r>
              <a:rPr lang="en-IE" sz="2200" dirty="0" err="1"/>
              <a:t>postelja</a:t>
            </a:r>
            <a:r>
              <a:rPr lang="en-IE" sz="2200" dirty="0"/>
              <a:t> </a:t>
            </a:r>
            <a:r>
              <a:rPr lang="en-IE" sz="2200" dirty="0" err="1"/>
              <a:t>ob</a:t>
            </a:r>
            <a:r>
              <a:rPr lang="en-IE" sz="2200" dirty="0"/>
              <a:t> </a:t>
            </a:r>
            <a:r>
              <a:rPr lang="en-IE" sz="2200" dirty="0" err="1"/>
              <a:t>morju</a:t>
            </a:r>
            <a:r>
              <a:rPr lang="en-IE" sz="2200" dirty="0"/>
              <a:t> – je </a:t>
            </a:r>
            <a:r>
              <a:rPr lang="en-IE" sz="2200" dirty="0" err="1"/>
              <a:t>zgodba</a:t>
            </a:r>
            <a:r>
              <a:rPr lang="en-IE" sz="2200" dirty="0"/>
              <a:t> o </a:t>
            </a:r>
            <a:r>
              <a:rPr lang="en-IE" sz="2200" dirty="0" err="1"/>
              <a:t>pomorski</a:t>
            </a:r>
            <a:r>
              <a:rPr lang="en-IE" sz="2200" dirty="0"/>
              <a:t> </a:t>
            </a:r>
            <a:r>
              <a:rPr lang="en-IE" sz="2200" dirty="0" err="1"/>
              <a:t>dediščini</a:t>
            </a:r>
            <a:r>
              <a:rPr lang="en-IE" sz="2200" dirty="0"/>
              <a:t>, </a:t>
            </a:r>
            <a:r>
              <a:rPr lang="en-IE" sz="2200" dirty="0" err="1"/>
              <a:t>preživetih</a:t>
            </a:r>
            <a:r>
              <a:rPr lang="en-IE" sz="2200" dirty="0"/>
              <a:t> </a:t>
            </a:r>
            <a:r>
              <a:rPr lang="en-IE" sz="2200" dirty="0" err="1"/>
              <a:t>nevihtah</a:t>
            </a:r>
            <a:r>
              <a:rPr lang="en-IE" sz="2200" dirty="0"/>
              <a:t> in </a:t>
            </a:r>
            <a:r>
              <a:rPr lang="en-IE" sz="2200" dirty="0" err="1"/>
              <a:t>romantiki</a:t>
            </a:r>
            <a:r>
              <a:rPr lang="en-IE" sz="2200" dirty="0"/>
              <a:t> </a:t>
            </a:r>
            <a:r>
              <a:rPr lang="en-IE" sz="2200" dirty="0" err="1"/>
              <a:t>obalnega</a:t>
            </a:r>
            <a:r>
              <a:rPr lang="en-IE" sz="2200" dirty="0"/>
              <a:t> </a:t>
            </a:r>
            <a:r>
              <a:rPr lang="en-IE" sz="2200" dirty="0" err="1"/>
              <a:t>življenja</a:t>
            </a:r>
            <a:r>
              <a:rPr lang="en-IE" sz="2200" dirty="0"/>
              <a:t>.</a:t>
            </a:r>
            <a:endParaRPr lang="en-IE" sz="2200" dirty="0">
              <a:ea typeface="Calibri"/>
              <a:cs typeface="Calibri"/>
            </a:endParaRPr>
          </a:p>
          <a:p>
            <a:pPr marL="342900" indent="-342900">
              <a:lnSpc>
                <a:spcPts val="2480"/>
              </a:lnSpc>
              <a:buFont typeface="Wingdings" panose="05000000000000000000" pitchFamily="2" charset="2"/>
              <a:buChar char="§"/>
            </a:pPr>
            <a:endParaRPr lang="en-IE" sz="2200"/>
          </a:p>
          <a:p>
            <a:pPr marL="342900" indent="-342900">
              <a:lnSpc>
                <a:spcPts val="2480"/>
              </a:lnSpc>
              <a:buFont typeface="Wingdings" panose="05000000000000000000" pitchFamily="2" charset="2"/>
              <a:buChar char="§"/>
            </a:pPr>
            <a:r>
              <a:rPr lang="en-IE" sz="2200" dirty="0"/>
              <a:t>Oblikovanje </a:t>
            </a:r>
            <a:r>
              <a:rPr lang="en-IE" sz="2200" dirty="0" err="1"/>
              <a:t>zgodbe</a:t>
            </a:r>
            <a:r>
              <a:rPr lang="en-IE" sz="2200" dirty="0"/>
              <a:t> </a:t>
            </a:r>
            <a:r>
              <a:rPr lang="en-IE" sz="2200" dirty="0" err="1"/>
              <a:t>vaše</a:t>
            </a:r>
            <a:r>
              <a:rPr lang="en-IE" sz="2200" dirty="0"/>
              <a:t> </a:t>
            </a:r>
            <a:r>
              <a:rPr lang="en-IE" sz="2200" dirty="0" err="1"/>
              <a:t>blagovne</a:t>
            </a:r>
            <a:r>
              <a:rPr lang="en-IE" sz="2200" dirty="0"/>
              <a:t> </a:t>
            </a:r>
            <a:r>
              <a:rPr lang="en-IE" sz="2200" dirty="0" err="1"/>
              <a:t>znamke</a:t>
            </a:r>
            <a:r>
              <a:rPr lang="en-IE" sz="2200" dirty="0"/>
              <a:t>:</a:t>
            </a:r>
            <a:endParaRPr lang="en-IE" sz="2200" dirty="0">
              <a:ea typeface="Calibri"/>
              <a:cs typeface="Calibri"/>
            </a:endParaRPr>
          </a:p>
          <a:p>
            <a:pPr marL="342900" indent="-342900">
              <a:lnSpc>
                <a:spcPts val="2480"/>
              </a:lnSpc>
              <a:buFont typeface="Wingdings" panose="05000000000000000000" pitchFamily="2" charset="2"/>
              <a:buChar char="Ø"/>
            </a:pPr>
            <a:r>
              <a:rPr lang="en-IE" sz="2000" dirty="0" err="1"/>
              <a:t>Zgodba</a:t>
            </a:r>
            <a:r>
              <a:rPr lang="en-IE" sz="2000" dirty="0"/>
              <a:t> o </a:t>
            </a:r>
            <a:r>
              <a:rPr lang="en-IE" sz="2000" dirty="0" err="1"/>
              <a:t>izvoru</a:t>
            </a:r>
            <a:r>
              <a:rPr lang="en-IE" sz="2000" dirty="0"/>
              <a:t> – </a:t>
            </a:r>
            <a:r>
              <a:rPr lang="en-IE" sz="2000" dirty="0" err="1"/>
              <a:t>zakaj</a:t>
            </a:r>
            <a:r>
              <a:rPr lang="en-IE" sz="2000" dirty="0"/>
              <a:t> </a:t>
            </a:r>
            <a:r>
              <a:rPr lang="en-IE" sz="2000" dirty="0" err="1"/>
              <a:t>vaš</a:t>
            </a:r>
            <a:r>
              <a:rPr lang="en-IE" sz="2000" dirty="0"/>
              <a:t> </a:t>
            </a:r>
            <a:r>
              <a:rPr lang="en-IE" sz="2000" dirty="0" err="1"/>
              <a:t>kraj</a:t>
            </a:r>
            <a:r>
              <a:rPr lang="en-IE" sz="2000" dirty="0"/>
              <a:t> </a:t>
            </a:r>
            <a:r>
              <a:rPr lang="en-IE" sz="2000" dirty="0" err="1"/>
              <a:t>obstaja</a:t>
            </a:r>
            <a:r>
              <a:rPr lang="en-IE" sz="2000" dirty="0"/>
              <a:t>?</a:t>
            </a:r>
            <a:endParaRPr lang="en-IE" sz="2000" dirty="0">
              <a:ea typeface="Calibri"/>
              <a:cs typeface="Calibri"/>
            </a:endParaRPr>
          </a:p>
          <a:p>
            <a:pPr marL="342900" indent="-342900">
              <a:lnSpc>
                <a:spcPts val="2480"/>
              </a:lnSpc>
              <a:buFont typeface="Wingdings" panose="05000000000000000000" pitchFamily="2" charset="2"/>
              <a:buChar char="Ø"/>
            </a:pPr>
            <a:r>
              <a:rPr lang="en-IE" sz="2000" dirty="0" err="1"/>
              <a:t>Občutek</a:t>
            </a:r>
            <a:r>
              <a:rPr lang="en-IE" sz="2000" dirty="0"/>
              <a:t> </a:t>
            </a:r>
            <a:r>
              <a:rPr lang="en-IE" sz="2000" dirty="0" err="1"/>
              <a:t>pripadnosti</a:t>
            </a:r>
            <a:r>
              <a:rPr lang="en-IE" sz="2000" dirty="0"/>
              <a:t> – </a:t>
            </a:r>
            <a:r>
              <a:rPr lang="en-IE" sz="2000" dirty="0" err="1"/>
              <a:t>kako</a:t>
            </a:r>
            <a:r>
              <a:rPr lang="en-IE" sz="2000" dirty="0"/>
              <a:t> je </a:t>
            </a:r>
            <a:r>
              <a:rPr lang="en-IE" sz="2000" dirty="0" err="1"/>
              <a:t>povezan</a:t>
            </a:r>
            <a:r>
              <a:rPr lang="en-IE" sz="2000" dirty="0"/>
              <a:t> z </a:t>
            </a:r>
            <a:r>
              <a:rPr lang="en-IE" sz="2000" dirty="0" err="1"/>
              <a:t>lokalno</a:t>
            </a:r>
            <a:r>
              <a:rPr lang="en-IE" sz="2000" dirty="0"/>
              <a:t> </a:t>
            </a:r>
            <a:r>
              <a:rPr lang="en-IE" sz="2000" dirty="0" err="1"/>
              <a:t>kulturo</a:t>
            </a:r>
            <a:r>
              <a:rPr lang="en-IE" sz="2000" dirty="0"/>
              <a:t>, </a:t>
            </a:r>
            <a:r>
              <a:rPr lang="en-IE" sz="2000" dirty="0" err="1"/>
              <a:t>pokrajino</a:t>
            </a:r>
            <a:r>
              <a:rPr lang="en-IE" sz="2000" dirty="0"/>
              <a:t> in </a:t>
            </a:r>
            <a:r>
              <a:rPr lang="en-IE" sz="2000" dirty="0" err="1"/>
              <a:t>zgodovino</a:t>
            </a:r>
            <a:r>
              <a:rPr lang="en-IE" sz="2000" dirty="0"/>
              <a:t>?</a:t>
            </a:r>
            <a:endParaRPr lang="en-IE" sz="2000" dirty="0">
              <a:ea typeface="Calibri"/>
              <a:cs typeface="Calibri"/>
            </a:endParaRPr>
          </a:p>
          <a:p>
            <a:pPr marL="342900" indent="-342900">
              <a:lnSpc>
                <a:spcPts val="2480"/>
              </a:lnSpc>
              <a:buFont typeface="Wingdings" panose="05000000000000000000" pitchFamily="2" charset="2"/>
              <a:buChar char="Ø"/>
            </a:pPr>
            <a:r>
              <a:rPr lang="en-IE" sz="2000" dirty="0" err="1"/>
              <a:t>Izkušnja</a:t>
            </a:r>
            <a:r>
              <a:rPr lang="en-IE" sz="2000" dirty="0"/>
              <a:t> </a:t>
            </a:r>
            <a:r>
              <a:rPr lang="en-IE" sz="2000" dirty="0" err="1"/>
              <a:t>gostov</a:t>
            </a:r>
            <a:r>
              <a:rPr lang="en-IE" sz="2000" dirty="0"/>
              <a:t> – </a:t>
            </a:r>
            <a:r>
              <a:rPr lang="en-IE" sz="2000" dirty="0" err="1"/>
              <a:t>kako</a:t>
            </a:r>
            <a:r>
              <a:rPr lang="en-IE" sz="2000" dirty="0"/>
              <a:t> se </a:t>
            </a:r>
            <a:r>
              <a:rPr lang="en-IE" sz="2000" dirty="0" err="1"/>
              <a:t>obiskovalci</a:t>
            </a:r>
            <a:r>
              <a:rPr lang="en-IE" sz="2000" dirty="0"/>
              <a:t> </a:t>
            </a:r>
            <a:r>
              <a:rPr lang="en-IE" sz="2000" dirty="0" err="1"/>
              <a:t>počutijo</a:t>
            </a:r>
            <a:r>
              <a:rPr lang="en-IE" sz="2000" dirty="0"/>
              <a:t> med </a:t>
            </a:r>
            <a:r>
              <a:rPr lang="en-IE" sz="2000" dirty="0" err="1"/>
              <a:t>bivanjem</a:t>
            </a:r>
            <a:r>
              <a:rPr lang="en-IE" sz="2000" dirty="0"/>
              <a:t>?</a:t>
            </a:r>
            <a:endParaRPr lang="en-IE" sz="2000" dirty="0">
              <a:ea typeface="Calibri"/>
              <a:cs typeface="Calibri"/>
            </a:endParaRPr>
          </a:p>
          <a:p>
            <a:pPr marL="342900" indent="-342900">
              <a:lnSpc>
                <a:spcPts val="2480"/>
              </a:lnSpc>
              <a:buFont typeface="Wingdings" panose="05000000000000000000" pitchFamily="2" charset="2"/>
              <a:buChar char="§"/>
            </a:pPr>
            <a:endParaRPr lang="en-IE" sz="2200"/>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F7EFBA7E-39C5-BCAC-FA05-4E7536A9F34A}"/>
              </a:ext>
            </a:extLst>
          </p:cNvPr>
          <p:cNvSpPr txBox="1">
            <a:spLocks/>
          </p:cNvSpPr>
          <p:nvPr/>
        </p:nvSpPr>
        <p:spPr>
          <a:xfrm>
            <a:off x="720560" y="171016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02</a:t>
            </a:r>
            <a:endParaRPr lang="en-GB" sz="6600" b="1">
              <a:solidFill>
                <a:schemeClr val="bg1"/>
              </a:solidFill>
            </a:endParaRPr>
          </a:p>
        </p:txBody>
      </p:sp>
      <p:sp>
        <p:nvSpPr>
          <p:cNvPr id="10" name="Freeform 9">
            <a:extLst>
              <a:ext uri="{FF2B5EF4-FFF2-40B4-BE49-F238E27FC236}">
                <a16:creationId xmlns:a16="http://schemas.microsoft.com/office/drawing/2014/main" id="{2BF53D9B-6C25-C7BD-1910-608B8A3024C8}"/>
              </a:ext>
            </a:extLst>
          </p:cNvPr>
          <p:cNvSpPr/>
          <p:nvPr/>
        </p:nvSpPr>
        <p:spPr>
          <a:xfrm>
            <a:off x="-3603" y="255983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3460280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6B89-E58F-CFAC-F64C-4925C2B0D9C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56A0E387-E454-2D3F-517F-E33F8BA856F5}"/>
              </a:ext>
            </a:extLst>
          </p:cNvPr>
          <p:cNvSpPr/>
          <p:nvPr/>
        </p:nvSpPr>
        <p:spPr>
          <a:xfrm flipH="1">
            <a:off x="5198103" y="454760"/>
            <a:ext cx="6954821" cy="1030732"/>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5A382BA4-3EED-9FA8-1EB1-3729F61317D7}"/>
              </a:ext>
            </a:extLst>
          </p:cNvPr>
          <p:cNvSpPr txBox="1">
            <a:spLocks/>
          </p:cNvSpPr>
          <p:nvPr/>
        </p:nvSpPr>
        <p:spPr>
          <a:xfrm>
            <a:off x="5667033" y="608432"/>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143C7C5D-B539-BDE2-F537-5CBF303325C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55</a:t>
            </a:fld>
            <a:endParaRPr lang="fr-CA" sz="1200"/>
          </a:p>
        </p:txBody>
      </p:sp>
      <p:sp>
        <p:nvSpPr>
          <p:cNvPr id="8" name="Text Placeholder 1">
            <a:extLst>
              <a:ext uri="{FF2B5EF4-FFF2-40B4-BE49-F238E27FC236}">
                <a16:creationId xmlns:a16="http://schemas.microsoft.com/office/drawing/2014/main" id="{663C02A8-4134-2AD5-7362-35932D925F42}"/>
              </a:ext>
            </a:extLst>
          </p:cNvPr>
          <p:cNvSpPr txBox="1">
            <a:spLocks/>
          </p:cNvSpPr>
          <p:nvPr/>
        </p:nvSpPr>
        <p:spPr>
          <a:xfrm>
            <a:off x="1874111" y="2033311"/>
            <a:ext cx="6460594" cy="347278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800" b="1"/>
              <a:t>Pripovedovanje zgodb za lokalno trženje</a:t>
            </a:r>
          </a:p>
          <a:p>
            <a:pPr>
              <a:lnSpc>
                <a:spcPts val="2480"/>
              </a:lnSpc>
            </a:pPr>
            <a:endParaRPr lang="en-IE" sz="2200"/>
          </a:p>
          <a:p>
            <a:pPr marL="342900" indent="-342900">
              <a:lnSpc>
                <a:spcPts val="2480"/>
              </a:lnSpc>
              <a:buFont typeface="Wingdings" panose="05000000000000000000" pitchFamily="2" charset="2"/>
              <a:buChar char="Ø"/>
            </a:pPr>
            <a:endParaRPr lang="en-IE" sz="2000"/>
          </a:p>
          <a:p>
            <a:pPr marL="342900" indent="-342900">
              <a:lnSpc>
                <a:spcPts val="2480"/>
              </a:lnSpc>
              <a:buFont typeface="Wingdings" panose="05000000000000000000" pitchFamily="2" charset="2"/>
              <a:buChar char="§"/>
            </a:pPr>
            <a:r>
              <a:rPr lang="en-IE" sz="2200"/>
              <a:t>Oblike pripovedovanja zgodb: blogi, opisi na Instagramu, videoposnetki, e-novice, podkasti, osebni pogovori.</a:t>
            </a:r>
          </a:p>
          <a:p>
            <a:pPr marL="342900" indent="-342900">
              <a:lnSpc>
                <a:spcPts val="2480"/>
              </a:lnSpc>
              <a:buFont typeface="Wingdings" panose="05000000000000000000" pitchFamily="2" charset="2"/>
              <a:buChar char="§"/>
            </a:pPr>
            <a:endParaRPr lang="en-IE" sz="2200"/>
          </a:p>
          <a:p>
            <a:pPr marL="342900" indent="-342900">
              <a:lnSpc>
                <a:spcPts val="2380"/>
              </a:lnSpc>
              <a:buFont typeface="Wingdings" panose="05000000000000000000" pitchFamily="2" charset="2"/>
              <a:buChar char="§"/>
            </a:pPr>
            <a:r>
              <a:rPr lang="en-IE" sz="2200"/>
              <a:t>Čustvena resonanca: pripovedovanje zgodb mora vzbuditi radovednost, čudenje, nostalgijo ali pripadnost – čustva, ki ljudi spodbudijo k rezervaciji.</a:t>
            </a:r>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F7EFBA7E-39C5-BCAC-FA05-4E7536A9F34A}"/>
              </a:ext>
            </a:extLst>
          </p:cNvPr>
          <p:cNvSpPr txBox="1">
            <a:spLocks/>
          </p:cNvSpPr>
          <p:nvPr/>
        </p:nvSpPr>
        <p:spPr>
          <a:xfrm>
            <a:off x="671714" y="173946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02</a:t>
            </a:r>
            <a:endParaRPr lang="en-GB" sz="6600" b="1">
              <a:solidFill>
                <a:schemeClr val="bg1"/>
              </a:solidFill>
            </a:endParaRPr>
          </a:p>
        </p:txBody>
      </p:sp>
      <p:sp>
        <p:nvSpPr>
          <p:cNvPr id="10" name="Freeform 9">
            <a:extLst>
              <a:ext uri="{FF2B5EF4-FFF2-40B4-BE49-F238E27FC236}">
                <a16:creationId xmlns:a16="http://schemas.microsoft.com/office/drawing/2014/main" id="{2BF53D9B-6C25-C7BD-1910-608B8A3024C8}"/>
              </a:ext>
            </a:extLst>
          </p:cNvPr>
          <p:cNvSpPr/>
          <p:nvPr/>
        </p:nvSpPr>
        <p:spPr>
          <a:xfrm>
            <a:off x="-3603" y="257936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574175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DA78A-4B47-7E2F-8EC0-72D451ABC81F}"/>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D687B1DC-8464-29CA-0FAD-267B5B25B6C9}"/>
              </a:ext>
            </a:extLst>
          </p:cNvPr>
          <p:cNvSpPr/>
          <p:nvPr/>
        </p:nvSpPr>
        <p:spPr>
          <a:xfrm flipH="1">
            <a:off x="5198103" y="532914"/>
            <a:ext cx="6954821" cy="95257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E18BAFEC-A7B2-ADBA-9BE4-87801410AC47}"/>
              </a:ext>
            </a:extLst>
          </p:cNvPr>
          <p:cNvSpPr txBox="1">
            <a:spLocks/>
          </p:cNvSpPr>
          <p:nvPr/>
        </p:nvSpPr>
        <p:spPr>
          <a:xfrm>
            <a:off x="5667033" y="647508"/>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24B75413-E901-FDD5-E43D-415E452521B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56</a:t>
            </a:fld>
            <a:endParaRPr lang="fr-CA" sz="1200"/>
          </a:p>
        </p:txBody>
      </p:sp>
      <p:sp>
        <p:nvSpPr>
          <p:cNvPr id="8" name="Text Placeholder 1">
            <a:extLst>
              <a:ext uri="{FF2B5EF4-FFF2-40B4-BE49-F238E27FC236}">
                <a16:creationId xmlns:a16="http://schemas.microsoft.com/office/drawing/2014/main" id="{E51AC305-6CB8-4106-7E60-0038A48A1D0E}"/>
              </a:ext>
            </a:extLst>
          </p:cNvPr>
          <p:cNvSpPr txBox="1">
            <a:spLocks/>
          </p:cNvSpPr>
          <p:nvPr/>
        </p:nvSpPr>
        <p:spPr>
          <a:xfrm>
            <a:off x="1779516" y="2003103"/>
            <a:ext cx="5977118" cy="363044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800" b="1" dirty="0" err="1"/>
              <a:t>Gradnja</a:t>
            </a:r>
            <a:r>
              <a:rPr lang="en-IE" sz="2800" b="1" dirty="0"/>
              <a:t> in </a:t>
            </a:r>
            <a:r>
              <a:rPr lang="en-IE" sz="2800" b="1" dirty="0" err="1"/>
              <a:t>vključevanje</a:t>
            </a:r>
            <a:r>
              <a:rPr lang="en-IE" sz="2800" b="1" dirty="0"/>
              <a:t> </a:t>
            </a:r>
            <a:r>
              <a:rPr lang="en-IE" sz="2800" b="1" dirty="0" err="1"/>
              <a:t>skupnosti</a:t>
            </a:r>
            <a:endParaRPr lang="en-US" sz="2800" b="1" dirty="0" err="1">
              <a:ea typeface="Calibri"/>
              <a:cs typeface="Calibri"/>
            </a:endParaRPr>
          </a:p>
          <a:p>
            <a:endParaRPr lang="en-GB" sz="800" b="1"/>
          </a:p>
          <a:p>
            <a:pPr>
              <a:lnSpc>
                <a:spcPts val="2380"/>
              </a:lnSpc>
            </a:pPr>
            <a:endParaRPr lang="en-IE" sz="2200"/>
          </a:p>
          <a:p>
            <a:pPr>
              <a:lnSpc>
                <a:spcPts val="2380"/>
              </a:lnSpc>
            </a:pPr>
            <a:r>
              <a:rPr lang="en-IE" sz="2200" dirty="0" err="1"/>
              <a:t>Razvoj</a:t>
            </a:r>
            <a:r>
              <a:rPr lang="en-IE" sz="2200" dirty="0"/>
              <a:t> </a:t>
            </a:r>
            <a:r>
              <a:rPr lang="en-IE" sz="2200" dirty="0" err="1"/>
              <a:t>strategij</a:t>
            </a:r>
            <a:r>
              <a:rPr lang="en-IE" sz="2200" dirty="0"/>
              <a:t> za </a:t>
            </a:r>
            <a:r>
              <a:rPr lang="en-IE" sz="2200" dirty="0" err="1"/>
              <a:t>gradnjo</a:t>
            </a:r>
            <a:r>
              <a:rPr lang="en-IE" sz="2200" dirty="0"/>
              <a:t> in </a:t>
            </a:r>
            <a:r>
              <a:rPr lang="en-IE" sz="2200" dirty="0" err="1"/>
              <a:t>negovanje</a:t>
            </a:r>
            <a:r>
              <a:rPr lang="en-IE" sz="2200" dirty="0"/>
              <a:t> </a:t>
            </a:r>
            <a:r>
              <a:rPr lang="en-IE" sz="2200" dirty="0" err="1"/>
              <a:t>pristne</a:t>
            </a:r>
            <a:r>
              <a:rPr lang="en-IE" sz="2200" dirty="0"/>
              <a:t> </a:t>
            </a:r>
            <a:r>
              <a:rPr lang="en-IE" sz="2200" dirty="0" err="1"/>
              <a:t>skupnosti</a:t>
            </a:r>
            <a:r>
              <a:rPr lang="en-IE" sz="2200" dirty="0"/>
              <a:t> </a:t>
            </a:r>
            <a:r>
              <a:rPr lang="en-IE" sz="2200" dirty="0" err="1"/>
              <a:t>okoli</a:t>
            </a:r>
            <a:r>
              <a:rPr lang="en-IE" sz="2200" dirty="0"/>
              <a:t> </a:t>
            </a:r>
            <a:r>
              <a:rPr lang="en-IE" sz="2200" dirty="0" err="1"/>
              <a:t>nastanitve</a:t>
            </a:r>
            <a:r>
              <a:rPr lang="en-IE" sz="2200" dirty="0"/>
              <a:t>, </a:t>
            </a:r>
            <a:r>
              <a:rPr lang="en-IE" sz="2200" dirty="0" err="1"/>
              <a:t>tako</a:t>
            </a:r>
            <a:r>
              <a:rPr lang="en-IE" sz="2200" dirty="0"/>
              <a:t> </a:t>
            </a:r>
            <a:r>
              <a:rPr lang="en-IE" sz="2200" dirty="0" err="1"/>
              <a:t>na</a:t>
            </a:r>
            <a:r>
              <a:rPr lang="en-IE" sz="2200" dirty="0"/>
              <a:t> </a:t>
            </a:r>
            <a:r>
              <a:rPr lang="en-IE" sz="2200" dirty="0" err="1"/>
              <a:t>spletu</a:t>
            </a:r>
            <a:r>
              <a:rPr lang="en-IE" sz="2200" dirty="0"/>
              <a:t> </a:t>
            </a:r>
            <a:r>
              <a:rPr lang="en-IE" sz="2200" dirty="0" err="1"/>
              <a:t>kot</a:t>
            </a:r>
            <a:r>
              <a:rPr lang="en-IE" sz="2200" dirty="0"/>
              <a:t> v </a:t>
            </a:r>
            <a:r>
              <a:rPr lang="en-IE" sz="2200" dirty="0" err="1"/>
              <a:t>realnem</a:t>
            </a:r>
            <a:r>
              <a:rPr lang="en-IE" sz="2200" dirty="0"/>
              <a:t> </a:t>
            </a:r>
            <a:r>
              <a:rPr lang="en-IE" sz="2200" dirty="0" err="1"/>
              <a:t>svetu</a:t>
            </a:r>
            <a:r>
              <a:rPr lang="en-IE" sz="2200" dirty="0"/>
              <a:t>. To </a:t>
            </a:r>
            <a:r>
              <a:rPr lang="en-IE" sz="2200" dirty="0" err="1"/>
              <a:t>vključuje</a:t>
            </a:r>
            <a:r>
              <a:rPr lang="en-IE" sz="2200" dirty="0"/>
              <a:t> </a:t>
            </a:r>
            <a:r>
              <a:rPr lang="en-IE" sz="2200" dirty="0" err="1"/>
              <a:t>razvoj</a:t>
            </a:r>
            <a:r>
              <a:rPr lang="en-IE" sz="2200" dirty="0"/>
              <a:t> </a:t>
            </a:r>
            <a:r>
              <a:rPr lang="en-IE" sz="2200" dirty="0" err="1"/>
              <a:t>zvestobe</a:t>
            </a:r>
            <a:r>
              <a:rPr lang="en-IE" sz="2200" dirty="0"/>
              <a:t> </a:t>
            </a:r>
            <a:r>
              <a:rPr lang="en-IE" sz="2200" dirty="0" err="1"/>
              <a:t>gostov</a:t>
            </a:r>
            <a:r>
              <a:rPr lang="en-IE" sz="2200" dirty="0"/>
              <a:t>, </a:t>
            </a:r>
            <a:r>
              <a:rPr lang="en-IE" sz="2200" dirty="0" err="1"/>
              <a:t>spodbujanje</a:t>
            </a:r>
            <a:r>
              <a:rPr lang="en-IE" sz="2200" dirty="0"/>
              <a:t> </a:t>
            </a:r>
            <a:r>
              <a:rPr lang="en-IE" sz="2200" dirty="0" err="1"/>
              <a:t>vsebin</a:t>
            </a:r>
            <a:r>
              <a:rPr lang="en-IE" sz="2200" dirty="0"/>
              <a:t>, ki </a:t>
            </a:r>
            <a:r>
              <a:rPr lang="en-IE" sz="2200" dirty="0" err="1"/>
              <a:t>jih</a:t>
            </a:r>
            <a:r>
              <a:rPr lang="en-IE" sz="2200" dirty="0"/>
              <a:t> </a:t>
            </a:r>
            <a:r>
              <a:rPr lang="en-IE" sz="2200" dirty="0" err="1"/>
              <a:t>ustvarjajo</a:t>
            </a:r>
            <a:r>
              <a:rPr lang="en-IE" sz="2200" dirty="0"/>
              <a:t> </a:t>
            </a:r>
            <a:r>
              <a:rPr lang="en-IE" sz="2200" dirty="0" err="1"/>
              <a:t>uporabniki</a:t>
            </a:r>
            <a:r>
              <a:rPr lang="en-IE" sz="2200" dirty="0"/>
              <a:t>, in </a:t>
            </a:r>
            <a:r>
              <a:rPr lang="en-IE" sz="2200" dirty="0" err="1"/>
              <a:t>olajševanje</a:t>
            </a:r>
            <a:r>
              <a:rPr lang="en-IE" sz="2200" dirty="0"/>
              <a:t> </a:t>
            </a:r>
            <a:r>
              <a:rPr lang="en-IE" sz="2200" dirty="0" err="1"/>
              <a:t>priporočil</a:t>
            </a:r>
            <a:r>
              <a:rPr lang="en-IE" sz="2200" dirty="0"/>
              <a:t> </a:t>
            </a:r>
            <a:r>
              <a:rPr lang="en-IE" sz="2200" dirty="0" err="1"/>
              <a:t>iz</a:t>
            </a:r>
            <a:r>
              <a:rPr lang="en-IE" sz="2200" dirty="0"/>
              <a:t> </a:t>
            </a:r>
            <a:r>
              <a:rPr lang="en-IE" sz="2200" dirty="0" err="1"/>
              <a:t>ust</a:t>
            </a:r>
            <a:r>
              <a:rPr lang="en-IE" sz="2200" dirty="0"/>
              <a:t> v </a:t>
            </a:r>
            <a:r>
              <a:rPr lang="en-IE" sz="2200" dirty="0" err="1"/>
              <a:t>usta</a:t>
            </a:r>
            <a:r>
              <a:rPr lang="en-IE" sz="2200" dirty="0"/>
              <a:t>.</a:t>
            </a:r>
            <a:endParaRPr lang="en-IE" sz="2200" dirty="0">
              <a:ea typeface="Calibri"/>
              <a:cs typeface="Calibri"/>
            </a:endParaRPr>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0747C784-B783-C0FA-6573-F183F2BC2B38}"/>
              </a:ext>
            </a:extLst>
          </p:cNvPr>
          <p:cNvSpPr txBox="1">
            <a:spLocks/>
          </p:cNvSpPr>
          <p:nvPr/>
        </p:nvSpPr>
        <p:spPr>
          <a:xfrm>
            <a:off x="642406" y="171016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03</a:t>
            </a:r>
            <a:endParaRPr lang="en-GB" sz="6600" b="1">
              <a:solidFill>
                <a:schemeClr val="bg1"/>
              </a:solidFill>
            </a:endParaRPr>
          </a:p>
        </p:txBody>
      </p:sp>
      <p:sp>
        <p:nvSpPr>
          <p:cNvPr id="10" name="Freeform 9">
            <a:extLst>
              <a:ext uri="{FF2B5EF4-FFF2-40B4-BE49-F238E27FC236}">
                <a16:creationId xmlns:a16="http://schemas.microsoft.com/office/drawing/2014/main" id="{5945861B-CC55-6381-D5FC-A5817E0CA335}"/>
              </a:ext>
            </a:extLst>
          </p:cNvPr>
          <p:cNvSpPr/>
          <p:nvPr/>
        </p:nvSpPr>
        <p:spPr>
          <a:xfrm>
            <a:off x="-3603" y="257936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D3CC5B74-4E1C-8155-5C27-F198306146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297538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DA78A-4B47-7E2F-8EC0-72D451ABC81F}"/>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D687B1DC-8464-29CA-0FAD-267B5B25B6C9}"/>
              </a:ext>
            </a:extLst>
          </p:cNvPr>
          <p:cNvSpPr/>
          <p:nvPr/>
        </p:nvSpPr>
        <p:spPr>
          <a:xfrm flipH="1">
            <a:off x="5198103" y="532914"/>
            <a:ext cx="6954821" cy="95257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E18BAFEC-A7B2-ADBA-9BE4-87801410AC47}"/>
              </a:ext>
            </a:extLst>
          </p:cNvPr>
          <p:cNvSpPr txBox="1">
            <a:spLocks/>
          </p:cNvSpPr>
          <p:nvPr/>
        </p:nvSpPr>
        <p:spPr>
          <a:xfrm>
            <a:off x="5667033" y="647508"/>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24B75413-E901-FDD5-E43D-415E452521B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57</a:t>
            </a:fld>
            <a:endParaRPr lang="fr-CA" sz="1200"/>
          </a:p>
        </p:txBody>
      </p:sp>
      <p:sp>
        <p:nvSpPr>
          <p:cNvPr id="8" name="Text Placeholder 1">
            <a:extLst>
              <a:ext uri="{FF2B5EF4-FFF2-40B4-BE49-F238E27FC236}">
                <a16:creationId xmlns:a16="http://schemas.microsoft.com/office/drawing/2014/main" id="{E51AC305-6CB8-4106-7E60-0038A48A1D0E}"/>
              </a:ext>
            </a:extLst>
          </p:cNvPr>
          <p:cNvSpPr txBox="1">
            <a:spLocks/>
          </p:cNvSpPr>
          <p:nvPr/>
        </p:nvSpPr>
        <p:spPr>
          <a:xfrm>
            <a:off x="1844901" y="1797696"/>
            <a:ext cx="7358690" cy="363044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800" b="1"/>
              <a:t>Gradnja in vključevanje skupnosti</a:t>
            </a:r>
            <a:endParaRPr lang="en-US" sz="2800" b="1"/>
          </a:p>
          <a:p>
            <a:pPr>
              <a:lnSpc>
                <a:spcPts val="2480"/>
              </a:lnSpc>
            </a:pPr>
            <a:r>
              <a:rPr lang="en-US" sz="2800" b="1"/>
              <a:t> </a:t>
            </a:r>
            <a:endParaRPr lang="en-IE" sz="2200"/>
          </a:p>
          <a:p>
            <a:pPr marL="342900" indent="-342900">
              <a:lnSpc>
                <a:spcPts val="2380"/>
              </a:lnSpc>
              <a:buFont typeface="Wingdings" panose="05000000000000000000" pitchFamily="2" charset="2"/>
              <a:buChar char="§"/>
            </a:pPr>
            <a:r>
              <a:rPr lang="en-IE" sz="2200"/>
              <a:t>Zakaj je skupnost pomembna: močna skupnost spodbuja zaupanje, ponovne rezervacije in brezplačno promocijo prek priporočil.</a:t>
            </a:r>
          </a:p>
          <a:p>
            <a:pPr marL="342900" indent="-342900">
              <a:lnSpc>
                <a:spcPts val="2380"/>
              </a:lnSpc>
              <a:buFont typeface="Wingdings" panose="05000000000000000000" pitchFamily="2" charset="2"/>
              <a:buChar char="§"/>
            </a:pPr>
            <a:endParaRPr lang="en-IE" sz="2200"/>
          </a:p>
          <a:p>
            <a:pPr marL="342900" indent="-342900">
              <a:lnSpc>
                <a:spcPts val="2380"/>
              </a:lnSpc>
              <a:buFont typeface="Wingdings" panose="05000000000000000000" pitchFamily="2" charset="2"/>
              <a:buChar char="§"/>
            </a:pPr>
            <a:r>
              <a:rPr lang="en-IE" sz="2200"/>
              <a:t>Od sledilcev do oboževalcev: Presegajte zgolj obveščanje. Spodbujajte interakcijo, povratne informacije in soustvarjanje. Primeri: ankete, vprašanja in odgovori, deljenje fotografij gostov, novice iz zakulisja.</a:t>
            </a:r>
          </a:p>
          <a:p>
            <a:pPr marL="342900" indent="-342900">
              <a:lnSpc>
                <a:spcPts val="2380"/>
              </a:lnSpc>
              <a:buFont typeface="Wingdings" panose="05000000000000000000" pitchFamily="2" charset="2"/>
              <a:buChar char="§"/>
            </a:pPr>
            <a:endParaRPr lang="en-IE" sz="2200"/>
          </a:p>
          <a:p>
            <a:pPr marL="342900" indent="-342900">
              <a:lnSpc>
                <a:spcPts val="2380"/>
              </a:lnSpc>
              <a:buFont typeface="Wingdings" panose="05000000000000000000" pitchFamily="2" charset="2"/>
              <a:buChar char="§"/>
            </a:pPr>
            <a:r>
              <a:rPr lang="en-IE" sz="2200"/>
              <a:t>Platforme za vključevanje: družbena omrežja (Instagram, Facebook skupine, </a:t>
            </a:r>
            <a:r>
              <a:rPr lang="en-IE" sz="2200" err="1"/>
              <a:t>TikTok</a:t>
            </a:r>
            <a:r>
              <a:rPr lang="en-IE" sz="2200"/>
              <a:t>), e-novice in celo gradnja skupnosti offline prek lokalnih partnerstev.</a:t>
            </a:r>
          </a:p>
          <a:p>
            <a:pPr>
              <a:lnSpc>
                <a:spcPts val="2380"/>
              </a:lnSpc>
            </a:pPr>
            <a:endParaRPr lang="en-IE" sz="2200"/>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0747C784-B783-C0FA-6573-F183F2BC2B38}"/>
              </a:ext>
            </a:extLst>
          </p:cNvPr>
          <p:cNvSpPr txBox="1">
            <a:spLocks/>
          </p:cNvSpPr>
          <p:nvPr/>
        </p:nvSpPr>
        <p:spPr>
          <a:xfrm>
            <a:off x="710791" y="1505007"/>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03</a:t>
            </a:r>
            <a:endParaRPr lang="en-GB" sz="6600" b="1">
              <a:solidFill>
                <a:schemeClr val="bg1"/>
              </a:solidFill>
            </a:endParaRPr>
          </a:p>
        </p:txBody>
      </p:sp>
      <p:sp>
        <p:nvSpPr>
          <p:cNvPr id="10" name="Freeform 9">
            <a:extLst>
              <a:ext uri="{FF2B5EF4-FFF2-40B4-BE49-F238E27FC236}">
                <a16:creationId xmlns:a16="http://schemas.microsoft.com/office/drawing/2014/main" id="{5945861B-CC55-6381-D5FC-A5817E0CA335}"/>
              </a:ext>
            </a:extLst>
          </p:cNvPr>
          <p:cNvSpPr/>
          <p:nvPr/>
        </p:nvSpPr>
        <p:spPr>
          <a:xfrm>
            <a:off x="-3603" y="2383985"/>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D3CC5B74-4E1C-8155-5C27-F198306146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8237590" y="3168529"/>
            <a:ext cx="4246690" cy="3154091"/>
          </a:xfrm>
          <a:prstGeom prst="rect">
            <a:avLst/>
          </a:prstGeom>
        </p:spPr>
      </p:pic>
    </p:spTree>
    <p:extLst>
      <p:ext uri="{BB962C8B-B14F-4D97-AF65-F5344CB8AC3E}">
        <p14:creationId xmlns:p14="http://schemas.microsoft.com/office/powerpoint/2010/main" val="2364650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DA78A-4B47-7E2F-8EC0-72D451ABC81F}"/>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D687B1DC-8464-29CA-0FAD-267B5B25B6C9}"/>
              </a:ext>
            </a:extLst>
          </p:cNvPr>
          <p:cNvSpPr/>
          <p:nvPr/>
        </p:nvSpPr>
        <p:spPr>
          <a:xfrm flipH="1">
            <a:off x="5198103" y="454760"/>
            <a:ext cx="6954821" cy="1030732"/>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E18BAFEC-A7B2-ADBA-9BE4-87801410AC47}"/>
              </a:ext>
            </a:extLst>
          </p:cNvPr>
          <p:cNvSpPr txBox="1">
            <a:spLocks/>
          </p:cNvSpPr>
          <p:nvPr/>
        </p:nvSpPr>
        <p:spPr>
          <a:xfrm>
            <a:off x="5657264" y="608432"/>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24B75413-E901-FDD5-E43D-415E452521B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58</a:t>
            </a:fld>
            <a:endParaRPr lang="fr-CA" sz="1200"/>
          </a:p>
        </p:txBody>
      </p:sp>
      <p:sp>
        <p:nvSpPr>
          <p:cNvPr id="8" name="Text Placeholder 1">
            <a:extLst>
              <a:ext uri="{FF2B5EF4-FFF2-40B4-BE49-F238E27FC236}">
                <a16:creationId xmlns:a16="http://schemas.microsoft.com/office/drawing/2014/main" id="{E51AC305-6CB8-4106-7E60-0038A48A1D0E}"/>
              </a:ext>
            </a:extLst>
          </p:cNvPr>
          <p:cNvSpPr txBox="1">
            <a:spLocks/>
          </p:cNvSpPr>
          <p:nvPr/>
        </p:nvSpPr>
        <p:spPr>
          <a:xfrm>
            <a:off x="1779516" y="2003103"/>
            <a:ext cx="5977118" cy="363044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IE" sz="2800" b="1"/>
              <a:t>Gradnja skupnosti in vključevanje</a:t>
            </a:r>
            <a:endParaRPr lang="en-US" sz="2800" b="1"/>
          </a:p>
          <a:p>
            <a:pPr>
              <a:lnSpc>
                <a:spcPts val="2480"/>
              </a:lnSpc>
            </a:pPr>
            <a:r>
              <a:rPr lang="en-US" sz="2800" b="1"/>
              <a:t> </a:t>
            </a:r>
            <a:endParaRPr lang="en-GB" sz="2600" b="1"/>
          </a:p>
          <a:p>
            <a:endParaRPr lang="en-GB" sz="800" b="1"/>
          </a:p>
          <a:p>
            <a:pPr marL="342900" indent="-342900">
              <a:lnSpc>
                <a:spcPts val="2380"/>
              </a:lnSpc>
              <a:buFont typeface="Wingdings" panose="05000000000000000000" pitchFamily="2" charset="2"/>
              <a:buChar char="§"/>
            </a:pPr>
            <a:r>
              <a:rPr lang="en-IE" sz="2200"/>
              <a:t>Avtentičnost je ključna: vključevanje mora biti osebno, ne pa usmerjeno v prodajo. Gostje želijo čutiti, da so del nečesa pomembnega, ne pa da so predmet trženja.</a:t>
            </a:r>
          </a:p>
          <a:p>
            <a:pPr marL="342900" indent="-342900">
              <a:lnSpc>
                <a:spcPts val="2380"/>
              </a:lnSpc>
              <a:buFont typeface="Wingdings" panose="05000000000000000000" pitchFamily="2" charset="2"/>
              <a:buChar char="§"/>
            </a:pPr>
            <a:endParaRPr lang="en-IE" sz="2200"/>
          </a:p>
          <a:p>
            <a:pPr marL="342900" indent="-342900">
              <a:lnSpc>
                <a:spcPts val="2380"/>
              </a:lnSpc>
              <a:buFont typeface="Wingdings" panose="05000000000000000000" pitchFamily="2" charset="2"/>
              <a:buChar char="§"/>
            </a:pPr>
            <a:r>
              <a:rPr lang="en-IE" sz="2200"/>
              <a:t>Ambasadorji in vsebine, ki jih ustvarjajo uporabniki (UGC): spodbujajte pretekle goste, da delijo svoje izkušnje in zgodbe – nič ne gradi zaupanja hitreje kot pristno ustno priporočilo.</a:t>
            </a:r>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sp>
        <p:nvSpPr>
          <p:cNvPr id="9" name="Text Placeholder 2">
            <a:extLst>
              <a:ext uri="{FF2B5EF4-FFF2-40B4-BE49-F238E27FC236}">
                <a16:creationId xmlns:a16="http://schemas.microsoft.com/office/drawing/2014/main" id="{0747C784-B783-C0FA-6573-F183F2BC2B38}"/>
              </a:ext>
            </a:extLst>
          </p:cNvPr>
          <p:cNvSpPr txBox="1">
            <a:spLocks/>
          </p:cNvSpPr>
          <p:nvPr/>
        </p:nvSpPr>
        <p:spPr>
          <a:xfrm>
            <a:off x="720560" y="171016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03</a:t>
            </a:r>
            <a:endParaRPr lang="en-GB" sz="6600" b="1">
              <a:solidFill>
                <a:schemeClr val="bg1"/>
              </a:solidFill>
            </a:endParaRPr>
          </a:p>
        </p:txBody>
      </p:sp>
      <p:sp>
        <p:nvSpPr>
          <p:cNvPr id="10" name="Freeform 9">
            <a:extLst>
              <a:ext uri="{FF2B5EF4-FFF2-40B4-BE49-F238E27FC236}">
                <a16:creationId xmlns:a16="http://schemas.microsoft.com/office/drawing/2014/main" id="{5945861B-CC55-6381-D5FC-A5817E0CA335}"/>
              </a:ext>
            </a:extLst>
          </p:cNvPr>
          <p:cNvSpPr/>
          <p:nvPr/>
        </p:nvSpPr>
        <p:spPr>
          <a:xfrm>
            <a:off x="-3603" y="2510985"/>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D3CC5B74-4E1C-8155-5C27-F198306146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3675309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2488-3E00-4F5C-4D02-C1B718B36B44}"/>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80E3C755-1E63-5F53-75C0-7E47092625CA}"/>
              </a:ext>
            </a:extLst>
          </p:cNvPr>
          <p:cNvSpPr/>
          <p:nvPr/>
        </p:nvSpPr>
        <p:spPr>
          <a:xfrm flipH="1">
            <a:off x="5198103" y="454760"/>
            <a:ext cx="6954821" cy="1030732"/>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FC437EBC-276F-A096-FFB0-594F00347132}"/>
              </a:ext>
            </a:extLst>
          </p:cNvPr>
          <p:cNvSpPr txBox="1">
            <a:spLocks/>
          </p:cNvSpPr>
          <p:nvPr/>
        </p:nvSpPr>
        <p:spPr>
          <a:xfrm>
            <a:off x="5667033" y="608432"/>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DFF46348-09D0-563E-186D-ECF5EFA549D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59</a:t>
            </a:fld>
            <a:endParaRPr lang="fr-CA" sz="1200"/>
          </a:p>
        </p:txBody>
      </p:sp>
      <p:sp>
        <p:nvSpPr>
          <p:cNvPr id="9" name="Text Placeholder 2">
            <a:extLst>
              <a:ext uri="{FF2B5EF4-FFF2-40B4-BE49-F238E27FC236}">
                <a16:creationId xmlns:a16="http://schemas.microsoft.com/office/drawing/2014/main" id="{7A4BC534-C2D8-D9C7-2EAB-E59E366DEFD2}"/>
              </a:ext>
            </a:extLst>
          </p:cNvPr>
          <p:cNvSpPr txBox="1">
            <a:spLocks/>
          </p:cNvSpPr>
          <p:nvPr/>
        </p:nvSpPr>
        <p:spPr>
          <a:xfrm>
            <a:off x="652175" y="1905546"/>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04</a:t>
            </a:r>
            <a:endParaRPr lang="en-GB" sz="6600" b="1">
              <a:solidFill>
                <a:schemeClr val="bg1"/>
              </a:solidFill>
            </a:endParaRPr>
          </a:p>
        </p:txBody>
      </p:sp>
      <p:sp>
        <p:nvSpPr>
          <p:cNvPr id="10" name="Freeform 9">
            <a:extLst>
              <a:ext uri="{FF2B5EF4-FFF2-40B4-BE49-F238E27FC236}">
                <a16:creationId xmlns:a16="http://schemas.microsoft.com/office/drawing/2014/main" id="{BFBD427E-9D50-5D29-C781-734975262599}"/>
              </a:ext>
            </a:extLst>
          </p:cNvPr>
          <p:cNvSpPr/>
          <p:nvPr/>
        </p:nvSpPr>
        <p:spPr>
          <a:xfrm>
            <a:off x="-3603" y="2784523"/>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E9014E33-641C-65ED-9176-7291825D4FEF}"/>
              </a:ext>
            </a:extLst>
          </p:cNvPr>
          <p:cNvSpPr txBox="1">
            <a:spLocks/>
          </p:cNvSpPr>
          <p:nvPr/>
        </p:nvSpPr>
        <p:spPr>
          <a:xfrm>
            <a:off x="1877210" y="1983848"/>
            <a:ext cx="6348547" cy="351394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err="1"/>
              <a:t>Trajnostna</a:t>
            </a:r>
            <a:r>
              <a:rPr lang="en-GB" sz="2600" b="1" dirty="0"/>
              <a:t> </a:t>
            </a:r>
            <a:r>
              <a:rPr lang="en-GB" sz="2600" b="1" dirty="0" err="1"/>
              <a:t>rast</a:t>
            </a:r>
            <a:r>
              <a:rPr lang="en-GB" sz="2600" b="1" dirty="0"/>
              <a:t> </a:t>
            </a:r>
            <a:r>
              <a:rPr lang="en-GB" sz="2600" b="1" dirty="0" err="1"/>
              <a:t>poslovanja</a:t>
            </a:r>
            <a:r>
              <a:rPr lang="en-GB" sz="2600" b="1" dirty="0"/>
              <a:t> </a:t>
            </a:r>
          </a:p>
          <a:p>
            <a:pPr>
              <a:lnSpc>
                <a:spcPts val="2480"/>
              </a:lnSpc>
            </a:pPr>
            <a:r>
              <a:rPr lang="en-GB" sz="2600" b="1" dirty="0" err="1"/>
              <a:t>prek</a:t>
            </a:r>
            <a:r>
              <a:rPr lang="en-GB" sz="2600" b="1" dirty="0"/>
              <a:t> </a:t>
            </a:r>
            <a:r>
              <a:rPr lang="en-GB" sz="2600" b="1" dirty="0" err="1"/>
              <a:t>digitalne</a:t>
            </a:r>
            <a:r>
              <a:rPr lang="en-GB" sz="2600" b="1" dirty="0"/>
              <a:t> </a:t>
            </a:r>
            <a:r>
              <a:rPr lang="en-GB" sz="2600" b="1" dirty="0" err="1"/>
              <a:t>prisotnosti</a:t>
            </a:r>
            <a:endParaRPr lang="en-GB" sz="2600" b="1" dirty="0" err="1">
              <a:ea typeface="Calibri"/>
              <a:cs typeface="Calibri"/>
            </a:endParaRPr>
          </a:p>
          <a:p>
            <a:pPr>
              <a:lnSpc>
                <a:spcPts val="2480"/>
              </a:lnSpc>
            </a:pPr>
            <a:endParaRPr lang="en-GB" sz="2600" b="1"/>
          </a:p>
          <a:p>
            <a:endParaRPr lang="en-GB" sz="800" b="1"/>
          </a:p>
          <a:p>
            <a:pPr>
              <a:lnSpc>
                <a:spcPts val="2380"/>
              </a:lnSpc>
            </a:pPr>
            <a:r>
              <a:rPr lang="en-IE" sz="2200" dirty="0" err="1"/>
              <a:t>Osvojite</a:t>
            </a:r>
            <a:r>
              <a:rPr lang="en-IE" sz="2200" dirty="0"/>
              <a:t> </a:t>
            </a:r>
            <a:r>
              <a:rPr lang="en-IE" sz="2200" dirty="0" err="1"/>
              <a:t>znanje</a:t>
            </a:r>
            <a:r>
              <a:rPr lang="en-IE" sz="2200" dirty="0"/>
              <a:t>, </a:t>
            </a:r>
            <a:r>
              <a:rPr lang="en-IE" sz="2200" dirty="0" err="1"/>
              <a:t>kako</a:t>
            </a:r>
            <a:r>
              <a:rPr lang="en-IE" sz="2200" dirty="0"/>
              <a:t> </a:t>
            </a:r>
            <a:r>
              <a:rPr lang="en-IE" sz="2200" dirty="0" err="1"/>
              <a:t>kar</a:t>
            </a:r>
            <a:r>
              <a:rPr lang="en-IE" sz="2200" dirty="0"/>
              <a:t> </a:t>
            </a:r>
            <a:r>
              <a:rPr lang="en-IE" sz="2200" dirty="0" err="1"/>
              <a:t>najbolje</a:t>
            </a:r>
            <a:r>
              <a:rPr lang="en-IE" sz="2200" dirty="0"/>
              <a:t> </a:t>
            </a:r>
            <a:r>
              <a:rPr lang="en-IE" sz="2200" dirty="0" err="1"/>
              <a:t>izkoristiti</a:t>
            </a:r>
            <a:r>
              <a:rPr lang="en-IE" sz="2200" dirty="0"/>
              <a:t> </a:t>
            </a:r>
            <a:r>
              <a:rPr lang="en-IE" sz="2200" dirty="0" err="1"/>
              <a:t>digitalne</a:t>
            </a:r>
            <a:r>
              <a:rPr lang="en-IE" sz="2200" dirty="0"/>
              <a:t> </a:t>
            </a:r>
            <a:r>
              <a:rPr lang="en-IE" sz="2200" dirty="0" err="1"/>
              <a:t>platforme</a:t>
            </a:r>
            <a:r>
              <a:rPr lang="en-IE" sz="2200" dirty="0"/>
              <a:t> (</a:t>
            </a:r>
            <a:r>
              <a:rPr lang="en-IE" sz="2200" dirty="0" err="1"/>
              <a:t>npr</a:t>
            </a:r>
            <a:r>
              <a:rPr lang="en-IE" sz="2200" dirty="0"/>
              <a:t>. </a:t>
            </a:r>
            <a:r>
              <a:rPr lang="en-IE" sz="2200" dirty="0" err="1"/>
              <a:t>spletne</a:t>
            </a:r>
            <a:r>
              <a:rPr lang="en-IE" sz="2200" dirty="0"/>
              <a:t> </a:t>
            </a:r>
            <a:r>
              <a:rPr lang="en-IE" sz="2200" dirty="0" err="1"/>
              <a:t>strani</a:t>
            </a:r>
            <a:r>
              <a:rPr lang="en-IE" sz="2200" dirty="0"/>
              <a:t>, </a:t>
            </a:r>
            <a:r>
              <a:rPr lang="en-IE" sz="2200" dirty="0" err="1"/>
              <a:t>družbena</a:t>
            </a:r>
            <a:r>
              <a:rPr lang="en-IE" sz="2200" dirty="0"/>
              <a:t> </a:t>
            </a:r>
            <a:r>
              <a:rPr lang="en-IE" sz="2200" dirty="0" err="1"/>
              <a:t>omrežja</a:t>
            </a:r>
            <a:r>
              <a:rPr lang="en-IE" sz="2200" dirty="0"/>
              <a:t>, </a:t>
            </a:r>
            <a:r>
              <a:rPr lang="en-IE" sz="2200" dirty="0" err="1"/>
              <a:t>sisteme</a:t>
            </a:r>
            <a:r>
              <a:rPr lang="en-IE" sz="2200" dirty="0"/>
              <a:t> za </a:t>
            </a:r>
            <a:r>
              <a:rPr lang="en-IE" sz="2200" dirty="0" err="1"/>
              <a:t>rezervacije</a:t>
            </a:r>
            <a:r>
              <a:rPr lang="en-IE" sz="2200" dirty="0"/>
              <a:t>), da </a:t>
            </a:r>
            <a:r>
              <a:rPr lang="en-IE" sz="2200" dirty="0" err="1"/>
              <a:t>povečate</a:t>
            </a:r>
            <a:r>
              <a:rPr lang="en-IE" sz="2200" dirty="0"/>
              <a:t> </a:t>
            </a:r>
            <a:r>
              <a:rPr lang="en-IE" sz="2200" dirty="0" err="1"/>
              <a:t>prepoznavnost</a:t>
            </a:r>
            <a:r>
              <a:rPr lang="en-IE" sz="2200" dirty="0"/>
              <a:t>, </a:t>
            </a:r>
            <a:r>
              <a:rPr lang="en-IE" sz="2200" dirty="0" err="1"/>
              <a:t>spodbudite</a:t>
            </a:r>
            <a:r>
              <a:rPr lang="en-IE" sz="2200" dirty="0"/>
              <a:t> </a:t>
            </a:r>
            <a:r>
              <a:rPr lang="en-IE" sz="2200" dirty="0" err="1"/>
              <a:t>neposredne</a:t>
            </a:r>
            <a:r>
              <a:rPr lang="en-IE" sz="2200" dirty="0"/>
              <a:t> </a:t>
            </a:r>
            <a:r>
              <a:rPr lang="en-IE" sz="2200" dirty="0" err="1"/>
              <a:t>rezervacije</a:t>
            </a:r>
            <a:r>
              <a:rPr lang="en-IE" sz="2200" dirty="0"/>
              <a:t> in </a:t>
            </a:r>
            <a:r>
              <a:rPr lang="en-IE" sz="2200" dirty="0" err="1"/>
              <a:t>podprete</a:t>
            </a:r>
            <a:r>
              <a:rPr lang="en-IE" sz="2200" dirty="0"/>
              <a:t> </a:t>
            </a:r>
            <a:r>
              <a:rPr lang="en-IE" sz="2200" dirty="0" err="1"/>
              <a:t>dolgoročno</a:t>
            </a:r>
            <a:r>
              <a:rPr lang="en-IE" sz="2200" dirty="0"/>
              <a:t> </a:t>
            </a:r>
            <a:r>
              <a:rPr lang="en-IE" sz="2200" dirty="0" err="1"/>
              <a:t>trajnost</a:t>
            </a:r>
            <a:r>
              <a:rPr lang="en-IE" sz="2200" dirty="0"/>
              <a:t> v </a:t>
            </a:r>
            <a:r>
              <a:rPr lang="en-IE" sz="2200" dirty="0" err="1"/>
              <a:t>podeželskem</a:t>
            </a:r>
            <a:r>
              <a:rPr lang="en-IE" sz="2200" dirty="0"/>
              <a:t> </a:t>
            </a:r>
            <a:r>
              <a:rPr lang="en-IE" sz="2200" dirty="0" err="1"/>
              <a:t>turizmu</a:t>
            </a:r>
            <a:r>
              <a:rPr lang="en-IE" sz="2200" dirty="0"/>
              <a:t>, </a:t>
            </a:r>
            <a:r>
              <a:rPr lang="en-IE" sz="2200" dirty="0" err="1"/>
              <a:t>hkrati</a:t>
            </a:r>
            <a:r>
              <a:rPr lang="en-IE" sz="2200" dirty="0"/>
              <a:t> pa </a:t>
            </a:r>
            <a:r>
              <a:rPr lang="en-IE" sz="2200" dirty="0" err="1"/>
              <a:t>ostajate</a:t>
            </a:r>
            <a:r>
              <a:rPr lang="en-IE" sz="2200" dirty="0"/>
              <a:t> </a:t>
            </a:r>
            <a:r>
              <a:rPr lang="en-IE" sz="2200" dirty="0" err="1"/>
              <a:t>zvesti</a:t>
            </a:r>
            <a:r>
              <a:rPr lang="en-IE" sz="2200" dirty="0"/>
              <a:t> </a:t>
            </a:r>
            <a:r>
              <a:rPr lang="en-IE" sz="2200" dirty="0" err="1"/>
              <a:t>lokalnim</a:t>
            </a:r>
            <a:r>
              <a:rPr lang="en-IE" sz="2200" dirty="0"/>
              <a:t> </a:t>
            </a:r>
            <a:r>
              <a:rPr lang="en-IE" sz="2200" dirty="0" err="1"/>
              <a:t>vrednotam</a:t>
            </a:r>
            <a:r>
              <a:rPr lang="en-IE" sz="2200" dirty="0"/>
              <a:t> in </a:t>
            </a:r>
            <a:r>
              <a:rPr lang="en-IE" sz="2200" dirty="0" err="1"/>
              <a:t>odgovornim</a:t>
            </a:r>
            <a:r>
              <a:rPr lang="en-IE" sz="2200" dirty="0"/>
              <a:t> </a:t>
            </a:r>
            <a:r>
              <a:rPr lang="en-IE" sz="2200" dirty="0" err="1"/>
              <a:t>turističnim</a:t>
            </a:r>
            <a:r>
              <a:rPr lang="en-IE" sz="2200" dirty="0"/>
              <a:t> </a:t>
            </a:r>
            <a:r>
              <a:rPr lang="en-IE" sz="2200" dirty="0" err="1"/>
              <a:t>praksam</a:t>
            </a:r>
            <a:r>
              <a:rPr lang="en-IE" sz="2200" dirty="0"/>
              <a:t>.</a:t>
            </a:r>
            <a:endParaRPr lang="en-IE" sz="2200" dirty="0">
              <a:ea typeface="Calibri"/>
              <a:cs typeface="Calibri"/>
            </a:endParaRPr>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pic>
        <p:nvPicPr>
          <p:cNvPr id="3" name="Picture 2">
            <a:extLst>
              <a:ext uri="{FF2B5EF4-FFF2-40B4-BE49-F238E27FC236}">
                <a16:creationId xmlns:a16="http://schemas.microsoft.com/office/drawing/2014/main" id="{089EED02-11D4-991C-69F4-4D8ABE6CC92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109484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C694-A256-C927-3037-FAE6908F3B6C}"/>
            </a:ext>
          </a:extLst>
        </p:cNvPr>
        <p:cNvGrpSpPr/>
        <p:nvPr/>
      </p:nvGrpSpPr>
      <p:grpSpPr>
        <a:xfrm>
          <a:off x="0" y="0"/>
          <a:ext cx="0" cy="0"/>
          <a:chOff x="0" y="0"/>
          <a:chExt cx="0" cy="0"/>
        </a:xfrm>
      </p:grpSpPr>
      <p:pic>
        <p:nvPicPr>
          <p:cNvPr id="6" name="Picture Placeholder 9">
            <a:extLst>
              <a:ext uri="{FF2B5EF4-FFF2-40B4-BE49-F238E27FC236}">
                <a16:creationId xmlns:a16="http://schemas.microsoft.com/office/drawing/2014/main" id="{761D020D-463E-056C-96B6-53C30DDCD118}"/>
              </a:ext>
            </a:extLst>
          </p:cNvPr>
          <p:cNvPicPr>
            <a:picLocks noGrp="1" noChangeAspect="1"/>
          </p:cNvPicPr>
          <p:nvPr>
            <p:ph type="pic" sz="quarter" idx="10"/>
          </p:nvPr>
        </p:nvPicPr>
        <p:blipFill rotWithShape="1">
          <a:blip r:embed="rId2"/>
          <a:srcRect l="17472" r="17472"/>
          <a:stretch/>
        </p:blipFill>
        <p:spPr>
          <a:xfrm>
            <a:off x="391600" y="-1"/>
            <a:ext cx="3423163" cy="3499183"/>
          </a:xfrm>
          <a:prstGeom prst="rect">
            <a:avLst/>
          </a:prstGeom>
        </p:spPr>
      </p:pic>
      <p:sp>
        <p:nvSpPr>
          <p:cNvPr id="2" name="Text Placeholder 1">
            <a:extLst>
              <a:ext uri="{FF2B5EF4-FFF2-40B4-BE49-F238E27FC236}">
                <a16:creationId xmlns:a16="http://schemas.microsoft.com/office/drawing/2014/main" id="{40027CD3-2289-5E88-4C82-8D874CA21E96}"/>
              </a:ext>
            </a:extLst>
          </p:cNvPr>
          <p:cNvSpPr>
            <a:spLocks noGrp="1"/>
          </p:cNvSpPr>
          <p:nvPr>
            <p:ph type="body" sz="quarter" idx="18"/>
          </p:nvPr>
        </p:nvSpPr>
        <p:spPr>
          <a:xfrm>
            <a:off x="972450" y="3881839"/>
            <a:ext cx="2606061" cy="1049221"/>
          </a:xfrm>
        </p:spPr>
        <p:txBody>
          <a:bodyPr/>
          <a:lstStyle/>
          <a:p>
            <a:pPr>
              <a:lnSpc>
                <a:spcPts val="3620"/>
              </a:lnSpc>
            </a:pPr>
            <a:r>
              <a:rPr lang="en-GB" sz="3600" b="1"/>
              <a:t>Cilji učenja</a:t>
            </a:r>
          </a:p>
        </p:txBody>
      </p:sp>
      <p:sp>
        <p:nvSpPr>
          <p:cNvPr id="7" name="Text Placeholder 6">
            <a:extLst>
              <a:ext uri="{FF2B5EF4-FFF2-40B4-BE49-F238E27FC236}">
                <a16:creationId xmlns:a16="http://schemas.microsoft.com/office/drawing/2014/main" id="{331E1B39-97B9-CAAC-67E2-9824BFCBEE58}"/>
              </a:ext>
            </a:extLst>
          </p:cNvPr>
          <p:cNvSpPr>
            <a:spLocks noGrp="1"/>
          </p:cNvSpPr>
          <p:nvPr>
            <p:ph type="body" sz="quarter" idx="23"/>
          </p:nvPr>
        </p:nvSpPr>
        <p:spPr>
          <a:xfrm>
            <a:off x="4466640" y="450559"/>
            <a:ext cx="6933041" cy="3046903"/>
          </a:xfrm>
        </p:spPr>
        <p:txBody>
          <a:bodyPr lIns="91440" tIns="45720" rIns="91440" bIns="45720" anchor="t">
            <a:noAutofit/>
          </a:bodyPr>
          <a:lstStyle/>
          <a:p>
            <a:pPr>
              <a:lnSpc>
                <a:spcPts val="2960"/>
              </a:lnSpc>
            </a:pPr>
            <a:r>
              <a:rPr lang="en-US" sz="2800" dirty="0"/>
              <a:t>1. </a:t>
            </a:r>
            <a:r>
              <a:rPr lang="en-US" sz="2800" dirty="0" err="1"/>
              <a:t>poglavje</a:t>
            </a:r>
            <a:r>
              <a:rPr lang="en-US" sz="2800" dirty="0"/>
              <a:t>: </a:t>
            </a:r>
          </a:p>
          <a:p>
            <a:pPr>
              <a:lnSpc>
                <a:spcPts val="2960"/>
              </a:lnSpc>
            </a:pPr>
            <a:r>
              <a:rPr lang="en-GB" sz="2800" dirty="0" err="1">
                <a:solidFill>
                  <a:srgbClr val="414141"/>
                </a:solidFill>
              </a:rPr>
              <a:t>Gradnja</a:t>
            </a:r>
            <a:r>
              <a:rPr lang="en-GB" sz="2800" dirty="0">
                <a:solidFill>
                  <a:srgbClr val="414141"/>
                </a:solidFill>
              </a:rPr>
              <a:t> </a:t>
            </a:r>
            <a:r>
              <a:rPr lang="en-GB" sz="2800" dirty="0" err="1">
                <a:solidFill>
                  <a:srgbClr val="414141"/>
                </a:solidFill>
              </a:rPr>
              <a:t>vaše</a:t>
            </a:r>
            <a:r>
              <a:rPr lang="en-GB" sz="2800" dirty="0">
                <a:solidFill>
                  <a:srgbClr val="414141"/>
                </a:solidFill>
              </a:rPr>
              <a:t> </a:t>
            </a:r>
            <a:r>
              <a:rPr lang="en-GB" sz="2800" dirty="0" err="1">
                <a:solidFill>
                  <a:srgbClr val="414141"/>
                </a:solidFill>
              </a:rPr>
              <a:t>blagovne</a:t>
            </a:r>
            <a:r>
              <a:rPr lang="en-GB" sz="2800" dirty="0">
                <a:solidFill>
                  <a:srgbClr val="414141"/>
                </a:solidFill>
              </a:rPr>
              <a:t> </a:t>
            </a:r>
            <a:r>
              <a:rPr lang="en-GB" sz="2800" dirty="0" err="1">
                <a:solidFill>
                  <a:srgbClr val="414141"/>
                </a:solidFill>
              </a:rPr>
              <a:t>znamke</a:t>
            </a:r>
            <a:r>
              <a:rPr lang="en-GB" sz="2800" dirty="0">
                <a:solidFill>
                  <a:srgbClr val="414141"/>
                </a:solidFill>
              </a:rPr>
              <a:t> – </a:t>
            </a:r>
            <a:endParaRPr lang="en-GB" sz="2800" dirty="0">
              <a:solidFill>
                <a:srgbClr val="414141"/>
              </a:solidFill>
              <a:ea typeface="Calibri"/>
              <a:cs typeface="Calibri"/>
            </a:endParaRPr>
          </a:p>
          <a:p>
            <a:pPr>
              <a:lnSpc>
                <a:spcPts val="2960"/>
              </a:lnSpc>
            </a:pPr>
            <a:r>
              <a:rPr lang="en-GB" sz="2800" dirty="0" err="1">
                <a:solidFill>
                  <a:srgbClr val="414141"/>
                </a:solidFill>
              </a:rPr>
              <a:t>kaj</a:t>
            </a:r>
            <a:r>
              <a:rPr lang="en-GB" sz="2800" dirty="0">
                <a:solidFill>
                  <a:srgbClr val="414141"/>
                </a:solidFill>
              </a:rPr>
              <a:t> vas </a:t>
            </a:r>
            <a:r>
              <a:rPr lang="en-GB" sz="2800" dirty="0" err="1">
                <a:solidFill>
                  <a:srgbClr val="414141"/>
                </a:solidFill>
              </a:rPr>
              <a:t>loči</a:t>
            </a:r>
            <a:r>
              <a:rPr lang="en-GB" sz="2800" dirty="0">
                <a:solidFill>
                  <a:srgbClr val="414141"/>
                </a:solidFill>
              </a:rPr>
              <a:t> od </a:t>
            </a:r>
            <a:r>
              <a:rPr lang="en-GB" sz="2800" dirty="0" err="1">
                <a:solidFill>
                  <a:srgbClr val="414141"/>
                </a:solidFill>
              </a:rPr>
              <a:t>drugih</a:t>
            </a:r>
            <a:endParaRPr lang="en-GB" sz="2800" dirty="0" err="1">
              <a:solidFill>
                <a:srgbClr val="414141"/>
              </a:solidFill>
              <a:ea typeface="Calibri"/>
              <a:cs typeface="Calibri"/>
            </a:endParaRPr>
          </a:p>
          <a:p>
            <a:endParaRPr lang="en-GB" sz="800">
              <a:solidFill>
                <a:srgbClr val="414141"/>
              </a:solidFill>
            </a:endParaRPr>
          </a:p>
          <a:p>
            <a:endParaRPr lang="en-GB" sz="800">
              <a:solidFill>
                <a:srgbClr val="414141"/>
              </a:solidFill>
            </a:endParaRPr>
          </a:p>
          <a:p>
            <a:pPr>
              <a:lnSpc>
                <a:spcPts val="2340"/>
              </a:lnSpc>
            </a:pPr>
            <a:r>
              <a:rPr lang="en-GB" sz="2200" b="0" dirty="0">
                <a:solidFill>
                  <a:srgbClr val="414141"/>
                </a:solidFill>
              </a:rPr>
              <a:t>V 1. </a:t>
            </a:r>
            <a:r>
              <a:rPr lang="en-GB" sz="2200" b="0" dirty="0" err="1">
                <a:solidFill>
                  <a:srgbClr val="414141"/>
                </a:solidFill>
              </a:rPr>
              <a:t>poglavju</a:t>
            </a:r>
            <a:r>
              <a:rPr lang="en-GB" sz="2200" b="0" dirty="0">
                <a:solidFill>
                  <a:srgbClr val="414141"/>
                </a:solidFill>
              </a:rPr>
              <a:t> </a:t>
            </a:r>
            <a:r>
              <a:rPr lang="en-GB" sz="2200" b="0" dirty="0" err="1">
                <a:solidFill>
                  <a:srgbClr val="414141"/>
                </a:solidFill>
              </a:rPr>
              <a:t>boste</a:t>
            </a:r>
            <a:r>
              <a:rPr lang="en-GB" sz="2200" b="0" dirty="0">
                <a:solidFill>
                  <a:srgbClr val="414141"/>
                </a:solidFill>
              </a:rPr>
              <a:t> </a:t>
            </a:r>
            <a:r>
              <a:rPr lang="en-GB" sz="2200" b="0" dirty="0" err="1">
                <a:solidFill>
                  <a:srgbClr val="414141"/>
                </a:solidFill>
              </a:rPr>
              <a:t>opredelili</a:t>
            </a:r>
            <a:r>
              <a:rPr lang="en-GB" sz="2200" b="0" dirty="0">
                <a:solidFill>
                  <a:srgbClr val="414141"/>
                </a:solidFill>
              </a:rPr>
              <a:t>, </a:t>
            </a:r>
            <a:r>
              <a:rPr lang="en-GB" sz="2200" b="0" dirty="0" err="1">
                <a:solidFill>
                  <a:srgbClr val="414141"/>
                </a:solidFill>
              </a:rPr>
              <a:t>kaj</a:t>
            </a:r>
            <a:r>
              <a:rPr lang="en-GB" sz="2200" b="0" dirty="0">
                <a:solidFill>
                  <a:srgbClr val="414141"/>
                </a:solidFill>
              </a:rPr>
              <a:t> </a:t>
            </a:r>
            <a:r>
              <a:rPr lang="en-GB" sz="2200" b="0" dirty="0" err="1">
                <a:solidFill>
                  <a:srgbClr val="414141"/>
                </a:solidFill>
              </a:rPr>
              <a:t>vašo</a:t>
            </a:r>
            <a:r>
              <a:rPr lang="en-GB" sz="2200" b="0" dirty="0">
                <a:solidFill>
                  <a:srgbClr val="414141"/>
                </a:solidFill>
              </a:rPr>
              <a:t> </a:t>
            </a:r>
            <a:r>
              <a:rPr lang="en-GB" sz="2200" b="0" dirty="0" err="1">
                <a:solidFill>
                  <a:srgbClr val="414141"/>
                </a:solidFill>
              </a:rPr>
              <a:t>nastanitev</a:t>
            </a:r>
            <a:r>
              <a:rPr lang="en-GB" sz="2200" b="0" dirty="0">
                <a:solidFill>
                  <a:srgbClr val="414141"/>
                </a:solidFill>
              </a:rPr>
              <a:t> </a:t>
            </a:r>
            <a:r>
              <a:rPr lang="en-GB" sz="2200" b="0" dirty="0" err="1">
                <a:solidFill>
                  <a:srgbClr val="414141"/>
                </a:solidFill>
              </a:rPr>
              <a:t>loči</a:t>
            </a:r>
            <a:r>
              <a:rPr lang="en-GB" sz="2200" b="0" dirty="0">
                <a:solidFill>
                  <a:srgbClr val="414141"/>
                </a:solidFill>
              </a:rPr>
              <a:t> od drugih, in </a:t>
            </a:r>
            <a:r>
              <a:rPr lang="en-GB" sz="2200" b="0" dirty="0" err="1">
                <a:solidFill>
                  <a:srgbClr val="414141"/>
                </a:solidFill>
              </a:rPr>
              <a:t>spoznali</a:t>
            </a:r>
            <a:r>
              <a:rPr lang="en-GB" sz="2200" b="0" dirty="0">
                <a:solidFill>
                  <a:srgbClr val="414141"/>
                </a:solidFill>
              </a:rPr>
              <a:t>, </a:t>
            </a:r>
            <a:r>
              <a:rPr lang="en-GB" sz="2200" b="0" dirty="0" err="1">
                <a:solidFill>
                  <a:srgbClr val="414141"/>
                </a:solidFill>
              </a:rPr>
              <a:t>kako</a:t>
            </a:r>
            <a:r>
              <a:rPr lang="en-GB" sz="2200" b="0" dirty="0">
                <a:solidFill>
                  <a:srgbClr val="414141"/>
                </a:solidFill>
              </a:rPr>
              <a:t> </a:t>
            </a:r>
            <a:r>
              <a:rPr lang="en-GB" sz="2200" b="0" dirty="0" err="1">
                <a:solidFill>
                  <a:srgbClr val="414141"/>
                </a:solidFill>
              </a:rPr>
              <a:t>zgraditi</a:t>
            </a:r>
            <a:r>
              <a:rPr lang="en-GB" sz="2200" b="0" dirty="0">
                <a:solidFill>
                  <a:srgbClr val="414141"/>
                </a:solidFill>
              </a:rPr>
              <a:t> </a:t>
            </a:r>
            <a:r>
              <a:rPr lang="en-GB" sz="2200" b="0" dirty="0" err="1">
                <a:solidFill>
                  <a:srgbClr val="414141"/>
                </a:solidFill>
              </a:rPr>
              <a:t>jasno</a:t>
            </a:r>
            <a:r>
              <a:rPr lang="en-GB" sz="2200" b="0" dirty="0">
                <a:solidFill>
                  <a:srgbClr val="414141"/>
                </a:solidFill>
              </a:rPr>
              <a:t>, </a:t>
            </a:r>
            <a:r>
              <a:rPr lang="en-GB" sz="2200" b="0" dirty="0" err="1">
                <a:solidFill>
                  <a:srgbClr val="414141"/>
                </a:solidFill>
              </a:rPr>
              <a:t>dosledno</a:t>
            </a:r>
            <a:r>
              <a:rPr lang="en-GB" sz="2200" b="0" dirty="0">
                <a:solidFill>
                  <a:srgbClr val="414141"/>
                </a:solidFill>
              </a:rPr>
              <a:t> </a:t>
            </a:r>
            <a:r>
              <a:rPr lang="en-GB" sz="2200" b="0" dirty="0" err="1">
                <a:solidFill>
                  <a:srgbClr val="414141"/>
                </a:solidFill>
              </a:rPr>
              <a:t>blagovno</a:t>
            </a:r>
            <a:r>
              <a:rPr lang="en-GB" sz="2200" b="0" dirty="0">
                <a:solidFill>
                  <a:srgbClr val="414141"/>
                </a:solidFill>
              </a:rPr>
              <a:t> </a:t>
            </a:r>
            <a:r>
              <a:rPr lang="en-GB" sz="2200" b="0" dirty="0" err="1">
                <a:solidFill>
                  <a:srgbClr val="414141"/>
                </a:solidFill>
              </a:rPr>
              <a:t>znamko</a:t>
            </a:r>
            <a:r>
              <a:rPr lang="en-GB" sz="2200" b="0" dirty="0">
                <a:solidFill>
                  <a:srgbClr val="414141"/>
                </a:solidFill>
              </a:rPr>
              <a:t>, ki </a:t>
            </a:r>
            <a:r>
              <a:rPr lang="en-GB" sz="2200" b="0" dirty="0" err="1">
                <a:solidFill>
                  <a:srgbClr val="414141"/>
                </a:solidFill>
              </a:rPr>
              <a:t>privablja</a:t>
            </a:r>
            <a:r>
              <a:rPr lang="en-GB" sz="2200" b="0" dirty="0">
                <a:solidFill>
                  <a:srgbClr val="414141"/>
                </a:solidFill>
              </a:rPr>
              <a:t> </a:t>
            </a:r>
            <a:r>
              <a:rPr lang="en-GB" sz="2200" b="0" dirty="0" err="1">
                <a:solidFill>
                  <a:srgbClr val="414141"/>
                </a:solidFill>
              </a:rPr>
              <a:t>prave</a:t>
            </a:r>
            <a:r>
              <a:rPr lang="en-GB" sz="2200" b="0" dirty="0">
                <a:solidFill>
                  <a:srgbClr val="414141"/>
                </a:solidFill>
              </a:rPr>
              <a:t> </a:t>
            </a:r>
            <a:r>
              <a:rPr lang="en-GB" sz="2200" b="0" dirty="0" err="1">
                <a:solidFill>
                  <a:srgbClr val="414141"/>
                </a:solidFill>
              </a:rPr>
              <a:t>goste</a:t>
            </a:r>
            <a:r>
              <a:rPr lang="en-GB" sz="2200" b="0" dirty="0">
                <a:solidFill>
                  <a:srgbClr val="414141"/>
                </a:solidFill>
              </a:rPr>
              <a:t> in </a:t>
            </a:r>
            <a:r>
              <a:rPr lang="en-GB" sz="2200" b="0" dirty="0" err="1">
                <a:solidFill>
                  <a:srgbClr val="414141"/>
                </a:solidFill>
              </a:rPr>
              <a:t>gradi</a:t>
            </a:r>
            <a:r>
              <a:rPr lang="en-GB" sz="2200" b="0" dirty="0">
                <a:solidFill>
                  <a:srgbClr val="414141"/>
                </a:solidFill>
              </a:rPr>
              <a:t> </a:t>
            </a:r>
            <a:r>
              <a:rPr lang="en-GB" sz="2200" b="0" dirty="0" err="1">
                <a:solidFill>
                  <a:srgbClr val="414141"/>
                </a:solidFill>
              </a:rPr>
              <a:t>trajno</a:t>
            </a:r>
            <a:r>
              <a:rPr lang="en-GB" sz="2200" b="0" dirty="0">
                <a:solidFill>
                  <a:srgbClr val="414141"/>
                </a:solidFill>
              </a:rPr>
              <a:t> </a:t>
            </a:r>
            <a:r>
              <a:rPr lang="en-GB" sz="2200" b="0" dirty="0" err="1">
                <a:solidFill>
                  <a:srgbClr val="414141"/>
                </a:solidFill>
              </a:rPr>
              <a:t>prepoznavnost</a:t>
            </a:r>
            <a:r>
              <a:rPr lang="en-GB" sz="2200" b="0" dirty="0">
                <a:solidFill>
                  <a:srgbClr val="414141"/>
                </a:solidFill>
              </a:rPr>
              <a:t>.</a:t>
            </a:r>
            <a:endParaRPr lang="en-GB" sz="2200" b="0" dirty="0">
              <a:solidFill>
                <a:srgbClr val="414141"/>
              </a:solidFill>
              <a:ea typeface="Calibri"/>
              <a:cs typeface="Calibri"/>
            </a:endParaRPr>
          </a:p>
          <a:p>
            <a:pPr>
              <a:lnSpc>
                <a:spcPts val="2340"/>
              </a:lnSpc>
            </a:pPr>
            <a:endParaRPr lang="en-GB" sz="2200" b="0">
              <a:solidFill>
                <a:srgbClr val="414141"/>
              </a:solidFill>
            </a:endParaRPr>
          </a:p>
          <a:p>
            <a:pPr>
              <a:lnSpc>
                <a:spcPts val="2340"/>
              </a:lnSpc>
            </a:pPr>
            <a:endParaRPr lang="en-GB" sz="2200" b="0">
              <a:solidFill>
                <a:srgbClr val="414141"/>
              </a:solidFill>
            </a:endParaRPr>
          </a:p>
          <a:p>
            <a:endParaRPr lang="en-GB" sz="2200">
              <a:solidFill>
                <a:srgbClr val="414141"/>
              </a:solidFill>
            </a:endParaRPr>
          </a:p>
        </p:txBody>
      </p:sp>
      <p:sp>
        <p:nvSpPr>
          <p:cNvPr id="12" name="Text Placeholder 6">
            <a:extLst>
              <a:ext uri="{FF2B5EF4-FFF2-40B4-BE49-F238E27FC236}">
                <a16:creationId xmlns:a16="http://schemas.microsoft.com/office/drawing/2014/main" id="{C3227A10-694A-CC4E-34BB-EC5208B9678F}"/>
              </a:ext>
            </a:extLst>
          </p:cNvPr>
          <p:cNvSpPr txBox="1">
            <a:spLocks/>
          </p:cNvSpPr>
          <p:nvPr/>
        </p:nvSpPr>
        <p:spPr>
          <a:xfrm>
            <a:off x="4466641" y="3417180"/>
            <a:ext cx="656445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2. </a:t>
            </a:r>
            <a:r>
              <a:rPr lang="en-US" sz="2800" dirty="0" err="1"/>
              <a:t>poglavje</a:t>
            </a:r>
            <a:r>
              <a:rPr lang="en-US" sz="2800" dirty="0"/>
              <a:t>: </a:t>
            </a:r>
          </a:p>
          <a:p>
            <a:pPr>
              <a:lnSpc>
                <a:spcPts val="2960"/>
              </a:lnSpc>
            </a:pPr>
            <a:r>
              <a:rPr lang="en-US" sz="2800" dirty="0" err="1">
                <a:solidFill>
                  <a:srgbClr val="414141"/>
                </a:solidFill>
              </a:rPr>
              <a:t>Lokalno</a:t>
            </a:r>
            <a:r>
              <a:rPr lang="en-US" sz="2800" dirty="0">
                <a:solidFill>
                  <a:srgbClr val="414141"/>
                </a:solidFill>
              </a:rPr>
              <a:t> je novi </a:t>
            </a:r>
            <a:r>
              <a:rPr lang="en-US" sz="2800" dirty="0" err="1">
                <a:solidFill>
                  <a:srgbClr val="414141"/>
                </a:solidFill>
              </a:rPr>
              <a:t>luksuz</a:t>
            </a:r>
            <a:r>
              <a:rPr lang="en-US" sz="2800" dirty="0">
                <a:solidFill>
                  <a:srgbClr val="414141"/>
                </a:solidFill>
              </a:rPr>
              <a:t> – </a:t>
            </a:r>
            <a:r>
              <a:rPr lang="en-US" sz="2800" dirty="0" err="1">
                <a:solidFill>
                  <a:srgbClr val="414141"/>
                </a:solidFill>
              </a:rPr>
              <a:t>povezovanje</a:t>
            </a:r>
            <a:r>
              <a:rPr lang="en-US" sz="2800" dirty="0">
                <a:solidFill>
                  <a:srgbClr val="414141"/>
                </a:solidFill>
              </a:rPr>
              <a:t> s </a:t>
            </a:r>
            <a:r>
              <a:rPr lang="en-US" sz="2800" dirty="0" err="1">
                <a:solidFill>
                  <a:srgbClr val="414141"/>
                </a:solidFill>
              </a:rPr>
              <a:t>skupnostjo</a:t>
            </a:r>
            <a:r>
              <a:rPr lang="en-US" sz="2800" dirty="0">
                <a:solidFill>
                  <a:srgbClr val="414141"/>
                </a:solidFill>
              </a:rPr>
              <a:t> </a:t>
            </a:r>
            <a:r>
              <a:rPr lang="en-US" sz="2800" dirty="0" err="1">
                <a:solidFill>
                  <a:srgbClr val="414141"/>
                </a:solidFill>
              </a:rPr>
              <a:t>prek</a:t>
            </a:r>
            <a:r>
              <a:rPr lang="en-US" sz="2800" dirty="0">
                <a:solidFill>
                  <a:srgbClr val="414141"/>
                </a:solidFill>
              </a:rPr>
              <a:t> </a:t>
            </a:r>
            <a:r>
              <a:rPr lang="en-US" sz="2800" dirty="0" err="1">
                <a:solidFill>
                  <a:srgbClr val="414141"/>
                </a:solidFill>
              </a:rPr>
              <a:t>skrbno</a:t>
            </a:r>
            <a:r>
              <a:rPr lang="en-US" sz="2800" dirty="0">
                <a:solidFill>
                  <a:srgbClr val="414141"/>
                </a:solidFill>
              </a:rPr>
              <a:t> </a:t>
            </a:r>
            <a:r>
              <a:rPr lang="en-US" sz="2800" dirty="0" err="1">
                <a:solidFill>
                  <a:srgbClr val="414141"/>
                </a:solidFill>
              </a:rPr>
              <a:t>izbranih</a:t>
            </a:r>
            <a:r>
              <a:rPr lang="en-US" sz="2800" dirty="0">
                <a:solidFill>
                  <a:srgbClr val="414141"/>
                </a:solidFill>
              </a:rPr>
              <a:t> </a:t>
            </a:r>
            <a:r>
              <a:rPr lang="en-US" sz="2800" dirty="0" err="1">
                <a:solidFill>
                  <a:srgbClr val="414141"/>
                </a:solidFill>
              </a:rPr>
              <a:t>doživetij</a:t>
            </a:r>
            <a:endParaRPr lang="en-US" sz="2800" dirty="0">
              <a:solidFill>
                <a:srgbClr val="414141"/>
              </a:solidFill>
              <a:ea typeface="Calibri"/>
              <a:cs typeface="Calibri"/>
            </a:endParaRPr>
          </a:p>
          <a:p>
            <a:endParaRPr lang="en-US" sz="800">
              <a:solidFill>
                <a:srgbClr val="414141"/>
              </a:solidFill>
            </a:endParaRPr>
          </a:p>
          <a:p>
            <a:endParaRPr lang="en-US" sz="800">
              <a:solidFill>
                <a:srgbClr val="414141"/>
              </a:solidFill>
            </a:endParaRPr>
          </a:p>
          <a:p>
            <a:pPr>
              <a:lnSpc>
                <a:spcPts val="2340"/>
              </a:lnSpc>
            </a:pPr>
            <a:r>
              <a:rPr lang="en-GB" sz="2200" b="0" dirty="0">
                <a:solidFill>
                  <a:srgbClr val="414141"/>
                </a:solidFill>
              </a:rPr>
              <a:t>V 2. </a:t>
            </a:r>
            <a:r>
              <a:rPr lang="en-GB" sz="2200" b="0" dirty="0" err="1">
                <a:solidFill>
                  <a:srgbClr val="414141"/>
                </a:solidFill>
              </a:rPr>
              <a:t>poglavju</a:t>
            </a:r>
            <a:r>
              <a:rPr lang="en-GB" sz="2200" b="0" dirty="0">
                <a:solidFill>
                  <a:srgbClr val="414141"/>
                </a:solidFill>
              </a:rPr>
              <a:t> </a:t>
            </a:r>
            <a:r>
              <a:rPr lang="en-GB" sz="2200" b="0" dirty="0" err="1">
                <a:solidFill>
                  <a:srgbClr val="414141"/>
                </a:solidFill>
              </a:rPr>
              <a:t>raziskujemo</a:t>
            </a:r>
            <a:r>
              <a:rPr lang="en-GB" sz="2200" b="0" dirty="0">
                <a:solidFill>
                  <a:srgbClr val="414141"/>
                </a:solidFill>
              </a:rPr>
              <a:t>, </a:t>
            </a:r>
            <a:r>
              <a:rPr lang="en-GB" sz="2200" b="0" dirty="0" err="1">
                <a:solidFill>
                  <a:srgbClr val="414141"/>
                </a:solidFill>
              </a:rPr>
              <a:t>kako</a:t>
            </a:r>
            <a:r>
              <a:rPr lang="en-GB" sz="2200" b="0" dirty="0">
                <a:solidFill>
                  <a:srgbClr val="414141"/>
                </a:solidFill>
              </a:rPr>
              <a:t> </a:t>
            </a:r>
            <a:r>
              <a:rPr lang="en-GB" sz="2200" b="0" dirty="0" err="1">
                <a:solidFill>
                  <a:srgbClr val="414141"/>
                </a:solidFill>
              </a:rPr>
              <a:t>današnji</a:t>
            </a:r>
            <a:r>
              <a:rPr lang="en-GB" sz="2200" b="0" dirty="0">
                <a:solidFill>
                  <a:srgbClr val="414141"/>
                </a:solidFill>
              </a:rPr>
              <a:t> </a:t>
            </a:r>
            <a:r>
              <a:rPr lang="en-GB" sz="2200" b="0" dirty="0" err="1">
                <a:solidFill>
                  <a:srgbClr val="414141"/>
                </a:solidFill>
              </a:rPr>
              <a:t>popotniki</a:t>
            </a:r>
            <a:r>
              <a:rPr lang="en-GB" sz="2200" b="0" dirty="0">
                <a:solidFill>
                  <a:srgbClr val="414141"/>
                </a:solidFill>
              </a:rPr>
              <a:t> </a:t>
            </a:r>
            <a:r>
              <a:rPr lang="en-GB" sz="2200" b="0" dirty="0" err="1">
                <a:solidFill>
                  <a:srgbClr val="414141"/>
                </a:solidFill>
              </a:rPr>
              <a:t>cenijo</a:t>
            </a:r>
            <a:r>
              <a:rPr lang="en-GB" sz="2200" b="0" dirty="0">
                <a:solidFill>
                  <a:srgbClr val="414141"/>
                </a:solidFill>
              </a:rPr>
              <a:t> </a:t>
            </a:r>
            <a:r>
              <a:rPr lang="en-GB" sz="2200" b="0" dirty="0" err="1">
                <a:solidFill>
                  <a:srgbClr val="414141"/>
                </a:solidFill>
              </a:rPr>
              <a:t>lokalno</a:t>
            </a:r>
            <a:r>
              <a:rPr lang="en-GB" sz="2200" b="0" dirty="0">
                <a:solidFill>
                  <a:srgbClr val="414141"/>
                </a:solidFill>
              </a:rPr>
              <a:t> </a:t>
            </a:r>
            <a:r>
              <a:rPr lang="en-GB" sz="2200" b="0" dirty="0" err="1">
                <a:solidFill>
                  <a:srgbClr val="414141"/>
                </a:solidFill>
              </a:rPr>
              <a:t>povezovanje</a:t>
            </a:r>
            <a:r>
              <a:rPr lang="en-GB" sz="2200" b="0" dirty="0">
                <a:solidFill>
                  <a:srgbClr val="414141"/>
                </a:solidFill>
              </a:rPr>
              <a:t>, in </a:t>
            </a:r>
            <a:r>
              <a:rPr lang="en-GB" sz="2200" b="0" dirty="0" err="1">
                <a:solidFill>
                  <a:srgbClr val="414141"/>
                </a:solidFill>
              </a:rPr>
              <a:t>pokažemo</a:t>
            </a:r>
            <a:r>
              <a:rPr lang="en-GB" sz="2200" b="0" dirty="0">
                <a:solidFill>
                  <a:srgbClr val="414141"/>
                </a:solidFill>
              </a:rPr>
              <a:t>, </a:t>
            </a:r>
            <a:r>
              <a:rPr lang="en-GB" sz="2200" b="0" dirty="0" err="1">
                <a:solidFill>
                  <a:srgbClr val="414141"/>
                </a:solidFill>
              </a:rPr>
              <a:t>kako</a:t>
            </a:r>
            <a:r>
              <a:rPr lang="en-GB" sz="2200" b="0" dirty="0">
                <a:solidFill>
                  <a:srgbClr val="414141"/>
                </a:solidFill>
              </a:rPr>
              <a:t> </a:t>
            </a:r>
            <a:r>
              <a:rPr lang="en-GB" sz="2200" b="0" dirty="0" err="1">
                <a:solidFill>
                  <a:srgbClr val="414141"/>
                </a:solidFill>
              </a:rPr>
              <a:t>lahko</a:t>
            </a:r>
            <a:r>
              <a:rPr lang="en-GB" sz="2200" b="0" dirty="0">
                <a:solidFill>
                  <a:srgbClr val="414141"/>
                </a:solidFill>
              </a:rPr>
              <a:t> </a:t>
            </a:r>
            <a:r>
              <a:rPr lang="en-GB" sz="2200" b="0" dirty="0" err="1">
                <a:solidFill>
                  <a:srgbClr val="414141"/>
                </a:solidFill>
              </a:rPr>
              <a:t>skrbno</a:t>
            </a:r>
            <a:r>
              <a:rPr lang="en-GB" sz="2200" b="0" dirty="0">
                <a:solidFill>
                  <a:srgbClr val="414141"/>
                </a:solidFill>
              </a:rPr>
              <a:t> </a:t>
            </a:r>
            <a:r>
              <a:rPr lang="en-GB" sz="2200" b="0" dirty="0" err="1">
                <a:solidFill>
                  <a:srgbClr val="414141"/>
                </a:solidFill>
              </a:rPr>
              <a:t>izbrane</a:t>
            </a:r>
            <a:r>
              <a:rPr lang="en-GB" sz="2200" b="0" dirty="0">
                <a:solidFill>
                  <a:srgbClr val="414141"/>
                </a:solidFill>
              </a:rPr>
              <a:t> </a:t>
            </a:r>
            <a:r>
              <a:rPr lang="en-GB" sz="2200" b="0" dirty="0" err="1">
                <a:solidFill>
                  <a:srgbClr val="414141"/>
                </a:solidFill>
              </a:rPr>
              <a:t>izkušnje</a:t>
            </a:r>
            <a:r>
              <a:rPr lang="en-GB" sz="2200" b="0" dirty="0">
                <a:solidFill>
                  <a:srgbClr val="414141"/>
                </a:solidFill>
              </a:rPr>
              <a:t>, </a:t>
            </a:r>
            <a:r>
              <a:rPr lang="en-GB" sz="2200" b="0" dirty="0" err="1">
                <a:solidFill>
                  <a:srgbClr val="414141"/>
                </a:solidFill>
              </a:rPr>
              <a:t>zakoreninjene</a:t>
            </a:r>
            <a:r>
              <a:rPr lang="en-GB" sz="2200" b="0" dirty="0">
                <a:solidFill>
                  <a:srgbClr val="414141"/>
                </a:solidFill>
              </a:rPr>
              <a:t> v </a:t>
            </a:r>
            <a:r>
              <a:rPr lang="en-GB" sz="2200" b="0" dirty="0" err="1">
                <a:solidFill>
                  <a:srgbClr val="414141"/>
                </a:solidFill>
              </a:rPr>
              <a:t>skupnosti</a:t>
            </a:r>
            <a:r>
              <a:rPr lang="en-GB" sz="2200" b="0" dirty="0">
                <a:solidFill>
                  <a:srgbClr val="414141"/>
                </a:solidFill>
              </a:rPr>
              <a:t>, </a:t>
            </a:r>
            <a:r>
              <a:rPr lang="en-GB" sz="2200" b="0" dirty="0" err="1">
                <a:solidFill>
                  <a:srgbClr val="414141"/>
                </a:solidFill>
              </a:rPr>
              <a:t>spremenijo</a:t>
            </a:r>
            <a:r>
              <a:rPr lang="en-GB" sz="2200" b="0" dirty="0">
                <a:solidFill>
                  <a:srgbClr val="414141"/>
                </a:solidFill>
              </a:rPr>
              <a:t> </a:t>
            </a:r>
            <a:r>
              <a:rPr lang="en-GB" sz="2200" b="0" dirty="0" err="1">
                <a:solidFill>
                  <a:srgbClr val="414141"/>
                </a:solidFill>
              </a:rPr>
              <a:t>bivanje</a:t>
            </a:r>
            <a:r>
              <a:rPr lang="en-GB" sz="2200" b="0" dirty="0">
                <a:solidFill>
                  <a:srgbClr val="414141"/>
                </a:solidFill>
              </a:rPr>
              <a:t> </a:t>
            </a:r>
            <a:r>
              <a:rPr lang="en-GB" sz="2200" b="0" dirty="0" err="1">
                <a:solidFill>
                  <a:srgbClr val="414141"/>
                </a:solidFill>
              </a:rPr>
              <a:t>na</a:t>
            </a:r>
            <a:r>
              <a:rPr lang="en-GB" sz="2200" b="0" dirty="0">
                <a:solidFill>
                  <a:srgbClr val="414141"/>
                </a:solidFill>
              </a:rPr>
              <a:t> </a:t>
            </a:r>
            <a:r>
              <a:rPr lang="en-GB" sz="2200" b="0" dirty="0" err="1">
                <a:solidFill>
                  <a:srgbClr val="414141"/>
                </a:solidFill>
              </a:rPr>
              <a:t>podeželju</a:t>
            </a:r>
            <a:r>
              <a:rPr lang="en-GB" sz="2200" b="0" dirty="0">
                <a:solidFill>
                  <a:srgbClr val="414141"/>
                </a:solidFill>
              </a:rPr>
              <a:t> v </a:t>
            </a:r>
            <a:r>
              <a:rPr lang="en-GB" sz="2200" b="0" dirty="0" err="1">
                <a:solidFill>
                  <a:srgbClr val="414141"/>
                </a:solidFill>
              </a:rPr>
              <a:t>nekaj</a:t>
            </a:r>
            <a:r>
              <a:rPr lang="en-GB" sz="2200" b="0" dirty="0">
                <a:solidFill>
                  <a:srgbClr val="414141"/>
                </a:solidFill>
              </a:rPr>
              <a:t> </a:t>
            </a:r>
            <a:r>
              <a:rPr lang="en-GB" sz="2200" b="0" dirty="0" err="1">
                <a:solidFill>
                  <a:srgbClr val="414141"/>
                </a:solidFill>
              </a:rPr>
              <a:t>resnično</a:t>
            </a:r>
            <a:r>
              <a:rPr lang="en-GB" sz="2200" b="0" dirty="0">
                <a:solidFill>
                  <a:srgbClr val="414141"/>
                </a:solidFill>
              </a:rPr>
              <a:t> </a:t>
            </a:r>
            <a:r>
              <a:rPr lang="en-GB" sz="2200" b="0" dirty="0" err="1">
                <a:solidFill>
                  <a:srgbClr val="414141"/>
                </a:solidFill>
              </a:rPr>
              <a:t>nepozabnega</a:t>
            </a:r>
            <a:r>
              <a:rPr lang="en-GB" sz="2200" b="0" dirty="0">
                <a:solidFill>
                  <a:srgbClr val="414141"/>
                </a:solidFill>
              </a:rPr>
              <a:t> in </a:t>
            </a:r>
            <a:r>
              <a:rPr lang="en-GB" sz="2200" b="0" dirty="0" err="1">
                <a:solidFill>
                  <a:srgbClr val="414141"/>
                </a:solidFill>
              </a:rPr>
              <a:t>edinstvenega</a:t>
            </a:r>
            <a:r>
              <a:rPr lang="en-GB" sz="2200" b="0" dirty="0">
                <a:solidFill>
                  <a:srgbClr val="414141"/>
                </a:solidFill>
              </a:rPr>
              <a:t>.</a:t>
            </a:r>
            <a:endParaRPr lang="en-GB" sz="2200" b="0" dirty="0">
              <a:solidFill>
                <a:srgbClr val="414141"/>
              </a:solidFill>
              <a:ea typeface="Calibri"/>
              <a:cs typeface="Calibri"/>
            </a:endParaRPr>
          </a:p>
          <a:p>
            <a:pPr>
              <a:lnSpc>
                <a:spcPts val="2340"/>
              </a:lnSpc>
            </a:pPr>
            <a:endParaRPr lang="en-GB" sz="2200" b="0">
              <a:solidFill>
                <a:srgbClr val="414141"/>
              </a:solidFill>
            </a:endParaRPr>
          </a:p>
          <a:p>
            <a:pPr>
              <a:lnSpc>
                <a:spcPts val="2340"/>
              </a:lnSpc>
            </a:pPr>
            <a:endParaRPr lang="en-GB" sz="2200" b="0">
              <a:solidFill>
                <a:srgbClr val="414141"/>
              </a:solidFill>
            </a:endParaRPr>
          </a:p>
          <a:p>
            <a:endParaRPr lang="en-GB" sz="2200" b="0">
              <a:solidFill>
                <a:srgbClr val="414141"/>
              </a:solidFill>
            </a:endParaRPr>
          </a:p>
          <a:p>
            <a:endParaRPr lang="en-GB" sz="2200" b="0">
              <a:solidFill>
                <a:srgbClr val="414141"/>
              </a:solidFill>
            </a:endParaRPr>
          </a:p>
        </p:txBody>
      </p:sp>
      <p:sp>
        <p:nvSpPr>
          <p:cNvPr id="13" name="Text Placeholder 5">
            <a:extLst>
              <a:ext uri="{FF2B5EF4-FFF2-40B4-BE49-F238E27FC236}">
                <a16:creationId xmlns:a16="http://schemas.microsoft.com/office/drawing/2014/main" id="{6F3E5473-8050-DC47-3CDE-B3BB91627D39}"/>
              </a:ext>
            </a:extLst>
          </p:cNvPr>
          <p:cNvSpPr txBox="1">
            <a:spLocks/>
          </p:cNvSpPr>
          <p:nvPr/>
        </p:nvSpPr>
        <p:spPr>
          <a:xfrm>
            <a:off x="4264348" y="2371544"/>
            <a:ext cx="7427278"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5" name="Text Placeholder 5">
            <a:extLst>
              <a:ext uri="{FF2B5EF4-FFF2-40B4-BE49-F238E27FC236}">
                <a16:creationId xmlns:a16="http://schemas.microsoft.com/office/drawing/2014/main" id="{76758E7F-3345-49A1-057F-B93B62D22BF9}"/>
              </a:ext>
            </a:extLst>
          </p:cNvPr>
          <p:cNvSpPr txBox="1">
            <a:spLocks/>
          </p:cNvSpPr>
          <p:nvPr/>
        </p:nvSpPr>
        <p:spPr>
          <a:xfrm>
            <a:off x="4272917" y="3916636"/>
            <a:ext cx="7427278" cy="2028977"/>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0" name="Text Placeholder 6">
            <a:extLst>
              <a:ext uri="{FF2B5EF4-FFF2-40B4-BE49-F238E27FC236}">
                <a16:creationId xmlns:a16="http://schemas.microsoft.com/office/drawing/2014/main" id="{36CBC919-49B1-155A-FD2D-3074D6A2869D}"/>
              </a:ext>
            </a:extLst>
          </p:cNvPr>
          <p:cNvSpPr txBox="1">
            <a:spLocks/>
          </p:cNvSpPr>
          <p:nvPr/>
        </p:nvSpPr>
        <p:spPr>
          <a:xfrm>
            <a:off x="4222218" y="4745445"/>
            <a:ext cx="6808876" cy="1049221"/>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6" name="Text Placeholder 7">
            <a:extLst>
              <a:ext uri="{FF2B5EF4-FFF2-40B4-BE49-F238E27FC236}">
                <a16:creationId xmlns:a16="http://schemas.microsoft.com/office/drawing/2014/main" id="{350C6264-0708-676B-CF23-BE7116945600}"/>
              </a:ext>
            </a:extLst>
          </p:cNvPr>
          <p:cNvSpPr txBox="1">
            <a:spLocks/>
          </p:cNvSpPr>
          <p:nvPr/>
        </p:nvSpPr>
        <p:spPr>
          <a:xfrm rot="16200000">
            <a:off x="2151000" y="1413596"/>
            <a:ext cx="3279651" cy="452458"/>
          </a:xfrm>
          <a:prstGeom prst="rect">
            <a:avLst/>
          </a:prstGeom>
          <a:solidFill>
            <a:srgbClr val="EC7C69"/>
          </a:solidFill>
        </p:spPr>
        <p:txBody>
          <a:bodyPr lIns="91440" tIns="45720" rIns="91440" bIns="45720"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latin typeface="Calibri"/>
                <a:ea typeface="Calibri"/>
                <a:cs typeface="Calibri"/>
              </a:rPr>
              <a:t>Fotografija: Waterford Castle Hotel in </a:t>
            </a:r>
          </a:p>
          <a:p>
            <a:pPr algn="ctr"/>
            <a:r>
              <a:rPr lang="en-GB" sz="1200"/>
              <a:t>Golf Resort, z dovoljenjem Shane O'Neill</a:t>
            </a:r>
          </a:p>
        </p:txBody>
      </p:sp>
      <p:sp>
        <p:nvSpPr>
          <p:cNvPr id="4" name="Slide Number Placeholder 5">
            <a:extLst>
              <a:ext uri="{FF2B5EF4-FFF2-40B4-BE49-F238E27FC236}">
                <a16:creationId xmlns:a16="http://schemas.microsoft.com/office/drawing/2014/main" id="{2B7ED4A0-81DA-85C3-D4B0-32FDCB230AA5}"/>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a:t>
            </a:fld>
            <a:endParaRPr lang="fr-CA" sz="1200"/>
          </a:p>
        </p:txBody>
      </p:sp>
    </p:spTree>
    <p:extLst>
      <p:ext uri="{BB962C8B-B14F-4D97-AF65-F5344CB8AC3E}">
        <p14:creationId xmlns:p14="http://schemas.microsoft.com/office/powerpoint/2010/main" val="1261339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2488-3E00-4F5C-4D02-C1B718B36B44}"/>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80E3C755-1E63-5F53-75C0-7E47092625CA}"/>
              </a:ext>
            </a:extLst>
          </p:cNvPr>
          <p:cNvSpPr/>
          <p:nvPr/>
        </p:nvSpPr>
        <p:spPr>
          <a:xfrm flipH="1">
            <a:off x="5198103" y="308222"/>
            <a:ext cx="6954821" cy="1030732"/>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FC437EBC-276F-A096-FFB0-594F00347132}"/>
              </a:ext>
            </a:extLst>
          </p:cNvPr>
          <p:cNvSpPr txBox="1">
            <a:spLocks/>
          </p:cNvSpPr>
          <p:nvPr/>
        </p:nvSpPr>
        <p:spPr>
          <a:xfrm>
            <a:off x="5667033" y="461894"/>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DFF46348-09D0-563E-186D-ECF5EFA549D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60</a:t>
            </a:fld>
            <a:endParaRPr lang="fr-CA" sz="1200"/>
          </a:p>
        </p:txBody>
      </p:sp>
      <p:sp>
        <p:nvSpPr>
          <p:cNvPr id="9" name="Text Placeholder 2">
            <a:extLst>
              <a:ext uri="{FF2B5EF4-FFF2-40B4-BE49-F238E27FC236}">
                <a16:creationId xmlns:a16="http://schemas.microsoft.com/office/drawing/2014/main" id="{7A4BC534-C2D8-D9C7-2EAB-E59E366DEFD2}"/>
              </a:ext>
            </a:extLst>
          </p:cNvPr>
          <p:cNvSpPr txBox="1">
            <a:spLocks/>
          </p:cNvSpPr>
          <p:nvPr/>
        </p:nvSpPr>
        <p:spPr>
          <a:xfrm>
            <a:off x="642406" y="132916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04</a:t>
            </a:r>
            <a:endParaRPr lang="en-GB" sz="6600" b="1">
              <a:solidFill>
                <a:schemeClr val="bg1"/>
              </a:solidFill>
            </a:endParaRPr>
          </a:p>
        </p:txBody>
      </p:sp>
      <p:sp>
        <p:nvSpPr>
          <p:cNvPr id="10" name="Freeform 9">
            <a:extLst>
              <a:ext uri="{FF2B5EF4-FFF2-40B4-BE49-F238E27FC236}">
                <a16:creationId xmlns:a16="http://schemas.microsoft.com/office/drawing/2014/main" id="{BFBD427E-9D50-5D29-C781-734975262599}"/>
              </a:ext>
            </a:extLst>
          </p:cNvPr>
          <p:cNvSpPr/>
          <p:nvPr/>
        </p:nvSpPr>
        <p:spPr>
          <a:xfrm>
            <a:off x="-3603" y="2129985"/>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E9014E33-641C-65ED-9176-7291825D4FEF}"/>
              </a:ext>
            </a:extLst>
          </p:cNvPr>
          <p:cNvSpPr txBox="1">
            <a:spLocks/>
          </p:cNvSpPr>
          <p:nvPr/>
        </p:nvSpPr>
        <p:spPr>
          <a:xfrm>
            <a:off x="1829104" y="1482920"/>
            <a:ext cx="6740598" cy="490117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a:t>Trajnostna rast poslovanja </a:t>
            </a:r>
          </a:p>
          <a:p>
            <a:pPr>
              <a:lnSpc>
                <a:spcPts val="2480"/>
              </a:lnSpc>
            </a:pPr>
            <a:r>
              <a:rPr lang="en-GB" sz="2600" b="1"/>
              <a:t>prek digitalne prisotnosti</a:t>
            </a:r>
          </a:p>
          <a:p>
            <a:pPr>
              <a:lnSpc>
                <a:spcPts val="2480"/>
              </a:lnSpc>
            </a:pPr>
            <a:endParaRPr lang="en-GB" sz="2600" b="1"/>
          </a:p>
          <a:p>
            <a:pPr marL="342900" indent="-342900">
              <a:lnSpc>
                <a:spcPts val="2380"/>
              </a:lnSpc>
              <a:buFont typeface="Wingdings" panose="05000000000000000000" pitchFamily="2" charset="2"/>
              <a:buChar char="§"/>
            </a:pPr>
            <a:r>
              <a:rPr lang="en-IE" sz="2200"/>
              <a:t>Digitalna prisotnost kot nova izložba: Vaša spletna stran, platforme za rezervacije in družbena omrežja skupaj oblikujejo mnenje gostov.</a:t>
            </a:r>
          </a:p>
          <a:p>
            <a:pPr marL="342900" indent="-342900">
              <a:lnSpc>
                <a:spcPts val="2380"/>
              </a:lnSpc>
              <a:buFont typeface="Wingdings" panose="05000000000000000000" pitchFamily="2" charset="2"/>
              <a:buChar char="§"/>
            </a:pPr>
            <a:endParaRPr lang="en-IE" sz="2200"/>
          </a:p>
          <a:p>
            <a:pPr marL="342900" indent="-342900">
              <a:lnSpc>
                <a:spcPts val="2380"/>
              </a:lnSpc>
              <a:buFont typeface="Wingdings" panose="05000000000000000000" pitchFamily="2" charset="2"/>
              <a:buChar char="§"/>
            </a:pPr>
            <a:r>
              <a:rPr lang="en-IE" sz="2200"/>
              <a:t>Trajnost v blagovni znamki: doslednost, ne nenehno prenavljanje, je tisto, kar ohranja dolgoročno prepoznavnost.</a:t>
            </a:r>
          </a:p>
          <a:p>
            <a:pPr marL="342900" indent="-342900">
              <a:lnSpc>
                <a:spcPts val="2380"/>
              </a:lnSpc>
              <a:buFont typeface="Wingdings" panose="05000000000000000000" pitchFamily="2" charset="2"/>
              <a:buChar char="§"/>
            </a:pPr>
            <a:endParaRPr lang="en-IE" sz="2200"/>
          </a:p>
          <a:p>
            <a:pPr marL="342900" indent="-342900">
              <a:lnSpc>
                <a:spcPts val="2380"/>
              </a:lnSpc>
              <a:buFont typeface="Wingdings" panose="05000000000000000000" pitchFamily="2" charset="2"/>
              <a:buChar char="§"/>
            </a:pPr>
            <a:r>
              <a:rPr lang="en-IE" sz="2200"/>
              <a:t>Strategija vsebine: ravnovesje med promocijskimi objavami (rezervacije), objavami skupnosti (izpostavljeni gostje) in objavami s pripovedmi (kraj in izkušnje).</a:t>
            </a:r>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pic>
        <p:nvPicPr>
          <p:cNvPr id="3" name="Picture 2">
            <a:extLst>
              <a:ext uri="{FF2B5EF4-FFF2-40B4-BE49-F238E27FC236}">
                <a16:creationId xmlns:a16="http://schemas.microsoft.com/office/drawing/2014/main" id="{089EED02-11D4-991C-69F4-4D8ABE6CC92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2455334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2488-3E00-4F5C-4D02-C1B718B36B44}"/>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80E3C755-1E63-5F53-75C0-7E47092625CA}"/>
              </a:ext>
            </a:extLst>
          </p:cNvPr>
          <p:cNvSpPr/>
          <p:nvPr/>
        </p:nvSpPr>
        <p:spPr>
          <a:xfrm flipH="1">
            <a:off x="5198103" y="435222"/>
            <a:ext cx="6954821" cy="1050270"/>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FC437EBC-276F-A096-FFB0-594F00347132}"/>
              </a:ext>
            </a:extLst>
          </p:cNvPr>
          <p:cNvSpPr txBox="1">
            <a:spLocks/>
          </p:cNvSpPr>
          <p:nvPr/>
        </p:nvSpPr>
        <p:spPr>
          <a:xfrm>
            <a:off x="5745187" y="598662"/>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Poglavje 3:</a:t>
            </a:r>
            <a:r>
              <a:rPr lang="en-US"/>
              <a:t> 4 ključna področja učenja</a:t>
            </a:r>
          </a:p>
        </p:txBody>
      </p:sp>
      <p:sp>
        <p:nvSpPr>
          <p:cNvPr id="13" name="Slide Number Placeholder 5">
            <a:extLst>
              <a:ext uri="{FF2B5EF4-FFF2-40B4-BE49-F238E27FC236}">
                <a16:creationId xmlns:a16="http://schemas.microsoft.com/office/drawing/2014/main" id="{DFF46348-09D0-563E-186D-ECF5EFA549D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61</a:t>
            </a:fld>
            <a:endParaRPr lang="fr-CA" sz="1200"/>
          </a:p>
        </p:txBody>
      </p:sp>
      <p:sp>
        <p:nvSpPr>
          <p:cNvPr id="9" name="Text Placeholder 2">
            <a:extLst>
              <a:ext uri="{FF2B5EF4-FFF2-40B4-BE49-F238E27FC236}">
                <a16:creationId xmlns:a16="http://schemas.microsoft.com/office/drawing/2014/main" id="{7A4BC534-C2D8-D9C7-2EAB-E59E366DEFD2}"/>
              </a:ext>
            </a:extLst>
          </p:cNvPr>
          <p:cNvSpPr txBox="1">
            <a:spLocks/>
          </p:cNvSpPr>
          <p:nvPr/>
        </p:nvSpPr>
        <p:spPr>
          <a:xfrm>
            <a:off x="652175" y="171016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a:solidFill>
                  <a:schemeClr val="bg1"/>
                </a:solidFill>
              </a:rPr>
              <a:t>04</a:t>
            </a:r>
            <a:endParaRPr lang="en-GB" sz="6600" b="1">
              <a:solidFill>
                <a:schemeClr val="bg1"/>
              </a:solidFill>
            </a:endParaRPr>
          </a:p>
        </p:txBody>
      </p:sp>
      <p:sp>
        <p:nvSpPr>
          <p:cNvPr id="10" name="Freeform 9">
            <a:extLst>
              <a:ext uri="{FF2B5EF4-FFF2-40B4-BE49-F238E27FC236}">
                <a16:creationId xmlns:a16="http://schemas.microsoft.com/office/drawing/2014/main" id="{BFBD427E-9D50-5D29-C781-734975262599}"/>
              </a:ext>
            </a:extLst>
          </p:cNvPr>
          <p:cNvSpPr/>
          <p:nvPr/>
        </p:nvSpPr>
        <p:spPr>
          <a:xfrm>
            <a:off x="-3603" y="256960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E9014E33-641C-65ED-9176-7291825D4FEF}"/>
              </a:ext>
            </a:extLst>
          </p:cNvPr>
          <p:cNvSpPr txBox="1">
            <a:spLocks/>
          </p:cNvSpPr>
          <p:nvPr/>
        </p:nvSpPr>
        <p:spPr>
          <a:xfrm>
            <a:off x="1955364" y="1778694"/>
            <a:ext cx="5625624" cy="362867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a:t>Trajnostna rast poslovanja </a:t>
            </a:r>
          </a:p>
          <a:p>
            <a:pPr>
              <a:lnSpc>
                <a:spcPts val="2480"/>
              </a:lnSpc>
            </a:pPr>
            <a:r>
              <a:rPr lang="en-GB" sz="2600" b="1"/>
              <a:t>prek digitalne prisotnosti</a:t>
            </a:r>
          </a:p>
          <a:p>
            <a:pPr>
              <a:lnSpc>
                <a:spcPts val="2380"/>
              </a:lnSpc>
            </a:pPr>
            <a:endParaRPr lang="en-GB" sz="2600" b="1"/>
          </a:p>
          <a:p>
            <a:pPr marL="342900" indent="-342900">
              <a:lnSpc>
                <a:spcPts val="2380"/>
              </a:lnSpc>
              <a:buFont typeface="Wingdings" panose="05000000000000000000" pitchFamily="2" charset="2"/>
              <a:buChar char="§"/>
            </a:pPr>
            <a:r>
              <a:rPr lang="en-IE" sz="2200"/>
              <a:t>Rast na podlagi podatkov: spremljajte vpoglede in analitiko (klike, rezervacije, delitve, komentarje), da ugotovite, kaj najbolj odmeva.</a:t>
            </a:r>
          </a:p>
          <a:p>
            <a:pPr marL="342900" indent="-342900">
              <a:lnSpc>
                <a:spcPts val="2380"/>
              </a:lnSpc>
              <a:buFont typeface="Wingdings" panose="05000000000000000000" pitchFamily="2" charset="2"/>
              <a:buChar char="§"/>
            </a:pPr>
            <a:endParaRPr lang="en-IE" sz="2200"/>
          </a:p>
          <a:p>
            <a:pPr marL="342900" indent="-342900">
              <a:lnSpc>
                <a:spcPts val="2380"/>
              </a:lnSpc>
              <a:buFont typeface="Wingdings" panose="05000000000000000000" pitchFamily="2" charset="2"/>
              <a:buChar char="§"/>
            </a:pPr>
            <a:r>
              <a:rPr lang="en-IE" sz="2200"/>
              <a:t>Dolgoročna vizija: Gradnja digitalne prisotnosti pomeni negovanje baze zvestih gostov, ki se vedno znova vračajo, namesto da bi lovili enkratne rezervacije.</a:t>
            </a:r>
          </a:p>
          <a:p>
            <a:pPr>
              <a:lnSpc>
                <a:spcPts val="2380"/>
              </a:lnSpc>
            </a:pPr>
            <a:endParaRPr lang="en-IE" sz="2200"/>
          </a:p>
          <a:p>
            <a:pPr>
              <a:lnSpc>
                <a:spcPts val="2380"/>
              </a:lnSpc>
            </a:pPr>
            <a:endParaRPr lang="en-IE" sz="2200"/>
          </a:p>
          <a:p>
            <a:pPr>
              <a:lnSpc>
                <a:spcPts val="2380"/>
              </a:lnSpc>
            </a:pPr>
            <a:endParaRPr lang="en-US" sz="2400"/>
          </a:p>
          <a:p>
            <a:pPr>
              <a:lnSpc>
                <a:spcPts val="2480"/>
              </a:lnSpc>
            </a:pPr>
            <a:endParaRPr lang="en-US" sz="2400"/>
          </a:p>
          <a:p>
            <a:pPr>
              <a:lnSpc>
                <a:spcPts val="2480"/>
              </a:lnSpc>
            </a:pPr>
            <a:endParaRPr lang="en-GB" sz="2400"/>
          </a:p>
          <a:p>
            <a:pPr>
              <a:lnSpc>
                <a:spcPts val="2480"/>
              </a:lnSpc>
            </a:pPr>
            <a:endParaRPr lang="en-GB" sz="2400"/>
          </a:p>
        </p:txBody>
      </p:sp>
      <p:pic>
        <p:nvPicPr>
          <p:cNvPr id="3" name="Picture 2">
            <a:extLst>
              <a:ext uri="{FF2B5EF4-FFF2-40B4-BE49-F238E27FC236}">
                <a16:creationId xmlns:a16="http://schemas.microsoft.com/office/drawing/2014/main" id="{089EED02-11D4-991C-69F4-4D8ABE6CC92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583052" y="3168529"/>
            <a:ext cx="4246690" cy="3154091"/>
          </a:xfrm>
          <a:prstGeom prst="rect">
            <a:avLst/>
          </a:prstGeom>
        </p:spPr>
      </p:pic>
    </p:spTree>
    <p:extLst>
      <p:ext uri="{BB962C8B-B14F-4D97-AF65-F5344CB8AC3E}">
        <p14:creationId xmlns:p14="http://schemas.microsoft.com/office/powerpoint/2010/main" val="4061672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34875" y="1548294"/>
            <a:ext cx="3551949" cy="1049221"/>
          </a:xfrm>
          <a:prstGeom prst="rect">
            <a:avLst/>
          </a:prstGeom>
        </p:spPr>
        <p:txBody>
          <a:bodyPr/>
          <a:lstStyle/>
          <a:p>
            <a:r>
              <a:rPr lang="en-US"/>
              <a:t>Moč pripovedovanja zgodb v turističnem marketingu</a:t>
            </a:r>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a:t>Primer</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648236" y="2019050"/>
            <a:ext cx="5944597"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a:t>Ta video raziskuje, kako lahko privlačne zgodbe povečajo privlačnost turističnih ponudb, zlasti na podeželju. Nudi praktične vpoglede v ustvarjanje zgodb, ki pritegnejo potencialne obiskovalce, s čimer spodbuja globlje povezave in spodbuja rezervacije. </a:t>
            </a:r>
          </a:p>
          <a:p>
            <a:pPr>
              <a:lnSpc>
                <a:spcPts val="2340"/>
              </a:lnSpc>
              <a:buClr>
                <a:srgbClr val="EC7C69"/>
              </a:buClr>
            </a:pPr>
            <a:endParaRPr lang="en-IE"/>
          </a:p>
          <a:p>
            <a:pPr>
              <a:lnSpc>
                <a:spcPts val="2340"/>
              </a:lnSpc>
              <a:buClr>
                <a:srgbClr val="EC7C69"/>
              </a:buClr>
            </a:pPr>
            <a:r>
              <a:rPr lang="en-IE"/>
              <a:t>Vsebina je še posebej koristna za mala in srednja podjetja ter ponudnike poklicnega izobraževanja in usposabljanja, ki želijo pripovedovanje zgodb izkoristiti kot strateško orodje za razvoj podeželskega turizma.</a:t>
            </a:r>
          </a:p>
          <a:p>
            <a:pPr>
              <a:lnSpc>
                <a:spcPts val="2340"/>
              </a:lnSpc>
              <a:buClr>
                <a:srgbClr val="EC7C69"/>
              </a:buClr>
            </a:pPr>
            <a:endParaRPr lang="en-IE" i="1"/>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62</a:t>
            </a:fld>
            <a:endParaRPr lang="fr-CA" sz="120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641711" y="613375"/>
            <a:ext cx="558143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Predavanje o turističnem marketingu</a:t>
            </a:r>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773616"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3DE662-156A-BDED-4B5E-C6B5D5ACB85D}"/>
              </a:ext>
            </a:extLst>
          </p:cNvPr>
          <p:cNvSpPr txBox="1"/>
          <p:nvPr/>
        </p:nvSpPr>
        <p:spPr>
          <a:xfrm>
            <a:off x="5456095" y="5880700"/>
            <a:ext cx="5418872" cy="369332"/>
          </a:xfrm>
          <a:prstGeom prst="rect">
            <a:avLst/>
          </a:prstGeom>
          <a:noFill/>
        </p:spPr>
        <p:txBody>
          <a:bodyPr wrap="square">
            <a:spAutoFit/>
          </a:bodyPr>
          <a:lstStyle/>
          <a:p>
            <a:pPr algn="ctr"/>
            <a:r>
              <a:rPr lang="en-US" sz="1800" b="1">
                <a:solidFill>
                  <a:srgbClr val="414141"/>
                </a:solidFill>
              </a:rPr>
              <a:t>Povezava:</a:t>
            </a:r>
            <a:r>
              <a:rPr lang="en-US" sz="1800">
                <a:solidFill>
                  <a:srgbClr val="459597"/>
                </a:solidFill>
                <a:hlinkClick r:id="rId2">
                  <a:extLst>
                    <a:ext uri="{A12FA001-AC4F-418D-AE19-62706E023703}">
                      <ahyp:hlinkClr xmlns:ahyp="http://schemas.microsoft.com/office/drawing/2018/hyperlinkcolor" val="tx"/>
                    </a:ext>
                  </a:extLst>
                </a:hlinkClick>
              </a:rPr>
              <a:t> https://youtu.be/aSmVE2S1hDI?feature=shared</a:t>
            </a:r>
            <a:r>
              <a:rPr lang="en-US" sz="1800">
                <a:solidFill>
                  <a:srgbClr val="459597"/>
                </a:solidFill>
              </a:rPr>
              <a:t> </a:t>
            </a:r>
          </a:p>
        </p:txBody>
      </p: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pic>
        <p:nvPicPr>
          <p:cNvPr id="2" name="Picture 1">
            <a:extLst>
              <a:ext uri="{FF2B5EF4-FFF2-40B4-BE49-F238E27FC236}">
                <a16:creationId xmlns:a16="http://schemas.microsoft.com/office/drawing/2014/main" id="{50C237C5-975D-E2B6-4853-5219EE3C5C2C}"/>
              </a:ext>
            </a:extLst>
          </p:cNvPr>
          <p:cNvPicPr>
            <a:picLocks noChangeAspect="1"/>
          </p:cNvPicPr>
          <p:nvPr/>
        </p:nvPicPr>
        <p:blipFill rotWithShape="1">
          <a:blip r:embed="rId5"/>
          <a:srcRect l="2916" t="2178" r="3385" b="4125"/>
          <a:stretch/>
        </p:blipFill>
        <p:spPr>
          <a:xfrm>
            <a:off x="560666" y="3268802"/>
            <a:ext cx="4273480" cy="2367667"/>
          </a:xfrm>
          <a:prstGeom prst="rect">
            <a:avLst/>
          </a:prstGeom>
          <a:ln>
            <a:noFill/>
          </a:ln>
        </p:spPr>
      </p:pic>
      <p:sp>
        <p:nvSpPr>
          <p:cNvPr id="6" name="Oval 5">
            <a:extLst>
              <a:ext uri="{FF2B5EF4-FFF2-40B4-BE49-F238E27FC236}">
                <a16:creationId xmlns:a16="http://schemas.microsoft.com/office/drawing/2014/main" id="{B1020E66-A173-B3E0-17DB-66BBDE4FF839}"/>
              </a:ext>
            </a:extLst>
          </p:cNvPr>
          <p:cNvSpPr/>
          <p:nvPr/>
        </p:nvSpPr>
        <p:spPr>
          <a:xfrm>
            <a:off x="3837991"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21">
            <a:extLst>
              <a:ext uri="{FF2B5EF4-FFF2-40B4-BE49-F238E27FC236}">
                <a16:creationId xmlns:a16="http://schemas.microsoft.com/office/drawing/2014/main" id="{3A2904A0-535E-548C-9A18-DEE68A47EEDF}"/>
              </a:ext>
            </a:extLst>
          </p:cNvPr>
          <p:cNvSpPr/>
          <p:nvPr/>
        </p:nvSpPr>
        <p:spPr>
          <a:xfrm>
            <a:off x="3787261" y="4702227"/>
            <a:ext cx="1862748"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a:solidFill>
                  <a:schemeClr val="bg1"/>
                </a:solidFill>
              </a:rPr>
              <a:t>Kliknite za </a:t>
            </a:r>
            <a:r>
              <a:rPr lang="en-IE" sz="2800" b="1">
                <a:solidFill>
                  <a:schemeClr val="bg1"/>
                </a:solidFill>
                <a:hlinkClick r:id="rId2">
                  <a:extLst>
                    <a:ext uri="{A12FA001-AC4F-418D-AE19-62706E023703}">
                      <ahyp:hlinkClr xmlns:ahyp="http://schemas.microsoft.com/office/drawing/2018/hyperlinkcolor" val="tx"/>
                    </a:ext>
                  </a:extLst>
                </a:hlinkClick>
              </a:rPr>
              <a:t>ogled</a:t>
            </a:r>
            <a:endParaRPr lang="en-IE" sz="2800" b="1">
              <a:solidFill>
                <a:schemeClr val="bg1"/>
              </a:solidFill>
            </a:endParaRPr>
          </a:p>
        </p:txBody>
      </p:sp>
    </p:spTree>
    <p:extLst>
      <p:ext uri="{BB962C8B-B14F-4D97-AF65-F5344CB8AC3E}">
        <p14:creationId xmlns:p14="http://schemas.microsoft.com/office/powerpoint/2010/main" val="14581623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346CC-8710-2054-180A-F1B9DADF4843}"/>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9F3A47AA-C50B-B1F4-6A75-A252CB3C2B50}"/>
              </a:ext>
            </a:extLst>
          </p:cNvPr>
          <p:cNvSpPr>
            <a:spLocks noGrp="1"/>
          </p:cNvSpPr>
          <p:nvPr>
            <p:ph type="body" sz="quarter" idx="18"/>
          </p:nvPr>
        </p:nvSpPr>
        <p:spPr>
          <a:xfrm>
            <a:off x="615337" y="1548294"/>
            <a:ext cx="2975564" cy="1049221"/>
          </a:xfrm>
          <a:prstGeom prst="rect">
            <a:avLst/>
          </a:prstGeom>
        </p:spPr>
        <p:txBody>
          <a:bodyPr/>
          <a:lstStyle/>
          <a:p>
            <a:r>
              <a:rPr lang="en-US"/>
              <a:t>Rigbyjeva kmetija, Limerick, Irska</a:t>
            </a:r>
          </a:p>
          <a:p>
            <a:endParaRPr lang="en-US"/>
          </a:p>
        </p:txBody>
      </p:sp>
      <p:sp>
        <p:nvSpPr>
          <p:cNvPr id="15" name="Text Placeholder 3">
            <a:extLst>
              <a:ext uri="{FF2B5EF4-FFF2-40B4-BE49-F238E27FC236}">
                <a16:creationId xmlns:a16="http://schemas.microsoft.com/office/drawing/2014/main" id="{06A01B9B-DA44-0E26-6C85-7CAC2B588407}"/>
              </a:ext>
            </a:extLst>
          </p:cNvPr>
          <p:cNvSpPr>
            <a:spLocks noGrp="1"/>
          </p:cNvSpPr>
          <p:nvPr>
            <p:ph type="body" sz="quarter" idx="19"/>
          </p:nvPr>
        </p:nvSpPr>
        <p:spPr>
          <a:xfrm>
            <a:off x="632136" y="613375"/>
            <a:ext cx="2958765" cy="385564"/>
          </a:xfrm>
          <a:prstGeom prst="rect">
            <a:avLst/>
          </a:prstGeom>
        </p:spPr>
        <p:txBody>
          <a:bodyPr/>
          <a:lstStyle/>
          <a:p>
            <a:r>
              <a:rPr lang="en-GB"/>
              <a:t>Primer</a:t>
            </a:r>
          </a:p>
        </p:txBody>
      </p:sp>
      <p:sp>
        <p:nvSpPr>
          <p:cNvPr id="16" name="Text Placeholder 4">
            <a:extLst>
              <a:ext uri="{FF2B5EF4-FFF2-40B4-BE49-F238E27FC236}">
                <a16:creationId xmlns:a16="http://schemas.microsoft.com/office/drawing/2014/main" id="{8DC9E6F5-5B28-53BE-5F2A-5C5972727E09}"/>
              </a:ext>
            </a:extLst>
          </p:cNvPr>
          <p:cNvSpPr txBox="1">
            <a:spLocks/>
          </p:cNvSpPr>
          <p:nvPr/>
        </p:nvSpPr>
        <p:spPr>
          <a:xfrm>
            <a:off x="5692736" y="852200"/>
            <a:ext cx="5414536" cy="5217240"/>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a:t>V tem videu nastopa Caroline Rigney, lastnica kmetije Rigney v okrožju Limerick na Irskem. Govori o razvoju podeželskega turizma v zadnjih dveh desetletjih in poudarja, kako so osebne zgodbe in pristna doživetja postala ključnega pomena za privabljanje obiskovalcev. </a:t>
            </a:r>
          </a:p>
          <a:p>
            <a:pPr>
              <a:lnSpc>
                <a:spcPts val="2340"/>
              </a:lnSpc>
              <a:buClr>
                <a:srgbClr val="EC7C69"/>
              </a:buClr>
            </a:pPr>
            <a:endParaRPr lang="en-IE"/>
          </a:p>
          <a:p>
            <a:pPr>
              <a:lnSpc>
                <a:spcPts val="2340"/>
              </a:lnSpc>
              <a:buClr>
                <a:srgbClr val="EC7C69"/>
              </a:buClr>
            </a:pPr>
            <a:r>
              <a:rPr lang="en-IE"/>
              <a:t>Video ponuja vpogled v to, kako lahko pripovedovanje zgodb poveča privlačnost podeželskih nastanitev.</a:t>
            </a:r>
          </a:p>
        </p:txBody>
      </p:sp>
      <p:sp>
        <p:nvSpPr>
          <p:cNvPr id="19" name="Slide Number Placeholder 5">
            <a:extLst>
              <a:ext uri="{FF2B5EF4-FFF2-40B4-BE49-F238E27FC236}">
                <a16:creationId xmlns:a16="http://schemas.microsoft.com/office/drawing/2014/main" id="{3B1ACA8C-9D67-FB09-3ACE-4BF37202427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63</a:t>
            </a:fld>
            <a:endParaRPr lang="fr-CA" sz="1200"/>
          </a:p>
        </p:txBody>
      </p:sp>
      <p:sp>
        <p:nvSpPr>
          <p:cNvPr id="7" name="TextBox 6">
            <a:extLst>
              <a:ext uri="{FF2B5EF4-FFF2-40B4-BE49-F238E27FC236}">
                <a16:creationId xmlns:a16="http://schemas.microsoft.com/office/drawing/2014/main" id="{DBEE8E99-8869-54C3-3C19-3F79CAB3FC67}"/>
              </a:ext>
            </a:extLst>
          </p:cNvPr>
          <p:cNvSpPr txBox="1"/>
          <p:nvPr/>
        </p:nvSpPr>
        <p:spPr>
          <a:xfrm>
            <a:off x="5485403" y="5636469"/>
            <a:ext cx="5418872" cy="369332"/>
          </a:xfrm>
          <a:prstGeom prst="rect">
            <a:avLst/>
          </a:prstGeom>
          <a:noFill/>
        </p:spPr>
        <p:txBody>
          <a:bodyPr wrap="square">
            <a:spAutoFit/>
          </a:bodyPr>
          <a:lstStyle/>
          <a:p>
            <a:pPr algn="ctr"/>
            <a:r>
              <a:rPr lang="en-US" sz="1800" b="1">
                <a:solidFill>
                  <a:srgbClr val="414141"/>
                </a:solidFill>
              </a:rPr>
              <a:t>Povezava:</a:t>
            </a:r>
            <a:r>
              <a:rPr lang="en-IE">
                <a:solidFill>
                  <a:srgbClr val="459597"/>
                </a:solidFill>
                <a:hlinkClick r:id="rId2">
                  <a:extLst>
                    <a:ext uri="{A12FA001-AC4F-418D-AE19-62706E023703}">
                      <ahyp:hlinkClr xmlns:ahyp="http://schemas.microsoft.com/office/drawing/2018/hyperlinkcolor" val="tx"/>
                    </a:ext>
                  </a:extLst>
                </a:hlinkClick>
              </a:rPr>
              <a:t> https://youtu.be/TdILtylhakM?feature=shared</a:t>
            </a:r>
            <a:r>
              <a:rPr lang="en-IE">
                <a:solidFill>
                  <a:srgbClr val="459597"/>
                </a:solidFill>
              </a:rPr>
              <a:t> </a:t>
            </a:r>
          </a:p>
        </p:txBody>
      </p:sp>
      <p:pic>
        <p:nvPicPr>
          <p:cNvPr id="12" name="Picture 11">
            <a:extLst>
              <a:ext uri="{FF2B5EF4-FFF2-40B4-BE49-F238E27FC236}">
                <a16:creationId xmlns:a16="http://schemas.microsoft.com/office/drawing/2014/main" id="{F8C39326-9A13-EAD3-C24A-9B648803FB6C}"/>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213D03CD-1E8D-7FDE-43C3-2AF4B974DD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pic>
        <p:nvPicPr>
          <p:cNvPr id="10" name="Picture 9">
            <a:extLst>
              <a:ext uri="{FF2B5EF4-FFF2-40B4-BE49-F238E27FC236}">
                <a16:creationId xmlns:a16="http://schemas.microsoft.com/office/drawing/2014/main" id="{C92CABCB-6442-02A6-31A2-4B06B5FE830F}"/>
              </a:ext>
            </a:extLst>
          </p:cNvPr>
          <p:cNvPicPr>
            <a:picLocks noChangeAspect="1"/>
          </p:cNvPicPr>
          <p:nvPr/>
        </p:nvPicPr>
        <p:blipFill rotWithShape="1">
          <a:blip r:embed="rId5"/>
          <a:srcRect l="3806" t="5791" r="1513" b="6359"/>
          <a:stretch/>
        </p:blipFill>
        <p:spPr>
          <a:xfrm>
            <a:off x="632136" y="3287392"/>
            <a:ext cx="4195358" cy="2335629"/>
          </a:xfrm>
          <a:prstGeom prst="rect">
            <a:avLst/>
          </a:prstGeom>
        </p:spPr>
      </p:pic>
      <p:sp>
        <p:nvSpPr>
          <p:cNvPr id="11" name="Oval 10">
            <a:extLst>
              <a:ext uri="{FF2B5EF4-FFF2-40B4-BE49-F238E27FC236}">
                <a16:creationId xmlns:a16="http://schemas.microsoft.com/office/drawing/2014/main" id="{6A3C3CCB-85FF-8FFE-1A70-8868AE9BAE2B}"/>
              </a:ext>
            </a:extLst>
          </p:cNvPr>
          <p:cNvSpPr/>
          <p:nvPr/>
        </p:nvSpPr>
        <p:spPr>
          <a:xfrm>
            <a:off x="3789145"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21">
            <a:extLst>
              <a:ext uri="{FF2B5EF4-FFF2-40B4-BE49-F238E27FC236}">
                <a16:creationId xmlns:a16="http://schemas.microsoft.com/office/drawing/2014/main" id="{A7F7113C-86AA-D437-E290-3E2906EC0EAC}"/>
              </a:ext>
            </a:extLst>
          </p:cNvPr>
          <p:cNvSpPr/>
          <p:nvPr/>
        </p:nvSpPr>
        <p:spPr>
          <a:xfrm>
            <a:off x="3689569" y="4702227"/>
            <a:ext cx="1862748"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a:solidFill>
                  <a:schemeClr val="bg1"/>
                </a:solidFill>
              </a:rPr>
              <a:t>Kliknite za </a:t>
            </a:r>
            <a:r>
              <a:rPr lang="en-IE" sz="2800" b="1">
                <a:solidFill>
                  <a:schemeClr val="bg1"/>
                </a:solidFill>
                <a:hlinkClick r:id="rId2">
                  <a:extLst>
                    <a:ext uri="{A12FA001-AC4F-418D-AE19-62706E023703}">
                      <ahyp:hlinkClr xmlns:ahyp="http://schemas.microsoft.com/office/drawing/2018/hyperlinkcolor" val="tx"/>
                    </a:ext>
                  </a:extLst>
                </a:hlinkClick>
              </a:rPr>
              <a:t>ogled</a:t>
            </a:r>
            <a:endParaRPr lang="en-IE" sz="2800" b="1">
              <a:solidFill>
                <a:schemeClr val="bg1"/>
              </a:solidFill>
            </a:endParaRPr>
          </a:p>
        </p:txBody>
      </p:sp>
    </p:spTree>
    <p:extLst>
      <p:ext uri="{BB962C8B-B14F-4D97-AF65-F5344CB8AC3E}">
        <p14:creationId xmlns:p14="http://schemas.microsoft.com/office/powerpoint/2010/main" val="3106253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9268-AA05-11C1-4D2F-1E7E622A0F9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BF4CEF74-9248-1D36-9108-D18A7983571A}"/>
              </a:ext>
            </a:extLst>
          </p:cNvPr>
          <p:cNvSpPr/>
          <p:nvPr/>
        </p:nvSpPr>
        <p:spPr>
          <a:xfrm rot="5400000" flipH="1">
            <a:off x="496661" y="2292177"/>
            <a:ext cx="4737470" cy="4432540"/>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5">
            <a:extLst>
              <a:ext uri="{FF2B5EF4-FFF2-40B4-BE49-F238E27FC236}">
                <a16:creationId xmlns:a16="http://schemas.microsoft.com/office/drawing/2014/main" id="{B272A7BB-2283-24CD-7B33-FC2B41645216}"/>
              </a:ext>
            </a:extLst>
          </p:cNvPr>
          <p:cNvSpPr>
            <a:spLocks noGrp="1"/>
          </p:cNvSpPr>
          <p:nvPr>
            <p:ph type="body" sz="quarter" idx="4294967295"/>
          </p:nvPr>
        </p:nvSpPr>
        <p:spPr>
          <a:xfrm>
            <a:off x="1035400" y="578153"/>
            <a:ext cx="10444117" cy="750059"/>
          </a:xfrm>
          <a:prstGeom prst="rect">
            <a:avLst/>
          </a:prstGeom>
        </p:spPr>
        <p:txBody>
          <a:bodyPr/>
          <a:lstStyle/>
          <a:p>
            <a:pPr marL="0" indent="0">
              <a:lnSpc>
                <a:spcPts val="3720"/>
              </a:lnSpc>
              <a:spcBef>
                <a:spcPts val="0"/>
              </a:spcBef>
              <a:buNone/>
            </a:pPr>
            <a:r>
              <a:rPr lang="en-US" sz="3600" b="1">
                <a:solidFill>
                  <a:srgbClr val="EC7C69"/>
                </a:solidFill>
              </a:rPr>
              <a:t>Praktična vaja: </a:t>
            </a:r>
            <a:r>
              <a:rPr lang="en-US" sz="3600" b="1">
                <a:solidFill>
                  <a:srgbClr val="414141"/>
                </a:solidFill>
              </a:rPr>
              <a:t>Zbiranje vizualnih elementov in priprava zgodbe</a:t>
            </a:r>
          </a:p>
          <a:p>
            <a:pPr marL="0" indent="0">
              <a:lnSpc>
                <a:spcPts val="3720"/>
              </a:lnSpc>
              <a:spcBef>
                <a:spcPts val="0"/>
              </a:spcBef>
              <a:buNone/>
            </a:pPr>
            <a:endParaRPr lang="en-US" sz="3600" b="1">
              <a:solidFill>
                <a:srgbClr val="EC7C69"/>
              </a:solidFill>
            </a:endParaRPr>
          </a:p>
        </p:txBody>
      </p:sp>
      <p:sp>
        <p:nvSpPr>
          <p:cNvPr id="8" name="Text Placeholder 1">
            <a:extLst>
              <a:ext uri="{FF2B5EF4-FFF2-40B4-BE49-F238E27FC236}">
                <a16:creationId xmlns:a16="http://schemas.microsoft.com/office/drawing/2014/main" id="{8FD4D745-2364-CFEF-DCFD-94A89DC55BF8}"/>
              </a:ext>
            </a:extLst>
          </p:cNvPr>
          <p:cNvSpPr txBox="1">
            <a:spLocks/>
          </p:cNvSpPr>
          <p:nvPr/>
        </p:nvSpPr>
        <p:spPr>
          <a:xfrm>
            <a:off x="5358448" y="1716996"/>
            <a:ext cx="6035795" cy="4314494"/>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solidFill>
                  <a:srgbClr val="EC7C69"/>
                </a:solidFill>
              </a:rPr>
              <a:t>Korak 1: </a:t>
            </a:r>
            <a:r>
              <a:rPr lang="en-IE" sz="2800" b="1" err="1">
                <a:solidFill>
                  <a:srgbClr val="EC7C69"/>
                </a:solidFill>
              </a:rPr>
              <a:t>Zberite</a:t>
            </a:r>
            <a:r>
              <a:rPr lang="en-IE" sz="2800" b="1" dirty="0">
                <a:solidFill>
                  <a:srgbClr val="EC7C69"/>
                </a:solidFill>
              </a:rPr>
              <a:t> </a:t>
            </a:r>
            <a:r>
              <a:rPr lang="en-IE" sz="2800" b="1" err="1">
                <a:solidFill>
                  <a:srgbClr val="EC7C69"/>
                </a:solidFill>
              </a:rPr>
              <a:t>ali</a:t>
            </a:r>
            <a:r>
              <a:rPr lang="en-IE" sz="2800" b="1" dirty="0">
                <a:solidFill>
                  <a:srgbClr val="EC7C69"/>
                </a:solidFill>
              </a:rPr>
              <a:t> </a:t>
            </a:r>
            <a:r>
              <a:rPr lang="en-IE" sz="2800" b="1" err="1">
                <a:solidFill>
                  <a:srgbClr val="EC7C69"/>
                </a:solidFill>
              </a:rPr>
              <a:t>ustvarite</a:t>
            </a:r>
            <a:r>
              <a:rPr lang="en-IE" sz="2800" b="1" dirty="0">
                <a:solidFill>
                  <a:srgbClr val="EC7C69"/>
                </a:solidFill>
              </a:rPr>
              <a:t> </a:t>
            </a:r>
            <a:r>
              <a:rPr lang="en-IE" sz="2800" b="1" err="1">
                <a:solidFill>
                  <a:srgbClr val="EC7C69"/>
                </a:solidFill>
              </a:rPr>
              <a:t>vizualne</a:t>
            </a:r>
            <a:r>
              <a:rPr lang="en-IE" sz="2800" b="1" dirty="0">
                <a:solidFill>
                  <a:srgbClr val="EC7C69"/>
                </a:solidFill>
              </a:rPr>
              <a:t> </a:t>
            </a:r>
            <a:r>
              <a:rPr lang="en-IE" sz="2800" b="1" err="1">
                <a:solidFill>
                  <a:srgbClr val="EC7C69"/>
                </a:solidFill>
              </a:rPr>
              <a:t>elemente</a:t>
            </a:r>
            <a:endParaRPr lang="en-IE" sz="2800" b="1" dirty="0" err="1">
              <a:solidFill>
                <a:srgbClr val="EC7C69"/>
              </a:solidFill>
              <a:ea typeface="Calibri"/>
              <a:cs typeface="Calibri"/>
            </a:endParaRPr>
          </a:p>
          <a:p>
            <a:pPr algn="l">
              <a:lnSpc>
                <a:spcPct val="100000"/>
              </a:lnSpc>
              <a:spcBef>
                <a:spcPts val="0"/>
              </a:spcBef>
            </a:pPr>
            <a:endParaRPr lang="en-IE" sz="800" b="1">
              <a:solidFill>
                <a:srgbClr val="EC7C69"/>
              </a:solidFill>
            </a:endParaRPr>
          </a:p>
          <a:p>
            <a:pPr algn="l">
              <a:lnSpc>
                <a:spcPts val="2540"/>
              </a:lnSpc>
              <a:spcBef>
                <a:spcPts val="0"/>
              </a:spcBef>
            </a:pPr>
            <a:r>
              <a:rPr lang="en-IE" sz="2200" dirty="0" err="1">
                <a:solidFill>
                  <a:srgbClr val="414141"/>
                </a:solidFill>
              </a:rPr>
              <a:t>Poiščite</a:t>
            </a:r>
            <a:r>
              <a:rPr lang="en-IE" sz="2200" dirty="0">
                <a:solidFill>
                  <a:srgbClr val="414141"/>
                </a:solidFill>
              </a:rPr>
              <a:t> 3–5 </a:t>
            </a:r>
            <a:r>
              <a:rPr lang="en-IE" sz="2200" dirty="0" err="1">
                <a:solidFill>
                  <a:srgbClr val="414141"/>
                </a:solidFill>
              </a:rPr>
              <a:t>slik</a:t>
            </a:r>
            <a:r>
              <a:rPr lang="en-IE" sz="2200" dirty="0">
                <a:solidFill>
                  <a:srgbClr val="414141"/>
                </a:solidFill>
              </a:rPr>
              <a:t>, ki </a:t>
            </a:r>
            <a:r>
              <a:rPr lang="en-IE" sz="2200" dirty="0" err="1">
                <a:solidFill>
                  <a:srgbClr val="414141"/>
                </a:solidFill>
              </a:rPr>
              <a:t>prikazujejo</a:t>
            </a:r>
            <a:r>
              <a:rPr lang="en-IE" sz="2200" dirty="0">
                <a:solidFill>
                  <a:srgbClr val="414141"/>
                </a:solidFill>
              </a:rPr>
              <a:t> </a:t>
            </a:r>
            <a:r>
              <a:rPr lang="en-IE" sz="2200" dirty="0" err="1">
                <a:solidFill>
                  <a:srgbClr val="414141"/>
                </a:solidFill>
              </a:rPr>
              <a:t>značaj</a:t>
            </a:r>
            <a:r>
              <a:rPr lang="en-IE" sz="2200" dirty="0">
                <a:solidFill>
                  <a:srgbClr val="414141"/>
                </a:solidFill>
              </a:rPr>
              <a:t> </a:t>
            </a:r>
            <a:r>
              <a:rPr lang="en-IE" sz="2200" dirty="0" err="1">
                <a:solidFill>
                  <a:srgbClr val="414141"/>
                </a:solidFill>
              </a:rPr>
              <a:t>lokacije</a:t>
            </a:r>
            <a:r>
              <a:rPr lang="en-IE" sz="2200" dirty="0">
                <a:solidFill>
                  <a:srgbClr val="414141"/>
                </a:solidFill>
              </a:rPr>
              <a:t>. To so </a:t>
            </a:r>
            <a:r>
              <a:rPr lang="en-IE" sz="2200" dirty="0" err="1">
                <a:solidFill>
                  <a:srgbClr val="414141"/>
                </a:solidFill>
              </a:rPr>
              <a:t>lahko</a:t>
            </a:r>
            <a:r>
              <a:rPr lang="en-IE" sz="2200" dirty="0">
                <a:solidFill>
                  <a:srgbClr val="414141"/>
                </a:solidFill>
              </a:rPr>
              <a:t> </a:t>
            </a:r>
            <a:r>
              <a:rPr lang="en-IE" sz="2200" dirty="0" err="1">
                <a:solidFill>
                  <a:srgbClr val="414141"/>
                </a:solidFill>
              </a:rPr>
              <a:t>slike</a:t>
            </a:r>
            <a:r>
              <a:rPr lang="en-IE" sz="2200" dirty="0">
                <a:solidFill>
                  <a:srgbClr val="414141"/>
                </a:solidFill>
              </a:rPr>
              <a:t> </a:t>
            </a:r>
            <a:r>
              <a:rPr lang="en-IE" sz="2200" dirty="0" err="1">
                <a:solidFill>
                  <a:srgbClr val="414141"/>
                </a:solidFill>
              </a:rPr>
              <a:t>stavb</a:t>
            </a:r>
            <a:r>
              <a:rPr lang="en-IE" sz="2200" dirty="0">
                <a:solidFill>
                  <a:srgbClr val="414141"/>
                </a:solidFill>
              </a:rPr>
              <a:t>, </a:t>
            </a:r>
            <a:r>
              <a:rPr lang="en-IE" sz="2200" dirty="0" err="1">
                <a:solidFill>
                  <a:srgbClr val="414141"/>
                </a:solidFill>
              </a:rPr>
              <a:t>pokrajine</a:t>
            </a:r>
            <a:r>
              <a:rPr lang="en-IE" sz="2200" dirty="0">
                <a:solidFill>
                  <a:srgbClr val="414141"/>
                </a:solidFill>
              </a:rPr>
              <a:t>, </a:t>
            </a:r>
            <a:r>
              <a:rPr lang="en-IE" sz="2200" dirty="0" err="1">
                <a:solidFill>
                  <a:srgbClr val="414141"/>
                </a:solidFill>
              </a:rPr>
              <a:t>prijetnih</a:t>
            </a:r>
            <a:r>
              <a:rPr lang="en-IE" sz="2200" dirty="0">
                <a:solidFill>
                  <a:srgbClr val="414141"/>
                </a:solidFill>
              </a:rPr>
              <a:t> </a:t>
            </a:r>
            <a:r>
              <a:rPr lang="en-IE" sz="2200" dirty="0" err="1">
                <a:solidFill>
                  <a:srgbClr val="414141"/>
                </a:solidFill>
              </a:rPr>
              <a:t>notranjih</a:t>
            </a:r>
            <a:r>
              <a:rPr lang="en-IE" sz="2200" dirty="0">
                <a:solidFill>
                  <a:srgbClr val="414141"/>
                </a:solidFill>
              </a:rPr>
              <a:t> </a:t>
            </a:r>
            <a:r>
              <a:rPr lang="en-IE" sz="2200" dirty="0" err="1">
                <a:solidFill>
                  <a:srgbClr val="414141"/>
                </a:solidFill>
              </a:rPr>
              <a:t>prostorov</a:t>
            </a:r>
            <a:r>
              <a:rPr lang="en-IE" sz="2200" dirty="0">
                <a:solidFill>
                  <a:srgbClr val="414141"/>
                </a:solidFill>
              </a:rPr>
              <a:t> </a:t>
            </a:r>
            <a:r>
              <a:rPr lang="en-IE" sz="2200" dirty="0" err="1">
                <a:solidFill>
                  <a:srgbClr val="414141"/>
                </a:solidFill>
              </a:rPr>
              <a:t>ali</a:t>
            </a:r>
            <a:r>
              <a:rPr lang="en-IE" sz="2200" dirty="0">
                <a:solidFill>
                  <a:srgbClr val="414141"/>
                </a:solidFill>
              </a:rPr>
              <a:t> </a:t>
            </a:r>
            <a:r>
              <a:rPr lang="en-IE" sz="2200" dirty="0" err="1">
                <a:solidFill>
                  <a:srgbClr val="414141"/>
                </a:solidFill>
              </a:rPr>
              <a:t>lokalnih</a:t>
            </a:r>
            <a:r>
              <a:rPr lang="en-IE" sz="2200" dirty="0">
                <a:solidFill>
                  <a:srgbClr val="414141"/>
                </a:solidFill>
              </a:rPr>
              <a:t> </a:t>
            </a:r>
            <a:r>
              <a:rPr lang="en-IE" sz="2200" dirty="0" err="1">
                <a:solidFill>
                  <a:srgbClr val="414141"/>
                </a:solidFill>
              </a:rPr>
              <a:t>dejavnosti</a:t>
            </a:r>
            <a:r>
              <a:rPr lang="en-IE" sz="2200" dirty="0">
                <a:solidFill>
                  <a:srgbClr val="414141"/>
                </a:solidFill>
              </a:rPr>
              <a:t>.</a:t>
            </a:r>
            <a:endParaRPr lang="en-IE" sz="2200" dirty="0">
              <a:solidFill>
                <a:srgbClr val="414141"/>
              </a:solidFill>
              <a:ea typeface="Calibri"/>
              <a:cs typeface="Calibri"/>
            </a:endParaRPr>
          </a:p>
          <a:p>
            <a:pPr algn="l">
              <a:lnSpc>
                <a:spcPts val="2540"/>
              </a:lnSpc>
              <a:spcBef>
                <a:spcPts val="0"/>
              </a:spcBef>
            </a:pPr>
            <a:endParaRPr lang="en-IE" sz="2200">
              <a:solidFill>
                <a:srgbClr val="414141"/>
              </a:solidFill>
            </a:endParaRPr>
          </a:p>
          <a:p>
            <a:pPr algn="l">
              <a:lnSpc>
                <a:spcPts val="2540"/>
              </a:lnSpc>
              <a:spcBef>
                <a:spcPts val="0"/>
              </a:spcBef>
            </a:pPr>
            <a:r>
              <a:rPr lang="en-IE" sz="2800" b="1" dirty="0">
                <a:solidFill>
                  <a:srgbClr val="EC7C69"/>
                </a:solidFill>
              </a:rPr>
              <a:t>Korak 2: </a:t>
            </a:r>
            <a:r>
              <a:rPr lang="en-IE" sz="2800" b="1" dirty="0" err="1">
                <a:solidFill>
                  <a:srgbClr val="EC7C69"/>
                </a:solidFill>
              </a:rPr>
              <a:t>Napišite</a:t>
            </a:r>
            <a:r>
              <a:rPr lang="en-IE" sz="2800" b="1" dirty="0">
                <a:solidFill>
                  <a:srgbClr val="EC7C69"/>
                </a:solidFill>
              </a:rPr>
              <a:t> </a:t>
            </a:r>
            <a:r>
              <a:rPr lang="en-IE" sz="2800" b="1" dirty="0" err="1">
                <a:solidFill>
                  <a:srgbClr val="EC7C69"/>
                </a:solidFill>
              </a:rPr>
              <a:t>kratko</a:t>
            </a:r>
            <a:r>
              <a:rPr lang="en-IE" sz="2800" b="1" dirty="0">
                <a:solidFill>
                  <a:srgbClr val="EC7C69"/>
                </a:solidFill>
              </a:rPr>
              <a:t> </a:t>
            </a:r>
            <a:r>
              <a:rPr lang="en-IE" sz="2800" b="1" dirty="0" err="1">
                <a:solidFill>
                  <a:srgbClr val="EC7C69"/>
                </a:solidFill>
              </a:rPr>
              <a:t>zgodbo</a:t>
            </a:r>
            <a:endParaRPr lang="en-IE" sz="2800" b="1" dirty="0" err="1">
              <a:solidFill>
                <a:srgbClr val="EC7C69"/>
              </a:solidFill>
              <a:ea typeface="Calibri"/>
              <a:cs typeface="Calibri"/>
            </a:endParaRPr>
          </a:p>
          <a:p>
            <a:pPr algn="l">
              <a:lnSpc>
                <a:spcPct val="100000"/>
              </a:lnSpc>
              <a:spcBef>
                <a:spcPts val="0"/>
              </a:spcBef>
            </a:pPr>
            <a:endParaRPr lang="en-IE" sz="800" b="1">
              <a:solidFill>
                <a:srgbClr val="EC7C69"/>
              </a:solidFill>
            </a:endParaRPr>
          </a:p>
          <a:p>
            <a:pPr algn="l">
              <a:lnSpc>
                <a:spcPts val="2540"/>
              </a:lnSpc>
              <a:spcBef>
                <a:spcPts val="0"/>
              </a:spcBef>
            </a:pPr>
            <a:r>
              <a:rPr lang="en-IE" sz="2200" dirty="0">
                <a:solidFill>
                  <a:srgbClr val="414141"/>
                </a:solidFill>
              </a:rPr>
              <a:t>V </a:t>
            </a:r>
            <a:r>
              <a:rPr lang="en-IE" sz="2200" dirty="0" err="1">
                <a:solidFill>
                  <a:srgbClr val="414141"/>
                </a:solidFill>
              </a:rPr>
              <a:t>največ</a:t>
            </a:r>
            <a:r>
              <a:rPr lang="en-IE" sz="2200" dirty="0">
                <a:solidFill>
                  <a:srgbClr val="414141"/>
                </a:solidFill>
              </a:rPr>
              <a:t> 150 </a:t>
            </a:r>
            <a:r>
              <a:rPr lang="en-IE" sz="2200" dirty="0" err="1">
                <a:solidFill>
                  <a:srgbClr val="414141"/>
                </a:solidFill>
              </a:rPr>
              <a:t>besedah</a:t>
            </a:r>
            <a:r>
              <a:rPr lang="en-IE" sz="2200" dirty="0">
                <a:solidFill>
                  <a:srgbClr val="414141"/>
                </a:solidFill>
              </a:rPr>
              <a:t> </a:t>
            </a:r>
            <a:r>
              <a:rPr lang="en-IE" sz="2200" dirty="0" err="1">
                <a:solidFill>
                  <a:srgbClr val="414141"/>
                </a:solidFill>
              </a:rPr>
              <a:t>napišite</a:t>
            </a:r>
            <a:r>
              <a:rPr lang="en-IE" sz="2200" dirty="0">
                <a:solidFill>
                  <a:srgbClr val="414141"/>
                </a:solidFill>
              </a:rPr>
              <a:t> </a:t>
            </a:r>
            <a:r>
              <a:rPr lang="en-IE" sz="2200" dirty="0" err="1">
                <a:solidFill>
                  <a:srgbClr val="414141"/>
                </a:solidFill>
              </a:rPr>
              <a:t>zgodbo</a:t>
            </a:r>
            <a:r>
              <a:rPr lang="en-IE" sz="2200" dirty="0">
                <a:solidFill>
                  <a:srgbClr val="414141"/>
                </a:solidFill>
              </a:rPr>
              <a:t> o </a:t>
            </a:r>
            <a:r>
              <a:rPr lang="en-IE" sz="2200" dirty="0" err="1">
                <a:solidFill>
                  <a:srgbClr val="414141"/>
                </a:solidFill>
              </a:rPr>
              <a:t>svojem</a:t>
            </a:r>
            <a:r>
              <a:rPr lang="en-IE" sz="2200" dirty="0">
                <a:solidFill>
                  <a:srgbClr val="414141"/>
                </a:solidFill>
              </a:rPr>
              <a:t> </a:t>
            </a:r>
            <a:r>
              <a:rPr lang="en-IE" sz="2200" dirty="0" err="1">
                <a:solidFill>
                  <a:srgbClr val="414141"/>
                </a:solidFill>
              </a:rPr>
              <a:t>bivanju</a:t>
            </a:r>
            <a:r>
              <a:rPr lang="en-IE" sz="2200" dirty="0">
                <a:solidFill>
                  <a:srgbClr val="414141"/>
                </a:solidFill>
              </a:rPr>
              <a:t>. </a:t>
            </a:r>
            <a:r>
              <a:rPr lang="en-IE" sz="2200" dirty="0" err="1">
                <a:solidFill>
                  <a:srgbClr val="414141"/>
                </a:solidFill>
              </a:rPr>
              <a:t>Osredotočite</a:t>
            </a:r>
            <a:r>
              <a:rPr lang="en-IE" sz="2200" dirty="0">
                <a:solidFill>
                  <a:srgbClr val="414141"/>
                </a:solidFill>
              </a:rPr>
              <a:t> se </a:t>
            </a:r>
            <a:r>
              <a:rPr lang="en-IE" sz="2200" dirty="0" err="1">
                <a:solidFill>
                  <a:srgbClr val="414141"/>
                </a:solidFill>
              </a:rPr>
              <a:t>na</a:t>
            </a:r>
            <a:r>
              <a:rPr lang="en-IE" sz="2200" dirty="0">
                <a:solidFill>
                  <a:srgbClr val="414141"/>
                </a:solidFill>
              </a:rPr>
              <a:t> to, </a:t>
            </a:r>
            <a:r>
              <a:rPr lang="en-IE" sz="2200" dirty="0" err="1">
                <a:solidFill>
                  <a:srgbClr val="414141"/>
                </a:solidFill>
              </a:rPr>
              <a:t>kar</a:t>
            </a:r>
            <a:r>
              <a:rPr lang="en-IE" sz="2200" dirty="0">
                <a:solidFill>
                  <a:srgbClr val="414141"/>
                </a:solidFill>
              </a:rPr>
              <a:t> ga dela </a:t>
            </a:r>
            <a:r>
              <a:rPr lang="en-IE" sz="2200" dirty="0" err="1">
                <a:solidFill>
                  <a:srgbClr val="414141"/>
                </a:solidFill>
              </a:rPr>
              <a:t>posebnega</a:t>
            </a:r>
            <a:r>
              <a:rPr lang="en-IE" sz="2200" dirty="0">
                <a:solidFill>
                  <a:srgbClr val="414141"/>
                </a:solidFill>
              </a:rPr>
              <a:t> – </a:t>
            </a:r>
            <a:r>
              <a:rPr lang="en-IE" sz="2200" dirty="0" err="1">
                <a:solidFill>
                  <a:srgbClr val="414141"/>
                </a:solidFill>
              </a:rPr>
              <a:t>morda</a:t>
            </a:r>
            <a:r>
              <a:rPr lang="en-IE" sz="2200" dirty="0">
                <a:solidFill>
                  <a:srgbClr val="414141"/>
                </a:solidFill>
              </a:rPr>
              <a:t> je to </a:t>
            </a:r>
            <a:r>
              <a:rPr lang="en-IE" sz="2200" dirty="0" err="1">
                <a:solidFill>
                  <a:srgbClr val="414141"/>
                </a:solidFill>
              </a:rPr>
              <a:t>sončni</a:t>
            </a:r>
            <a:r>
              <a:rPr lang="en-IE" sz="2200" dirty="0">
                <a:solidFill>
                  <a:srgbClr val="414141"/>
                </a:solidFill>
              </a:rPr>
              <a:t> </a:t>
            </a:r>
            <a:r>
              <a:rPr lang="en-IE" sz="2200" dirty="0" err="1">
                <a:solidFill>
                  <a:srgbClr val="414141"/>
                </a:solidFill>
              </a:rPr>
              <a:t>vzhod</a:t>
            </a:r>
            <a:r>
              <a:rPr lang="en-IE" sz="2200" dirty="0">
                <a:solidFill>
                  <a:srgbClr val="414141"/>
                </a:solidFill>
              </a:rPr>
              <a:t> </a:t>
            </a:r>
            <a:r>
              <a:rPr lang="en-IE" sz="2200" dirty="0" err="1">
                <a:solidFill>
                  <a:srgbClr val="414141"/>
                </a:solidFill>
              </a:rPr>
              <a:t>nad</a:t>
            </a:r>
            <a:r>
              <a:rPr lang="en-IE" sz="2200" dirty="0">
                <a:solidFill>
                  <a:srgbClr val="414141"/>
                </a:solidFill>
              </a:rPr>
              <a:t> </a:t>
            </a:r>
            <a:r>
              <a:rPr lang="en-IE" sz="2200" dirty="0" err="1">
                <a:solidFill>
                  <a:srgbClr val="414141"/>
                </a:solidFill>
              </a:rPr>
              <a:t>polji</a:t>
            </a:r>
            <a:r>
              <a:rPr lang="en-IE" sz="2200" dirty="0">
                <a:solidFill>
                  <a:srgbClr val="414141"/>
                </a:solidFill>
              </a:rPr>
              <a:t>, </a:t>
            </a:r>
            <a:r>
              <a:rPr lang="en-IE" sz="2200" dirty="0" err="1">
                <a:solidFill>
                  <a:srgbClr val="414141"/>
                </a:solidFill>
              </a:rPr>
              <a:t>šumenje</a:t>
            </a:r>
            <a:r>
              <a:rPr lang="en-IE" sz="2200" dirty="0">
                <a:solidFill>
                  <a:srgbClr val="414141"/>
                </a:solidFill>
              </a:rPr>
              <a:t> </a:t>
            </a:r>
            <a:r>
              <a:rPr lang="en-IE" sz="2200" dirty="0" err="1">
                <a:solidFill>
                  <a:srgbClr val="414141"/>
                </a:solidFill>
              </a:rPr>
              <a:t>morja</a:t>
            </a:r>
            <a:r>
              <a:rPr lang="en-IE" sz="2200" dirty="0">
                <a:solidFill>
                  <a:srgbClr val="414141"/>
                </a:solidFill>
              </a:rPr>
              <a:t> </a:t>
            </a:r>
            <a:r>
              <a:rPr lang="en-IE" sz="2200" dirty="0" err="1">
                <a:solidFill>
                  <a:srgbClr val="414141"/>
                </a:solidFill>
              </a:rPr>
              <a:t>ali</a:t>
            </a:r>
            <a:r>
              <a:rPr lang="en-IE" sz="2200" dirty="0">
                <a:solidFill>
                  <a:srgbClr val="414141"/>
                </a:solidFill>
              </a:rPr>
              <a:t> </a:t>
            </a:r>
            <a:r>
              <a:rPr lang="en-IE" sz="2200" dirty="0" err="1">
                <a:solidFill>
                  <a:srgbClr val="414141"/>
                </a:solidFill>
              </a:rPr>
              <a:t>sveža</a:t>
            </a:r>
            <a:r>
              <a:rPr lang="en-IE" sz="2200" dirty="0">
                <a:solidFill>
                  <a:srgbClr val="414141"/>
                </a:solidFill>
              </a:rPr>
              <a:t> </a:t>
            </a:r>
            <a:r>
              <a:rPr lang="en-IE" sz="2200" dirty="0" err="1">
                <a:solidFill>
                  <a:srgbClr val="414141"/>
                </a:solidFill>
              </a:rPr>
              <a:t>jajca</a:t>
            </a:r>
            <a:r>
              <a:rPr lang="en-IE" sz="2200" dirty="0">
                <a:solidFill>
                  <a:srgbClr val="414141"/>
                </a:solidFill>
              </a:rPr>
              <a:t> s </a:t>
            </a:r>
            <a:r>
              <a:rPr lang="en-IE" sz="2200" dirty="0" err="1">
                <a:solidFill>
                  <a:srgbClr val="414141"/>
                </a:solidFill>
              </a:rPr>
              <a:t>kmetije</a:t>
            </a:r>
            <a:r>
              <a:rPr lang="en-IE" sz="2200" dirty="0">
                <a:solidFill>
                  <a:srgbClr val="414141"/>
                </a:solidFill>
              </a:rPr>
              <a:t> </a:t>
            </a:r>
            <a:r>
              <a:rPr lang="en-IE" sz="2200" dirty="0" err="1">
                <a:solidFill>
                  <a:srgbClr val="414141"/>
                </a:solidFill>
              </a:rPr>
              <a:t>vsako</a:t>
            </a:r>
            <a:r>
              <a:rPr lang="en-IE" sz="2200" dirty="0">
                <a:solidFill>
                  <a:srgbClr val="414141"/>
                </a:solidFill>
              </a:rPr>
              <a:t> </a:t>
            </a:r>
            <a:r>
              <a:rPr lang="en-IE" sz="2200" dirty="0" err="1">
                <a:solidFill>
                  <a:srgbClr val="414141"/>
                </a:solidFill>
              </a:rPr>
              <a:t>jutro</a:t>
            </a:r>
            <a:r>
              <a:rPr lang="en-IE" sz="2200" dirty="0">
                <a:solidFill>
                  <a:srgbClr val="414141"/>
                </a:solidFill>
              </a:rPr>
              <a:t>. </a:t>
            </a:r>
            <a:r>
              <a:rPr lang="en-IE" sz="2200" dirty="0" err="1">
                <a:solidFill>
                  <a:srgbClr val="414141"/>
                </a:solidFill>
              </a:rPr>
              <a:t>Naj</a:t>
            </a:r>
            <a:r>
              <a:rPr lang="en-IE" sz="2200" dirty="0">
                <a:solidFill>
                  <a:srgbClr val="414141"/>
                </a:solidFill>
              </a:rPr>
              <a:t> </a:t>
            </a:r>
            <a:r>
              <a:rPr lang="en-IE" sz="2200" dirty="0" err="1">
                <a:solidFill>
                  <a:srgbClr val="414141"/>
                </a:solidFill>
              </a:rPr>
              <a:t>bo</a:t>
            </a:r>
            <a:r>
              <a:rPr lang="en-IE" sz="2200" dirty="0">
                <a:solidFill>
                  <a:srgbClr val="414141"/>
                </a:solidFill>
              </a:rPr>
              <a:t> </a:t>
            </a:r>
            <a:r>
              <a:rPr lang="en-IE" sz="2200" dirty="0" err="1">
                <a:solidFill>
                  <a:srgbClr val="414141"/>
                </a:solidFill>
              </a:rPr>
              <a:t>osebna</a:t>
            </a:r>
            <a:r>
              <a:rPr lang="en-IE" sz="2200" dirty="0">
                <a:solidFill>
                  <a:srgbClr val="414141"/>
                </a:solidFill>
              </a:rPr>
              <a:t> in </a:t>
            </a:r>
            <a:r>
              <a:rPr lang="en-IE" sz="2200" dirty="0" err="1">
                <a:solidFill>
                  <a:srgbClr val="414141"/>
                </a:solidFill>
              </a:rPr>
              <a:t>resnična</a:t>
            </a:r>
            <a:r>
              <a:rPr lang="en-IE" sz="2200" dirty="0">
                <a:solidFill>
                  <a:srgbClr val="414141"/>
                </a:solidFill>
              </a:rPr>
              <a:t>.</a:t>
            </a:r>
            <a:endParaRPr lang="en-IE" sz="2200" dirty="0">
              <a:solidFill>
                <a:srgbClr val="414141"/>
              </a:solidFill>
              <a:ea typeface="Calibri"/>
              <a:cs typeface="Calibri"/>
            </a:endParaRPr>
          </a:p>
          <a:p>
            <a:pPr algn="l">
              <a:lnSpc>
                <a:spcPts val="2540"/>
              </a:lnSpc>
              <a:spcBef>
                <a:spcPts val="0"/>
              </a:spcBef>
            </a:pPr>
            <a:endParaRPr lang="en-IE" sz="2200">
              <a:solidFill>
                <a:srgbClr val="414141"/>
              </a:solidFill>
            </a:endParaRPr>
          </a:p>
          <a:p>
            <a:pPr algn="l">
              <a:lnSpc>
                <a:spcPts val="2540"/>
              </a:lnSpc>
              <a:spcBef>
                <a:spcPts val="0"/>
              </a:spcBef>
            </a:pPr>
            <a:endParaRPr lang="en-IE" sz="2200">
              <a:solidFill>
                <a:srgbClr val="414141"/>
              </a:solidFill>
            </a:endParaRPr>
          </a:p>
          <a:p>
            <a:pPr algn="l">
              <a:lnSpc>
                <a:spcPts val="2540"/>
              </a:lnSpc>
              <a:spcBef>
                <a:spcPts val="0"/>
              </a:spcBef>
            </a:pPr>
            <a:endParaRPr lang="en-US" sz="2400">
              <a:solidFill>
                <a:srgbClr val="414141"/>
              </a:solidFill>
            </a:endParaRPr>
          </a:p>
        </p:txBody>
      </p:sp>
      <p:pic>
        <p:nvPicPr>
          <p:cNvPr id="10" name="Graphic 9" descr="Signature with solid fill">
            <a:extLst>
              <a:ext uri="{FF2B5EF4-FFF2-40B4-BE49-F238E27FC236}">
                <a16:creationId xmlns:a16="http://schemas.microsoft.com/office/drawing/2014/main" id="{66AEEB0B-7293-6617-CBA0-91D38FECB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6DD1865-1232-92B4-CC82-D4F105E150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64</a:t>
            </a:fld>
            <a:endParaRPr lang="fr-CA" sz="1200">
              <a:solidFill>
                <a:schemeClr val="bg1"/>
              </a:solidFill>
            </a:endParaRPr>
          </a:p>
        </p:txBody>
      </p:sp>
      <p:sp>
        <p:nvSpPr>
          <p:cNvPr id="5" name="Text Placeholder 1">
            <a:extLst>
              <a:ext uri="{FF2B5EF4-FFF2-40B4-BE49-F238E27FC236}">
                <a16:creationId xmlns:a16="http://schemas.microsoft.com/office/drawing/2014/main" id="{CAAE3CC1-BEF1-B1BC-AD6C-26A580398084}"/>
              </a:ext>
            </a:extLst>
          </p:cNvPr>
          <p:cNvSpPr txBox="1">
            <a:spLocks/>
          </p:cNvSpPr>
          <p:nvPr/>
        </p:nvSpPr>
        <p:spPr>
          <a:xfrm>
            <a:off x="1214755" y="2485249"/>
            <a:ext cx="358154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200"/>
              <a:t>Pri promociji Epic Stay se osredotočite na občutke in izkušnje, ne le na dejstva. Ljudje rezervirajo kraje, kjer si lahko predstavljajo, da uživajo življenje. </a:t>
            </a:r>
          </a:p>
          <a:p>
            <a:pPr algn="l">
              <a:lnSpc>
                <a:spcPts val="2340"/>
              </a:lnSpc>
              <a:spcBef>
                <a:spcPts val="0"/>
              </a:spcBef>
              <a:spcAft>
                <a:spcPts val="1200"/>
              </a:spcAft>
            </a:pPr>
            <a:r>
              <a:rPr lang="en-IE" sz="2200"/>
              <a:t>Tukaj je vaja za vašo nepremičnino, ki smo jo ustvarili, da vas navdihnemo k razmišljanju o potencialnih podobah, zgodbah in čustvih, ki jih vaša nepremičnina navdihuje.</a:t>
            </a:r>
          </a:p>
          <a:p>
            <a:pPr algn="l">
              <a:lnSpc>
                <a:spcPts val="2340"/>
              </a:lnSpc>
              <a:spcBef>
                <a:spcPts val="0"/>
              </a:spcBef>
              <a:spcAft>
                <a:spcPts val="1200"/>
              </a:spcAft>
            </a:pPr>
            <a:endParaRPr lang="en-US" sz="2200">
              <a:solidFill>
                <a:srgbClr val="414141"/>
              </a:solidFill>
            </a:endParaRPr>
          </a:p>
        </p:txBody>
      </p:sp>
    </p:spTree>
    <p:extLst>
      <p:ext uri="{BB962C8B-B14F-4D97-AF65-F5344CB8AC3E}">
        <p14:creationId xmlns:p14="http://schemas.microsoft.com/office/powerpoint/2010/main" val="40884581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98887-B759-1C00-9132-148557CD689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22A8DCF-DBEC-6513-5B84-6E6BBD73587B}"/>
              </a:ext>
            </a:extLst>
          </p:cNvPr>
          <p:cNvSpPr>
            <a:spLocks noGrp="1"/>
          </p:cNvSpPr>
          <p:nvPr>
            <p:ph type="body" sz="quarter" idx="4294967295"/>
          </p:nvPr>
        </p:nvSpPr>
        <p:spPr>
          <a:xfrm>
            <a:off x="937708" y="578153"/>
            <a:ext cx="9877502" cy="750059"/>
          </a:xfrm>
          <a:prstGeom prst="rect">
            <a:avLst/>
          </a:prstGeom>
        </p:spPr>
        <p:txBody>
          <a:bodyPr/>
          <a:lstStyle/>
          <a:p>
            <a:pPr marL="0" indent="0">
              <a:lnSpc>
                <a:spcPts val="3720"/>
              </a:lnSpc>
              <a:spcBef>
                <a:spcPts val="0"/>
              </a:spcBef>
              <a:buNone/>
            </a:pPr>
            <a:r>
              <a:rPr lang="en-US" sz="3600" b="1">
                <a:solidFill>
                  <a:srgbClr val="EC7C69"/>
                </a:solidFill>
              </a:rPr>
              <a:t>Praktična vaja: </a:t>
            </a:r>
            <a:r>
              <a:rPr lang="en-US" sz="3600" b="1">
                <a:solidFill>
                  <a:srgbClr val="414141"/>
                </a:solidFill>
              </a:rPr>
              <a:t>Zbiranje vizualnih elementov in priprava zgodbe</a:t>
            </a:r>
          </a:p>
          <a:p>
            <a:pPr marL="0" indent="0">
              <a:lnSpc>
                <a:spcPts val="3720"/>
              </a:lnSpc>
              <a:spcBef>
                <a:spcPts val="0"/>
              </a:spcBef>
              <a:buNone/>
            </a:pPr>
            <a:endParaRPr lang="en-US" sz="3600" b="1">
              <a:solidFill>
                <a:srgbClr val="EC7C69"/>
              </a:solidFill>
            </a:endParaRPr>
          </a:p>
        </p:txBody>
      </p:sp>
      <p:sp>
        <p:nvSpPr>
          <p:cNvPr id="8" name="Text Placeholder 1">
            <a:extLst>
              <a:ext uri="{FF2B5EF4-FFF2-40B4-BE49-F238E27FC236}">
                <a16:creationId xmlns:a16="http://schemas.microsoft.com/office/drawing/2014/main" id="{B34C5FBE-96FC-7F0C-0C9A-E62D1F47F2CE}"/>
              </a:ext>
            </a:extLst>
          </p:cNvPr>
          <p:cNvSpPr txBox="1">
            <a:spLocks/>
          </p:cNvSpPr>
          <p:nvPr/>
        </p:nvSpPr>
        <p:spPr>
          <a:xfrm>
            <a:off x="937708" y="2029323"/>
            <a:ext cx="1053956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solidFill>
                  <a:srgbClr val="EC7C69"/>
                </a:solidFill>
              </a:rPr>
              <a:t>Korak 3: </a:t>
            </a:r>
            <a:r>
              <a:rPr lang="en-IE" sz="2800" b="1" err="1">
                <a:solidFill>
                  <a:srgbClr val="EC7C69"/>
                </a:solidFill>
              </a:rPr>
              <a:t>Sestavite</a:t>
            </a:r>
            <a:r>
              <a:rPr lang="en-IE" sz="2800" b="1" dirty="0">
                <a:solidFill>
                  <a:srgbClr val="EC7C69"/>
                </a:solidFill>
              </a:rPr>
              <a:t> </a:t>
            </a:r>
            <a:r>
              <a:rPr lang="en-IE" sz="2800" b="1" err="1">
                <a:solidFill>
                  <a:srgbClr val="EC7C69"/>
                </a:solidFill>
              </a:rPr>
              <a:t>vse</a:t>
            </a:r>
            <a:r>
              <a:rPr lang="en-IE" sz="2800" b="1" dirty="0">
                <a:solidFill>
                  <a:srgbClr val="EC7C69"/>
                </a:solidFill>
              </a:rPr>
              <a:t> </a:t>
            </a:r>
            <a:r>
              <a:rPr lang="en-IE" sz="2800" b="1" err="1">
                <a:solidFill>
                  <a:srgbClr val="EC7C69"/>
                </a:solidFill>
              </a:rPr>
              <a:t>skupaj</a:t>
            </a:r>
            <a:endParaRPr lang="en-IE" sz="2800" b="1" err="1">
              <a:solidFill>
                <a:srgbClr val="EC7C69"/>
              </a:solidFill>
              <a:ea typeface="Calibri"/>
              <a:cs typeface="Calibri"/>
            </a:endParaRPr>
          </a:p>
          <a:p>
            <a:pPr algn="l">
              <a:lnSpc>
                <a:spcPct val="100000"/>
              </a:lnSpc>
              <a:spcBef>
                <a:spcPts val="0"/>
              </a:spcBef>
            </a:pPr>
            <a:endParaRPr lang="en-IE" sz="800" b="1">
              <a:solidFill>
                <a:srgbClr val="EC7C69"/>
              </a:solidFill>
            </a:endParaRPr>
          </a:p>
          <a:p>
            <a:pPr algn="l">
              <a:lnSpc>
                <a:spcPts val="2540"/>
              </a:lnSpc>
              <a:spcBef>
                <a:spcPts val="0"/>
              </a:spcBef>
            </a:pPr>
            <a:r>
              <a:rPr lang="en-IE" sz="2200" dirty="0" err="1">
                <a:solidFill>
                  <a:srgbClr val="414141"/>
                </a:solidFill>
              </a:rPr>
              <a:t>Uporabite</a:t>
            </a:r>
            <a:r>
              <a:rPr lang="en-IE" sz="2200" dirty="0">
                <a:solidFill>
                  <a:srgbClr val="414141"/>
                </a:solidFill>
              </a:rPr>
              <a:t> </a:t>
            </a:r>
            <a:r>
              <a:rPr lang="en-IE" sz="2200" dirty="0" err="1">
                <a:solidFill>
                  <a:srgbClr val="414141"/>
                </a:solidFill>
              </a:rPr>
              <a:t>preprosto</a:t>
            </a:r>
            <a:r>
              <a:rPr lang="en-IE" sz="2200" dirty="0">
                <a:solidFill>
                  <a:srgbClr val="414141"/>
                </a:solidFill>
              </a:rPr>
              <a:t> </a:t>
            </a:r>
            <a:r>
              <a:rPr lang="en-IE" sz="2200" dirty="0" err="1">
                <a:solidFill>
                  <a:srgbClr val="414141"/>
                </a:solidFill>
              </a:rPr>
              <a:t>orodje</a:t>
            </a:r>
            <a:r>
              <a:rPr lang="en-IE" sz="2200" dirty="0">
                <a:solidFill>
                  <a:srgbClr val="414141"/>
                </a:solidFill>
              </a:rPr>
              <a:t> za </a:t>
            </a:r>
            <a:r>
              <a:rPr lang="en-IE" sz="2200" dirty="0" err="1">
                <a:solidFill>
                  <a:srgbClr val="414141"/>
                </a:solidFill>
              </a:rPr>
              <a:t>oblikovanje</a:t>
            </a:r>
            <a:r>
              <a:rPr lang="en-IE" sz="2200" dirty="0">
                <a:solidFill>
                  <a:srgbClr val="414141"/>
                </a:solidFill>
              </a:rPr>
              <a:t>, </a:t>
            </a:r>
            <a:r>
              <a:rPr lang="en-IE" sz="2200" dirty="0" err="1">
                <a:solidFill>
                  <a:srgbClr val="414141"/>
                </a:solidFill>
              </a:rPr>
              <a:t>kot</a:t>
            </a:r>
            <a:r>
              <a:rPr lang="en-IE" sz="2200" dirty="0">
                <a:solidFill>
                  <a:srgbClr val="414141"/>
                </a:solidFill>
              </a:rPr>
              <a:t> je Canva, </a:t>
            </a:r>
            <a:r>
              <a:rPr lang="en-IE" sz="2200" dirty="0" err="1">
                <a:solidFill>
                  <a:srgbClr val="414141"/>
                </a:solidFill>
              </a:rPr>
              <a:t>ali</a:t>
            </a:r>
            <a:r>
              <a:rPr lang="en-IE" sz="2200" dirty="0">
                <a:solidFill>
                  <a:srgbClr val="414141"/>
                </a:solidFill>
              </a:rPr>
              <a:t> </a:t>
            </a:r>
            <a:r>
              <a:rPr lang="en-IE" sz="2200" dirty="0" err="1">
                <a:solidFill>
                  <a:srgbClr val="414141"/>
                </a:solidFill>
              </a:rPr>
              <a:t>osnovni</a:t>
            </a:r>
            <a:r>
              <a:rPr lang="en-IE" sz="2200" dirty="0">
                <a:solidFill>
                  <a:srgbClr val="414141"/>
                </a:solidFill>
              </a:rPr>
              <a:t> </a:t>
            </a:r>
            <a:r>
              <a:rPr lang="en-IE" sz="2200" dirty="0" err="1">
                <a:solidFill>
                  <a:srgbClr val="414141"/>
                </a:solidFill>
              </a:rPr>
              <a:t>Wordov</a:t>
            </a:r>
            <a:r>
              <a:rPr lang="en-IE" sz="2200" dirty="0">
                <a:solidFill>
                  <a:srgbClr val="414141"/>
                </a:solidFill>
              </a:rPr>
              <a:t> </a:t>
            </a:r>
            <a:r>
              <a:rPr lang="en-IE" sz="2200" dirty="0" err="1">
                <a:solidFill>
                  <a:srgbClr val="414141"/>
                </a:solidFill>
              </a:rPr>
              <a:t>dokument</a:t>
            </a:r>
            <a:r>
              <a:rPr lang="en-IE" sz="2200" dirty="0">
                <a:solidFill>
                  <a:srgbClr val="414141"/>
                </a:solidFill>
              </a:rPr>
              <a:t>. </a:t>
            </a:r>
            <a:r>
              <a:rPr lang="en-IE" sz="2200" dirty="0" err="1">
                <a:solidFill>
                  <a:srgbClr val="414141"/>
                </a:solidFill>
              </a:rPr>
              <a:t>Združite</a:t>
            </a:r>
            <a:r>
              <a:rPr lang="en-IE" sz="2200" dirty="0">
                <a:solidFill>
                  <a:srgbClr val="414141"/>
                </a:solidFill>
              </a:rPr>
              <a:t> </a:t>
            </a:r>
            <a:r>
              <a:rPr lang="en-IE" sz="2200" dirty="0" err="1">
                <a:solidFill>
                  <a:srgbClr val="414141"/>
                </a:solidFill>
              </a:rPr>
              <a:t>slike</a:t>
            </a:r>
            <a:r>
              <a:rPr lang="en-IE" sz="2200" dirty="0">
                <a:solidFill>
                  <a:srgbClr val="414141"/>
                </a:solidFill>
              </a:rPr>
              <a:t> in </a:t>
            </a:r>
            <a:r>
              <a:rPr lang="en-IE" sz="2200" dirty="0" err="1">
                <a:solidFill>
                  <a:srgbClr val="414141"/>
                </a:solidFill>
              </a:rPr>
              <a:t>zgodbo</a:t>
            </a:r>
            <a:r>
              <a:rPr lang="en-IE" sz="2200" dirty="0">
                <a:solidFill>
                  <a:srgbClr val="414141"/>
                </a:solidFill>
              </a:rPr>
              <a:t> v </a:t>
            </a:r>
            <a:r>
              <a:rPr lang="en-IE" sz="2200" dirty="0" err="1">
                <a:solidFill>
                  <a:srgbClr val="414141"/>
                </a:solidFill>
              </a:rPr>
              <a:t>enostranski</a:t>
            </a:r>
            <a:r>
              <a:rPr lang="en-IE" sz="2200" dirty="0">
                <a:solidFill>
                  <a:srgbClr val="414141"/>
                </a:solidFill>
              </a:rPr>
              <a:t> »</a:t>
            </a:r>
            <a:r>
              <a:rPr lang="en-IE" sz="2200" dirty="0" err="1">
                <a:solidFill>
                  <a:srgbClr val="414141"/>
                </a:solidFill>
              </a:rPr>
              <a:t>posnetek</a:t>
            </a:r>
            <a:r>
              <a:rPr lang="en-IE" sz="2200" dirty="0">
                <a:solidFill>
                  <a:srgbClr val="414141"/>
                </a:solidFill>
              </a:rPr>
              <a:t>«, ki ga </a:t>
            </a:r>
            <a:r>
              <a:rPr lang="en-IE" sz="2200" dirty="0" err="1">
                <a:solidFill>
                  <a:srgbClr val="414141"/>
                </a:solidFill>
              </a:rPr>
              <a:t>lahko</a:t>
            </a:r>
            <a:r>
              <a:rPr lang="en-IE" sz="2200" dirty="0">
                <a:solidFill>
                  <a:srgbClr val="414141"/>
                </a:solidFill>
              </a:rPr>
              <a:t> </a:t>
            </a:r>
            <a:r>
              <a:rPr lang="en-IE" sz="2200" dirty="0" err="1">
                <a:solidFill>
                  <a:srgbClr val="414141"/>
                </a:solidFill>
              </a:rPr>
              <a:t>delite</a:t>
            </a:r>
            <a:r>
              <a:rPr lang="en-IE" sz="2200" dirty="0">
                <a:solidFill>
                  <a:srgbClr val="414141"/>
                </a:solidFill>
              </a:rPr>
              <a:t> </a:t>
            </a:r>
            <a:r>
              <a:rPr lang="en-IE" sz="2200" dirty="0" err="1">
                <a:solidFill>
                  <a:srgbClr val="414141"/>
                </a:solidFill>
              </a:rPr>
              <a:t>na</a:t>
            </a:r>
            <a:r>
              <a:rPr lang="en-IE" sz="2200" dirty="0">
                <a:solidFill>
                  <a:srgbClr val="414141"/>
                </a:solidFill>
              </a:rPr>
              <a:t> </a:t>
            </a:r>
            <a:r>
              <a:rPr lang="en-IE" sz="2200" dirty="0" err="1">
                <a:solidFill>
                  <a:srgbClr val="414141"/>
                </a:solidFill>
              </a:rPr>
              <a:t>spletu</a:t>
            </a:r>
            <a:r>
              <a:rPr lang="en-IE" sz="2200" dirty="0">
                <a:solidFill>
                  <a:srgbClr val="414141"/>
                </a:solidFill>
              </a:rPr>
              <a:t>.</a:t>
            </a:r>
            <a:endParaRPr lang="en-IE" sz="2200" dirty="0">
              <a:solidFill>
                <a:srgbClr val="414141"/>
              </a:solidFill>
              <a:ea typeface="Calibri"/>
              <a:cs typeface="Calibri"/>
            </a:endParaRPr>
          </a:p>
          <a:p>
            <a:pPr algn="l">
              <a:lnSpc>
                <a:spcPts val="2540"/>
              </a:lnSpc>
              <a:spcBef>
                <a:spcPts val="0"/>
              </a:spcBef>
            </a:pPr>
            <a:endParaRPr lang="en-IE" sz="2200">
              <a:solidFill>
                <a:srgbClr val="414141"/>
              </a:solidFill>
            </a:endParaRPr>
          </a:p>
          <a:p>
            <a:pPr algn="l">
              <a:lnSpc>
                <a:spcPts val="2540"/>
              </a:lnSpc>
              <a:spcBef>
                <a:spcPts val="0"/>
              </a:spcBef>
            </a:pPr>
            <a:r>
              <a:rPr lang="en-IE" sz="2800" b="1" dirty="0">
                <a:solidFill>
                  <a:srgbClr val="EC7C69"/>
                </a:solidFill>
              </a:rPr>
              <a:t>Korak 4: Delite in </a:t>
            </a:r>
            <a:r>
              <a:rPr lang="en-IE" sz="2800" b="1" dirty="0" err="1">
                <a:solidFill>
                  <a:srgbClr val="EC7C69"/>
                </a:solidFill>
              </a:rPr>
              <a:t>razmislite</a:t>
            </a:r>
            <a:endParaRPr lang="en-IE" sz="2800" b="1" dirty="0" err="1">
              <a:solidFill>
                <a:srgbClr val="EC7C69"/>
              </a:solidFill>
              <a:ea typeface="Calibri"/>
              <a:cs typeface="Calibri"/>
            </a:endParaRPr>
          </a:p>
          <a:p>
            <a:pPr algn="l">
              <a:lnSpc>
                <a:spcPct val="100000"/>
              </a:lnSpc>
              <a:spcBef>
                <a:spcPts val="0"/>
              </a:spcBef>
            </a:pPr>
            <a:endParaRPr lang="en-IE" sz="800" b="1">
              <a:solidFill>
                <a:srgbClr val="EC7C69"/>
              </a:solidFill>
            </a:endParaRPr>
          </a:p>
          <a:p>
            <a:pPr algn="l">
              <a:lnSpc>
                <a:spcPts val="2540"/>
              </a:lnSpc>
              <a:spcBef>
                <a:spcPts val="0"/>
              </a:spcBef>
            </a:pPr>
            <a:r>
              <a:rPr lang="en-IE" sz="2200" dirty="0" err="1">
                <a:solidFill>
                  <a:srgbClr val="414141"/>
                </a:solidFill>
              </a:rPr>
              <a:t>Svoj</a:t>
            </a:r>
            <a:r>
              <a:rPr lang="en-IE" sz="2200" dirty="0">
                <a:solidFill>
                  <a:srgbClr val="414141"/>
                </a:solidFill>
              </a:rPr>
              <a:t> </a:t>
            </a:r>
            <a:r>
              <a:rPr lang="en-IE" sz="2200" dirty="0" err="1">
                <a:solidFill>
                  <a:srgbClr val="414141"/>
                </a:solidFill>
              </a:rPr>
              <a:t>posnetek</a:t>
            </a:r>
            <a:r>
              <a:rPr lang="en-IE" sz="2200" dirty="0">
                <a:solidFill>
                  <a:srgbClr val="414141"/>
                </a:solidFill>
              </a:rPr>
              <a:t> </a:t>
            </a:r>
            <a:r>
              <a:rPr lang="en-IE" sz="2200" dirty="0" err="1">
                <a:solidFill>
                  <a:srgbClr val="414141"/>
                </a:solidFill>
              </a:rPr>
              <a:t>predstavite</a:t>
            </a:r>
            <a:r>
              <a:rPr lang="en-IE" sz="2200" dirty="0">
                <a:solidFill>
                  <a:srgbClr val="414141"/>
                </a:solidFill>
              </a:rPr>
              <a:t> </a:t>
            </a:r>
            <a:r>
              <a:rPr lang="en-IE" sz="2200" dirty="0" err="1">
                <a:solidFill>
                  <a:srgbClr val="414141"/>
                </a:solidFill>
              </a:rPr>
              <a:t>majhni</a:t>
            </a:r>
            <a:r>
              <a:rPr lang="en-IE" sz="2200" dirty="0">
                <a:solidFill>
                  <a:srgbClr val="414141"/>
                </a:solidFill>
              </a:rPr>
              <a:t> </a:t>
            </a:r>
            <a:r>
              <a:rPr lang="en-IE" sz="2200" dirty="0" err="1">
                <a:solidFill>
                  <a:srgbClr val="414141"/>
                </a:solidFill>
              </a:rPr>
              <a:t>skupini</a:t>
            </a:r>
            <a:r>
              <a:rPr lang="en-IE" sz="2200" dirty="0">
                <a:solidFill>
                  <a:srgbClr val="414141"/>
                </a:solidFill>
              </a:rPr>
              <a:t> (</a:t>
            </a:r>
            <a:r>
              <a:rPr lang="en-IE" sz="2200" dirty="0" err="1">
                <a:solidFill>
                  <a:srgbClr val="414141"/>
                </a:solidFill>
              </a:rPr>
              <a:t>ali</a:t>
            </a:r>
            <a:r>
              <a:rPr lang="en-IE" sz="2200" dirty="0">
                <a:solidFill>
                  <a:srgbClr val="414141"/>
                </a:solidFill>
              </a:rPr>
              <a:t> ga </a:t>
            </a:r>
            <a:r>
              <a:rPr lang="en-IE" sz="2200" dirty="0" err="1">
                <a:solidFill>
                  <a:srgbClr val="414141"/>
                </a:solidFill>
              </a:rPr>
              <a:t>preglejte</a:t>
            </a:r>
            <a:r>
              <a:rPr lang="en-IE" sz="2200" dirty="0">
                <a:solidFill>
                  <a:srgbClr val="414141"/>
                </a:solidFill>
              </a:rPr>
              <a:t> </a:t>
            </a:r>
            <a:r>
              <a:rPr lang="en-IE" sz="2200" dirty="0" err="1">
                <a:solidFill>
                  <a:srgbClr val="414141"/>
                </a:solidFill>
              </a:rPr>
              <a:t>sami</a:t>
            </a:r>
            <a:r>
              <a:rPr lang="en-IE" sz="2200" dirty="0">
                <a:solidFill>
                  <a:srgbClr val="414141"/>
                </a:solidFill>
              </a:rPr>
              <a:t>). </a:t>
            </a:r>
            <a:endParaRPr lang="en-IE" sz="2200" dirty="0">
              <a:solidFill>
                <a:srgbClr val="414141"/>
              </a:solidFill>
              <a:ea typeface="Calibri"/>
              <a:cs typeface="Calibri"/>
            </a:endParaRPr>
          </a:p>
          <a:p>
            <a:pPr algn="l">
              <a:lnSpc>
                <a:spcPct val="100000"/>
              </a:lnSpc>
              <a:spcBef>
                <a:spcPts val="0"/>
              </a:spcBef>
            </a:pPr>
            <a:endParaRPr lang="en-IE" sz="800">
              <a:solidFill>
                <a:srgbClr val="414141"/>
              </a:solidFill>
            </a:endParaRPr>
          </a:p>
          <a:p>
            <a:pPr algn="l">
              <a:lnSpc>
                <a:spcPts val="2540"/>
              </a:lnSpc>
              <a:spcBef>
                <a:spcPts val="0"/>
              </a:spcBef>
            </a:pPr>
            <a:r>
              <a:rPr lang="en-IE" sz="2200" b="1" dirty="0" err="1">
                <a:solidFill>
                  <a:srgbClr val="414141"/>
                </a:solidFill>
              </a:rPr>
              <a:t>Razpravljajte</a:t>
            </a:r>
            <a:r>
              <a:rPr lang="en-IE" sz="2200" b="1" dirty="0">
                <a:solidFill>
                  <a:srgbClr val="414141"/>
                </a:solidFill>
              </a:rPr>
              <a:t>:</a:t>
            </a:r>
            <a:endParaRPr lang="en-IE" sz="2200" b="1" dirty="0">
              <a:solidFill>
                <a:srgbClr val="414141"/>
              </a:solidFill>
              <a:ea typeface="Calibri"/>
              <a:cs typeface="Calibri"/>
            </a:endParaRPr>
          </a:p>
          <a:p>
            <a:pPr marL="342900" indent="-342900" algn="l">
              <a:lnSpc>
                <a:spcPts val="2540"/>
              </a:lnSpc>
              <a:spcBef>
                <a:spcPts val="0"/>
              </a:spcBef>
              <a:buClr>
                <a:srgbClr val="459597"/>
              </a:buClr>
              <a:buFont typeface="Arial" panose="020B0604020202020204" pitchFamily="34" charset="0"/>
              <a:buChar char="•"/>
            </a:pPr>
            <a:r>
              <a:rPr lang="en-IE" sz="2200" dirty="0">
                <a:solidFill>
                  <a:srgbClr val="414141"/>
                </a:solidFill>
              </a:rPr>
              <a:t>Ali se </a:t>
            </a:r>
            <a:r>
              <a:rPr lang="en-IE" sz="2200" dirty="0" err="1">
                <a:solidFill>
                  <a:srgbClr val="414141"/>
                </a:solidFill>
              </a:rPr>
              <a:t>zdi</a:t>
            </a:r>
            <a:r>
              <a:rPr lang="en-IE" sz="2200" dirty="0">
                <a:solidFill>
                  <a:srgbClr val="414141"/>
                </a:solidFill>
              </a:rPr>
              <a:t> </a:t>
            </a:r>
            <a:r>
              <a:rPr lang="en-IE" sz="2200" dirty="0" err="1">
                <a:solidFill>
                  <a:srgbClr val="414141"/>
                </a:solidFill>
              </a:rPr>
              <a:t>resnična</a:t>
            </a:r>
            <a:r>
              <a:rPr lang="en-IE" sz="2200" dirty="0">
                <a:solidFill>
                  <a:srgbClr val="414141"/>
                </a:solidFill>
              </a:rPr>
              <a:t> in </a:t>
            </a:r>
            <a:r>
              <a:rPr lang="en-IE" sz="2200" dirty="0" err="1">
                <a:solidFill>
                  <a:srgbClr val="414141"/>
                </a:solidFill>
              </a:rPr>
              <a:t>privlačna</a:t>
            </a:r>
            <a:r>
              <a:rPr lang="en-IE" sz="2200" dirty="0">
                <a:solidFill>
                  <a:srgbClr val="414141"/>
                </a:solidFill>
              </a:rPr>
              <a:t>?</a:t>
            </a:r>
            <a:endParaRPr lang="en-IE" sz="2200" dirty="0">
              <a:solidFill>
                <a:srgbClr val="414141"/>
              </a:solidFill>
              <a:ea typeface="Calibri"/>
              <a:cs typeface="Calibri"/>
            </a:endParaRPr>
          </a:p>
          <a:p>
            <a:pPr marL="342900" indent="-342900" algn="l">
              <a:lnSpc>
                <a:spcPts val="2540"/>
              </a:lnSpc>
              <a:spcBef>
                <a:spcPts val="0"/>
              </a:spcBef>
              <a:buClr>
                <a:srgbClr val="459597"/>
              </a:buClr>
              <a:buFont typeface="Arial" panose="020B0604020202020204" pitchFamily="34" charset="0"/>
              <a:buChar char="•"/>
            </a:pPr>
            <a:r>
              <a:rPr lang="en-IE" sz="2200" dirty="0">
                <a:solidFill>
                  <a:srgbClr val="414141"/>
                </a:solidFill>
              </a:rPr>
              <a:t>Bi </a:t>
            </a:r>
            <a:r>
              <a:rPr lang="en-IE" sz="2200" dirty="0" err="1">
                <a:solidFill>
                  <a:srgbClr val="414141"/>
                </a:solidFill>
              </a:rPr>
              <a:t>na</a:t>
            </a:r>
            <a:r>
              <a:rPr lang="en-IE" sz="2200" dirty="0">
                <a:solidFill>
                  <a:srgbClr val="414141"/>
                </a:solidFill>
              </a:rPr>
              <a:t> </a:t>
            </a:r>
            <a:r>
              <a:rPr lang="en-IE" sz="2200" dirty="0" err="1">
                <a:solidFill>
                  <a:srgbClr val="414141"/>
                </a:solidFill>
              </a:rPr>
              <a:t>podlagi</a:t>
            </a:r>
            <a:r>
              <a:rPr lang="en-IE" sz="2200" dirty="0">
                <a:solidFill>
                  <a:srgbClr val="414141"/>
                </a:solidFill>
              </a:rPr>
              <a:t> </a:t>
            </a:r>
            <a:r>
              <a:rPr lang="en-IE" sz="2200" dirty="0" err="1">
                <a:solidFill>
                  <a:srgbClr val="414141"/>
                </a:solidFill>
              </a:rPr>
              <a:t>te</a:t>
            </a:r>
            <a:r>
              <a:rPr lang="en-IE" sz="2200" dirty="0">
                <a:solidFill>
                  <a:srgbClr val="414141"/>
                </a:solidFill>
              </a:rPr>
              <a:t> </a:t>
            </a:r>
            <a:r>
              <a:rPr lang="en-IE" sz="2200" dirty="0" err="1">
                <a:solidFill>
                  <a:srgbClr val="414141"/>
                </a:solidFill>
              </a:rPr>
              <a:t>zgodbe</a:t>
            </a:r>
            <a:r>
              <a:rPr lang="en-IE" sz="2200" dirty="0">
                <a:solidFill>
                  <a:srgbClr val="414141"/>
                </a:solidFill>
              </a:rPr>
              <a:t> in </a:t>
            </a:r>
            <a:r>
              <a:rPr lang="en-IE" sz="2200" dirty="0" err="1">
                <a:solidFill>
                  <a:srgbClr val="414141"/>
                </a:solidFill>
              </a:rPr>
              <a:t>slik</a:t>
            </a:r>
            <a:r>
              <a:rPr lang="en-IE" sz="2200" dirty="0">
                <a:solidFill>
                  <a:srgbClr val="414141"/>
                </a:solidFill>
              </a:rPr>
              <a:t> </a:t>
            </a:r>
            <a:r>
              <a:rPr lang="en-IE" sz="2200" dirty="0" err="1">
                <a:solidFill>
                  <a:srgbClr val="414141"/>
                </a:solidFill>
              </a:rPr>
              <a:t>želeli</a:t>
            </a:r>
            <a:r>
              <a:rPr lang="en-IE" sz="2200" dirty="0">
                <a:solidFill>
                  <a:srgbClr val="414141"/>
                </a:solidFill>
              </a:rPr>
              <a:t> </a:t>
            </a:r>
            <a:r>
              <a:rPr lang="en-IE" sz="2200" dirty="0" err="1">
                <a:solidFill>
                  <a:srgbClr val="414141"/>
                </a:solidFill>
              </a:rPr>
              <a:t>rezervirati</a:t>
            </a:r>
            <a:r>
              <a:rPr lang="en-IE" sz="2200" dirty="0">
                <a:solidFill>
                  <a:srgbClr val="414141"/>
                </a:solidFill>
              </a:rPr>
              <a:t> </a:t>
            </a:r>
            <a:r>
              <a:rPr lang="en-IE" sz="2200" dirty="0" err="1">
                <a:solidFill>
                  <a:srgbClr val="414141"/>
                </a:solidFill>
              </a:rPr>
              <a:t>bivanje</a:t>
            </a:r>
            <a:r>
              <a:rPr lang="en-IE" sz="2200" dirty="0">
                <a:solidFill>
                  <a:srgbClr val="414141"/>
                </a:solidFill>
              </a:rPr>
              <a:t> tam?</a:t>
            </a:r>
            <a:endParaRPr lang="en-IE" sz="2200" dirty="0">
              <a:solidFill>
                <a:srgbClr val="414141"/>
              </a:solidFill>
              <a:ea typeface="Calibri"/>
              <a:cs typeface="Calibri"/>
            </a:endParaRPr>
          </a:p>
          <a:p>
            <a:pPr marL="342900" indent="-342900" algn="l">
              <a:lnSpc>
                <a:spcPts val="2540"/>
              </a:lnSpc>
              <a:spcBef>
                <a:spcPts val="0"/>
              </a:spcBef>
              <a:buClr>
                <a:srgbClr val="459597"/>
              </a:buClr>
              <a:buFont typeface="Arial" panose="020B0604020202020204" pitchFamily="34" charset="0"/>
              <a:buChar char="•"/>
            </a:pPr>
            <a:r>
              <a:rPr lang="en-IE" sz="2200" dirty="0">
                <a:solidFill>
                  <a:srgbClr val="414141"/>
                </a:solidFill>
              </a:rPr>
              <a:t>Kaj bi ga </a:t>
            </a:r>
            <a:r>
              <a:rPr lang="en-IE" sz="2200" dirty="0" err="1">
                <a:solidFill>
                  <a:srgbClr val="414141"/>
                </a:solidFill>
              </a:rPr>
              <a:t>lahko</a:t>
            </a:r>
            <a:r>
              <a:rPr lang="en-IE" sz="2200" dirty="0">
                <a:solidFill>
                  <a:srgbClr val="414141"/>
                </a:solidFill>
              </a:rPr>
              <a:t> </a:t>
            </a:r>
            <a:r>
              <a:rPr lang="en-IE" sz="2200" dirty="0" err="1">
                <a:solidFill>
                  <a:srgbClr val="414141"/>
                </a:solidFill>
              </a:rPr>
              <a:t>še</a:t>
            </a:r>
            <a:r>
              <a:rPr lang="en-IE" sz="2200" dirty="0">
                <a:solidFill>
                  <a:srgbClr val="414141"/>
                </a:solidFill>
              </a:rPr>
              <a:t> </a:t>
            </a:r>
            <a:r>
              <a:rPr lang="en-IE" sz="2200" dirty="0" err="1">
                <a:solidFill>
                  <a:srgbClr val="414141"/>
                </a:solidFill>
              </a:rPr>
              <a:t>izboljšalo</a:t>
            </a:r>
            <a:r>
              <a:rPr lang="en-IE" sz="2200" dirty="0">
                <a:solidFill>
                  <a:srgbClr val="414141"/>
                </a:solidFill>
              </a:rPr>
              <a:t>?</a:t>
            </a:r>
            <a:endParaRPr lang="en-IE" sz="2200" dirty="0">
              <a:solidFill>
                <a:srgbClr val="414141"/>
              </a:solidFill>
              <a:ea typeface="Calibri"/>
              <a:cs typeface="Calibri"/>
            </a:endParaRPr>
          </a:p>
          <a:p>
            <a:pPr algn="l">
              <a:lnSpc>
                <a:spcPts val="2540"/>
              </a:lnSpc>
              <a:spcBef>
                <a:spcPts val="0"/>
              </a:spcBef>
            </a:pPr>
            <a:endParaRPr lang="en-IE" sz="2200" dirty="0">
              <a:solidFill>
                <a:srgbClr val="414141"/>
              </a:solidFill>
              <a:ea typeface="Calibri"/>
              <a:cs typeface="Calibri"/>
            </a:endParaRPr>
          </a:p>
          <a:p>
            <a:pPr algn="l">
              <a:lnSpc>
                <a:spcPts val="2540"/>
              </a:lnSpc>
              <a:spcBef>
                <a:spcPts val="0"/>
              </a:spcBef>
            </a:pPr>
            <a:endParaRPr lang="en-IE" sz="2200">
              <a:solidFill>
                <a:srgbClr val="414141"/>
              </a:solidFill>
            </a:endParaRPr>
          </a:p>
          <a:p>
            <a:pPr algn="l">
              <a:lnSpc>
                <a:spcPts val="2540"/>
              </a:lnSpc>
              <a:spcBef>
                <a:spcPts val="0"/>
              </a:spcBef>
            </a:pPr>
            <a:endParaRPr lang="en-IE" sz="2200">
              <a:solidFill>
                <a:srgbClr val="414141"/>
              </a:solidFill>
            </a:endParaRPr>
          </a:p>
          <a:p>
            <a:pPr algn="l">
              <a:lnSpc>
                <a:spcPts val="2540"/>
              </a:lnSpc>
              <a:spcBef>
                <a:spcPts val="0"/>
              </a:spcBef>
            </a:pPr>
            <a:endParaRPr lang="en-US" sz="2400">
              <a:solidFill>
                <a:srgbClr val="414141"/>
              </a:solidFill>
            </a:endParaRPr>
          </a:p>
        </p:txBody>
      </p:sp>
      <p:pic>
        <p:nvPicPr>
          <p:cNvPr id="10" name="Graphic 9" descr="Signature with solid fill">
            <a:extLst>
              <a:ext uri="{FF2B5EF4-FFF2-40B4-BE49-F238E27FC236}">
                <a16:creationId xmlns:a16="http://schemas.microsoft.com/office/drawing/2014/main" id="{4B46B6ED-F4BE-8BC9-54DC-B9F0451481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D3F1817F-839D-BC32-2540-6E79B5C5CC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65</a:t>
            </a:fld>
            <a:endParaRPr lang="fr-CA" sz="1200">
              <a:solidFill>
                <a:schemeClr val="bg1"/>
              </a:solidFill>
            </a:endParaRPr>
          </a:p>
        </p:txBody>
      </p:sp>
    </p:spTree>
    <p:extLst>
      <p:ext uri="{BB962C8B-B14F-4D97-AF65-F5344CB8AC3E}">
        <p14:creationId xmlns:p14="http://schemas.microsoft.com/office/powerpoint/2010/main" val="14144927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0B5F-4085-829D-1B7F-0A3FFBE1B39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94265C-5AA7-B2CC-B98E-574193235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66</a:t>
            </a:fld>
            <a:endParaRPr lang="fr-CA" sz="1200">
              <a:solidFill>
                <a:schemeClr val="bg1"/>
              </a:solidFill>
            </a:endParaRPr>
          </a:p>
        </p:txBody>
      </p:sp>
      <p:sp>
        <p:nvSpPr>
          <p:cNvPr id="8" name="Freeform 7">
            <a:extLst>
              <a:ext uri="{FF2B5EF4-FFF2-40B4-BE49-F238E27FC236}">
                <a16:creationId xmlns:a16="http://schemas.microsoft.com/office/drawing/2014/main" id="{47D9B29D-E70A-F0A6-EB46-F76C9CEE0078}"/>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2BB03F2-A079-7C66-76D7-7363A331346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Dodatno branje</a:t>
            </a:r>
          </a:p>
        </p:txBody>
      </p:sp>
      <p:graphicFrame>
        <p:nvGraphicFramePr>
          <p:cNvPr id="5" name="Table 4">
            <a:extLst>
              <a:ext uri="{FF2B5EF4-FFF2-40B4-BE49-F238E27FC236}">
                <a16:creationId xmlns:a16="http://schemas.microsoft.com/office/drawing/2014/main" id="{627D5015-BCC4-0747-FC25-229706364F24}"/>
              </a:ext>
            </a:extLst>
          </p:cNvPr>
          <p:cNvGraphicFramePr>
            <a:graphicFrameLocks noGrp="1"/>
          </p:cNvGraphicFramePr>
          <p:nvPr/>
        </p:nvGraphicFramePr>
        <p:xfrm>
          <a:off x="792767" y="1554480"/>
          <a:ext cx="10404000" cy="3779520"/>
        </p:xfrm>
        <a:graphic>
          <a:graphicData uri="http://schemas.openxmlformats.org/drawingml/2006/table">
            <a:tbl>
              <a:tblPr firstRow="1" bandRow="1">
                <a:tableStyleId>{5C22544A-7EE6-4342-B048-85BDC9FD1C3A}</a:tableStyleId>
              </a:tblPr>
              <a:tblGrid>
                <a:gridCol w="2855912">
                  <a:extLst>
                    <a:ext uri="{9D8B030D-6E8A-4147-A177-3AD203B41FA5}">
                      <a16:colId xmlns:a16="http://schemas.microsoft.com/office/drawing/2014/main" val="2947246601"/>
                    </a:ext>
                  </a:extLst>
                </a:gridCol>
                <a:gridCol w="7548088">
                  <a:extLst>
                    <a:ext uri="{9D8B030D-6E8A-4147-A177-3AD203B41FA5}">
                      <a16:colId xmlns:a16="http://schemas.microsoft.com/office/drawing/2014/main" val="4224813332"/>
                    </a:ext>
                  </a:extLst>
                </a:gridCol>
              </a:tblGrid>
              <a:tr h="370840">
                <a:tc>
                  <a:txBody>
                    <a:bodyPr/>
                    <a:lstStyle/>
                    <a:p>
                      <a:r>
                        <a:rPr lang="en-IE" sz="240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Opis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a:solidFill>
                            <a:srgbClr val="459597"/>
                          </a:solidFill>
                          <a:hlinkClick r:id="rId3">
                            <a:extLst>
                              <a:ext uri="{A12FA001-AC4F-418D-AE19-62706E023703}">
                                <ahyp:hlinkClr xmlns:ahyp="http://schemas.microsoft.com/office/drawing/2018/hyperlinkcolor" val="tx"/>
                              </a:ext>
                            </a:extLst>
                          </a:hlinkClick>
                        </a:rPr>
                        <a:t>Vključevanje skupnosti in trajnostni razvoj podeželskega turizma: perspektive lokalnih skupnosti</a:t>
                      </a:r>
                      <a:endParaRPr lang="en-US" sz="1800" kern="120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ts val="1960"/>
                        </a:lnSpc>
                        <a:buClr>
                          <a:srgbClr val="01A54E"/>
                        </a:buClr>
                      </a:pPr>
                      <a:r>
                        <a:rPr lang="en-IE">
                          <a:solidFill>
                            <a:srgbClr val="414141"/>
                          </a:solidFill>
                        </a:rPr>
                        <a:t>Ta študija preučuje razmerje med vključevanjem lokalnih skupnosti in trajnostnim razvojem podeželskega turizma. Prinaša perspektive lokalnih skupnosti o tem, kako njihovo sodelovanje vpliva na trajnost turizma.</a:t>
                      </a: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a:solidFill>
                            <a:srgbClr val="459597"/>
                          </a:solidFill>
                          <a:hlinkClick r:id="rId4">
                            <a:extLst>
                              <a:ext uri="{A12FA001-AC4F-418D-AE19-62706E023703}">
                                <ahyp:hlinkClr xmlns:ahyp="http://schemas.microsoft.com/office/drawing/2018/hyperlinkcolor" val="tx"/>
                              </a:ext>
                            </a:extLst>
                          </a:hlinkClick>
                        </a:rPr>
                        <a:t>Življenje z domačini skozi turizem, ki temelji na skupnosti – World Nomads</a:t>
                      </a:r>
                      <a:endParaRPr lang="en-IE" sz="1800" b="1" kern="120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a:solidFill>
                            <a:srgbClr val="414141"/>
                          </a:solidFill>
                        </a:rPr>
                        <a:t>World Nomads deli izkušnje popotnikov, ki se ukvarjajo s turizmom, ki temelji na skupnosti, in poudarja vlogo pripovedovanja zgodb pri razumevanju lokalnih kultur. Članek ponazarja, kako avtentične pripovedi izboljšujejo potovalno izkušnjo in podpirajo trajnostni turizem.</a:t>
                      </a:r>
                      <a:endParaRPr lang="en-IE"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a:solidFill>
                            <a:srgbClr val="459597"/>
                          </a:solidFill>
                          <a:hlinkClick r:id="rId5">
                            <a:extLst>
                              <a:ext uri="{A12FA001-AC4F-418D-AE19-62706E023703}">
                                <ahyp:hlinkClr xmlns:ahyp="http://schemas.microsoft.com/office/drawing/2018/hyperlinkcolor" val="tx"/>
                              </a:ext>
                            </a:extLst>
                          </a:hlinkClick>
                        </a:rPr>
                        <a:t>Agroturizem: Najboljši kmetijski oddiki v Evropi 2025</a:t>
                      </a:r>
                      <a:endParaRPr lang="en-IE" sz="1800" b="1" kern="120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a:solidFill>
                            <a:srgbClr val="414141"/>
                          </a:solidFill>
                        </a:rPr>
                        <a:t>Pregled najboljših agroturističnih destinacij po Evropi, od Albanije do Menorce, z rustikalnim notranjim dizajnom, lokalno kuhinjo in izkušnjami na kmetiji.</a:t>
                      </a:r>
                      <a:endParaRPr lang="en-IE"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22275731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4</a:t>
            </a:r>
          </a:p>
          <a:p>
            <a:pPr algn="ctr">
              <a:lnSpc>
                <a:spcPts val="3340"/>
              </a:lnSpc>
              <a:spcBef>
                <a:spcPts val="0"/>
              </a:spcBef>
            </a:pPr>
            <a:endParaRPr lang="en-US" sz="3200" b="1">
              <a:solidFill>
                <a:srgbClr val="459597"/>
              </a:solidFill>
            </a:endParaRPr>
          </a:p>
          <a:p>
            <a:pPr algn="ctr">
              <a:lnSpc>
                <a:spcPct val="100000"/>
              </a:lnSpc>
              <a:spcBef>
                <a:spcPts val="0"/>
              </a:spcBef>
            </a:pPr>
            <a:endParaRPr lang="en-US" sz="320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1055225"/>
          </a:xfrm>
          <a:prstGeom prst="rect">
            <a:avLst/>
          </a:prstGeom>
          <a:noFill/>
        </p:spPr>
        <p:txBody>
          <a:bodyPr wrap="square" rtlCol="0">
            <a:spAutoFit/>
          </a:bodyPr>
          <a:lstStyle/>
          <a:p>
            <a:pPr algn="ctr">
              <a:lnSpc>
                <a:spcPts val="2520"/>
              </a:lnSpc>
            </a:pPr>
            <a:r>
              <a:rPr lang="en-IE" sz="2400">
                <a:solidFill>
                  <a:srgbClr val="414141"/>
                </a:solidFill>
              </a:rPr>
              <a:t>Branding, marketing </a:t>
            </a:r>
          </a:p>
          <a:p>
            <a:pPr algn="ctr">
              <a:lnSpc>
                <a:spcPts val="2520"/>
              </a:lnSpc>
            </a:pPr>
            <a:r>
              <a:rPr lang="en-IE" sz="2400">
                <a:solidFill>
                  <a:srgbClr val="414141"/>
                </a:solidFill>
              </a:rPr>
              <a:t>in pridobivanje rezervacij</a:t>
            </a:r>
          </a:p>
          <a:p>
            <a:pPr algn="ctr">
              <a:lnSpc>
                <a:spcPts val="2520"/>
              </a:lnSpc>
            </a:pPr>
            <a:endParaRPr lang="en-US" sz="240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a:solidFill>
                  <a:srgbClr val="EC7C69"/>
                </a:solidFill>
              </a:rPr>
              <a:t>Modul 5 (1. del)</a:t>
            </a:r>
            <a:endParaRPr lang="en-US" sz="3200" b="1">
              <a:solidFill>
                <a:srgbClr val="459597"/>
              </a:solidFill>
            </a:endParaRPr>
          </a:p>
          <a:p>
            <a:pPr algn="ctr">
              <a:lnSpc>
                <a:spcPct val="100000"/>
              </a:lnSpc>
              <a:spcBef>
                <a:spcPts val="0"/>
              </a:spcBef>
            </a:pPr>
            <a:endParaRPr lang="en-US" sz="320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a:solidFill>
                  <a:srgbClr val="414141"/>
                </a:solidFill>
              </a:rPr>
              <a:t>Upravljanje potovanja gostov – pred, med in po bivanju</a:t>
            </a:r>
          </a:p>
          <a:p>
            <a:pPr algn="ctr">
              <a:lnSpc>
                <a:spcPts val="2520"/>
              </a:lnSpc>
            </a:pPr>
            <a:endParaRPr lang="en-IE" sz="240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693707" y="5112701"/>
            <a:ext cx="2035340" cy="990015"/>
          </a:xfrm>
          <a:prstGeom prst="rect">
            <a:avLst/>
          </a:prstGeom>
          <a:noFill/>
        </p:spPr>
        <p:txBody>
          <a:bodyPr wrap="square" lIns="91440" tIns="45720" rIns="91440" bIns="45720" anchor="t">
            <a:spAutoFit/>
          </a:bodyPr>
          <a:lstStyle/>
          <a:p>
            <a:pPr algn="ctr">
              <a:lnSpc>
                <a:spcPts val="3540"/>
              </a:lnSpc>
            </a:pPr>
            <a:r>
              <a:rPr lang="en-US" sz="3200" b="1" dirty="0" err="1">
                <a:solidFill>
                  <a:schemeClr val="bg1"/>
                </a:solidFill>
              </a:rPr>
              <a:t>Naslednje</a:t>
            </a:r>
            <a:r>
              <a:rPr lang="en-US" sz="3200" b="1" dirty="0">
                <a:solidFill>
                  <a:schemeClr val="bg1"/>
                </a:solidFill>
              </a:rPr>
              <a:t>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608655" y="979749"/>
            <a:ext cx="2225030" cy="941283"/>
          </a:xfrm>
          <a:prstGeom prst="rect">
            <a:avLst/>
          </a:prstGeom>
          <a:noFill/>
        </p:spPr>
        <p:txBody>
          <a:bodyPr wrap="square">
            <a:spAutoFit/>
          </a:bodyPr>
          <a:lstStyle/>
          <a:p>
            <a:pPr algn="ctr">
              <a:lnSpc>
                <a:spcPts val="3340"/>
              </a:lnSpc>
            </a:pPr>
            <a:r>
              <a:rPr lang="en-US" sz="3200" b="1">
                <a:solidFill>
                  <a:schemeClr val="bg1"/>
                </a:solidFill>
              </a:rPr>
              <a:t>Dobro opravljeno </a:t>
            </a:r>
            <a:endParaRPr lang="en-US" sz="320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C9C14-B3BD-2804-7D0C-17644E887A5C}"/>
            </a:ext>
          </a:extLst>
        </p:cNvPr>
        <p:cNvGrpSpPr/>
        <p:nvPr/>
      </p:nvGrpSpPr>
      <p:grpSpPr>
        <a:xfrm>
          <a:off x="0" y="0"/>
          <a:ext cx="0" cy="0"/>
          <a:chOff x="0" y="0"/>
          <a:chExt cx="0" cy="0"/>
        </a:xfrm>
      </p:grpSpPr>
      <p:pic>
        <p:nvPicPr>
          <p:cNvPr id="6" name="Picture Placeholder 9">
            <a:extLst>
              <a:ext uri="{FF2B5EF4-FFF2-40B4-BE49-F238E27FC236}">
                <a16:creationId xmlns:a16="http://schemas.microsoft.com/office/drawing/2014/main" id="{C1FECC32-C14F-5D9C-D403-77F66027C997}"/>
              </a:ext>
            </a:extLst>
          </p:cNvPr>
          <p:cNvPicPr>
            <a:picLocks noGrp="1" noChangeAspect="1"/>
          </p:cNvPicPr>
          <p:nvPr>
            <p:ph type="pic" sz="quarter" idx="10"/>
          </p:nvPr>
        </p:nvPicPr>
        <p:blipFill rotWithShape="1">
          <a:blip r:embed="rId2"/>
          <a:srcRect l="17472" r="17472"/>
          <a:stretch/>
        </p:blipFill>
        <p:spPr>
          <a:xfrm>
            <a:off x="391600" y="-1"/>
            <a:ext cx="3423163" cy="3499183"/>
          </a:xfrm>
          <a:prstGeom prst="rect">
            <a:avLst/>
          </a:prstGeom>
        </p:spPr>
      </p:pic>
      <p:sp>
        <p:nvSpPr>
          <p:cNvPr id="2" name="Text Placeholder 1">
            <a:extLst>
              <a:ext uri="{FF2B5EF4-FFF2-40B4-BE49-F238E27FC236}">
                <a16:creationId xmlns:a16="http://schemas.microsoft.com/office/drawing/2014/main" id="{EAB7DCC2-0273-0BDE-1D97-B8D9DE1C0719}"/>
              </a:ext>
            </a:extLst>
          </p:cNvPr>
          <p:cNvSpPr>
            <a:spLocks noGrp="1"/>
          </p:cNvSpPr>
          <p:nvPr>
            <p:ph type="body" sz="quarter" idx="18"/>
          </p:nvPr>
        </p:nvSpPr>
        <p:spPr>
          <a:xfrm>
            <a:off x="884527" y="3881839"/>
            <a:ext cx="2606061" cy="1049221"/>
          </a:xfrm>
        </p:spPr>
        <p:txBody>
          <a:bodyPr/>
          <a:lstStyle/>
          <a:p>
            <a:pPr>
              <a:lnSpc>
                <a:spcPts val="3620"/>
              </a:lnSpc>
            </a:pPr>
            <a:r>
              <a:rPr lang="en-GB" sz="3600" b="1"/>
              <a:t>Cilji učenja</a:t>
            </a:r>
          </a:p>
        </p:txBody>
      </p:sp>
      <p:sp>
        <p:nvSpPr>
          <p:cNvPr id="7" name="Text Placeholder 6">
            <a:extLst>
              <a:ext uri="{FF2B5EF4-FFF2-40B4-BE49-F238E27FC236}">
                <a16:creationId xmlns:a16="http://schemas.microsoft.com/office/drawing/2014/main" id="{33BEBD5D-D653-B11B-7F3D-4D4005AAB60B}"/>
              </a:ext>
            </a:extLst>
          </p:cNvPr>
          <p:cNvSpPr>
            <a:spLocks noGrp="1"/>
          </p:cNvSpPr>
          <p:nvPr>
            <p:ph type="body" sz="quarter" idx="23"/>
          </p:nvPr>
        </p:nvSpPr>
        <p:spPr>
          <a:xfrm>
            <a:off x="4466640" y="1142494"/>
            <a:ext cx="6933041" cy="3193442"/>
          </a:xfrm>
        </p:spPr>
        <p:txBody>
          <a:bodyPr lIns="91440" tIns="45720" rIns="91440" bIns="45720" anchor="t">
            <a:noAutofit/>
          </a:bodyPr>
          <a:lstStyle/>
          <a:p>
            <a:pPr>
              <a:lnSpc>
                <a:spcPts val="2960"/>
              </a:lnSpc>
            </a:pPr>
            <a:r>
              <a:rPr lang="en-US" sz="2800" dirty="0"/>
              <a:t>3. </a:t>
            </a:r>
            <a:r>
              <a:rPr lang="en-US" sz="2800" dirty="0" err="1"/>
              <a:t>poglavje</a:t>
            </a:r>
            <a:r>
              <a:rPr lang="en-US" sz="2800" dirty="0"/>
              <a:t>: </a:t>
            </a:r>
          </a:p>
          <a:p>
            <a:pPr>
              <a:lnSpc>
                <a:spcPts val="2960"/>
              </a:lnSpc>
            </a:pPr>
            <a:r>
              <a:rPr lang="en-GB" sz="2800" dirty="0" err="1">
                <a:solidFill>
                  <a:srgbClr val="414141"/>
                </a:solidFill>
              </a:rPr>
              <a:t>Vizualni</a:t>
            </a:r>
            <a:r>
              <a:rPr lang="en-GB" sz="2800" dirty="0">
                <a:solidFill>
                  <a:srgbClr val="414141"/>
                </a:solidFill>
              </a:rPr>
              <a:t> </a:t>
            </a:r>
            <a:r>
              <a:rPr lang="en-GB" sz="2800" dirty="0" err="1">
                <a:solidFill>
                  <a:srgbClr val="414141"/>
                </a:solidFill>
              </a:rPr>
              <a:t>elementi</a:t>
            </a:r>
            <a:r>
              <a:rPr lang="en-GB" sz="2800" dirty="0">
                <a:solidFill>
                  <a:srgbClr val="414141"/>
                </a:solidFill>
              </a:rPr>
              <a:t>, </a:t>
            </a:r>
            <a:r>
              <a:rPr lang="en-GB" sz="2800" dirty="0" err="1">
                <a:solidFill>
                  <a:srgbClr val="414141"/>
                </a:solidFill>
              </a:rPr>
              <a:t>pripovedovanje</a:t>
            </a:r>
            <a:r>
              <a:rPr lang="en-GB" sz="2800" dirty="0">
                <a:solidFill>
                  <a:srgbClr val="414141"/>
                </a:solidFill>
              </a:rPr>
              <a:t> </a:t>
            </a:r>
            <a:r>
              <a:rPr lang="en-GB" sz="2800" dirty="0" err="1">
                <a:solidFill>
                  <a:srgbClr val="414141"/>
                </a:solidFill>
              </a:rPr>
              <a:t>zgodb</a:t>
            </a:r>
            <a:r>
              <a:rPr lang="en-GB" sz="2800" dirty="0">
                <a:solidFill>
                  <a:srgbClr val="414141"/>
                </a:solidFill>
              </a:rPr>
              <a:t> in </a:t>
            </a:r>
            <a:r>
              <a:rPr lang="en-GB" sz="2800" dirty="0" err="1">
                <a:solidFill>
                  <a:srgbClr val="414141"/>
                </a:solidFill>
              </a:rPr>
              <a:t>gradnja</a:t>
            </a:r>
            <a:r>
              <a:rPr lang="en-GB" sz="2800" dirty="0">
                <a:solidFill>
                  <a:srgbClr val="414141"/>
                </a:solidFill>
              </a:rPr>
              <a:t> </a:t>
            </a:r>
            <a:r>
              <a:rPr lang="en-GB" sz="2800" dirty="0" err="1">
                <a:solidFill>
                  <a:srgbClr val="414141"/>
                </a:solidFill>
              </a:rPr>
              <a:t>skupnosti</a:t>
            </a:r>
            <a:r>
              <a:rPr lang="en-GB" sz="2800" dirty="0">
                <a:solidFill>
                  <a:srgbClr val="414141"/>
                </a:solidFill>
              </a:rPr>
              <a:t>, ki </a:t>
            </a:r>
            <a:r>
              <a:rPr lang="en-GB" sz="2800" dirty="0" err="1">
                <a:solidFill>
                  <a:srgbClr val="414141"/>
                </a:solidFill>
              </a:rPr>
              <a:t>prinaša</a:t>
            </a:r>
            <a:r>
              <a:rPr lang="en-GB" sz="2800" dirty="0">
                <a:solidFill>
                  <a:srgbClr val="414141"/>
                </a:solidFill>
              </a:rPr>
              <a:t> </a:t>
            </a:r>
            <a:r>
              <a:rPr lang="en-GB" sz="2800" dirty="0" err="1">
                <a:solidFill>
                  <a:srgbClr val="414141"/>
                </a:solidFill>
              </a:rPr>
              <a:t>konverzije</a:t>
            </a:r>
            <a:endParaRPr lang="en-GB" sz="2800" dirty="0" err="1">
              <a:solidFill>
                <a:srgbClr val="414141"/>
              </a:solidFill>
              <a:ea typeface="Calibri"/>
              <a:cs typeface="Calibri"/>
            </a:endParaRPr>
          </a:p>
          <a:p>
            <a:pPr>
              <a:lnSpc>
                <a:spcPts val="2960"/>
              </a:lnSpc>
            </a:pPr>
            <a:endParaRPr lang="en-GB" sz="2800">
              <a:solidFill>
                <a:srgbClr val="414141"/>
              </a:solidFill>
            </a:endParaRPr>
          </a:p>
          <a:p>
            <a:endParaRPr lang="en-GB" sz="800">
              <a:solidFill>
                <a:srgbClr val="414141"/>
              </a:solidFill>
            </a:endParaRPr>
          </a:p>
          <a:p>
            <a:pPr>
              <a:lnSpc>
                <a:spcPts val="2340"/>
              </a:lnSpc>
            </a:pPr>
            <a:r>
              <a:rPr lang="en-GB" sz="2200" b="0" dirty="0">
                <a:solidFill>
                  <a:srgbClr val="414141"/>
                </a:solidFill>
              </a:rPr>
              <a:t>V 3. </a:t>
            </a:r>
            <a:r>
              <a:rPr lang="en-GB" sz="2200" b="0" dirty="0" err="1">
                <a:solidFill>
                  <a:srgbClr val="414141"/>
                </a:solidFill>
              </a:rPr>
              <a:t>poglavju</a:t>
            </a:r>
            <a:r>
              <a:rPr lang="en-GB" sz="2200" b="0" dirty="0">
                <a:solidFill>
                  <a:srgbClr val="414141"/>
                </a:solidFill>
              </a:rPr>
              <a:t> </a:t>
            </a:r>
            <a:r>
              <a:rPr lang="en-GB" sz="2200" b="0" dirty="0" err="1">
                <a:solidFill>
                  <a:srgbClr val="414141"/>
                </a:solidFill>
              </a:rPr>
              <a:t>boste</a:t>
            </a:r>
            <a:r>
              <a:rPr lang="en-GB" sz="2200" b="0" dirty="0">
                <a:solidFill>
                  <a:srgbClr val="414141"/>
                </a:solidFill>
              </a:rPr>
              <a:t> </a:t>
            </a:r>
            <a:r>
              <a:rPr lang="en-GB" sz="2200" b="0" dirty="0" err="1">
                <a:solidFill>
                  <a:srgbClr val="414141"/>
                </a:solidFill>
              </a:rPr>
              <a:t>izvedeli</a:t>
            </a:r>
            <a:r>
              <a:rPr lang="en-GB" sz="2200" b="0" dirty="0">
                <a:solidFill>
                  <a:srgbClr val="414141"/>
                </a:solidFill>
              </a:rPr>
              <a:t>, </a:t>
            </a:r>
            <a:r>
              <a:rPr lang="en-GB" sz="2200" b="0" dirty="0" err="1">
                <a:solidFill>
                  <a:srgbClr val="414141"/>
                </a:solidFill>
              </a:rPr>
              <a:t>kako</a:t>
            </a:r>
            <a:r>
              <a:rPr lang="en-GB" sz="2200" b="0" dirty="0">
                <a:solidFill>
                  <a:srgbClr val="414141"/>
                </a:solidFill>
              </a:rPr>
              <a:t> z </a:t>
            </a:r>
            <a:r>
              <a:rPr lang="en-GB" sz="2200" b="0" dirty="0" err="1">
                <a:solidFill>
                  <a:srgbClr val="414141"/>
                </a:solidFill>
              </a:rPr>
              <a:t>učinkovitimi</a:t>
            </a:r>
            <a:r>
              <a:rPr lang="en-GB" sz="2200" b="0" dirty="0">
                <a:solidFill>
                  <a:srgbClr val="414141"/>
                </a:solidFill>
              </a:rPr>
              <a:t> </a:t>
            </a:r>
            <a:r>
              <a:rPr lang="en-GB" sz="2200" b="0" dirty="0" err="1">
                <a:solidFill>
                  <a:srgbClr val="414141"/>
                </a:solidFill>
              </a:rPr>
              <a:t>vizualnimi</a:t>
            </a:r>
            <a:r>
              <a:rPr lang="en-GB" sz="2200" b="0" dirty="0">
                <a:solidFill>
                  <a:srgbClr val="414141"/>
                </a:solidFill>
              </a:rPr>
              <a:t> </a:t>
            </a:r>
            <a:r>
              <a:rPr lang="en-GB" sz="2200" b="0" dirty="0" err="1">
                <a:solidFill>
                  <a:srgbClr val="414141"/>
                </a:solidFill>
              </a:rPr>
              <a:t>elementi</a:t>
            </a:r>
            <a:r>
              <a:rPr lang="en-GB" sz="2200" b="0" dirty="0">
                <a:solidFill>
                  <a:srgbClr val="414141"/>
                </a:solidFill>
              </a:rPr>
              <a:t>, </a:t>
            </a:r>
            <a:r>
              <a:rPr lang="en-GB" sz="2200" b="0" dirty="0" err="1">
                <a:solidFill>
                  <a:srgbClr val="414141"/>
                </a:solidFill>
              </a:rPr>
              <a:t>resničnimi</a:t>
            </a:r>
            <a:r>
              <a:rPr lang="en-GB" sz="2200" b="0" dirty="0">
                <a:solidFill>
                  <a:srgbClr val="414141"/>
                </a:solidFill>
              </a:rPr>
              <a:t> </a:t>
            </a:r>
            <a:r>
              <a:rPr lang="en-GB" sz="2200" b="0" dirty="0" err="1">
                <a:solidFill>
                  <a:srgbClr val="414141"/>
                </a:solidFill>
              </a:rPr>
              <a:t>zgodbami</a:t>
            </a:r>
            <a:r>
              <a:rPr lang="en-GB" sz="2200" b="0" dirty="0">
                <a:solidFill>
                  <a:srgbClr val="414141"/>
                </a:solidFill>
              </a:rPr>
              <a:t> in </a:t>
            </a:r>
            <a:r>
              <a:rPr lang="en-GB" sz="2200" b="0" dirty="0" err="1">
                <a:solidFill>
                  <a:srgbClr val="414141"/>
                </a:solidFill>
              </a:rPr>
              <a:t>povezavami</a:t>
            </a:r>
            <a:r>
              <a:rPr lang="en-GB" sz="2200" b="0" dirty="0">
                <a:solidFill>
                  <a:srgbClr val="414141"/>
                </a:solidFill>
              </a:rPr>
              <a:t> v </a:t>
            </a:r>
            <a:r>
              <a:rPr lang="en-GB" sz="2200" b="0" dirty="0" err="1">
                <a:solidFill>
                  <a:srgbClr val="414141"/>
                </a:solidFill>
              </a:rPr>
              <a:t>skupnosti</a:t>
            </a:r>
            <a:r>
              <a:rPr lang="en-GB" sz="2200" b="0" dirty="0">
                <a:solidFill>
                  <a:srgbClr val="414141"/>
                </a:solidFill>
              </a:rPr>
              <a:t> </a:t>
            </a:r>
            <a:r>
              <a:rPr lang="en-GB" sz="2200" b="0" dirty="0" err="1">
                <a:solidFill>
                  <a:srgbClr val="414141"/>
                </a:solidFill>
              </a:rPr>
              <a:t>spodbuditi</a:t>
            </a:r>
            <a:r>
              <a:rPr lang="en-GB" sz="2200" b="0" dirty="0">
                <a:solidFill>
                  <a:srgbClr val="414141"/>
                </a:solidFill>
              </a:rPr>
              <a:t> </a:t>
            </a:r>
            <a:r>
              <a:rPr lang="en-GB" sz="2200" b="0" dirty="0" err="1">
                <a:solidFill>
                  <a:srgbClr val="414141"/>
                </a:solidFill>
              </a:rPr>
              <a:t>rezervacije</a:t>
            </a:r>
            <a:r>
              <a:rPr lang="en-GB" sz="2200" b="0" dirty="0">
                <a:solidFill>
                  <a:srgbClr val="414141"/>
                </a:solidFill>
              </a:rPr>
              <a:t> in </a:t>
            </a:r>
            <a:r>
              <a:rPr lang="en-GB" sz="2200" b="0" dirty="0" err="1">
                <a:solidFill>
                  <a:srgbClr val="414141"/>
                </a:solidFill>
              </a:rPr>
              <a:t>zgraditi</a:t>
            </a:r>
            <a:r>
              <a:rPr lang="en-GB" sz="2200" b="0" dirty="0">
                <a:solidFill>
                  <a:srgbClr val="414141"/>
                </a:solidFill>
              </a:rPr>
              <a:t> </a:t>
            </a:r>
            <a:r>
              <a:rPr lang="en-GB" sz="2200" b="0" dirty="0" err="1">
                <a:solidFill>
                  <a:srgbClr val="414141"/>
                </a:solidFill>
              </a:rPr>
              <a:t>močno</a:t>
            </a:r>
            <a:r>
              <a:rPr lang="en-GB" sz="2200" b="0" dirty="0">
                <a:solidFill>
                  <a:srgbClr val="414141"/>
                </a:solidFill>
              </a:rPr>
              <a:t>, </a:t>
            </a:r>
            <a:r>
              <a:rPr lang="en-GB" sz="2200" b="0" dirty="0" err="1">
                <a:solidFill>
                  <a:srgbClr val="414141"/>
                </a:solidFill>
              </a:rPr>
              <a:t>trajno</a:t>
            </a:r>
            <a:r>
              <a:rPr lang="en-GB" sz="2200" b="0" dirty="0">
                <a:solidFill>
                  <a:srgbClr val="414141"/>
                </a:solidFill>
              </a:rPr>
              <a:t> </a:t>
            </a:r>
            <a:r>
              <a:rPr lang="en-GB" sz="2200" b="0" dirty="0" err="1">
                <a:solidFill>
                  <a:srgbClr val="414141"/>
                </a:solidFill>
              </a:rPr>
              <a:t>podjetje</a:t>
            </a:r>
            <a:r>
              <a:rPr lang="en-GB" sz="2200" b="0" dirty="0">
                <a:solidFill>
                  <a:srgbClr val="414141"/>
                </a:solidFill>
              </a:rPr>
              <a:t> </a:t>
            </a:r>
            <a:r>
              <a:rPr lang="en-GB" sz="2200" b="0" dirty="0" err="1">
                <a:solidFill>
                  <a:srgbClr val="414141"/>
                </a:solidFill>
              </a:rPr>
              <a:t>na</a:t>
            </a:r>
            <a:r>
              <a:rPr lang="en-GB" sz="2200" b="0" dirty="0">
                <a:solidFill>
                  <a:srgbClr val="414141"/>
                </a:solidFill>
              </a:rPr>
              <a:t> </a:t>
            </a:r>
            <a:r>
              <a:rPr lang="en-GB" sz="2200" b="0" dirty="0" err="1">
                <a:solidFill>
                  <a:srgbClr val="414141"/>
                </a:solidFill>
              </a:rPr>
              <a:t>področju</a:t>
            </a:r>
            <a:r>
              <a:rPr lang="en-GB" sz="2200" b="0" dirty="0">
                <a:solidFill>
                  <a:srgbClr val="414141"/>
                </a:solidFill>
              </a:rPr>
              <a:t> </a:t>
            </a:r>
            <a:r>
              <a:rPr lang="en-GB" sz="2200" b="0" dirty="0" err="1">
                <a:solidFill>
                  <a:srgbClr val="414141"/>
                </a:solidFill>
              </a:rPr>
              <a:t>podeželskega</a:t>
            </a:r>
            <a:r>
              <a:rPr lang="en-GB" sz="2200" b="0" dirty="0">
                <a:solidFill>
                  <a:srgbClr val="414141"/>
                </a:solidFill>
              </a:rPr>
              <a:t> </a:t>
            </a:r>
            <a:r>
              <a:rPr lang="en-GB" sz="2200" b="0" dirty="0" err="1">
                <a:solidFill>
                  <a:srgbClr val="414141"/>
                </a:solidFill>
              </a:rPr>
              <a:t>turizma</a:t>
            </a:r>
            <a:r>
              <a:rPr lang="en-GB" sz="2200" b="0" dirty="0">
                <a:solidFill>
                  <a:srgbClr val="414141"/>
                </a:solidFill>
              </a:rPr>
              <a:t>. </a:t>
            </a:r>
            <a:endParaRPr lang="en-GB" sz="2200" b="0" dirty="0">
              <a:solidFill>
                <a:srgbClr val="414141"/>
              </a:solidFill>
              <a:ea typeface="Calibri"/>
              <a:cs typeface="Calibri"/>
            </a:endParaRPr>
          </a:p>
          <a:p>
            <a:pPr>
              <a:lnSpc>
                <a:spcPts val="2340"/>
              </a:lnSpc>
            </a:pPr>
            <a:endParaRPr lang="en-GB" sz="2200" b="0">
              <a:solidFill>
                <a:srgbClr val="414141"/>
              </a:solidFill>
            </a:endParaRPr>
          </a:p>
          <a:p>
            <a:endParaRPr lang="en-GB" sz="2200">
              <a:solidFill>
                <a:srgbClr val="414141"/>
              </a:solidFill>
            </a:endParaRPr>
          </a:p>
        </p:txBody>
      </p:sp>
      <p:sp>
        <p:nvSpPr>
          <p:cNvPr id="13" name="Text Placeholder 5">
            <a:extLst>
              <a:ext uri="{FF2B5EF4-FFF2-40B4-BE49-F238E27FC236}">
                <a16:creationId xmlns:a16="http://schemas.microsoft.com/office/drawing/2014/main" id="{4EE5813A-7096-C2B6-970E-5A933027017E}"/>
              </a:ext>
            </a:extLst>
          </p:cNvPr>
          <p:cNvSpPr txBox="1">
            <a:spLocks/>
          </p:cNvSpPr>
          <p:nvPr/>
        </p:nvSpPr>
        <p:spPr>
          <a:xfrm>
            <a:off x="4264348" y="2371544"/>
            <a:ext cx="7427278"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5" name="Text Placeholder 5">
            <a:extLst>
              <a:ext uri="{FF2B5EF4-FFF2-40B4-BE49-F238E27FC236}">
                <a16:creationId xmlns:a16="http://schemas.microsoft.com/office/drawing/2014/main" id="{22466AD5-6426-E892-F13B-70D8C8295407}"/>
              </a:ext>
            </a:extLst>
          </p:cNvPr>
          <p:cNvSpPr txBox="1">
            <a:spLocks/>
          </p:cNvSpPr>
          <p:nvPr/>
        </p:nvSpPr>
        <p:spPr>
          <a:xfrm>
            <a:off x="4272917" y="3916636"/>
            <a:ext cx="7427278" cy="2028977"/>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0" name="Text Placeholder 6">
            <a:extLst>
              <a:ext uri="{FF2B5EF4-FFF2-40B4-BE49-F238E27FC236}">
                <a16:creationId xmlns:a16="http://schemas.microsoft.com/office/drawing/2014/main" id="{FAD5C7DF-B887-173B-E16E-177F349BE7F2}"/>
              </a:ext>
            </a:extLst>
          </p:cNvPr>
          <p:cNvSpPr txBox="1">
            <a:spLocks/>
          </p:cNvSpPr>
          <p:nvPr/>
        </p:nvSpPr>
        <p:spPr>
          <a:xfrm>
            <a:off x="4222218" y="4745445"/>
            <a:ext cx="6808876" cy="1049221"/>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6" name="Text Placeholder 7">
            <a:extLst>
              <a:ext uri="{FF2B5EF4-FFF2-40B4-BE49-F238E27FC236}">
                <a16:creationId xmlns:a16="http://schemas.microsoft.com/office/drawing/2014/main" id="{AECE132D-49AF-6753-AF82-828257AF7F90}"/>
              </a:ext>
            </a:extLst>
          </p:cNvPr>
          <p:cNvSpPr txBox="1">
            <a:spLocks/>
          </p:cNvSpPr>
          <p:nvPr/>
        </p:nvSpPr>
        <p:spPr>
          <a:xfrm rot="16200000">
            <a:off x="2151000" y="1413596"/>
            <a:ext cx="3279651" cy="452458"/>
          </a:xfrm>
          <a:prstGeom prst="rect">
            <a:avLst/>
          </a:prstGeom>
          <a:solidFill>
            <a:srgbClr val="EC7C69"/>
          </a:solidFill>
        </p:spPr>
        <p:txBody>
          <a:bodyPr lIns="91440" tIns="45720" rIns="91440" bIns="45720"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err="1">
                <a:latin typeface="Calibri"/>
                <a:ea typeface="Calibri"/>
                <a:cs typeface="Calibri"/>
              </a:rPr>
              <a:t>Fotografija</a:t>
            </a:r>
            <a:r>
              <a:rPr lang="en-GB" sz="1200" dirty="0">
                <a:latin typeface="Calibri"/>
                <a:ea typeface="Calibri"/>
                <a:cs typeface="Calibri"/>
              </a:rPr>
              <a:t>: Waterford Castle Hotel in </a:t>
            </a:r>
          </a:p>
          <a:p>
            <a:pPr algn="ctr"/>
            <a:r>
              <a:rPr lang="en-GB" sz="1200" dirty="0">
                <a:latin typeface="Calibri"/>
                <a:ea typeface="Calibri"/>
                <a:cs typeface="Calibri"/>
              </a:rPr>
              <a:t>Golf Resort, z </a:t>
            </a:r>
            <a:r>
              <a:rPr lang="en-GB" sz="1200" dirty="0" err="1">
                <a:latin typeface="Calibri"/>
                <a:ea typeface="Calibri"/>
                <a:cs typeface="Calibri"/>
              </a:rPr>
              <a:t>dovoljenjem</a:t>
            </a:r>
            <a:r>
              <a:rPr lang="en-GB" sz="1200" dirty="0">
                <a:latin typeface="Calibri"/>
                <a:ea typeface="Calibri"/>
                <a:cs typeface="Calibri"/>
              </a:rPr>
              <a:t> Shane O'Neill</a:t>
            </a:r>
          </a:p>
        </p:txBody>
      </p:sp>
      <p:sp>
        <p:nvSpPr>
          <p:cNvPr id="4" name="Slide Number Placeholder 5">
            <a:extLst>
              <a:ext uri="{FF2B5EF4-FFF2-40B4-BE49-F238E27FC236}">
                <a16:creationId xmlns:a16="http://schemas.microsoft.com/office/drawing/2014/main" id="{019A24AD-A901-521D-7940-A6B639AF31F7}"/>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a:p>
        </p:txBody>
      </p:sp>
      <p:pic>
        <p:nvPicPr>
          <p:cNvPr id="3" name="Picture 2">
            <a:extLst>
              <a:ext uri="{FF2B5EF4-FFF2-40B4-BE49-F238E27FC236}">
                <a16:creationId xmlns:a16="http://schemas.microsoft.com/office/drawing/2014/main" id="{A2CE5E67-CD51-3174-78FF-F49766B12A5A}"/>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719314" y="3879027"/>
            <a:ext cx="3872376" cy="2849633"/>
          </a:xfrm>
          <a:prstGeom prst="rect">
            <a:avLst/>
          </a:prstGeom>
        </p:spPr>
      </p:pic>
    </p:spTree>
    <p:extLst>
      <p:ext uri="{BB962C8B-B14F-4D97-AF65-F5344CB8AC3E}">
        <p14:creationId xmlns:p14="http://schemas.microsoft.com/office/powerpoint/2010/main" val="3756912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1" name="Picture Placeholder 18">
            <a:extLst>
              <a:ext uri="{FF2B5EF4-FFF2-40B4-BE49-F238E27FC236}">
                <a16:creationId xmlns:a16="http://schemas.microsoft.com/office/drawing/2014/main" id="{53AE3FA6-8F8B-A387-D87D-0CF507A14415}"/>
              </a:ext>
            </a:extLst>
          </p:cNvPr>
          <p:cNvPicPr>
            <a:picLocks noGrp="1" noChangeAspect="1"/>
          </p:cNvPicPr>
          <p:nvPr>
            <p:ph type="pic" sz="quarter" idx="19"/>
          </p:nvPr>
        </p:nvPicPr>
        <p:blipFill>
          <a:blip r:embed="rId2"/>
          <a:srcRect t="23953" b="23953"/>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617998" cy="3066422"/>
          </a:xfrm>
        </p:spPr>
        <p:txBody>
          <a:bodyPr lIns="91440" tIns="45720" rIns="91440" bIns="45720" anchor="t">
            <a:noAutofit/>
          </a:bodyPr>
          <a:lstStyle/>
          <a:p>
            <a:pPr>
              <a:lnSpc>
                <a:spcPts val="3900"/>
              </a:lnSpc>
            </a:pPr>
            <a:r>
              <a:rPr lang="en-GB" sz="4000" dirty="0" err="1"/>
              <a:t>Gradnja</a:t>
            </a:r>
            <a:r>
              <a:rPr lang="en-GB" sz="4000" dirty="0"/>
              <a:t> </a:t>
            </a:r>
            <a:r>
              <a:rPr lang="en-GB" sz="4000" dirty="0" err="1"/>
              <a:t>vaše</a:t>
            </a:r>
            <a:r>
              <a:rPr lang="en-GB" sz="4000" dirty="0"/>
              <a:t> </a:t>
            </a:r>
            <a:r>
              <a:rPr lang="en-GB" sz="4000" dirty="0" err="1"/>
              <a:t>blagovne</a:t>
            </a:r>
            <a:r>
              <a:rPr lang="en-GB" sz="4000" dirty="0"/>
              <a:t> </a:t>
            </a:r>
            <a:r>
              <a:rPr lang="en-GB" sz="4000" dirty="0" err="1"/>
              <a:t>znamke</a:t>
            </a:r>
            <a:r>
              <a:rPr lang="en-GB" sz="4000" dirty="0"/>
              <a:t>  – </a:t>
            </a:r>
            <a:r>
              <a:rPr lang="en-GB" sz="4000" dirty="0" err="1"/>
              <a:t>kaj</a:t>
            </a:r>
            <a:r>
              <a:rPr lang="en-GB" sz="4000" dirty="0"/>
              <a:t> vas </a:t>
            </a:r>
            <a:r>
              <a:rPr lang="en-GB" sz="4000" dirty="0" err="1"/>
              <a:t>loči</a:t>
            </a:r>
            <a:r>
              <a:rPr lang="en-GB" sz="4000" dirty="0"/>
              <a:t> od </a:t>
            </a:r>
            <a:r>
              <a:rPr lang="en-GB" sz="4000" dirty="0" err="1"/>
              <a:t>drugih</a:t>
            </a:r>
            <a:endParaRPr lang="en-GB" sz="4000" dirty="0" err="1">
              <a:ea typeface="Calibri"/>
              <a:cs typeface="Calibri"/>
            </a:endParaRPr>
          </a:p>
          <a:p>
            <a:pPr>
              <a:lnSpc>
                <a:spcPts val="3900"/>
              </a:lnSpc>
            </a:pPr>
            <a:endParaRPr lang="en-GB" sz="400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lIns="91440" tIns="45720" rIns="91440" bIns="45720" anchor="t">
            <a:noAutofit/>
          </a:bodyPr>
          <a:lstStyle/>
          <a:p>
            <a:r>
              <a:rPr lang="en-IE" sz="6600" b="1" dirty="0"/>
              <a:t>1. POGLAVJE</a:t>
            </a:r>
            <a:endParaRPr lang="en-IE" sz="6600" b="1" dirty="0">
              <a:ea typeface="Calibri"/>
              <a:cs typeface="Calibri"/>
            </a:endParaRPr>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a:latin typeface="Calibri"/>
                <a:ea typeface="Calibri"/>
                <a:cs typeface="Calibri"/>
              </a:rPr>
              <a:t>Avtor fotografije: </a:t>
            </a:r>
          </a:p>
          <a:p>
            <a:pPr algn="ctr"/>
            <a:r>
              <a:rPr lang="en-IE" sz="1200">
                <a:latin typeface="Calibri"/>
                <a:ea typeface="Calibri"/>
                <a:cs typeface="Calibri"/>
              </a:rPr>
              <a:t>Il </a:t>
            </a:r>
            <a:r>
              <a:rPr lang="en-IE" sz="1200" err="1">
                <a:latin typeface="Calibri"/>
                <a:ea typeface="Calibri"/>
                <a:cs typeface="Calibri"/>
              </a:rPr>
              <a:t>Roccolino </a:t>
            </a:r>
            <a:r>
              <a:rPr lang="en-IE" sz="1200">
                <a:latin typeface="Calibri"/>
                <a:ea typeface="Calibri"/>
                <a:cs typeface="Calibri"/>
              </a:rPr>
              <a:t>Casa </a:t>
            </a:r>
            <a:r>
              <a:rPr lang="en-IE" sz="1200" err="1">
                <a:latin typeface="Calibri"/>
                <a:ea typeface="Calibri"/>
                <a:cs typeface="Calibri"/>
              </a:rPr>
              <a:t>Vacanze</a:t>
            </a:r>
            <a:r>
              <a:rPr lang="en-IE" sz="1200">
                <a:latin typeface="Calibri"/>
                <a:ea typeface="Calibri"/>
                <a:cs typeface="Calibri"/>
              </a:rPr>
              <a:t>, Italija</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8</a:t>
            </a:fld>
            <a:endParaRPr lang="fr-CA" sz="120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721721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pic>
        <p:nvPicPr>
          <p:cNvPr id="7" name="Picture Placeholder 6" descr="A white board with black text and orange letters&#10;&#10;AI-generated content may be incorrect.">
            <a:extLst>
              <a:ext uri="{FF2B5EF4-FFF2-40B4-BE49-F238E27FC236}">
                <a16:creationId xmlns:a16="http://schemas.microsoft.com/office/drawing/2014/main" id="{0C915214-17C0-DC1C-EA89-C0334742985B}"/>
              </a:ext>
            </a:extLst>
          </p:cNvPr>
          <p:cNvPicPr>
            <a:picLocks noGrp="1" noChangeAspect="1"/>
          </p:cNvPicPr>
          <p:nvPr>
            <p:ph type="pic" sz="quarter" idx="67"/>
          </p:nvPr>
        </p:nvPicPr>
        <p:blipFill rotWithShape="1">
          <a:blip r:embed="rId2"/>
          <a:srcRect l="4989" t="8551" r="6419" b="6191"/>
          <a:stretch/>
        </p:blipFill>
        <p:spPr>
          <a:xfrm>
            <a:off x="-1" y="178005"/>
            <a:ext cx="7607445" cy="3354626"/>
          </a:xfrm>
        </p:spPr>
      </p:pic>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4796590" y="1618150"/>
            <a:ext cx="6724241" cy="870198"/>
          </a:xfrm>
        </p:spPr>
        <p:txBody>
          <a:bodyPr/>
          <a:lstStyle/>
          <a:p>
            <a:pPr>
              <a:lnSpc>
                <a:spcPts val="3240"/>
              </a:lnSpc>
            </a:pPr>
            <a:r>
              <a:rPr lang="en-GB" sz="3200"/>
              <a:t>Izgradnja vaše </a:t>
            </a:r>
          </a:p>
          <a:p>
            <a:pPr>
              <a:lnSpc>
                <a:spcPts val="3240"/>
              </a:lnSpc>
            </a:pPr>
            <a:r>
              <a:rPr lang="en-GB" sz="3200"/>
              <a:t>blagovne znamke – kaj </a:t>
            </a:r>
          </a:p>
          <a:p>
            <a:pPr>
              <a:lnSpc>
                <a:spcPts val="3240"/>
              </a:lnSpc>
            </a:pPr>
            <a:r>
              <a:rPr lang="en-GB" sz="3200"/>
              <a:t>vas loči od drugih</a:t>
            </a:r>
          </a:p>
          <a:p>
            <a:pPr>
              <a:lnSpc>
                <a:spcPts val="3240"/>
              </a:lnSpc>
            </a:pPr>
            <a:endParaRPr lang="en-GB" sz="320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a:xfrm>
            <a:off x="8569889" y="671353"/>
            <a:ext cx="2950942" cy="865847"/>
          </a:xfrm>
        </p:spPr>
        <p:txBody>
          <a:bodyPr lIns="91440" tIns="45720" rIns="91440" bIns="45720" anchor="t">
            <a:noAutofit/>
          </a:bodyPr>
          <a:lstStyle/>
          <a:p>
            <a:pPr marL="0" indent="0" defTabSz="914400" rtl="0" eaLnBrk="1" latinLnBrk="0" hangingPunct="1">
              <a:lnSpc>
                <a:spcPct val="100000"/>
              </a:lnSpc>
              <a:spcBef>
                <a:spcPts val="0"/>
              </a:spcBef>
              <a:buFont typeface="Arial" panose="020B0604020202020204" pitchFamily="34" charset="0"/>
              <a:buNone/>
            </a:pPr>
            <a:r>
              <a:rPr lang="en-GB" dirty="0" err="1">
                <a:latin typeface="Calibri"/>
                <a:ea typeface="Open Sans"/>
                <a:cs typeface="Calibri"/>
              </a:rPr>
              <a:t>Razdelek</a:t>
            </a:r>
            <a:r>
              <a:rPr lang="en-GB" dirty="0">
                <a:latin typeface="Calibri"/>
                <a:ea typeface="Open Sans"/>
                <a:cs typeface="Calibri"/>
              </a:rPr>
              <a:t> 1</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a:p>
        </p:txBody>
      </p:sp>
      <p:sp>
        <p:nvSpPr>
          <p:cNvPr id="21" name="Text Placeholder 7">
            <a:extLst>
              <a:ext uri="{FF2B5EF4-FFF2-40B4-BE49-F238E27FC236}">
                <a16:creationId xmlns:a16="http://schemas.microsoft.com/office/drawing/2014/main" id="{CA1CDCD9-9998-5135-2D68-732A3560E6BB}"/>
              </a:ext>
            </a:extLst>
          </p:cNvPr>
          <p:cNvSpPr txBox="1">
            <a:spLocks/>
          </p:cNvSpPr>
          <p:nvPr/>
        </p:nvSpPr>
        <p:spPr>
          <a:xfrm rot="16200000">
            <a:off x="-1429704" y="1629089"/>
            <a:ext cx="3354626"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Avtor fotografije:https://medium.com/</a:t>
            </a:r>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75000" y="3596924"/>
            <a:ext cx="3130702" cy="1373830"/>
          </a:xfrm>
        </p:spPr>
        <p:txBody>
          <a:bodyPr lIns="91440" tIns="45720" rIns="91440" bIns="45720" anchor="t"/>
          <a:lstStyle/>
          <a:p>
            <a:pPr>
              <a:buNone/>
            </a:pPr>
            <a:r>
              <a:rPr lang="en-US" sz="4000" b="1">
                <a:solidFill>
                  <a:srgbClr val="EC7C69"/>
                </a:solidFill>
              </a:rPr>
              <a:t>Pregled</a:t>
            </a:r>
            <a:endParaRPr lang="en-US" sz="400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5283199" y="4620673"/>
            <a:ext cx="6237632"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360"/>
              </a:lnSpc>
            </a:pPr>
            <a:r>
              <a:rPr lang="en-IE"/>
              <a:t> </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8" y="4281644"/>
            <a:ext cx="11056762" cy="217145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To </a:t>
            </a:r>
            <a:r>
              <a:rPr lang="en-IE" err="1"/>
              <a:t>poglavje</a:t>
            </a:r>
            <a:r>
              <a:rPr lang="en-IE" dirty="0"/>
              <a:t> </a:t>
            </a:r>
            <a:r>
              <a:rPr lang="en-IE" err="1"/>
              <a:t>predstavlja</a:t>
            </a:r>
            <a:r>
              <a:rPr lang="en-IE" dirty="0"/>
              <a:t> </a:t>
            </a:r>
            <a:r>
              <a:rPr lang="en-IE" err="1"/>
              <a:t>osnove</a:t>
            </a:r>
            <a:r>
              <a:rPr lang="en-IE" dirty="0"/>
              <a:t> </a:t>
            </a:r>
            <a:r>
              <a:rPr lang="en-IE" err="1"/>
              <a:t>blagovne</a:t>
            </a:r>
            <a:r>
              <a:rPr lang="en-IE" dirty="0"/>
              <a:t> </a:t>
            </a:r>
            <a:r>
              <a:rPr lang="en-IE" err="1"/>
              <a:t>znamke</a:t>
            </a:r>
            <a:r>
              <a:rPr lang="en-IE" dirty="0"/>
              <a:t> za </a:t>
            </a:r>
            <a:r>
              <a:rPr lang="en-IE" err="1"/>
              <a:t>alternativno</a:t>
            </a:r>
            <a:r>
              <a:rPr lang="en-IE" dirty="0"/>
              <a:t> </a:t>
            </a:r>
            <a:r>
              <a:rPr lang="en-IE" err="1"/>
              <a:t>turistično</a:t>
            </a:r>
            <a:r>
              <a:rPr lang="en-IE" dirty="0"/>
              <a:t> </a:t>
            </a:r>
            <a:r>
              <a:rPr lang="en-IE" err="1"/>
              <a:t>nastanitev</a:t>
            </a:r>
            <a:r>
              <a:rPr lang="en-IE" dirty="0"/>
              <a:t> (ATA) in </a:t>
            </a:r>
            <a:r>
              <a:rPr lang="en-IE" dirty="0" err="1"/>
              <a:t>udeležencem</a:t>
            </a:r>
            <a:r>
              <a:rPr lang="en-IE" dirty="0"/>
              <a:t> </a:t>
            </a:r>
            <a:r>
              <a:rPr lang="en-IE" dirty="0" err="1"/>
              <a:t>pomaga</a:t>
            </a:r>
            <a:r>
              <a:rPr lang="en-IE" dirty="0"/>
              <a:t> </a:t>
            </a:r>
            <a:r>
              <a:rPr lang="en-IE" dirty="0" err="1"/>
              <a:t>ugotoviti</a:t>
            </a:r>
            <a:r>
              <a:rPr lang="en-IE"/>
              <a:t>, </a:t>
            </a:r>
            <a:r>
              <a:rPr lang="en-IE" err="1"/>
              <a:t>zakaj</a:t>
            </a:r>
            <a:r>
              <a:rPr lang="en-IE"/>
              <a:t> </a:t>
            </a:r>
            <a:r>
              <a:rPr lang="en-IE" err="1"/>
              <a:t>njihova</a:t>
            </a:r>
            <a:r>
              <a:rPr lang="en-IE"/>
              <a:t> </a:t>
            </a:r>
            <a:r>
              <a:rPr lang="en-IE" err="1"/>
              <a:t>nastanitev</a:t>
            </a:r>
            <a:r>
              <a:rPr lang="en-IE"/>
              <a:t> </a:t>
            </a:r>
            <a:r>
              <a:rPr lang="en-IE" err="1"/>
              <a:t>izstopa</a:t>
            </a:r>
            <a:r>
              <a:rPr lang="en-IE"/>
              <a:t> v </a:t>
            </a:r>
            <a:r>
              <a:rPr lang="en-IE" err="1"/>
              <a:t>vse</a:t>
            </a:r>
            <a:r>
              <a:rPr lang="en-IE"/>
              <a:t> </a:t>
            </a:r>
            <a:r>
              <a:rPr lang="en-IE" err="1"/>
              <a:t>bolj</a:t>
            </a:r>
            <a:r>
              <a:rPr lang="en-IE"/>
              <a:t> </a:t>
            </a:r>
            <a:r>
              <a:rPr lang="en-IE" err="1"/>
              <a:t>konkurenčnem</a:t>
            </a:r>
            <a:r>
              <a:rPr lang="en-IE"/>
              <a:t> </a:t>
            </a:r>
            <a:r>
              <a:rPr lang="en-IE" err="1"/>
              <a:t>turističnem</a:t>
            </a:r>
            <a:r>
              <a:rPr lang="en-IE"/>
              <a:t> </a:t>
            </a:r>
            <a:r>
              <a:rPr lang="en-IE" err="1"/>
              <a:t>okolju</a:t>
            </a:r>
            <a:r>
              <a:rPr lang="en-IE"/>
              <a:t>. Za </a:t>
            </a:r>
            <a:r>
              <a:rPr lang="en-IE" err="1"/>
              <a:t>razliko</a:t>
            </a:r>
            <a:r>
              <a:rPr lang="en-IE"/>
              <a:t> od </a:t>
            </a:r>
            <a:r>
              <a:rPr lang="en-IE" err="1"/>
              <a:t>običajnih</a:t>
            </a:r>
            <a:r>
              <a:rPr lang="en-IE"/>
              <a:t> </a:t>
            </a:r>
            <a:r>
              <a:rPr lang="en-IE" err="1"/>
              <a:t>hotelov</a:t>
            </a:r>
            <a:r>
              <a:rPr lang="en-IE"/>
              <a:t> in </a:t>
            </a:r>
            <a:r>
              <a:rPr lang="en-IE" err="1"/>
              <a:t>letovišč</a:t>
            </a:r>
            <a:r>
              <a:rPr lang="en-IE"/>
              <a:t> so </a:t>
            </a:r>
            <a:r>
              <a:rPr lang="en-IE" err="1"/>
              <a:t>blagovne</a:t>
            </a:r>
            <a:r>
              <a:rPr lang="en-IE"/>
              <a:t> </a:t>
            </a:r>
            <a:r>
              <a:rPr lang="en-IE" err="1"/>
              <a:t>znamke</a:t>
            </a:r>
            <a:r>
              <a:rPr lang="en-IE"/>
              <a:t> ATA </a:t>
            </a:r>
            <a:r>
              <a:rPr lang="en-IE" err="1"/>
              <a:t>zgrajene</a:t>
            </a:r>
            <a:r>
              <a:rPr lang="en-IE"/>
              <a:t> </a:t>
            </a:r>
            <a:r>
              <a:rPr lang="en-IE" err="1"/>
              <a:t>na</a:t>
            </a:r>
            <a:r>
              <a:rPr lang="en-IE"/>
              <a:t> </a:t>
            </a:r>
            <a:r>
              <a:rPr lang="en-IE" err="1"/>
              <a:t>pristnosti</a:t>
            </a:r>
            <a:r>
              <a:rPr lang="en-IE"/>
              <a:t>, </a:t>
            </a:r>
            <a:r>
              <a:rPr lang="en-IE" err="1"/>
              <a:t>skupnosti</a:t>
            </a:r>
            <a:r>
              <a:rPr lang="en-IE"/>
              <a:t>, </a:t>
            </a:r>
            <a:r>
              <a:rPr lang="en-IE" err="1"/>
              <a:t>trajnosti</a:t>
            </a:r>
            <a:r>
              <a:rPr lang="en-IE"/>
              <a:t> in </a:t>
            </a:r>
            <a:r>
              <a:rPr lang="en-IE" err="1"/>
              <a:t>edinstvenih</a:t>
            </a:r>
            <a:r>
              <a:rPr lang="en-IE"/>
              <a:t> </a:t>
            </a:r>
            <a:r>
              <a:rPr lang="en-IE" err="1"/>
              <a:t>izkušnjah</a:t>
            </a:r>
            <a:r>
              <a:rPr lang="en-IE"/>
              <a:t> </a:t>
            </a:r>
            <a:r>
              <a:rPr lang="en-IE" err="1"/>
              <a:t>gostov</a:t>
            </a:r>
            <a:r>
              <a:rPr lang="en-IE"/>
              <a:t>. To </a:t>
            </a:r>
            <a:r>
              <a:rPr lang="en-IE" err="1"/>
              <a:t>poglavje</a:t>
            </a:r>
            <a:r>
              <a:rPr lang="en-IE"/>
              <a:t> </a:t>
            </a:r>
            <a:r>
              <a:rPr lang="en-IE" err="1"/>
              <a:t>udeležencem</a:t>
            </a:r>
            <a:r>
              <a:rPr lang="en-IE"/>
              <a:t> </a:t>
            </a:r>
            <a:r>
              <a:rPr lang="en-IE" err="1"/>
              <a:t>pomaga</a:t>
            </a:r>
            <a:r>
              <a:rPr lang="en-IE"/>
              <a:t> </a:t>
            </a:r>
            <a:r>
              <a:rPr lang="en-IE" err="1"/>
              <a:t>odkriti</a:t>
            </a:r>
            <a:r>
              <a:rPr lang="en-IE"/>
              <a:t> </a:t>
            </a:r>
            <a:r>
              <a:rPr lang="en-IE" err="1"/>
              <a:t>njihovo</a:t>
            </a:r>
            <a:r>
              <a:rPr lang="en-IE"/>
              <a:t> </a:t>
            </a:r>
            <a:r>
              <a:rPr lang="en-IE" err="1"/>
              <a:t>zgodbo</a:t>
            </a:r>
            <a:r>
              <a:rPr lang="en-IE"/>
              <a:t>, </a:t>
            </a:r>
            <a:r>
              <a:rPr lang="en-IE" err="1"/>
              <a:t>opredeliti</a:t>
            </a:r>
            <a:r>
              <a:rPr lang="en-IE"/>
              <a:t> </a:t>
            </a:r>
            <a:r>
              <a:rPr lang="en-IE" err="1"/>
              <a:t>identiteto</a:t>
            </a:r>
            <a:r>
              <a:rPr lang="en-IE"/>
              <a:t> </a:t>
            </a:r>
            <a:r>
              <a:rPr lang="en-IE" err="1"/>
              <a:t>blagovne</a:t>
            </a:r>
            <a:r>
              <a:rPr lang="en-IE"/>
              <a:t> </a:t>
            </a:r>
            <a:r>
              <a:rPr lang="en-IE" err="1"/>
              <a:t>znamke</a:t>
            </a:r>
            <a:r>
              <a:rPr lang="en-IE"/>
              <a:t> in </a:t>
            </a:r>
            <a:r>
              <a:rPr lang="en-IE" err="1"/>
              <a:t>sporočiti</a:t>
            </a:r>
            <a:r>
              <a:rPr lang="en-IE"/>
              <a:t>, </a:t>
            </a:r>
            <a:r>
              <a:rPr lang="en-IE" err="1"/>
              <a:t>kaj</a:t>
            </a:r>
            <a:r>
              <a:rPr lang="en-IE"/>
              <a:t> </a:t>
            </a:r>
            <a:r>
              <a:rPr lang="en-IE" err="1"/>
              <a:t>jih</a:t>
            </a:r>
            <a:r>
              <a:rPr lang="en-IE"/>
              <a:t> </a:t>
            </a:r>
            <a:r>
              <a:rPr lang="en-IE" err="1"/>
              <a:t>naredi</a:t>
            </a:r>
            <a:r>
              <a:rPr lang="en-IE"/>
              <a:t> </a:t>
            </a:r>
            <a:r>
              <a:rPr lang="en-IE" err="1"/>
              <a:t>drugačne</a:t>
            </a:r>
            <a:r>
              <a:rPr lang="en-IE"/>
              <a:t>, </a:t>
            </a:r>
            <a:r>
              <a:rPr lang="en-IE" err="1"/>
              <a:t>na</a:t>
            </a:r>
            <a:r>
              <a:rPr lang="en-IE"/>
              <a:t> </a:t>
            </a:r>
            <a:r>
              <a:rPr lang="en-IE" err="1"/>
              <a:t>način</a:t>
            </a:r>
            <a:r>
              <a:rPr lang="en-IE"/>
              <a:t>, ki </a:t>
            </a:r>
            <a:r>
              <a:rPr lang="en-IE" err="1"/>
              <a:t>pritegne</a:t>
            </a:r>
            <a:r>
              <a:rPr lang="en-IE"/>
              <a:t> </a:t>
            </a:r>
            <a:r>
              <a:rPr lang="en-IE" err="1"/>
              <a:t>prave</a:t>
            </a:r>
            <a:r>
              <a:rPr lang="en-IE"/>
              <a:t> </a:t>
            </a:r>
            <a:r>
              <a:rPr lang="en-IE" err="1"/>
              <a:t>goste</a:t>
            </a:r>
            <a:r>
              <a:rPr lang="en-IE" dirty="0"/>
              <a:t>.</a:t>
            </a:r>
          </a:p>
        </p:txBody>
      </p:sp>
    </p:spTree>
    <p:extLst>
      <p:ext uri="{BB962C8B-B14F-4D97-AF65-F5344CB8AC3E}">
        <p14:creationId xmlns:p14="http://schemas.microsoft.com/office/powerpoint/2010/main" val="116480247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BD253E-9F73-4E22-B768-6822FAA5BF66}"/>
</file>

<file path=customXml/itemProps2.xml><?xml version="1.0" encoding="utf-8"?>
<ds:datastoreItem xmlns:ds="http://schemas.openxmlformats.org/officeDocument/2006/customXml" ds:itemID="{0AFD0482-8753-4372-988D-DC28D38E08F5}">
  <ds:schemaRefs>
    <ds:schemaRef ds:uri="http://schemas.microsoft.com/sharepoint/v3/contenttype/forms"/>
  </ds:schemaRefs>
</ds:datastoreItem>
</file>

<file path=customXml/itemProps3.xml><?xml version="1.0" encoding="utf-8"?>
<ds:datastoreItem xmlns:ds="http://schemas.openxmlformats.org/officeDocument/2006/customXml" ds:itemID="{0EF7FDF8-4749-4CEA-8979-59875D0A2675}">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docProps/app.xml><?xml version="1.0" encoding="utf-8"?>
<Properties xmlns="http://schemas.openxmlformats.org/officeDocument/2006/extended-properties" xmlns:vt="http://schemas.openxmlformats.org/officeDocument/2006/docPropsVTypes">
  <TotalTime>1</TotalTime>
  <Words>5849</Words>
  <Application>Microsoft Office PowerPoint</Application>
  <PresentationFormat>Širokozaslonsko</PresentationFormat>
  <Paragraphs>768</Paragraphs>
  <Slides>67</Slides>
  <Notes>4</Notes>
  <HiddenSlides>0</HiddenSlides>
  <MMClips>2</MMClips>
  <ScaleCrop>false</ScaleCrop>
  <HeadingPairs>
    <vt:vector size="4" baseType="variant">
      <vt:variant>
        <vt:lpstr>Tema</vt:lpstr>
      </vt:variant>
      <vt:variant>
        <vt:i4>1</vt:i4>
      </vt:variant>
      <vt:variant>
        <vt:lpstr>Naslovi diapozitivov</vt:lpstr>
      </vt:variant>
      <vt:variant>
        <vt:i4>67</vt:i4>
      </vt:variant>
    </vt:vector>
  </HeadingPairs>
  <TitlesOfParts>
    <vt:vector size="68"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Tatjana Klakočar</dc:creator>
  <cp:keywords>, docId:308B600B89B7E40C80DC710014CD5026</cp:keywords>
  <cp:lastModifiedBy>Tatjana Klakočar</cp:lastModifiedBy>
  <cp:revision>274</cp:revision>
  <dcterms:modified xsi:type="dcterms:W3CDTF">2026-01-07T08:22:36Z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