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4"/>
  </p:sldMasterIdLst>
  <p:notesMasterIdLst>
    <p:notesMasterId r:id="rId53"/>
  </p:notesMasterIdLst>
  <p:sldIdLst>
    <p:sldId id="7695" r:id="rId5"/>
    <p:sldId id="7774" r:id="rId6"/>
    <p:sldId id="4324" r:id="rId7"/>
    <p:sldId id="7696" r:id="rId8"/>
    <p:sldId id="7776" r:id="rId9"/>
    <p:sldId id="7732" r:id="rId10"/>
    <p:sldId id="7762" r:id="rId11"/>
    <p:sldId id="7777" r:id="rId12"/>
    <p:sldId id="7733" r:id="rId13"/>
    <p:sldId id="7778" r:id="rId14"/>
    <p:sldId id="7779" r:id="rId15"/>
    <p:sldId id="7780" r:id="rId16"/>
    <p:sldId id="7828" r:id="rId17"/>
    <p:sldId id="7827" r:id="rId18"/>
    <p:sldId id="7837" r:id="rId19"/>
    <p:sldId id="7832" r:id="rId20"/>
    <p:sldId id="7820" r:id="rId21"/>
    <p:sldId id="7810" r:id="rId22"/>
    <p:sldId id="7838" r:id="rId23"/>
    <p:sldId id="7839" r:id="rId24"/>
    <p:sldId id="7812" r:id="rId25"/>
    <p:sldId id="7840" r:id="rId26"/>
    <p:sldId id="7813" r:id="rId27"/>
    <p:sldId id="7846" r:id="rId28"/>
    <p:sldId id="7847" r:id="rId29"/>
    <p:sldId id="7848" r:id="rId30"/>
    <p:sldId id="7821" r:id="rId31"/>
    <p:sldId id="6461" r:id="rId32"/>
    <p:sldId id="7845" r:id="rId33"/>
    <p:sldId id="7849" r:id="rId34"/>
    <p:sldId id="7852" r:id="rId35"/>
    <p:sldId id="7826" r:id="rId36"/>
    <p:sldId id="7855" r:id="rId37"/>
    <p:sldId id="7856" r:id="rId38"/>
    <p:sldId id="7857" r:id="rId39"/>
    <p:sldId id="7858" r:id="rId40"/>
    <p:sldId id="7859" r:id="rId41"/>
    <p:sldId id="6451" r:id="rId42"/>
    <p:sldId id="7854" r:id="rId43"/>
    <p:sldId id="7843" r:id="rId44"/>
    <p:sldId id="7853" r:id="rId45"/>
    <p:sldId id="7818" r:id="rId46"/>
    <p:sldId id="7851" r:id="rId47"/>
    <p:sldId id="7740" r:id="rId48"/>
    <p:sldId id="7850" r:id="rId49"/>
    <p:sldId id="4334" r:id="rId50"/>
    <p:sldId id="4341" r:id="rId51"/>
    <p:sldId id="7702"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1AC5C0C-A832-9207-444C-F7B11B4E8A97}" name="Laura Magan (MMS,Ireland)" initials="LM" userId="S::Laura@momentumconsulting.ie::c3f3bbb9-9632-4ba0-9147-5662ad5f24a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9597"/>
    <a:srgbClr val="414141"/>
    <a:srgbClr val="EC7C69"/>
    <a:srgbClr val="FBA63B"/>
    <a:srgbClr val="000000"/>
    <a:srgbClr val="82CCCA"/>
    <a:srgbClr val="E5BEAC"/>
    <a:srgbClr val="0C4659"/>
    <a:srgbClr val="F6BF8C"/>
    <a:srgbClr val="F1B4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F6793EB-ECBE-810D-97A9-527B1BC6E230}" v="356" dt="2026-01-06T13:39:46.1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673"/>
  </p:normalViewPr>
  <p:slideViewPr>
    <p:cSldViewPr snapToGrid="0">
      <p:cViewPr varScale="1">
        <p:scale>
          <a:sx n="66" d="100"/>
          <a:sy n="66" d="100"/>
        </p:scale>
        <p:origin x="972" y="60"/>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microsoft.com/office/2016/11/relationships/changesInfo" Target="changesInfos/changesInfo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rena Krošl" userId="S::irenak@vsgt.si::6f871211-9d6e-4801-9f7a-49ad5e71b0eb" providerId="AD" clId="Web-{7F6793EB-ECBE-810D-97A9-527B1BC6E230}"/>
    <pc:docChg chg="modSld">
      <pc:chgData name="Irena Krošl" userId="S::irenak@vsgt.si::6f871211-9d6e-4801-9f7a-49ad5e71b0eb" providerId="AD" clId="Web-{7F6793EB-ECBE-810D-97A9-527B1BC6E230}" dt="2026-01-06T13:39:46.167" v="329" actId="20577"/>
      <pc:docMkLst>
        <pc:docMk/>
      </pc:docMkLst>
      <pc:sldChg chg="modSp">
        <pc:chgData name="Irena Krošl" userId="S::irenak@vsgt.si::6f871211-9d6e-4801-9f7a-49ad5e71b0eb" providerId="AD" clId="Web-{7F6793EB-ECBE-810D-97A9-527B1BC6E230}" dt="2026-01-06T13:38:42.838" v="304" actId="20577"/>
        <pc:sldMkLst>
          <pc:docMk/>
          <pc:sldMk cId="2325923328" sldId="4334"/>
        </pc:sldMkLst>
        <pc:spChg chg="mod">
          <ac:chgData name="Irena Krošl" userId="S::irenak@vsgt.si::6f871211-9d6e-4801-9f7a-49ad5e71b0eb" providerId="AD" clId="Web-{7F6793EB-ECBE-810D-97A9-527B1BC6E230}" dt="2026-01-06T13:38:42.838" v="304" actId="20577"/>
          <ac:spMkLst>
            <pc:docMk/>
            <pc:sldMk cId="2325923328" sldId="4334"/>
            <ac:spMk id="4" creationId="{6C292DD5-930D-ECC3-8E2D-6881CFD6D595}"/>
          </ac:spMkLst>
        </pc:spChg>
      </pc:sldChg>
      <pc:sldChg chg="modSp">
        <pc:chgData name="Irena Krošl" userId="S::irenak@vsgt.si::6f871211-9d6e-4801-9f7a-49ad5e71b0eb" providerId="AD" clId="Web-{7F6793EB-ECBE-810D-97A9-527B1BC6E230}" dt="2026-01-06T13:39:04.542" v="319" actId="20577"/>
        <pc:sldMkLst>
          <pc:docMk/>
          <pc:sldMk cId="2099719695" sldId="4341"/>
        </pc:sldMkLst>
        <pc:spChg chg="mod">
          <ac:chgData name="Irena Krošl" userId="S::irenak@vsgt.si::6f871211-9d6e-4801-9f7a-49ad5e71b0eb" providerId="AD" clId="Web-{7F6793EB-ECBE-810D-97A9-527B1BC6E230}" dt="2026-01-06T13:39:04.542" v="319" actId="20577"/>
          <ac:spMkLst>
            <pc:docMk/>
            <pc:sldMk cId="2099719695" sldId="4341"/>
            <ac:spMk id="7" creationId="{C140A5BC-E742-77D0-11E1-7886935519C1}"/>
          </ac:spMkLst>
        </pc:spChg>
      </pc:sldChg>
      <pc:sldChg chg="modSp">
        <pc:chgData name="Irena Krošl" userId="S::irenak@vsgt.si::6f871211-9d6e-4801-9f7a-49ad5e71b0eb" providerId="AD" clId="Web-{7F6793EB-ECBE-810D-97A9-527B1BC6E230}" dt="2026-01-06T13:33:48.942" v="266" actId="1076"/>
        <pc:sldMkLst>
          <pc:docMk/>
          <pc:sldMk cId="2048951347" sldId="6451"/>
        </pc:sldMkLst>
        <pc:spChg chg="mod">
          <ac:chgData name="Irena Krošl" userId="S::irenak@vsgt.si::6f871211-9d6e-4801-9f7a-49ad5e71b0eb" providerId="AD" clId="Web-{7F6793EB-ECBE-810D-97A9-527B1BC6E230}" dt="2026-01-06T13:33:45.895" v="265" actId="14100"/>
          <ac:spMkLst>
            <pc:docMk/>
            <pc:sldMk cId="2048951347" sldId="6451"/>
            <ac:spMk id="4" creationId="{226B5366-1E7F-671B-E863-A20A4E96D7AA}"/>
          </ac:spMkLst>
        </pc:spChg>
        <pc:spChg chg="mod">
          <ac:chgData name="Irena Krošl" userId="S::irenak@vsgt.si::6f871211-9d6e-4801-9f7a-49ad5e71b0eb" providerId="AD" clId="Web-{7F6793EB-ECBE-810D-97A9-527B1BC6E230}" dt="2026-01-06T13:33:48.942" v="266" actId="1076"/>
          <ac:spMkLst>
            <pc:docMk/>
            <pc:sldMk cId="2048951347" sldId="6451"/>
            <ac:spMk id="12" creationId="{D6368C1C-D9D6-D62F-3591-6FE08770AF33}"/>
          </ac:spMkLst>
        </pc:spChg>
      </pc:sldChg>
      <pc:sldChg chg="modSp">
        <pc:chgData name="Irena Krošl" userId="S::irenak@vsgt.si::6f871211-9d6e-4801-9f7a-49ad5e71b0eb" providerId="AD" clId="Web-{7F6793EB-ECBE-810D-97A9-527B1BC6E230}" dt="2026-01-06T13:15:42.424" v="220" actId="1076"/>
        <pc:sldMkLst>
          <pc:docMk/>
          <pc:sldMk cId="1873882425" sldId="6461"/>
        </pc:sldMkLst>
        <pc:spChg chg="mod">
          <ac:chgData name="Irena Krošl" userId="S::irenak@vsgt.si::6f871211-9d6e-4801-9f7a-49ad5e71b0eb" providerId="AD" clId="Web-{7F6793EB-ECBE-810D-97A9-527B1BC6E230}" dt="2026-01-06T13:15:26.596" v="218" actId="1076"/>
          <ac:spMkLst>
            <pc:docMk/>
            <pc:sldMk cId="1873882425" sldId="6461"/>
            <ac:spMk id="7" creationId="{F7E1ED92-0E52-1E63-0E95-0923D5E57CE7}"/>
          </ac:spMkLst>
        </pc:spChg>
        <pc:spChg chg="mod">
          <ac:chgData name="Irena Krošl" userId="S::irenak@vsgt.si::6f871211-9d6e-4801-9f7a-49ad5e71b0eb" providerId="AD" clId="Web-{7F6793EB-ECBE-810D-97A9-527B1BC6E230}" dt="2026-01-06T13:15:22.659" v="217" actId="14100"/>
          <ac:spMkLst>
            <pc:docMk/>
            <pc:sldMk cId="1873882425" sldId="6461"/>
            <ac:spMk id="10" creationId="{16F721C9-65C7-E923-6BAA-C6CF14949653}"/>
          </ac:spMkLst>
        </pc:spChg>
        <pc:spChg chg="mod">
          <ac:chgData name="Irena Krošl" userId="S::irenak@vsgt.si::6f871211-9d6e-4801-9f7a-49ad5e71b0eb" providerId="AD" clId="Web-{7F6793EB-ECBE-810D-97A9-527B1BC6E230}" dt="2026-01-06T13:15:42.424" v="220" actId="1076"/>
          <ac:spMkLst>
            <pc:docMk/>
            <pc:sldMk cId="1873882425" sldId="6461"/>
            <ac:spMk id="11" creationId="{9215EC7A-CD02-B202-0746-4949BFDD07FC}"/>
          </ac:spMkLst>
        </pc:spChg>
        <pc:cxnChg chg="mod">
          <ac:chgData name="Irena Krošl" userId="S::irenak@vsgt.si::6f871211-9d6e-4801-9f7a-49ad5e71b0eb" providerId="AD" clId="Web-{7F6793EB-ECBE-810D-97A9-527B1BC6E230}" dt="2026-01-06T13:15:32.268" v="219" actId="14100"/>
          <ac:cxnSpMkLst>
            <pc:docMk/>
            <pc:sldMk cId="1873882425" sldId="6461"/>
            <ac:cxnSpMk id="9" creationId="{3CD4D576-51DA-7EA1-715C-E63C74F8354E}"/>
          </ac:cxnSpMkLst>
        </pc:cxnChg>
      </pc:sldChg>
      <pc:sldChg chg="modSp">
        <pc:chgData name="Irena Krošl" userId="S::irenak@vsgt.si::6f871211-9d6e-4801-9f7a-49ad5e71b0eb" providerId="AD" clId="Web-{7F6793EB-ECBE-810D-97A9-527B1BC6E230}" dt="2026-01-06T12:49:35.092" v="0"/>
        <pc:sldMkLst>
          <pc:docMk/>
          <pc:sldMk cId="2925093511" sldId="7695"/>
        </pc:sldMkLst>
        <pc:spChg chg="mod">
          <ac:chgData name="Irena Krošl" userId="S::irenak@vsgt.si::6f871211-9d6e-4801-9f7a-49ad5e71b0eb" providerId="AD" clId="Web-{7F6793EB-ECBE-810D-97A9-527B1BC6E230}" dt="2026-01-06T12:49:35.092" v="0"/>
          <ac:spMkLst>
            <pc:docMk/>
            <pc:sldMk cId="2925093511" sldId="7695"/>
            <ac:spMk id="4" creationId="{DBE7B35A-8005-C91E-5654-96A2A0BFA34E}"/>
          </ac:spMkLst>
        </pc:spChg>
      </pc:sldChg>
      <pc:sldChg chg="modSp">
        <pc:chgData name="Irena Krošl" userId="S::irenak@vsgt.si::6f871211-9d6e-4801-9f7a-49ad5e71b0eb" providerId="AD" clId="Web-{7F6793EB-ECBE-810D-97A9-527B1BC6E230}" dt="2026-01-06T12:52:03.176" v="29" actId="20577"/>
        <pc:sldMkLst>
          <pc:docMk/>
          <pc:sldMk cId="648164715" sldId="7696"/>
        </pc:sldMkLst>
        <pc:spChg chg="mod">
          <ac:chgData name="Irena Krošl" userId="S::irenak@vsgt.si::6f871211-9d6e-4801-9f7a-49ad5e71b0eb" providerId="AD" clId="Web-{7F6793EB-ECBE-810D-97A9-527B1BC6E230}" dt="2026-01-06T12:50:45.874" v="16" actId="1076"/>
          <ac:spMkLst>
            <pc:docMk/>
            <pc:sldMk cId="648164715" sldId="7696"/>
            <ac:spMk id="6" creationId="{43D63E27-25D9-4919-8DFB-F33F333C3548}"/>
          </ac:spMkLst>
        </pc:spChg>
        <pc:spChg chg="mod">
          <ac:chgData name="Irena Krošl" userId="S::irenak@vsgt.si::6f871211-9d6e-4801-9f7a-49ad5e71b0eb" providerId="AD" clId="Web-{7F6793EB-ECBE-810D-97A9-527B1BC6E230}" dt="2026-01-06T12:50:48.764" v="17" actId="1076"/>
          <ac:spMkLst>
            <pc:docMk/>
            <pc:sldMk cId="648164715" sldId="7696"/>
            <ac:spMk id="7" creationId="{35332716-96CE-5898-5483-AC9370A46FAC}"/>
          </ac:spMkLst>
        </pc:spChg>
        <pc:spChg chg="mod">
          <ac:chgData name="Irena Krošl" userId="S::irenak@vsgt.si::6f871211-9d6e-4801-9f7a-49ad5e71b0eb" providerId="AD" clId="Web-{7F6793EB-ECBE-810D-97A9-527B1BC6E230}" dt="2026-01-06T12:51:35.392" v="22" actId="20577"/>
          <ac:spMkLst>
            <pc:docMk/>
            <pc:sldMk cId="648164715" sldId="7696"/>
            <ac:spMk id="9" creationId="{4F1B31DF-1CFE-D018-6B75-87CD9C17B018}"/>
          </ac:spMkLst>
        </pc:spChg>
        <pc:spChg chg="mod">
          <ac:chgData name="Irena Krošl" userId="S::irenak@vsgt.si::6f871211-9d6e-4801-9f7a-49ad5e71b0eb" providerId="AD" clId="Web-{7F6793EB-ECBE-810D-97A9-527B1BC6E230}" dt="2026-01-06T12:52:03.176" v="29" actId="20577"/>
          <ac:spMkLst>
            <pc:docMk/>
            <pc:sldMk cId="648164715" sldId="7696"/>
            <ac:spMk id="24" creationId="{4D648581-A9C4-E21D-00F8-7FCCE057E492}"/>
          </ac:spMkLst>
        </pc:spChg>
      </pc:sldChg>
      <pc:sldChg chg="modSp">
        <pc:chgData name="Irena Krošl" userId="S::irenak@vsgt.si::6f871211-9d6e-4801-9f7a-49ad5e71b0eb" providerId="AD" clId="Web-{7F6793EB-ECBE-810D-97A9-527B1BC6E230}" dt="2026-01-06T13:39:46.167" v="329" actId="20577"/>
        <pc:sldMkLst>
          <pc:docMk/>
          <pc:sldMk cId="2961207069" sldId="7702"/>
        </pc:sldMkLst>
        <pc:spChg chg="mod">
          <ac:chgData name="Irena Krošl" userId="S::irenak@vsgt.si::6f871211-9d6e-4801-9f7a-49ad5e71b0eb" providerId="AD" clId="Web-{7F6793EB-ECBE-810D-97A9-527B1BC6E230}" dt="2026-01-06T13:39:10.151" v="321" actId="20577"/>
          <ac:spMkLst>
            <pc:docMk/>
            <pc:sldMk cId="2961207069" sldId="7702"/>
            <ac:spMk id="14" creationId="{D038243F-8340-B1BF-D76B-D388040AA801}"/>
          </ac:spMkLst>
        </pc:spChg>
        <pc:spChg chg="mod">
          <ac:chgData name="Irena Krošl" userId="S::irenak@vsgt.si::6f871211-9d6e-4801-9f7a-49ad5e71b0eb" providerId="AD" clId="Web-{7F6793EB-ECBE-810D-97A9-527B1BC6E230}" dt="2026-01-06T13:39:23.605" v="325" actId="20577"/>
          <ac:spMkLst>
            <pc:docMk/>
            <pc:sldMk cId="2961207069" sldId="7702"/>
            <ac:spMk id="20" creationId="{87309097-978B-53F0-9645-81ED56C71056}"/>
          </ac:spMkLst>
        </pc:spChg>
        <pc:spChg chg="mod">
          <ac:chgData name="Irena Krošl" userId="S::irenak@vsgt.si::6f871211-9d6e-4801-9f7a-49ad5e71b0eb" providerId="AD" clId="Web-{7F6793EB-ECBE-810D-97A9-527B1BC6E230}" dt="2026-01-06T13:39:46.167" v="329" actId="20577"/>
          <ac:spMkLst>
            <pc:docMk/>
            <pc:sldMk cId="2961207069" sldId="7702"/>
            <ac:spMk id="54" creationId="{4065BC51-B524-FC95-B65C-14FE7E10D2B1}"/>
          </ac:spMkLst>
        </pc:spChg>
      </pc:sldChg>
      <pc:sldChg chg="modSp">
        <pc:chgData name="Irena Krošl" userId="S::irenak@vsgt.si::6f871211-9d6e-4801-9f7a-49ad5e71b0eb" providerId="AD" clId="Web-{7F6793EB-ECBE-810D-97A9-527B1BC6E230}" dt="2026-01-06T13:00:37.681" v="78" actId="20577"/>
        <pc:sldMkLst>
          <pc:docMk/>
          <pc:sldMk cId="1164802475" sldId="7732"/>
        </pc:sldMkLst>
        <pc:spChg chg="mod">
          <ac:chgData name="Irena Krošl" userId="S::irenak@vsgt.si::6f871211-9d6e-4801-9f7a-49ad5e71b0eb" providerId="AD" clId="Web-{7F6793EB-ECBE-810D-97A9-527B1BC6E230}" dt="2026-01-06T12:53:03.009" v="46" actId="1076"/>
          <ac:spMkLst>
            <pc:docMk/>
            <pc:sldMk cId="1164802475" sldId="7732"/>
            <ac:spMk id="2" creationId="{60EE4489-BED2-40C4-B487-666D244E48C7}"/>
          </ac:spMkLst>
        </pc:spChg>
        <pc:spChg chg="mod">
          <ac:chgData name="Irena Krošl" userId="S::irenak@vsgt.si::6f871211-9d6e-4801-9f7a-49ad5e71b0eb" providerId="AD" clId="Web-{7F6793EB-ECBE-810D-97A9-527B1BC6E230}" dt="2026-01-06T12:52:57.227" v="45" actId="20577"/>
          <ac:spMkLst>
            <pc:docMk/>
            <pc:sldMk cId="1164802475" sldId="7732"/>
            <ac:spMk id="9" creationId="{E0FA48AE-5BFE-CED5-38B9-5D6312B6B077}"/>
          </ac:spMkLst>
        </pc:spChg>
        <pc:spChg chg="mod">
          <ac:chgData name="Irena Krošl" userId="S::irenak@vsgt.si::6f871211-9d6e-4801-9f7a-49ad5e71b0eb" providerId="AD" clId="Web-{7F6793EB-ECBE-810D-97A9-527B1BC6E230}" dt="2026-01-06T12:53:30.745" v="50" actId="1076"/>
          <ac:spMkLst>
            <pc:docMk/>
            <pc:sldMk cId="1164802475" sldId="7732"/>
            <ac:spMk id="25" creationId="{8D450DFA-D326-43D0-9DF1-C765CEBB9981}"/>
          </ac:spMkLst>
        </pc:spChg>
        <pc:spChg chg="mod">
          <ac:chgData name="Irena Krošl" userId="S::irenak@vsgt.si::6f871211-9d6e-4801-9f7a-49ad5e71b0eb" providerId="AD" clId="Web-{7F6793EB-ECBE-810D-97A9-527B1BC6E230}" dt="2026-01-06T13:00:37.681" v="78" actId="20577"/>
          <ac:spMkLst>
            <pc:docMk/>
            <pc:sldMk cId="1164802475" sldId="7732"/>
            <ac:spMk id="26" creationId="{E692E126-A856-F0CE-FE52-EDEEF84A76E2}"/>
          </ac:spMkLst>
        </pc:spChg>
        <pc:spChg chg="mod">
          <ac:chgData name="Irena Krošl" userId="S::irenak@vsgt.si::6f871211-9d6e-4801-9f7a-49ad5e71b0eb" providerId="AD" clId="Web-{7F6793EB-ECBE-810D-97A9-527B1BC6E230}" dt="2026-01-06T12:54:08.669" v="52" actId="20577"/>
          <ac:spMkLst>
            <pc:docMk/>
            <pc:sldMk cId="1164802475" sldId="7732"/>
            <ac:spMk id="27" creationId="{71E24FF5-0447-4C0E-374E-FA093D1717F6}"/>
          </ac:spMkLst>
        </pc:spChg>
      </pc:sldChg>
      <pc:sldChg chg="modSp">
        <pc:chgData name="Irena Krošl" userId="S::irenak@vsgt.si::6f871211-9d6e-4801-9f7a-49ad5e71b0eb" providerId="AD" clId="Web-{7F6793EB-ECBE-810D-97A9-527B1BC6E230}" dt="2026-01-06T13:02:03.407" v="94" actId="20577"/>
        <pc:sldMkLst>
          <pc:docMk/>
          <pc:sldMk cId="461981686" sldId="7733"/>
        </pc:sldMkLst>
        <pc:spChg chg="mod">
          <ac:chgData name="Irena Krošl" userId="S::irenak@vsgt.si::6f871211-9d6e-4801-9f7a-49ad5e71b0eb" providerId="AD" clId="Web-{7F6793EB-ECBE-810D-97A9-527B1BC6E230}" dt="2026-01-06T13:02:03.407" v="94" actId="20577"/>
          <ac:spMkLst>
            <pc:docMk/>
            <pc:sldMk cId="461981686" sldId="7733"/>
            <ac:spMk id="8" creationId="{433F1DBA-D3E1-15F1-6EC0-3F287C47D176}"/>
          </ac:spMkLst>
        </pc:spChg>
        <pc:spChg chg="mod">
          <ac:chgData name="Irena Krošl" userId="S::irenak@vsgt.si::6f871211-9d6e-4801-9f7a-49ad5e71b0eb" providerId="AD" clId="Web-{7F6793EB-ECBE-810D-97A9-527B1BC6E230}" dt="2026-01-06T13:01:43.656" v="90" actId="14100"/>
          <ac:spMkLst>
            <pc:docMk/>
            <pc:sldMk cId="461981686" sldId="7733"/>
            <ac:spMk id="11" creationId="{6B14956A-4F2E-99B5-AB95-F513417A9178}"/>
          </ac:spMkLst>
        </pc:spChg>
      </pc:sldChg>
      <pc:sldChg chg="modSp">
        <pc:chgData name="Irena Krošl" userId="S::irenak@vsgt.si::6f871211-9d6e-4801-9f7a-49ad5e71b0eb" providerId="AD" clId="Web-{7F6793EB-ECBE-810D-97A9-527B1BC6E230}" dt="2026-01-06T13:01:10.106" v="81" actId="20577"/>
        <pc:sldMkLst>
          <pc:docMk/>
          <pc:sldMk cId="2587697110" sldId="7762"/>
        </pc:sldMkLst>
        <pc:spChg chg="mod">
          <ac:chgData name="Irena Krošl" userId="S::irenak@vsgt.si::6f871211-9d6e-4801-9f7a-49ad5e71b0eb" providerId="AD" clId="Web-{7F6793EB-ECBE-810D-97A9-527B1BC6E230}" dt="2026-01-06T13:00:40.338" v="79" actId="14100"/>
          <ac:spMkLst>
            <pc:docMk/>
            <pc:sldMk cId="2587697110" sldId="7762"/>
            <ac:spMk id="9" creationId="{A5A24460-EC5F-02A8-8BFB-622B40009261}"/>
          </ac:spMkLst>
        </pc:spChg>
        <pc:spChg chg="mod">
          <ac:chgData name="Irena Krošl" userId="S::irenak@vsgt.si::6f871211-9d6e-4801-9f7a-49ad5e71b0eb" providerId="AD" clId="Web-{7F6793EB-ECBE-810D-97A9-527B1BC6E230}" dt="2026-01-06T13:01:10.106" v="81" actId="20577"/>
          <ac:spMkLst>
            <pc:docMk/>
            <pc:sldMk cId="2587697110" sldId="7762"/>
            <ac:spMk id="11" creationId="{BB94895A-0A35-FF41-1465-D835B90448ED}"/>
          </ac:spMkLst>
        </pc:spChg>
      </pc:sldChg>
      <pc:sldChg chg="modSp">
        <pc:chgData name="Irena Krošl" userId="S::irenak@vsgt.si::6f871211-9d6e-4801-9f7a-49ad5e71b0eb" providerId="AD" clId="Web-{7F6793EB-ECBE-810D-97A9-527B1BC6E230}" dt="2026-01-06T12:50:13.202" v="12" actId="1076"/>
        <pc:sldMkLst>
          <pc:docMk/>
          <pc:sldMk cId="1721721080" sldId="7774"/>
        </pc:sldMkLst>
        <pc:spChg chg="mod">
          <ac:chgData name="Irena Krošl" userId="S::irenak@vsgt.si::6f871211-9d6e-4801-9f7a-49ad5e71b0eb" providerId="AD" clId="Web-{7F6793EB-ECBE-810D-97A9-527B1BC6E230}" dt="2026-01-06T12:50:13.202" v="12" actId="1076"/>
          <ac:spMkLst>
            <pc:docMk/>
            <pc:sldMk cId="1721721080" sldId="7774"/>
            <ac:spMk id="2" creationId="{BA477325-FD39-810A-DCCC-E2BC43119A96}"/>
          </ac:spMkLst>
        </pc:spChg>
      </pc:sldChg>
      <pc:sldChg chg="addSp delSp modSp">
        <pc:chgData name="Irena Krošl" userId="S::irenak@vsgt.si::6f871211-9d6e-4801-9f7a-49ad5e71b0eb" providerId="AD" clId="Web-{7F6793EB-ECBE-810D-97A9-527B1BC6E230}" dt="2026-01-06T12:52:38.476" v="38" actId="20577"/>
        <pc:sldMkLst>
          <pc:docMk/>
          <pc:sldMk cId="3801510155" sldId="7776"/>
        </pc:sldMkLst>
        <pc:spChg chg="mod">
          <ac:chgData name="Irena Krošl" userId="S::irenak@vsgt.si::6f871211-9d6e-4801-9f7a-49ad5e71b0eb" providerId="AD" clId="Web-{7F6793EB-ECBE-810D-97A9-527B1BC6E230}" dt="2026-01-06T12:52:38.476" v="38" actId="20577"/>
          <ac:spMkLst>
            <pc:docMk/>
            <pc:sldMk cId="3801510155" sldId="7776"/>
            <ac:spMk id="2" creationId="{BA477325-FD39-810A-DCCC-E2BC43119A96}"/>
          </ac:spMkLst>
        </pc:spChg>
        <pc:spChg chg="add del mod">
          <ac:chgData name="Irena Krošl" userId="S::irenak@vsgt.si::6f871211-9d6e-4801-9f7a-49ad5e71b0eb" providerId="AD" clId="Web-{7F6793EB-ECBE-810D-97A9-527B1BC6E230}" dt="2026-01-06T12:52:27.053" v="35" actId="20577"/>
          <ac:spMkLst>
            <pc:docMk/>
            <pc:sldMk cId="3801510155" sldId="7776"/>
            <ac:spMk id="3" creationId="{A9176FE3-F725-B493-6590-4D70990DBECD}"/>
          </ac:spMkLst>
        </pc:spChg>
        <pc:spChg chg="add del mod">
          <ac:chgData name="Irena Krošl" userId="S::irenak@vsgt.si::6f871211-9d6e-4801-9f7a-49ad5e71b0eb" providerId="AD" clId="Web-{7F6793EB-ECBE-810D-97A9-527B1BC6E230}" dt="2026-01-06T12:52:20.131" v="31"/>
          <ac:spMkLst>
            <pc:docMk/>
            <pc:sldMk cId="3801510155" sldId="7776"/>
            <ac:spMk id="7" creationId="{BCFB5A85-4151-EA0C-3C6D-41F030DD6118}"/>
          </ac:spMkLst>
        </pc:spChg>
      </pc:sldChg>
      <pc:sldChg chg="modSp">
        <pc:chgData name="Irena Krošl" userId="S::irenak@vsgt.si::6f871211-9d6e-4801-9f7a-49ad5e71b0eb" providerId="AD" clId="Web-{7F6793EB-ECBE-810D-97A9-527B1BC6E230}" dt="2026-01-06T13:01:39.609" v="89" actId="20577"/>
        <pc:sldMkLst>
          <pc:docMk/>
          <pc:sldMk cId="971900900" sldId="7777"/>
        </pc:sldMkLst>
        <pc:spChg chg="mod">
          <ac:chgData name="Irena Krošl" userId="S::irenak@vsgt.si::6f871211-9d6e-4801-9f7a-49ad5e71b0eb" providerId="AD" clId="Web-{7F6793EB-ECBE-810D-97A9-527B1BC6E230}" dt="2026-01-06T13:01:13.013" v="82" actId="14100"/>
          <ac:spMkLst>
            <pc:docMk/>
            <pc:sldMk cId="971900900" sldId="7777"/>
            <ac:spMk id="9" creationId="{77D15847-B827-783F-A9DA-4F65BF03A9E6}"/>
          </ac:spMkLst>
        </pc:spChg>
        <pc:spChg chg="mod">
          <ac:chgData name="Irena Krošl" userId="S::irenak@vsgt.si::6f871211-9d6e-4801-9f7a-49ad5e71b0eb" providerId="AD" clId="Web-{7F6793EB-ECBE-810D-97A9-527B1BC6E230}" dt="2026-01-06T13:01:39.609" v="89" actId="20577"/>
          <ac:spMkLst>
            <pc:docMk/>
            <pc:sldMk cId="971900900" sldId="7777"/>
            <ac:spMk id="11" creationId="{F22F7DA5-EBC6-E7AD-C4FB-08DB7B939256}"/>
          </ac:spMkLst>
        </pc:spChg>
      </pc:sldChg>
      <pc:sldChg chg="modSp">
        <pc:chgData name="Irena Krošl" userId="S::irenak@vsgt.si::6f871211-9d6e-4801-9f7a-49ad5e71b0eb" providerId="AD" clId="Web-{7F6793EB-ECBE-810D-97A9-527B1BC6E230}" dt="2026-01-06T13:02:26.268" v="102" actId="14100"/>
        <pc:sldMkLst>
          <pc:docMk/>
          <pc:sldMk cId="1255195423" sldId="7778"/>
        </pc:sldMkLst>
        <pc:spChg chg="mod">
          <ac:chgData name="Irena Krošl" userId="S::irenak@vsgt.si::6f871211-9d6e-4801-9f7a-49ad5e71b0eb" providerId="AD" clId="Web-{7F6793EB-ECBE-810D-97A9-527B1BC6E230}" dt="2026-01-06T13:02:26.268" v="102" actId="14100"/>
          <ac:spMkLst>
            <pc:docMk/>
            <pc:sldMk cId="1255195423" sldId="7778"/>
            <ac:spMk id="8" creationId="{68FBDB0A-82E9-4AF6-4A09-7B9E3D9D6DD0}"/>
          </ac:spMkLst>
        </pc:spChg>
        <pc:spChg chg="mod">
          <ac:chgData name="Irena Krošl" userId="S::irenak@vsgt.si::6f871211-9d6e-4801-9f7a-49ad5e71b0eb" providerId="AD" clId="Web-{7F6793EB-ECBE-810D-97A9-527B1BC6E230}" dt="2026-01-06T13:02:11.454" v="96" actId="14100"/>
          <ac:spMkLst>
            <pc:docMk/>
            <pc:sldMk cId="1255195423" sldId="7778"/>
            <ac:spMk id="11" creationId="{78CB47E5-71C5-7A25-01F7-31B74D982373}"/>
          </ac:spMkLst>
        </pc:spChg>
      </pc:sldChg>
      <pc:sldChg chg="modSp">
        <pc:chgData name="Irena Krošl" userId="S::irenak@vsgt.si::6f871211-9d6e-4801-9f7a-49ad5e71b0eb" providerId="AD" clId="Web-{7F6793EB-ECBE-810D-97A9-527B1BC6E230}" dt="2026-01-06T13:03:01.676" v="109" actId="20577"/>
        <pc:sldMkLst>
          <pc:docMk/>
          <pc:sldMk cId="3813614794" sldId="7779"/>
        </pc:sldMkLst>
        <pc:spChg chg="mod">
          <ac:chgData name="Irena Krošl" userId="S::irenak@vsgt.si::6f871211-9d6e-4801-9f7a-49ad5e71b0eb" providerId="AD" clId="Web-{7F6793EB-ECBE-810D-97A9-527B1BC6E230}" dt="2026-01-06T13:03:01.676" v="109" actId="20577"/>
          <ac:spMkLst>
            <pc:docMk/>
            <pc:sldMk cId="3813614794" sldId="7779"/>
            <ac:spMk id="8" creationId="{210ACDDA-3BF4-2181-3E0B-EE731ABDA706}"/>
          </ac:spMkLst>
        </pc:spChg>
        <pc:spChg chg="mod">
          <ac:chgData name="Irena Krošl" userId="S::irenak@vsgt.si::6f871211-9d6e-4801-9f7a-49ad5e71b0eb" providerId="AD" clId="Web-{7F6793EB-ECBE-810D-97A9-527B1BC6E230}" dt="2026-01-06T13:02:39.347" v="103" actId="14100"/>
          <ac:spMkLst>
            <pc:docMk/>
            <pc:sldMk cId="3813614794" sldId="7779"/>
            <ac:spMk id="11" creationId="{7E52B4E8-F195-F91E-3B43-B3F429188075}"/>
          </ac:spMkLst>
        </pc:spChg>
      </pc:sldChg>
      <pc:sldChg chg="modSp">
        <pc:chgData name="Irena Krošl" userId="S::irenak@vsgt.si::6f871211-9d6e-4801-9f7a-49ad5e71b0eb" providerId="AD" clId="Web-{7F6793EB-ECBE-810D-97A9-527B1BC6E230}" dt="2026-01-06T13:03:21.348" v="113" actId="20577"/>
        <pc:sldMkLst>
          <pc:docMk/>
          <pc:sldMk cId="3133745623" sldId="7780"/>
        </pc:sldMkLst>
        <pc:spChg chg="mod">
          <ac:chgData name="Irena Krošl" userId="S::irenak@vsgt.si::6f871211-9d6e-4801-9f7a-49ad5e71b0eb" providerId="AD" clId="Web-{7F6793EB-ECBE-810D-97A9-527B1BC6E230}" dt="2026-01-06T13:03:21.348" v="113" actId="20577"/>
          <ac:spMkLst>
            <pc:docMk/>
            <pc:sldMk cId="3133745623" sldId="7780"/>
            <ac:spMk id="8" creationId="{3049A46D-2B75-CDA3-0CDD-4FCFF2F7712C}"/>
          </ac:spMkLst>
        </pc:spChg>
        <pc:spChg chg="mod">
          <ac:chgData name="Irena Krošl" userId="S::irenak@vsgt.si::6f871211-9d6e-4801-9f7a-49ad5e71b0eb" providerId="AD" clId="Web-{7F6793EB-ECBE-810D-97A9-527B1BC6E230}" dt="2026-01-06T13:03:05.238" v="110" actId="14100"/>
          <ac:spMkLst>
            <pc:docMk/>
            <pc:sldMk cId="3133745623" sldId="7780"/>
            <ac:spMk id="11" creationId="{7918DC37-380B-0FFF-369F-1A052AB6A091}"/>
          </ac:spMkLst>
        </pc:spChg>
      </pc:sldChg>
      <pc:sldChg chg="modSp">
        <pc:chgData name="Irena Krošl" userId="S::irenak@vsgt.si::6f871211-9d6e-4801-9f7a-49ad5e71b0eb" providerId="AD" clId="Web-{7F6793EB-ECBE-810D-97A9-527B1BC6E230}" dt="2026-01-06T12:49:35.092" v="0"/>
        <pc:sldMkLst>
          <pc:docMk/>
          <pc:sldMk cId="3823705933" sldId="7810"/>
        </pc:sldMkLst>
        <pc:spChg chg="mod">
          <ac:chgData name="Irena Krošl" userId="S::irenak@vsgt.si::6f871211-9d6e-4801-9f7a-49ad5e71b0eb" providerId="AD" clId="Web-{7F6793EB-ECBE-810D-97A9-527B1BC6E230}" dt="2026-01-06T12:49:35.092" v="0"/>
          <ac:spMkLst>
            <pc:docMk/>
            <pc:sldMk cId="3823705933" sldId="7810"/>
            <ac:spMk id="4" creationId="{BA9102F0-F3DE-CB6E-1E6D-EBA64EB77B8E}"/>
          </ac:spMkLst>
        </pc:spChg>
      </pc:sldChg>
      <pc:sldChg chg="modSp">
        <pc:chgData name="Irena Krošl" userId="S::irenak@vsgt.si::6f871211-9d6e-4801-9f7a-49ad5e71b0eb" providerId="AD" clId="Web-{7F6793EB-ECBE-810D-97A9-527B1BC6E230}" dt="2026-01-06T13:09:35.027" v="157" actId="1076"/>
        <pc:sldMkLst>
          <pc:docMk/>
          <pc:sldMk cId="3984304458" sldId="7812"/>
        </pc:sldMkLst>
        <pc:spChg chg="mod">
          <ac:chgData name="Irena Krošl" userId="S::irenak@vsgt.si::6f871211-9d6e-4801-9f7a-49ad5e71b0eb" providerId="AD" clId="Web-{7F6793EB-ECBE-810D-97A9-527B1BC6E230}" dt="2026-01-06T13:09:35.027" v="157" actId="1076"/>
          <ac:spMkLst>
            <pc:docMk/>
            <pc:sldMk cId="3984304458" sldId="7812"/>
            <ac:spMk id="4" creationId="{A967C370-516D-A378-FBAB-351283AC93C9}"/>
          </ac:spMkLst>
        </pc:spChg>
        <pc:spChg chg="mod">
          <ac:chgData name="Irena Krošl" userId="S::irenak@vsgt.si::6f871211-9d6e-4801-9f7a-49ad5e71b0eb" providerId="AD" clId="Web-{7F6793EB-ECBE-810D-97A9-527B1BC6E230}" dt="2026-01-06T12:49:35.092" v="0"/>
          <ac:spMkLst>
            <pc:docMk/>
            <pc:sldMk cId="3984304458" sldId="7812"/>
            <ac:spMk id="5" creationId="{EAF0BCB2-97E5-BCC9-E184-24B9956D3D48}"/>
          </ac:spMkLst>
        </pc:spChg>
      </pc:sldChg>
      <pc:sldChg chg="modSp">
        <pc:chgData name="Irena Krošl" userId="S::irenak@vsgt.si::6f871211-9d6e-4801-9f7a-49ad5e71b0eb" providerId="AD" clId="Web-{7F6793EB-ECBE-810D-97A9-527B1BC6E230}" dt="2026-01-06T13:11:28.436" v="167" actId="20577"/>
        <pc:sldMkLst>
          <pc:docMk/>
          <pc:sldMk cId="2306951370" sldId="7813"/>
        </pc:sldMkLst>
        <pc:spChg chg="mod">
          <ac:chgData name="Irena Krošl" userId="S::irenak@vsgt.si::6f871211-9d6e-4801-9f7a-49ad5e71b0eb" providerId="AD" clId="Web-{7F6793EB-ECBE-810D-97A9-527B1BC6E230}" dt="2026-01-06T13:10:48.686" v="165" actId="1076"/>
          <ac:spMkLst>
            <pc:docMk/>
            <pc:sldMk cId="2306951370" sldId="7813"/>
            <ac:spMk id="4" creationId="{AB99B5CF-4496-26DE-652A-6CE6FFE8FEF2}"/>
          </ac:spMkLst>
        </pc:spChg>
        <pc:spChg chg="mod">
          <ac:chgData name="Irena Krošl" userId="S::irenak@vsgt.si::6f871211-9d6e-4801-9f7a-49ad5e71b0eb" providerId="AD" clId="Web-{7F6793EB-ECBE-810D-97A9-527B1BC6E230}" dt="2026-01-06T13:11:28.436" v="167" actId="20577"/>
          <ac:spMkLst>
            <pc:docMk/>
            <pc:sldMk cId="2306951370" sldId="7813"/>
            <ac:spMk id="5" creationId="{7513CCC9-F3EB-D07C-96D9-35A610A850DD}"/>
          </ac:spMkLst>
        </pc:spChg>
        <pc:spChg chg="mod">
          <ac:chgData name="Irena Krošl" userId="S::irenak@vsgt.si::6f871211-9d6e-4801-9f7a-49ad5e71b0eb" providerId="AD" clId="Web-{7F6793EB-ECBE-810D-97A9-527B1BC6E230}" dt="2026-01-06T13:10:46.420" v="164" actId="1076"/>
          <ac:spMkLst>
            <pc:docMk/>
            <pc:sldMk cId="2306951370" sldId="7813"/>
            <ac:spMk id="9" creationId="{6B93F393-B21F-2062-B81A-CF7BEB010C82}"/>
          </ac:spMkLst>
        </pc:spChg>
        <pc:picChg chg="mod">
          <ac:chgData name="Irena Krošl" userId="S::irenak@vsgt.si::6f871211-9d6e-4801-9f7a-49ad5e71b0eb" providerId="AD" clId="Web-{7F6793EB-ECBE-810D-97A9-527B1BC6E230}" dt="2026-01-06T13:10:33.091" v="160" actId="1076"/>
          <ac:picMkLst>
            <pc:docMk/>
            <pc:sldMk cId="2306951370" sldId="7813"/>
            <ac:picMk id="13" creationId="{C6B0E933-1555-5395-E46A-F0C1160FD5E2}"/>
          </ac:picMkLst>
        </pc:picChg>
        <pc:cxnChg chg="mod">
          <ac:chgData name="Irena Krošl" userId="S::irenak@vsgt.si::6f871211-9d6e-4801-9f7a-49ad5e71b0eb" providerId="AD" clId="Web-{7F6793EB-ECBE-810D-97A9-527B1BC6E230}" dt="2026-01-06T13:10:43.904" v="163" actId="1076"/>
          <ac:cxnSpMkLst>
            <pc:docMk/>
            <pc:sldMk cId="2306951370" sldId="7813"/>
            <ac:cxnSpMk id="10" creationId="{22989568-67CB-604C-E888-036C6505C2CB}"/>
          </ac:cxnSpMkLst>
        </pc:cxnChg>
      </pc:sldChg>
      <pc:sldChg chg="modSp">
        <pc:chgData name="Irena Krošl" userId="S::irenak@vsgt.si::6f871211-9d6e-4801-9f7a-49ad5e71b0eb" providerId="AD" clId="Web-{7F6793EB-ECBE-810D-97A9-527B1BC6E230}" dt="2026-01-06T13:37:40.166" v="300" actId="20577"/>
        <pc:sldMkLst>
          <pc:docMk/>
          <pc:sldMk cId="2054698152" sldId="7818"/>
        </pc:sldMkLst>
        <pc:spChg chg="mod">
          <ac:chgData name="Irena Krošl" userId="S::irenak@vsgt.si::6f871211-9d6e-4801-9f7a-49ad5e71b0eb" providerId="AD" clId="Web-{7F6793EB-ECBE-810D-97A9-527B1BC6E230}" dt="2026-01-06T13:37:40.166" v="300" actId="20577"/>
          <ac:spMkLst>
            <pc:docMk/>
            <pc:sldMk cId="2054698152" sldId="7818"/>
            <ac:spMk id="3" creationId="{B77E17EE-4271-DC79-9742-762CB9B3BAAC}"/>
          </ac:spMkLst>
        </pc:spChg>
      </pc:sldChg>
      <pc:sldChg chg="modSp">
        <pc:chgData name="Irena Krošl" userId="S::irenak@vsgt.si::6f871211-9d6e-4801-9f7a-49ad5e71b0eb" providerId="AD" clId="Web-{7F6793EB-ECBE-810D-97A9-527B1BC6E230}" dt="2026-01-06T13:06:05.165" v="150" actId="1076"/>
        <pc:sldMkLst>
          <pc:docMk/>
          <pc:sldMk cId="4008714731" sldId="7820"/>
        </pc:sldMkLst>
        <pc:spChg chg="mod">
          <ac:chgData name="Irena Krošl" userId="S::irenak@vsgt.si::6f871211-9d6e-4801-9f7a-49ad5e71b0eb" providerId="AD" clId="Web-{7F6793EB-ECBE-810D-97A9-527B1BC6E230}" dt="2026-01-06T13:06:03.227" v="149" actId="1076"/>
          <ac:spMkLst>
            <pc:docMk/>
            <pc:sldMk cId="4008714731" sldId="7820"/>
            <ac:spMk id="8" creationId="{FDD53C6B-D0EB-B5C1-FC02-4297F12795BF}"/>
          </ac:spMkLst>
        </pc:spChg>
        <pc:spChg chg="mod">
          <ac:chgData name="Irena Krošl" userId="S::irenak@vsgt.si::6f871211-9d6e-4801-9f7a-49ad5e71b0eb" providerId="AD" clId="Web-{7F6793EB-ECBE-810D-97A9-527B1BC6E230}" dt="2026-01-06T13:06:05.165" v="150" actId="1076"/>
          <ac:spMkLst>
            <pc:docMk/>
            <pc:sldMk cId="4008714731" sldId="7820"/>
            <ac:spMk id="15" creationId="{D80316DC-D3D7-7804-6E4D-DFBE86FD1539}"/>
          </ac:spMkLst>
        </pc:spChg>
      </pc:sldChg>
      <pc:sldChg chg="modSp">
        <pc:chgData name="Irena Krošl" userId="S::irenak@vsgt.si::6f871211-9d6e-4801-9f7a-49ad5e71b0eb" providerId="AD" clId="Web-{7F6793EB-ECBE-810D-97A9-527B1BC6E230}" dt="2026-01-06T13:15:06.752" v="214" actId="1076"/>
        <pc:sldMkLst>
          <pc:docMk/>
          <pc:sldMk cId="3025311771" sldId="7821"/>
        </pc:sldMkLst>
        <pc:picChg chg="mod">
          <ac:chgData name="Irena Krošl" userId="S::irenak@vsgt.si::6f871211-9d6e-4801-9f7a-49ad5e71b0eb" providerId="AD" clId="Web-{7F6793EB-ECBE-810D-97A9-527B1BC6E230}" dt="2026-01-06T13:15:06.752" v="214" actId="1076"/>
          <ac:picMkLst>
            <pc:docMk/>
            <pc:sldMk cId="3025311771" sldId="7821"/>
            <ac:picMk id="6" creationId="{37554670-24F8-9FAD-8370-12406884F0AB}"/>
          </ac:picMkLst>
        </pc:picChg>
      </pc:sldChg>
      <pc:sldChg chg="modSp">
        <pc:chgData name="Irena Krošl" userId="S::irenak@vsgt.si::6f871211-9d6e-4801-9f7a-49ad5e71b0eb" providerId="AD" clId="Web-{7F6793EB-ECBE-810D-97A9-527B1BC6E230}" dt="2026-01-06T13:19:58.698" v="245" actId="20577"/>
        <pc:sldMkLst>
          <pc:docMk/>
          <pc:sldMk cId="1898698121" sldId="7826"/>
        </pc:sldMkLst>
        <pc:spChg chg="mod">
          <ac:chgData name="Irena Krošl" userId="S::irenak@vsgt.si::6f871211-9d6e-4801-9f7a-49ad5e71b0eb" providerId="AD" clId="Web-{7F6793EB-ECBE-810D-97A9-527B1BC6E230}" dt="2026-01-06T13:19:58.698" v="245" actId="20577"/>
          <ac:spMkLst>
            <pc:docMk/>
            <pc:sldMk cId="1898698121" sldId="7826"/>
            <ac:spMk id="3" creationId="{277FDAD7-5CFF-7EF4-5A64-320049ADEA9B}"/>
          </ac:spMkLst>
        </pc:spChg>
        <pc:spChg chg="mod">
          <ac:chgData name="Irena Krošl" userId="S::irenak@vsgt.si::6f871211-9d6e-4801-9f7a-49ad5e71b0eb" providerId="AD" clId="Web-{7F6793EB-ECBE-810D-97A9-527B1BC6E230}" dt="2026-01-06T13:19:04.368" v="237" actId="1076"/>
          <ac:spMkLst>
            <pc:docMk/>
            <pc:sldMk cId="1898698121" sldId="7826"/>
            <ac:spMk id="16" creationId="{C15149FC-9986-7DC9-98A4-F8ED7B4A4296}"/>
          </ac:spMkLst>
        </pc:spChg>
      </pc:sldChg>
      <pc:sldChg chg="modSp">
        <pc:chgData name="Irena Krošl" userId="S::irenak@vsgt.si::6f871211-9d6e-4801-9f7a-49ad5e71b0eb" providerId="AD" clId="Web-{7F6793EB-ECBE-810D-97A9-527B1BC6E230}" dt="2026-01-06T13:03:48.146" v="117" actId="14100"/>
        <pc:sldMkLst>
          <pc:docMk/>
          <pc:sldMk cId="1326477145" sldId="7827"/>
        </pc:sldMkLst>
        <pc:spChg chg="mod">
          <ac:chgData name="Irena Krošl" userId="S::irenak@vsgt.si::6f871211-9d6e-4801-9f7a-49ad5e71b0eb" providerId="AD" clId="Web-{7F6793EB-ECBE-810D-97A9-527B1BC6E230}" dt="2026-01-06T13:03:48.146" v="117" actId="14100"/>
          <ac:spMkLst>
            <pc:docMk/>
            <pc:sldMk cId="1326477145" sldId="7827"/>
            <ac:spMk id="4" creationId="{05390A09-8C8D-4886-3A99-7B2B325F180E}"/>
          </ac:spMkLst>
        </pc:spChg>
      </pc:sldChg>
      <pc:sldChg chg="modSp">
        <pc:chgData name="Irena Krošl" userId="S::irenak@vsgt.si::6f871211-9d6e-4801-9f7a-49ad5e71b0eb" providerId="AD" clId="Web-{7F6793EB-ECBE-810D-97A9-527B1BC6E230}" dt="2026-01-06T13:03:31.177" v="115" actId="1076"/>
        <pc:sldMkLst>
          <pc:docMk/>
          <pc:sldMk cId="2420806058" sldId="7828"/>
        </pc:sldMkLst>
        <pc:spChg chg="mod">
          <ac:chgData name="Irena Krošl" userId="S::irenak@vsgt.si::6f871211-9d6e-4801-9f7a-49ad5e71b0eb" providerId="AD" clId="Web-{7F6793EB-ECBE-810D-97A9-527B1BC6E230}" dt="2026-01-06T13:03:31.177" v="115" actId="1076"/>
          <ac:spMkLst>
            <pc:docMk/>
            <pc:sldMk cId="2420806058" sldId="7828"/>
            <ac:spMk id="4" creationId="{9862BC07-5394-0A22-B15A-F8E6041B0287}"/>
          </ac:spMkLst>
        </pc:spChg>
        <pc:spChg chg="mod">
          <ac:chgData name="Irena Krošl" userId="S::irenak@vsgt.si::6f871211-9d6e-4801-9f7a-49ad5e71b0eb" providerId="AD" clId="Web-{7F6793EB-ECBE-810D-97A9-527B1BC6E230}" dt="2026-01-06T13:03:28.958" v="114" actId="1076"/>
          <ac:spMkLst>
            <pc:docMk/>
            <pc:sldMk cId="2420806058" sldId="7828"/>
            <ac:spMk id="7" creationId="{2ACEA0ED-B006-5B3D-ECC4-3C3C8874799E}"/>
          </ac:spMkLst>
        </pc:spChg>
      </pc:sldChg>
      <pc:sldChg chg="modSp">
        <pc:chgData name="Irena Krošl" userId="S::irenak@vsgt.si::6f871211-9d6e-4801-9f7a-49ad5e71b0eb" providerId="AD" clId="Web-{7F6793EB-ECBE-810D-97A9-527B1BC6E230}" dt="2026-01-06T13:05:55.852" v="148" actId="20577"/>
        <pc:sldMkLst>
          <pc:docMk/>
          <pc:sldMk cId="2682339033" sldId="7832"/>
        </pc:sldMkLst>
        <pc:spChg chg="mod">
          <ac:chgData name="Irena Krošl" userId="S::irenak@vsgt.si::6f871211-9d6e-4801-9f7a-49ad5e71b0eb" providerId="AD" clId="Web-{7F6793EB-ECBE-810D-97A9-527B1BC6E230}" dt="2026-01-06T13:05:55.852" v="148" actId="20577"/>
          <ac:spMkLst>
            <pc:docMk/>
            <pc:sldMk cId="2682339033" sldId="7832"/>
            <ac:spMk id="3" creationId="{7E1024FE-19E7-D411-B853-EA91429CFBC4}"/>
          </ac:spMkLst>
        </pc:spChg>
        <pc:spChg chg="mod">
          <ac:chgData name="Irena Krošl" userId="S::irenak@vsgt.si::6f871211-9d6e-4801-9f7a-49ad5e71b0eb" providerId="AD" clId="Web-{7F6793EB-ECBE-810D-97A9-527B1BC6E230}" dt="2026-01-06T13:04:46.866" v="127" actId="1076"/>
          <ac:spMkLst>
            <pc:docMk/>
            <pc:sldMk cId="2682339033" sldId="7832"/>
            <ac:spMk id="17" creationId="{A25519D3-1667-DD9B-0CED-71FDE8BB92F3}"/>
          </ac:spMkLst>
        </pc:spChg>
        <pc:picChg chg="mod">
          <ac:chgData name="Irena Krošl" userId="S::irenak@vsgt.si::6f871211-9d6e-4801-9f7a-49ad5e71b0eb" providerId="AD" clId="Web-{7F6793EB-ECBE-810D-97A9-527B1BC6E230}" dt="2026-01-06T13:04:43.710" v="126" actId="1076"/>
          <ac:picMkLst>
            <pc:docMk/>
            <pc:sldMk cId="2682339033" sldId="7832"/>
            <ac:picMk id="6" creationId="{368DD797-FBA0-7E3A-1F70-9A334F59B724}"/>
          </ac:picMkLst>
        </pc:picChg>
      </pc:sldChg>
      <pc:sldChg chg="modSp">
        <pc:chgData name="Irena Krošl" userId="S::irenak@vsgt.si::6f871211-9d6e-4801-9f7a-49ad5e71b0eb" providerId="AD" clId="Web-{7F6793EB-ECBE-810D-97A9-527B1BC6E230}" dt="2026-01-06T13:04:18.678" v="124" actId="20577"/>
        <pc:sldMkLst>
          <pc:docMk/>
          <pc:sldMk cId="2680576778" sldId="7837"/>
        </pc:sldMkLst>
        <pc:spChg chg="mod">
          <ac:chgData name="Irena Krošl" userId="S::irenak@vsgt.si::6f871211-9d6e-4801-9f7a-49ad5e71b0eb" providerId="AD" clId="Web-{7F6793EB-ECBE-810D-97A9-527B1BC6E230}" dt="2026-01-06T13:04:18.678" v="124" actId="20577"/>
          <ac:spMkLst>
            <pc:docMk/>
            <pc:sldMk cId="2680576778" sldId="7837"/>
            <ac:spMk id="8" creationId="{384AB162-69DA-BDDC-BB66-BE3FCE00555F}"/>
          </ac:spMkLst>
        </pc:spChg>
        <pc:spChg chg="mod">
          <ac:chgData name="Irena Krošl" userId="S::irenak@vsgt.si::6f871211-9d6e-4801-9f7a-49ad5e71b0eb" providerId="AD" clId="Web-{7F6793EB-ECBE-810D-97A9-527B1BC6E230}" dt="2026-01-06T12:49:35.092" v="0"/>
          <ac:spMkLst>
            <pc:docMk/>
            <pc:sldMk cId="2680576778" sldId="7837"/>
            <ac:spMk id="17" creationId="{EC261F30-0DE2-C698-340C-0632DC7345C1}"/>
          </ac:spMkLst>
        </pc:spChg>
      </pc:sldChg>
      <pc:sldChg chg="modSp">
        <pc:chgData name="Irena Krošl" userId="S::irenak@vsgt.si::6f871211-9d6e-4801-9f7a-49ad5e71b0eb" providerId="AD" clId="Web-{7F6793EB-ECBE-810D-97A9-527B1BC6E230}" dt="2026-01-06T13:07:52.650" v="153" actId="14100"/>
        <pc:sldMkLst>
          <pc:docMk/>
          <pc:sldMk cId="125164667" sldId="7838"/>
        </pc:sldMkLst>
        <pc:spChg chg="mod">
          <ac:chgData name="Irena Krošl" userId="S::irenak@vsgt.si::6f871211-9d6e-4801-9f7a-49ad5e71b0eb" providerId="AD" clId="Web-{7F6793EB-ECBE-810D-97A9-527B1BC6E230}" dt="2026-01-06T13:07:52.650" v="153" actId="14100"/>
          <ac:spMkLst>
            <pc:docMk/>
            <pc:sldMk cId="125164667" sldId="7838"/>
            <ac:spMk id="4" creationId="{A7931646-13EE-1D1D-D577-AE4C30877861}"/>
          </ac:spMkLst>
        </pc:spChg>
        <pc:picChg chg="mod">
          <ac:chgData name="Irena Krošl" userId="S::irenak@vsgt.si::6f871211-9d6e-4801-9f7a-49ad5e71b0eb" providerId="AD" clId="Web-{7F6793EB-ECBE-810D-97A9-527B1BC6E230}" dt="2026-01-06T13:07:41.150" v="152" actId="1076"/>
          <ac:picMkLst>
            <pc:docMk/>
            <pc:sldMk cId="125164667" sldId="7838"/>
            <ac:picMk id="2" creationId="{19295679-265A-4B36-2CBE-5A6C9A1D3A4E}"/>
          </ac:picMkLst>
        </pc:picChg>
      </pc:sldChg>
      <pc:sldChg chg="modSp">
        <pc:chgData name="Irena Krošl" userId="S::irenak@vsgt.si::6f871211-9d6e-4801-9f7a-49ad5e71b0eb" providerId="AD" clId="Web-{7F6793EB-ECBE-810D-97A9-527B1BC6E230}" dt="2026-01-06T13:08:50.604" v="156" actId="14100"/>
        <pc:sldMkLst>
          <pc:docMk/>
          <pc:sldMk cId="2461136090" sldId="7839"/>
        </pc:sldMkLst>
        <pc:spChg chg="mod">
          <ac:chgData name="Irena Krošl" userId="S::irenak@vsgt.si::6f871211-9d6e-4801-9f7a-49ad5e71b0eb" providerId="AD" clId="Web-{7F6793EB-ECBE-810D-97A9-527B1BC6E230}" dt="2026-01-06T13:08:50.604" v="156" actId="14100"/>
          <ac:spMkLst>
            <pc:docMk/>
            <pc:sldMk cId="2461136090" sldId="7839"/>
            <ac:spMk id="4" creationId="{C52CC127-C8F0-0027-863E-F93044123B75}"/>
          </ac:spMkLst>
        </pc:spChg>
        <pc:picChg chg="mod">
          <ac:chgData name="Irena Krošl" userId="S::irenak@vsgt.si::6f871211-9d6e-4801-9f7a-49ad5e71b0eb" providerId="AD" clId="Web-{7F6793EB-ECBE-810D-97A9-527B1BC6E230}" dt="2026-01-06T13:08:43.979" v="154" actId="1076"/>
          <ac:picMkLst>
            <pc:docMk/>
            <pc:sldMk cId="2461136090" sldId="7839"/>
            <ac:picMk id="2" creationId="{3A37E080-4972-3F55-D747-1D52D1E76F3B}"/>
          </ac:picMkLst>
        </pc:picChg>
      </pc:sldChg>
      <pc:sldChg chg="modSp">
        <pc:chgData name="Irena Krošl" userId="S::irenak@vsgt.si::6f871211-9d6e-4801-9f7a-49ad5e71b0eb" providerId="AD" clId="Web-{7F6793EB-ECBE-810D-97A9-527B1BC6E230}" dt="2026-01-06T13:09:55.856" v="158" actId="14100"/>
        <pc:sldMkLst>
          <pc:docMk/>
          <pc:sldMk cId="2383967821" sldId="7840"/>
        </pc:sldMkLst>
        <pc:picChg chg="mod">
          <ac:chgData name="Irena Krošl" userId="S::irenak@vsgt.si::6f871211-9d6e-4801-9f7a-49ad5e71b0eb" providerId="AD" clId="Web-{7F6793EB-ECBE-810D-97A9-527B1BC6E230}" dt="2026-01-06T13:09:55.856" v="158" actId="14100"/>
          <ac:picMkLst>
            <pc:docMk/>
            <pc:sldMk cId="2383967821" sldId="7840"/>
            <ac:picMk id="6" creationId="{F64DFB52-88BE-CCE0-E0F3-B3D7E15FB45F}"/>
          </ac:picMkLst>
        </pc:picChg>
      </pc:sldChg>
      <pc:sldChg chg="modSp">
        <pc:chgData name="Irena Krošl" userId="S::irenak@vsgt.si::6f871211-9d6e-4801-9f7a-49ad5e71b0eb" providerId="AD" clId="Web-{7F6793EB-ECBE-810D-97A9-527B1BC6E230}" dt="2026-01-06T13:16:09.237" v="224" actId="1076"/>
        <pc:sldMkLst>
          <pc:docMk/>
          <pc:sldMk cId="2605854611" sldId="7845"/>
        </pc:sldMkLst>
        <pc:spChg chg="mod">
          <ac:chgData name="Irena Krošl" userId="S::irenak@vsgt.si::6f871211-9d6e-4801-9f7a-49ad5e71b0eb" providerId="AD" clId="Web-{7F6793EB-ECBE-810D-97A9-527B1BC6E230}" dt="2026-01-06T13:16:06.284" v="223" actId="14100"/>
          <ac:spMkLst>
            <pc:docMk/>
            <pc:sldMk cId="2605854611" sldId="7845"/>
            <ac:spMk id="4" creationId="{BA9102F0-F3DE-CB6E-1E6D-EBA64EB77B8E}"/>
          </ac:spMkLst>
        </pc:spChg>
        <pc:spChg chg="mod">
          <ac:chgData name="Irena Krošl" userId="S::irenak@vsgt.si::6f871211-9d6e-4801-9f7a-49ad5e71b0eb" providerId="AD" clId="Web-{7F6793EB-ECBE-810D-97A9-527B1BC6E230}" dt="2026-01-06T13:16:09.237" v="224" actId="1076"/>
          <ac:spMkLst>
            <pc:docMk/>
            <pc:sldMk cId="2605854611" sldId="7845"/>
            <ac:spMk id="7" creationId="{86D72953-939E-2EE5-3603-AC209AEA3BB4}"/>
          </ac:spMkLst>
        </pc:spChg>
      </pc:sldChg>
      <pc:sldChg chg="modSp">
        <pc:chgData name="Irena Krošl" userId="S::irenak@vsgt.si::6f871211-9d6e-4801-9f7a-49ad5e71b0eb" providerId="AD" clId="Web-{7F6793EB-ECBE-810D-97A9-527B1BC6E230}" dt="2026-01-06T13:12:20.453" v="180" actId="20577"/>
        <pc:sldMkLst>
          <pc:docMk/>
          <pc:sldMk cId="887381340" sldId="7846"/>
        </pc:sldMkLst>
        <pc:spChg chg="mod">
          <ac:chgData name="Irena Krošl" userId="S::irenak@vsgt.si::6f871211-9d6e-4801-9f7a-49ad5e71b0eb" providerId="AD" clId="Web-{7F6793EB-ECBE-810D-97A9-527B1BC6E230}" dt="2026-01-06T13:11:50.109" v="170" actId="14100"/>
          <ac:spMkLst>
            <pc:docMk/>
            <pc:sldMk cId="887381340" sldId="7846"/>
            <ac:spMk id="4" creationId="{AE5C821B-F86D-3107-49FC-1909CC4A9597}"/>
          </ac:spMkLst>
        </pc:spChg>
        <pc:spChg chg="mod">
          <ac:chgData name="Irena Krošl" userId="S::irenak@vsgt.si::6f871211-9d6e-4801-9f7a-49ad5e71b0eb" providerId="AD" clId="Web-{7F6793EB-ECBE-810D-97A9-527B1BC6E230}" dt="2026-01-06T13:12:20.453" v="180" actId="20577"/>
          <ac:spMkLst>
            <pc:docMk/>
            <pc:sldMk cId="887381340" sldId="7846"/>
            <ac:spMk id="7" creationId="{8984E0C6-202A-3531-3C29-B978B755E5C3}"/>
          </ac:spMkLst>
        </pc:spChg>
      </pc:sldChg>
      <pc:sldChg chg="modSp">
        <pc:chgData name="Irena Krošl" userId="S::irenak@vsgt.si::6f871211-9d6e-4801-9f7a-49ad5e71b0eb" providerId="AD" clId="Web-{7F6793EB-ECBE-810D-97A9-527B1BC6E230}" dt="2026-01-06T13:13:41.064" v="193" actId="20577"/>
        <pc:sldMkLst>
          <pc:docMk/>
          <pc:sldMk cId="732238697" sldId="7847"/>
        </pc:sldMkLst>
        <pc:spChg chg="mod">
          <ac:chgData name="Irena Krošl" userId="S::irenak@vsgt.si::6f871211-9d6e-4801-9f7a-49ad5e71b0eb" providerId="AD" clId="Web-{7F6793EB-ECBE-810D-97A9-527B1BC6E230}" dt="2026-01-06T13:12:44.219" v="181" actId="1076"/>
          <ac:spMkLst>
            <pc:docMk/>
            <pc:sldMk cId="732238697" sldId="7847"/>
            <ac:spMk id="4" creationId="{0593BA21-5D9E-0CFF-9883-1CD82F902588}"/>
          </ac:spMkLst>
        </pc:spChg>
        <pc:spChg chg="mod">
          <ac:chgData name="Irena Krošl" userId="S::irenak@vsgt.si::6f871211-9d6e-4801-9f7a-49ad5e71b0eb" providerId="AD" clId="Web-{7F6793EB-ECBE-810D-97A9-527B1BC6E230}" dt="2026-01-06T13:13:41.064" v="193" actId="20577"/>
          <ac:spMkLst>
            <pc:docMk/>
            <pc:sldMk cId="732238697" sldId="7847"/>
            <ac:spMk id="7" creationId="{56834B1A-E0DC-F9F6-938C-762F2B2EAB88}"/>
          </ac:spMkLst>
        </pc:spChg>
      </pc:sldChg>
      <pc:sldChg chg="modSp">
        <pc:chgData name="Irena Krošl" userId="S::irenak@vsgt.si::6f871211-9d6e-4801-9f7a-49ad5e71b0eb" providerId="AD" clId="Web-{7F6793EB-ECBE-810D-97A9-527B1BC6E230}" dt="2026-01-06T13:14:56.690" v="213" actId="20577"/>
        <pc:sldMkLst>
          <pc:docMk/>
          <pc:sldMk cId="2894137995" sldId="7848"/>
        </pc:sldMkLst>
        <pc:spChg chg="mod">
          <ac:chgData name="Irena Krošl" userId="S::irenak@vsgt.si::6f871211-9d6e-4801-9f7a-49ad5e71b0eb" providerId="AD" clId="Web-{7F6793EB-ECBE-810D-97A9-527B1BC6E230}" dt="2026-01-06T13:14:56.690" v="213" actId="20577"/>
          <ac:spMkLst>
            <pc:docMk/>
            <pc:sldMk cId="2894137995" sldId="7848"/>
            <ac:spMk id="3" creationId="{C2330A76-61B5-ADDD-5D2E-F5C71AD9D696}"/>
          </ac:spMkLst>
        </pc:spChg>
        <pc:spChg chg="mod">
          <ac:chgData name="Irena Krošl" userId="S::irenak@vsgt.si::6f871211-9d6e-4801-9f7a-49ad5e71b0eb" providerId="AD" clId="Web-{7F6793EB-ECBE-810D-97A9-527B1BC6E230}" dt="2026-01-06T13:13:59.454" v="197" actId="1076"/>
          <ac:spMkLst>
            <pc:docMk/>
            <pc:sldMk cId="2894137995" sldId="7848"/>
            <ac:spMk id="14" creationId="{B6AB79E7-7F8D-A515-32E2-A792946E0634}"/>
          </ac:spMkLst>
        </pc:spChg>
        <pc:spChg chg="mod">
          <ac:chgData name="Irena Krošl" userId="S::irenak@vsgt.si::6f871211-9d6e-4801-9f7a-49ad5e71b0eb" providerId="AD" clId="Web-{7F6793EB-ECBE-810D-97A9-527B1BC6E230}" dt="2026-01-06T13:13:50.142" v="195" actId="1076"/>
          <ac:spMkLst>
            <pc:docMk/>
            <pc:sldMk cId="2894137995" sldId="7848"/>
            <ac:spMk id="16" creationId="{5D5495E1-5046-F9A7-1EFE-E84AA90D9A22}"/>
          </ac:spMkLst>
        </pc:spChg>
        <pc:spChg chg="mod">
          <ac:chgData name="Irena Krošl" userId="S::irenak@vsgt.si::6f871211-9d6e-4801-9f7a-49ad5e71b0eb" providerId="AD" clId="Web-{7F6793EB-ECBE-810D-97A9-527B1BC6E230}" dt="2026-01-06T13:14:52.955" v="209" actId="20577"/>
          <ac:spMkLst>
            <pc:docMk/>
            <pc:sldMk cId="2894137995" sldId="7848"/>
            <ac:spMk id="17" creationId="{785B373F-AB34-AE26-EC8A-C0B24BD722CF}"/>
          </ac:spMkLst>
        </pc:spChg>
        <pc:picChg chg="mod">
          <ac:chgData name="Irena Krošl" userId="S::irenak@vsgt.si::6f871211-9d6e-4801-9f7a-49ad5e71b0eb" providerId="AD" clId="Web-{7F6793EB-ECBE-810D-97A9-527B1BC6E230}" dt="2026-01-06T13:13:44.064" v="194" actId="1076"/>
          <ac:picMkLst>
            <pc:docMk/>
            <pc:sldMk cId="2894137995" sldId="7848"/>
            <ac:picMk id="6" creationId="{754F4653-FD51-55DA-8064-E1A548FB1525}"/>
          </ac:picMkLst>
        </pc:picChg>
      </pc:sldChg>
      <pc:sldChg chg="modSp">
        <pc:chgData name="Irena Krošl" userId="S::irenak@vsgt.si::6f871211-9d6e-4801-9f7a-49ad5e71b0eb" providerId="AD" clId="Web-{7F6793EB-ECBE-810D-97A9-527B1BC6E230}" dt="2026-01-06T13:17:18.411" v="226" actId="14100"/>
        <pc:sldMkLst>
          <pc:docMk/>
          <pc:sldMk cId="4246363509" sldId="7849"/>
        </pc:sldMkLst>
        <pc:spChg chg="mod">
          <ac:chgData name="Irena Krošl" userId="S::irenak@vsgt.si::6f871211-9d6e-4801-9f7a-49ad5e71b0eb" providerId="AD" clId="Web-{7F6793EB-ECBE-810D-97A9-527B1BC6E230}" dt="2026-01-06T13:17:18.411" v="226" actId="14100"/>
          <ac:spMkLst>
            <pc:docMk/>
            <pc:sldMk cId="4246363509" sldId="7849"/>
            <ac:spMk id="4" creationId="{748A2341-3EB2-8A01-BC2A-C9131D5F768A}"/>
          </ac:spMkLst>
        </pc:spChg>
      </pc:sldChg>
      <pc:sldChg chg="modSp">
        <pc:chgData name="Irena Krošl" userId="S::irenak@vsgt.si::6f871211-9d6e-4801-9f7a-49ad5e71b0eb" providerId="AD" clId="Web-{7F6793EB-ECBE-810D-97A9-527B1BC6E230}" dt="2026-01-06T13:38:21.760" v="303" actId="20577"/>
        <pc:sldMkLst>
          <pc:docMk/>
          <pc:sldMk cId="30863344" sldId="7851"/>
        </pc:sldMkLst>
        <pc:spChg chg="mod">
          <ac:chgData name="Irena Krošl" userId="S::irenak@vsgt.si::6f871211-9d6e-4801-9f7a-49ad5e71b0eb" providerId="AD" clId="Web-{7F6793EB-ECBE-810D-97A9-527B1BC6E230}" dt="2026-01-06T13:38:21.760" v="303" actId="20577"/>
          <ac:spMkLst>
            <pc:docMk/>
            <pc:sldMk cId="30863344" sldId="7851"/>
            <ac:spMk id="3" creationId="{D368E03F-06EC-3E1C-3E50-4D5AD7B63151}"/>
          </ac:spMkLst>
        </pc:spChg>
      </pc:sldChg>
      <pc:sldChg chg="delSp modSp">
        <pc:chgData name="Irena Krošl" userId="S::irenak@vsgt.si::6f871211-9d6e-4801-9f7a-49ad5e71b0eb" providerId="AD" clId="Web-{7F6793EB-ECBE-810D-97A9-527B1BC6E230}" dt="2026-01-06T13:18:11.616" v="236" actId="14100"/>
        <pc:sldMkLst>
          <pc:docMk/>
          <pc:sldMk cId="219306069" sldId="7852"/>
        </pc:sldMkLst>
        <pc:spChg chg="mod">
          <ac:chgData name="Irena Krošl" userId="S::irenak@vsgt.si::6f871211-9d6e-4801-9f7a-49ad5e71b0eb" providerId="AD" clId="Web-{7F6793EB-ECBE-810D-97A9-527B1BC6E230}" dt="2026-01-06T13:17:49.287" v="229" actId="1076"/>
          <ac:spMkLst>
            <pc:docMk/>
            <pc:sldMk cId="219306069" sldId="7852"/>
            <ac:spMk id="8" creationId="{91B16BA8-B0A7-2B30-CB74-DF8E126741A7}"/>
          </ac:spMkLst>
        </pc:spChg>
        <pc:spChg chg="mod">
          <ac:chgData name="Irena Krošl" userId="S::irenak@vsgt.si::6f871211-9d6e-4801-9f7a-49ad5e71b0eb" providerId="AD" clId="Web-{7F6793EB-ECBE-810D-97A9-527B1BC6E230}" dt="2026-01-06T13:18:11.616" v="236" actId="14100"/>
          <ac:spMkLst>
            <pc:docMk/>
            <pc:sldMk cId="219306069" sldId="7852"/>
            <ac:spMk id="13" creationId="{BD857673-E4C9-C2D7-72CB-A026DA9D7D1A}"/>
          </ac:spMkLst>
        </pc:spChg>
        <pc:picChg chg="del">
          <ac:chgData name="Irena Krošl" userId="S::irenak@vsgt.si::6f871211-9d6e-4801-9f7a-49ad5e71b0eb" providerId="AD" clId="Web-{7F6793EB-ECBE-810D-97A9-527B1BC6E230}" dt="2026-01-06T13:17:56.241" v="231"/>
          <ac:picMkLst>
            <pc:docMk/>
            <pc:sldMk cId="219306069" sldId="7852"/>
            <ac:picMk id="2" creationId="{86837B17-0310-CFA0-1922-4CD100B199A6}"/>
          </ac:picMkLst>
        </pc:picChg>
        <pc:picChg chg="mod">
          <ac:chgData name="Irena Krošl" userId="S::irenak@vsgt.si::6f871211-9d6e-4801-9f7a-49ad5e71b0eb" providerId="AD" clId="Web-{7F6793EB-ECBE-810D-97A9-527B1BC6E230}" dt="2026-01-06T13:17:45.959" v="227" actId="1076"/>
          <ac:picMkLst>
            <pc:docMk/>
            <pc:sldMk cId="219306069" sldId="7852"/>
            <ac:picMk id="16" creationId="{FD78DBAC-0071-65E8-7645-2C5D31E48446}"/>
          </ac:picMkLst>
        </pc:picChg>
      </pc:sldChg>
      <pc:sldChg chg="modSp">
        <pc:chgData name="Irena Krošl" userId="S::irenak@vsgt.si::6f871211-9d6e-4801-9f7a-49ad5e71b0eb" providerId="AD" clId="Web-{7F6793EB-ECBE-810D-97A9-527B1BC6E230}" dt="2026-01-06T13:36:14.477" v="284" actId="20577"/>
        <pc:sldMkLst>
          <pc:docMk/>
          <pc:sldMk cId="487868615" sldId="7853"/>
        </pc:sldMkLst>
        <pc:spChg chg="mod">
          <ac:chgData name="Irena Krošl" userId="S::irenak@vsgt.si::6f871211-9d6e-4801-9f7a-49ad5e71b0eb" providerId="AD" clId="Web-{7F6793EB-ECBE-810D-97A9-527B1BC6E230}" dt="2026-01-06T13:36:14.477" v="284" actId="20577"/>
          <ac:spMkLst>
            <pc:docMk/>
            <pc:sldMk cId="487868615" sldId="7853"/>
            <ac:spMk id="12" creationId="{DF902B0A-E1E0-4E19-E0DB-15E19EF6E1E7}"/>
          </ac:spMkLst>
        </pc:spChg>
      </pc:sldChg>
      <pc:sldChg chg="modSp">
        <pc:chgData name="Irena Krošl" userId="S::irenak@vsgt.si::6f871211-9d6e-4801-9f7a-49ad5e71b0eb" providerId="AD" clId="Web-{7F6793EB-ECBE-810D-97A9-527B1BC6E230}" dt="2026-01-06T13:34:17.787" v="272" actId="14100"/>
        <pc:sldMkLst>
          <pc:docMk/>
          <pc:sldMk cId="779863508" sldId="7854"/>
        </pc:sldMkLst>
        <pc:spChg chg="mod">
          <ac:chgData name="Irena Krošl" userId="S::irenak@vsgt.si::6f871211-9d6e-4801-9f7a-49ad5e71b0eb" providerId="AD" clId="Web-{7F6793EB-ECBE-810D-97A9-527B1BC6E230}" dt="2026-01-06T13:34:08.865" v="267" actId="14100"/>
          <ac:spMkLst>
            <pc:docMk/>
            <pc:sldMk cId="779863508" sldId="7854"/>
            <ac:spMk id="4" creationId="{9861500C-BC70-BBD5-BF16-AA98A507D9E5}"/>
          </ac:spMkLst>
        </pc:spChg>
        <pc:spChg chg="mod">
          <ac:chgData name="Irena Krošl" userId="S::irenak@vsgt.si::6f871211-9d6e-4801-9f7a-49ad5e71b0eb" providerId="AD" clId="Web-{7F6793EB-ECBE-810D-97A9-527B1BC6E230}" dt="2026-01-06T13:34:17.787" v="272" actId="14100"/>
          <ac:spMkLst>
            <pc:docMk/>
            <pc:sldMk cId="779863508" sldId="7854"/>
            <ac:spMk id="12" creationId="{8F7C6786-18E3-E723-9887-35F6DF944ECC}"/>
          </ac:spMkLst>
        </pc:spChg>
      </pc:sldChg>
      <pc:sldChg chg="modSp">
        <pc:chgData name="Irena Krošl" userId="S::irenak@vsgt.si::6f871211-9d6e-4801-9f7a-49ad5e71b0eb" providerId="AD" clId="Web-{7F6793EB-ECBE-810D-97A9-527B1BC6E230}" dt="2026-01-06T13:28:43.841" v="252" actId="20577"/>
        <pc:sldMkLst>
          <pc:docMk/>
          <pc:sldMk cId="199048226" sldId="7855"/>
        </pc:sldMkLst>
        <pc:spChg chg="mod">
          <ac:chgData name="Irena Krošl" userId="S::irenak@vsgt.si::6f871211-9d6e-4801-9f7a-49ad5e71b0eb" providerId="AD" clId="Web-{7F6793EB-ECBE-810D-97A9-527B1BC6E230}" dt="2026-01-06T13:28:43.841" v="252" actId="20577"/>
          <ac:spMkLst>
            <pc:docMk/>
            <pc:sldMk cId="199048226" sldId="7855"/>
            <ac:spMk id="4" creationId="{BA9102F0-F3DE-CB6E-1E6D-EBA64EB77B8E}"/>
          </ac:spMkLst>
        </pc:spChg>
        <pc:spChg chg="mod">
          <ac:chgData name="Irena Krošl" userId="S::irenak@vsgt.si::6f871211-9d6e-4801-9f7a-49ad5e71b0eb" providerId="AD" clId="Web-{7F6793EB-ECBE-810D-97A9-527B1BC6E230}" dt="2026-01-06T13:20:08.152" v="246" actId="14100"/>
          <ac:spMkLst>
            <pc:docMk/>
            <pc:sldMk cId="199048226" sldId="7855"/>
            <ac:spMk id="7" creationId="{86D72953-939E-2EE5-3603-AC209AEA3BB4}"/>
          </ac:spMkLst>
        </pc:spChg>
      </pc:sldChg>
      <pc:sldChg chg="modSp">
        <pc:chgData name="Irena Krošl" userId="S::irenak@vsgt.si::6f871211-9d6e-4801-9f7a-49ad5e71b0eb" providerId="AD" clId="Web-{7F6793EB-ECBE-810D-97A9-527B1BC6E230}" dt="2026-01-06T13:29:08.435" v="254" actId="14100"/>
        <pc:sldMkLst>
          <pc:docMk/>
          <pc:sldMk cId="1374361586" sldId="7856"/>
        </pc:sldMkLst>
        <pc:spChg chg="mod">
          <ac:chgData name="Irena Krošl" userId="S::irenak@vsgt.si::6f871211-9d6e-4801-9f7a-49ad5e71b0eb" providerId="AD" clId="Web-{7F6793EB-ECBE-810D-97A9-527B1BC6E230}" dt="2026-01-06T13:29:08.435" v="254" actId="14100"/>
          <ac:spMkLst>
            <pc:docMk/>
            <pc:sldMk cId="1374361586" sldId="7856"/>
            <ac:spMk id="4" creationId="{C39D3002-1892-B3B9-217F-3CD172188B78}"/>
          </ac:spMkLst>
        </pc:spChg>
        <pc:spChg chg="mod">
          <ac:chgData name="Irena Krošl" userId="S::irenak@vsgt.si::6f871211-9d6e-4801-9f7a-49ad5e71b0eb" providerId="AD" clId="Web-{7F6793EB-ECBE-810D-97A9-527B1BC6E230}" dt="2026-01-06T12:49:35.092" v="0"/>
          <ac:spMkLst>
            <pc:docMk/>
            <pc:sldMk cId="1374361586" sldId="7856"/>
            <ac:spMk id="7" creationId="{29E8E001-658F-01DB-80F0-1AF03DA6015B}"/>
          </ac:spMkLst>
        </pc:spChg>
      </pc:sldChg>
      <pc:sldChg chg="modSp">
        <pc:chgData name="Irena Krošl" userId="S::irenak@vsgt.si::6f871211-9d6e-4801-9f7a-49ad5e71b0eb" providerId="AD" clId="Web-{7F6793EB-ECBE-810D-97A9-527B1BC6E230}" dt="2026-01-06T13:30:30.126" v="261" actId="1076"/>
        <pc:sldMkLst>
          <pc:docMk/>
          <pc:sldMk cId="277563236" sldId="7857"/>
        </pc:sldMkLst>
        <pc:spChg chg="mod">
          <ac:chgData name="Irena Krošl" userId="S::irenak@vsgt.si::6f871211-9d6e-4801-9f7a-49ad5e71b0eb" providerId="AD" clId="Web-{7F6793EB-ECBE-810D-97A9-527B1BC6E230}" dt="2026-01-06T13:30:30.126" v="261" actId="1076"/>
          <ac:spMkLst>
            <pc:docMk/>
            <pc:sldMk cId="277563236" sldId="7857"/>
            <ac:spMk id="4" creationId="{5C799759-5387-B13D-BBAC-F7C29053D1A1}"/>
          </ac:spMkLst>
        </pc:spChg>
        <pc:spChg chg="mod">
          <ac:chgData name="Irena Krošl" userId="S::irenak@vsgt.si::6f871211-9d6e-4801-9f7a-49ad5e71b0eb" providerId="AD" clId="Web-{7F6793EB-ECBE-810D-97A9-527B1BC6E230}" dt="2026-01-06T13:30:27" v="260" actId="1076"/>
          <ac:spMkLst>
            <pc:docMk/>
            <pc:sldMk cId="277563236" sldId="7857"/>
            <ac:spMk id="7" creationId="{87E9B167-989C-7B24-00B4-105B4DA0E856}"/>
          </ac:spMkLst>
        </pc:spChg>
      </pc:sldChg>
      <pc:sldChg chg="modSp">
        <pc:chgData name="Irena Krošl" userId="S::irenak@vsgt.si::6f871211-9d6e-4801-9f7a-49ad5e71b0eb" providerId="AD" clId="Web-{7F6793EB-ECBE-810D-97A9-527B1BC6E230}" dt="2026-01-06T13:32:43.410" v="263" actId="1076"/>
        <pc:sldMkLst>
          <pc:docMk/>
          <pc:sldMk cId="525822891" sldId="7858"/>
        </pc:sldMkLst>
        <pc:spChg chg="mod">
          <ac:chgData name="Irena Krošl" userId="S::irenak@vsgt.si::6f871211-9d6e-4801-9f7a-49ad5e71b0eb" providerId="AD" clId="Web-{7F6793EB-ECBE-810D-97A9-527B1BC6E230}" dt="2026-01-06T13:32:43.410" v="263" actId="1076"/>
          <ac:spMkLst>
            <pc:docMk/>
            <pc:sldMk cId="525822891" sldId="7858"/>
            <ac:spMk id="3" creationId="{5E942474-0065-B359-7E1B-9CE19BE2DF7F}"/>
          </ac:spMkLst>
        </pc:spChg>
        <pc:spChg chg="mod">
          <ac:chgData name="Irena Krošl" userId="S::irenak@vsgt.si::6f871211-9d6e-4801-9f7a-49ad5e71b0eb" providerId="AD" clId="Web-{7F6793EB-ECBE-810D-97A9-527B1BC6E230}" dt="2026-01-06T13:31:06.439" v="262" actId="1076"/>
          <ac:spMkLst>
            <pc:docMk/>
            <pc:sldMk cId="525822891" sldId="7858"/>
            <ac:spMk id="4" creationId="{573FF6F2-2E22-A314-F7AC-6C262DD4D72E}"/>
          </ac:spMkLst>
        </pc:spChg>
        <pc:spChg chg="mod">
          <ac:chgData name="Irena Krošl" userId="S::irenak@vsgt.si::6f871211-9d6e-4801-9f7a-49ad5e71b0eb" providerId="AD" clId="Web-{7F6793EB-ECBE-810D-97A9-527B1BC6E230}" dt="2026-01-06T12:49:35.092" v="0"/>
          <ac:spMkLst>
            <pc:docMk/>
            <pc:sldMk cId="525822891" sldId="7858"/>
            <ac:spMk id="7" creationId="{6EE0CE6C-CFAE-26C0-52AB-0F3BD2B1B57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1/6/2026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Kliknite za urejanje glavnih slogov besedila</a:t>
            </a:r>
          </a:p>
          <a:p>
            <a:pPr lvl="1"/>
            <a:r>
              <a:rPr lang="en-GB"/>
              <a:t>Druga raven</a:t>
            </a:r>
          </a:p>
          <a:p>
            <a:pPr lvl="2"/>
            <a:r>
              <a:rPr lang="en-GB"/>
              <a:t>Tretja raven</a:t>
            </a:r>
          </a:p>
          <a:p>
            <a:pPr lvl="3"/>
            <a:r>
              <a:rPr lang="en-GB"/>
              <a:t>Četrta stopnja</a:t>
            </a:r>
          </a:p>
          <a:p>
            <a:pPr lvl="4"/>
            <a:r>
              <a:rPr lang="en-GB"/>
              <a:t>Peta stopnja</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7</a:t>
            </a:fld>
            <a:endParaRPr lang="en-US"/>
          </a:p>
        </p:txBody>
      </p:sp>
    </p:spTree>
    <p:extLst>
      <p:ext uri="{BB962C8B-B14F-4D97-AF65-F5344CB8AC3E}">
        <p14:creationId xmlns:p14="http://schemas.microsoft.com/office/powerpoint/2010/main" val="2964476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813214-F8D5-379C-BBCA-55C4B0DB83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AF76BB-7853-3FC2-BD4C-614B558DF0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022AE2-23D3-FB4C-BA4C-750F8613F3B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F5C0C03-119B-FCFF-0461-936803825238}"/>
              </a:ext>
            </a:extLst>
          </p:cNvPr>
          <p:cNvSpPr>
            <a:spLocks noGrp="1"/>
          </p:cNvSpPr>
          <p:nvPr>
            <p:ph type="sldNum" sz="quarter" idx="5"/>
          </p:nvPr>
        </p:nvSpPr>
        <p:spPr/>
        <p:txBody>
          <a:bodyPr/>
          <a:lstStyle/>
          <a:p>
            <a:fld id="{4BE5DE82-CF29-044D-9158-06A811149881}" type="slidenum">
              <a:rPr lang="en-US" smtClean="0"/>
              <a:t>8</a:t>
            </a:fld>
            <a:endParaRPr lang="en-US"/>
          </a:p>
        </p:txBody>
      </p:sp>
    </p:spTree>
    <p:extLst>
      <p:ext uri="{BB962C8B-B14F-4D97-AF65-F5344CB8AC3E}">
        <p14:creationId xmlns:p14="http://schemas.microsoft.com/office/powerpoint/2010/main" val="18531278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a:solidFill>
                  <a:schemeClr val="bg1"/>
                </a:solidFill>
                <a:effectLst/>
                <a:latin typeface="+mn-lt"/>
                <a:ea typeface="+mn-ea"/>
                <a:cs typeface="+mn-cs"/>
                <a:sym typeface="Quattrocento Sans"/>
              </a:rPr>
              <a:t>FONT TYPEFACE &amp; SIZE</a:t>
            </a:r>
            <a:endParaRPr lang="en-IE" sz="3600" baseline="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a:solidFill>
                  <a:schemeClr val="bg1"/>
                </a:solidFill>
                <a:effectLst/>
                <a:latin typeface="+mn-lt"/>
                <a:ea typeface="+mn-ea"/>
                <a:cs typeface="+mn-cs"/>
              </a:rPr>
              <a:t>PLEASE</a:t>
            </a:r>
            <a:r>
              <a:rPr lang="en-IE" sz="3000" b="0" i="0" u="none" strike="noStrike" kern="1200" baseline="0">
                <a:solidFill>
                  <a:schemeClr val="bg1"/>
                </a:solidFill>
                <a:effectLst/>
                <a:latin typeface="+mn-lt"/>
                <a:ea typeface="+mn-ea"/>
                <a:cs typeface="+mn-cs"/>
              </a:rPr>
              <a:t> ENSURE TO KEEP FONTS AS PER THE LAYOUT</a:t>
            </a:r>
            <a:endParaRPr lang="en-IE" sz="3000" b="0" i="0" u="none" strike="noStrike" kern="1200">
              <a:solidFill>
                <a:schemeClr val="bg1"/>
              </a:solidFill>
              <a:effectLst/>
              <a:latin typeface="+mn-lt"/>
              <a:ea typeface="+mn-ea"/>
              <a:cs typeface="+mn-cs"/>
            </a:endParaRPr>
          </a:p>
          <a:p>
            <a:pPr fontAlgn="base"/>
            <a:endParaRPr lang="en-IE" sz="3000" b="0" i="0" u="none" strike="noStrike" kern="120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a:solidFill>
                  <a:schemeClr val="bg1"/>
                </a:solidFill>
                <a:effectLst/>
                <a:latin typeface="+mn-lt"/>
                <a:ea typeface="+mn-ea"/>
                <a:cs typeface="+mn-cs"/>
              </a:rPr>
              <a:t>48 point </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Divider</a:t>
            </a:r>
            <a:r>
              <a:rPr lang="en-IE" sz="3000" b="0" i="0" u="none" strike="noStrike" kern="1200" baseline="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36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30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	</a:t>
            </a:r>
            <a:r>
              <a:rPr lang="en-IE" sz="3000" b="0" i="0" u="none" strike="noStrike" kern="1200" baseline="0">
                <a:solidFill>
                  <a:schemeClr val="bg1"/>
                </a:solidFill>
                <a:effectLst/>
                <a:latin typeface="+mn-lt"/>
                <a:ea typeface="+mn-ea"/>
                <a:cs typeface="+mn-cs"/>
              </a:rPr>
              <a:t>       </a:t>
            </a:r>
            <a:r>
              <a:rPr lang="en-IE" sz="3000" b="0" i="0" u="none" strike="noStrike" kern="120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24 point</a:t>
            </a:r>
            <a:r>
              <a:rPr lang="en-IE" sz="3000" b="0" i="0" u="none" strike="noStrike" kern="1200" baseline="0">
                <a:solidFill>
                  <a:schemeClr val="bg1"/>
                </a:solidFill>
                <a:effectLst/>
                <a:latin typeface="+mn-lt"/>
                <a:ea typeface="+mn-ea"/>
                <a:cs typeface="+mn-cs"/>
              </a:rPr>
              <a:t>  -  </a:t>
            </a:r>
            <a:r>
              <a:rPr lang="en-IE" sz="3000" b="0" i="0" u="none" strike="noStrike" kern="1200" baseline="0">
                <a:solidFill>
                  <a:schemeClr val="bg1"/>
                </a:solidFill>
                <a:effectLst/>
                <a:latin typeface="+mn-lt"/>
                <a:ea typeface="Quattrocento Sans"/>
                <a:cs typeface="Quattrocento Sans"/>
                <a:sym typeface="Quattrocento Sans"/>
              </a:rPr>
              <a:t>Main </a:t>
            </a:r>
            <a:r>
              <a:rPr lang="en-IE" sz="3000" b="0" i="0" u="none" strike="noStrike" kern="1200">
                <a:solidFill>
                  <a:schemeClr val="bg1"/>
                </a:solidFill>
                <a:effectLst/>
                <a:latin typeface="+mn-lt"/>
                <a:ea typeface="+mn-ea"/>
                <a:cs typeface="+mn-cs"/>
              </a:rPr>
              <a:t>Text Body </a:t>
            </a:r>
            <a:endParaRPr lang="en-US" sz="3000">
              <a:solidFill>
                <a:schemeClr val="bg1"/>
              </a:solidFill>
            </a:endParaRPr>
          </a:p>
          <a:p>
            <a:pPr fontAlgn="base"/>
            <a:endParaRPr lang="en-IE" sz="3000" b="0" i="0" u="none" strike="noStrike" kern="120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a:solidFill>
                  <a:schemeClr val="bg1"/>
                </a:solidFill>
                <a:effectLst/>
                <a:latin typeface="+mn-lt"/>
                <a:ea typeface="+mn-ea"/>
                <a:cs typeface="+mn-cs"/>
                <a:sym typeface="Quattrocento Sans"/>
              </a:rPr>
              <a:t>Epic Stays </a:t>
            </a:r>
            <a:r>
              <a:rPr lang="en-IE" sz="2400" b="0" i="0" u="none" strike="noStrike" kern="1200" baseline="0">
                <a:solidFill>
                  <a:schemeClr val="bg1"/>
                </a:solidFill>
                <a:effectLst/>
                <a:latin typeface="+mn-lt"/>
                <a:ea typeface="+mn-ea"/>
                <a:cs typeface="+mn-cs"/>
                <a:sym typeface="Quattrocento Sans"/>
              </a:rPr>
              <a:t>PowerPoint is</a:t>
            </a:r>
            <a:r>
              <a:rPr lang="is-IS" sz="2400" b="0" i="0" u="none" strike="noStrike" kern="1200" baseline="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a:solidFill>
                <a:schemeClr val="bg1"/>
              </a:solidFill>
              <a:effectLst/>
              <a:latin typeface="+mn-lt"/>
              <a:ea typeface="+mn-ea"/>
              <a:cs typeface="+mn-cs"/>
              <a:sym typeface="Quattrocento Sans"/>
            </a:endParaRPr>
          </a:p>
          <a:p>
            <a:pPr fontAlgn="base"/>
            <a:endParaRPr lang="en-IE" sz="2400" b="0" i="0" u="none" strike="noStrike" kern="1200" baseline="0">
              <a:solidFill>
                <a:schemeClr val="bg1"/>
              </a:solidFill>
              <a:effectLst/>
              <a:latin typeface="+mn-lt"/>
              <a:ea typeface="+mn-ea"/>
              <a:cs typeface="+mn-cs"/>
              <a:sym typeface="Quattrocento Sans"/>
            </a:endParaRPr>
          </a:p>
          <a:p>
            <a:pPr fontAlgn="base"/>
            <a:r>
              <a:rPr lang="en-IE" sz="3600" b="1" i="1" baseline="0">
                <a:solidFill>
                  <a:schemeClr val="bg1"/>
                </a:solidFill>
                <a:latin typeface="+mn-lt"/>
                <a:ea typeface="Quattrocento Sans"/>
                <a:cs typeface="Quattrocento Sans"/>
                <a:sym typeface="Quattrocento Sans"/>
              </a:rPr>
              <a:t>Calibri</a:t>
            </a:r>
            <a:endParaRPr lang="en-IE" sz="3600" baseline="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a:solidFill>
                  <a:schemeClr val="bg1"/>
                </a:solidFill>
                <a:effectLst/>
                <a:latin typeface="+mn-lt"/>
                <a:ea typeface="+mn-ea"/>
                <a:cs typeface="+mn-cs"/>
              </a:rPr>
              <a:t>*** </a:t>
            </a:r>
            <a:r>
              <a:rPr lang="en-IE" sz="2400" b="1" kern="1200">
                <a:solidFill>
                  <a:schemeClr val="bg1"/>
                </a:solidFill>
                <a:effectLst/>
                <a:latin typeface="+mn-lt"/>
                <a:ea typeface="+mn-ea"/>
                <a:cs typeface="+mn-cs"/>
              </a:rPr>
              <a:t>PLEASE DELETE THIS INSTRUCTION SLIDE BEFORE PRESENTING FINAL PRESENTATION </a:t>
            </a:r>
            <a:r>
              <a:rPr lang="en-IE" sz="2400" kern="1200">
                <a:solidFill>
                  <a:schemeClr val="bg1"/>
                </a:solidFill>
                <a:effectLst/>
                <a:latin typeface="+mn-lt"/>
                <a:ea typeface="+mn-ea"/>
                <a:cs typeface="+mn-cs"/>
              </a:rPr>
              <a:t>*** </a:t>
            </a:r>
            <a:endParaRPr lang="en-US" sz="2400" kern="120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4F9F12E3-9E6B-1207-AA65-41EE5B4D3570}"/>
              </a:ext>
            </a:extLst>
          </p:cNvPr>
          <p:cNvSpPr/>
          <p:nvPr userDrawn="1"/>
        </p:nvSpPr>
        <p:spPr>
          <a:xfrm>
            <a:off x="-1" y="641250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3" name="Freeform 2">
            <a:extLst>
              <a:ext uri="{FF2B5EF4-FFF2-40B4-BE49-F238E27FC236}">
                <a16:creationId xmlns:a16="http://schemas.microsoft.com/office/drawing/2014/main" id="{5ABBE625-B4FC-E0F5-9631-227F03A092F2}"/>
              </a:ext>
            </a:extLst>
          </p:cNvPr>
          <p:cNvSpPr/>
          <p:nvPr userDrawn="1"/>
        </p:nvSpPr>
        <p:spPr>
          <a:xfrm rot="16200000">
            <a:off x="8074538" y="-314471"/>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459597"/>
          </a:solidFill>
          <a:ln w="15768" cap="flat">
            <a:noFill/>
            <a:prstDash val="solid"/>
            <a:miter/>
          </a:ln>
        </p:spPr>
        <p:txBody>
          <a:bodyPr wrap="square" rtlCol="0" anchor="ctr">
            <a:noAutofit/>
          </a:bodyPr>
          <a:lstStyle/>
          <a:p>
            <a:endParaRPr lang="en-US"/>
          </a:p>
        </p:txBody>
      </p:sp>
      <p:sp>
        <p:nvSpPr>
          <p:cNvPr id="11" name="Picture Placeholder 10">
            <a:extLst>
              <a:ext uri="{FF2B5EF4-FFF2-40B4-BE49-F238E27FC236}">
                <a16:creationId xmlns:a16="http://schemas.microsoft.com/office/drawing/2014/main" id="{0B5D6D88-2D5A-06E0-02B3-1A9F231FB937}"/>
              </a:ext>
            </a:extLst>
          </p:cNvPr>
          <p:cNvSpPr>
            <a:spLocks noGrp="1"/>
          </p:cNvSpPr>
          <p:nvPr>
            <p:ph type="pic" sz="quarter" idx="40"/>
          </p:nvPr>
        </p:nvSpPr>
        <p:spPr>
          <a:xfrm>
            <a:off x="-2" y="738183"/>
            <a:ext cx="8902587" cy="5921497"/>
          </a:xfrm>
          <a:custGeom>
            <a:avLst/>
            <a:gdLst>
              <a:gd name="connsiteX0" fmla="*/ 0 w 8902587"/>
              <a:gd name="connsiteY0" fmla="*/ 0 h 5921497"/>
              <a:gd name="connsiteX1" fmla="*/ 1 w 8902587"/>
              <a:gd name="connsiteY1" fmla="*/ 0 h 5921497"/>
              <a:gd name="connsiteX2" fmla="*/ 265045 w 8902587"/>
              <a:gd name="connsiteY2" fmla="*/ 0 h 5921497"/>
              <a:gd name="connsiteX3" fmla="*/ 3108312 w 8902587"/>
              <a:gd name="connsiteY3" fmla="*/ 0 h 5921497"/>
              <a:gd name="connsiteX4" fmla="*/ 3108312 w 8902587"/>
              <a:gd name="connsiteY4" fmla="*/ 6178 h 5921497"/>
              <a:gd name="connsiteX5" fmla="*/ 3212362 w 8902587"/>
              <a:gd name="connsiteY5" fmla="*/ 772 h 5921497"/>
              <a:gd name="connsiteX6" fmla="*/ 3289433 w 8902587"/>
              <a:gd name="connsiteY6" fmla="*/ 200 h 5921497"/>
              <a:gd name="connsiteX7" fmla="*/ 3289414 w 8902587"/>
              <a:gd name="connsiteY7" fmla="*/ 0 h 5921497"/>
              <a:gd name="connsiteX8" fmla="*/ 3316414 w 8902587"/>
              <a:gd name="connsiteY8" fmla="*/ 0 h 5921497"/>
              <a:gd name="connsiteX9" fmla="*/ 5781601 w 8902587"/>
              <a:gd name="connsiteY9" fmla="*/ 0 h 5921497"/>
              <a:gd name="connsiteX10" fmla="*/ 5781601 w 8902587"/>
              <a:gd name="connsiteY10" fmla="*/ 6178 h 5921497"/>
              <a:gd name="connsiteX11" fmla="*/ 5948453 w 8902587"/>
              <a:gd name="connsiteY11" fmla="*/ 0 h 5921497"/>
              <a:gd name="connsiteX12" fmla="*/ 7360642 w 8902587"/>
              <a:gd name="connsiteY12" fmla="*/ 356780 h 5921497"/>
              <a:gd name="connsiteX13" fmla="*/ 7560039 w 8902587"/>
              <a:gd name="connsiteY13" fmla="*/ 477806 h 5921497"/>
              <a:gd name="connsiteX14" fmla="*/ 7540195 w 8902587"/>
              <a:gd name="connsiteY14" fmla="*/ 504311 h 5921497"/>
              <a:gd name="connsiteX15" fmla="*/ 7257884 w 8902587"/>
              <a:gd name="connsiteY15" fmla="*/ 1427814 h 5921497"/>
              <a:gd name="connsiteX16" fmla="*/ 8739034 w 8902587"/>
              <a:gd name="connsiteY16" fmla="*/ 3069818 h 5921497"/>
              <a:gd name="connsiteX17" fmla="*/ 8902587 w 8902587"/>
              <a:gd name="connsiteY17" fmla="*/ 3078048 h 5921497"/>
              <a:gd name="connsiteX18" fmla="*/ 8893195 w 8902587"/>
              <a:gd name="connsiteY18" fmla="*/ 3263933 h 5921497"/>
              <a:gd name="connsiteX19" fmla="*/ 5948453 w 8902587"/>
              <a:gd name="connsiteY19" fmla="*/ 5921497 h 5921497"/>
              <a:gd name="connsiteX20" fmla="*/ 5781601 w 8902587"/>
              <a:gd name="connsiteY20" fmla="*/ 5915319 h 5921497"/>
              <a:gd name="connsiteX21" fmla="*/ 5781601 w 8902587"/>
              <a:gd name="connsiteY21" fmla="*/ 5921497 h 5921497"/>
              <a:gd name="connsiteX22" fmla="*/ 3316414 w 8902587"/>
              <a:gd name="connsiteY22" fmla="*/ 5921497 h 5921497"/>
              <a:gd name="connsiteX23" fmla="*/ 3303482 w 8902587"/>
              <a:gd name="connsiteY23" fmla="*/ 5921497 h 5921497"/>
              <a:gd name="connsiteX24" fmla="*/ 3303482 w 8902587"/>
              <a:gd name="connsiteY24" fmla="*/ 5921404 h 5921497"/>
              <a:gd name="connsiteX25" fmla="*/ 3209472 w 8902587"/>
              <a:gd name="connsiteY25" fmla="*/ 5920725 h 5921497"/>
              <a:gd name="connsiteX26" fmla="*/ 3108312 w 8902587"/>
              <a:gd name="connsiteY26" fmla="*/ 5915319 h 5921497"/>
              <a:gd name="connsiteX27" fmla="*/ 3108312 w 8902587"/>
              <a:gd name="connsiteY27" fmla="*/ 5921497 h 5921497"/>
              <a:gd name="connsiteX28" fmla="*/ 2959697 w 8902587"/>
              <a:gd name="connsiteY28" fmla="*/ 5921497 h 5921497"/>
              <a:gd name="connsiteX29" fmla="*/ 2959697 w 8902587"/>
              <a:gd name="connsiteY29" fmla="*/ 5674318 h 5921497"/>
              <a:gd name="connsiteX30" fmla="*/ 265045 w 8902587"/>
              <a:gd name="connsiteY30" fmla="*/ 5674318 h 5921497"/>
              <a:gd name="connsiteX31" fmla="*/ 17546 w 8902587"/>
              <a:gd name="connsiteY31" fmla="*/ 5674318 h 5921497"/>
              <a:gd name="connsiteX32" fmla="*/ 0 w 8902587"/>
              <a:gd name="connsiteY32" fmla="*/ 5674318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02587" h="5921497">
                <a:moveTo>
                  <a:pt x="0" y="0"/>
                </a:moveTo>
                <a:lnTo>
                  <a:pt x="1" y="0"/>
                </a:lnTo>
                <a:lnTo>
                  <a:pt x="265045" y="0"/>
                </a:lnTo>
                <a:lnTo>
                  <a:pt x="3108312" y="0"/>
                </a:lnTo>
                <a:lnTo>
                  <a:pt x="3108312" y="6178"/>
                </a:lnTo>
                <a:cubicBezTo>
                  <a:pt x="3142994" y="3089"/>
                  <a:pt x="3177678" y="1545"/>
                  <a:pt x="3212362" y="772"/>
                </a:cubicBezTo>
                <a:lnTo>
                  <a:pt x="3289433" y="200"/>
                </a:lnTo>
                <a:lnTo>
                  <a:pt x="3289414" y="0"/>
                </a:lnTo>
                <a:lnTo>
                  <a:pt x="3316414" y="0"/>
                </a:lnTo>
                <a:lnTo>
                  <a:pt x="5781601" y="0"/>
                </a:lnTo>
                <a:lnTo>
                  <a:pt x="5781601" y="6178"/>
                </a:lnTo>
                <a:cubicBezTo>
                  <a:pt x="5837215" y="0"/>
                  <a:pt x="5892836" y="0"/>
                  <a:pt x="5948453" y="0"/>
                </a:cubicBezTo>
                <a:cubicBezTo>
                  <a:pt x="6460207" y="0"/>
                  <a:pt x="6941183" y="129176"/>
                  <a:pt x="7360642" y="356780"/>
                </a:cubicBezTo>
                <a:lnTo>
                  <a:pt x="7560039" y="477806"/>
                </a:lnTo>
                <a:lnTo>
                  <a:pt x="7540195" y="504311"/>
                </a:lnTo>
                <a:cubicBezTo>
                  <a:pt x="7362040" y="767687"/>
                  <a:pt x="7257884" y="1085395"/>
                  <a:pt x="7257884" y="1427814"/>
                </a:cubicBezTo>
                <a:cubicBezTo>
                  <a:pt x="7257884" y="2283865"/>
                  <a:pt x="7905828" y="2985462"/>
                  <a:pt x="8739034" y="3069818"/>
                </a:cubicBezTo>
                <a:lnTo>
                  <a:pt x="8902587" y="3078048"/>
                </a:lnTo>
                <a:lnTo>
                  <a:pt x="8893195" y="3263933"/>
                </a:lnTo>
                <a:cubicBezTo>
                  <a:pt x="8741253" y="4758918"/>
                  <a:pt x="7477918" y="5921497"/>
                  <a:pt x="5948453" y="5921497"/>
                </a:cubicBezTo>
                <a:cubicBezTo>
                  <a:pt x="5892836" y="5921497"/>
                  <a:pt x="5831037" y="5921497"/>
                  <a:pt x="5781601" y="5915319"/>
                </a:cubicBezTo>
                <a:lnTo>
                  <a:pt x="5781601" y="5921497"/>
                </a:lnTo>
                <a:lnTo>
                  <a:pt x="3316414" y="5921497"/>
                </a:lnTo>
                <a:lnTo>
                  <a:pt x="3303482" y="5921497"/>
                </a:lnTo>
                <a:lnTo>
                  <a:pt x="3303482" y="5921404"/>
                </a:lnTo>
                <a:lnTo>
                  <a:pt x="3209472" y="5920725"/>
                </a:lnTo>
                <a:cubicBezTo>
                  <a:pt x="3173825" y="5919953"/>
                  <a:pt x="3139141" y="5918408"/>
                  <a:pt x="3108312" y="5915319"/>
                </a:cubicBezTo>
                <a:lnTo>
                  <a:pt x="3108312" y="5921497"/>
                </a:lnTo>
                <a:lnTo>
                  <a:pt x="2959697" y="5921497"/>
                </a:lnTo>
                <a:lnTo>
                  <a:pt x="2959697" y="5674318"/>
                </a:lnTo>
                <a:lnTo>
                  <a:pt x="265045" y="5674318"/>
                </a:lnTo>
                <a:lnTo>
                  <a:pt x="17546" y="5674318"/>
                </a:lnTo>
                <a:lnTo>
                  <a:pt x="0" y="567431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403571" y="836950"/>
            <a:ext cx="4802284" cy="254702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a:t>Quote Slide</a:t>
            </a:r>
          </a:p>
        </p:txBody>
      </p:sp>
      <p:sp>
        <p:nvSpPr>
          <p:cNvPr id="2" name="Slide Number Placeholder 5">
            <a:extLst>
              <a:ext uri="{FF2B5EF4-FFF2-40B4-BE49-F238E27FC236}">
                <a16:creationId xmlns:a16="http://schemas.microsoft.com/office/drawing/2014/main" id="{F969E2E6-9085-C80B-BE9D-CB2BBB65F1BE}"/>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Text Placeholder 23">
            <a:extLst>
              <a:ext uri="{FF2B5EF4-FFF2-40B4-BE49-F238E27FC236}">
                <a16:creationId xmlns:a16="http://schemas.microsoft.com/office/drawing/2014/main" id="{D692CCB7-11ED-56C3-F2C7-67D936204E5D}"/>
              </a:ext>
            </a:extLst>
          </p:cNvPr>
          <p:cNvSpPr>
            <a:spLocks noGrp="1"/>
          </p:cNvSpPr>
          <p:nvPr>
            <p:ph type="body" sz="quarter" idx="65" hasCustomPrompt="1"/>
          </p:nvPr>
        </p:nvSpPr>
        <p:spPr>
          <a:xfrm>
            <a:off x="6009" y="641250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982100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FFABB2B-C2D1-A4B2-7A21-0B3BF435ED20}"/>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3">
            <a:extLst>
              <a:ext uri="{FF2B5EF4-FFF2-40B4-BE49-F238E27FC236}">
                <a16:creationId xmlns:a16="http://schemas.microsoft.com/office/drawing/2014/main" id="{539E77E7-D5B3-3E51-01A9-83E3BCCD8BDF}"/>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6" name="Freeform 5">
            <a:extLst>
              <a:ext uri="{FF2B5EF4-FFF2-40B4-BE49-F238E27FC236}">
                <a16:creationId xmlns:a16="http://schemas.microsoft.com/office/drawing/2014/main" id="{051DF509-695E-ADB0-365A-2D8CF8C3CCD8}"/>
              </a:ext>
            </a:extLst>
          </p:cNvPr>
          <p:cNvSpPr/>
          <p:nvPr userDrawn="1"/>
        </p:nvSpPr>
        <p:spPr>
          <a:xfrm rot="16200000">
            <a:off x="2292718" y="-1255664"/>
            <a:ext cx="5365386" cy="9950822"/>
          </a:xfrm>
          <a:custGeom>
            <a:avLst/>
            <a:gdLst>
              <a:gd name="connsiteX0" fmla="*/ 6169486 w 6169486"/>
              <a:gd name="connsiteY0" fmla="*/ 2360940 h 11442131"/>
              <a:gd name="connsiteX1" fmla="*/ 6169486 w 6169486"/>
              <a:gd name="connsiteY1" fmla="*/ 3979283 h 11442131"/>
              <a:gd name="connsiteX2" fmla="*/ 6169486 w 6169486"/>
              <a:gd name="connsiteY2" fmla="*/ 6173285 h 11442131"/>
              <a:gd name="connsiteX3" fmla="*/ 6169486 w 6169486"/>
              <a:gd name="connsiteY3" fmla="*/ 6368076 h 11442131"/>
              <a:gd name="connsiteX4" fmla="*/ 6169486 w 6169486"/>
              <a:gd name="connsiteY4" fmla="*/ 7791628 h 11442131"/>
              <a:gd name="connsiteX5" fmla="*/ 6163048 w 6169486"/>
              <a:gd name="connsiteY5" fmla="*/ 7791628 h 11442131"/>
              <a:gd name="connsiteX6" fmla="*/ 6169486 w 6169486"/>
              <a:gd name="connsiteY6" fmla="*/ 7986419 h 11442131"/>
              <a:gd name="connsiteX7" fmla="*/ 3084743 w 6169486"/>
              <a:gd name="connsiteY7" fmla="*/ 11442131 h 11442131"/>
              <a:gd name="connsiteX8" fmla="*/ 1 w 6169486"/>
              <a:gd name="connsiteY8" fmla="*/ 7986419 h 11442131"/>
              <a:gd name="connsiteX9" fmla="*/ 6440 w 6169486"/>
              <a:gd name="connsiteY9" fmla="*/ 7791628 h 11442131"/>
              <a:gd name="connsiteX10" fmla="*/ 1 w 6169486"/>
              <a:gd name="connsiteY10" fmla="*/ 7791628 h 11442131"/>
              <a:gd name="connsiteX11" fmla="*/ 1 w 6169486"/>
              <a:gd name="connsiteY11" fmla="*/ 6368076 h 11442131"/>
              <a:gd name="connsiteX12" fmla="*/ 1 w 6169486"/>
              <a:gd name="connsiteY12" fmla="*/ 6173285 h 11442131"/>
              <a:gd name="connsiteX13" fmla="*/ 1 w 6169486"/>
              <a:gd name="connsiteY13" fmla="*/ 5625507 h 11442131"/>
              <a:gd name="connsiteX14" fmla="*/ 0 w 6169486"/>
              <a:gd name="connsiteY14" fmla="*/ 5625479 h 11442131"/>
              <a:gd name="connsiteX15" fmla="*/ 1 w 6169486"/>
              <a:gd name="connsiteY15" fmla="*/ 5625330 h 11442131"/>
              <a:gd name="connsiteX16" fmla="*/ 1 w 6169486"/>
              <a:gd name="connsiteY16" fmla="*/ 5430689 h 11442131"/>
              <a:gd name="connsiteX17" fmla="*/ 0 w 6169486"/>
              <a:gd name="connsiteY17" fmla="*/ 5430689 h 11442131"/>
              <a:gd name="connsiteX18" fmla="*/ 0 w 6169486"/>
              <a:gd name="connsiteY18" fmla="*/ 4007136 h 11442131"/>
              <a:gd name="connsiteX19" fmla="*/ 0 w 6169486"/>
              <a:gd name="connsiteY19" fmla="*/ 3812346 h 11442131"/>
              <a:gd name="connsiteX20" fmla="*/ 0 w 6169486"/>
              <a:gd name="connsiteY20" fmla="*/ 1618343 h 11442131"/>
              <a:gd name="connsiteX21" fmla="*/ 0 w 6169486"/>
              <a:gd name="connsiteY21" fmla="*/ 0 h 11442131"/>
              <a:gd name="connsiteX22" fmla="*/ 6169485 w 6169486"/>
              <a:gd name="connsiteY22" fmla="*/ 0 h 11442131"/>
              <a:gd name="connsiteX23" fmla="*/ 6169485 w 6169486"/>
              <a:gd name="connsiteY23" fmla="*/ 1618343 h 11442131"/>
              <a:gd name="connsiteX24" fmla="*/ 6169485 w 6169486"/>
              <a:gd name="connsiteY24" fmla="*/ 2360940 h 11442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69486" h="11442131">
                <a:moveTo>
                  <a:pt x="6169486" y="2360940"/>
                </a:moveTo>
                <a:lnTo>
                  <a:pt x="6169486" y="3979283"/>
                </a:lnTo>
                <a:lnTo>
                  <a:pt x="6169486" y="6173285"/>
                </a:lnTo>
                <a:lnTo>
                  <a:pt x="6169486" y="6368076"/>
                </a:lnTo>
                <a:lnTo>
                  <a:pt x="6169486" y="7791628"/>
                </a:lnTo>
                <a:lnTo>
                  <a:pt x="6163048" y="7791628"/>
                </a:lnTo>
                <a:cubicBezTo>
                  <a:pt x="6169486" y="7856559"/>
                  <a:pt x="6169486" y="7921492"/>
                  <a:pt x="6169486" y="7986419"/>
                </a:cubicBezTo>
                <a:cubicBezTo>
                  <a:pt x="6169486" y="9898246"/>
                  <a:pt x="4791336" y="11442131"/>
                  <a:pt x="3084743" y="11442131"/>
                </a:cubicBezTo>
                <a:cubicBezTo>
                  <a:pt x="1378155" y="11442131"/>
                  <a:pt x="1" y="9891026"/>
                  <a:pt x="1" y="7986419"/>
                </a:cubicBezTo>
                <a:cubicBezTo>
                  <a:pt x="1" y="7921491"/>
                  <a:pt x="1" y="7849343"/>
                  <a:pt x="6440" y="7791628"/>
                </a:cubicBezTo>
                <a:lnTo>
                  <a:pt x="1" y="7791628"/>
                </a:lnTo>
                <a:lnTo>
                  <a:pt x="1" y="6368076"/>
                </a:lnTo>
                <a:lnTo>
                  <a:pt x="1" y="6173285"/>
                </a:lnTo>
                <a:lnTo>
                  <a:pt x="1" y="5625507"/>
                </a:lnTo>
                <a:lnTo>
                  <a:pt x="0" y="5625479"/>
                </a:lnTo>
                <a:lnTo>
                  <a:pt x="1" y="5625330"/>
                </a:lnTo>
                <a:lnTo>
                  <a:pt x="1" y="5430689"/>
                </a:lnTo>
                <a:lnTo>
                  <a:pt x="0" y="5430689"/>
                </a:lnTo>
                <a:lnTo>
                  <a:pt x="0" y="4007136"/>
                </a:lnTo>
                <a:lnTo>
                  <a:pt x="0" y="3812346"/>
                </a:lnTo>
                <a:lnTo>
                  <a:pt x="0" y="1618343"/>
                </a:lnTo>
                <a:lnTo>
                  <a:pt x="0" y="0"/>
                </a:lnTo>
                <a:lnTo>
                  <a:pt x="6169485" y="0"/>
                </a:lnTo>
                <a:lnTo>
                  <a:pt x="6169485" y="1618343"/>
                </a:lnTo>
                <a:lnTo>
                  <a:pt x="6169485" y="236094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8" name="Straight Connector 7">
            <a:extLst>
              <a:ext uri="{FF2B5EF4-FFF2-40B4-BE49-F238E27FC236}">
                <a16:creationId xmlns:a16="http://schemas.microsoft.com/office/drawing/2014/main" id="{6E9AC2C4-942E-634D-EB1B-33F5974644F2}"/>
              </a:ext>
            </a:extLst>
          </p:cNvPr>
          <p:cNvCxnSpPr>
            <a:cxnSpLocks/>
          </p:cNvCxnSpPr>
          <p:nvPr userDrawn="1"/>
        </p:nvCxnSpPr>
        <p:spPr>
          <a:xfrm>
            <a:off x="11782908" y="6439837"/>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AB96666-0F41-1405-AF02-B97E9E77F623}"/>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STAYS </a:t>
            </a:r>
            <a:r>
              <a:rPr lang="en-GB" sz="600" b="1" i="0" u="none" spc="0">
                <a:solidFill>
                  <a:srgbClr val="FBA63B"/>
                </a:solidFill>
                <a:latin typeface="Calibri" panose="020F0502020204030204" pitchFamily="34" charset="0"/>
                <a:cs typeface="Calibri" panose="020F0502020204030204" pitchFamily="34" charset="0"/>
              </a:rPr>
              <a:t>|</a:t>
            </a:r>
            <a:r>
              <a:rPr lang="en-GB" sz="600" b="1" i="0" u="none" spc="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
        <p:nvSpPr>
          <p:cNvPr id="10" name="Slide Number Placeholder 5">
            <a:extLst>
              <a:ext uri="{FF2B5EF4-FFF2-40B4-BE49-F238E27FC236}">
                <a16:creationId xmlns:a16="http://schemas.microsoft.com/office/drawing/2014/main" id="{F32C27F1-F232-9D96-0102-3957B641A55D}"/>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2204121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a:t>01</a:t>
            </a:r>
          </a:p>
        </p:txBody>
      </p:sp>
      <p:sp>
        <p:nvSpPr>
          <p:cNvPr id="11" name="Picture Placeholder 10">
            <a:extLst>
              <a:ext uri="{FF2B5EF4-FFF2-40B4-BE49-F238E27FC236}">
                <a16:creationId xmlns:a16="http://schemas.microsoft.com/office/drawing/2014/main" id="{034A05A5-BCEB-42FD-D487-EF7058319242}"/>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1031532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8279C37-A1BE-B924-9BAE-BEFBBDCCD758}"/>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a:t>02</a:t>
            </a:r>
          </a:p>
        </p:txBody>
      </p:sp>
      <p:sp>
        <p:nvSpPr>
          <p:cNvPr id="11" name="Picture Placeholder 10">
            <a:extLst>
              <a:ext uri="{FF2B5EF4-FFF2-40B4-BE49-F238E27FC236}">
                <a16:creationId xmlns:a16="http://schemas.microsoft.com/office/drawing/2014/main" id="{6630A75D-6D8B-3A21-6A9F-016DCE41F7F0}"/>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10" name="Text Placeholder 23">
            <a:extLst>
              <a:ext uri="{FF2B5EF4-FFF2-40B4-BE49-F238E27FC236}">
                <a16:creationId xmlns:a16="http://schemas.microsoft.com/office/drawing/2014/main" id="{2E7B18D9-B18D-C990-3B81-03007F9555DD}"/>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6663490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a:t>03</a:t>
            </a:r>
          </a:p>
        </p:txBody>
      </p:sp>
      <p:sp>
        <p:nvSpPr>
          <p:cNvPr id="11" name="Picture Placeholder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1314216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74803" y="1994611"/>
            <a:ext cx="10614687" cy="3499183"/>
          </a:xfrm>
          <a:prstGeom prst="rect">
            <a:avLst/>
          </a:prstGeom>
        </p:spPr>
        <p:txBody>
          <a:bodyPr/>
          <a:lstStyle>
            <a:lvl1pPr marL="0" algn="l">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74803" y="359776"/>
            <a:ext cx="10614687"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4" name="Text Placeholder 23">
            <a:extLst>
              <a:ext uri="{FF2B5EF4-FFF2-40B4-BE49-F238E27FC236}">
                <a16:creationId xmlns:a16="http://schemas.microsoft.com/office/drawing/2014/main" id="{064BF269-509F-FF08-2AB8-13D0BA5CD02C}"/>
              </a:ext>
            </a:extLst>
          </p:cNvPr>
          <p:cNvSpPr>
            <a:spLocks noGrp="1"/>
          </p:cNvSpPr>
          <p:nvPr>
            <p:ph type="body" sz="quarter" idx="19" hasCustomPrompt="1"/>
          </p:nvPr>
        </p:nvSpPr>
        <p:spPr>
          <a:xfrm>
            <a:off x="760949" y="1177194"/>
            <a:ext cx="10614687"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4573986"/>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15" name="Picture Placeholder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algn="l">
              <a:lnSpc>
                <a:spcPct val="100000"/>
              </a:lnSpc>
              <a:spcBef>
                <a:spcPts val="0"/>
              </a:spcBef>
              <a:buNone/>
              <a:defRPr sz="2200" b="0" i="0" spc="0">
                <a:solidFill>
                  <a:srgbClr val="41414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92094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4573986"/>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15" name="Picture Placeholder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algn="l">
              <a:lnSpc>
                <a:spcPct val="100000"/>
              </a:lnSpc>
              <a:spcBef>
                <a:spcPts val="0"/>
              </a:spcBef>
              <a:buNone/>
              <a:defRPr sz="2200" b="0" i="0" spc="0">
                <a:solidFill>
                  <a:srgbClr val="41414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818220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4573986"/>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15" name="Picture Placeholder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algn="l">
              <a:lnSpc>
                <a:spcPct val="100000"/>
              </a:lnSpc>
              <a:spcBef>
                <a:spcPts val="0"/>
              </a:spcBef>
              <a:buNone/>
              <a:defRPr sz="2200" b="0" i="0" spc="0">
                <a:solidFill>
                  <a:srgbClr val="41414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20372187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41910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424669" y="270322"/>
            <a:ext cx="11582847" cy="830997"/>
          </a:xfrm>
          <a:prstGeom prst="rect">
            <a:avLst/>
          </a:prstGeom>
        </p:spPr>
        <p:txBody>
          <a:bodyPr wrap="square">
            <a:spAutoFit/>
          </a:bodyPr>
          <a:lstStyle/>
          <a:p>
            <a:pPr marL="0" lvl="0" indent="0" algn="ctr" rtl="0">
              <a:spcBef>
                <a:spcPts val="0"/>
              </a:spcBef>
              <a:spcAft>
                <a:spcPts val="0"/>
              </a:spcAft>
              <a:buClr>
                <a:schemeClr val="dk1"/>
              </a:buClr>
              <a:buSzPts val="1100"/>
              <a:buFont typeface="Arial"/>
              <a:buNone/>
            </a:pPr>
            <a:r>
              <a:rPr lang="en-IE" sz="2400" b="0" i="1">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Icons</a:t>
            </a:r>
            <a:r>
              <a:rPr lang="en-IE" sz="2400" b="0" i="1" baseline="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which can be used within this template </a:t>
            </a:r>
            <a:r>
              <a:rPr lang="en-IE" sz="2400" i="1">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without losing quality.</a:t>
            </a:r>
            <a:r>
              <a:rPr lang="en-IE" sz="2400" i="1" baseline="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r>
              <a:rPr lang="en-IE" sz="2400" i="1">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Change line colour, width and style.</a:t>
            </a:r>
            <a:r>
              <a:rPr lang="en-IE" sz="2400" i="1" baseline="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p>
        </p:txBody>
      </p: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a:solidFill>
                  <a:schemeClr val="bg1"/>
                </a:solidFill>
                <a:effectLst/>
                <a:latin typeface="+mn-lt"/>
                <a:ea typeface="+mn-ea"/>
                <a:cs typeface="+mn-cs"/>
              </a:rPr>
              <a:t>*** </a:t>
            </a:r>
            <a:r>
              <a:rPr lang="en-IE" sz="2400" b="1" kern="1200">
                <a:solidFill>
                  <a:schemeClr val="bg1"/>
                </a:solidFill>
                <a:effectLst/>
                <a:latin typeface="+mn-lt"/>
                <a:ea typeface="+mn-ea"/>
                <a:cs typeface="+mn-cs"/>
              </a:rPr>
              <a:t>PLEASE DELETE THIS INSTRUCTION SLIDE BEFORE PRESENTING FINAL PRESENTATION </a:t>
            </a:r>
            <a:r>
              <a:rPr lang="en-IE" sz="2400" kern="1200">
                <a:solidFill>
                  <a:schemeClr val="bg1"/>
                </a:solidFill>
                <a:effectLst/>
                <a:latin typeface="+mn-lt"/>
                <a:ea typeface="+mn-ea"/>
                <a:cs typeface="+mn-cs"/>
              </a:rPr>
              <a:t>*** </a:t>
            </a:r>
            <a:endParaRPr lang="en-US" sz="2400" kern="120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A4A28A2-B6E8-DD2B-66F2-37A6CA09FDFF}"/>
              </a:ext>
            </a:extLst>
          </p:cNvPr>
          <p:cNvCxnSpPr/>
          <p:nvPr userDrawn="1"/>
        </p:nvCxnSpPr>
        <p:spPr>
          <a:xfrm flipH="1">
            <a:off x="12033" y="1329353"/>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686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22962016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10134561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17971864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18929419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51BE07CA-394B-3436-9E01-A3901523976D}"/>
              </a:ext>
            </a:extLst>
          </p:cNvPr>
          <p:cNvSpPr>
            <a:spLocks noGrp="1"/>
          </p:cNvSpPr>
          <p:nvPr>
            <p:ph type="pic" sz="quarter" idx="34"/>
          </p:nvPr>
        </p:nvSpPr>
        <p:spPr>
          <a:xfrm>
            <a:off x="83289" y="0"/>
            <a:ext cx="6840000" cy="4758044"/>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806024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Photo/Text Slide 03">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sp>
        <p:nvSpPr>
          <p:cNvPr id="16" name="Picture Placeholder 15">
            <a:extLst>
              <a:ext uri="{FF2B5EF4-FFF2-40B4-BE49-F238E27FC236}">
                <a16:creationId xmlns:a16="http://schemas.microsoft.com/office/drawing/2014/main" id="{51BE07CA-394B-3436-9E01-A3901523976D}"/>
              </a:ext>
            </a:extLst>
          </p:cNvPr>
          <p:cNvSpPr>
            <a:spLocks noGrp="1"/>
          </p:cNvSpPr>
          <p:nvPr>
            <p:ph type="pic" sz="quarter" idx="34"/>
          </p:nvPr>
        </p:nvSpPr>
        <p:spPr>
          <a:xfrm>
            <a:off x="7089" y="257177"/>
            <a:ext cx="7575621" cy="4331221"/>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3673382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AB11E17-22FE-A4CB-3498-701A0BCA4494}"/>
              </a:ext>
            </a:extLst>
          </p:cNvPr>
          <p:cNvSpPr/>
          <p:nvPr userDrawn="1"/>
        </p:nvSpPr>
        <p:spPr>
          <a:xfrm rot="5400000">
            <a:off x="8063787" y="-823539"/>
            <a:ext cx="2914257" cy="534216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sp>
        <p:nvSpPr>
          <p:cNvPr id="12" name="Text Placeholder 32">
            <a:extLst>
              <a:ext uri="{FF2B5EF4-FFF2-40B4-BE49-F238E27FC236}">
                <a16:creationId xmlns:a16="http://schemas.microsoft.com/office/drawing/2014/main" id="{531518DB-6E0F-1B42-D358-9C796D95E9D6}"/>
              </a:ext>
            </a:extLst>
          </p:cNvPr>
          <p:cNvSpPr>
            <a:spLocks noGrp="1"/>
          </p:cNvSpPr>
          <p:nvPr>
            <p:ph type="body" sz="quarter" idx="18" hasCustomPrompt="1"/>
          </p:nvPr>
        </p:nvSpPr>
        <p:spPr>
          <a:xfrm>
            <a:off x="8206817" y="1606273"/>
            <a:ext cx="3314013" cy="870198"/>
          </a:xfrm>
          <a:prstGeom prst="rect">
            <a:avLst/>
          </a:prstGeom>
        </p:spPr>
        <p:txBody>
          <a:bodyPr anchor="t">
            <a:noAutofit/>
          </a:bodyPr>
          <a:lstStyle>
            <a:lvl1pPr marL="0" indent="0" algn="r">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035A9541-93FC-D194-725D-00F122DA122F}"/>
              </a:ext>
            </a:extLst>
          </p:cNvPr>
          <p:cNvSpPr>
            <a:spLocks noGrp="1"/>
          </p:cNvSpPr>
          <p:nvPr>
            <p:ph type="body" sz="quarter" idx="19" hasCustomPrompt="1"/>
          </p:nvPr>
        </p:nvSpPr>
        <p:spPr>
          <a:xfrm>
            <a:off x="8569889" y="671353"/>
            <a:ext cx="2950942" cy="582540"/>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4" name="Slide Number Placeholder 5">
            <a:extLst>
              <a:ext uri="{FF2B5EF4-FFF2-40B4-BE49-F238E27FC236}">
                <a16:creationId xmlns:a16="http://schemas.microsoft.com/office/drawing/2014/main" id="{B983E3C4-DEDE-417E-C3CC-40C7AE749EF7}"/>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5" name="Text Placeholder 17">
            <a:extLst>
              <a:ext uri="{FF2B5EF4-FFF2-40B4-BE49-F238E27FC236}">
                <a16:creationId xmlns:a16="http://schemas.microsoft.com/office/drawing/2014/main" id="{B109B459-47B1-1F9B-FCC8-020DDAD9EF0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6" name="Text Placeholder 23">
            <a:extLst>
              <a:ext uri="{FF2B5EF4-FFF2-40B4-BE49-F238E27FC236}">
                <a16:creationId xmlns:a16="http://schemas.microsoft.com/office/drawing/2014/main" id="{A7BDE420-83E1-6AE3-C5D5-87DC3B2840DA}"/>
              </a:ext>
            </a:extLst>
          </p:cNvPr>
          <p:cNvSpPr>
            <a:spLocks noGrp="1"/>
          </p:cNvSpPr>
          <p:nvPr>
            <p:ph type="body" sz="quarter" idx="66" hasCustomPrompt="1"/>
          </p:nvPr>
        </p:nvSpPr>
        <p:spPr>
          <a:xfrm rot="16200000">
            <a:off x="-995641" y="844621"/>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cxnSp>
        <p:nvCxnSpPr>
          <p:cNvPr id="17" name="Straight Connector 16">
            <a:extLst>
              <a:ext uri="{FF2B5EF4-FFF2-40B4-BE49-F238E27FC236}">
                <a16:creationId xmlns:a16="http://schemas.microsoft.com/office/drawing/2014/main" id="{02D2ABBD-A918-09BE-8409-4EFC2344F30B}"/>
              </a:ext>
            </a:extLst>
          </p:cNvPr>
          <p:cNvCxnSpPr>
            <a:cxnSpLocks/>
          </p:cNvCxnSpPr>
          <p:nvPr userDrawn="1"/>
        </p:nvCxnSpPr>
        <p:spPr>
          <a:xfrm>
            <a:off x="7924166" y="1430093"/>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Picture Placeholder 20">
            <a:extLst>
              <a:ext uri="{FF2B5EF4-FFF2-40B4-BE49-F238E27FC236}">
                <a16:creationId xmlns:a16="http://schemas.microsoft.com/office/drawing/2014/main" id="{3ACD18DE-3AED-2276-B5A0-EE7230AECD7A}"/>
              </a:ext>
            </a:extLst>
          </p:cNvPr>
          <p:cNvSpPr>
            <a:spLocks noGrp="1"/>
          </p:cNvSpPr>
          <p:nvPr>
            <p:ph type="pic" sz="quarter" idx="67"/>
          </p:nvPr>
        </p:nvSpPr>
        <p:spPr>
          <a:xfrm>
            <a:off x="-1" y="178005"/>
            <a:ext cx="7607445" cy="3354626"/>
          </a:xfrm>
          <a:custGeom>
            <a:avLst/>
            <a:gdLst>
              <a:gd name="connsiteX0" fmla="*/ 0 w 7607445"/>
              <a:gd name="connsiteY0" fmla="*/ 0 h 3354626"/>
              <a:gd name="connsiteX1" fmla="*/ 2057401 w 7607445"/>
              <a:gd name="connsiteY1" fmla="*/ 0 h 3354626"/>
              <a:gd name="connsiteX2" fmla="*/ 4013534 w 7607445"/>
              <a:gd name="connsiteY2" fmla="*/ 0 h 3354626"/>
              <a:gd name="connsiteX3" fmla="*/ 4127503 w 7607445"/>
              <a:gd name="connsiteY3" fmla="*/ 0 h 3354626"/>
              <a:gd name="connsiteX4" fmla="*/ 6070935 w 7607445"/>
              <a:gd name="connsiteY4" fmla="*/ 0 h 3354626"/>
              <a:gd name="connsiteX5" fmla="*/ 6070935 w 7607445"/>
              <a:gd name="connsiteY5" fmla="*/ 3501 h 3354626"/>
              <a:gd name="connsiteX6" fmla="*/ 6184905 w 7607445"/>
              <a:gd name="connsiteY6" fmla="*/ 0 h 3354626"/>
              <a:gd name="connsiteX7" fmla="*/ 7471829 w 7607445"/>
              <a:gd name="connsiteY7" fmla="*/ 382501 h 3354626"/>
              <a:gd name="connsiteX8" fmla="*/ 7598074 w 7607445"/>
              <a:gd name="connsiteY8" fmla="*/ 477664 h 3354626"/>
              <a:gd name="connsiteX9" fmla="*/ 7489864 w 7607445"/>
              <a:gd name="connsiteY9" fmla="*/ 544701 h 3354626"/>
              <a:gd name="connsiteX10" fmla="*/ 6849834 w 7607445"/>
              <a:gd name="connsiteY10" fmla="*/ 1669539 h 3354626"/>
              <a:gd name="connsiteX11" fmla="*/ 7488340 w 7607445"/>
              <a:gd name="connsiteY11" fmla="*/ 2794379 h 3354626"/>
              <a:gd name="connsiteX12" fmla="*/ 7607445 w 7607445"/>
              <a:gd name="connsiteY12" fmla="*/ 2868214 h 3354626"/>
              <a:gd name="connsiteX13" fmla="*/ 7596485 w 7607445"/>
              <a:gd name="connsiteY13" fmla="*/ 2878084 h 3354626"/>
              <a:gd name="connsiteX14" fmla="*/ 6184904 w 7607445"/>
              <a:gd name="connsiteY14" fmla="*/ 3354626 h 3354626"/>
              <a:gd name="connsiteX15" fmla="*/ 6070933 w 7607445"/>
              <a:gd name="connsiteY15" fmla="*/ 3351125 h 3354626"/>
              <a:gd name="connsiteX16" fmla="*/ 6070933 w 7607445"/>
              <a:gd name="connsiteY16" fmla="*/ 3354626 h 3354626"/>
              <a:gd name="connsiteX17" fmla="*/ 4127503 w 7607445"/>
              <a:gd name="connsiteY17" fmla="*/ 3354626 h 3354626"/>
              <a:gd name="connsiteX18" fmla="*/ 4013532 w 7607445"/>
              <a:gd name="connsiteY18" fmla="*/ 3354626 h 3354626"/>
              <a:gd name="connsiteX19" fmla="*/ 2057401 w 7607445"/>
              <a:gd name="connsiteY19" fmla="*/ 3354626 h 3354626"/>
              <a:gd name="connsiteX20" fmla="*/ 0 w 7607445"/>
              <a:gd name="connsiteY20" fmla="*/ 3354626 h 335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607445" h="3354626">
                <a:moveTo>
                  <a:pt x="0" y="0"/>
                </a:moveTo>
                <a:lnTo>
                  <a:pt x="2057401" y="0"/>
                </a:lnTo>
                <a:lnTo>
                  <a:pt x="4013534" y="0"/>
                </a:lnTo>
                <a:lnTo>
                  <a:pt x="4127503" y="0"/>
                </a:lnTo>
                <a:lnTo>
                  <a:pt x="6070935" y="0"/>
                </a:lnTo>
                <a:lnTo>
                  <a:pt x="6070935" y="3501"/>
                </a:lnTo>
                <a:cubicBezTo>
                  <a:pt x="6108924" y="0"/>
                  <a:pt x="6146915" y="0"/>
                  <a:pt x="6184905" y="0"/>
                </a:cubicBezTo>
                <a:cubicBezTo>
                  <a:pt x="6674291" y="0"/>
                  <a:pt x="7122472" y="143433"/>
                  <a:pt x="7471829" y="382501"/>
                </a:cubicBezTo>
                <a:lnTo>
                  <a:pt x="7598074" y="477664"/>
                </a:lnTo>
                <a:lnTo>
                  <a:pt x="7489864" y="544701"/>
                </a:lnTo>
                <a:cubicBezTo>
                  <a:pt x="7099290" y="811726"/>
                  <a:pt x="6849834" y="1216089"/>
                  <a:pt x="6849834" y="1669539"/>
                </a:cubicBezTo>
                <a:cubicBezTo>
                  <a:pt x="6849834" y="2122992"/>
                  <a:pt x="7098129" y="2527355"/>
                  <a:pt x="7488340" y="2794379"/>
                </a:cubicBezTo>
                <a:lnTo>
                  <a:pt x="7607445" y="2868214"/>
                </a:lnTo>
                <a:lnTo>
                  <a:pt x="7596485" y="2878084"/>
                </a:lnTo>
                <a:cubicBezTo>
                  <a:pt x="7231761" y="3173094"/>
                  <a:pt x="6733385" y="3354626"/>
                  <a:pt x="6184904" y="3354626"/>
                </a:cubicBezTo>
                <a:cubicBezTo>
                  <a:pt x="6146915" y="3354626"/>
                  <a:pt x="6104701" y="3354626"/>
                  <a:pt x="6070933" y="3351125"/>
                </a:cubicBezTo>
                <a:lnTo>
                  <a:pt x="6070933" y="3354626"/>
                </a:lnTo>
                <a:lnTo>
                  <a:pt x="4127503" y="3354626"/>
                </a:lnTo>
                <a:lnTo>
                  <a:pt x="4013532" y="3354626"/>
                </a:lnTo>
                <a:lnTo>
                  <a:pt x="2057401" y="3354626"/>
                </a:lnTo>
                <a:lnTo>
                  <a:pt x="0" y="3354626"/>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Tree>
    <p:extLst>
      <p:ext uri="{BB962C8B-B14F-4D97-AF65-F5344CB8AC3E}">
        <p14:creationId xmlns:p14="http://schemas.microsoft.com/office/powerpoint/2010/main" val="10104879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44693" y="1421160"/>
            <a:ext cx="6629107" cy="4819843"/>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6096000" y="1917699"/>
            <a:ext cx="4726114" cy="302260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
        <p:nvSpPr>
          <p:cNvPr id="12" name="object 3">
            <a:extLst>
              <a:ext uri="{FF2B5EF4-FFF2-40B4-BE49-F238E27FC236}">
                <a16:creationId xmlns:a16="http://schemas.microsoft.com/office/drawing/2014/main" id="{0B98BB15-36D8-AB9F-8C0D-5FC77D734CF5}"/>
              </a:ext>
            </a:extLst>
          </p:cNvPr>
          <p:cNvSpPr/>
          <p:nvPr userDrawn="1"/>
        </p:nvSpPr>
        <p:spPr>
          <a:xfrm rot="16200000">
            <a:off x="4352895" y="1253636"/>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3" name="Text Placeholder 23">
            <a:extLst>
              <a:ext uri="{FF2B5EF4-FFF2-40B4-BE49-F238E27FC236}">
                <a16:creationId xmlns:a16="http://schemas.microsoft.com/office/drawing/2014/main" id="{84BC1840-9AB3-1DF5-D29D-1574E457F723}"/>
              </a:ext>
            </a:extLst>
          </p:cNvPr>
          <p:cNvSpPr>
            <a:spLocks noGrp="1"/>
          </p:cNvSpPr>
          <p:nvPr>
            <p:ph type="body" sz="quarter" idx="65" hasCustomPrompt="1"/>
          </p:nvPr>
        </p:nvSpPr>
        <p:spPr>
          <a:xfrm rot="16200000">
            <a:off x="4358905" y="1253637"/>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5753182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a:p>
        </p:txBody>
      </p:sp>
      <p:sp>
        <p:nvSpPr>
          <p:cNvPr id="4" name="Slide Number Placeholder 5">
            <a:extLst>
              <a:ext uri="{FF2B5EF4-FFF2-40B4-BE49-F238E27FC236}">
                <a16:creationId xmlns:a16="http://schemas.microsoft.com/office/drawing/2014/main" id="{5433680D-BD5D-B256-25AF-7651ACEBE90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Text Placeholder 17">
            <a:extLst>
              <a:ext uri="{FF2B5EF4-FFF2-40B4-BE49-F238E27FC236}">
                <a16:creationId xmlns:a16="http://schemas.microsoft.com/office/drawing/2014/main" id="{E99CF2CF-252F-3C98-8370-182AEA23FA3C}"/>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6" name="Text Placeholder 23">
            <a:extLst>
              <a:ext uri="{FF2B5EF4-FFF2-40B4-BE49-F238E27FC236}">
                <a16:creationId xmlns:a16="http://schemas.microsoft.com/office/drawing/2014/main" id="{BCE58870-5ECB-E7F6-23AE-2DCD281AACA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10" name="Text Placeholder 23">
            <a:extLst>
              <a:ext uri="{FF2B5EF4-FFF2-40B4-BE49-F238E27FC236}">
                <a16:creationId xmlns:a16="http://schemas.microsoft.com/office/drawing/2014/main" id="{A912C181-762F-F0A0-77F9-36A40E6CB0BB}"/>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
        <p:nvSpPr>
          <p:cNvPr id="12" name="Text Placeholder 23">
            <a:extLst>
              <a:ext uri="{FF2B5EF4-FFF2-40B4-BE49-F238E27FC236}">
                <a16:creationId xmlns:a16="http://schemas.microsoft.com/office/drawing/2014/main" id="{8370C565-93FA-ECE8-6FE8-6914FFDDAF3C}"/>
              </a:ext>
            </a:extLst>
          </p:cNvPr>
          <p:cNvSpPr>
            <a:spLocks noGrp="1"/>
          </p:cNvSpPr>
          <p:nvPr>
            <p:ph type="body" sz="quarter" idx="65" hasCustomPrompt="1"/>
          </p:nvPr>
        </p:nvSpPr>
        <p:spPr>
          <a:xfrm rot="16200000">
            <a:off x="9621276" y="5151904"/>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7624257" y="1895475"/>
            <a:ext cx="4071434" cy="4962525"/>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8325568" y="2306834"/>
            <a:ext cx="3028041" cy="4529737"/>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a:p>
        </p:txBody>
      </p:sp>
      <p:sp>
        <p:nvSpPr>
          <p:cNvPr id="4" name="Slide Number Placeholder 5">
            <a:extLst>
              <a:ext uri="{FF2B5EF4-FFF2-40B4-BE49-F238E27FC236}">
                <a16:creationId xmlns:a16="http://schemas.microsoft.com/office/drawing/2014/main" id="{A22AB95E-FC8F-3340-8544-E4709B0FF23C}"/>
              </a:ext>
            </a:extLst>
          </p:cNvPr>
          <p:cNvSpPr>
            <a:spLocks noGrp="1"/>
          </p:cNvSpPr>
          <p:nvPr>
            <p:ph type="sldNum" sz="quarter" idx="4"/>
          </p:nvPr>
        </p:nvSpPr>
        <p:spPr>
          <a:xfrm>
            <a:off x="12092883" y="6565872"/>
            <a:ext cx="391443" cy="292128"/>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Text Placeholder 17">
            <a:extLst>
              <a:ext uri="{FF2B5EF4-FFF2-40B4-BE49-F238E27FC236}">
                <a16:creationId xmlns:a16="http://schemas.microsoft.com/office/drawing/2014/main" id="{892931D4-5413-2541-04ED-8124FB232F81}"/>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6" name="Text Placeholder 23">
            <a:extLst>
              <a:ext uri="{FF2B5EF4-FFF2-40B4-BE49-F238E27FC236}">
                <a16:creationId xmlns:a16="http://schemas.microsoft.com/office/drawing/2014/main" id="{CAD6D65B-EFA3-B983-2D37-588496A0C33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23">
            <a:extLst>
              <a:ext uri="{FF2B5EF4-FFF2-40B4-BE49-F238E27FC236}">
                <a16:creationId xmlns:a16="http://schemas.microsoft.com/office/drawing/2014/main" id="{D8318322-0D20-7ECE-CC2F-EABF1AE9F6C7}"/>
              </a:ext>
            </a:extLst>
          </p:cNvPr>
          <p:cNvSpPr>
            <a:spLocks noGrp="1"/>
          </p:cNvSpPr>
          <p:nvPr>
            <p:ph type="body" sz="quarter" idx="20"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BF67A720-FD3B-683D-D8BA-616279560749}"/>
              </a:ext>
            </a:extLst>
          </p:cNvPr>
          <p:cNvSpPr/>
          <p:nvPr userDrawn="1"/>
        </p:nvSpPr>
        <p:spPr>
          <a:xfrm flipH="1">
            <a:off x="7210213" y="486667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4" name="Freeform 3">
            <a:extLst>
              <a:ext uri="{FF2B5EF4-FFF2-40B4-BE49-F238E27FC236}">
                <a16:creationId xmlns:a16="http://schemas.microsoft.com/office/drawing/2014/main" id="{EE03175D-02F8-EFBE-D97C-209A2C51F55D}"/>
              </a:ext>
            </a:extLst>
          </p:cNvPr>
          <p:cNvSpPr/>
          <p:nvPr userDrawn="1"/>
        </p:nvSpPr>
        <p:spPr>
          <a:xfrm>
            <a:off x="-39761" y="210639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object 3">
            <a:extLst>
              <a:ext uri="{FF2B5EF4-FFF2-40B4-BE49-F238E27FC236}">
                <a16:creationId xmlns:a16="http://schemas.microsoft.com/office/drawing/2014/main" id="{F0E6575D-242B-FD38-2674-9136716B8B4D}"/>
              </a:ext>
            </a:extLst>
          </p:cNvPr>
          <p:cNvSpPr/>
          <p:nvPr userDrawn="1"/>
        </p:nvSpPr>
        <p:spPr>
          <a:xfrm>
            <a:off x="9232269" y="77805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6" name="Picture Placeholder 29">
            <a:extLst>
              <a:ext uri="{FF2B5EF4-FFF2-40B4-BE49-F238E27FC236}">
                <a16:creationId xmlns:a16="http://schemas.microsoft.com/office/drawing/2014/main" id="{7548765E-23C9-DD8A-6045-5BE81135970F}"/>
              </a:ext>
            </a:extLst>
          </p:cNvPr>
          <p:cNvSpPr>
            <a:spLocks noGrp="1"/>
          </p:cNvSpPr>
          <p:nvPr>
            <p:ph type="pic" sz="quarter" idx="19"/>
          </p:nvPr>
        </p:nvSpPr>
        <p:spPr>
          <a:xfrm>
            <a:off x="5957002" y="1004289"/>
            <a:ext cx="6234998" cy="4198861"/>
          </a:xfrm>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a:solidFill>
            <a:schemeClr val="bg1">
              <a:lumMod val="95000"/>
            </a:schemeClr>
          </a:solidFill>
        </p:spPr>
        <p:txBody>
          <a:bodyPr wrap="square">
            <a:noAutofit/>
          </a:bodyPr>
          <a:lstStyle>
            <a:lvl1pPr marL="0" indent="0" algn="ctr">
              <a:buNone/>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18684334-46C6-CBDA-5B7B-D83D2EC70EB6}"/>
              </a:ext>
            </a:extLst>
          </p:cNvPr>
          <p:cNvSpPr>
            <a:spLocks noGrp="1"/>
          </p:cNvSpPr>
          <p:nvPr>
            <p:ph type="body" sz="quarter" idx="15" hasCustomPrompt="1"/>
          </p:nvPr>
        </p:nvSpPr>
        <p:spPr>
          <a:xfrm>
            <a:off x="553654" y="388671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Epic Stays</a:t>
            </a:r>
          </a:p>
        </p:txBody>
      </p:sp>
      <p:sp>
        <p:nvSpPr>
          <p:cNvPr id="8" name="Text Placeholder 23">
            <a:extLst>
              <a:ext uri="{FF2B5EF4-FFF2-40B4-BE49-F238E27FC236}">
                <a16:creationId xmlns:a16="http://schemas.microsoft.com/office/drawing/2014/main" id="{7279A734-F75F-7511-68FB-DD980A6D04D6}"/>
              </a:ext>
            </a:extLst>
          </p:cNvPr>
          <p:cNvSpPr>
            <a:spLocks noGrp="1"/>
          </p:cNvSpPr>
          <p:nvPr>
            <p:ph type="body" sz="quarter" idx="16" hasCustomPrompt="1"/>
          </p:nvPr>
        </p:nvSpPr>
        <p:spPr>
          <a:xfrm>
            <a:off x="553654" y="326398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a:t>Your guide to</a:t>
            </a:r>
          </a:p>
        </p:txBody>
      </p:sp>
      <p:sp>
        <p:nvSpPr>
          <p:cNvPr id="9" name="Text Placeholder 23">
            <a:extLst>
              <a:ext uri="{FF2B5EF4-FFF2-40B4-BE49-F238E27FC236}">
                <a16:creationId xmlns:a16="http://schemas.microsoft.com/office/drawing/2014/main" id="{A6D0D106-452C-4970-B2B7-8CE8122BDA20}"/>
              </a:ext>
            </a:extLst>
          </p:cNvPr>
          <p:cNvSpPr>
            <a:spLocks noGrp="1"/>
          </p:cNvSpPr>
          <p:nvPr>
            <p:ph type="body" sz="quarter" idx="17" hasCustomPrompt="1"/>
          </p:nvPr>
        </p:nvSpPr>
        <p:spPr>
          <a:xfrm>
            <a:off x="7210213" y="502164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err="1"/>
              <a:t>www.epicstays.eu</a:t>
            </a:r>
            <a:endParaRPr lang="en-US"/>
          </a:p>
        </p:txBody>
      </p:sp>
      <p:pic>
        <p:nvPicPr>
          <p:cNvPr id="11" name="Picture 10">
            <a:extLst>
              <a:ext uri="{FF2B5EF4-FFF2-40B4-BE49-F238E27FC236}">
                <a16:creationId xmlns:a16="http://schemas.microsoft.com/office/drawing/2014/main" id="{AFC89069-F0CA-55F2-1C30-6E8B16FBB98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36176" y="150906"/>
            <a:ext cx="2882520" cy="1786177"/>
          </a:xfrm>
          <a:prstGeom prst="rect">
            <a:avLst/>
          </a:prstGeom>
        </p:spPr>
      </p:pic>
      <p:sp>
        <p:nvSpPr>
          <p:cNvPr id="13" name="Text Placeholder 23">
            <a:extLst>
              <a:ext uri="{FF2B5EF4-FFF2-40B4-BE49-F238E27FC236}">
                <a16:creationId xmlns:a16="http://schemas.microsoft.com/office/drawing/2014/main" id="{A18BF761-FD85-C8E1-6624-F90F90E6C4C9}"/>
              </a:ext>
            </a:extLst>
          </p:cNvPr>
          <p:cNvSpPr>
            <a:spLocks noGrp="1"/>
          </p:cNvSpPr>
          <p:nvPr>
            <p:ph type="body" sz="quarter" idx="65" hasCustomPrompt="1"/>
          </p:nvPr>
        </p:nvSpPr>
        <p:spPr>
          <a:xfrm>
            <a:off x="9238279" y="10769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grpSp>
        <p:nvGrpSpPr>
          <p:cNvPr id="18" name="Group 17">
            <a:extLst>
              <a:ext uri="{FF2B5EF4-FFF2-40B4-BE49-F238E27FC236}">
                <a16:creationId xmlns:a16="http://schemas.microsoft.com/office/drawing/2014/main" id="{50EFD270-D1DA-2254-E12E-B2C582FFEE5E}"/>
              </a:ext>
            </a:extLst>
          </p:cNvPr>
          <p:cNvGrpSpPr/>
          <p:nvPr userDrawn="1"/>
        </p:nvGrpSpPr>
        <p:grpSpPr>
          <a:xfrm>
            <a:off x="441852" y="5691396"/>
            <a:ext cx="6969049" cy="851642"/>
            <a:chOff x="441852" y="5691396"/>
            <a:chExt cx="6969049" cy="851642"/>
          </a:xfrm>
        </p:grpSpPr>
        <p:pic>
          <p:nvPicPr>
            <p:cNvPr id="20" name="Picture 19" descr="Co-funded by the European Union logo in png for web usage">
              <a:extLst>
                <a:ext uri="{FF2B5EF4-FFF2-40B4-BE49-F238E27FC236}">
                  <a16:creationId xmlns:a16="http://schemas.microsoft.com/office/drawing/2014/main" id="{4C815BC7-19C3-9C8B-1FF6-1FC0D68987E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22" name="Rectangle 21">
              <a:extLst>
                <a:ext uri="{FF2B5EF4-FFF2-40B4-BE49-F238E27FC236}">
                  <a16:creationId xmlns:a16="http://schemas.microsoft.com/office/drawing/2014/main" id="{DDBC00AC-A277-196A-19F1-8D1DCF61F2B0}"/>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23" name="Group 22">
              <a:extLst>
                <a:ext uri="{FF2B5EF4-FFF2-40B4-BE49-F238E27FC236}">
                  <a16:creationId xmlns:a16="http://schemas.microsoft.com/office/drawing/2014/main" id="{0098C2DF-C061-F57B-E9C1-3DB4927CAB61}"/>
                </a:ext>
              </a:extLst>
            </p:cNvPr>
            <p:cNvGrpSpPr/>
            <p:nvPr userDrawn="1"/>
          </p:nvGrpSpPr>
          <p:grpSpPr>
            <a:xfrm>
              <a:off x="441852" y="5691396"/>
              <a:ext cx="1307461" cy="742180"/>
              <a:chOff x="340586" y="8789227"/>
              <a:chExt cx="1307461" cy="742180"/>
            </a:xfrm>
          </p:grpSpPr>
          <p:sp>
            <p:nvSpPr>
              <p:cNvPr id="24" name="Rectangle 23">
                <a:extLst>
                  <a:ext uri="{FF2B5EF4-FFF2-40B4-BE49-F238E27FC236}">
                    <a16:creationId xmlns:a16="http://schemas.microsoft.com/office/drawing/2014/main" id="{160E25E8-C4E7-1021-4E43-38515B31E7B0}"/>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26" name="Picture 25">
                <a:extLst>
                  <a:ext uri="{FF2B5EF4-FFF2-40B4-BE49-F238E27FC236}">
                    <a16:creationId xmlns:a16="http://schemas.microsoft.com/office/drawing/2014/main" id="{F68A0CEB-62DF-F4CB-F883-C841DF87849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422086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a:p>
          <a:p>
            <a:r>
              <a:rPr lang="en-US"/>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8" name="Text Placeholder 17">
            <a:extLst>
              <a:ext uri="{FF2B5EF4-FFF2-40B4-BE49-F238E27FC236}">
                <a16:creationId xmlns:a16="http://schemas.microsoft.com/office/drawing/2014/main" id="{FA3A7B1A-82F0-193D-CCDC-5C96249A34BD}"/>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9" name="Text Placeholder 23">
            <a:extLst>
              <a:ext uri="{FF2B5EF4-FFF2-40B4-BE49-F238E27FC236}">
                <a16:creationId xmlns:a16="http://schemas.microsoft.com/office/drawing/2014/main" id="{71A8E9F8-516B-15D5-81F8-F961C5CA1B45}"/>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10" name="Text Placeholder 23">
            <a:extLst>
              <a:ext uri="{FF2B5EF4-FFF2-40B4-BE49-F238E27FC236}">
                <a16:creationId xmlns:a16="http://schemas.microsoft.com/office/drawing/2014/main" id="{D721C18E-EFB9-9B0B-67DA-A6787F1111A6}"/>
              </a:ext>
            </a:extLst>
          </p:cNvPr>
          <p:cNvSpPr>
            <a:spLocks noGrp="1"/>
          </p:cNvSpPr>
          <p:nvPr>
            <p:ph type="body" sz="quarter" idx="21"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13878130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952659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20862246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683285E7-580D-481F-9E69-9B07D7743482}"/>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 name="Picture Placeholder 1">
            <a:extLst>
              <a:ext uri="{FF2B5EF4-FFF2-40B4-BE49-F238E27FC236}">
                <a16:creationId xmlns:a16="http://schemas.microsoft.com/office/drawing/2014/main" id="{61FF9C18-7E4C-4444-EA26-AE03FF1A4F65}"/>
              </a:ext>
            </a:extLst>
          </p:cNvPr>
          <p:cNvSpPr>
            <a:spLocks noGrp="1"/>
          </p:cNvSpPr>
          <p:nvPr>
            <p:ph type="pic" sz="quarter" idx="75"/>
          </p:nvPr>
        </p:nvSpPr>
        <p:spPr>
          <a:xfrm>
            <a:off x="-1" y="3526971"/>
            <a:ext cx="11526983" cy="3342069"/>
          </a:xfrm>
          <a:custGeom>
            <a:avLst/>
            <a:gdLst>
              <a:gd name="connsiteX0" fmla="*/ 0 w 11526983"/>
              <a:gd name="connsiteY0" fmla="*/ 0 h 3342069"/>
              <a:gd name="connsiteX1" fmla="*/ 11526983 w 11526983"/>
              <a:gd name="connsiteY1" fmla="*/ 0 h 3342069"/>
              <a:gd name="connsiteX2" fmla="*/ 11526983 w 11526983"/>
              <a:gd name="connsiteY2" fmla="*/ 382001 h 3342069"/>
              <a:gd name="connsiteX3" fmla="*/ 11287547 w 11526983"/>
              <a:gd name="connsiteY3" fmla="*/ 382001 h 3342069"/>
              <a:gd name="connsiteX4" fmla="*/ 11287547 w 11526983"/>
              <a:gd name="connsiteY4" fmla="*/ 3341697 h 3342069"/>
              <a:gd name="connsiteX5" fmla="*/ 11526983 w 11526983"/>
              <a:gd name="connsiteY5" fmla="*/ 3341697 h 3342069"/>
              <a:gd name="connsiteX6" fmla="*/ 11526983 w 11526983"/>
              <a:gd name="connsiteY6" fmla="*/ 3342069 h 3342069"/>
              <a:gd name="connsiteX7" fmla="*/ 0 w 11526983"/>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6983" h="3342069">
                <a:moveTo>
                  <a:pt x="0" y="0"/>
                </a:moveTo>
                <a:lnTo>
                  <a:pt x="11526983" y="0"/>
                </a:lnTo>
                <a:lnTo>
                  <a:pt x="11526983" y="382001"/>
                </a:lnTo>
                <a:lnTo>
                  <a:pt x="11287547" y="382001"/>
                </a:lnTo>
                <a:lnTo>
                  <a:pt x="11287547" y="3341697"/>
                </a:lnTo>
                <a:lnTo>
                  <a:pt x="11526983" y="3341697"/>
                </a:lnTo>
                <a:lnTo>
                  <a:pt x="11526983" y="3342069"/>
                </a:lnTo>
                <a:lnTo>
                  <a:pt x="0" y="3342069"/>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720502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0" name="Picture Placeholder 9">
            <a:extLst>
              <a:ext uri="{FF2B5EF4-FFF2-40B4-BE49-F238E27FC236}">
                <a16:creationId xmlns:a16="http://schemas.microsoft.com/office/drawing/2014/main" id="{38B3A626-8AAD-5C07-63EB-ECD7DE8E9F87}"/>
              </a:ext>
            </a:extLst>
          </p:cNvPr>
          <p:cNvSpPr>
            <a:spLocks noGrp="1"/>
          </p:cNvSpPr>
          <p:nvPr>
            <p:ph type="pic" sz="quarter" idx="76"/>
          </p:nvPr>
        </p:nvSpPr>
        <p:spPr>
          <a:xfrm>
            <a:off x="5832763" y="2344365"/>
            <a:ext cx="5694219" cy="2178997"/>
          </a:xfrm>
          <a:custGeom>
            <a:avLst/>
            <a:gdLst>
              <a:gd name="connsiteX0" fmla="*/ 0 w 5694219"/>
              <a:gd name="connsiteY0" fmla="*/ 0 h 2178997"/>
              <a:gd name="connsiteX1" fmla="*/ 5694219 w 5694219"/>
              <a:gd name="connsiteY1" fmla="*/ 0 h 2178997"/>
              <a:gd name="connsiteX2" fmla="*/ 5694219 w 5694219"/>
              <a:gd name="connsiteY2" fmla="*/ 1564607 h 2178997"/>
              <a:gd name="connsiteX3" fmla="*/ 5454783 w 5694219"/>
              <a:gd name="connsiteY3" fmla="*/ 1564607 h 2178997"/>
              <a:gd name="connsiteX4" fmla="*/ 5454783 w 5694219"/>
              <a:gd name="connsiteY4" fmla="*/ 2178997 h 2178997"/>
              <a:gd name="connsiteX5" fmla="*/ 0 w 5694219"/>
              <a:gd name="connsiteY5" fmla="*/ 2178997 h 217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4219" h="2178997">
                <a:moveTo>
                  <a:pt x="0" y="0"/>
                </a:moveTo>
                <a:lnTo>
                  <a:pt x="5694219" y="0"/>
                </a:lnTo>
                <a:lnTo>
                  <a:pt x="5694219" y="1564607"/>
                </a:lnTo>
                <a:lnTo>
                  <a:pt x="5454783" y="1564607"/>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6" name="Picture Placeholder 5">
            <a:extLst>
              <a:ext uri="{FF2B5EF4-FFF2-40B4-BE49-F238E27FC236}">
                <a16:creationId xmlns:a16="http://schemas.microsoft.com/office/drawing/2014/main" id="{EF504E28-163C-C046-DD0F-13F27627BBD4}"/>
              </a:ext>
            </a:extLst>
          </p:cNvPr>
          <p:cNvSpPr>
            <a:spLocks noGrp="1"/>
          </p:cNvSpPr>
          <p:nvPr>
            <p:ph type="pic" sz="quarter" idx="77"/>
          </p:nvPr>
        </p:nvSpPr>
        <p:spPr>
          <a:xfrm>
            <a:off x="5832763" y="4688732"/>
            <a:ext cx="5454783" cy="2178997"/>
          </a:xfrm>
          <a:custGeom>
            <a:avLst/>
            <a:gdLst>
              <a:gd name="connsiteX0" fmla="*/ 0 w 5454783"/>
              <a:gd name="connsiteY0" fmla="*/ 0 h 2178997"/>
              <a:gd name="connsiteX1" fmla="*/ 5454783 w 5454783"/>
              <a:gd name="connsiteY1" fmla="*/ 0 h 2178997"/>
              <a:gd name="connsiteX2" fmla="*/ 5454783 w 5454783"/>
              <a:gd name="connsiteY2" fmla="*/ 2178997 h 2178997"/>
              <a:gd name="connsiteX3" fmla="*/ 0 w 5454783"/>
              <a:gd name="connsiteY3" fmla="*/ 2178997 h 2178997"/>
            </a:gdLst>
            <a:ahLst/>
            <a:cxnLst>
              <a:cxn ang="0">
                <a:pos x="connsiteX0" y="connsiteY0"/>
              </a:cxn>
              <a:cxn ang="0">
                <a:pos x="connsiteX1" y="connsiteY1"/>
              </a:cxn>
              <a:cxn ang="0">
                <a:pos x="connsiteX2" y="connsiteY2"/>
              </a:cxn>
              <a:cxn ang="0">
                <a:pos x="connsiteX3" y="connsiteY3"/>
              </a:cxn>
            </a:cxnLst>
            <a:rect l="l" t="t" r="r" b="b"/>
            <a:pathLst>
              <a:path w="5454783" h="2178997">
                <a:moveTo>
                  <a:pt x="0" y="0"/>
                </a:moveTo>
                <a:lnTo>
                  <a:pt x="5454783" y="0"/>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2178997"/>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2900695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2"/>
            <a:ext cx="179948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2" name="Picture Placeholder 1">
            <a:extLst>
              <a:ext uri="{FF2B5EF4-FFF2-40B4-BE49-F238E27FC236}">
                <a16:creationId xmlns:a16="http://schemas.microsoft.com/office/drawing/2014/main" id="{3F88BD6C-5286-2FDF-1DA8-EB249E636D56}"/>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6" name="Picture Placeholder 12">
            <a:extLst>
              <a:ext uri="{FF2B5EF4-FFF2-40B4-BE49-F238E27FC236}">
                <a16:creationId xmlns:a16="http://schemas.microsoft.com/office/drawing/2014/main" id="{8C624E47-695B-5CA8-0DFF-70206D787EAF}"/>
              </a:ext>
            </a:extLst>
          </p:cNvPr>
          <p:cNvSpPr>
            <a:spLocks noGrp="1"/>
          </p:cNvSpPr>
          <p:nvPr>
            <p:ph type="pic" sz="quarter" idx="77"/>
          </p:nvPr>
        </p:nvSpPr>
        <p:spPr>
          <a:xfrm>
            <a:off x="7777018" y="-2"/>
            <a:ext cx="1799489" cy="3342069"/>
          </a:xfrm>
          <a:prstGeom prst="rect">
            <a:avLst/>
          </a:prstGeom>
          <a:solidFill>
            <a:schemeClr val="bg1">
              <a:lumMod val="95000"/>
            </a:schemeClr>
          </a:solidFill>
        </p:spPr>
        <p:txBody>
          <a:bodyPr/>
          <a:lstStyle/>
          <a:p>
            <a:endParaRPr lang="en-GB"/>
          </a:p>
        </p:txBody>
      </p:sp>
      <p:sp>
        <p:nvSpPr>
          <p:cNvPr id="17" name="Picture Placeholder 12">
            <a:extLst>
              <a:ext uri="{FF2B5EF4-FFF2-40B4-BE49-F238E27FC236}">
                <a16:creationId xmlns:a16="http://schemas.microsoft.com/office/drawing/2014/main" id="{9747594A-A68A-1C5A-3E82-B49221D19424}"/>
              </a:ext>
            </a:extLst>
          </p:cNvPr>
          <p:cNvSpPr>
            <a:spLocks noGrp="1"/>
          </p:cNvSpPr>
          <p:nvPr>
            <p:ph type="pic" sz="quarter" idx="78"/>
          </p:nvPr>
        </p:nvSpPr>
        <p:spPr>
          <a:xfrm>
            <a:off x="9721272" y="-2"/>
            <a:ext cx="1799489" cy="3342069"/>
          </a:xfrm>
          <a:prstGeom prst="rect">
            <a:avLst/>
          </a:prstGeom>
          <a:solidFill>
            <a:schemeClr val="bg1">
              <a:lumMod val="95000"/>
            </a:schemeClr>
          </a:solidFill>
        </p:spPr>
        <p:txBody>
          <a:bodyPr/>
          <a:lstStyle/>
          <a:p>
            <a:endParaRPr lang="en-GB"/>
          </a:p>
        </p:txBody>
      </p:sp>
    </p:spTree>
    <p:extLst>
      <p:ext uri="{BB962C8B-B14F-4D97-AF65-F5344CB8AC3E}">
        <p14:creationId xmlns:p14="http://schemas.microsoft.com/office/powerpoint/2010/main" val="19697178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sp>
        <p:nvSpPr>
          <p:cNvPr id="2" name="Freeform 1">
            <a:extLst>
              <a:ext uri="{FF2B5EF4-FFF2-40B4-BE49-F238E27FC236}">
                <a16:creationId xmlns:a16="http://schemas.microsoft.com/office/drawing/2014/main" id="{85DB1E34-A754-6299-9916-AB30C9F37056}"/>
              </a:ext>
            </a:extLst>
          </p:cNvPr>
          <p:cNvSpPr/>
          <p:nvPr userDrawn="1"/>
        </p:nvSpPr>
        <p:spPr>
          <a:xfrm>
            <a:off x="-36951" y="4542735"/>
            <a:ext cx="6700701" cy="778675"/>
          </a:xfrm>
          <a:custGeom>
            <a:avLst/>
            <a:gdLst>
              <a:gd name="connsiteX0" fmla="*/ 0 w 6700701"/>
              <a:gd name="connsiteY0" fmla="*/ 0 h 778675"/>
              <a:gd name="connsiteX1" fmla="*/ 824834 w 6700701"/>
              <a:gd name="connsiteY1" fmla="*/ 0 h 778675"/>
              <a:gd name="connsiteX2" fmla="*/ 5315191 w 6700701"/>
              <a:gd name="connsiteY2" fmla="*/ 0 h 778675"/>
              <a:gd name="connsiteX3" fmla="*/ 6140025 w 6700701"/>
              <a:gd name="connsiteY3" fmla="*/ 0 h 778675"/>
              <a:gd name="connsiteX4" fmla="*/ 6700701 w 6700701"/>
              <a:gd name="connsiteY4" fmla="*/ 421337 h 778675"/>
              <a:gd name="connsiteX5" fmla="*/ 6700701 w 6700701"/>
              <a:gd name="connsiteY5" fmla="*/ 778675 h 778675"/>
              <a:gd name="connsiteX6" fmla="*/ 5875867 w 6700701"/>
              <a:gd name="connsiteY6" fmla="*/ 778675 h 778675"/>
              <a:gd name="connsiteX7" fmla="*/ 843201 w 6700701"/>
              <a:gd name="connsiteY7" fmla="*/ 778675 h 778675"/>
              <a:gd name="connsiteX8" fmla="*/ 18367 w 6700701"/>
              <a:gd name="connsiteY8" fmla="*/ 778675 h 778675"/>
              <a:gd name="connsiteX9" fmla="*/ 18367 w 6700701"/>
              <a:gd name="connsiteY9" fmla="*/ 154913 h 778675"/>
              <a:gd name="connsiteX10" fmla="*/ 11904 w 6700701"/>
              <a:gd name="connsiteY10" fmla="*/ 5865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00701" h="778675">
                <a:moveTo>
                  <a:pt x="0" y="0"/>
                </a:moveTo>
                <a:lnTo>
                  <a:pt x="824834" y="0"/>
                </a:lnTo>
                <a:lnTo>
                  <a:pt x="5315191" y="0"/>
                </a:lnTo>
                <a:lnTo>
                  <a:pt x="6140025" y="0"/>
                </a:lnTo>
                <a:cubicBezTo>
                  <a:pt x="6448753" y="0"/>
                  <a:pt x="6700701" y="189335"/>
                  <a:pt x="6700701" y="421337"/>
                </a:cubicBezTo>
                <a:lnTo>
                  <a:pt x="6700701" y="778675"/>
                </a:lnTo>
                <a:lnTo>
                  <a:pt x="5875867" y="778675"/>
                </a:lnTo>
                <a:lnTo>
                  <a:pt x="843201" y="778675"/>
                </a:lnTo>
                <a:lnTo>
                  <a:pt x="18367" y="778675"/>
                </a:lnTo>
                <a:lnTo>
                  <a:pt x="18367" y="154913"/>
                </a:lnTo>
                <a:cubicBezTo>
                  <a:pt x="18367" y="122412"/>
                  <a:pt x="16178" y="90298"/>
                  <a:pt x="11904" y="58650"/>
                </a:cubicBezTo>
                <a:close/>
              </a:path>
            </a:pathLst>
          </a:custGeom>
          <a:solidFill>
            <a:srgbClr val="FBA63B"/>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err="1"/>
              <a:t>www.epicstays.eu</a:t>
            </a:r>
            <a:endParaRPr lang="en-US"/>
          </a:p>
        </p:txBody>
      </p:sp>
      <p:pic>
        <p:nvPicPr>
          <p:cNvPr id="3" name="Picture 2">
            <a:extLst>
              <a:ext uri="{FF2B5EF4-FFF2-40B4-BE49-F238E27FC236}">
                <a16:creationId xmlns:a16="http://schemas.microsoft.com/office/drawing/2014/main" id="{CE0EE440-4826-E654-F6AE-1B53749CD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4" name="Picture 3" descr="Co-funded by the European Union logo in png for web usage">
            <a:extLst>
              <a:ext uri="{FF2B5EF4-FFF2-40B4-BE49-F238E27FC236}">
                <a16:creationId xmlns:a16="http://schemas.microsoft.com/office/drawing/2014/main" id="{8BBBDFE7-FA04-3AB8-62A8-D970A1906F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5" name="Rectangle 4">
            <a:extLst>
              <a:ext uri="{FF2B5EF4-FFF2-40B4-BE49-F238E27FC236}">
                <a16:creationId xmlns:a16="http://schemas.microsoft.com/office/drawing/2014/main" id="{2F14D5EC-CFE7-019F-EE05-B294D3238EE0}"/>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6" name="Group 5">
            <a:extLst>
              <a:ext uri="{FF2B5EF4-FFF2-40B4-BE49-F238E27FC236}">
                <a16:creationId xmlns:a16="http://schemas.microsoft.com/office/drawing/2014/main" id="{837936D7-4553-E9CC-FC55-D1B5E5D4647D}"/>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34C90407-84FA-28AB-9FD2-61204671CEBA}"/>
                </a:ext>
              </a:extLst>
            </p:cNvPr>
            <p:cNvSpPr/>
            <p:nvPr userDrawn="1"/>
          </p:nvSpPr>
          <p:spPr>
            <a:xfrm>
              <a:off x="340586" y="8789227"/>
              <a:ext cx="1307461" cy="369332"/>
            </a:xfrm>
            <a:prstGeom prst="rect">
              <a:avLst/>
            </a:prstGeom>
          </p:spPr>
          <p:txBody>
            <a:bodyPr wrap="square" anchor="ctr">
              <a:spAutoFit/>
            </a:bodyPr>
            <a:lstStyle/>
            <a:p>
              <a:pPr algn="just"/>
              <a:r>
                <a:rPr lang="en-US" sz="900" b="1">
                  <a:solidFill>
                    <a:schemeClr val="tx1"/>
                  </a:solidFill>
                  <a:latin typeface="+mj-lt"/>
                </a:rPr>
                <a:t>EPIC STAYS is licensed </a:t>
              </a:r>
            </a:p>
            <a:p>
              <a:pPr algn="just"/>
              <a:r>
                <a:rPr lang="en-US" sz="900" b="1">
                  <a:solidFill>
                    <a:schemeClr val="tx1"/>
                  </a:solidFill>
                  <a:latin typeface="+mj-lt"/>
                </a:rPr>
                <a:t>under </a:t>
              </a:r>
              <a:r>
                <a:rPr lang="en-US" sz="900" b="1">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F8E08C42-E0A7-8749-9117-84638ABB9F9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30970682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3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3"/>
            <a:ext cx="11122944" cy="598534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82CCCA"/>
          </a:solidFill>
          <a:ln w="3598" cap="flat">
            <a:noFill/>
            <a:prstDash val="solid"/>
            <a:miter/>
          </a:ln>
        </p:spPr>
        <p:txBody>
          <a:bodyPr rtlCol="0" anchor="ctr"/>
          <a:lstStyle/>
          <a:p>
            <a:endParaRPr lang="en-US" b="0" i="0">
              <a:latin typeface="Calibri" panose="020F0502020204030204" pitchFamily="34" charset="0"/>
            </a:endParaRP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10190900" cy="4671588"/>
          </a:xfrm>
          <a:prstGeom prst="rect">
            <a:avLst/>
          </a:prstGeom>
          <a:noFill/>
        </p:spPr>
        <p:txBody>
          <a:bodyPr/>
          <a:lstStyle>
            <a:lvl1pPr marL="0" indent="0">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Sub-heading</a:t>
            </a:r>
            <a:endParaRPr lang="en-US"/>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0" i="0">
                <a:solidFill>
                  <a:schemeClr val="bg1"/>
                </a:solidFill>
                <a:latin typeface="+mn-lt"/>
              </a:defRPr>
            </a:lvl1pPr>
          </a:lstStyle>
          <a:p>
            <a:pPr lvl="0"/>
            <a:r>
              <a:rPr lang="en-US"/>
              <a:t>Project Overview</a:t>
            </a:r>
          </a:p>
        </p:txBody>
      </p:sp>
    </p:spTree>
    <p:extLst>
      <p:ext uri="{BB962C8B-B14F-4D97-AF65-F5344CB8AC3E}">
        <p14:creationId xmlns:p14="http://schemas.microsoft.com/office/powerpoint/2010/main" val="38857238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2_Overview/Content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BF7EF2-70F1-7294-74D3-1B10CB9F1AF0}"/>
              </a:ext>
            </a:extLst>
          </p:cNvPr>
          <p:cNvSpPr/>
          <p:nvPr userDrawn="1"/>
        </p:nvSpPr>
        <p:spPr>
          <a:xfrm>
            <a:off x="0" y="0"/>
            <a:ext cx="12192000" cy="6858000"/>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a:extLst>
              <a:ext uri="{FF2B5EF4-FFF2-40B4-BE49-F238E27FC236}">
                <a16:creationId xmlns:a16="http://schemas.microsoft.com/office/drawing/2014/main" id="{811C80BA-844F-0A1C-AE24-B14918D6EF05}"/>
              </a:ext>
            </a:extLst>
          </p:cNvPr>
          <p:cNvSpPr/>
          <p:nvPr userDrawn="1"/>
        </p:nvSpPr>
        <p:spPr>
          <a:xfrm rot="5400000" flipH="1">
            <a:off x="3043999" y="-2388124"/>
            <a:ext cx="5872246" cy="11319166"/>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4" name="Text Placeholder 17">
            <a:extLst>
              <a:ext uri="{FF2B5EF4-FFF2-40B4-BE49-F238E27FC236}">
                <a16:creationId xmlns:a16="http://schemas.microsoft.com/office/drawing/2014/main" id="{1CBEA73E-FBE4-D209-1CFB-5F788515A1E7}"/>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5" name="Text Placeholder 23">
            <a:extLst>
              <a:ext uri="{FF2B5EF4-FFF2-40B4-BE49-F238E27FC236}">
                <a16:creationId xmlns:a16="http://schemas.microsoft.com/office/drawing/2014/main" id="{EE8F2BAA-9996-28F5-9572-A88500D36C11}"/>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1" i="0">
                <a:solidFill>
                  <a:srgbClr val="414141"/>
                </a:solidFill>
                <a:latin typeface="+mn-lt"/>
              </a:defRPr>
            </a:lvl1pPr>
          </a:lstStyle>
          <a:p>
            <a:pPr lvl="0"/>
            <a:r>
              <a:rPr lang="en-US"/>
              <a:t>Heading</a:t>
            </a:r>
          </a:p>
        </p:txBody>
      </p:sp>
      <p:pic>
        <p:nvPicPr>
          <p:cNvPr id="6" name="Picture 5">
            <a:extLst>
              <a:ext uri="{FF2B5EF4-FFF2-40B4-BE49-F238E27FC236}">
                <a16:creationId xmlns:a16="http://schemas.microsoft.com/office/drawing/2014/main" id="{F65165F8-71F4-B093-E41A-5AD6DACA993B}"/>
              </a:ext>
            </a:extLst>
          </p:cNvPr>
          <p:cNvPicPr>
            <a:picLocks noChangeAspect="1"/>
          </p:cNvPicPr>
          <p:nvPr userDrawn="1"/>
        </p:nvPicPr>
        <p:blipFill>
          <a:blip r:embed="rId2">
            <a:biLevel thresh="25000"/>
            <a:alphaModFix amt="45000"/>
            <a:extLst>
              <a:ext uri="{28A0092B-C50C-407E-A947-70E740481C1C}">
                <a14:useLocalDpi xmlns:a14="http://schemas.microsoft.com/office/drawing/2010/main" val="0"/>
              </a:ext>
            </a:extLst>
          </a:blip>
          <a:srcRect l="59438" t="-10658" r="-1236" b="60560"/>
          <a:stretch/>
        </p:blipFill>
        <p:spPr>
          <a:xfrm>
            <a:off x="0" y="4198867"/>
            <a:ext cx="3580276" cy="2659133"/>
          </a:xfrm>
          <a:prstGeom prst="rect">
            <a:avLst/>
          </a:prstGeom>
        </p:spPr>
      </p:pic>
      <p:cxnSp>
        <p:nvCxnSpPr>
          <p:cNvPr id="7" name="Straight Connector 6">
            <a:extLst>
              <a:ext uri="{FF2B5EF4-FFF2-40B4-BE49-F238E27FC236}">
                <a16:creationId xmlns:a16="http://schemas.microsoft.com/office/drawing/2014/main" id="{FB70FDB8-AE8B-958B-6D60-4C1B04658730}"/>
              </a:ext>
            </a:extLst>
          </p:cNvPr>
          <p:cNvCxnSpPr>
            <a:cxnSpLocks/>
          </p:cNvCxnSpPr>
          <p:nvPr userDrawn="1"/>
        </p:nvCxnSpPr>
        <p:spPr>
          <a:xfrm>
            <a:off x="11782908" y="6439837"/>
            <a:ext cx="26588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123E4262-B0FF-A98D-BE8C-4938D4D7FD33}"/>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chemeClr val="bg1"/>
                </a:solidFill>
                <a:latin typeface="Calibri" panose="020F0502020204030204" pitchFamily="34" charset="0"/>
                <a:cs typeface="Calibri" panose="020F0502020204030204" pitchFamily="34" charset="0"/>
              </a:rPr>
              <a:t>EPIC STAYS | </a:t>
            </a:r>
            <a:r>
              <a:rPr lang="en-US" sz="600" b="0" i="0" u="none" kern="1200" spc="0">
                <a:solidFill>
                  <a:schemeClr val="bg1"/>
                </a:solidFill>
                <a:latin typeface="Calibri" panose="020F0502020204030204" pitchFamily="34" charset="0"/>
                <a:ea typeface="+mn-ea"/>
                <a:cs typeface="Calibri" panose="020F0502020204030204" pitchFamily="34" charset="0"/>
              </a:rPr>
              <a:t>DESIGNING INNOVATIVE TOURISM STAYS</a:t>
            </a:r>
          </a:p>
        </p:txBody>
      </p:sp>
      <p:sp>
        <p:nvSpPr>
          <p:cNvPr id="9" name="Slide Number Placeholder 5">
            <a:extLst>
              <a:ext uri="{FF2B5EF4-FFF2-40B4-BE49-F238E27FC236}">
                <a16:creationId xmlns:a16="http://schemas.microsoft.com/office/drawing/2014/main" id="{B77630A6-8AE6-B05C-5CB9-5C821245CBC3}"/>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chemeClr val="bg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41541989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0_Text 0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08B4066-5AC9-2DB3-48F9-68A0F0D3173C}"/>
              </a:ext>
            </a:extLst>
          </p:cNvPr>
          <p:cNvSpPr/>
          <p:nvPr userDrawn="1"/>
        </p:nvSpPr>
        <p:spPr>
          <a:xfrm>
            <a:off x="0" y="0"/>
            <a:ext cx="12192000" cy="6858000"/>
          </a:xfrm>
          <a:prstGeom prst="rect">
            <a:avLst/>
          </a:pr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a:extLst>
              <a:ext uri="{FF2B5EF4-FFF2-40B4-BE49-F238E27FC236}">
                <a16:creationId xmlns:a16="http://schemas.microsoft.com/office/drawing/2014/main" id="{F52C03E5-1134-DD9E-0E26-AE0426AC3E03}"/>
              </a:ext>
            </a:extLst>
          </p:cNvPr>
          <p:cNvSpPr/>
          <p:nvPr userDrawn="1"/>
        </p:nvSpPr>
        <p:spPr>
          <a:xfrm rot="5400000" flipH="1">
            <a:off x="3043999" y="-2388124"/>
            <a:ext cx="5872246" cy="11319166"/>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5" name="Text Placeholder 17">
            <a:extLst>
              <a:ext uri="{FF2B5EF4-FFF2-40B4-BE49-F238E27FC236}">
                <a16:creationId xmlns:a16="http://schemas.microsoft.com/office/drawing/2014/main" id="{5D4B03BB-3E52-55E1-AD6A-584EB8A50BCC}"/>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903430A4-E1BC-376C-76E2-D4173D122063}"/>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1" i="0">
                <a:solidFill>
                  <a:srgbClr val="414141"/>
                </a:solidFill>
                <a:latin typeface="+mn-lt"/>
              </a:defRPr>
            </a:lvl1pPr>
          </a:lstStyle>
          <a:p>
            <a:pPr lvl="0"/>
            <a:r>
              <a:rPr lang="en-US"/>
              <a:t>Heading</a:t>
            </a:r>
          </a:p>
        </p:txBody>
      </p:sp>
      <p:pic>
        <p:nvPicPr>
          <p:cNvPr id="7" name="Picture 6">
            <a:extLst>
              <a:ext uri="{FF2B5EF4-FFF2-40B4-BE49-F238E27FC236}">
                <a16:creationId xmlns:a16="http://schemas.microsoft.com/office/drawing/2014/main" id="{612E53FB-AB5B-9A46-AC9B-37AC7111A83F}"/>
              </a:ext>
            </a:extLst>
          </p:cNvPr>
          <p:cNvPicPr>
            <a:picLocks noChangeAspect="1"/>
          </p:cNvPicPr>
          <p:nvPr userDrawn="1"/>
        </p:nvPicPr>
        <p:blipFill>
          <a:blip r:embed="rId2">
            <a:biLevel thresh="25000"/>
            <a:alphaModFix amt="45000"/>
            <a:extLst>
              <a:ext uri="{28A0092B-C50C-407E-A947-70E740481C1C}">
                <a14:useLocalDpi xmlns:a14="http://schemas.microsoft.com/office/drawing/2010/main" val="0"/>
              </a:ext>
            </a:extLst>
          </a:blip>
          <a:srcRect l="59438" t="-10658" r="-1236" b="60560"/>
          <a:stretch/>
        </p:blipFill>
        <p:spPr>
          <a:xfrm>
            <a:off x="0" y="4198867"/>
            <a:ext cx="3580276" cy="2659133"/>
          </a:xfrm>
          <a:prstGeom prst="rect">
            <a:avLst/>
          </a:prstGeom>
        </p:spPr>
      </p:pic>
      <p:cxnSp>
        <p:nvCxnSpPr>
          <p:cNvPr id="8" name="Straight Connector 7">
            <a:extLst>
              <a:ext uri="{FF2B5EF4-FFF2-40B4-BE49-F238E27FC236}">
                <a16:creationId xmlns:a16="http://schemas.microsoft.com/office/drawing/2014/main" id="{5EDBA755-C1FF-AE74-3707-FF69C1D72685}"/>
              </a:ext>
            </a:extLst>
          </p:cNvPr>
          <p:cNvCxnSpPr>
            <a:cxnSpLocks/>
          </p:cNvCxnSpPr>
          <p:nvPr userDrawn="1"/>
        </p:nvCxnSpPr>
        <p:spPr>
          <a:xfrm>
            <a:off x="11782908" y="6439837"/>
            <a:ext cx="26588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3E00EEE0-3D49-733B-A46C-82AA9A918FFB}"/>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chemeClr val="bg1"/>
                </a:solidFill>
                <a:latin typeface="Calibri" panose="020F0502020204030204" pitchFamily="34" charset="0"/>
                <a:cs typeface="Calibri" panose="020F0502020204030204" pitchFamily="34" charset="0"/>
              </a:rPr>
              <a:t>EPIC STAYS | </a:t>
            </a:r>
            <a:r>
              <a:rPr lang="en-US" sz="600" b="0" i="0" u="none" kern="1200" spc="0">
                <a:solidFill>
                  <a:schemeClr val="bg1"/>
                </a:solidFill>
                <a:latin typeface="Calibri" panose="020F0502020204030204" pitchFamily="34" charset="0"/>
                <a:ea typeface="+mn-ea"/>
                <a:cs typeface="Calibri" panose="020F0502020204030204" pitchFamily="34" charset="0"/>
              </a:rPr>
              <a:t>DESIGNING INNOVATIVE TOURISM STAYS</a:t>
            </a:r>
          </a:p>
        </p:txBody>
      </p:sp>
      <p:sp>
        <p:nvSpPr>
          <p:cNvPr id="11" name="Slide Number Placeholder 5">
            <a:extLst>
              <a:ext uri="{FF2B5EF4-FFF2-40B4-BE49-F238E27FC236}">
                <a16:creationId xmlns:a16="http://schemas.microsoft.com/office/drawing/2014/main" id="{7CC56E24-5C23-7457-0C6F-C0518EC6A4EB}"/>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chemeClr val="bg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2737186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s Slide 01">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AB58B100-F3B0-9F75-BCD6-CD01355380E3}"/>
              </a:ext>
            </a:extLst>
          </p:cNvPr>
          <p:cNvSpPr/>
          <p:nvPr userDrawn="1"/>
        </p:nvSpPr>
        <p:spPr>
          <a:xfrm rot="16200000">
            <a:off x="1049881" y="1286396"/>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3" name="Freeform 2">
            <a:extLst>
              <a:ext uri="{FF2B5EF4-FFF2-40B4-BE49-F238E27FC236}">
                <a16:creationId xmlns:a16="http://schemas.microsoft.com/office/drawing/2014/main" id="{5A6BB997-596E-4786-2F55-208C130FA1A6}"/>
              </a:ext>
            </a:extLst>
          </p:cNvPr>
          <p:cNvSpPr/>
          <p:nvPr userDrawn="1"/>
        </p:nvSpPr>
        <p:spPr>
          <a:xfrm>
            <a:off x="210220" y="2521176"/>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 name="Picture Placeholder 26">
            <a:extLst>
              <a:ext uri="{FF2B5EF4-FFF2-40B4-BE49-F238E27FC236}">
                <a16:creationId xmlns:a16="http://schemas.microsoft.com/office/drawing/2014/main" id="{222A47AC-E8AE-56CC-DCEC-85D7067A0FBE}"/>
              </a:ext>
            </a:extLst>
          </p:cNvPr>
          <p:cNvSpPr>
            <a:spLocks noGrp="1"/>
          </p:cNvSpPr>
          <p:nvPr>
            <p:ph type="pic" sz="quarter" idx="67"/>
          </p:nvPr>
        </p:nvSpPr>
        <p:spPr>
          <a:xfrm>
            <a:off x="210220" y="6"/>
            <a:ext cx="2332491"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6" name="Text Placeholder 32">
            <a:extLst>
              <a:ext uri="{FF2B5EF4-FFF2-40B4-BE49-F238E27FC236}">
                <a16:creationId xmlns:a16="http://schemas.microsoft.com/office/drawing/2014/main" id="{4001BD79-7C1D-4AEA-28DD-B4D32AD5877B}"/>
              </a:ext>
            </a:extLst>
          </p:cNvPr>
          <p:cNvSpPr>
            <a:spLocks noGrp="1"/>
          </p:cNvSpPr>
          <p:nvPr>
            <p:ph type="body" sz="quarter" idx="18" hasCustomPrompt="1"/>
          </p:nvPr>
        </p:nvSpPr>
        <p:spPr>
          <a:xfrm>
            <a:off x="309338" y="4383483"/>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1" name="Text Placeholder 32">
            <a:extLst>
              <a:ext uri="{FF2B5EF4-FFF2-40B4-BE49-F238E27FC236}">
                <a16:creationId xmlns:a16="http://schemas.microsoft.com/office/drawing/2014/main" id="{67491A92-E816-1D3A-E5D6-EBF192255845}"/>
              </a:ext>
            </a:extLst>
          </p:cNvPr>
          <p:cNvSpPr>
            <a:spLocks noGrp="1"/>
          </p:cNvSpPr>
          <p:nvPr>
            <p:ph type="body" sz="quarter" idx="19" hasCustomPrompt="1"/>
          </p:nvPr>
        </p:nvSpPr>
        <p:spPr>
          <a:xfrm>
            <a:off x="251713" y="3505401"/>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2" name="Text Placeholder 32">
            <a:extLst>
              <a:ext uri="{FF2B5EF4-FFF2-40B4-BE49-F238E27FC236}">
                <a16:creationId xmlns:a16="http://schemas.microsoft.com/office/drawing/2014/main" id="{987EFA9A-2ED0-56D1-40B3-419FC3851D77}"/>
              </a:ext>
            </a:extLst>
          </p:cNvPr>
          <p:cNvSpPr>
            <a:spLocks noGrp="1"/>
          </p:cNvSpPr>
          <p:nvPr>
            <p:ph type="body" sz="quarter" idx="20" hasCustomPrompt="1"/>
          </p:nvPr>
        </p:nvSpPr>
        <p:spPr>
          <a:xfrm>
            <a:off x="1286928" y="3917325"/>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13" name="Text Placeholder 23">
            <a:extLst>
              <a:ext uri="{FF2B5EF4-FFF2-40B4-BE49-F238E27FC236}">
                <a16:creationId xmlns:a16="http://schemas.microsoft.com/office/drawing/2014/main" id="{03661970-41DC-FEFA-3751-A94EF54BBECA}"/>
              </a:ext>
            </a:extLst>
          </p:cNvPr>
          <p:cNvSpPr>
            <a:spLocks noGrp="1"/>
          </p:cNvSpPr>
          <p:nvPr>
            <p:ph type="body" sz="quarter" idx="66" hasCustomPrompt="1"/>
          </p:nvPr>
        </p:nvSpPr>
        <p:spPr>
          <a:xfrm rot="16200000">
            <a:off x="1061980" y="1299791"/>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14" name="Straight Connector 13">
            <a:extLst>
              <a:ext uri="{FF2B5EF4-FFF2-40B4-BE49-F238E27FC236}">
                <a16:creationId xmlns:a16="http://schemas.microsoft.com/office/drawing/2014/main" id="{97B18728-F186-A8AC-4AD7-600B58C667B4}"/>
              </a:ext>
            </a:extLst>
          </p:cNvPr>
          <p:cNvCxnSpPr>
            <a:cxnSpLocks/>
          </p:cNvCxnSpPr>
          <p:nvPr userDrawn="1"/>
        </p:nvCxnSpPr>
        <p:spPr>
          <a:xfrm flipV="1">
            <a:off x="213223" y="4140322"/>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56BC89A4-DD24-2C25-BFA4-C7F92035029F}"/>
              </a:ext>
            </a:extLst>
          </p:cNvPr>
          <p:cNvSpPr/>
          <p:nvPr userDrawn="1"/>
        </p:nvSpPr>
        <p:spPr>
          <a:xfrm rot="10800000">
            <a:off x="3009806" y="313144"/>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object 3">
            <a:extLst>
              <a:ext uri="{FF2B5EF4-FFF2-40B4-BE49-F238E27FC236}">
                <a16:creationId xmlns:a16="http://schemas.microsoft.com/office/drawing/2014/main" id="{13DEC2A7-8A35-A10B-354E-B48ACD1AC720}"/>
              </a:ext>
            </a:extLst>
          </p:cNvPr>
          <p:cNvSpPr/>
          <p:nvPr userDrawn="1"/>
        </p:nvSpPr>
        <p:spPr>
          <a:xfrm rot="5400000">
            <a:off x="3851599" y="5170247"/>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a:p>
        </p:txBody>
      </p:sp>
      <p:sp>
        <p:nvSpPr>
          <p:cNvPr id="17" name="Picture Placeholder 63">
            <a:extLst>
              <a:ext uri="{FF2B5EF4-FFF2-40B4-BE49-F238E27FC236}">
                <a16:creationId xmlns:a16="http://schemas.microsoft.com/office/drawing/2014/main" id="{3F69ECB2-5E5E-6F96-31CC-D27D9FAE69FD}"/>
              </a:ext>
            </a:extLst>
          </p:cNvPr>
          <p:cNvSpPr>
            <a:spLocks noGrp="1"/>
          </p:cNvSpPr>
          <p:nvPr>
            <p:ph type="pic" sz="quarter" idx="85"/>
          </p:nvPr>
        </p:nvSpPr>
        <p:spPr>
          <a:xfrm>
            <a:off x="3007378" y="3506784"/>
            <a:ext cx="2332491" cy="3351213"/>
          </a:xfrm>
          <a:custGeom>
            <a:avLst/>
            <a:gdLst>
              <a:gd name="connsiteX0" fmla="*/ 0 w 2332491"/>
              <a:gd name="connsiteY0" fmla="*/ 0 h 3351213"/>
              <a:gd name="connsiteX1" fmla="*/ 2332491 w 2332491"/>
              <a:gd name="connsiteY1" fmla="*/ 0 h 3351213"/>
              <a:gd name="connsiteX2" fmla="*/ 2332491 w 2332491"/>
              <a:gd name="connsiteY2" fmla="*/ 373296 h 3351213"/>
              <a:gd name="connsiteX3" fmla="*/ 2131611 w 2332491"/>
              <a:gd name="connsiteY3" fmla="*/ 373296 h 3351213"/>
              <a:gd name="connsiteX4" fmla="*/ 2131611 w 2332491"/>
              <a:gd name="connsiteY4" fmla="*/ 3351183 h 3351213"/>
              <a:gd name="connsiteX5" fmla="*/ 2332491 w 2332491"/>
              <a:gd name="connsiteY5" fmla="*/ 3351183 h 3351213"/>
              <a:gd name="connsiteX6" fmla="*/ 2332491 w 2332491"/>
              <a:gd name="connsiteY6" fmla="*/ 3351213 h 3351213"/>
              <a:gd name="connsiteX7" fmla="*/ 0 w 2332491"/>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2491" h="3351213">
                <a:moveTo>
                  <a:pt x="0" y="0"/>
                </a:moveTo>
                <a:lnTo>
                  <a:pt x="2332491" y="0"/>
                </a:lnTo>
                <a:lnTo>
                  <a:pt x="2332491" y="373296"/>
                </a:lnTo>
                <a:lnTo>
                  <a:pt x="2131611" y="373296"/>
                </a:lnTo>
                <a:lnTo>
                  <a:pt x="2131611" y="3351183"/>
                </a:lnTo>
                <a:lnTo>
                  <a:pt x="2332491" y="3351183"/>
                </a:lnTo>
                <a:lnTo>
                  <a:pt x="2332491" y="3351213"/>
                </a:lnTo>
                <a:lnTo>
                  <a:pt x="0" y="3351213"/>
                </a:lnTo>
                <a:close/>
              </a:path>
            </a:pathLst>
          </a:custGeom>
          <a:solidFill>
            <a:schemeClr val="bg1">
              <a:lumMod val="95000"/>
            </a:schemeClr>
          </a:solidFill>
        </p:spPr>
        <p:txBody>
          <a:bodyPr wrap="square">
            <a:noAutofit/>
          </a:bodyPr>
          <a:lstStyle/>
          <a:p>
            <a:endParaRPr lang="en-GB" dirty="0"/>
          </a:p>
        </p:txBody>
      </p:sp>
      <p:sp>
        <p:nvSpPr>
          <p:cNvPr id="18" name="Text Placeholder 32">
            <a:extLst>
              <a:ext uri="{FF2B5EF4-FFF2-40B4-BE49-F238E27FC236}">
                <a16:creationId xmlns:a16="http://schemas.microsoft.com/office/drawing/2014/main" id="{76079F84-B306-F7E7-A066-B14BCD193490}"/>
              </a:ext>
            </a:extLst>
          </p:cNvPr>
          <p:cNvSpPr>
            <a:spLocks noGrp="1"/>
          </p:cNvSpPr>
          <p:nvPr>
            <p:ph type="body" sz="quarter" idx="86" hasCustomPrompt="1"/>
          </p:nvPr>
        </p:nvSpPr>
        <p:spPr>
          <a:xfrm>
            <a:off x="3114205" y="1801198"/>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9" name="Text Placeholder 32">
            <a:extLst>
              <a:ext uri="{FF2B5EF4-FFF2-40B4-BE49-F238E27FC236}">
                <a16:creationId xmlns:a16="http://schemas.microsoft.com/office/drawing/2014/main" id="{A4012D8B-03FF-7AB7-2352-50B881B6772F}"/>
              </a:ext>
            </a:extLst>
          </p:cNvPr>
          <p:cNvSpPr>
            <a:spLocks noGrp="1"/>
          </p:cNvSpPr>
          <p:nvPr>
            <p:ph type="body" sz="quarter" idx="87" hasCustomPrompt="1"/>
          </p:nvPr>
        </p:nvSpPr>
        <p:spPr>
          <a:xfrm>
            <a:off x="3056580" y="923116"/>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20" name="Text Placeholder 32">
            <a:extLst>
              <a:ext uri="{FF2B5EF4-FFF2-40B4-BE49-F238E27FC236}">
                <a16:creationId xmlns:a16="http://schemas.microsoft.com/office/drawing/2014/main" id="{9576CC2E-339A-8170-905A-A21C9CAE4146}"/>
              </a:ext>
            </a:extLst>
          </p:cNvPr>
          <p:cNvSpPr>
            <a:spLocks noGrp="1"/>
          </p:cNvSpPr>
          <p:nvPr>
            <p:ph type="body" sz="quarter" idx="88" hasCustomPrompt="1"/>
          </p:nvPr>
        </p:nvSpPr>
        <p:spPr>
          <a:xfrm>
            <a:off x="4091795" y="1335040"/>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1" name="Straight Connector 20">
            <a:extLst>
              <a:ext uri="{FF2B5EF4-FFF2-40B4-BE49-F238E27FC236}">
                <a16:creationId xmlns:a16="http://schemas.microsoft.com/office/drawing/2014/main" id="{FE694A44-1BDC-AFDB-FF67-66ADDE7DB91A}"/>
              </a:ext>
            </a:extLst>
          </p:cNvPr>
          <p:cNvCxnSpPr>
            <a:cxnSpLocks/>
          </p:cNvCxnSpPr>
          <p:nvPr userDrawn="1"/>
        </p:nvCxnSpPr>
        <p:spPr>
          <a:xfrm flipV="1">
            <a:off x="3018090" y="1558037"/>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object 3">
            <a:extLst>
              <a:ext uri="{FF2B5EF4-FFF2-40B4-BE49-F238E27FC236}">
                <a16:creationId xmlns:a16="http://schemas.microsoft.com/office/drawing/2014/main" id="{75BA7323-31AB-B9AD-9AF6-A0EE0CE9268B}"/>
              </a:ext>
            </a:extLst>
          </p:cNvPr>
          <p:cNvSpPr/>
          <p:nvPr userDrawn="1"/>
        </p:nvSpPr>
        <p:spPr>
          <a:xfrm rot="16200000">
            <a:off x="6631589" y="1290171"/>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FBA63B"/>
          </a:solidFill>
        </p:spPr>
        <p:txBody>
          <a:bodyPr wrap="square" lIns="0" tIns="0" rIns="0" bIns="0" rtlCol="0"/>
          <a:lstStyle/>
          <a:p>
            <a:endParaRPr/>
          </a:p>
        </p:txBody>
      </p:sp>
      <p:sp>
        <p:nvSpPr>
          <p:cNvPr id="24" name="Freeform 23">
            <a:extLst>
              <a:ext uri="{FF2B5EF4-FFF2-40B4-BE49-F238E27FC236}">
                <a16:creationId xmlns:a16="http://schemas.microsoft.com/office/drawing/2014/main" id="{B48294FA-6206-DC27-6E44-D4BB7C2C8DC7}"/>
              </a:ext>
            </a:extLst>
          </p:cNvPr>
          <p:cNvSpPr/>
          <p:nvPr userDrawn="1"/>
        </p:nvSpPr>
        <p:spPr>
          <a:xfrm>
            <a:off x="5791928" y="2524951"/>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Picture Placeholder 26">
            <a:extLst>
              <a:ext uri="{FF2B5EF4-FFF2-40B4-BE49-F238E27FC236}">
                <a16:creationId xmlns:a16="http://schemas.microsoft.com/office/drawing/2014/main" id="{DBFAC1F1-D0E5-BCB9-86E9-2EA24562BF8D}"/>
              </a:ext>
            </a:extLst>
          </p:cNvPr>
          <p:cNvSpPr>
            <a:spLocks noGrp="1"/>
          </p:cNvSpPr>
          <p:nvPr>
            <p:ph type="pic" sz="quarter" idx="89"/>
          </p:nvPr>
        </p:nvSpPr>
        <p:spPr>
          <a:xfrm>
            <a:off x="5791928" y="3781"/>
            <a:ext cx="2332491"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6" name="Text Placeholder 32">
            <a:extLst>
              <a:ext uri="{FF2B5EF4-FFF2-40B4-BE49-F238E27FC236}">
                <a16:creationId xmlns:a16="http://schemas.microsoft.com/office/drawing/2014/main" id="{56C07F70-6842-66F8-7253-081C5AFCB97F}"/>
              </a:ext>
            </a:extLst>
          </p:cNvPr>
          <p:cNvSpPr>
            <a:spLocks noGrp="1"/>
          </p:cNvSpPr>
          <p:nvPr>
            <p:ph type="body" sz="quarter" idx="90" hasCustomPrompt="1"/>
          </p:nvPr>
        </p:nvSpPr>
        <p:spPr>
          <a:xfrm>
            <a:off x="5891046" y="4387258"/>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3" name="Text Placeholder 32">
            <a:extLst>
              <a:ext uri="{FF2B5EF4-FFF2-40B4-BE49-F238E27FC236}">
                <a16:creationId xmlns:a16="http://schemas.microsoft.com/office/drawing/2014/main" id="{40168223-E82F-C581-CD6C-819F083C284A}"/>
              </a:ext>
            </a:extLst>
          </p:cNvPr>
          <p:cNvSpPr>
            <a:spLocks noGrp="1"/>
          </p:cNvSpPr>
          <p:nvPr>
            <p:ph type="body" sz="quarter" idx="91" hasCustomPrompt="1"/>
          </p:nvPr>
        </p:nvSpPr>
        <p:spPr>
          <a:xfrm>
            <a:off x="5833421" y="3509176"/>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35" name="Text Placeholder 32">
            <a:extLst>
              <a:ext uri="{FF2B5EF4-FFF2-40B4-BE49-F238E27FC236}">
                <a16:creationId xmlns:a16="http://schemas.microsoft.com/office/drawing/2014/main" id="{6965A4F2-CFB5-597B-B1A4-DD256D8297E7}"/>
              </a:ext>
            </a:extLst>
          </p:cNvPr>
          <p:cNvSpPr>
            <a:spLocks noGrp="1"/>
          </p:cNvSpPr>
          <p:nvPr>
            <p:ph type="body" sz="quarter" idx="92" hasCustomPrompt="1"/>
          </p:nvPr>
        </p:nvSpPr>
        <p:spPr>
          <a:xfrm>
            <a:off x="6868636" y="3921100"/>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7" name="Text Placeholder 23">
            <a:extLst>
              <a:ext uri="{FF2B5EF4-FFF2-40B4-BE49-F238E27FC236}">
                <a16:creationId xmlns:a16="http://schemas.microsoft.com/office/drawing/2014/main" id="{0058FE08-A56A-1DCA-7467-6DC169387395}"/>
              </a:ext>
            </a:extLst>
          </p:cNvPr>
          <p:cNvSpPr>
            <a:spLocks noGrp="1"/>
          </p:cNvSpPr>
          <p:nvPr>
            <p:ph type="body" sz="quarter" idx="93" hasCustomPrompt="1"/>
          </p:nvPr>
        </p:nvSpPr>
        <p:spPr>
          <a:xfrm rot="16200000">
            <a:off x="6643688" y="1303566"/>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38" name="Straight Connector 37">
            <a:extLst>
              <a:ext uri="{FF2B5EF4-FFF2-40B4-BE49-F238E27FC236}">
                <a16:creationId xmlns:a16="http://schemas.microsoft.com/office/drawing/2014/main" id="{AE696F87-EAE8-55E7-10A1-B3B87338CB68}"/>
              </a:ext>
            </a:extLst>
          </p:cNvPr>
          <p:cNvCxnSpPr>
            <a:cxnSpLocks/>
          </p:cNvCxnSpPr>
          <p:nvPr userDrawn="1"/>
        </p:nvCxnSpPr>
        <p:spPr>
          <a:xfrm flipV="1">
            <a:off x="5794931" y="4144097"/>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Text Placeholder 23">
            <a:extLst>
              <a:ext uri="{FF2B5EF4-FFF2-40B4-BE49-F238E27FC236}">
                <a16:creationId xmlns:a16="http://schemas.microsoft.com/office/drawing/2014/main" id="{78F1EF78-9AD9-0FCA-90D3-30D5C9A8CED2}"/>
              </a:ext>
            </a:extLst>
          </p:cNvPr>
          <p:cNvSpPr>
            <a:spLocks noGrp="1"/>
          </p:cNvSpPr>
          <p:nvPr>
            <p:ph type="body" sz="quarter" idx="98" hasCustomPrompt="1"/>
          </p:nvPr>
        </p:nvSpPr>
        <p:spPr>
          <a:xfrm rot="16200000">
            <a:off x="3857607" y="5142909"/>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42" name="Text Placeholder 32">
            <a:extLst>
              <a:ext uri="{FF2B5EF4-FFF2-40B4-BE49-F238E27FC236}">
                <a16:creationId xmlns:a16="http://schemas.microsoft.com/office/drawing/2014/main" id="{44EE4033-E818-4E58-A69F-F073C9036957}"/>
              </a:ext>
            </a:extLst>
          </p:cNvPr>
          <p:cNvSpPr>
            <a:spLocks noGrp="1"/>
          </p:cNvSpPr>
          <p:nvPr>
            <p:ph type="body" sz="quarter" idx="42" hasCustomPrompt="1"/>
          </p:nvPr>
        </p:nvSpPr>
        <p:spPr>
          <a:xfrm rot="16200000">
            <a:off x="8464222" y="3119182"/>
            <a:ext cx="6840061" cy="637571"/>
          </a:xfrm>
          <a:prstGeom prst="rect">
            <a:avLst/>
          </a:prstGeom>
        </p:spPr>
        <p:txBody>
          <a:bodyPr anchor="t">
            <a:noAutofit/>
          </a:bodyPr>
          <a:lstStyle>
            <a:lvl1pPr marL="0" indent="0" algn="ct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19308138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2_Final Slide">
    <p:spTree>
      <p:nvGrpSpPr>
        <p:cNvPr id="1" name=""/>
        <p:cNvGrpSpPr/>
        <p:nvPr/>
      </p:nvGrpSpPr>
      <p:grpSpPr>
        <a:xfrm>
          <a:off x="0" y="0"/>
          <a:ext cx="0" cy="0"/>
          <a:chOff x="0" y="0"/>
          <a:chExt cx="0" cy="0"/>
        </a:xfrm>
      </p:grpSpPr>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grpSp>
        <p:nvGrpSpPr>
          <p:cNvPr id="2" name="Group 1">
            <a:extLst>
              <a:ext uri="{FF2B5EF4-FFF2-40B4-BE49-F238E27FC236}">
                <a16:creationId xmlns:a16="http://schemas.microsoft.com/office/drawing/2014/main" id="{19E94340-E7C9-FD10-CDF5-EA4F09829AFA}"/>
              </a:ext>
            </a:extLst>
          </p:cNvPr>
          <p:cNvGrpSpPr/>
          <p:nvPr userDrawn="1"/>
        </p:nvGrpSpPr>
        <p:grpSpPr>
          <a:xfrm>
            <a:off x="441852" y="5691396"/>
            <a:ext cx="6969049" cy="851642"/>
            <a:chOff x="441852" y="5691396"/>
            <a:chExt cx="6969049" cy="851642"/>
          </a:xfrm>
        </p:grpSpPr>
        <p:pic>
          <p:nvPicPr>
            <p:cNvPr id="3" name="Picture 2" descr="Co-funded by the European Union logo in png for web usage">
              <a:extLst>
                <a:ext uri="{FF2B5EF4-FFF2-40B4-BE49-F238E27FC236}">
                  <a16:creationId xmlns:a16="http://schemas.microsoft.com/office/drawing/2014/main" id="{EC6E87C7-9F69-A089-20FA-DA4D6CEB61E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7" name="Rectangle 6">
              <a:extLst>
                <a:ext uri="{FF2B5EF4-FFF2-40B4-BE49-F238E27FC236}">
                  <a16:creationId xmlns:a16="http://schemas.microsoft.com/office/drawing/2014/main" id="{06B9BC08-246C-41F9-5F48-C6206AB88520}"/>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9" name="Group 8">
              <a:extLst>
                <a:ext uri="{FF2B5EF4-FFF2-40B4-BE49-F238E27FC236}">
                  <a16:creationId xmlns:a16="http://schemas.microsoft.com/office/drawing/2014/main" id="{D83D116D-D5D7-6D13-4143-817E536792EC}"/>
                </a:ext>
              </a:extLst>
            </p:cNvPr>
            <p:cNvGrpSpPr/>
            <p:nvPr userDrawn="1"/>
          </p:nvGrpSpPr>
          <p:grpSpPr>
            <a:xfrm>
              <a:off x="441852" y="5691396"/>
              <a:ext cx="1307461" cy="742180"/>
              <a:chOff x="340586" y="8789227"/>
              <a:chExt cx="1307461" cy="742180"/>
            </a:xfrm>
          </p:grpSpPr>
          <p:sp>
            <p:nvSpPr>
              <p:cNvPr id="10" name="Rectangle 9">
                <a:extLst>
                  <a:ext uri="{FF2B5EF4-FFF2-40B4-BE49-F238E27FC236}">
                    <a16:creationId xmlns:a16="http://schemas.microsoft.com/office/drawing/2014/main" id="{5C89A9DE-C4F1-4886-C0C6-81109E61EE9A}"/>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3">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11" name="Picture 10">
                <a:extLst>
                  <a:ext uri="{FF2B5EF4-FFF2-40B4-BE49-F238E27FC236}">
                    <a16:creationId xmlns:a16="http://schemas.microsoft.com/office/drawing/2014/main" id="{BFACA943-A66B-488B-27E9-35BBFCD5DF6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3414696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s Slide 0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4AFAF"/>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6BF8C"/>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1B4AC"/>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04</a:t>
            </a:r>
            <a:endParaRPr lang="en-US"/>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05</a:t>
            </a:r>
            <a:endParaRPr lang="en-US"/>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06</a:t>
            </a:r>
            <a:endParaRPr lang="en-US"/>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CONTENTS</a:t>
            </a:r>
            <a:endParaRPr lang="en-US"/>
          </a:p>
        </p:txBody>
      </p:sp>
    </p:spTree>
    <p:extLst>
      <p:ext uri="{BB962C8B-B14F-4D97-AF65-F5344CB8AC3E}">
        <p14:creationId xmlns:p14="http://schemas.microsoft.com/office/powerpoint/2010/main" val="2409520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s Slide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2CCCA"/>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07</a:t>
            </a:r>
            <a:endParaRPr lang="en-US"/>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08</a:t>
            </a:r>
            <a:endParaRPr lang="en-US"/>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09</a:t>
            </a:r>
            <a:endParaRPr lang="en-US"/>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CONTENTS</a:t>
            </a:r>
            <a:endParaRPr lang="en-US"/>
          </a:p>
        </p:txBody>
      </p:sp>
    </p:spTree>
    <p:extLst>
      <p:ext uri="{BB962C8B-B14F-4D97-AF65-F5344CB8AC3E}">
        <p14:creationId xmlns:p14="http://schemas.microsoft.com/office/powerpoint/2010/main" val="21406638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7AFD09FD-F964-4BBA-F4B5-AF920F2D68B2}"/>
              </a:ext>
            </a:extLst>
          </p:cNvPr>
          <p:cNvSpPr/>
          <p:nvPr userDrawn="1"/>
        </p:nvSpPr>
        <p:spPr>
          <a:xfrm>
            <a:off x="9747" y="0"/>
            <a:ext cx="7218860" cy="6858002"/>
          </a:xfrm>
          <a:custGeom>
            <a:avLst/>
            <a:gdLst>
              <a:gd name="connsiteX0" fmla="*/ 0 w 6503537"/>
              <a:gd name="connsiteY0" fmla="*/ 0 h 6838017"/>
              <a:gd name="connsiteX1" fmla="*/ 6503537 w 6503537"/>
              <a:gd name="connsiteY1" fmla="*/ 0 h 6838017"/>
              <a:gd name="connsiteX2" fmla="*/ 6503537 w 6503537"/>
              <a:gd name="connsiteY2" fmla="*/ 3800463 h 6838017"/>
              <a:gd name="connsiteX3" fmla="*/ 6496220 w 6503537"/>
              <a:gd name="connsiteY3" fmla="*/ 3800463 h 6838017"/>
              <a:gd name="connsiteX4" fmla="*/ 6503537 w 6503537"/>
              <a:gd name="connsiteY4" fmla="*/ 3994646 h 6838017"/>
              <a:gd name="connsiteX5" fmla="*/ 5228852 w 6503537"/>
              <a:gd name="connsiteY5" fmla="*/ 6653989 h 6838017"/>
              <a:gd name="connsiteX6" fmla="*/ 4978182 w 6503537"/>
              <a:gd name="connsiteY6" fmla="*/ 6838017 h 6838017"/>
              <a:gd name="connsiteX7" fmla="*/ 1019075 w 6503537"/>
              <a:gd name="connsiteY7" fmla="*/ 6838017 h 6838017"/>
              <a:gd name="connsiteX8" fmla="*/ 965583 w 6503537"/>
              <a:gd name="connsiteY8" fmla="*/ 6802921 h 6838017"/>
              <a:gd name="connsiteX9" fmla="*/ 88357 w 6503537"/>
              <a:gd name="connsiteY9" fmla="*/ 5919024 h 6838017"/>
              <a:gd name="connsiteX10" fmla="*/ 0 w 6503537"/>
              <a:gd name="connsiteY10" fmla="*/ 5775966 h 6838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03537" h="6838017">
                <a:moveTo>
                  <a:pt x="0" y="0"/>
                </a:moveTo>
                <a:lnTo>
                  <a:pt x="6503537" y="0"/>
                </a:lnTo>
                <a:lnTo>
                  <a:pt x="6503537" y="3800463"/>
                </a:lnTo>
                <a:lnTo>
                  <a:pt x="6496220" y="3800463"/>
                </a:lnTo>
                <a:cubicBezTo>
                  <a:pt x="6503537" y="3865190"/>
                  <a:pt x="6503537" y="3929921"/>
                  <a:pt x="6503537" y="3994646"/>
                </a:cubicBezTo>
                <a:cubicBezTo>
                  <a:pt x="6503537" y="5066697"/>
                  <a:pt x="6007851" y="6022691"/>
                  <a:pt x="5228852" y="6653989"/>
                </a:cubicBezTo>
                <a:lnTo>
                  <a:pt x="4978182" y="6838017"/>
                </a:lnTo>
                <a:lnTo>
                  <a:pt x="1019075" y="6838017"/>
                </a:lnTo>
                <a:lnTo>
                  <a:pt x="965583" y="6802921"/>
                </a:lnTo>
                <a:cubicBezTo>
                  <a:pt x="621940" y="6562487"/>
                  <a:pt x="324410" y="6262731"/>
                  <a:pt x="88357" y="5919024"/>
                </a:cubicBezTo>
                <a:lnTo>
                  <a:pt x="0" y="5775966"/>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EF70B95F-EAF9-F817-7FD9-DA2A63B9B1A7}"/>
              </a:ext>
            </a:extLst>
          </p:cNvPr>
          <p:cNvSpPr/>
          <p:nvPr userDrawn="1"/>
        </p:nvSpPr>
        <p:spPr>
          <a:xfrm>
            <a:off x="0" y="206652"/>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7" name="Text Placeholder 25">
            <a:extLst>
              <a:ext uri="{FF2B5EF4-FFF2-40B4-BE49-F238E27FC236}">
                <a16:creationId xmlns:a16="http://schemas.microsoft.com/office/drawing/2014/main" id="{B616B88E-4BB7-81FA-3B87-0FAFC141ADC4}"/>
              </a:ext>
            </a:extLst>
          </p:cNvPr>
          <p:cNvSpPr>
            <a:spLocks noGrp="1"/>
          </p:cNvSpPr>
          <p:nvPr>
            <p:ph type="body" sz="quarter" idx="15" hasCustomPrompt="1"/>
          </p:nvPr>
        </p:nvSpPr>
        <p:spPr>
          <a:xfrm>
            <a:off x="5812897" y="79970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8" name="Text Placeholder 25">
            <a:extLst>
              <a:ext uri="{FF2B5EF4-FFF2-40B4-BE49-F238E27FC236}">
                <a16:creationId xmlns:a16="http://schemas.microsoft.com/office/drawing/2014/main" id="{B0C46E35-F610-ABD0-1528-30C1FF792CEB}"/>
              </a:ext>
            </a:extLst>
          </p:cNvPr>
          <p:cNvSpPr>
            <a:spLocks noGrp="1"/>
          </p:cNvSpPr>
          <p:nvPr>
            <p:ph type="body" sz="quarter" idx="14" hasCustomPrompt="1"/>
          </p:nvPr>
        </p:nvSpPr>
        <p:spPr>
          <a:xfrm>
            <a:off x="6648193" y="79970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9" name="Text Placeholder 17">
            <a:extLst>
              <a:ext uri="{FF2B5EF4-FFF2-40B4-BE49-F238E27FC236}">
                <a16:creationId xmlns:a16="http://schemas.microsoft.com/office/drawing/2014/main" id="{257154F1-0202-0F9B-AC33-080819B18788}"/>
              </a:ext>
            </a:extLst>
          </p:cNvPr>
          <p:cNvSpPr>
            <a:spLocks noGrp="1"/>
          </p:cNvSpPr>
          <p:nvPr>
            <p:ph type="body" sz="quarter" idx="28" hasCustomPrompt="1"/>
          </p:nvPr>
        </p:nvSpPr>
        <p:spPr>
          <a:xfrm>
            <a:off x="979124" y="1714696"/>
            <a:ext cx="4198618" cy="4476077"/>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Text Placeholder 25">
            <a:extLst>
              <a:ext uri="{FF2B5EF4-FFF2-40B4-BE49-F238E27FC236}">
                <a16:creationId xmlns:a16="http://schemas.microsoft.com/office/drawing/2014/main" id="{696B3478-DB79-9219-A58A-82E38F3C6380}"/>
              </a:ext>
            </a:extLst>
          </p:cNvPr>
          <p:cNvSpPr>
            <a:spLocks noGrp="1"/>
          </p:cNvSpPr>
          <p:nvPr>
            <p:ph type="body" sz="quarter" idx="29" hasCustomPrompt="1"/>
          </p:nvPr>
        </p:nvSpPr>
        <p:spPr>
          <a:xfrm>
            <a:off x="5834600" y="1714697"/>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11" name="Text Placeholder 25">
            <a:extLst>
              <a:ext uri="{FF2B5EF4-FFF2-40B4-BE49-F238E27FC236}">
                <a16:creationId xmlns:a16="http://schemas.microsoft.com/office/drawing/2014/main" id="{88A0A28D-0256-CFAA-1C34-8C3FDE76E315}"/>
              </a:ext>
            </a:extLst>
          </p:cNvPr>
          <p:cNvSpPr>
            <a:spLocks noGrp="1"/>
          </p:cNvSpPr>
          <p:nvPr>
            <p:ph type="body" sz="quarter" idx="30" hasCustomPrompt="1"/>
          </p:nvPr>
        </p:nvSpPr>
        <p:spPr>
          <a:xfrm>
            <a:off x="6669896" y="1714697"/>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2" name="Text Placeholder 25">
            <a:extLst>
              <a:ext uri="{FF2B5EF4-FFF2-40B4-BE49-F238E27FC236}">
                <a16:creationId xmlns:a16="http://schemas.microsoft.com/office/drawing/2014/main" id="{175FD603-57DB-8545-9E29-BCA955F40C20}"/>
              </a:ext>
            </a:extLst>
          </p:cNvPr>
          <p:cNvSpPr>
            <a:spLocks noGrp="1"/>
          </p:cNvSpPr>
          <p:nvPr>
            <p:ph type="body" sz="quarter" idx="31" hasCustomPrompt="1"/>
          </p:nvPr>
        </p:nvSpPr>
        <p:spPr>
          <a:xfrm>
            <a:off x="5841179" y="2629684"/>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13" name="Text Placeholder 25">
            <a:extLst>
              <a:ext uri="{FF2B5EF4-FFF2-40B4-BE49-F238E27FC236}">
                <a16:creationId xmlns:a16="http://schemas.microsoft.com/office/drawing/2014/main" id="{30A18E53-9C11-3D8E-34C2-233D976BBC01}"/>
              </a:ext>
            </a:extLst>
          </p:cNvPr>
          <p:cNvSpPr>
            <a:spLocks noGrp="1"/>
          </p:cNvSpPr>
          <p:nvPr>
            <p:ph type="body" sz="quarter" idx="32" hasCustomPrompt="1"/>
          </p:nvPr>
        </p:nvSpPr>
        <p:spPr>
          <a:xfrm>
            <a:off x="6676475" y="2629684"/>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4" name="Text Placeholder 25">
            <a:extLst>
              <a:ext uri="{FF2B5EF4-FFF2-40B4-BE49-F238E27FC236}">
                <a16:creationId xmlns:a16="http://schemas.microsoft.com/office/drawing/2014/main" id="{2D2CD730-960B-D2A9-4F6C-4DB5BADE4C19}"/>
              </a:ext>
            </a:extLst>
          </p:cNvPr>
          <p:cNvSpPr>
            <a:spLocks noGrp="1"/>
          </p:cNvSpPr>
          <p:nvPr>
            <p:ph type="body" sz="quarter" idx="33" hasCustomPrompt="1"/>
          </p:nvPr>
        </p:nvSpPr>
        <p:spPr>
          <a:xfrm>
            <a:off x="5862882" y="3544672"/>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15" name="Text Placeholder 25">
            <a:extLst>
              <a:ext uri="{FF2B5EF4-FFF2-40B4-BE49-F238E27FC236}">
                <a16:creationId xmlns:a16="http://schemas.microsoft.com/office/drawing/2014/main" id="{B4F67A0C-F23B-B32A-FBC3-5673C6F33C3C}"/>
              </a:ext>
            </a:extLst>
          </p:cNvPr>
          <p:cNvSpPr>
            <a:spLocks noGrp="1"/>
          </p:cNvSpPr>
          <p:nvPr>
            <p:ph type="body" sz="quarter" idx="34" hasCustomPrompt="1"/>
          </p:nvPr>
        </p:nvSpPr>
        <p:spPr>
          <a:xfrm>
            <a:off x="6698178" y="3544672"/>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6" name="Text Placeholder 25">
            <a:extLst>
              <a:ext uri="{FF2B5EF4-FFF2-40B4-BE49-F238E27FC236}">
                <a16:creationId xmlns:a16="http://schemas.microsoft.com/office/drawing/2014/main" id="{5415E5DD-3023-1518-7EEC-E9E811B03865}"/>
              </a:ext>
            </a:extLst>
          </p:cNvPr>
          <p:cNvSpPr>
            <a:spLocks noGrp="1"/>
          </p:cNvSpPr>
          <p:nvPr>
            <p:ph type="body" sz="quarter" idx="35" hasCustomPrompt="1"/>
          </p:nvPr>
        </p:nvSpPr>
        <p:spPr>
          <a:xfrm>
            <a:off x="5841179" y="445965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17" name="Text Placeholder 25">
            <a:extLst>
              <a:ext uri="{FF2B5EF4-FFF2-40B4-BE49-F238E27FC236}">
                <a16:creationId xmlns:a16="http://schemas.microsoft.com/office/drawing/2014/main" id="{8A4AB095-362A-BB27-C305-AAA03514B046}"/>
              </a:ext>
            </a:extLst>
          </p:cNvPr>
          <p:cNvSpPr>
            <a:spLocks noGrp="1"/>
          </p:cNvSpPr>
          <p:nvPr>
            <p:ph type="body" sz="quarter" idx="36" hasCustomPrompt="1"/>
          </p:nvPr>
        </p:nvSpPr>
        <p:spPr>
          <a:xfrm>
            <a:off x="6676475" y="445965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8" name="Text Placeholder 23">
            <a:extLst>
              <a:ext uri="{FF2B5EF4-FFF2-40B4-BE49-F238E27FC236}">
                <a16:creationId xmlns:a16="http://schemas.microsoft.com/office/drawing/2014/main" id="{6FC0EADD-4B42-016A-166A-4CD197166DBB}"/>
              </a:ext>
            </a:extLst>
          </p:cNvPr>
          <p:cNvSpPr>
            <a:spLocks noGrp="1"/>
          </p:cNvSpPr>
          <p:nvPr>
            <p:ph type="body" sz="quarter" idx="27" hasCustomPrompt="1"/>
          </p:nvPr>
        </p:nvSpPr>
        <p:spPr>
          <a:xfrm>
            <a:off x="864755" y="321248"/>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0" name="Straight Connector 19">
            <a:extLst>
              <a:ext uri="{FF2B5EF4-FFF2-40B4-BE49-F238E27FC236}">
                <a16:creationId xmlns:a16="http://schemas.microsoft.com/office/drawing/2014/main" id="{82DDEA65-7AB9-2AA4-31D9-4E6E05ABB2D9}"/>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22" name="Slide Number Placeholder 5">
            <a:extLst>
              <a:ext uri="{FF2B5EF4-FFF2-40B4-BE49-F238E27FC236}">
                <a16:creationId xmlns:a16="http://schemas.microsoft.com/office/drawing/2014/main" id="{EC2925E5-C063-B82D-42BD-B4E24B7E0C17}"/>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23" name="Rectangle 22">
            <a:extLst>
              <a:ext uri="{FF2B5EF4-FFF2-40B4-BE49-F238E27FC236}">
                <a16:creationId xmlns:a16="http://schemas.microsoft.com/office/drawing/2014/main" id="{FDE308D3-0016-EF7D-BEDE-2D0C36BCB10C}"/>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STAYS </a:t>
            </a:r>
            <a:r>
              <a:rPr lang="en-GB" sz="600" b="1" i="0" u="none" spc="0">
                <a:solidFill>
                  <a:srgbClr val="FBA63B"/>
                </a:solidFill>
                <a:latin typeface="Calibri" panose="020F0502020204030204" pitchFamily="34" charset="0"/>
                <a:cs typeface="Calibri" panose="020F0502020204030204" pitchFamily="34" charset="0"/>
              </a:rPr>
              <a:t>|</a:t>
            </a:r>
            <a:r>
              <a:rPr lang="en-GB" sz="600" b="1" i="0" u="none" spc="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4765027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DDCA6A74-0F05-4A37-278E-DFD3C0622D66}"/>
              </a:ext>
            </a:extLst>
          </p:cNvPr>
          <p:cNvSpPr/>
          <p:nvPr userDrawn="1"/>
        </p:nvSpPr>
        <p:spPr>
          <a:xfrm>
            <a:off x="8391777" y="640554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 name="Freeform 1">
            <a:extLst>
              <a:ext uri="{FF2B5EF4-FFF2-40B4-BE49-F238E27FC236}">
                <a16:creationId xmlns:a16="http://schemas.microsoft.com/office/drawing/2014/main" id="{3D984B40-C966-3344-5C21-5B1E55326303}"/>
              </a:ext>
            </a:extLst>
          </p:cNvPr>
          <p:cNvSpPr/>
          <p:nvPr userDrawn="1"/>
        </p:nvSpPr>
        <p:spPr>
          <a:xfrm>
            <a:off x="441705" y="0"/>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a:t>Quote Slide</a:t>
            </a:r>
          </a:p>
        </p:txBody>
      </p:sp>
      <p:sp>
        <p:nvSpPr>
          <p:cNvPr id="6" name="Picture Placeholder 5">
            <a:extLst>
              <a:ext uri="{FF2B5EF4-FFF2-40B4-BE49-F238E27FC236}">
                <a16:creationId xmlns:a16="http://schemas.microsoft.com/office/drawing/2014/main" id="{5339985B-2849-EA23-A37C-964C34A0E1CE}"/>
              </a:ext>
            </a:extLst>
          </p:cNvPr>
          <p:cNvSpPr>
            <a:spLocks noGrp="1"/>
          </p:cNvSpPr>
          <p:nvPr>
            <p:ph type="pic" sz="quarter" idx="41"/>
          </p:nvPr>
        </p:nvSpPr>
        <p:spPr>
          <a:xfrm>
            <a:off x="4229099" y="1658170"/>
            <a:ext cx="7122409" cy="5199830"/>
          </a:xfrm>
          <a:custGeom>
            <a:avLst/>
            <a:gdLst>
              <a:gd name="connsiteX0" fmla="*/ 4162678 w 7122409"/>
              <a:gd name="connsiteY0" fmla="*/ 4747371 h 5199830"/>
              <a:gd name="connsiteX1" fmla="*/ 4162678 w 7122409"/>
              <a:gd name="connsiteY1" fmla="*/ 5199791 h 5199830"/>
              <a:gd name="connsiteX2" fmla="*/ 7122374 w 7122409"/>
              <a:gd name="connsiteY2" fmla="*/ 5199791 h 5199830"/>
              <a:gd name="connsiteX3" fmla="*/ 7122374 w 7122409"/>
              <a:gd name="connsiteY3" fmla="*/ 4747371 h 5199830"/>
              <a:gd name="connsiteX4" fmla="*/ 3561205 w 7122409"/>
              <a:gd name="connsiteY4" fmla="*/ 0 h 5199830"/>
              <a:gd name="connsiteX5" fmla="*/ 7122409 w 7122409"/>
              <a:gd name="connsiteY5" fmla="*/ 3560379 h 5199830"/>
              <a:gd name="connsiteX6" fmla="*/ 7114976 w 7122409"/>
              <a:gd name="connsiteY6" fmla="*/ 3761070 h 5199830"/>
              <a:gd name="connsiteX7" fmla="*/ 7122409 w 7122409"/>
              <a:gd name="connsiteY7" fmla="*/ 3761070 h 5199830"/>
              <a:gd name="connsiteX8" fmla="*/ 7122409 w 7122409"/>
              <a:gd name="connsiteY8" fmla="*/ 5199830 h 5199830"/>
              <a:gd name="connsiteX9" fmla="*/ 0 w 7122409"/>
              <a:gd name="connsiteY9" fmla="*/ 5199830 h 5199830"/>
              <a:gd name="connsiteX10" fmla="*/ 0 w 7122409"/>
              <a:gd name="connsiteY10" fmla="*/ 3761070 h 5199830"/>
              <a:gd name="connsiteX11" fmla="*/ 7431 w 7122409"/>
              <a:gd name="connsiteY11" fmla="*/ 3761070 h 5199830"/>
              <a:gd name="connsiteX12" fmla="*/ 0 w 7122409"/>
              <a:gd name="connsiteY12" fmla="*/ 3560380 h 5199830"/>
              <a:gd name="connsiteX13" fmla="*/ 3561205 w 7122409"/>
              <a:gd name="connsiteY13"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22409" h="5199830">
                <a:moveTo>
                  <a:pt x="4162678" y="4747371"/>
                </a:moveTo>
                <a:lnTo>
                  <a:pt x="4162678" y="5199791"/>
                </a:lnTo>
                <a:lnTo>
                  <a:pt x="7122374" y="5199791"/>
                </a:lnTo>
                <a:lnTo>
                  <a:pt x="7122374" y="4747371"/>
                </a:lnTo>
                <a:close/>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a:p>
        </p:txBody>
      </p:sp>
      <p:sp>
        <p:nvSpPr>
          <p:cNvPr id="3" name="Slide Number Placeholder 5">
            <a:extLst>
              <a:ext uri="{FF2B5EF4-FFF2-40B4-BE49-F238E27FC236}">
                <a16:creationId xmlns:a16="http://schemas.microsoft.com/office/drawing/2014/main" id="{60112ED1-CEA1-671E-97F9-8DD1377E2D7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Text Placeholder 23">
            <a:extLst>
              <a:ext uri="{FF2B5EF4-FFF2-40B4-BE49-F238E27FC236}">
                <a16:creationId xmlns:a16="http://schemas.microsoft.com/office/drawing/2014/main" id="{622F69F4-FE50-DCDE-7B3C-45C87E383DF5}"/>
              </a:ext>
            </a:extLst>
          </p:cNvPr>
          <p:cNvSpPr>
            <a:spLocks noGrp="1"/>
          </p:cNvSpPr>
          <p:nvPr>
            <p:ph type="body" sz="quarter" idx="65" hasCustomPrompt="1"/>
          </p:nvPr>
        </p:nvSpPr>
        <p:spPr>
          <a:xfrm>
            <a:off x="8397787" y="640554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649323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4" name="Text Placeholder 23">
            <a:extLst>
              <a:ext uri="{FF2B5EF4-FFF2-40B4-BE49-F238E27FC236}">
                <a16:creationId xmlns:a16="http://schemas.microsoft.com/office/drawing/2014/main" id="{EC0E9130-D318-525D-634F-3A11CF69800C}"/>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a:t>Quote Slide</a:t>
            </a:r>
          </a:p>
        </p:txBody>
      </p:sp>
      <p:sp>
        <p:nvSpPr>
          <p:cNvPr id="5" name="Freeform 4">
            <a:extLst>
              <a:ext uri="{FF2B5EF4-FFF2-40B4-BE49-F238E27FC236}">
                <a16:creationId xmlns:a16="http://schemas.microsoft.com/office/drawing/2014/main" id="{1C793BCD-71E7-D751-F1FC-DAF15C82136E}"/>
              </a:ext>
            </a:extLst>
          </p:cNvPr>
          <p:cNvSpPr/>
          <p:nvPr userDrawn="1"/>
        </p:nvSpPr>
        <p:spPr>
          <a:xfrm rot="16200000">
            <a:off x="1285344" y="-146355"/>
            <a:ext cx="5241494" cy="7812182"/>
          </a:xfrm>
          <a:custGeom>
            <a:avLst/>
            <a:gdLst>
              <a:gd name="connsiteX0" fmla="*/ 4830629 w 4830629"/>
              <a:gd name="connsiteY0" fmla="*/ 0 h 7199809"/>
              <a:gd name="connsiteX1" fmla="*/ 4830629 w 4830629"/>
              <a:gd name="connsiteY1" fmla="*/ 579469 h 7199809"/>
              <a:gd name="connsiteX2" fmla="*/ 4830629 w 4830629"/>
              <a:gd name="connsiteY2" fmla="*/ 1106875 h 7199809"/>
              <a:gd name="connsiteX3" fmla="*/ 4830629 w 4830629"/>
              <a:gd name="connsiteY3" fmla="*/ 1984979 h 7199809"/>
              <a:gd name="connsiteX4" fmla="*/ 4830629 w 4830629"/>
              <a:gd name="connsiteY4" fmla="*/ 2097937 h 7199809"/>
              <a:gd name="connsiteX5" fmla="*/ 4830629 w 4830629"/>
              <a:gd name="connsiteY5" fmla="*/ 2205131 h 7199809"/>
              <a:gd name="connsiteX6" fmla="*/ 4830629 w 4830629"/>
              <a:gd name="connsiteY6" fmla="*/ 3204812 h 7199809"/>
              <a:gd name="connsiteX7" fmla="*/ 4830629 w 4830629"/>
              <a:gd name="connsiteY7" fmla="*/ 3243431 h 7199809"/>
              <a:gd name="connsiteX8" fmla="*/ 4830629 w 4830629"/>
              <a:gd name="connsiteY8" fmla="*/ 3312006 h 7199809"/>
              <a:gd name="connsiteX9" fmla="*/ 4830629 w 4830629"/>
              <a:gd name="connsiteY9" fmla="*/ 3379544 h 7199809"/>
              <a:gd name="connsiteX10" fmla="*/ 4830629 w 4830629"/>
              <a:gd name="connsiteY10" fmla="*/ 4648940 h 7199809"/>
              <a:gd name="connsiteX11" fmla="*/ 4825589 w 4830629"/>
              <a:gd name="connsiteY11" fmla="*/ 4648940 h 7199809"/>
              <a:gd name="connsiteX12" fmla="*/ 4830629 w 4830629"/>
              <a:gd name="connsiteY12" fmla="*/ 4785055 h 7199809"/>
              <a:gd name="connsiteX13" fmla="*/ 2415314 w 4830629"/>
              <a:gd name="connsiteY13" fmla="*/ 7199809 h 7199809"/>
              <a:gd name="connsiteX14" fmla="*/ 0 w 4830629"/>
              <a:gd name="connsiteY14" fmla="*/ 4785055 h 7199809"/>
              <a:gd name="connsiteX15" fmla="*/ 5041 w 4830629"/>
              <a:gd name="connsiteY15" fmla="*/ 4648940 h 7199809"/>
              <a:gd name="connsiteX16" fmla="*/ 0 w 4830629"/>
              <a:gd name="connsiteY16" fmla="*/ 4648940 h 7199809"/>
              <a:gd name="connsiteX17" fmla="*/ 0 w 4830629"/>
              <a:gd name="connsiteY17" fmla="*/ 3379544 h 7199809"/>
              <a:gd name="connsiteX18" fmla="*/ 0 w 4830629"/>
              <a:gd name="connsiteY18" fmla="*/ 3312005 h 7199809"/>
              <a:gd name="connsiteX19" fmla="*/ 0 w 4830629"/>
              <a:gd name="connsiteY19" fmla="*/ 3243430 h 7199809"/>
              <a:gd name="connsiteX20" fmla="*/ 0 w 4830629"/>
              <a:gd name="connsiteY20" fmla="*/ 3204812 h 7199809"/>
              <a:gd name="connsiteX21" fmla="*/ 0 w 4830629"/>
              <a:gd name="connsiteY21" fmla="*/ 2205130 h 7199809"/>
              <a:gd name="connsiteX22" fmla="*/ 0 w 4830629"/>
              <a:gd name="connsiteY22" fmla="*/ 2097936 h 7199809"/>
              <a:gd name="connsiteX23" fmla="*/ 0 w 4830629"/>
              <a:gd name="connsiteY23" fmla="*/ 1984979 h 7199809"/>
              <a:gd name="connsiteX24" fmla="*/ 0 w 4830629"/>
              <a:gd name="connsiteY24" fmla="*/ 1106875 h 7199809"/>
              <a:gd name="connsiteX25" fmla="*/ 0 w 4830629"/>
              <a:gd name="connsiteY25" fmla="*/ 579469 h 7199809"/>
              <a:gd name="connsiteX26" fmla="*/ 0 w 4830629"/>
              <a:gd name="connsiteY26" fmla="*/ 0 h 719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830629" h="7199809">
                <a:moveTo>
                  <a:pt x="4830629" y="0"/>
                </a:moveTo>
                <a:lnTo>
                  <a:pt x="4830629" y="579469"/>
                </a:lnTo>
                <a:lnTo>
                  <a:pt x="4830629" y="1106875"/>
                </a:lnTo>
                <a:lnTo>
                  <a:pt x="4830629" y="1984979"/>
                </a:lnTo>
                <a:lnTo>
                  <a:pt x="4830629" y="2097937"/>
                </a:lnTo>
                <a:lnTo>
                  <a:pt x="4830629" y="2205131"/>
                </a:lnTo>
                <a:lnTo>
                  <a:pt x="4830629" y="3204812"/>
                </a:lnTo>
                <a:lnTo>
                  <a:pt x="4830629" y="3243431"/>
                </a:lnTo>
                <a:lnTo>
                  <a:pt x="4830629" y="3312006"/>
                </a:lnTo>
                <a:lnTo>
                  <a:pt x="4830629" y="3379544"/>
                </a:lnTo>
                <a:lnTo>
                  <a:pt x="4830629" y="4648940"/>
                </a:lnTo>
                <a:lnTo>
                  <a:pt x="4825589" y="4648940"/>
                </a:lnTo>
                <a:cubicBezTo>
                  <a:pt x="4830629" y="4694312"/>
                  <a:pt x="4830629" y="4739685"/>
                  <a:pt x="4830629" y="4785055"/>
                </a:cubicBezTo>
                <a:cubicBezTo>
                  <a:pt x="4830629" y="6120985"/>
                  <a:pt x="3751555" y="7199809"/>
                  <a:pt x="2415314" y="7199809"/>
                </a:cubicBezTo>
                <a:cubicBezTo>
                  <a:pt x="1079077" y="7199809"/>
                  <a:pt x="0" y="6115941"/>
                  <a:pt x="0" y="4785055"/>
                </a:cubicBezTo>
                <a:cubicBezTo>
                  <a:pt x="0" y="4739685"/>
                  <a:pt x="0" y="4689270"/>
                  <a:pt x="5041" y="4648940"/>
                </a:cubicBezTo>
                <a:lnTo>
                  <a:pt x="0" y="4648940"/>
                </a:lnTo>
                <a:lnTo>
                  <a:pt x="0" y="3379544"/>
                </a:lnTo>
                <a:lnTo>
                  <a:pt x="0" y="3312005"/>
                </a:lnTo>
                <a:lnTo>
                  <a:pt x="0" y="3243430"/>
                </a:lnTo>
                <a:lnTo>
                  <a:pt x="0" y="3204812"/>
                </a:lnTo>
                <a:lnTo>
                  <a:pt x="0" y="2205130"/>
                </a:lnTo>
                <a:lnTo>
                  <a:pt x="0" y="2097936"/>
                </a:lnTo>
                <a:lnTo>
                  <a:pt x="0" y="1984979"/>
                </a:lnTo>
                <a:lnTo>
                  <a:pt x="0" y="1106875"/>
                </a:lnTo>
                <a:lnTo>
                  <a:pt x="0" y="579469"/>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Picture Placeholder 12">
            <a:extLst>
              <a:ext uri="{FF2B5EF4-FFF2-40B4-BE49-F238E27FC236}">
                <a16:creationId xmlns:a16="http://schemas.microsoft.com/office/drawing/2014/main" id="{06215846-279A-91D3-80CD-89812857DB73}"/>
              </a:ext>
            </a:extLst>
          </p:cNvPr>
          <p:cNvSpPr>
            <a:spLocks noGrp="1"/>
          </p:cNvSpPr>
          <p:nvPr>
            <p:ph type="pic" sz="quarter" idx="19"/>
          </p:nvPr>
        </p:nvSpPr>
        <p:spPr>
          <a:xfrm>
            <a:off x="6132863" y="1297871"/>
            <a:ext cx="6059137" cy="4421141"/>
          </a:xfrm>
          <a:custGeom>
            <a:avLst/>
            <a:gdLst>
              <a:gd name="connsiteX0" fmla="*/ 2403865 w 6590485"/>
              <a:gd name="connsiteY0" fmla="*/ 0 h 4808847"/>
              <a:gd name="connsiteX1" fmla="*/ 2539366 w 6590485"/>
              <a:gd name="connsiteY1" fmla="*/ 5019 h 4808847"/>
              <a:gd name="connsiteX2" fmla="*/ 2539366 w 6590485"/>
              <a:gd name="connsiteY2" fmla="*/ 0 h 4808847"/>
              <a:gd name="connsiteX3" fmla="*/ 3803037 w 6590485"/>
              <a:gd name="connsiteY3" fmla="*/ 0 h 4808847"/>
              <a:gd name="connsiteX4" fmla="*/ 3938538 w 6590485"/>
              <a:gd name="connsiteY4" fmla="*/ 0 h 4808847"/>
              <a:gd name="connsiteX5" fmla="*/ 5191314 w 6590485"/>
              <a:gd name="connsiteY5" fmla="*/ 0 h 4808847"/>
              <a:gd name="connsiteX6" fmla="*/ 6590485 w 6590485"/>
              <a:gd name="connsiteY6" fmla="*/ 0 h 4808847"/>
              <a:gd name="connsiteX7" fmla="*/ 6590485 w 6590485"/>
              <a:gd name="connsiteY7" fmla="*/ 4808847 h 4808847"/>
              <a:gd name="connsiteX8" fmla="*/ 5191314 w 6590485"/>
              <a:gd name="connsiteY8" fmla="*/ 4808847 h 4808847"/>
              <a:gd name="connsiteX9" fmla="*/ 3938537 w 6590485"/>
              <a:gd name="connsiteY9" fmla="*/ 4808847 h 4808847"/>
              <a:gd name="connsiteX10" fmla="*/ 3803037 w 6590485"/>
              <a:gd name="connsiteY10" fmla="*/ 4808847 h 4808847"/>
              <a:gd name="connsiteX11" fmla="*/ 2539366 w 6590485"/>
              <a:gd name="connsiteY11" fmla="*/ 4808847 h 4808847"/>
              <a:gd name="connsiteX12" fmla="*/ 2539366 w 6590485"/>
              <a:gd name="connsiteY12" fmla="*/ 4803829 h 4808847"/>
              <a:gd name="connsiteX13" fmla="*/ 2403865 w 6590485"/>
              <a:gd name="connsiteY13" fmla="*/ 4808847 h 4808847"/>
              <a:gd name="connsiteX14" fmla="*/ 0 w 6590485"/>
              <a:gd name="connsiteY14" fmla="*/ 2404423 h 4808847"/>
              <a:gd name="connsiteX15" fmla="*/ 2403865 w 6590485"/>
              <a:gd name="connsiteY15" fmla="*/ 0 h 4808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90485" h="4808847">
                <a:moveTo>
                  <a:pt x="2403865" y="0"/>
                </a:moveTo>
                <a:cubicBezTo>
                  <a:pt x="2449031" y="0"/>
                  <a:pt x="2499219" y="0"/>
                  <a:pt x="2539366" y="5019"/>
                </a:cubicBezTo>
                <a:lnTo>
                  <a:pt x="2539366" y="0"/>
                </a:lnTo>
                <a:lnTo>
                  <a:pt x="3803037" y="0"/>
                </a:lnTo>
                <a:lnTo>
                  <a:pt x="3938538" y="0"/>
                </a:lnTo>
                <a:lnTo>
                  <a:pt x="5191314" y="0"/>
                </a:lnTo>
                <a:lnTo>
                  <a:pt x="6590485" y="0"/>
                </a:lnTo>
                <a:lnTo>
                  <a:pt x="6590485" y="4808847"/>
                </a:lnTo>
                <a:lnTo>
                  <a:pt x="5191314" y="4808847"/>
                </a:lnTo>
                <a:lnTo>
                  <a:pt x="3938537" y="4808847"/>
                </a:lnTo>
                <a:lnTo>
                  <a:pt x="3803037" y="4808847"/>
                </a:lnTo>
                <a:lnTo>
                  <a:pt x="2539366" y="4808847"/>
                </a:lnTo>
                <a:lnTo>
                  <a:pt x="2539366" y="4803829"/>
                </a:lnTo>
                <a:cubicBezTo>
                  <a:pt x="2494199" y="4808847"/>
                  <a:pt x="2449031" y="4808847"/>
                  <a:pt x="2403865" y="4808847"/>
                </a:cubicBezTo>
                <a:cubicBezTo>
                  <a:pt x="1073959" y="4808847"/>
                  <a:pt x="0" y="3734639"/>
                  <a:pt x="0" y="2404423"/>
                </a:cubicBezTo>
                <a:cubicBezTo>
                  <a:pt x="0" y="1074211"/>
                  <a:pt x="1078981" y="0"/>
                  <a:pt x="2403865"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82694917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6DD4134C-A00D-A05A-6DB7-BFDB9D6219E7}"/>
              </a:ext>
            </a:extLst>
          </p:cNvPr>
          <p:cNvCxnSpPr>
            <a:cxnSpLocks/>
          </p:cNvCxnSpPr>
          <p:nvPr userDrawn="1"/>
        </p:nvCxnSpPr>
        <p:spPr>
          <a:xfrm>
            <a:off x="11782908" y="6439837"/>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AD3DEEE4-231F-3F09-AF57-106EF29ECE51}"/>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 </a:t>
            </a:r>
            <a:r>
              <a:rPr lang="en-US" sz="600" b="0" i="0" u="none" kern="1200" spc="0" dirty="0">
                <a:solidFill>
                  <a:srgbClr val="459597"/>
                </a:solidFill>
                <a:latin typeface="Calibri" panose="020F0502020204030204" pitchFamily="34" charset="0"/>
                <a:ea typeface="+mn-ea"/>
                <a:cs typeface="Calibri" panose="020F0502020204030204" pitchFamily="34" charset="0"/>
              </a:rPr>
              <a:t>OBLIKOVANJE INOVATIVNIH TURISTIČNIH BIVANJ</a:t>
            </a:r>
          </a:p>
        </p:txBody>
      </p:sp>
      <p:sp>
        <p:nvSpPr>
          <p:cNvPr id="7" name="Slide Number Placeholder 5">
            <a:extLst>
              <a:ext uri="{FF2B5EF4-FFF2-40B4-BE49-F238E27FC236}">
                <a16:creationId xmlns:a16="http://schemas.microsoft.com/office/drawing/2014/main" id="{6EBB0053-6093-4BBF-2A71-372274C3DA3C}"/>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a:t>
            </a:fld>
            <a:endParaRPr lang="fr-CA" dirty="0"/>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97" r:id="rId2"/>
    <p:sldLayoutId id="2147483829" r:id="rId3"/>
    <p:sldLayoutId id="2147483881" r:id="rId4"/>
    <p:sldLayoutId id="2147483888" r:id="rId5"/>
    <p:sldLayoutId id="2147483898" r:id="rId6"/>
    <p:sldLayoutId id="2147483842" r:id="rId7"/>
    <p:sldLayoutId id="2147483840" r:id="rId8"/>
    <p:sldLayoutId id="2147483880" r:id="rId9"/>
    <p:sldLayoutId id="2147483889" r:id="rId10"/>
    <p:sldLayoutId id="2147483861" r:id="rId11"/>
    <p:sldLayoutId id="2147483905" r:id="rId12"/>
    <p:sldLayoutId id="2147483890" r:id="rId13"/>
    <p:sldLayoutId id="2147483899" r:id="rId14"/>
    <p:sldLayoutId id="2147483884" r:id="rId15"/>
    <p:sldLayoutId id="2147483841" r:id="rId16"/>
    <p:sldLayoutId id="2147483918" r:id="rId17"/>
    <p:sldLayoutId id="2147483917" r:id="rId18"/>
    <p:sldLayoutId id="2147483879" r:id="rId19"/>
    <p:sldLayoutId id="2147483913" r:id="rId20"/>
    <p:sldLayoutId id="2147483914" r:id="rId21"/>
    <p:sldLayoutId id="2147483906" r:id="rId22"/>
    <p:sldLayoutId id="2147483907" r:id="rId23"/>
    <p:sldLayoutId id="2147483878" r:id="rId24"/>
    <p:sldLayoutId id="2147483915" r:id="rId25"/>
    <p:sldLayoutId id="2147483891" r:id="rId26"/>
    <p:sldLayoutId id="2147483894" r:id="rId27"/>
    <p:sldLayoutId id="2147483893" r:id="rId28"/>
    <p:sldLayoutId id="2147483895" r:id="rId29"/>
    <p:sldLayoutId id="2147483896" r:id="rId30"/>
    <p:sldLayoutId id="2147483900" r:id="rId31"/>
    <p:sldLayoutId id="2147483901" r:id="rId32"/>
    <p:sldLayoutId id="2147483902" r:id="rId33"/>
    <p:sldLayoutId id="2147483903" r:id="rId34"/>
    <p:sldLayoutId id="2147483904" r:id="rId35"/>
    <p:sldLayoutId id="2147483853" r:id="rId36"/>
    <p:sldLayoutId id="2147483912" r:id="rId37"/>
    <p:sldLayoutId id="2147483919" r:id="rId38"/>
    <p:sldLayoutId id="2147483920" r:id="rId39"/>
    <p:sldLayoutId id="2147483921" r:id="rId4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jpg"/><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link.springer.com/article/10.1007/s43621-025-00951-1" TargetMode="External"/><Relationship Id="rId1" Type="http://schemas.openxmlformats.org/officeDocument/2006/relationships/slideLayout" Target="../slideLayouts/slideLayout19.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sciencedirect.com/journal/technology-in-society/vol/74/suppl/C" TargetMode="External"/><Relationship Id="rId1" Type="http://schemas.openxmlformats.org/officeDocument/2006/relationships/slideLayout" Target="../slideLayouts/slideLayout19.xml"/><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carbonclick.com/news-views/local-food-tourism-and-its-environmental-benefits" TargetMode="External"/><Relationship Id="rId1" Type="http://schemas.openxmlformats.org/officeDocument/2006/relationships/slideLayout" Target="../slideLayouts/slideLayout19.xml"/><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sciencedirect.com/journal/tourism-management/vol/32/issue/3" TargetMode="External"/><Relationship Id="rId1" Type="http://schemas.openxmlformats.org/officeDocument/2006/relationships/slideLayout" Target="../slideLayouts/slideLayout19.xml"/><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hyperlink" Target="https://chatgpt.com/s/t_6890870791bc8191a4ad20f58d539234" TargetMode="External"/><Relationship Id="rId2" Type="http://schemas.openxmlformats.org/officeDocument/2006/relationships/image" Target="../media/image32.jpeg"/><Relationship Id="rId1" Type="http://schemas.openxmlformats.org/officeDocument/2006/relationships/slideLayout" Target="../slideLayouts/slideLayout30.xml"/><Relationship Id="rId5" Type="http://schemas.openxmlformats.org/officeDocument/2006/relationships/image" Target="../media/image1.png"/><Relationship Id="rId4" Type="http://schemas.openxmlformats.org/officeDocument/2006/relationships/hyperlink" Target="https://www.youtube.com/watch?v=M385NhRBE7o"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chatgpt.com/s/t_6890870791bc8191a4ad20f58d539234" TargetMode="External"/><Relationship Id="rId2" Type="http://schemas.openxmlformats.org/officeDocument/2006/relationships/image" Target="../media/image32.jpeg"/><Relationship Id="rId1" Type="http://schemas.openxmlformats.org/officeDocument/2006/relationships/slideLayout" Target="../slideLayouts/slideLayout30.xml"/><Relationship Id="rId5" Type="http://schemas.openxmlformats.org/officeDocument/2006/relationships/image" Target="../media/image1.png"/><Relationship Id="rId4" Type="http://schemas.openxmlformats.org/officeDocument/2006/relationships/hyperlink" Target="https://www.youtube.com/watch?v=M385NhRBE7o"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s://buildingtransparency.org/ec3" TargetMode="External"/><Relationship Id="rId2" Type="http://schemas.openxmlformats.org/officeDocument/2006/relationships/hyperlink" Target="https://qgis.org/" TargetMode="External"/><Relationship Id="rId1" Type="http://schemas.openxmlformats.org/officeDocument/2006/relationships/slideLayout" Target="../slideLayouts/slideLayout28.xml"/><Relationship Id="rId4" Type="http://schemas.openxmlformats.org/officeDocument/2006/relationships/image" Target="../media/image33.png"/></Relationships>
</file>

<file path=ppt/slides/_rels/slide41.xml.rels><?xml version="1.0" encoding="UTF-8" standalone="yes"?>
<Relationships xmlns="http://schemas.openxmlformats.org/package/2006/relationships"><Relationship Id="rId3" Type="http://schemas.openxmlformats.org/officeDocument/2006/relationships/hyperlink" Target="https://buildingtransparency.org/ec3" TargetMode="External"/><Relationship Id="rId2" Type="http://schemas.openxmlformats.org/officeDocument/2006/relationships/hyperlink" Target="https://qgis.org/" TargetMode="External"/><Relationship Id="rId1" Type="http://schemas.openxmlformats.org/officeDocument/2006/relationships/slideLayout" Target="../slideLayouts/slideLayout28.xml"/><Relationship Id="rId4" Type="http://schemas.openxmlformats.org/officeDocument/2006/relationships/image" Target="../media/image33.png"/></Relationships>
</file>

<file path=ppt/slides/_rels/slide42.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38.xml"/><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38.xml"/></Relationships>
</file>

<file path=ppt/slides/_rels/slide44.xml.rels><?xml version="1.0" encoding="UTF-8" standalone="yes"?>
<Relationships xmlns="http://schemas.openxmlformats.org/package/2006/relationships"><Relationship Id="rId3" Type="http://schemas.openxmlformats.org/officeDocument/2006/relationships/hyperlink" Target="https://pureportal.coventry.ac.uk/en/publications/overtourism-understanding-and-managing-urban-tourism-growth-beyon" TargetMode="External"/><Relationship Id="rId2" Type="http://schemas.openxmlformats.org/officeDocument/2006/relationships/hyperlink" Target="https://www.unwto.org/tourism-and-rural-development" TargetMode="External"/><Relationship Id="rId1" Type="http://schemas.openxmlformats.org/officeDocument/2006/relationships/slideLayout" Target="../slideLayouts/slideLayout39.xml"/></Relationships>
</file>

<file path=ppt/slides/_rels/slide45.xml.rels><?xml version="1.0" encoding="UTF-8" standalone="yes"?>
<Relationships xmlns="http://schemas.openxmlformats.org/package/2006/relationships"><Relationship Id="rId2" Type="http://schemas.openxmlformats.org/officeDocument/2006/relationships/hyperlink" Target="https://doi.org/10.1080/09669582.2021.1870923" TargetMode="External"/><Relationship Id="rId1" Type="http://schemas.openxmlformats.org/officeDocument/2006/relationships/slideLayout" Target="../slideLayouts/slideLayout39.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6.jpe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31.xml"/><Relationship Id="rId6" Type="http://schemas.openxmlformats.org/officeDocument/2006/relationships/image" Target="../media/image41.jpeg"/><Relationship Id="rId5" Type="http://schemas.openxmlformats.org/officeDocument/2006/relationships/image" Target="../media/image40.jpg"/><Relationship Id="rId4" Type="http://schemas.openxmlformats.org/officeDocument/2006/relationships/image" Target="../media/image39.jpg"/></Relationships>
</file>

<file path=ppt/slides/_rels/slide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15.png"/><Relationship Id="rId4" Type="http://schemas.openxmlformats.org/officeDocument/2006/relationships/hyperlink" Target="https://www.unwto.org/tourism-and-rural-development"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hyperlink" Target="https://www.unwto.org/tourism-and-rural-development"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13" descr="A house on stilts in the woods&#10;&#10;AI-generated content may be incorrect.">
            <a:extLst>
              <a:ext uri="{FF2B5EF4-FFF2-40B4-BE49-F238E27FC236}">
                <a16:creationId xmlns:a16="http://schemas.microsoft.com/office/drawing/2014/main" id="{21115C29-6BE2-BF20-1AC9-6F9212B17C60}"/>
              </a:ext>
            </a:extLst>
          </p:cNvPr>
          <p:cNvPicPr>
            <a:picLocks noGrp="1" noChangeAspect="1"/>
          </p:cNvPicPr>
          <p:nvPr>
            <p:ph type="pic" sz="quarter" idx="19"/>
          </p:nvPr>
        </p:nvPicPr>
        <p:blipFill>
          <a:blip r:embed="rId2"/>
          <a:srcRect l="498" r="498"/>
          <a:stretch>
            <a:fillRect/>
          </a:stretch>
        </p:blipFill>
        <p:spPr>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p:spPr>
      </p:pic>
      <p:sp>
        <p:nvSpPr>
          <p:cNvPr id="3" name="Text Placeholder 2">
            <a:extLst>
              <a:ext uri="{FF2B5EF4-FFF2-40B4-BE49-F238E27FC236}">
                <a16:creationId xmlns:a16="http://schemas.microsoft.com/office/drawing/2014/main" id="{01FABA94-C94B-C9C5-D5DE-64EDBEF603D1}"/>
              </a:ext>
            </a:extLst>
          </p:cNvPr>
          <p:cNvSpPr>
            <a:spLocks noGrp="1"/>
          </p:cNvSpPr>
          <p:nvPr>
            <p:ph type="body" sz="quarter" idx="15"/>
          </p:nvPr>
        </p:nvSpPr>
        <p:spPr>
          <a:xfrm>
            <a:off x="580616" y="2473711"/>
            <a:ext cx="5089964" cy="697353"/>
          </a:xfrm>
        </p:spPr>
        <p:txBody>
          <a:bodyPr lIns="91440" tIns="45720" rIns="91440" bIns="45720" anchor="t">
            <a:noAutofit/>
          </a:bodyPr>
          <a:lstStyle/>
          <a:p>
            <a:r>
              <a:rPr lang="en-GB" dirty="0"/>
              <a:t>Modul 3 </a:t>
            </a:r>
            <a:r>
              <a:rPr lang="en-GB" b="0" dirty="0"/>
              <a:t>(3. del)</a:t>
            </a:r>
          </a:p>
          <a:p>
            <a:endParaRPr lang="en-GB" dirty="0"/>
          </a:p>
        </p:txBody>
      </p:sp>
      <p:sp>
        <p:nvSpPr>
          <p:cNvPr id="4" name="Text Placeholder 3">
            <a:extLst>
              <a:ext uri="{FF2B5EF4-FFF2-40B4-BE49-F238E27FC236}">
                <a16:creationId xmlns:a16="http://schemas.microsoft.com/office/drawing/2014/main" id="{DBE7B35A-8005-C91E-5654-96A2A0BFA34E}"/>
              </a:ext>
            </a:extLst>
          </p:cNvPr>
          <p:cNvSpPr>
            <a:spLocks noGrp="1"/>
          </p:cNvSpPr>
          <p:nvPr>
            <p:ph type="body" sz="quarter" idx="16"/>
          </p:nvPr>
        </p:nvSpPr>
        <p:spPr>
          <a:xfrm>
            <a:off x="580616" y="3429000"/>
            <a:ext cx="3975886" cy="697353"/>
          </a:xfrm>
        </p:spPr>
        <p:txBody>
          <a:bodyPr lIns="91440" tIns="45720" rIns="91440" bIns="45720" anchor="t">
            <a:noAutofit/>
          </a:bodyPr>
          <a:lstStyle/>
          <a:p>
            <a:pPr defTabSz="777514">
              <a:lnSpc>
                <a:spcPts val="3340"/>
              </a:lnSpc>
              <a:spcBef>
                <a:spcPts val="0"/>
              </a:spcBef>
              <a:defRPr/>
            </a:pPr>
            <a:r>
              <a:rPr lang="en-GB" sz="3200" dirty="0">
                <a:ea typeface="Calibri"/>
                <a:cs typeface="Calibri"/>
              </a:rPr>
              <a:t>Načrtovanje trajnostnih in lokalno prilagojenih nastanitev</a:t>
            </a:r>
          </a:p>
        </p:txBody>
      </p:sp>
      <p:sp>
        <p:nvSpPr>
          <p:cNvPr id="5" name="Text Placeholder 4">
            <a:extLst>
              <a:ext uri="{FF2B5EF4-FFF2-40B4-BE49-F238E27FC236}">
                <a16:creationId xmlns:a16="http://schemas.microsoft.com/office/drawing/2014/main" id="{0E34608A-CBF1-0E94-37E7-59C119A8D0A4}"/>
              </a:ext>
            </a:extLst>
          </p:cNvPr>
          <p:cNvSpPr>
            <a:spLocks noGrp="1"/>
          </p:cNvSpPr>
          <p:nvPr>
            <p:ph type="body" sz="quarter" idx="17"/>
          </p:nvPr>
        </p:nvSpPr>
        <p:spPr/>
        <p:txBody>
          <a:bodyPr/>
          <a:lstStyle/>
          <a:p>
            <a:r>
              <a:rPr lang="en-GB" sz="3200" dirty="0" err="1"/>
              <a:t>www.epicstays.eu</a:t>
            </a:r>
            <a:endParaRPr lang="en-GB" sz="3200" dirty="0"/>
          </a:p>
        </p:txBody>
      </p:sp>
      <p:pic>
        <p:nvPicPr>
          <p:cNvPr id="6" name="Picture 5">
            <a:extLst>
              <a:ext uri="{FF2B5EF4-FFF2-40B4-BE49-F238E27FC236}">
                <a16:creationId xmlns:a16="http://schemas.microsoft.com/office/drawing/2014/main" id="{F6790F14-6BCC-A985-63B3-48218C0B1F3B}"/>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6120830" y="2249394"/>
            <a:ext cx="3580276" cy="2659133"/>
          </a:xfrm>
          <a:prstGeom prst="rect">
            <a:avLst/>
          </a:prstGeom>
        </p:spPr>
      </p:pic>
      <p:sp>
        <p:nvSpPr>
          <p:cNvPr id="11" name="Text Placeholder 10">
            <a:extLst>
              <a:ext uri="{FF2B5EF4-FFF2-40B4-BE49-F238E27FC236}">
                <a16:creationId xmlns:a16="http://schemas.microsoft.com/office/drawing/2014/main" id="{1C5AD9F2-07CA-46B6-D7BC-FBB9262431A9}"/>
              </a:ext>
            </a:extLst>
          </p:cNvPr>
          <p:cNvSpPr>
            <a:spLocks noGrp="1"/>
          </p:cNvSpPr>
          <p:nvPr>
            <p:ph type="body" sz="quarter" idx="65"/>
          </p:nvPr>
        </p:nvSpPr>
        <p:spPr>
          <a:xfrm>
            <a:off x="7806267" y="778060"/>
            <a:ext cx="4385733" cy="452458"/>
          </a:xfrm>
          <a:solidFill>
            <a:srgbClr val="EC7C69"/>
          </a:solidFill>
        </p:spPr>
        <p:txBody>
          <a:bodyPr/>
          <a:lstStyle/>
          <a:p>
            <a:pPr algn="ctr"/>
            <a:r>
              <a:rPr lang="en-GB" sz="1200" dirty="0"/>
              <a:t>Avtor fotografije: Caravan Park Sexten, Italija</a:t>
            </a:r>
          </a:p>
        </p:txBody>
      </p:sp>
    </p:spTree>
    <p:extLst>
      <p:ext uri="{BB962C8B-B14F-4D97-AF65-F5344CB8AC3E}">
        <p14:creationId xmlns:p14="http://schemas.microsoft.com/office/powerpoint/2010/main" val="29250935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A0F603-123F-0DDA-8895-E75CAA72E43C}"/>
            </a:ext>
          </a:extLst>
        </p:cNvPr>
        <p:cNvGrpSpPr/>
        <p:nvPr/>
      </p:nvGrpSpPr>
      <p:grpSpPr>
        <a:xfrm>
          <a:off x="0" y="0"/>
          <a:ext cx="0" cy="0"/>
          <a:chOff x="0" y="0"/>
          <a:chExt cx="0" cy="0"/>
        </a:xfrm>
      </p:grpSpPr>
      <p:sp>
        <p:nvSpPr>
          <p:cNvPr id="11" name="Freeform 10">
            <a:extLst>
              <a:ext uri="{FF2B5EF4-FFF2-40B4-BE49-F238E27FC236}">
                <a16:creationId xmlns:a16="http://schemas.microsoft.com/office/drawing/2014/main" id="{78CB47E5-71C5-7A25-01F7-31B74D982373}"/>
              </a:ext>
            </a:extLst>
          </p:cNvPr>
          <p:cNvSpPr/>
          <p:nvPr/>
        </p:nvSpPr>
        <p:spPr>
          <a:xfrm flipH="1">
            <a:off x="5198103" y="640375"/>
            <a:ext cx="6954821" cy="981886"/>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6" name="Text Placeholder 23">
            <a:extLst>
              <a:ext uri="{FF2B5EF4-FFF2-40B4-BE49-F238E27FC236}">
                <a16:creationId xmlns:a16="http://schemas.microsoft.com/office/drawing/2014/main" id="{BBE9AE30-98C0-C838-2DA9-A7BE43468FAE}"/>
              </a:ext>
            </a:extLst>
          </p:cNvPr>
          <p:cNvSpPr txBox="1">
            <a:spLocks/>
          </p:cNvSpPr>
          <p:nvPr/>
        </p:nvSpPr>
        <p:spPr>
          <a:xfrm>
            <a:off x="5667033" y="754970"/>
            <a:ext cx="64088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Poglavje 1: 4 ključna področja učenja</a:t>
            </a:r>
          </a:p>
        </p:txBody>
      </p:sp>
      <p:sp>
        <p:nvSpPr>
          <p:cNvPr id="13" name="Slide Number Placeholder 5">
            <a:extLst>
              <a:ext uri="{FF2B5EF4-FFF2-40B4-BE49-F238E27FC236}">
                <a16:creationId xmlns:a16="http://schemas.microsoft.com/office/drawing/2014/main" id="{16464870-7BE4-1809-1F17-F9A2DD00B087}"/>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10</a:t>
            </a:fld>
            <a:endParaRPr lang="fr-CA" sz="1200" dirty="0"/>
          </a:p>
        </p:txBody>
      </p:sp>
      <p:sp>
        <p:nvSpPr>
          <p:cNvPr id="8" name="Text Placeholder 1">
            <a:extLst>
              <a:ext uri="{FF2B5EF4-FFF2-40B4-BE49-F238E27FC236}">
                <a16:creationId xmlns:a16="http://schemas.microsoft.com/office/drawing/2014/main" id="{68FBDB0A-82E9-4AF6-4A09-7B9E3D9D6DD0}"/>
              </a:ext>
            </a:extLst>
          </p:cNvPr>
          <p:cNvSpPr txBox="1">
            <a:spLocks/>
          </p:cNvSpPr>
          <p:nvPr/>
        </p:nvSpPr>
        <p:spPr>
          <a:xfrm>
            <a:off x="1906517" y="1915338"/>
            <a:ext cx="5211217" cy="3318560"/>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80"/>
              </a:lnSpc>
            </a:pPr>
            <a:r>
              <a:rPr lang="en-GB" sz="2600" b="1" dirty="0"/>
              <a:t>Usklajevanje zasnove z lokalno infrastrukturo in storitvami</a:t>
            </a:r>
          </a:p>
          <a:p>
            <a:pPr>
              <a:lnSpc>
                <a:spcPts val="2480"/>
              </a:lnSpc>
            </a:pPr>
            <a:endParaRPr lang="en-GB" sz="2400" b="1" dirty="0"/>
          </a:p>
          <a:p>
            <a:pPr>
              <a:lnSpc>
                <a:spcPts val="2380"/>
              </a:lnSpc>
            </a:pPr>
            <a:r>
              <a:rPr lang="en-IE" sz="2200" dirty="0"/>
              <a:t>Odkrijte, </a:t>
            </a:r>
            <a:r>
              <a:rPr lang="en-IE" sz="2200" dirty="0" err="1"/>
              <a:t>kako</a:t>
            </a:r>
            <a:r>
              <a:rPr lang="en-IE" sz="2200" dirty="0"/>
              <a:t> </a:t>
            </a:r>
            <a:r>
              <a:rPr lang="en-IE" sz="2200" dirty="0" err="1"/>
              <a:t>oblikovati</a:t>
            </a:r>
            <a:r>
              <a:rPr lang="en-IE" sz="2200" dirty="0"/>
              <a:t> </a:t>
            </a:r>
            <a:r>
              <a:rPr lang="en-IE" sz="2200" dirty="0" err="1"/>
              <a:t>nastanitve</a:t>
            </a:r>
            <a:r>
              <a:rPr lang="en-IE" sz="2200" dirty="0"/>
              <a:t>, ki </a:t>
            </a:r>
            <a:r>
              <a:rPr lang="en-IE" sz="2200" dirty="0" err="1"/>
              <a:t>dopolnjujejo</a:t>
            </a:r>
            <a:r>
              <a:rPr lang="en-IE" sz="2200" dirty="0"/>
              <a:t> obstoječo infrastrukturo, kot so oskrba z vodo, ravnanje z odpadki in prometni sistemi, namesto da jo obremenjujejo – zlasti na podeželskih ali oddaljenih območjih z omejenimi javnimi storitvami.</a:t>
            </a:r>
          </a:p>
          <a:p>
            <a:pPr>
              <a:lnSpc>
                <a:spcPts val="2380"/>
              </a:lnSpc>
            </a:pPr>
            <a:endParaRPr lang="en-US" sz="2400" dirty="0"/>
          </a:p>
          <a:p>
            <a:pPr>
              <a:lnSpc>
                <a:spcPts val="2480"/>
              </a:lnSpc>
            </a:pPr>
            <a:endParaRPr lang="en-GB" sz="2400" dirty="0"/>
          </a:p>
          <a:p>
            <a:pPr>
              <a:lnSpc>
                <a:spcPts val="2480"/>
              </a:lnSpc>
            </a:pPr>
            <a:endParaRPr lang="en-GB" sz="2400" dirty="0"/>
          </a:p>
        </p:txBody>
      </p:sp>
      <p:sp>
        <p:nvSpPr>
          <p:cNvPr id="9" name="Text Placeholder 2">
            <a:extLst>
              <a:ext uri="{FF2B5EF4-FFF2-40B4-BE49-F238E27FC236}">
                <a16:creationId xmlns:a16="http://schemas.microsoft.com/office/drawing/2014/main" id="{C3097F74-29BD-854D-E75F-D4DD625C4EC0}"/>
              </a:ext>
            </a:extLst>
          </p:cNvPr>
          <p:cNvSpPr txBox="1">
            <a:spLocks/>
          </p:cNvSpPr>
          <p:nvPr/>
        </p:nvSpPr>
        <p:spPr>
          <a:xfrm>
            <a:off x="730329" y="1710319"/>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02</a:t>
            </a:r>
            <a:endParaRPr lang="en-GB" sz="6600" b="1" dirty="0">
              <a:solidFill>
                <a:schemeClr val="bg1"/>
              </a:solidFill>
            </a:endParaRPr>
          </a:p>
        </p:txBody>
      </p:sp>
      <p:sp>
        <p:nvSpPr>
          <p:cNvPr id="10" name="Freeform 9">
            <a:extLst>
              <a:ext uri="{FF2B5EF4-FFF2-40B4-BE49-F238E27FC236}">
                <a16:creationId xmlns:a16="http://schemas.microsoft.com/office/drawing/2014/main" id="{505D883F-FB12-C02A-D524-D48C6FAD24DA}"/>
              </a:ext>
            </a:extLst>
          </p:cNvPr>
          <p:cNvSpPr/>
          <p:nvPr/>
        </p:nvSpPr>
        <p:spPr>
          <a:xfrm>
            <a:off x="-3603" y="2452527"/>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pic>
        <p:nvPicPr>
          <p:cNvPr id="2" name="Picture 1">
            <a:extLst>
              <a:ext uri="{FF2B5EF4-FFF2-40B4-BE49-F238E27FC236}">
                <a16:creationId xmlns:a16="http://schemas.microsoft.com/office/drawing/2014/main" id="{B31F6A94-8DB3-3A55-2BEB-7CC6B43650F0}"/>
              </a:ext>
            </a:extLst>
          </p:cNvPr>
          <p:cNvPicPr>
            <a:picLocks noChangeAspect="1"/>
          </p:cNvPicPr>
          <p:nvPr/>
        </p:nvPicPr>
        <p:blipFill>
          <a:blip r:embed="rId2">
            <a:biLevel thresh="25000"/>
            <a:alphaModFix amt="35000"/>
            <a:extLst>
              <a:ext uri="{28A0092B-C50C-407E-A947-70E740481C1C}">
                <a14:useLocalDpi xmlns:a14="http://schemas.microsoft.com/office/drawing/2010/main" val="0"/>
              </a:ext>
            </a:extLst>
          </a:blip>
          <a:srcRect l="53155" t="-1" r="5047" b="49903"/>
          <a:stretch/>
        </p:blipFill>
        <p:spPr>
          <a:xfrm>
            <a:off x="6748092" y="3300902"/>
            <a:ext cx="4246690" cy="3154091"/>
          </a:xfrm>
          <a:prstGeom prst="rect">
            <a:avLst/>
          </a:prstGeom>
        </p:spPr>
      </p:pic>
    </p:spTree>
    <p:extLst>
      <p:ext uri="{BB962C8B-B14F-4D97-AF65-F5344CB8AC3E}">
        <p14:creationId xmlns:p14="http://schemas.microsoft.com/office/powerpoint/2010/main" val="12551954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3DD18-6759-6874-7EC2-CEFCD417F6AF}"/>
            </a:ext>
          </a:extLst>
        </p:cNvPr>
        <p:cNvGrpSpPr/>
        <p:nvPr/>
      </p:nvGrpSpPr>
      <p:grpSpPr>
        <a:xfrm>
          <a:off x="0" y="0"/>
          <a:ext cx="0" cy="0"/>
          <a:chOff x="0" y="0"/>
          <a:chExt cx="0" cy="0"/>
        </a:xfrm>
      </p:grpSpPr>
      <p:sp>
        <p:nvSpPr>
          <p:cNvPr id="11" name="Freeform 10">
            <a:extLst>
              <a:ext uri="{FF2B5EF4-FFF2-40B4-BE49-F238E27FC236}">
                <a16:creationId xmlns:a16="http://schemas.microsoft.com/office/drawing/2014/main" id="{7E52B4E8-F195-F91E-3B43-B3F429188075}"/>
              </a:ext>
            </a:extLst>
          </p:cNvPr>
          <p:cNvSpPr/>
          <p:nvPr/>
        </p:nvSpPr>
        <p:spPr>
          <a:xfrm flipH="1">
            <a:off x="5198103" y="640375"/>
            <a:ext cx="6954821" cy="972117"/>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6" name="Text Placeholder 23">
            <a:extLst>
              <a:ext uri="{FF2B5EF4-FFF2-40B4-BE49-F238E27FC236}">
                <a16:creationId xmlns:a16="http://schemas.microsoft.com/office/drawing/2014/main" id="{CE6DFC64-8934-4123-47B5-A72FEE0E7820}"/>
              </a:ext>
            </a:extLst>
          </p:cNvPr>
          <p:cNvSpPr txBox="1">
            <a:spLocks/>
          </p:cNvSpPr>
          <p:nvPr/>
        </p:nvSpPr>
        <p:spPr>
          <a:xfrm>
            <a:off x="5667033" y="754970"/>
            <a:ext cx="64088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Poglavje 1: 4 ključna področja učenja</a:t>
            </a:r>
          </a:p>
        </p:txBody>
      </p:sp>
      <p:sp>
        <p:nvSpPr>
          <p:cNvPr id="13" name="Slide Number Placeholder 5">
            <a:extLst>
              <a:ext uri="{FF2B5EF4-FFF2-40B4-BE49-F238E27FC236}">
                <a16:creationId xmlns:a16="http://schemas.microsoft.com/office/drawing/2014/main" id="{F6D5398E-EBE7-C995-3658-C63E3330A9FB}"/>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11</a:t>
            </a:fld>
            <a:endParaRPr lang="fr-CA" sz="1200" dirty="0"/>
          </a:p>
        </p:txBody>
      </p:sp>
      <p:sp>
        <p:nvSpPr>
          <p:cNvPr id="8" name="Text Placeholder 1">
            <a:extLst>
              <a:ext uri="{FF2B5EF4-FFF2-40B4-BE49-F238E27FC236}">
                <a16:creationId xmlns:a16="http://schemas.microsoft.com/office/drawing/2014/main" id="{210ACDDA-3BF4-2181-3E0B-EE731ABDA706}"/>
              </a:ext>
            </a:extLst>
          </p:cNvPr>
          <p:cNvSpPr txBox="1">
            <a:spLocks/>
          </p:cNvSpPr>
          <p:nvPr/>
        </p:nvSpPr>
        <p:spPr>
          <a:xfrm>
            <a:off x="1896749" y="1866491"/>
            <a:ext cx="4634729" cy="3621406"/>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80"/>
              </a:lnSpc>
            </a:pPr>
            <a:r>
              <a:rPr lang="en-GB" sz="2600" b="1" dirty="0"/>
              <a:t>Uporaba turizma za podporo lokalnim gospodarstvom in </a:t>
            </a:r>
            <a:r>
              <a:rPr lang="en-GB" sz="2600" b="1" dirty="0" err="1"/>
              <a:t>vrednostnim</a:t>
            </a:r>
            <a:r>
              <a:rPr lang="en-GB" sz="2600" b="1" dirty="0"/>
              <a:t> </a:t>
            </a:r>
            <a:r>
              <a:rPr lang="en-GB" sz="2600" b="1" dirty="0" err="1"/>
              <a:t>verigam</a:t>
            </a:r>
            <a:r>
              <a:rPr lang="en-GB" sz="2600" b="1" dirty="0"/>
              <a:t> </a:t>
            </a:r>
          </a:p>
          <a:p>
            <a:pPr>
              <a:lnSpc>
                <a:spcPts val="2480"/>
              </a:lnSpc>
            </a:pPr>
            <a:endParaRPr lang="en-GB" sz="2400" b="1" dirty="0"/>
          </a:p>
          <a:p>
            <a:pPr>
              <a:lnSpc>
                <a:spcPts val="2380"/>
              </a:lnSpc>
            </a:pPr>
            <a:r>
              <a:rPr lang="en-IE" sz="2200" dirty="0"/>
              <a:t>Raziščite, kako lahko modeli ustrezne velikosti – </a:t>
            </a:r>
            <a:r>
              <a:rPr lang="en-IE" sz="2200" dirty="0" err="1"/>
              <a:t>kot</a:t>
            </a:r>
            <a:r>
              <a:rPr lang="en-IE" sz="2200" dirty="0"/>
              <a:t> so </a:t>
            </a:r>
            <a:r>
              <a:rPr lang="en-IE" sz="2200" dirty="0" err="1"/>
              <a:t>majhna</a:t>
            </a:r>
            <a:r>
              <a:rPr lang="en-IE" sz="2200" dirty="0"/>
              <a:t> </a:t>
            </a:r>
            <a:r>
              <a:rPr lang="en-IE" sz="2200" dirty="0" err="1"/>
              <a:t>gostišča</a:t>
            </a:r>
            <a:r>
              <a:rPr lang="en-IE" sz="2200" dirty="0"/>
              <a:t>, </a:t>
            </a:r>
            <a:r>
              <a:rPr lang="en-IE" sz="2200" dirty="0" err="1"/>
              <a:t>podeželska</a:t>
            </a:r>
            <a:r>
              <a:rPr lang="en-IE" sz="2200" dirty="0"/>
              <a:t> prenočišča ali razpršeni hoteli – okrepijo lokalna gospodarstva z nabavo od bližnjih kmetov, obrtnikov in podjetij ter spodbujajo vključujoč in krožni razvoj.</a:t>
            </a:r>
          </a:p>
          <a:p>
            <a:pPr>
              <a:lnSpc>
                <a:spcPts val="2380"/>
              </a:lnSpc>
            </a:pPr>
            <a:endParaRPr lang="en-IE" sz="2200" dirty="0"/>
          </a:p>
          <a:p>
            <a:pPr>
              <a:lnSpc>
                <a:spcPts val="2380"/>
              </a:lnSpc>
            </a:pPr>
            <a:endParaRPr lang="en-US" sz="2400" dirty="0"/>
          </a:p>
          <a:p>
            <a:pPr>
              <a:lnSpc>
                <a:spcPts val="2480"/>
              </a:lnSpc>
            </a:pPr>
            <a:endParaRPr lang="en-GB" sz="2400" dirty="0"/>
          </a:p>
          <a:p>
            <a:pPr>
              <a:lnSpc>
                <a:spcPts val="2480"/>
              </a:lnSpc>
            </a:pPr>
            <a:endParaRPr lang="en-GB" sz="2400" dirty="0"/>
          </a:p>
        </p:txBody>
      </p:sp>
      <p:sp>
        <p:nvSpPr>
          <p:cNvPr id="9" name="Text Placeholder 2">
            <a:extLst>
              <a:ext uri="{FF2B5EF4-FFF2-40B4-BE49-F238E27FC236}">
                <a16:creationId xmlns:a16="http://schemas.microsoft.com/office/drawing/2014/main" id="{D1D59DD2-A38B-B281-F452-3ECF2D83DB44}"/>
              </a:ext>
            </a:extLst>
          </p:cNvPr>
          <p:cNvSpPr txBox="1">
            <a:spLocks/>
          </p:cNvSpPr>
          <p:nvPr/>
        </p:nvSpPr>
        <p:spPr>
          <a:xfrm>
            <a:off x="730329" y="1710319"/>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03</a:t>
            </a:r>
            <a:endParaRPr lang="en-GB" sz="6600" b="1" dirty="0">
              <a:solidFill>
                <a:schemeClr val="bg1"/>
              </a:solidFill>
            </a:endParaRPr>
          </a:p>
        </p:txBody>
      </p:sp>
      <p:sp>
        <p:nvSpPr>
          <p:cNvPr id="10" name="Freeform 9">
            <a:extLst>
              <a:ext uri="{FF2B5EF4-FFF2-40B4-BE49-F238E27FC236}">
                <a16:creationId xmlns:a16="http://schemas.microsoft.com/office/drawing/2014/main" id="{AFFA7DD6-057F-33D2-B2B7-DD3527E240F6}"/>
              </a:ext>
            </a:extLst>
          </p:cNvPr>
          <p:cNvSpPr/>
          <p:nvPr/>
        </p:nvSpPr>
        <p:spPr>
          <a:xfrm>
            <a:off x="-3603" y="2452527"/>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pic>
        <p:nvPicPr>
          <p:cNvPr id="2" name="Picture 1">
            <a:extLst>
              <a:ext uri="{FF2B5EF4-FFF2-40B4-BE49-F238E27FC236}">
                <a16:creationId xmlns:a16="http://schemas.microsoft.com/office/drawing/2014/main" id="{DAEFF9FC-EF9F-A2DF-1E08-B47BDDBB6C2F}"/>
              </a:ext>
            </a:extLst>
          </p:cNvPr>
          <p:cNvPicPr>
            <a:picLocks noChangeAspect="1"/>
          </p:cNvPicPr>
          <p:nvPr/>
        </p:nvPicPr>
        <p:blipFill>
          <a:blip r:embed="rId2">
            <a:biLevel thresh="25000"/>
            <a:alphaModFix amt="35000"/>
            <a:extLst>
              <a:ext uri="{28A0092B-C50C-407E-A947-70E740481C1C}">
                <a14:useLocalDpi xmlns:a14="http://schemas.microsoft.com/office/drawing/2010/main" val="0"/>
              </a:ext>
            </a:extLst>
          </a:blip>
          <a:srcRect l="53155" t="-1" r="5047" b="49903"/>
          <a:stretch/>
        </p:blipFill>
        <p:spPr>
          <a:xfrm>
            <a:off x="6748092" y="3300902"/>
            <a:ext cx="4246690" cy="3154091"/>
          </a:xfrm>
          <a:prstGeom prst="rect">
            <a:avLst/>
          </a:prstGeom>
        </p:spPr>
      </p:pic>
    </p:spTree>
    <p:extLst>
      <p:ext uri="{BB962C8B-B14F-4D97-AF65-F5344CB8AC3E}">
        <p14:creationId xmlns:p14="http://schemas.microsoft.com/office/powerpoint/2010/main" val="38136147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F40593-7921-96B0-94C0-421D46E27686}"/>
            </a:ext>
          </a:extLst>
        </p:cNvPr>
        <p:cNvGrpSpPr/>
        <p:nvPr/>
      </p:nvGrpSpPr>
      <p:grpSpPr>
        <a:xfrm>
          <a:off x="0" y="0"/>
          <a:ext cx="0" cy="0"/>
          <a:chOff x="0" y="0"/>
          <a:chExt cx="0" cy="0"/>
        </a:xfrm>
      </p:grpSpPr>
      <p:sp>
        <p:nvSpPr>
          <p:cNvPr id="11" name="Freeform 10">
            <a:extLst>
              <a:ext uri="{FF2B5EF4-FFF2-40B4-BE49-F238E27FC236}">
                <a16:creationId xmlns:a16="http://schemas.microsoft.com/office/drawing/2014/main" id="{7918DC37-380B-0FFF-369F-1A052AB6A091}"/>
              </a:ext>
            </a:extLst>
          </p:cNvPr>
          <p:cNvSpPr/>
          <p:nvPr/>
        </p:nvSpPr>
        <p:spPr>
          <a:xfrm flipH="1">
            <a:off x="5198103" y="640375"/>
            <a:ext cx="6954821" cy="972117"/>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6" name="Text Placeholder 23">
            <a:extLst>
              <a:ext uri="{FF2B5EF4-FFF2-40B4-BE49-F238E27FC236}">
                <a16:creationId xmlns:a16="http://schemas.microsoft.com/office/drawing/2014/main" id="{8EB51BCD-D471-69B1-EE67-14762A3EE67F}"/>
              </a:ext>
            </a:extLst>
          </p:cNvPr>
          <p:cNvSpPr txBox="1">
            <a:spLocks/>
          </p:cNvSpPr>
          <p:nvPr/>
        </p:nvSpPr>
        <p:spPr>
          <a:xfrm>
            <a:off x="5667033" y="754970"/>
            <a:ext cx="64088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Poglavje 1: 4 ključna področja učenja</a:t>
            </a:r>
          </a:p>
        </p:txBody>
      </p:sp>
      <p:sp>
        <p:nvSpPr>
          <p:cNvPr id="13" name="Slide Number Placeholder 5">
            <a:extLst>
              <a:ext uri="{FF2B5EF4-FFF2-40B4-BE49-F238E27FC236}">
                <a16:creationId xmlns:a16="http://schemas.microsoft.com/office/drawing/2014/main" id="{9656E8A3-1F95-E391-1F60-9C689A1879BB}"/>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12</a:t>
            </a:fld>
            <a:endParaRPr lang="fr-CA" sz="1200" dirty="0"/>
          </a:p>
        </p:txBody>
      </p:sp>
      <p:sp>
        <p:nvSpPr>
          <p:cNvPr id="8" name="Text Placeholder 1">
            <a:extLst>
              <a:ext uri="{FF2B5EF4-FFF2-40B4-BE49-F238E27FC236}">
                <a16:creationId xmlns:a16="http://schemas.microsoft.com/office/drawing/2014/main" id="{3049A46D-2B75-CDA3-0CDD-4FCFF2F7712C}"/>
              </a:ext>
            </a:extLst>
          </p:cNvPr>
          <p:cNvSpPr txBox="1">
            <a:spLocks/>
          </p:cNvSpPr>
          <p:nvPr/>
        </p:nvSpPr>
        <p:spPr>
          <a:xfrm>
            <a:off x="1926057" y="1876261"/>
            <a:ext cx="4827759" cy="2204868"/>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80"/>
              </a:lnSpc>
            </a:pPr>
            <a:r>
              <a:rPr lang="en-GB" sz="2600" b="1" dirty="0"/>
              <a:t>Regulativni okviri in poslovni modeli, </a:t>
            </a:r>
            <a:r>
              <a:rPr lang="en-GB" sz="2600" b="1" dirty="0" err="1"/>
              <a:t>usmerjeni</a:t>
            </a:r>
            <a:r>
              <a:rPr lang="en-GB" sz="2600" b="1" dirty="0"/>
              <a:t> v </a:t>
            </a:r>
            <a:r>
              <a:rPr lang="en-GB" sz="2600" b="1" dirty="0" err="1"/>
              <a:t>skupnost</a:t>
            </a:r>
            <a:r>
              <a:rPr lang="en-GB" sz="2600" b="1" dirty="0"/>
              <a:t> </a:t>
            </a:r>
          </a:p>
          <a:p>
            <a:pPr>
              <a:lnSpc>
                <a:spcPts val="2480"/>
              </a:lnSpc>
            </a:pPr>
            <a:endParaRPr lang="en-GB" sz="2400" b="1" dirty="0"/>
          </a:p>
          <a:p>
            <a:pPr>
              <a:lnSpc>
                <a:spcPts val="2380"/>
              </a:lnSpc>
            </a:pPr>
            <a:r>
              <a:rPr lang="en-IE" sz="2200" dirty="0"/>
              <a:t>Spoznajte, kako pravna orodja in lokalno zasnovani modeli, kot sta Albergo </a:t>
            </a:r>
            <a:r>
              <a:rPr lang="en-IE" sz="2200" dirty="0" err="1"/>
              <a:t>Diffuso</a:t>
            </a:r>
            <a:r>
              <a:rPr lang="en-IE" sz="2200" dirty="0"/>
              <a:t> ali kooperativni lastniški sistemi, omogočajo trajnostni razvoj, ohranjanje dediščine in vključevanje turističnih podjetij v tkivo življenja skupnosti.</a:t>
            </a:r>
          </a:p>
          <a:p>
            <a:pPr>
              <a:lnSpc>
                <a:spcPts val="2380"/>
              </a:lnSpc>
            </a:pPr>
            <a:endParaRPr lang="en-IE" sz="2200" dirty="0"/>
          </a:p>
          <a:p>
            <a:pPr>
              <a:lnSpc>
                <a:spcPts val="2380"/>
              </a:lnSpc>
            </a:pPr>
            <a:endParaRPr lang="en-US" sz="2400" dirty="0"/>
          </a:p>
          <a:p>
            <a:pPr>
              <a:lnSpc>
                <a:spcPts val="2480"/>
              </a:lnSpc>
            </a:pPr>
            <a:endParaRPr lang="en-GB" sz="2400" dirty="0"/>
          </a:p>
          <a:p>
            <a:pPr>
              <a:lnSpc>
                <a:spcPts val="2480"/>
              </a:lnSpc>
            </a:pPr>
            <a:endParaRPr lang="en-GB" sz="2400" dirty="0"/>
          </a:p>
        </p:txBody>
      </p:sp>
      <p:sp>
        <p:nvSpPr>
          <p:cNvPr id="9" name="Text Placeholder 2">
            <a:extLst>
              <a:ext uri="{FF2B5EF4-FFF2-40B4-BE49-F238E27FC236}">
                <a16:creationId xmlns:a16="http://schemas.microsoft.com/office/drawing/2014/main" id="{4F43C8FD-EFED-3841-7FEA-39C4B9C84AA0}"/>
              </a:ext>
            </a:extLst>
          </p:cNvPr>
          <p:cNvSpPr txBox="1">
            <a:spLocks/>
          </p:cNvSpPr>
          <p:nvPr/>
        </p:nvSpPr>
        <p:spPr>
          <a:xfrm>
            <a:off x="730329" y="1710319"/>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04</a:t>
            </a:r>
            <a:endParaRPr lang="en-GB" sz="6600" b="1" dirty="0">
              <a:solidFill>
                <a:schemeClr val="bg1"/>
              </a:solidFill>
            </a:endParaRPr>
          </a:p>
        </p:txBody>
      </p:sp>
      <p:sp>
        <p:nvSpPr>
          <p:cNvPr id="10" name="Freeform 9">
            <a:extLst>
              <a:ext uri="{FF2B5EF4-FFF2-40B4-BE49-F238E27FC236}">
                <a16:creationId xmlns:a16="http://schemas.microsoft.com/office/drawing/2014/main" id="{B27F6ABB-B700-BAFB-E66E-6B68A9C4BD88}"/>
              </a:ext>
            </a:extLst>
          </p:cNvPr>
          <p:cNvSpPr/>
          <p:nvPr/>
        </p:nvSpPr>
        <p:spPr>
          <a:xfrm>
            <a:off x="-3603" y="2452527"/>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pic>
        <p:nvPicPr>
          <p:cNvPr id="2" name="Picture 1">
            <a:extLst>
              <a:ext uri="{FF2B5EF4-FFF2-40B4-BE49-F238E27FC236}">
                <a16:creationId xmlns:a16="http://schemas.microsoft.com/office/drawing/2014/main" id="{4C98D9FD-8AE8-FFAB-CFDF-81214D74C267}"/>
              </a:ext>
            </a:extLst>
          </p:cNvPr>
          <p:cNvPicPr>
            <a:picLocks noChangeAspect="1"/>
          </p:cNvPicPr>
          <p:nvPr/>
        </p:nvPicPr>
        <p:blipFill>
          <a:blip r:embed="rId2">
            <a:biLevel thresh="25000"/>
            <a:alphaModFix amt="35000"/>
            <a:extLst>
              <a:ext uri="{28A0092B-C50C-407E-A947-70E740481C1C}">
                <a14:useLocalDpi xmlns:a14="http://schemas.microsoft.com/office/drawing/2010/main" val="0"/>
              </a:ext>
            </a:extLst>
          </a:blip>
          <a:srcRect l="53155" t="-1" r="5047" b="49903"/>
          <a:stretch/>
        </p:blipFill>
        <p:spPr>
          <a:xfrm>
            <a:off x="6748092" y="3300902"/>
            <a:ext cx="4246690" cy="3154091"/>
          </a:xfrm>
          <a:prstGeom prst="rect">
            <a:avLst/>
          </a:prstGeom>
        </p:spPr>
      </p:pic>
    </p:spTree>
    <p:extLst>
      <p:ext uri="{BB962C8B-B14F-4D97-AF65-F5344CB8AC3E}">
        <p14:creationId xmlns:p14="http://schemas.microsoft.com/office/powerpoint/2010/main" val="31337456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2DF0E-1D41-B420-D515-2AC7DE7FB87A}"/>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E63DCB12-B617-5A1D-7E84-802345B03824}"/>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Ključno področje učenja</a:t>
            </a:r>
          </a:p>
        </p:txBody>
      </p:sp>
      <p:sp>
        <p:nvSpPr>
          <p:cNvPr id="6" name="Text Placeholder 5">
            <a:extLst>
              <a:ext uri="{FF2B5EF4-FFF2-40B4-BE49-F238E27FC236}">
                <a16:creationId xmlns:a16="http://schemas.microsoft.com/office/drawing/2014/main" id="{06F6FDB9-2277-4300-B127-710CE004AACA}"/>
              </a:ext>
            </a:extLst>
          </p:cNvPr>
          <p:cNvSpPr>
            <a:spLocks noGrp="1"/>
          </p:cNvSpPr>
          <p:nvPr>
            <p:ph type="body" sz="quarter" idx="19"/>
          </p:nvPr>
        </p:nvSpPr>
        <p:spPr>
          <a:xfrm>
            <a:off x="423358" y="941779"/>
            <a:ext cx="1197303" cy="385564"/>
          </a:xfrm>
        </p:spPr>
        <p:txBody>
          <a:bodyPr/>
          <a:lstStyle/>
          <a:p>
            <a:r>
              <a:rPr lang="en-US" dirty="0"/>
              <a:t>01</a:t>
            </a:r>
          </a:p>
        </p:txBody>
      </p:sp>
      <p:sp>
        <p:nvSpPr>
          <p:cNvPr id="7" name="Text Placeholder 6">
            <a:extLst>
              <a:ext uri="{FF2B5EF4-FFF2-40B4-BE49-F238E27FC236}">
                <a16:creationId xmlns:a16="http://schemas.microsoft.com/office/drawing/2014/main" id="{2ACEA0ED-B006-5B3D-ECC4-3C3C8874799E}"/>
              </a:ext>
            </a:extLst>
          </p:cNvPr>
          <p:cNvSpPr>
            <a:spLocks noGrp="1"/>
          </p:cNvSpPr>
          <p:nvPr>
            <p:ph type="body" sz="quarter" idx="16"/>
          </p:nvPr>
        </p:nvSpPr>
        <p:spPr>
          <a:xfrm>
            <a:off x="5961657" y="1313010"/>
            <a:ext cx="4944224" cy="803654"/>
          </a:xfrm>
          <a:prstGeom prst="rect">
            <a:avLst/>
          </a:prstGeom>
        </p:spPr>
        <p:txBody>
          <a:bodyPr/>
          <a:lstStyle/>
          <a:p>
            <a:pPr>
              <a:lnSpc>
                <a:spcPts val="2960"/>
              </a:lnSpc>
            </a:pPr>
            <a:r>
              <a:rPr lang="en-GB" dirty="0"/>
              <a:t>Razumevanje nosilnosti in pritiska na zemljišča</a:t>
            </a:r>
          </a:p>
          <a:p>
            <a:pPr>
              <a:lnSpc>
                <a:spcPts val="2960"/>
              </a:lnSpc>
            </a:pPr>
            <a:endParaRPr lang="en-GB" sz="2800" dirty="0"/>
          </a:p>
        </p:txBody>
      </p:sp>
      <p:sp>
        <p:nvSpPr>
          <p:cNvPr id="4" name="Text Placeholder 3">
            <a:extLst>
              <a:ext uri="{FF2B5EF4-FFF2-40B4-BE49-F238E27FC236}">
                <a16:creationId xmlns:a16="http://schemas.microsoft.com/office/drawing/2014/main" id="{9862BC07-5394-0A22-B15A-F8E6041B0287}"/>
              </a:ext>
            </a:extLst>
          </p:cNvPr>
          <p:cNvSpPr>
            <a:spLocks noGrp="1"/>
          </p:cNvSpPr>
          <p:nvPr>
            <p:ph type="body" sz="quarter" idx="21"/>
          </p:nvPr>
        </p:nvSpPr>
        <p:spPr>
          <a:xfrm>
            <a:off x="5964699" y="2686611"/>
            <a:ext cx="5347314" cy="3773184"/>
          </a:xfrm>
          <a:prstGeom prst="rect">
            <a:avLst/>
          </a:prstGeom>
        </p:spPr>
        <p:txBody>
          <a:bodyPr lIns="91440" tIns="45720" rIns="91440" bIns="45720" anchor="t"/>
          <a:lstStyle/>
          <a:p>
            <a:pPr>
              <a:lnSpc>
                <a:spcPts val="2340"/>
              </a:lnSpc>
            </a:pPr>
            <a:r>
              <a:rPr lang="en-GB" b="0" i="0" dirty="0">
                <a:effectLst/>
                <a:latin typeface="Calibri"/>
                <a:ea typeface="Calibri"/>
                <a:cs typeface="Calibri"/>
              </a:rPr>
              <a:t>Načrtovanje ustrezne velikosti in vrste turističnih nastanitev se začne z razumevanjem nosilnosti destinacije. To se nanaša na število obiskovalcev, ki jih lahko območje trajnostno sprejme, ne da bi pri tem poškodovalo okolje, preobremenilo lokalno infrastrukturo ali ogrozilo blaginjo prebivalcev. </a:t>
            </a:r>
          </a:p>
        </p:txBody>
      </p:sp>
      <p:sp>
        <p:nvSpPr>
          <p:cNvPr id="11" name="Slide Number Placeholder 5">
            <a:extLst>
              <a:ext uri="{FF2B5EF4-FFF2-40B4-BE49-F238E27FC236}">
                <a16:creationId xmlns:a16="http://schemas.microsoft.com/office/drawing/2014/main" id="{EB5C49B9-0AF7-9864-9B10-954D3A958E18}"/>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13</a:t>
            </a:fld>
            <a:endParaRPr lang="fr-CA" sz="1200" dirty="0"/>
          </a:p>
        </p:txBody>
      </p:sp>
      <p:sp>
        <p:nvSpPr>
          <p:cNvPr id="2" name="Freeform 1">
            <a:extLst>
              <a:ext uri="{FF2B5EF4-FFF2-40B4-BE49-F238E27FC236}">
                <a16:creationId xmlns:a16="http://schemas.microsoft.com/office/drawing/2014/main" id="{225945E8-FBC8-EE21-730C-2BC0BC9EB0CF}"/>
              </a:ext>
            </a:extLst>
          </p:cNvPr>
          <p:cNvSpPr/>
          <p:nvPr/>
        </p:nvSpPr>
        <p:spPr>
          <a:xfrm rot="5400000">
            <a:off x="546217" y="2579412"/>
            <a:ext cx="3640930" cy="4733365"/>
          </a:xfrm>
          <a:custGeom>
            <a:avLst/>
            <a:gdLst>
              <a:gd name="connsiteX0" fmla="*/ 1788957 w 3577914"/>
              <a:gd name="connsiteY0" fmla="*/ 0 h 4651442"/>
              <a:gd name="connsiteX1" fmla="*/ 3577914 w 3577914"/>
              <a:gd name="connsiteY1" fmla="*/ 2004096 h 4651442"/>
              <a:gd name="connsiteX2" fmla="*/ 3574180 w 3577914"/>
              <a:gd name="connsiteY2" fmla="*/ 2117062 h 4651442"/>
              <a:gd name="connsiteX3" fmla="*/ 3577914 w 3577914"/>
              <a:gd name="connsiteY3" fmla="*/ 2117062 h 4651442"/>
              <a:gd name="connsiteX4" fmla="*/ 3577914 w 3577914"/>
              <a:gd name="connsiteY4" fmla="*/ 2942634 h 4651442"/>
              <a:gd name="connsiteX5" fmla="*/ 3577914 w 3577914"/>
              <a:gd name="connsiteY5" fmla="*/ 3055601 h 4651442"/>
              <a:gd name="connsiteX6" fmla="*/ 3577914 w 3577914"/>
              <a:gd name="connsiteY6" fmla="*/ 3135426 h 4651442"/>
              <a:gd name="connsiteX7" fmla="*/ 3572198 w 3577914"/>
              <a:gd name="connsiteY7" fmla="*/ 3135169 h 4651442"/>
              <a:gd name="connsiteX8" fmla="*/ 3571629 w 3577914"/>
              <a:gd name="connsiteY8" fmla="*/ 3135188 h 4651442"/>
              <a:gd name="connsiteX9" fmla="*/ 3577914 w 3577914"/>
              <a:gd name="connsiteY9" fmla="*/ 3301223 h 4651442"/>
              <a:gd name="connsiteX10" fmla="*/ 3574180 w 3577914"/>
              <a:gd name="connsiteY10" fmla="*/ 3435711 h 4651442"/>
              <a:gd name="connsiteX11" fmla="*/ 3577914 w 3577914"/>
              <a:gd name="connsiteY11" fmla="*/ 3435711 h 4651442"/>
              <a:gd name="connsiteX12" fmla="*/ 3577914 w 3577914"/>
              <a:gd name="connsiteY12" fmla="*/ 4418566 h 4651442"/>
              <a:gd name="connsiteX13" fmla="*/ 3577914 w 3577914"/>
              <a:gd name="connsiteY13" fmla="*/ 4553054 h 4651442"/>
              <a:gd name="connsiteX14" fmla="*/ 3577914 w 3577914"/>
              <a:gd name="connsiteY14" fmla="*/ 4648087 h 4651442"/>
              <a:gd name="connsiteX15" fmla="*/ 3572198 w 3577914"/>
              <a:gd name="connsiteY15" fmla="*/ 4647781 h 4651442"/>
              <a:gd name="connsiteX16" fmla="*/ 3479169 w 3577914"/>
              <a:gd name="connsiteY16" fmla="*/ 4651442 h 4651442"/>
              <a:gd name="connsiteX17" fmla="*/ 3479169 w 3577914"/>
              <a:gd name="connsiteY17" fmla="*/ 4647781 h 4651442"/>
              <a:gd name="connsiteX18" fmla="*/ 2799298 w 3577914"/>
              <a:gd name="connsiteY18" fmla="*/ 4647781 h 4651442"/>
              <a:gd name="connsiteX19" fmla="*/ 2706269 w 3577914"/>
              <a:gd name="connsiteY19" fmla="*/ 4647781 h 4651442"/>
              <a:gd name="connsiteX20" fmla="*/ 1658442 w 3577914"/>
              <a:gd name="connsiteY20" fmla="*/ 4647781 h 4651442"/>
              <a:gd name="connsiteX21" fmla="*/ 885543 w 3577914"/>
              <a:gd name="connsiteY21" fmla="*/ 4647781 h 4651442"/>
              <a:gd name="connsiteX22" fmla="*/ 885543 w 3577914"/>
              <a:gd name="connsiteY22" fmla="*/ 4647782 h 4651442"/>
              <a:gd name="connsiteX23" fmla="*/ 530889 w 3577914"/>
              <a:gd name="connsiteY23" fmla="*/ 4647782 h 4651442"/>
              <a:gd name="connsiteX24" fmla="*/ 0 w 3577914"/>
              <a:gd name="connsiteY24" fmla="*/ 4647782 h 4651442"/>
              <a:gd name="connsiteX25" fmla="*/ 0 w 3577914"/>
              <a:gd name="connsiteY25" fmla="*/ 4553054 h 4651442"/>
              <a:gd name="connsiteX26" fmla="*/ 0 w 3577914"/>
              <a:gd name="connsiteY26" fmla="*/ 4418566 h 4651442"/>
              <a:gd name="connsiteX27" fmla="*/ 0 w 3577914"/>
              <a:gd name="connsiteY27" fmla="*/ 3435711 h 4651442"/>
              <a:gd name="connsiteX28" fmla="*/ 3734 w 3577914"/>
              <a:gd name="connsiteY28" fmla="*/ 3435711 h 4651442"/>
              <a:gd name="connsiteX29" fmla="*/ 0 w 3577914"/>
              <a:gd name="connsiteY29" fmla="*/ 3301223 h 4651442"/>
              <a:gd name="connsiteX30" fmla="*/ 6265 w 3577914"/>
              <a:gd name="connsiteY30" fmla="*/ 3135170 h 4651442"/>
              <a:gd name="connsiteX31" fmla="*/ 0 w 3577914"/>
              <a:gd name="connsiteY31" fmla="*/ 3135170 h 4651442"/>
              <a:gd name="connsiteX32" fmla="*/ 0 w 3577914"/>
              <a:gd name="connsiteY32" fmla="*/ 3055601 h 4651442"/>
              <a:gd name="connsiteX33" fmla="*/ 0 w 3577914"/>
              <a:gd name="connsiteY33" fmla="*/ 2942634 h 4651442"/>
              <a:gd name="connsiteX34" fmla="*/ 0 w 3577914"/>
              <a:gd name="connsiteY34" fmla="*/ 2117062 h 4651442"/>
              <a:gd name="connsiteX35" fmla="*/ 3734 w 3577914"/>
              <a:gd name="connsiteY35" fmla="*/ 2117062 h 4651442"/>
              <a:gd name="connsiteX36" fmla="*/ 0 w 3577914"/>
              <a:gd name="connsiteY36" fmla="*/ 2004096 h 4651442"/>
              <a:gd name="connsiteX37" fmla="*/ 1788957 w 3577914"/>
              <a:gd name="connsiteY37" fmla="*/ 0 h 465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577914" h="4651442">
                <a:moveTo>
                  <a:pt x="1788957" y="0"/>
                </a:moveTo>
                <a:cubicBezTo>
                  <a:pt x="2778672" y="0"/>
                  <a:pt x="3577914" y="899543"/>
                  <a:pt x="3577914" y="2004096"/>
                </a:cubicBezTo>
                <a:cubicBezTo>
                  <a:pt x="3577914" y="2041750"/>
                  <a:pt x="3577914" y="2083592"/>
                  <a:pt x="3574180" y="2117062"/>
                </a:cubicBezTo>
                <a:lnTo>
                  <a:pt x="3577914" y="2117062"/>
                </a:lnTo>
                <a:lnTo>
                  <a:pt x="3577914" y="2942634"/>
                </a:lnTo>
                <a:lnTo>
                  <a:pt x="3577914" y="3055601"/>
                </a:lnTo>
                <a:lnTo>
                  <a:pt x="3577914" y="3135426"/>
                </a:lnTo>
                <a:lnTo>
                  <a:pt x="3572198" y="3135169"/>
                </a:lnTo>
                <a:lnTo>
                  <a:pt x="3571629" y="3135188"/>
                </a:lnTo>
                <a:lnTo>
                  <a:pt x="3577914" y="3301223"/>
                </a:lnTo>
                <a:cubicBezTo>
                  <a:pt x="3577914" y="3346051"/>
                  <a:pt x="3577914" y="3395864"/>
                  <a:pt x="3574180" y="3435711"/>
                </a:cubicBezTo>
                <a:lnTo>
                  <a:pt x="3577914" y="3435711"/>
                </a:lnTo>
                <a:lnTo>
                  <a:pt x="3577914" y="4418566"/>
                </a:lnTo>
                <a:lnTo>
                  <a:pt x="3577914" y="4553054"/>
                </a:lnTo>
                <a:lnTo>
                  <a:pt x="3577914" y="4648087"/>
                </a:lnTo>
                <a:lnTo>
                  <a:pt x="3572198" y="4647781"/>
                </a:lnTo>
                <a:cubicBezTo>
                  <a:pt x="3541189" y="4647781"/>
                  <a:pt x="3510179" y="4647781"/>
                  <a:pt x="3479169" y="4651442"/>
                </a:cubicBezTo>
                <a:lnTo>
                  <a:pt x="3479169" y="4647781"/>
                </a:lnTo>
                <a:lnTo>
                  <a:pt x="2799298" y="4647781"/>
                </a:lnTo>
                <a:lnTo>
                  <a:pt x="2706269" y="4647781"/>
                </a:lnTo>
                <a:lnTo>
                  <a:pt x="1658442" y="4647781"/>
                </a:lnTo>
                <a:lnTo>
                  <a:pt x="885543" y="4647781"/>
                </a:lnTo>
                <a:lnTo>
                  <a:pt x="885543" y="4647782"/>
                </a:lnTo>
                <a:lnTo>
                  <a:pt x="530889" y="4647782"/>
                </a:lnTo>
                <a:lnTo>
                  <a:pt x="0" y="4647782"/>
                </a:lnTo>
                <a:lnTo>
                  <a:pt x="0" y="4553054"/>
                </a:lnTo>
                <a:lnTo>
                  <a:pt x="0" y="4418566"/>
                </a:lnTo>
                <a:lnTo>
                  <a:pt x="0" y="3435711"/>
                </a:lnTo>
                <a:lnTo>
                  <a:pt x="3734" y="3435711"/>
                </a:lnTo>
                <a:cubicBezTo>
                  <a:pt x="0" y="3390881"/>
                  <a:pt x="0" y="3346050"/>
                  <a:pt x="0" y="3301223"/>
                </a:cubicBezTo>
                <a:lnTo>
                  <a:pt x="6265" y="3135170"/>
                </a:lnTo>
                <a:lnTo>
                  <a:pt x="0" y="3135170"/>
                </a:lnTo>
                <a:lnTo>
                  <a:pt x="0" y="3055601"/>
                </a:lnTo>
                <a:lnTo>
                  <a:pt x="0" y="2942634"/>
                </a:lnTo>
                <a:lnTo>
                  <a:pt x="0" y="2117062"/>
                </a:lnTo>
                <a:lnTo>
                  <a:pt x="3734" y="2117062"/>
                </a:lnTo>
                <a:cubicBezTo>
                  <a:pt x="0" y="2079407"/>
                  <a:pt x="0" y="2041749"/>
                  <a:pt x="0" y="2004096"/>
                </a:cubicBezTo>
                <a:cubicBezTo>
                  <a:pt x="0" y="895356"/>
                  <a:pt x="799240" y="0"/>
                  <a:pt x="1788957" y="0"/>
                </a:cubicBezTo>
                <a:close/>
              </a:path>
            </a:pathLst>
          </a:custGeom>
          <a:blipFill dpi="0" rotWithShape="0">
            <a:blip r:embed="rId2"/>
            <a:srcRect/>
            <a:stretch>
              <a:fillRect l="-12365" r="-12365"/>
            </a:stretch>
          </a:blipFill>
        </p:spPr>
        <p:txBody>
          <a:bodyPr wrap="square" lIns="0" tIns="0" rIns="0" bIns="0" rtlCol="0">
            <a:noAutofit/>
          </a:bodyPr>
          <a:lstStyle/>
          <a:p>
            <a:endParaRPr dirty="0">
              <a:solidFill>
                <a:srgbClr val="459597"/>
              </a:solidFill>
            </a:endParaRPr>
          </a:p>
        </p:txBody>
      </p:sp>
      <p:grpSp>
        <p:nvGrpSpPr>
          <p:cNvPr id="8" name="Group 7">
            <a:extLst>
              <a:ext uri="{FF2B5EF4-FFF2-40B4-BE49-F238E27FC236}">
                <a16:creationId xmlns:a16="http://schemas.microsoft.com/office/drawing/2014/main" id="{DE2DE88E-E5E8-BA82-ED06-0C7049BD8F84}"/>
              </a:ext>
            </a:extLst>
          </p:cNvPr>
          <p:cNvGrpSpPr/>
          <p:nvPr/>
        </p:nvGrpSpPr>
        <p:grpSpPr>
          <a:xfrm>
            <a:off x="3557085" y="5628743"/>
            <a:ext cx="3341256" cy="590931"/>
            <a:chOff x="1800741" y="6326925"/>
            <a:chExt cx="3253859" cy="590931"/>
          </a:xfrm>
        </p:grpSpPr>
        <p:sp>
          <p:nvSpPr>
            <p:cNvPr id="9" name="object 3">
              <a:extLst>
                <a:ext uri="{FF2B5EF4-FFF2-40B4-BE49-F238E27FC236}">
                  <a16:creationId xmlns:a16="http://schemas.microsoft.com/office/drawing/2014/main" id="{D1207C57-E63F-F7FF-730E-C46CFA354A7B}"/>
                </a:ext>
              </a:extLst>
            </p:cNvPr>
            <p:cNvSpPr/>
            <p:nvPr/>
          </p:nvSpPr>
          <p:spPr>
            <a:xfrm>
              <a:off x="1800741" y="6353467"/>
              <a:ext cx="3253859" cy="554397"/>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0" name="Text Placeholder 6">
              <a:extLst>
                <a:ext uri="{FF2B5EF4-FFF2-40B4-BE49-F238E27FC236}">
                  <a16:creationId xmlns:a16="http://schemas.microsoft.com/office/drawing/2014/main" id="{C35453BB-DDE9-BFD4-E909-FB937407409E}"/>
                </a:ext>
              </a:extLst>
            </p:cNvPr>
            <p:cNvSpPr txBox="1">
              <a:spLocks/>
            </p:cNvSpPr>
            <p:nvPr/>
          </p:nvSpPr>
          <p:spPr>
            <a:xfrm>
              <a:off x="1800742" y="6326925"/>
              <a:ext cx="3253858" cy="590931"/>
            </a:xfrm>
            <a:prstGeom prst="rect">
              <a:avLst/>
            </a:prstGeom>
            <a:solidFill>
              <a:srgbClr val="EC7C69"/>
            </a:solidFill>
          </p:spPr>
          <p:txBody>
            <a:bodyPr wrap="square" anchor="ctr">
              <a:sp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200" dirty="0"/>
                <a:t>Avtor fotografije: </a:t>
              </a:r>
            </a:p>
            <a:p>
              <a:pPr algn="ctr"/>
              <a:r>
                <a:rPr lang="en-IE" sz="1200" dirty="0" err="1"/>
                <a:t>Reddingsboot </a:t>
              </a:r>
              <a:r>
                <a:rPr lang="en-IE" sz="1200" dirty="0"/>
                <a:t>Harlingen Boat, Nizozemska</a:t>
              </a:r>
            </a:p>
          </p:txBody>
        </p:sp>
      </p:grpSp>
      <p:pic>
        <p:nvPicPr>
          <p:cNvPr id="12" name="Picture 11">
            <a:extLst>
              <a:ext uri="{FF2B5EF4-FFF2-40B4-BE49-F238E27FC236}">
                <a16:creationId xmlns:a16="http://schemas.microsoft.com/office/drawing/2014/main" id="{596432C8-CD02-8D24-390B-A3AFB2DBF391}"/>
              </a:ext>
            </a:extLst>
          </p:cNvPr>
          <p:cNvPicPr>
            <a:picLocks noChangeAspect="1"/>
          </p:cNvPicPr>
          <p:nvPr/>
        </p:nvPicPr>
        <p:blipFill>
          <a:blip r:embed="rId3">
            <a:biLevel thresh="50000"/>
            <a:alphaModFix amt="58000"/>
            <a:extLst>
              <a:ext uri="{28A0092B-C50C-407E-A947-70E740481C1C}">
                <a14:useLocalDpi xmlns:a14="http://schemas.microsoft.com/office/drawing/2010/main" val="0"/>
              </a:ext>
            </a:extLst>
          </a:blip>
          <a:srcRect l="53155" t="-1" r="5047" b="49903"/>
          <a:stretch/>
        </p:blipFill>
        <p:spPr>
          <a:xfrm>
            <a:off x="-840186" y="4492524"/>
            <a:ext cx="3580276" cy="2659133"/>
          </a:xfrm>
          <a:prstGeom prst="rect">
            <a:avLst/>
          </a:prstGeom>
        </p:spPr>
      </p:pic>
    </p:spTree>
    <p:extLst>
      <p:ext uri="{BB962C8B-B14F-4D97-AF65-F5344CB8AC3E}">
        <p14:creationId xmlns:p14="http://schemas.microsoft.com/office/powerpoint/2010/main" val="24208060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3A7857-67B5-0C6E-BC24-EECAEB325084}"/>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D5739B10-D5D5-0083-CBDE-D64828952510}"/>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Ključno področje učenja</a:t>
            </a:r>
          </a:p>
        </p:txBody>
      </p:sp>
      <p:sp>
        <p:nvSpPr>
          <p:cNvPr id="6" name="Text Placeholder 5">
            <a:extLst>
              <a:ext uri="{FF2B5EF4-FFF2-40B4-BE49-F238E27FC236}">
                <a16:creationId xmlns:a16="http://schemas.microsoft.com/office/drawing/2014/main" id="{1E49959A-076A-7B75-6F05-B08F9D6A9440}"/>
              </a:ext>
            </a:extLst>
          </p:cNvPr>
          <p:cNvSpPr>
            <a:spLocks noGrp="1"/>
          </p:cNvSpPr>
          <p:nvPr>
            <p:ph type="body" sz="quarter" idx="19"/>
          </p:nvPr>
        </p:nvSpPr>
        <p:spPr>
          <a:xfrm>
            <a:off x="423358" y="941779"/>
            <a:ext cx="1197303" cy="385564"/>
          </a:xfrm>
        </p:spPr>
        <p:txBody>
          <a:bodyPr/>
          <a:lstStyle/>
          <a:p>
            <a:r>
              <a:rPr lang="en-US" dirty="0"/>
              <a:t>01</a:t>
            </a:r>
          </a:p>
        </p:txBody>
      </p:sp>
      <p:sp>
        <p:nvSpPr>
          <p:cNvPr id="7" name="Text Placeholder 6">
            <a:extLst>
              <a:ext uri="{FF2B5EF4-FFF2-40B4-BE49-F238E27FC236}">
                <a16:creationId xmlns:a16="http://schemas.microsoft.com/office/drawing/2014/main" id="{BBC6663A-536F-CA7D-4495-9841681ECDCD}"/>
              </a:ext>
            </a:extLst>
          </p:cNvPr>
          <p:cNvSpPr>
            <a:spLocks noGrp="1"/>
          </p:cNvSpPr>
          <p:nvPr>
            <p:ph type="body" sz="quarter" idx="16"/>
          </p:nvPr>
        </p:nvSpPr>
        <p:spPr>
          <a:xfrm>
            <a:off x="4061943" y="886031"/>
            <a:ext cx="5586882" cy="803654"/>
          </a:xfrm>
          <a:prstGeom prst="rect">
            <a:avLst/>
          </a:prstGeom>
        </p:spPr>
        <p:txBody>
          <a:bodyPr/>
          <a:lstStyle/>
          <a:p>
            <a:pPr>
              <a:lnSpc>
                <a:spcPts val="2960"/>
              </a:lnSpc>
            </a:pPr>
            <a:r>
              <a:rPr lang="en-GB" dirty="0"/>
              <a:t>Razumevanje nosilnosti in pritiska na zemljišča</a:t>
            </a:r>
          </a:p>
          <a:p>
            <a:pPr>
              <a:lnSpc>
                <a:spcPts val="2960"/>
              </a:lnSpc>
            </a:pPr>
            <a:endParaRPr lang="en-GB" sz="2800" dirty="0"/>
          </a:p>
        </p:txBody>
      </p:sp>
      <p:sp>
        <p:nvSpPr>
          <p:cNvPr id="4" name="Text Placeholder 3">
            <a:extLst>
              <a:ext uri="{FF2B5EF4-FFF2-40B4-BE49-F238E27FC236}">
                <a16:creationId xmlns:a16="http://schemas.microsoft.com/office/drawing/2014/main" id="{05390A09-8C8D-4886-3A99-7B2B325F180E}"/>
              </a:ext>
            </a:extLst>
          </p:cNvPr>
          <p:cNvSpPr>
            <a:spLocks noGrp="1"/>
          </p:cNvSpPr>
          <p:nvPr>
            <p:ph type="body" sz="quarter" idx="21"/>
          </p:nvPr>
        </p:nvSpPr>
        <p:spPr>
          <a:xfrm>
            <a:off x="4064987" y="2160910"/>
            <a:ext cx="7079814" cy="4095568"/>
          </a:xfrm>
          <a:prstGeom prst="rect">
            <a:avLst/>
          </a:prstGeom>
        </p:spPr>
        <p:txBody>
          <a:bodyPr lIns="91440" tIns="45720" rIns="91440" bIns="45720" anchor="t"/>
          <a:lstStyle/>
          <a:p>
            <a:pPr>
              <a:lnSpc>
                <a:spcPts val="2340"/>
              </a:lnSpc>
            </a:pPr>
            <a:r>
              <a:rPr lang="en-GB" b="0" i="0" dirty="0">
                <a:effectLst/>
                <a:latin typeface="Calibri"/>
                <a:ea typeface="Calibri"/>
                <a:cs typeface="Calibri"/>
              </a:rPr>
              <a:t>Na podeželskih ali ekološko občutljivih območjih lahko neupoštevanje teh omejitev privede do prenatrpanosti, degradacije zemljišč, motenj v kulturi in nezadovoljstva med lokalnimi skupnostmi. Ocena nosilnosti vključuje oceno naravnih virov, kot so voda, energija in biotska raznovrstnost, ter socialne dinamike, kot so dostop do stanovanj, prometni tokovi in strpnost skupnosti. Z uskladitvijo razvoja s temi mejnimi vrednostmi lahko ponudniki turističnih storitev preprečijo dolgoročno škodo in namesto tega podprejo odporna, vključujoča lokalna gospodarstva. Spoštovanje nosilnosti pomaga zagotoviti, da turizem ostane korist in ne breme, s čimer se ohranja tako izkušnja obiskovalcev kot kakovost življenja prebivalcev.</a:t>
            </a:r>
          </a:p>
          <a:p>
            <a:pPr>
              <a:lnSpc>
                <a:spcPts val="2340"/>
              </a:lnSpc>
            </a:pPr>
            <a:endParaRPr lang="en-US" sz="2200" dirty="0"/>
          </a:p>
        </p:txBody>
      </p:sp>
      <p:sp>
        <p:nvSpPr>
          <p:cNvPr id="11" name="Slide Number Placeholder 5">
            <a:extLst>
              <a:ext uri="{FF2B5EF4-FFF2-40B4-BE49-F238E27FC236}">
                <a16:creationId xmlns:a16="http://schemas.microsoft.com/office/drawing/2014/main" id="{373E0B3D-2E9D-50AD-88DF-9075551679E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14</a:t>
            </a:fld>
            <a:endParaRPr lang="fr-CA" sz="1200" dirty="0"/>
          </a:p>
        </p:txBody>
      </p:sp>
      <p:pic>
        <p:nvPicPr>
          <p:cNvPr id="3" name="Picture 2">
            <a:extLst>
              <a:ext uri="{FF2B5EF4-FFF2-40B4-BE49-F238E27FC236}">
                <a16:creationId xmlns:a16="http://schemas.microsoft.com/office/drawing/2014/main" id="{A82169D8-B883-EAA6-4BD8-6B72898E434F}"/>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474942" y="4344368"/>
            <a:ext cx="3580276" cy="2659133"/>
          </a:xfrm>
          <a:prstGeom prst="rect">
            <a:avLst/>
          </a:prstGeom>
        </p:spPr>
      </p:pic>
    </p:spTree>
    <p:extLst>
      <p:ext uri="{BB962C8B-B14F-4D97-AF65-F5344CB8AC3E}">
        <p14:creationId xmlns:p14="http://schemas.microsoft.com/office/powerpoint/2010/main" val="13264771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B95250-D180-530E-2F90-D19D1D060165}"/>
            </a:ext>
          </a:extLst>
        </p:cNvPr>
        <p:cNvGrpSpPr/>
        <p:nvPr/>
      </p:nvGrpSpPr>
      <p:grpSpPr>
        <a:xfrm>
          <a:off x="0" y="0"/>
          <a:ext cx="0" cy="0"/>
          <a:chOff x="0" y="0"/>
          <a:chExt cx="0" cy="0"/>
        </a:xfrm>
      </p:grpSpPr>
      <p:sp>
        <p:nvSpPr>
          <p:cNvPr id="14" name="Text Placeholder 3">
            <a:extLst>
              <a:ext uri="{FF2B5EF4-FFF2-40B4-BE49-F238E27FC236}">
                <a16:creationId xmlns:a16="http://schemas.microsoft.com/office/drawing/2014/main" id="{CF22341B-7B90-4AD5-F8C7-A8EF9D68E8E9}"/>
              </a:ext>
            </a:extLst>
          </p:cNvPr>
          <p:cNvSpPr txBox="1">
            <a:spLocks/>
          </p:cNvSpPr>
          <p:nvPr/>
        </p:nvSpPr>
        <p:spPr>
          <a:xfrm>
            <a:off x="629645" y="460753"/>
            <a:ext cx="7532719"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Osnovna vsebina</a:t>
            </a:r>
          </a:p>
          <a:p>
            <a:pPr>
              <a:lnSpc>
                <a:spcPts val="3720"/>
              </a:lnSpc>
            </a:pPr>
            <a:endParaRPr lang="en-US" dirty="0"/>
          </a:p>
        </p:txBody>
      </p:sp>
      <p:cxnSp>
        <p:nvCxnSpPr>
          <p:cNvPr id="15" name="Straight Connector 14">
            <a:extLst>
              <a:ext uri="{FF2B5EF4-FFF2-40B4-BE49-F238E27FC236}">
                <a16:creationId xmlns:a16="http://schemas.microsoft.com/office/drawing/2014/main" id="{4F56A6B8-54E3-315F-2C0F-10F89F495662}"/>
              </a:ext>
            </a:extLst>
          </p:cNvPr>
          <p:cNvCxnSpPr>
            <a:cxnSpLocks/>
          </p:cNvCxnSpPr>
          <p:nvPr/>
        </p:nvCxnSpPr>
        <p:spPr>
          <a:xfrm>
            <a:off x="0" y="1041449"/>
            <a:ext cx="41148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6" name="Text Placeholder 5">
            <a:extLst>
              <a:ext uri="{FF2B5EF4-FFF2-40B4-BE49-F238E27FC236}">
                <a16:creationId xmlns:a16="http://schemas.microsoft.com/office/drawing/2014/main" id="{D1D7E41E-B18F-392C-0AA4-F29AD7C5708D}"/>
              </a:ext>
            </a:extLst>
          </p:cNvPr>
          <p:cNvSpPr txBox="1">
            <a:spLocks/>
          </p:cNvSpPr>
          <p:nvPr/>
        </p:nvSpPr>
        <p:spPr>
          <a:xfrm>
            <a:off x="629645" y="1634711"/>
            <a:ext cx="4429052"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Opredelitev nosilnosti v turističnem kontekstu</a:t>
            </a:r>
          </a:p>
          <a:p>
            <a:pPr>
              <a:lnSpc>
                <a:spcPts val="2900"/>
              </a:lnSpc>
            </a:pPr>
            <a:endParaRPr lang="en-US" dirty="0"/>
          </a:p>
        </p:txBody>
      </p:sp>
      <p:sp>
        <p:nvSpPr>
          <p:cNvPr id="17" name="Text Placeholder 4">
            <a:extLst>
              <a:ext uri="{FF2B5EF4-FFF2-40B4-BE49-F238E27FC236}">
                <a16:creationId xmlns:a16="http://schemas.microsoft.com/office/drawing/2014/main" id="{EC261F30-0DE2-C698-340C-0632DC7345C1}"/>
              </a:ext>
            </a:extLst>
          </p:cNvPr>
          <p:cNvSpPr txBox="1">
            <a:spLocks/>
          </p:cNvSpPr>
          <p:nvPr/>
        </p:nvSpPr>
        <p:spPr>
          <a:xfrm>
            <a:off x="655239" y="2768760"/>
            <a:ext cx="5072314" cy="3543283"/>
          </a:xfrm>
          <a:prstGeom prst="rect">
            <a:avLst/>
          </a:prstGeom>
        </p:spPr>
        <p:txBody>
          <a:bodyPr numCol="1" spcCol="324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sz="2200" dirty="0">
                <a:solidFill>
                  <a:srgbClr val="414141"/>
                </a:solidFill>
              </a:rPr>
              <a:t>Nosilnost se nanaša na največje število obiskovalcev, ki jih lahko destinacija sprejme, ne da bi to imelo negativne okoljske, socialne ali kulturne posledice. V kontekstu turističnih nastanitev to pomeni razumevanje, koliko gostov lahko lokalna infrastruktura – ceste, vodovodni sistemi, ravnanje z odpadki, zdravstveno varstvo – sprejme, preden postane preobremenjena. Ne gre le za številke, ampak za ohranjanje ravnovesja med izkušnjo obiskovalcev in blaginjo skupnosti.</a:t>
            </a:r>
          </a:p>
          <a:p>
            <a:pPr indent="0">
              <a:lnSpc>
                <a:spcPts val="2240"/>
              </a:lnSpc>
              <a:buClr>
                <a:srgbClr val="459597"/>
              </a:buClr>
            </a:pPr>
            <a:endParaRPr lang="en-GB" sz="2200" dirty="0">
              <a:solidFill>
                <a:srgbClr val="414141"/>
              </a:solidFill>
            </a:endParaRPr>
          </a:p>
        </p:txBody>
      </p:sp>
      <p:sp>
        <p:nvSpPr>
          <p:cNvPr id="18" name="Slide Number Placeholder 5">
            <a:extLst>
              <a:ext uri="{FF2B5EF4-FFF2-40B4-BE49-F238E27FC236}">
                <a16:creationId xmlns:a16="http://schemas.microsoft.com/office/drawing/2014/main" id="{86DEE220-A699-F022-EB73-0ED259FD6755}"/>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15</a:t>
            </a:fld>
            <a:endParaRPr lang="fr-CA" sz="1200" dirty="0"/>
          </a:p>
        </p:txBody>
      </p:sp>
      <p:sp>
        <p:nvSpPr>
          <p:cNvPr id="4" name="Freeform 3">
            <a:extLst>
              <a:ext uri="{FF2B5EF4-FFF2-40B4-BE49-F238E27FC236}">
                <a16:creationId xmlns:a16="http://schemas.microsoft.com/office/drawing/2014/main" id="{60CAA733-E32B-7E2F-F971-C455E12D4C74}"/>
              </a:ext>
            </a:extLst>
          </p:cNvPr>
          <p:cNvSpPr/>
          <p:nvPr/>
        </p:nvSpPr>
        <p:spPr>
          <a:xfrm rot="10800000">
            <a:off x="5954183" y="-1"/>
            <a:ext cx="5411838" cy="4746807"/>
          </a:xfrm>
          <a:custGeom>
            <a:avLst/>
            <a:gdLst>
              <a:gd name="connsiteX0" fmla="*/ 2617605 w 5235209"/>
              <a:gd name="connsiteY0" fmla="*/ 0 h 4591884"/>
              <a:gd name="connsiteX1" fmla="*/ 5235209 w 5235209"/>
              <a:gd name="connsiteY1" fmla="*/ 2932396 h 4591884"/>
              <a:gd name="connsiteX2" fmla="*/ 5229745 w 5235209"/>
              <a:gd name="connsiteY2" fmla="*/ 3097689 h 4591884"/>
              <a:gd name="connsiteX3" fmla="*/ 5235209 w 5235209"/>
              <a:gd name="connsiteY3" fmla="*/ 3097689 h 4591884"/>
              <a:gd name="connsiteX4" fmla="*/ 5235209 w 5235209"/>
              <a:gd name="connsiteY4" fmla="*/ 4305667 h 4591884"/>
              <a:gd name="connsiteX5" fmla="*/ 5235209 w 5235209"/>
              <a:gd name="connsiteY5" fmla="*/ 4470960 h 4591884"/>
              <a:gd name="connsiteX6" fmla="*/ 5235209 w 5235209"/>
              <a:gd name="connsiteY6" fmla="*/ 4587760 h 4591884"/>
              <a:gd name="connsiteX7" fmla="*/ 5226845 w 5235209"/>
              <a:gd name="connsiteY7" fmla="*/ 4587384 h 4591884"/>
              <a:gd name="connsiteX8" fmla="*/ 5090725 w 5235209"/>
              <a:gd name="connsiteY8" fmla="*/ 4591884 h 4591884"/>
              <a:gd name="connsiteX9" fmla="*/ 5090725 w 5235209"/>
              <a:gd name="connsiteY9" fmla="*/ 4587384 h 4591884"/>
              <a:gd name="connsiteX10" fmla="*/ 4095937 w 5235209"/>
              <a:gd name="connsiteY10" fmla="*/ 4587384 h 4591884"/>
              <a:gd name="connsiteX11" fmla="*/ 3959817 w 5235209"/>
              <a:gd name="connsiteY11" fmla="*/ 4587384 h 4591884"/>
              <a:gd name="connsiteX12" fmla="*/ 2426635 w 5235209"/>
              <a:gd name="connsiteY12" fmla="*/ 4587384 h 4591884"/>
              <a:gd name="connsiteX13" fmla="*/ 1295728 w 5235209"/>
              <a:gd name="connsiteY13" fmla="*/ 4587384 h 4591884"/>
              <a:gd name="connsiteX14" fmla="*/ 1295728 w 5235209"/>
              <a:gd name="connsiteY14" fmla="*/ 4587386 h 4591884"/>
              <a:gd name="connsiteX15" fmla="*/ 776797 w 5235209"/>
              <a:gd name="connsiteY15" fmla="*/ 4587386 h 4591884"/>
              <a:gd name="connsiteX16" fmla="*/ 0 w 5235209"/>
              <a:gd name="connsiteY16" fmla="*/ 4587386 h 4591884"/>
              <a:gd name="connsiteX17" fmla="*/ 0 w 5235209"/>
              <a:gd name="connsiteY17" fmla="*/ 4470960 h 4591884"/>
              <a:gd name="connsiteX18" fmla="*/ 0 w 5235209"/>
              <a:gd name="connsiteY18" fmla="*/ 4305667 h 4591884"/>
              <a:gd name="connsiteX19" fmla="*/ 0 w 5235209"/>
              <a:gd name="connsiteY19" fmla="*/ 3097689 h 4591884"/>
              <a:gd name="connsiteX20" fmla="*/ 5463 w 5235209"/>
              <a:gd name="connsiteY20" fmla="*/ 3097689 h 4591884"/>
              <a:gd name="connsiteX21" fmla="*/ 0 w 5235209"/>
              <a:gd name="connsiteY21" fmla="*/ 2932396 h 4591884"/>
              <a:gd name="connsiteX22" fmla="*/ 2617605 w 5235209"/>
              <a:gd name="connsiteY22" fmla="*/ 0 h 4591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35209" h="4591884">
                <a:moveTo>
                  <a:pt x="2617605" y="0"/>
                </a:moveTo>
                <a:cubicBezTo>
                  <a:pt x="4065757" y="0"/>
                  <a:pt x="5235209" y="1316213"/>
                  <a:pt x="5235209" y="2932396"/>
                </a:cubicBezTo>
                <a:cubicBezTo>
                  <a:pt x="5235209" y="2987492"/>
                  <a:pt x="5235209" y="3048715"/>
                  <a:pt x="5229745" y="3097689"/>
                </a:cubicBezTo>
                <a:lnTo>
                  <a:pt x="5235209" y="3097689"/>
                </a:lnTo>
                <a:lnTo>
                  <a:pt x="5235209" y="4305667"/>
                </a:lnTo>
                <a:lnTo>
                  <a:pt x="5235209" y="4470960"/>
                </a:lnTo>
                <a:lnTo>
                  <a:pt x="5235209" y="4587760"/>
                </a:lnTo>
                <a:lnTo>
                  <a:pt x="5226845" y="4587384"/>
                </a:lnTo>
                <a:cubicBezTo>
                  <a:pt x="5181473" y="4587384"/>
                  <a:pt x="5136099" y="4587384"/>
                  <a:pt x="5090725" y="4591884"/>
                </a:cubicBezTo>
                <a:lnTo>
                  <a:pt x="5090725" y="4587384"/>
                </a:lnTo>
                <a:lnTo>
                  <a:pt x="4095937" y="4587384"/>
                </a:lnTo>
                <a:lnTo>
                  <a:pt x="3959817" y="4587384"/>
                </a:lnTo>
                <a:lnTo>
                  <a:pt x="2426635" y="4587384"/>
                </a:lnTo>
                <a:lnTo>
                  <a:pt x="1295728" y="4587384"/>
                </a:lnTo>
                <a:lnTo>
                  <a:pt x="1295728" y="4587386"/>
                </a:lnTo>
                <a:lnTo>
                  <a:pt x="776797" y="4587386"/>
                </a:lnTo>
                <a:lnTo>
                  <a:pt x="0" y="4587386"/>
                </a:lnTo>
                <a:lnTo>
                  <a:pt x="0" y="4470960"/>
                </a:lnTo>
                <a:lnTo>
                  <a:pt x="0" y="4305667"/>
                </a:lnTo>
                <a:lnTo>
                  <a:pt x="0" y="3097689"/>
                </a:lnTo>
                <a:lnTo>
                  <a:pt x="5463" y="3097689"/>
                </a:lnTo>
                <a:cubicBezTo>
                  <a:pt x="0" y="3042591"/>
                  <a:pt x="0" y="2987491"/>
                  <a:pt x="0" y="2932396"/>
                </a:cubicBezTo>
                <a:cubicBezTo>
                  <a:pt x="0" y="1310086"/>
                  <a:pt x="1169449" y="0"/>
                  <a:pt x="2617605" y="0"/>
                </a:cubicBezTo>
                <a:close/>
              </a:path>
            </a:pathLst>
          </a:custGeom>
          <a:blipFill dpi="0" rotWithShape="0">
            <a:blip r:embed="rId2"/>
            <a:srcRect/>
            <a:stretch>
              <a:fillRect l="-22165" r="-22165"/>
            </a:stretch>
          </a:blipFill>
        </p:spPr>
        <p:txBody>
          <a:bodyPr wrap="square" lIns="0" tIns="0" rIns="0" bIns="0" rtlCol="0">
            <a:noAutofit/>
          </a:bodyPr>
          <a:lstStyle/>
          <a:p>
            <a:endParaRPr>
              <a:solidFill>
                <a:srgbClr val="459597"/>
              </a:solidFill>
            </a:endParaRPr>
          </a:p>
        </p:txBody>
      </p:sp>
      <p:grpSp>
        <p:nvGrpSpPr>
          <p:cNvPr id="5" name="Group 4">
            <a:extLst>
              <a:ext uri="{FF2B5EF4-FFF2-40B4-BE49-F238E27FC236}">
                <a16:creationId xmlns:a16="http://schemas.microsoft.com/office/drawing/2014/main" id="{DBD1B0FD-AE1A-66BD-EA9A-B89CA9945D99}"/>
              </a:ext>
            </a:extLst>
          </p:cNvPr>
          <p:cNvGrpSpPr/>
          <p:nvPr/>
        </p:nvGrpSpPr>
        <p:grpSpPr>
          <a:xfrm>
            <a:off x="9108141" y="487052"/>
            <a:ext cx="2937356" cy="554397"/>
            <a:chOff x="1800741" y="6353467"/>
            <a:chExt cx="3253859" cy="554397"/>
          </a:xfrm>
        </p:grpSpPr>
        <p:sp>
          <p:nvSpPr>
            <p:cNvPr id="7" name="object 3">
              <a:extLst>
                <a:ext uri="{FF2B5EF4-FFF2-40B4-BE49-F238E27FC236}">
                  <a16:creationId xmlns:a16="http://schemas.microsoft.com/office/drawing/2014/main" id="{8AC58140-B647-5492-4DC0-5CE5789AFE0F}"/>
                </a:ext>
              </a:extLst>
            </p:cNvPr>
            <p:cNvSpPr/>
            <p:nvPr/>
          </p:nvSpPr>
          <p:spPr>
            <a:xfrm>
              <a:off x="1800741" y="6353467"/>
              <a:ext cx="3253859" cy="554397"/>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8" name="Text Placeholder 6">
              <a:extLst>
                <a:ext uri="{FF2B5EF4-FFF2-40B4-BE49-F238E27FC236}">
                  <a16:creationId xmlns:a16="http://schemas.microsoft.com/office/drawing/2014/main" id="{384AB162-69DA-BDDC-BB66-BE3FCE00555F}"/>
                </a:ext>
              </a:extLst>
            </p:cNvPr>
            <p:cNvSpPr txBox="1">
              <a:spLocks/>
            </p:cNvSpPr>
            <p:nvPr/>
          </p:nvSpPr>
          <p:spPr>
            <a:xfrm>
              <a:off x="1800742" y="6498221"/>
              <a:ext cx="3253858" cy="248338"/>
            </a:xfrm>
            <a:prstGeom prst="rect">
              <a:avLst/>
            </a:prstGeom>
            <a:solidFill>
              <a:srgbClr val="EC7C69"/>
            </a:solidFill>
          </p:spPr>
          <p:txBody>
            <a:bodyPr wrap="square" lIns="91440" tIns="45720" rIns="91440" bIns="45720" anchor="ctr">
              <a:sp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240"/>
                </a:lnSpc>
                <a:spcBef>
                  <a:spcPts val="0"/>
                </a:spcBef>
                <a:buNone/>
              </a:pPr>
              <a:r>
                <a:rPr lang="en-IE" sz="1200" dirty="0" err="1">
                  <a:latin typeface="Calibri"/>
                  <a:ea typeface="Calibri"/>
                  <a:cs typeface="Calibri"/>
                </a:rPr>
                <a:t>Fotografija</a:t>
              </a:r>
              <a:r>
                <a:rPr lang="en-IE" sz="1200" dirty="0">
                  <a:latin typeface="Calibri"/>
                  <a:ea typeface="Calibri"/>
                  <a:cs typeface="Calibri"/>
                </a:rPr>
                <a:t>: Velika Planina, Slovenija</a:t>
              </a:r>
            </a:p>
          </p:txBody>
        </p:sp>
      </p:grpSp>
      <p:pic>
        <p:nvPicPr>
          <p:cNvPr id="2" name="Picture 1">
            <a:extLst>
              <a:ext uri="{FF2B5EF4-FFF2-40B4-BE49-F238E27FC236}">
                <a16:creationId xmlns:a16="http://schemas.microsoft.com/office/drawing/2014/main" id="{0D2333DD-8CF8-1B9C-90E8-BABD3BBB74A7}"/>
              </a:ext>
            </a:extLst>
          </p:cNvPr>
          <p:cNvPicPr>
            <a:picLocks noChangeAspect="1"/>
          </p:cNvPicPr>
          <p:nvPr/>
        </p:nvPicPr>
        <p:blipFill>
          <a:blip r:embed="rId3">
            <a:alphaModFix/>
            <a:extLst>
              <a:ext uri="{28A0092B-C50C-407E-A947-70E740481C1C}">
                <a14:useLocalDpi xmlns:a14="http://schemas.microsoft.com/office/drawing/2010/main" val="0"/>
              </a:ext>
            </a:extLst>
          </a:blip>
          <a:srcRect l="53155" t="-1" r="5047" b="49903"/>
          <a:stretch/>
        </p:blipFill>
        <p:spPr>
          <a:xfrm>
            <a:off x="6756649" y="4198867"/>
            <a:ext cx="3580276" cy="2659133"/>
          </a:xfrm>
          <a:prstGeom prst="rect">
            <a:avLst/>
          </a:prstGeom>
        </p:spPr>
      </p:pic>
    </p:spTree>
    <p:extLst>
      <p:ext uri="{BB962C8B-B14F-4D97-AF65-F5344CB8AC3E}">
        <p14:creationId xmlns:p14="http://schemas.microsoft.com/office/powerpoint/2010/main" val="26805767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244BE7-CD71-2BDF-D661-76D37C71D8C7}"/>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368DD797-FBA0-7E3A-1F70-9A334F59B724}"/>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9462153" y="-97852"/>
            <a:ext cx="2583815" cy="1916672"/>
          </a:xfrm>
          <a:prstGeom prst="rect">
            <a:avLst/>
          </a:prstGeom>
        </p:spPr>
      </p:pic>
      <p:sp>
        <p:nvSpPr>
          <p:cNvPr id="14" name="Text Placeholder 3">
            <a:extLst>
              <a:ext uri="{FF2B5EF4-FFF2-40B4-BE49-F238E27FC236}">
                <a16:creationId xmlns:a16="http://schemas.microsoft.com/office/drawing/2014/main" id="{6E15D56B-D390-7DA3-9CE3-68479AA77DD5}"/>
              </a:ext>
            </a:extLst>
          </p:cNvPr>
          <p:cNvSpPr txBox="1">
            <a:spLocks/>
          </p:cNvSpPr>
          <p:nvPr/>
        </p:nvSpPr>
        <p:spPr>
          <a:xfrm>
            <a:off x="629645" y="460753"/>
            <a:ext cx="7532719"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Osnovna vsebina</a:t>
            </a:r>
          </a:p>
          <a:p>
            <a:pPr>
              <a:lnSpc>
                <a:spcPts val="3720"/>
              </a:lnSpc>
            </a:pPr>
            <a:endParaRPr lang="en-US" dirty="0"/>
          </a:p>
        </p:txBody>
      </p:sp>
      <p:cxnSp>
        <p:nvCxnSpPr>
          <p:cNvPr id="15" name="Straight Connector 14">
            <a:extLst>
              <a:ext uri="{FF2B5EF4-FFF2-40B4-BE49-F238E27FC236}">
                <a16:creationId xmlns:a16="http://schemas.microsoft.com/office/drawing/2014/main" id="{EFDBA100-1465-A002-AAE9-7DA0BE7BC665}"/>
              </a:ext>
            </a:extLst>
          </p:cNvPr>
          <p:cNvCxnSpPr>
            <a:cxnSpLocks/>
          </p:cNvCxnSpPr>
          <p:nvPr/>
        </p:nvCxnSpPr>
        <p:spPr>
          <a:xfrm>
            <a:off x="0" y="1041449"/>
            <a:ext cx="41148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6" name="Text Placeholder 5">
            <a:extLst>
              <a:ext uri="{FF2B5EF4-FFF2-40B4-BE49-F238E27FC236}">
                <a16:creationId xmlns:a16="http://schemas.microsoft.com/office/drawing/2014/main" id="{7F2E694A-9B20-A4EC-0096-A134C6F0BDC0}"/>
              </a:ext>
            </a:extLst>
          </p:cNvPr>
          <p:cNvSpPr txBox="1">
            <a:spLocks/>
          </p:cNvSpPr>
          <p:nvPr/>
        </p:nvSpPr>
        <p:spPr>
          <a:xfrm>
            <a:off x="629645" y="2003597"/>
            <a:ext cx="4502794"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Fizični in okoljski kazalniki</a:t>
            </a:r>
          </a:p>
          <a:p>
            <a:pPr>
              <a:lnSpc>
                <a:spcPts val="2900"/>
              </a:lnSpc>
            </a:pPr>
            <a:endParaRPr lang="en-US" dirty="0"/>
          </a:p>
        </p:txBody>
      </p:sp>
      <p:sp>
        <p:nvSpPr>
          <p:cNvPr id="17" name="Text Placeholder 4">
            <a:extLst>
              <a:ext uri="{FF2B5EF4-FFF2-40B4-BE49-F238E27FC236}">
                <a16:creationId xmlns:a16="http://schemas.microsoft.com/office/drawing/2014/main" id="{A25519D3-1667-DD9B-0CED-71FDE8BB92F3}"/>
              </a:ext>
            </a:extLst>
          </p:cNvPr>
          <p:cNvSpPr txBox="1">
            <a:spLocks/>
          </p:cNvSpPr>
          <p:nvPr/>
        </p:nvSpPr>
        <p:spPr>
          <a:xfrm>
            <a:off x="625931" y="2671638"/>
            <a:ext cx="5118032" cy="3657600"/>
          </a:xfrm>
          <a:prstGeom prst="rect">
            <a:avLst/>
          </a:prstGeom>
        </p:spPr>
        <p:txBody>
          <a:bodyPr numCol="1" spcCol="324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sz="2200" dirty="0">
                <a:solidFill>
                  <a:srgbClr val="414141"/>
                </a:solidFill>
              </a:rPr>
              <a:t>Okoljski kazalniki presežne zmogljivosti lahko vključujejo krčenje gozdov, erozijo tal, pomanjkanje vode ali izgubo biotske raznovrstnosti – zlasti v občutljivih ekosistemih, kot so gorske vasi ali obalne cone. Ponudniki nastanitev morajo upoštevati porabo virov (vode, energije), količino odpadkov in pokritost zemljišč, da ne bi prišlo do degradacije pokrajine, ki privablja turiste. Trajnostno načrtovanje se začne z upoštevanjem ekoloških mejnih vrednosti.</a:t>
            </a: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a:p>
            <a:pPr indent="0">
              <a:lnSpc>
                <a:spcPts val="2240"/>
              </a:lnSpc>
              <a:buClr>
                <a:srgbClr val="459597"/>
              </a:buClr>
            </a:pPr>
            <a:r>
              <a:rPr lang="en-GB" sz="2200" dirty="0">
                <a:solidFill>
                  <a:srgbClr val="414141"/>
                </a:solidFill>
              </a:rPr>
              <a:t> </a:t>
            </a:r>
          </a:p>
        </p:txBody>
      </p:sp>
      <p:sp>
        <p:nvSpPr>
          <p:cNvPr id="18" name="Slide Number Placeholder 5">
            <a:extLst>
              <a:ext uri="{FF2B5EF4-FFF2-40B4-BE49-F238E27FC236}">
                <a16:creationId xmlns:a16="http://schemas.microsoft.com/office/drawing/2014/main" id="{CAB9E1E4-D285-EDA9-E56D-839AEE0035E4}"/>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16</a:t>
            </a:fld>
            <a:endParaRPr lang="fr-CA" sz="1200" dirty="0"/>
          </a:p>
        </p:txBody>
      </p:sp>
      <p:sp>
        <p:nvSpPr>
          <p:cNvPr id="2" name="Text Placeholder 5">
            <a:extLst>
              <a:ext uri="{FF2B5EF4-FFF2-40B4-BE49-F238E27FC236}">
                <a16:creationId xmlns:a16="http://schemas.microsoft.com/office/drawing/2014/main" id="{E5811EEA-6B18-BF42-5D72-EC100010B63A}"/>
              </a:ext>
            </a:extLst>
          </p:cNvPr>
          <p:cNvSpPr txBox="1">
            <a:spLocks/>
          </p:cNvSpPr>
          <p:nvPr/>
        </p:nvSpPr>
        <p:spPr>
          <a:xfrm>
            <a:off x="6460355" y="2003597"/>
            <a:ext cx="4394458"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Družbene in kulturne občutljivosti</a:t>
            </a:r>
          </a:p>
          <a:p>
            <a:pPr>
              <a:lnSpc>
                <a:spcPts val="2900"/>
              </a:lnSpc>
            </a:pPr>
            <a:endParaRPr lang="en-US" dirty="0"/>
          </a:p>
        </p:txBody>
      </p:sp>
      <p:sp>
        <p:nvSpPr>
          <p:cNvPr id="3" name="Text Placeholder 4">
            <a:extLst>
              <a:ext uri="{FF2B5EF4-FFF2-40B4-BE49-F238E27FC236}">
                <a16:creationId xmlns:a16="http://schemas.microsoft.com/office/drawing/2014/main" id="{7E1024FE-19E7-D411-B853-EA91429CFBC4}"/>
              </a:ext>
            </a:extLst>
          </p:cNvPr>
          <p:cNvSpPr txBox="1">
            <a:spLocks/>
          </p:cNvSpPr>
          <p:nvPr/>
        </p:nvSpPr>
        <p:spPr>
          <a:xfrm>
            <a:off x="6485949" y="3023330"/>
            <a:ext cx="5118031" cy="3657600"/>
          </a:xfrm>
          <a:prstGeom prst="rect">
            <a:avLst/>
          </a:prstGeom>
        </p:spPr>
        <p:txBody>
          <a:bodyPr lIns="91440" tIns="45720" rIns="91440" bIns="45720" numCol="1" spcCol="324000" anchor="t"/>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sz="2200" dirty="0">
                <a:solidFill>
                  <a:srgbClr val="414141"/>
                </a:solidFill>
              </a:rPr>
              <a:t>Tudi če infrastruktura lahko sprejme več obiskovalcev, je lahko socialna nosilnost manjša. Ko turizem dvigne cene </a:t>
            </a:r>
            <a:r>
              <a:rPr lang="en-GB" sz="2200" dirty="0" err="1">
                <a:solidFill>
                  <a:srgbClr val="414141"/>
                </a:solidFill>
              </a:rPr>
              <a:t>nepremičnin</a:t>
            </a:r>
            <a:r>
              <a:rPr lang="en-GB" sz="2200" dirty="0">
                <a:solidFill>
                  <a:srgbClr val="414141"/>
                </a:solidFill>
              </a:rPr>
              <a:t>, </a:t>
            </a:r>
            <a:r>
              <a:rPr lang="en-GB" sz="2200" dirty="0" err="1">
                <a:solidFill>
                  <a:srgbClr val="414141"/>
                </a:solidFill>
              </a:rPr>
              <a:t>spremeni</a:t>
            </a:r>
            <a:r>
              <a:rPr lang="en-GB" sz="2200" dirty="0">
                <a:solidFill>
                  <a:srgbClr val="414141"/>
                </a:solidFill>
              </a:rPr>
              <a:t> </a:t>
            </a:r>
            <a:r>
              <a:rPr lang="en-GB" sz="2200" dirty="0" err="1">
                <a:solidFill>
                  <a:srgbClr val="414141"/>
                </a:solidFill>
              </a:rPr>
              <a:t>vsakdanje</a:t>
            </a:r>
            <a:r>
              <a:rPr lang="en-GB" sz="2200" dirty="0">
                <a:solidFill>
                  <a:srgbClr val="414141"/>
                </a:solidFill>
              </a:rPr>
              <a:t> </a:t>
            </a:r>
            <a:r>
              <a:rPr lang="en-GB" sz="2200" dirty="0" err="1">
                <a:solidFill>
                  <a:srgbClr val="414141"/>
                </a:solidFill>
              </a:rPr>
              <a:t>življenje</a:t>
            </a:r>
            <a:r>
              <a:rPr lang="en-GB" sz="2200" dirty="0">
                <a:solidFill>
                  <a:srgbClr val="414141"/>
                </a:solidFill>
              </a:rPr>
              <a:t> </a:t>
            </a:r>
            <a:r>
              <a:rPr lang="en-GB" sz="2200" dirty="0" err="1">
                <a:solidFill>
                  <a:srgbClr val="414141"/>
                </a:solidFill>
              </a:rPr>
              <a:t>ali</a:t>
            </a:r>
            <a:r>
              <a:rPr lang="en-GB" sz="2200" dirty="0">
                <a:solidFill>
                  <a:srgbClr val="414141"/>
                </a:solidFill>
              </a:rPr>
              <a:t> </a:t>
            </a:r>
            <a:r>
              <a:rPr lang="en-GB" sz="2200" dirty="0" err="1">
                <a:solidFill>
                  <a:srgbClr val="414141"/>
                </a:solidFill>
              </a:rPr>
              <a:t>izpodriva</a:t>
            </a:r>
            <a:r>
              <a:rPr lang="en-GB" sz="2200" dirty="0">
                <a:solidFill>
                  <a:srgbClr val="414141"/>
                </a:solidFill>
              </a:rPr>
              <a:t> </a:t>
            </a:r>
            <a:r>
              <a:rPr lang="en-GB" sz="2200" dirty="0" err="1">
                <a:solidFill>
                  <a:srgbClr val="414141"/>
                </a:solidFill>
              </a:rPr>
              <a:t>tradicionalne</a:t>
            </a:r>
            <a:r>
              <a:rPr lang="en-GB" sz="2200" dirty="0">
                <a:solidFill>
                  <a:srgbClr val="414141"/>
                </a:solidFill>
              </a:rPr>
              <a:t> </a:t>
            </a:r>
            <a:r>
              <a:rPr lang="en-GB" sz="2200" dirty="0" err="1">
                <a:solidFill>
                  <a:srgbClr val="414141"/>
                </a:solidFill>
              </a:rPr>
              <a:t>prakse</a:t>
            </a:r>
            <a:r>
              <a:rPr lang="en-GB" sz="2200" dirty="0">
                <a:solidFill>
                  <a:srgbClr val="414141"/>
                </a:solidFill>
              </a:rPr>
              <a:t>, </a:t>
            </a:r>
            <a:r>
              <a:rPr lang="en-GB" sz="2200" dirty="0" err="1">
                <a:solidFill>
                  <a:srgbClr val="414141"/>
                </a:solidFill>
              </a:rPr>
              <a:t>povzroči</a:t>
            </a:r>
            <a:r>
              <a:rPr lang="en-GB" sz="2200" dirty="0">
                <a:solidFill>
                  <a:srgbClr val="414141"/>
                </a:solidFill>
              </a:rPr>
              <a:t> </a:t>
            </a:r>
            <a:r>
              <a:rPr lang="en-GB" sz="2200" dirty="0" err="1">
                <a:solidFill>
                  <a:srgbClr val="414141"/>
                </a:solidFill>
              </a:rPr>
              <a:t>trenja</a:t>
            </a:r>
            <a:r>
              <a:rPr lang="en-GB" sz="2200" dirty="0">
                <a:solidFill>
                  <a:srgbClr val="414141"/>
                </a:solidFill>
              </a:rPr>
              <a:t>. </a:t>
            </a:r>
            <a:r>
              <a:rPr lang="en-GB" sz="2200" dirty="0" err="1">
                <a:solidFill>
                  <a:srgbClr val="414141"/>
                </a:solidFill>
              </a:rPr>
              <a:t>Če</a:t>
            </a:r>
            <a:r>
              <a:rPr lang="en-GB" sz="2200" dirty="0">
                <a:solidFill>
                  <a:srgbClr val="414141"/>
                </a:solidFill>
              </a:rPr>
              <a:t> je </a:t>
            </a:r>
            <a:r>
              <a:rPr lang="en-GB" sz="2200" dirty="0" err="1">
                <a:solidFill>
                  <a:srgbClr val="414141"/>
                </a:solidFill>
              </a:rPr>
              <a:t>nastanitev</a:t>
            </a:r>
            <a:r>
              <a:rPr lang="en-GB" sz="2200" dirty="0">
                <a:solidFill>
                  <a:srgbClr val="414141"/>
                </a:solidFill>
              </a:rPr>
              <a:t> </a:t>
            </a:r>
            <a:r>
              <a:rPr lang="en-GB" sz="2200" dirty="0" err="1">
                <a:solidFill>
                  <a:srgbClr val="414141"/>
                </a:solidFill>
              </a:rPr>
              <a:t>prevelika</a:t>
            </a:r>
            <a:r>
              <a:rPr lang="en-GB" sz="2200" dirty="0">
                <a:solidFill>
                  <a:srgbClr val="414141"/>
                </a:solidFill>
              </a:rPr>
              <a:t>, </a:t>
            </a:r>
            <a:r>
              <a:rPr lang="en-GB" sz="2200" dirty="0" err="1">
                <a:solidFill>
                  <a:srgbClr val="414141"/>
                </a:solidFill>
              </a:rPr>
              <a:t>preveč</a:t>
            </a:r>
            <a:r>
              <a:rPr lang="en-GB" sz="2200" dirty="0">
                <a:solidFill>
                  <a:srgbClr val="414141"/>
                </a:solidFill>
              </a:rPr>
              <a:t> </a:t>
            </a:r>
            <a:r>
              <a:rPr lang="en-GB" sz="2200" dirty="0" err="1">
                <a:solidFill>
                  <a:srgbClr val="414141"/>
                </a:solidFill>
              </a:rPr>
              <a:t>moteča</a:t>
            </a:r>
            <a:r>
              <a:rPr lang="en-GB" sz="2200" dirty="0">
                <a:solidFill>
                  <a:srgbClr val="414141"/>
                </a:solidFill>
              </a:rPr>
              <a:t> </a:t>
            </a:r>
            <a:r>
              <a:rPr lang="en-GB" sz="2200" dirty="0" err="1">
                <a:solidFill>
                  <a:srgbClr val="414141"/>
                </a:solidFill>
              </a:rPr>
              <a:t>ali</a:t>
            </a:r>
            <a:r>
              <a:rPr lang="en-GB" sz="2200" dirty="0">
                <a:solidFill>
                  <a:srgbClr val="414141"/>
                </a:solidFill>
              </a:rPr>
              <a:t> </a:t>
            </a:r>
            <a:r>
              <a:rPr lang="en-GB" sz="2200" dirty="0" err="1">
                <a:solidFill>
                  <a:srgbClr val="414141"/>
                </a:solidFill>
              </a:rPr>
              <a:t>preveč</a:t>
            </a:r>
            <a:r>
              <a:rPr lang="en-GB" sz="2200" dirty="0">
                <a:solidFill>
                  <a:srgbClr val="414141"/>
                </a:solidFill>
              </a:rPr>
              <a:t> </a:t>
            </a:r>
            <a:r>
              <a:rPr lang="en-GB" sz="2200" dirty="0" err="1">
                <a:solidFill>
                  <a:srgbClr val="414141"/>
                </a:solidFill>
              </a:rPr>
              <a:t>odmaknjena</a:t>
            </a:r>
            <a:r>
              <a:rPr lang="en-GB" sz="2200" dirty="0">
                <a:solidFill>
                  <a:srgbClr val="414141"/>
                </a:solidFill>
              </a:rPr>
              <a:t> od </a:t>
            </a:r>
            <a:r>
              <a:rPr lang="en-GB" sz="2200" dirty="0" err="1">
                <a:solidFill>
                  <a:srgbClr val="414141"/>
                </a:solidFill>
              </a:rPr>
              <a:t>lokalnih</a:t>
            </a:r>
            <a:r>
              <a:rPr lang="en-GB" sz="2200" dirty="0">
                <a:solidFill>
                  <a:srgbClr val="414141"/>
                </a:solidFill>
              </a:rPr>
              <a:t> razmer, </a:t>
            </a:r>
            <a:r>
              <a:rPr lang="en-GB" sz="2200" dirty="0" err="1">
                <a:solidFill>
                  <a:srgbClr val="414141"/>
                </a:solidFill>
              </a:rPr>
              <a:t>lahko</a:t>
            </a:r>
            <a:r>
              <a:rPr lang="en-GB" sz="2200" dirty="0">
                <a:solidFill>
                  <a:srgbClr val="414141"/>
                </a:solidFill>
              </a:rPr>
              <a:t> </a:t>
            </a:r>
            <a:r>
              <a:rPr lang="en-GB" sz="2200" dirty="0" err="1">
                <a:solidFill>
                  <a:srgbClr val="414141"/>
                </a:solidFill>
              </a:rPr>
              <a:t>namesto</a:t>
            </a:r>
            <a:r>
              <a:rPr lang="en-GB" sz="2200" dirty="0">
                <a:solidFill>
                  <a:srgbClr val="414141"/>
                </a:solidFill>
              </a:rPr>
              <a:t> </a:t>
            </a:r>
            <a:r>
              <a:rPr lang="en-GB" sz="2200" dirty="0" err="1">
                <a:solidFill>
                  <a:srgbClr val="414141"/>
                </a:solidFill>
              </a:rPr>
              <a:t>podpore</a:t>
            </a:r>
            <a:r>
              <a:rPr lang="en-GB" sz="2200" dirty="0">
                <a:solidFill>
                  <a:srgbClr val="414141"/>
                </a:solidFill>
              </a:rPr>
              <a:t> </a:t>
            </a:r>
            <a:r>
              <a:rPr lang="en-GB" sz="2200" dirty="0" err="1">
                <a:solidFill>
                  <a:srgbClr val="414141"/>
                </a:solidFill>
              </a:rPr>
              <a:t>povzroči</a:t>
            </a:r>
            <a:r>
              <a:rPr lang="en-GB" sz="2200" dirty="0">
                <a:solidFill>
                  <a:srgbClr val="414141"/>
                </a:solidFill>
              </a:rPr>
              <a:t> </a:t>
            </a:r>
            <a:r>
              <a:rPr lang="en-GB" sz="2200" dirty="0" err="1">
                <a:solidFill>
                  <a:srgbClr val="414141"/>
                </a:solidFill>
              </a:rPr>
              <a:t>odpor</a:t>
            </a:r>
            <a:r>
              <a:rPr lang="en-GB" sz="2200" dirty="0">
                <a:solidFill>
                  <a:srgbClr val="414141"/>
                </a:solidFill>
              </a:rPr>
              <a:t>. </a:t>
            </a:r>
            <a:r>
              <a:rPr lang="en-GB" sz="2200" dirty="0" err="1">
                <a:solidFill>
                  <a:srgbClr val="414141"/>
                </a:solidFill>
              </a:rPr>
              <a:t>Ustrezna</a:t>
            </a:r>
            <a:r>
              <a:rPr lang="en-GB" sz="2200" dirty="0">
                <a:solidFill>
                  <a:srgbClr val="414141"/>
                </a:solidFill>
              </a:rPr>
              <a:t> </a:t>
            </a:r>
            <a:r>
              <a:rPr lang="en-GB" sz="2200" dirty="0" err="1">
                <a:solidFill>
                  <a:srgbClr val="414141"/>
                </a:solidFill>
              </a:rPr>
              <a:t>velikost</a:t>
            </a:r>
            <a:r>
              <a:rPr lang="en-GB" sz="2200" dirty="0">
                <a:solidFill>
                  <a:srgbClr val="414141"/>
                </a:solidFill>
              </a:rPr>
              <a:t> </a:t>
            </a:r>
            <a:r>
              <a:rPr lang="en-GB" sz="2200" dirty="0" err="1">
                <a:solidFill>
                  <a:srgbClr val="414141"/>
                </a:solidFill>
              </a:rPr>
              <a:t>projekta</a:t>
            </a:r>
            <a:r>
              <a:rPr lang="en-GB" sz="2200" dirty="0">
                <a:solidFill>
                  <a:srgbClr val="414141"/>
                </a:solidFill>
              </a:rPr>
              <a:t> </a:t>
            </a:r>
            <a:r>
              <a:rPr lang="en-GB" sz="2200" dirty="0" err="1">
                <a:solidFill>
                  <a:srgbClr val="414141"/>
                </a:solidFill>
              </a:rPr>
              <a:t>pomaga</a:t>
            </a:r>
            <a:r>
              <a:rPr lang="en-GB" sz="2200" dirty="0">
                <a:solidFill>
                  <a:srgbClr val="414141"/>
                </a:solidFill>
              </a:rPr>
              <a:t> </a:t>
            </a:r>
            <a:r>
              <a:rPr lang="en-GB" sz="2200" dirty="0" err="1">
                <a:solidFill>
                  <a:srgbClr val="414141"/>
                </a:solidFill>
              </a:rPr>
              <a:t>ohraniti</a:t>
            </a:r>
            <a:r>
              <a:rPr lang="en-GB" sz="2200" dirty="0">
                <a:solidFill>
                  <a:srgbClr val="414141"/>
                </a:solidFill>
              </a:rPr>
              <a:t> </a:t>
            </a:r>
            <a:r>
              <a:rPr lang="en-GB" sz="2200" dirty="0" err="1">
                <a:solidFill>
                  <a:srgbClr val="414141"/>
                </a:solidFill>
              </a:rPr>
              <a:t>lokalno</a:t>
            </a:r>
            <a:r>
              <a:rPr lang="en-GB" sz="2200" dirty="0">
                <a:solidFill>
                  <a:srgbClr val="414141"/>
                </a:solidFill>
              </a:rPr>
              <a:t> </a:t>
            </a:r>
            <a:r>
              <a:rPr lang="en-GB" sz="2200" dirty="0" err="1">
                <a:solidFill>
                  <a:srgbClr val="414141"/>
                </a:solidFill>
              </a:rPr>
              <a:t>identiteto</a:t>
            </a:r>
            <a:r>
              <a:rPr lang="en-GB" sz="2200" dirty="0">
                <a:solidFill>
                  <a:srgbClr val="414141"/>
                </a:solidFill>
              </a:rPr>
              <a:t> in sprejemljivost v skupnosti.</a:t>
            </a:r>
          </a:p>
          <a:p>
            <a:pPr indent="0">
              <a:lnSpc>
                <a:spcPts val="2240"/>
              </a:lnSpc>
              <a:buClr>
                <a:srgbClr val="459597"/>
              </a:buClr>
            </a:pPr>
            <a:endParaRPr lang="en-GB" sz="2200" dirty="0">
              <a:solidFill>
                <a:srgbClr val="414141"/>
              </a:solidFill>
            </a:endParaRPr>
          </a:p>
        </p:txBody>
      </p:sp>
    </p:spTree>
    <p:extLst>
      <p:ext uri="{BB962C8B-B14F-4D97-AF65-F5344CB8AC3E}">
        <p14:creationId xmlns:p14="http://schemas.microsoft.com/office/powerpoint/2010/main" val="26823390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D4DA71-0ECF-5796-E117-8DDB883A6557}"/>
            </a:ext>
          </a:extLst>
        </p:cNvPr>
        <p:cNvGrpSpPr/>
        <p:nvPr/>
      </p:nvGrpSpPr>
      <p:grpSpPr>
        <a:xfrm>
          <a:off x="0" y="0"/>
          <a:ext cx="0" cy="0"/>
          <a:chOff x="0" y="0"/>
          <a:chExt cx="0" cy="0"/>
        </a:xfrm>
      </p:grpSpPr>
      <p:sp>
        <p:nvSpPr>
          <p:cNvPr id="22" name="Slide Number Placeholder 5">
            <a:extLst>
              <a:ext uri="{FF2B5EF4-FFF2-40B4-BE49-F238E27FC236}">
                <a16:creationId xmlns:a16="http://schemas.microsoft.com/office/drawing/2014/main" id="{9D957549-5CB1-7E66-7FB8-7ADD47544E5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17</a:t>
            </a:fld>
            <a:endParaRPr lang="fr-CA" sz="1200" dirty="0"/>
          </a:p>
        </p:txBody>
      </p:sp>
      <p:sp>
        <p:nvSpPr>
          <p:cNvPr id="6" name="Freeform 5">
            <a:extLst>
              <a:ext uri="{FF2B5EF4-FFF2-40B4-BE49-F238E27FC236}">
                <a16:creationId xmlns:a16="http://schemas.microsoft.com/office/drawing/2014/main" id="{01E4603A-50A4-9710-6CCA-A2B908E8923E}"/>
              </a:ext>
            </a:extLst>
          </p:cNvPr>
          <p:cNvSpPr/>
          <p:nvPr/>
        </p:nvSpPr>
        <p:spPr>
          <a:xfrm rot="16200000">
            <a:off x="7489168" y="110492"/>
            <a:ext cx="4089343" cy="5316321"/>
          </a:xfrm>
          <a:custGeom>
            <a:avLst/>
            <a:gdLst>
              <a:gd name="connsiteX0" fmla="*/ 1788957 w 3577914"/>
              <a:gd name="connsiteY0" fmla="*/ 0 h 4651442"/>
              <a:gd name="connsiteX1" fmla="*/ 3577914 w 3577914"/>
              <a:gd name="connsiteY1" fmla="*/ 2004096 h 4651442"/>
              <a:gd name="connsiteX2" fmla="*/ 3574180 w 3577914"/>
              <a:gd name="connsiteY2" fmla="*/ 2117062 h 4651442"/>
              <a:gd name="connsiteX3" fmla="*/ 3577914 w 3577914"/>
              <a:gd name="connsiteY3" fmla="*/ 2117062 h 4651442"/>
              <a:gd name="connsiteX4" fmla="*/ 3577914 w 3577914"/>
              <a:gd name="connsiteY4" fmla="*/ 2942634 h 4651442"/>
              <a:gd name="connsiteX5" fmla="*/ 3577914 w 3577914"/>
              <a:gd name="connsiteY5" fmla="*/ 3055601 h 4651442"/>
              <a:gd name="connsiteX6" fmla="*/ 3577914 w 3577914"/>
              <a:gd name="connsiteY6" fmla="*/ 3135426 h 4651442"/>
              <a:gd name="connsiteX7" fmla="*/ 3572198 w 3577914"/>
              <a:gd name="connsiteY7" fmla="*/ 3135169 h 4651442"/>
              <a:gd name="connsiteX8" fmla="*/ 3571629 w 3577914"/>
              <a:gd name="connsiteY8" fmla="*/ 3135188 h 4651442"/>
              <a:gd name="connsiteX9" fmla="*/ 3577914 w 3577914"/>
              <a:gd name="connsiteY9" fmla="*/ 3301223 h 4651442"/>
              <a:gd name="connsiteX10" fmla="*/ 3574180 w 3577914"/>
              <a:gd name="connsiteY10" fmla="*/ 3435711 h 4651442"/>
              <a:gd name="connsiteX11" fmla="*/ 3577914 w 3577914"/>
              <a:gd name="connsiteY11" fmla="*/ 3435711 h 4651442"/>
              <a:gd name="connsiteX12" fmla="*/ 3577914 w 3577914"/>
              <a:gd name="connsiteY12" fmla="*/ 4418566 h 4651442"/>
              <a:gd name="connsiteX13" fmla="*/ 3577914 w 3577914"/>
              <a:gd name="connsiteY13" fmla="*/ 4553054 h 4651442"/>
              <a:gd name="connsiteX14" fmla="*/ 3577914 w 3577914"/>
              <a:gd name="connsiteY14" fmla="*/ 4648087 h 4651442"/>
              <a:gd name="connsiteX15" fmla="*/ 3572198 w 3577914"/>
              <a:gd name="connsiteY15" fmla="*/ 4647781 h 4651442"/>
              <a:gd name="connsiteX16" fmla="*/ 3479169 w 3577914"/>
              <a:gd name="connsiteY16" fmla="*/ 4651442 h 4651442"/>
              <a:gd name="connsiteX17" fmla="*/ 3479169 w 3577914"/>
              <a:gd name="connsiteY17" fmla="*/ 4647781 h 4651442"/>
              <a:gd name="connsiteX18" fmla="*/ 2799298 w 3577914"/>
              <a:gd name="connsiteY18" fmla="*/ 4647781 h 4651442"/>
              <a:gd name="connsiteX19" fmla="*/ 2706269 w 3577914"/>
              <a:gd name="connsiteY19" fmla="*/ 4647781 h 4651442"/>
              <a:gd name="connsiteX20" fmla="*/ 1658442 w 3577914"/>
              <a:gd name="connsiteY20" fmla="*/ 4647781 h 4651442"/>
              <a:gd name="connsiteX21" fmla="*/ 885543 w 3577914"/>
              <a:gd name="connsiteY21" fmla="*/ 4647781 h 4651442"/>
              <a:gd name="connsiteX22" fmla="*/ 885543 w 3577914"/>
              <a:gd name="connsiteY22" fmla="*/ 4647782 h 4651442"/>
              <a:gd name="connsiteX23" fmla="*/ 530889 w 3577914"/>
              <a:gd name="connsiteY23" fmla="*/ 4647782 h 4651442"/>
              <a:gd name="connsiteX24" fmla="*/ 0 w 3577914"/>
              <a:gd name="connsiteY24" fmla="*/ 4647782 h 4651442"/>
              <a:gd name="connsiteX25" fmla="*/ 0 w 3577914"/>
              <a:gd name="connsiteY25" fmla="*/ 4553054 h 4651442"/>
              <a:gd name="connsiteX26" fmla="*/ 0 w 3577914"/>
              <a:gd name="connsiteY26" fmla="*/ 4418566 h 4651442"/>
              <a:gd name="connsiteX27" fmla="*/ 0 w 3577914"/>
              <a:gd name="connsiteY27" fmla="*/ 3435711 h 4651442"/>
              <a:gd name="connsiteX28" fmla="*/ 3734 w 3577914"/>
              <a:gd name="connsiteY28" fmla="*/ 3435711 h 4651442"/>
              <a:gd name="connsiteX29" fmla="*/ 0 w 3577914"/>
              <a:gd name="connsiteY29" fmla="*/ 3301223 h 4651442"/>
              <a:gd name="connsiteX30" fmla="*/ 6265 w 3577914"/>
              <a:gd name="connsiteY30" fmla="*/ 3135170 h 4651442"/>
              <a:gd name="connsiteX31" fmla="*/ 0 w 3577914"/>
              <a:gd name="connsiteY31" fmla="*/ 3135170 h 4651442"/>
              <a:gd name="connsiteX32" fmla="*/ 0 w 3577914"/>
              <a:gd name="connsiteY32" fmla="*/ 3055601 h 4651442"/>
              <a:gd name="connsiteX33" fmla="*/ 0 w 3577914"/>
              <a:gd name="connsiteY33" fmla="*/ 2942634 h 4651442"/>
              <a:gd name="connsiteX34" fmla="*/ 0 w 3577914"/>
              <a:gd name="connsiteY34" fmla="*/ 2117062 h 4651442"/>
              <a:gd name="connsiteX35" fmla="*/ 3734 w 3577914"/>
              <a:gd name="connsiteY35" fmla="*/ 2117062 h 4651442"/>
              <a:gd name="connsiteX36" fmla="*/ 0 w 3577914"/>
              <a:gd name="connsiteY36" fmla="*/ 2004096 h 4651442"/>
              <a:gd name="connsiteX37" fmla="*/ 1788957 w 3577914"/>
              <a:gd name="connsiteY37" fmla="*/ 0 h 465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577914" h="4651442">
                <a:moveTo>
                  <a:pt x="1788957" y="0"/>
                </a:moveTo>
                <a:cubicBezTo>
                  <a:pt x="2778672" y="0"/>
                  <a:pt x="3577914" y="899543"/>
                  <a:pt x="3577914" y="2004096"/>
                </a:cubicBezTo>
                <a:cubicBezTo>
                  <a:pt x="3577914" y="2041750"/>
                  <a:pt x="3577914" y="2083592"/>
                  <a:pt x="3574180" y="2117062"/>
                </a:cubicBezTo>
                <a:lnTo>
                  <a:pt x="3577914" y="2117062"/>
                </a:lnTo>
                <a:lnTo>
                  <a:pt x="3577914" y="2942634"/>
                </a:lnTo>
                <a:lnTo>
                  <a:pt x="3577914" y="3055601"/>
                </a:lnTo>
                <a:lnTo>
                  <a:pt x="3577914" y="3135426"/>
                </a:lnTo>
                <a:lnTo>
                  <a:pt x="3572198" y="3135169"/>
                </a:lnTo>
                <a:lnTo>
                  <a:pt x="3571629" y="3135188"/>
                </a:lnTo>
                <a:lnTo>
                  <a:pt x="3577914" y="3301223"/>
                </a:lnTo>
                <a:cubicBezTo>
                  <a:pt x="3577914" y="3346051"/>
                  <a:pt x="3577914" y="3395864"/>
                  <a:pt x="3574180" y="3435711"/>
                </a:cubicBezTo>
                <a:lnTo>
                  <a:pt x="3577914" y="3435711"/>
                </a:lnTo>
                <a:lnTo>
                  <a:pt x="3577914" y="4418566"/>
                </a:lnTo>
                <a:lnTo>
                  <a:pt x="3577914" y="4553054"/>
                </a:lnTo>
                <a:lnTo>
                  <a:pt x="3577914" y="4648087"/>
                </a:lnTo>
                <a:lnTo>
                  <a:pt x="3572198" y="4647781"/>
                </a:lnTo>
                <a:cubicBezTo>
                  <a:pt x="3541189" y="4647781"/>
                  <a:pt x="3510179" y="4647781"/>
                  <a:pt x="3479169" y="4651442"/>
                </a:cubicBezTo>
                <a:lnTo>
                  <a:pt x="3479169" y="4647781"/>
                </a:lnTo>
                <a:lnTo>
                  <a:pt x="2799298" y="4647781"/>
                </a:lnTo>
                <a:lnTo>
                  <a:pt x="2706269" y="4647781"/>
                </a:lnTo>
                <a:lnTo>
                  <a:pt x="1658442" y="4647781"/>
                </a:lnTo>
                <a:lnTo>
                  <a:pt x="885543" y="4647781"/>
                </a:lnTo>
                <a:lnTo>
                  <a:pt x="885543" y="4647782"/>
                </a:lnTo>
                <a:lnTo>
                  <a:pt x="530889" y="4647782"/>
                </a:lnTo>
                <a:lnTo>
                  <a:pt x="0" y="4647782"/>
                </a:lnTo>
                <a:lnTo>
                  <a:pt x="0" y="4553054"/>
                </a:lnTo>
                <a:lnTo>
                  <a:pt x="0" y="4418566"/>
                </a:lnTo>
                <a:lnTo>
                  <a:pt x="0" y="3435711"/>
                </a:lnTo>
                <a:lnTo>
                  <a:pt x="3734" y="3435711"/>
                </a:lnTo>
                <a:cubicBezTo>
                  <a:pt x="0" y="3390881"/>
                  <a:pt x="0" y="3346050"/>
                  <a:pt x="0" y="3301223"/>
                </a:cubicBezTo>
                <a:lnTo>
                  <a:pt x="6265" y="3135170"/>
                </a:lnTo>
                <a:lnTo>
                  <a:pt x="0" y="3135170"/>
                </a:lnTo>
                <a:lnTo>
                  <a:pt x="0" y="3055601"/>
                </a:lnTo>
                <a:lnTo>
                  <a:pt x="0" y="2942634"/>
                </a:lnTo>
                <a:lnTo>
                  <a:pt x="0" y="2117062"/>
                </a:lnTo>
                <a:lnTo>
                  <a:pt x="3734" y="2117062"/>
                </a:lnTo>
                <a:cubicBezTo>
                  <a:pt x="0" y="2079407"/>
                  <a:pt x="0" y="2041749"/>
                  <a:pt x="0" y="2004096"/>
                </a:cubicBezTo>
                <a:cubicBezTo>
                  <a:pt x="0" y="895356"/>
                  <a:pt x="799240" y="0"/>
                  <a:pt x="1788957" y="0"/>
                </a:cubicBezTo>
                <a:close/>
              </a:path>
            </a:pathLst>
          </a:custGeom>
          <a:blipFill dpi="0" rotWithShape="0">
            <a:blip r:embed="rId2"/>
            <a:srcRect/>
            <a:stretch>
              <a:fillRect l="-5747" t="411" r="-22799" b="-411"/>
            </a:stretch>
          </a:blipFill>
        </p:spPr>
        <p:txBody>
          <a:bodyPr wrap="square" lIns="0" tIns="0" rIns="0" bIns="0" rtlCol="0">
            <a:noAutofit/>
          </a:bodyPr>
          <a:lstStyle/>
          <a:p>
            <a:endParaRPr>
              <a:solidFill>
                <a:srgbClr val="459597"/>
              </a:solidFill>
            </a:endParaRPr>
          </a:p>
        </p:txBody>
      </p:sp>
      <p:grpSp>
        <p:nvGrpSpPr>
          <p:cNvPr id="7" name="Group 6">
            <a:extLst>
              <a:ext uri="{FF2B5EF4-FFF2-40B4-BE49-F238E27FC236}">
                <a16:creationId xmlns:a16="http://schemas.microsoft.com/office/drawing/2014/main" id="{20A53214-D2A4-BB1F-7D34-B5489143DA3E}"/>
              </a:ext>
            </a:extLst>
          </p:cNvPr>
          <p:cNvGrpSpPr/>
          <p:nvPr/>
        </p:nvGrpSpPr>
        <p:grpSpPr>
          <a:xfrm>
            <a:off x="9258300" y="463571"/>
            <a:ext cx="2933700" cy="554397"/>
            <a:chOff x="1800741" y="6353467"/>
            <a:chExt cx="3253859" cy="554397"/>
          </a:xfrm>
        </p:grpSpPr>
        <p:sp>
          <p:nvSpPr>
            <p:cNvPr id="12" name="object 3">
              <a:extLst>
                <a:ext uri="{FF2B5EF4-FFF2-40B4-BE49-F238E27FC236}">
                  <a16:creationId xmlns:a16="http://schemas.microsoft.com/office/drawing/2014/main" id="{045921F7-3328-1269-CAF6-2A06702B34F0}"/>
                </a:ext>
              </a:extLst>
            </p:cNvPr>
            <p:cNvSpPr/>
            <p:nvPr/>
          </p:nvSpPr>
          <p:spPr>
            <a:xfrm>
              <a:off x="1800741" y="6353467"/>
              <a:ext cx="3253859" cy="554397"/>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4" name="Text Placeholder 6">
              <a:extLst>
                <a:ext uri="{FF2B5EF4-FFF2-40B4-BE49-F238E27FC236}">
                  <a16:creationId xmlns:a16="http://schemas.microsoft.com/office/drawing/2014/main" id="{B4B0F7AF-A1AA-219C-27EA-39481515044C}"/>
                </a:ext>
              </a:extLst>
            </p:cNvPr>
            <p:cNvSpPr txBox="1">
              <a:spLocks/>
            </p:cNvSpPr>
            <p:nvPr/>
          </p:nvSpPr>
          <p:spPr>
            <a:xfrm>
              <a:off x="1800742" y="6410024"/>
              <a:ext cx="3253858" cy="424732"/>
            </a:xfrm>
            <a:prstGeom prst="rect">
              <a:avLst/>
            </a:prstGeom>
            <a:solidFill>
              <a:srgbClr val="EC7C69"/>
            </a:solidFill>
          </p:spPr>
          <p:txBody>
            <a:bodyPr wrap="square" anchor="ctr">
              <a:sp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200" dirty="0"/>
                <a:t>Avtor fotografije: </a:t>
              </a:r>
            </a:p>
            <a:p>
              <a:pPr algn="ctr"/>
              <a:r>
                <a:rPr lang="en-IE" sz="1200" dirty="0"/>
                <a:t>Panoramic Glass Lodge, Islandija</a:t>
              </a:r>
            </a:p>
          </p:txBody>
        </p:sp>
      </p:grpSp>
      <p:pic>
        <p:nvPicPr>
          <p:cNvPr id="13" name="Picture 12">
            <a:extLst>
              <a:ext uri="{FF2B5EF4-FFF2-40B4-BE49-F238E27FC236}">
                <a16:creationId xmlns:a16="http://schemas.microsoft.com/office/drawing/2014/main" id="{064DC545-CBF4-D7E5-A6A1-447587F7BE96}"/>
              </a:ext>
            </a:extLst>
          </p:cNvPr>
          <p:cNvPicPr>
            <a:picLocks noChangeAspect="1"/>
          </p:cNvPicPr>
          <p:nvPr/>
        </p:nvPicPr>
        <p:blipFill>
          <a:blip r:embed="rId3">
            <a:alphaModFix/>
            <a:extLst>
              <a:ext uri="{28A0092B-C50C-407E-A947-70E740481C1C}">
                <a14:useLocalDpi xmlns:a14="http://schemas.microsoft.com/office/drawing/2010/main" val="0"/>
              </a:ext>
            </a:extLst>
          </a:blip>
          <a:srcRect l="53155" t="-1" r="5047" b="49903"/>
          <a:stretch/>
        </p:blipFill>
        <p:spPr>
          <a:xfrm>
            <a:off x="6570133" y="4533307"/>
            <a:ext cx="3580276" cy="2659133"/>
          </a:xfrm>
          <a:prstGeom prst="rect">
            <a:avLst/>
          </a:prstGeom>
        </p:spPr>
      </p:pic>
      <p:sp>
        <p:nvSpPr>
          <p:cNvPr id="2" name="Text Placeholder 3">
            <a:extLst>
              <a:ext uri="{FF2B5EF4-FFF2-40B4-BE49-F238E27FC236}">
                <a16:creationId xmlns:a16="http://schemas.microsoft.com/office/drawing/2014/main" id="{EFC7F127-34C5-9565-FBFE-71E39E962FF6}"/>
              </a:ext>
            </a:extLst>
          </p:cNvPr>
          <p:cNvSpPr txBox="1">
            <a:spLocks/>
          </p:cNvSpPr>
          <p:nvPr/>
        </p:nvSpPr>
        <p:spPr>
          <a:xfrm>
            <a:off x="629645" y="460753"/>
            <a:ext cx="7532719"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Osnovna vsebina</a:t>
            </a:r>
          </a:p>
          <a:p>
            <a:pPr>
              <a:lnSpc>
                <a:spcPts val="3720"/>
              </a:lnSpc>
            </a:pPr>
            <a:endParaRPr lang="en-US" dirty="0"/>
          </a:p>
        </p:txBody>
      </p:sp>
      <p:cxnSp>
        <p:nvCxnSpPr>
          <p:cNvPr id="3" name="Straight Connector 2">
            <a:extLst>
              <a:ext uri="{FF2B5EF4-FFF2-40B4-BE49-F238E27FC236}">
                <a16:creationId xmlns:a16="http://schemas.microsoft.com/office/drawing/2014/main" id="{682AC21E-CD69-8A6C-AAD8-885EA41D1A14}"/>
              </a:ext>
            </a:extLst>
          </p:cNvPr>
          <p:cNvCxnSpPr>
            <a:cxnSpLocks/>
          </p:cNvCxnSpPr>
          <p:nvPr/>
        </p:nvCxnSpPr>
        <p:spPr>
          <a:xfrm>
            <a:off x="0" y="1041449"/>
            <a:ext cx="41148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8" name="Text Placeholder 5">
            <a:extLst>
              <a:ext uri="{FF2B5EF4-FFF2-40B4-BE49-F238E27FC236}">
                <a16:creationId xmlns:a16="http://schemas.microsoft.com/office/drawing/2014/main" id="{FDD53C6B-D0EB-B5C1-FC02-4297F12795BF}"/>
              </a:ext>
            </a:extLst>
          </p:cNvPr>
          <p:cNvSpPr txBox="1">
            <a:spLocks/>
          </p:cNvSpPr>
          <p:nvPr/>
        </p:nvSpPr>
        <p:spPr>
          <a:xfrm>
            <a:off x="629645" y="1309211"/>
            <a:ext cx="4989490"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Orodja za ocenjevanje zmogljivosti in preprečevanje preobremenitve</a:t>
            </a:r>
          </a:p>
          <a:p>
            <a:pPr>
              <a:lnSpc>
                <a:spcPts val="2900"/>
              </a:lnSpc>
            </a:pPr>
            <a:endParaRPr lang="en-US" dirty="0"/>
          </a:p>
        </p:txBody>
      </p:sp>
      <p:sp>
        <p:nvSpPr>
          <p:cNvPr id="15" name="Text Placeholder 4">
            <a:extLst>
              <a:ext uri="{FF2B5EF4-FFF2-40B4-BE49-F238E27FC236}">
                <a16:creationId xmlns:a16="http://schemas.microsoft.com/office/drawing/2014/main" id="{D80316DC-D3D7-7804-6E4D-DFBE86FD1539}"/>
              </a:ext>
            </a:extLst>
          </p:cNvPr>
          <p:cNvSpPr>
            <a:spLocks noGrp="1"/>
          </p:cNvSpPr>
          <p:nvPr>
            <p:ph type="body" sz="quarter" idx="18"/>
          </p:nvPr>
        </p:nvSpPr>
        <p:spPr>
          <a:xfrm>
            <a:off x="629643" y="2785923"/>
            <a:ext cx="5940490" cy="3499183"/>
          </a:xfrm>
        </p:spPr>
        <p:txBody>
          <a:bodyPr lIns="91440" tIns="45720" rIns="91440" bIns="45720" anchor="t"/>
          <a:lstStyle/>
          <a:p>
            <a:pPr>
              <a:lnSpc>
                <a:spcPts val="2380"/>
              </a:lnSpc>
            </a:pPr>
            <a:r>
              <a:rPr lang="it-IT" sz="2200" dirty="0" err="1">
                <a:solidFill>
                  <a:srgbClr val="414141"/>
                </a:solidFill>
              </a:rPr>
              <a:t>Praktična </a:t>
            </a:r>
            <a:r>
              <a:rPr lang="it-IT" sz="2200" dirty="0">
                <a:solidFill>
                  <a:srgbClr val="414141"/>
                </a:solidFill>
              </a:rPr>
              <a:t>orodja, </a:t>
            </a:r>
            <a:r>
              <a:rPr lang="it-IT" sz="2200" dirty="0" err="1">
                <a:solidFill>
                  <a:srgbClr val="414141"/>
                </a:solidFill>
              </a:rPr>
              <a:t>kot so ocene</a:t>
            </a:r>
            <a:r>
              <a:rPr lang="it-IT" sz="2200" dirty="0">
                <a:solidFill>
                  <a:srgbClr val="414141"/>
                </a:solidFill>
              </a:rPr>
              <a:t> vpliva na</a:t>
            </a:r>
            <a:r>
              <a:rPr lang="it-IT" sz="2200" dirty="0" err="1">
                <a:solidFill>
                  <a:srgbClr val="414141"/>
                </a:solidFill>
              </a:rPr>
              <a:t> okolje</a:t>
            </a:r>
            <a:r>
              <a:rPr lang="it-IT" sz="2200" dirty="0">
                <a:solidFill>
                  <a:srgbClr val="414141"/>
                </a:solidFill>
              </a:rPr>
              <a:t>, </a:t>
            </a:r>
            <a:r>
              <a:rPr lang="it-IT" sz="2200" dirty="0" err="1">
                <a:solidFill>
                  <a:srgbClr val="414141"/>
                </a:solidFill>
              </a:rPr>
              <a:t>posvetovanja</a:t>
            </a:r>
            <a:r>
              <a:rPr lang="it-IT" sz="2200" dirty="0">
                <a:solidFill>
                  <a:srgbClr val="414141"/>
                </a:solidFill>
              </a:rPr>
              <a:t> s skupnostjo in podatki o </a:t>
            </a:r>
            <a:r>
              <a:rPr lang="it-IT" sz="2200" dirty="0" err="1">
                <a:solidFill>
                  <a:srgbClr val="414141"/>
                </a:solidFill>
              </a:rPr>
              <a:t>sezonski zasedenosti</a:t>
            </a:r>
            <a:r>
              <a:rPr lang="it-IT" sz="2200" dirty="0">
                <a:solidFill>
                  <a:srgbClr val="414141"/>
                </a:solidFill>
              </a:rPr>
              <a:t>, pomagajo načrtovalcem </a:t>
            </a:r>
            <a:r>
              <a:rPr lang="it-IT" sz="2200" dirty="0" err="1">
                <a:solidFill>
                  <a:srgbClr val="414141"/>
                </a:solidFill>
              </a:rPr>
              <a:t>razumeti, kdaj obseg turizma postane nevzdržen</a:t>
            </a:r>
            <a:r>
              <a:rPr lang="it-IT" sz="2200" dirty="0">
                <a:solidFill>
                  <a:srgbClr val="414141"/>
                </a:solidFill>
              </a:rPr>
              <a:t>. </a:t>
            </a:r>
            <a:r>
              <a:rPr lang="it-IT" sz="2200" dirty="0" err="1">
                <a:solidFill>
                  <a:srgbClr val="414141"/>
                </a:solidFill>
              </a:rPr>
              <a:t>Sodelovalno </a:t>
            </a:r>
            <a:r>
              <a:rPr lang="it-IT" sz="2200" dirty="0">
                <a:solidFill>
                  <a:srgbClr val="414141"/>
                </a:solidFill>
              </a:rPr>
              <a:t>načrtovanje z </a:t>
            </a:r>
            <a:r>
              <a:rPr lang="it-IT" sz="2200" dirty="0" err="1">
                <a:solidFill>
                  <a:srgbClr val="414141"/>
                </a:solidFill>
              </a:rPr>
              <a:t>lokalnimi </a:t>
            </a:r>
            <a:r>
              <a:rPr lang="it-IT" sz="2200" dirty="0">
                <a:solidFill>
                  <a:srgbClr val="414141"/>
                </a:solidFill>
              </a:rPr>
              <a:t>zainteresiranimi stranmi </a:t>
            </a:r>
            <a:r>
              <a:rPr lang="it-IT" sz="2200" dirty="0" err="1">
                <a:solidFill>
                  <a:srgbClr val="414141"/>
                </a:solidFill>
              </a:rPr>
              <a:t>zagotavlja, da </a:t>
            </a:r>
            <a:r>
              <a:rPr lang="it-IT" sz="2200" dirty="0">
                <a:solidFill>
                  <a:srgbClr val="414141"/>
                </a:solidFill>
              </a:rPr>
              <a:t>so nove </a:t>
            </a:r>
            <a:r>
              <a:rPr lang="it-IT" sz="2200" dirty="0" err="1">
                <a:solidFill>
                  <a:srgbClr val="414141"/>
                </a:solidFill>
              </a:rPr>
              <a:t>nastanitve dobrodošle </a:t>
            </a:r>
            <a:r>
              <a:rPr lang="it-IT" sz="2200" dirty="0">
                <a:solidFill>
                  <a:srgbClr val="414141"/>
                </a:solidFill>
              </a:rPr>
              <a:t>in </a:t>
            </a:r>
            <a:r>
              <a:rPr lang="it-IT" sz="2200" dirty="0" err="1">
                <a:solidFill>
                  <a:srgbClr val="414141"/>
                </a:solidFill>
              </a:rPr>
              <a:t>temeljijo </a:t>
            </a:r>
            <a:r>
              <a:rPr lang="it-IT" sz="2200" dirty="0">
                <a:solidFill>
                  <a:srgbClr val="414141"/>
                </a:solidFill>
              </a:rPr>
              <a:t>na </a:t>
            </a:r>
            <a:r>
              <a:rPr lang="it-IT" sz="2200" dirty="0" err="1">
                <a:solidFill>
                  <a:srgbClr val="414141"/>
                </a:solidFill>
              </a:rPr>
              <a:t>skupnih prednostnih nalogah</a:t>
            </a:r>
            <a:r>
              <a:rPr lang="it-IT" sz="2200" dirty="0">
                <a:solidFill>
                  <a:srgbClr val="414141"/>
                </a:solidFill>
              </a:rPr>
              <a:t>. Orodja za spremljanje, kot so seznami za preverjanje</a:t>
            </a:r>
            <a:r>
              <a:rPr lang="it-IT" sz="2200" dirty="0" err="1">
                <a:solidFill>
                  <a:srgbClr val="414141"/>
                </a:solidFill>
              </a:rPr>
              <a:t> nosilnosti </a:t>
            </a:r>
            <a:r>
              <a:rPr lang="it-IT" sz="2200" dirty="0">
                <a:solidFill>
                  <a:srgbClr val="414141"/>
                </a:solidFill>
              </a:rPr>
              <a:t>ali </a:t>
            </a:r>
            <a:r>
              <a:rPr lang="it-IT" sz="2200" dirty="0" err="1">
                <a:solidFill>
                  <a:srgbClr val="414141"/>
                </a:solidFill>
              </a:rPr>
              <a:t>zemljevidi turističnega </a:t>
            </a:r>
            <a:r>
              <a:rPr lang="it-IT" sz="2200" dirty="0">
                <a:solidFill>
                  <a:srgbClr val="414141"/>
                </a:solidFill>
              </a:rPr>
              <a:t>pritiska, lahko pomagajo </a:t>
            </a:r>
            <a:r>
              <a:rPr lang="it-IT" sz="2200" dirty="0" err="1">
                <a:solidFill>
                  <a:srgbClr val="414141"/>
                </a:solidFill>
              </a:rPr>
              <a:t>prilagoditi delovanje </a:t>
            </a:r>
            <a:r>
              <a:rPr lang="it-IT" sz="2200" dirty="0">
                <a:solidFill>
                  <a:srgbClr val="414141"/>
                </a:solidFill>
              </a:rPr>
              <a:t>v daljšem časovnem obdobju.</a:t>
            </a:r>
          </a:p>
          <a:p>
            <a:pPr>
              <a:lnSpc>
                <a:spcPts val="2380"/>
              </a:lnSpc>
            </a:pPr>
            <a:endParaRPr lang="it-IT" sz="2200" dirty="0">
              <a:solidFill>
                <a:srgbClr val="414141"/>
              </a:solidFill>
            </a:endParaRPr>
          </a:p>
          <a:p>
            <a:pPr>
              <a:lnSpc>
                <a:spcPts val="2380"/>
              </a:lnSpc>
            </a:pPr>
            <a:endParaRPr lang="it-IT" sz="2200" dirty="0">
              <a:solidFill>
                <a:srgbClr val="414141"/>
              </a:solidFill>
              <a:ea typeface="Calibri" panose="020F0502020204030204"/>
              <a:cs typeface="Calibri" panose="020F0502020204030204"/>
            </a:endParaRPr>
          </a:p>
        </p:txBody>
      </p:sp>
    </p:spTree>
    <p:extLst>
      <p:ext uri="{BB962C8B-B14F-4D97-AF65-F5344CB8AC3E}">
        <p14:creationId xmlns:p14="http://schemas.microsoft.com/office/powerpoint/2010/main" val="40087147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6C637-C2F3-40E6-4199-6061F87379D7}"/>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6723D788-F9FA-1289-D5C6-265D531EEEEC}"/>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Ključno področje učenja</a:t>
            </a:r>
          </a:p>
        </p:txBody>
      </p:sp>
      <p:sp>
        <p:nvSpPr>
          <p:cNvPr id="6" name="Text Placeholder 5">
            <a:extLst>
              <a:ext uri="{FF2B5EF4-FFF2-40B4-BE49-F238E27FC236}">
                <a16:creationId xmlns:a16="http://schemas.microsoft.com/office/drawing/2014/main" id="{D84577FE-922E-26C7-AE70-76D8F33A89B5}"/>
              </a:ext>
            </a:extLst>
          </p:cNvPr>
          <p:cNvSpPr>
            <a:spLocks noGrp="1"/>
          </p:cNvSpPr>
          <p:nvPr>
            <p:ph type="body" sz="quarter" idx="19"/>
          </p:nvPr>
        </p:nvSpPr>
        <p:spPr>
          <a:xfrm>
            <a:off x="423358" y="941779"/>
            <a:ext cx="1197303" cy="385564"/>
          </a:xfrm>
        </p:spPr>
        <p:txBody>
          <a:bodyPr/>
          <a:lstStyle/>
          <a:p>
            <a:r>
              <a:rPr lang="en-US" dirty="0"/>
              <a:t>02</a:t>
            </a:r>
          </a:p>
        </p:txBody>
      </p:sp>
      <p:sp>
        <p:nvSpPr>
          <p:cNvPr id="7" name="Text Placeholder 6">
            <a:extLst>
              <a:ext uri="{FF2B5EF4-FFF2-40B4-BE49-F238E27FC236}">
                <a16:creationId xmlns:a16="http://schemas.microsoft.com/office/drawing/2014/main" id="{86D72953-939E-2EE5-3603-AC209AEA3BB4}"/>
              </a:ext>
            </a:extLst>
          </p:cNvPr>
          <p:cNvSpPr>
            <a:spLocks noGrp="1"/>
          </p:cNvSpPr>
          <p:nvPr>
            <p:ph type="body" sz="quarter" idx="16"/>
          </p:nvPr>
        </p:nvSpPr>
        <p:spPr>
          <a:xfrm>
            <a:off x="5253432" y="925516"/>
            <a:ext cx="6005118" cy="803654"/>
          </a:xfrm>
          <a:prstGeom prst="rect">
            <a:avLst/>
          </a:prstGeom>
        </p:spPr>
        <p:txBody>
          <a:bodyPr/>
          <a:lstStyle/>
          <a:p>
            <a:pPr>
              <a:lnSpc>
                <a:spcPts val="2960"/>
              </a:lnSpc>
            </a:pPr>
            <a:r>
              <a:rPr lang="en-GB" dirty="0"/>
              <a:t>Usklajevanje zasnove z lokalno infrastrukturo in storitvami</a:t>
            </a:r>
          </a:p>
          <a:p>
            <a:pPr>
              <a:lnSpc>
                <a:spcPts val="2960"/>
              </a:lnSpc>
            </a:pPr>
            <a:endParaRPr lang="en-GB" sz="2800" dirty="0"/>
          </a:p>
        </p:txBody>
      </p:sp>
      <p:sp>
        <p:nvSpPr>
          <p:cNvPr id="4" name="Text Placeholder 3">
            <a:extLst>
              <a:ext uri="{FF2B5EF4-FFF2-40B4-BE49-F238E27FC236}">
                <a16:creationId xmlns:a16="http://schemas.microsoft.com/office/drawing/2014/main" id="{BA9102F0-F3DE-CB6E-1E6D-EBA64EB77B8E}"/>
              </a:ext>
            </a:extLst>
          </p:cNvPr>
          <p:cNvSpPr>
            <a:spLocks noGrp="1"/>
          </p:cNvSpPr>
          <p:nvPr>
            <p:ph type="body" sz="quarter" idx="21"/>
          </p:nvPr>
        </p:nvSpPr>
        <p:spPr>
          <a:xfrm>
            <a:off x="5253432" y="2238270"/>
            <a:ext cx="5907967" cy="3773184"/>
          </a:xfrm>
          <a:prstGeom prst="rect">
            <a:avLst/>
          </a:prstGeom>
        </p:spPr>
        <p:txBody>
          <a:bodyPr lIns="91440" tIns="45720" rIns="91440" bIns="45720" anchor="t"/>
          <a:lstStyle/>
          <a:p>
            <a:pPr>
              <a:lnSpc>
                <a:spcPts val="2340"/>
              </a:lnSpc>
            </a:pPr>
            <a:r>
              <a:rPr lang="en-GB" b="0" i="0" dirty="0">
                <a:effectLst/>
                <a:latin typeface="Calibri"/>
                <a:ea typeface="Calibri"/>
                <a:cs typeface="Calibri"/>
              </a:rPr>
              <a:t>Načrtovanje trajnostnih nastanitev na podeželju ali v slabo pokritih območjih zahteva skrbno usklajevanje z obstoječo infrastrukturo in storitvami. Namesto da bi preobremenjevali omejene lokalne sisteme, pametno načrtovanje izkorišča tisto, kar je na voljo, in tako zagotavlja izvedljivost, dostopnost in dolgoročno harmonijo z okoliško skupnostjo.</a:t>
            </a:r>
          </a:p>
        </p:txBody>
      </p:sp>
      <p:sp>
        <p:nvSpPr>
          <p:cNvPr id="11" name="Slide Number Placeholder 5">
            <a:extLst>
              <a:ext uri="{FF2B5EF4-FFF2-40B4-BE49-F238E27FC236}">
                <a16:creationId xmlns:a16="http://schemas.microsoft.com/office/drawing/2014/main" id="{62C2724A-436D-1577-2885-21DD64A7C9E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18</a:t>
            </a:fld>
            <a:endParaRPr lang="fr-CA" sz="1200" dirty="0"/>
          </a:p>
        </p:txBody>
      </p:sp>
      <p:sp>
        <p:nvSpPr>
          <p:cNvPr id="14" name="Freeform 13">
            <a:extLst>
              <a:ext uri="{FF2B5EF4-FFF2-40B4-BE49-F238E27FC236}">
                <a16:creationId xmlns:a16="http://schemas.microsoft.com/office/drawing/2014/main" id="{24A1AB83-A0C2-C7B7-98EE-9E33775A0486}"/>
              </a:ext>
            </a:extLst>
          </p:cNvPr>
          <p:cNvSpPr/>
          <p:nvPr/>
        </p:nvSpPr>
        <p:spPr>
          <a:xfrm rot="5400000">
            <a:off x="508875" y="2653095"/>
            <a:ext cx="3392017" cy="4409767"/>
          </a:xfrm>
          <a:custGeom>
            <a:avLst/>
            <a:gdLst>
              <a:gd name="connsiteX0" fmla="*/ 1788957 w 3577914"/>
              <a:gd name="connsiteY0" fmla="*/ 0 h 4651442"/>
              <a:gd name="connsiteX1" fmla="*/ 3577914 w 3577914"/>
              <a:gd name="connsiteY1" fmla="*/ 2004096 h 4651442"/>
              <a:gd name="connsiteX2" fmla="*/ 3574180 w 3577914"/>
              <a:gd name="connsiteY2" fmla="*/ 2117062 h 4651442"/>
              <a:gd name="connsiteX3" fmla="*/ 3577914 w 3577914"/>
              <a:gd name="connsiteY3" fmla="*/ 2117062 h 4651442"/>
              <a:gd name="connsiteX4" fmla="*/ 3577914 w 3577914"/>
              <a:gd name="connsiteY4" fmla="*/ 2942634 h 4651442"/>
              <a:gd name="connsiteX5" fmla="*/ 3577914 w 3577914"/>
              <a:gd name="connsiteY5" fmla="*/ 3055601 h 4651442"/>
              <a:gd name="connsiteX6" fmla="*/ 3577914 w 3577914"/>
              <a:gd name="connsiteY6" fmla="*/ 3135426 h 4651442"/>
              <a:gd name="connsiteX7" fmla="*/ 3572198 w 3577914"/>
              <a:gd name="connsiteY7" fmla="*/ 3135169 h 4651442"/>
              <a:gd name="connsiteX8" fmla="*/ 3571629 w 3577914"/>
              <a:gd name="connsiteY8" fmla="*/ 3135188 h 4651442"/>
              <a:gd name="connsiteX9" fmla="*/ 3577914 w 3577914"/>
              <a:gd name="connsiteY9" fmla="*/ 3301223 h 4651442"/>
              <a:gd name="connsiteX10" fmla="*/ 3574180 w 3577914"/>
              <a:gd name="connsiteY10" fmla="*/ 3435711 h 4651442"/>
              <a:gd name="connsiteX11" fmla="*/ 3577914 w 3577914"/>
              <a:gd name="connsiteY11" fmla="*/ 3435711 h 4651442"/>
              <a:gd name="connsiteX12" fmla="*/ 3577914 w 3577914"/>
              <a:gd name="connsiteY12" fmla="*/ 4418566 h 4651442"/>
              <a:gd name="connsiteX13" fmla="*/ 3577914 w 3577914"/>
              <a:gd name="connsiteY13" fmla="*/ 4553054 h 4651442"/>
              <a:gd name="connsiteX14" fmla="*/ 3577914 w 3577914"/>
              <a:gd name="connsiteY14" fmla="*/ 4648087 h 4651442"/>
              <a:gd name="connsiteX15" fmla="*/ 3572198 w 3577914"/>
              <a:gd name="connsiteY15" fmla="*/ 4647781 h 4651442"/>
              <a:gd name="connsiteX16" fmla="*/ 3479169 w 3577914"/>
              <a:gd name="connsiteY16" fmla="*/ 4651442 h 4651442"/>
              <a:gd name="connsiteX17" fmla="*/ 3479169 w 3577914"/>
              <a:gd name="connsiteY17" fmla="*/ 4647781 h 4651442"/>
              <a:gd name="connsiteX18" fmla="*/ 2799298 w 3577914"/>
              <a:gd name="connsiteY18" fmla="*/ 4647781 h 4651442"/>
              <a:gd name="connsiteX19" fmla="*/ 2706269 w 3577914"/>
              <a:gd name="connsiteY19" fmla="*/ 4647781 h 4651442"/>
              <a:gd name="connsiteX20" fmla="*/ 1658442 w 3577914"/>
              <a:gd name="connsiteY20" fmla="*/ 4647781 h 4651442"/>
              <a:gd name="connsiteX21" fmla="*/ 885543 w 3577914"/>
              <a:gd name="connsiteY21" fmla="*/ 4647781 h 4651442"/>
              <a:gd name="connsiteX22" fmla="*/ 885543 w 3577914"/>
              <a:gd name="connsiteY22" fmla="*/ 4647782 h 4651442"/>
              <a:gd name="connsiteX23" fmla="*/ 530889 w 3577914"/>
              <a:gd name="connsiteY23" fmla="*/ 4647782 h 4651442"/>
              <a:gd name="connsiteX24" fmla="*/ 0 w 3577914"/>
              <a:gd name="connsiteY24" fmla="*/ 4647782 h 4651442"/>
              <a:gd name="connsiteX25" fmla="*/ 0 w 3577914"/>
              <a:gd name="connsiteY25" fmla="*/ 4553054 h 4651442"/>
              <a:gd name="connsiteX26" fmla="*/ 0 w 3577914"/>
              <a:gd name="connsiteY26" fmla="*/ 4418566 h 4651442"/>
              <a:gd name="connsiteX27" fmla="*/ 0 w 3577914"/>
              <a:gd name="connsiteY27" fmla="*/ 3435711 h 4651442"/>
              <a:gd name="connsiteX28" fmla="*/ 3734 w 3577914"/>
              <a:gd name="connsiteY28" fmla="*/ 3435711 h 4651442"/>
              <a:gd name="connsiteX29" fmla="*/ 0 w 3577914"/>
              <a:gd name="connsiteY29" fmla="*/ 3301223 h 4651442"/>
              <a:gd name="connsiteX30" fmla="*/ 6265 w 3577914"/>
              <a:gd name="connsiteY30" fmla="*/ 3135170 h 4651442"/>
              <a:gd name="connsiteX31" fmla="*/ 0 w 3577914"/>
              <a:gd name="connsiteY31" fmla="*/ 3135170 h 4651442"/>
              <a:gd name="connsiteX32" fmla="*/ 0 w 3577914"/>
              <a:gd name="connsiteY32" fmla="*/ 3055601 h 4651442"/>
              <a:gd name="connsiteX33" fmla="*/ 0 w 3577914"/>
              <a:gd name="connsiteY33" fmla="*/ 2942634 h 4651442"/>
              <a:gd name="connsiteX34" fmla="*/ 0 w 3577914"/>
              <a:gd name="connsiteY34" fmla="*/ 2117062 h 4651442"/>
              <a:gd name="connsiteX35" fmla="*/ 3734 w 3577914"/>
              <a:gd name="connsiteY35" fmla="*/ 2117062 h 4651442"/>
              <a:gd name="connsiteX36" fmla="*/ 0 w 3577914"/>
              <a:gd name="connsiteY36" fmla="*/ 2004096 h 4651442"/>
              <a:gd name="connsiteX37" fmla="*/ 1788957 w 3577914"/>
              <a:gd name="connsiteY37" fmla="*/ 0 h 465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577914" h="4651442">
                <a:moveTo>
                  <a:pt x="1788957" y="0"/>
                </a:moveTo>
                <a:cubicBezTo>
                  <a:pt x="2778672" y="0"/>
                  <a:pt x="3577914" y="899543"/>
                  <a:pt x="3577914" y="2004096"/>
                </a:cubicBezTo>
                <a:cubicBezTo>
                  <a:pt x="3577914" y="2041750"/>
                  <a:pt x="3577914" y="2083592"/>
                  <a:pt x="3574180" y="2117062"/>
                </a:cubicBezTo>
                <a:lnTo>
                  <a:pt x="3577914" y="2117062"/>
                </a:lnTo>
                <a:lnTo>
                  <a:pt x="3577914" y="2942634"/>
                </a:lnTo>
                <a:lnTo>
                  <a:pt x="3577914" y="3055601"/>
                </a:lnTo>
                <a:lnTo>
                  <a:pt x="3577914" y="3135426"/>
                </a:lnTo>
                <a:lnTo>
                  <a:pt x="3572198" y="3135169"/>
                </a:lnTo>
                <a:lnTo>
                  <a:pt x="3571629" y="3135188"/>
                </a:lnTo>
                <a:lnTo>
                  <a:pt x="3577914" y="3301223"/>
                </a:lnTo>
                <a:cubicBezTo>
                  <a:pt x="3577914" y="3346051"/>
                  <a:pt x="3577914" y="3395864"/>
                  <a:pt x="3574180" y="3435711"/>
                </a:cubicBezTo>
                <a:lnTo>
                  <a:pt x="3577914" y="3435711"/>
                </a:lnTo>
                <a:lnTo>
                  <a:pt x="3577914" y="4418566"/>
                </a:lnTo>
                <a:lnTo>
                  <a:pt x="3577914" y="4553054"/>
                </a:lnTo>
                <a:lnTo>
                  <a:pt x="3577914" y="4648087"/>
                </a:lnTo>
                <a:lnTo>
                  <a:pt x="3572198" y="4647781"/>
                </a:lnTo>
                <a:cubicBezTo>
                  <a:pt x="3541189" y="4647781"/>
                  <a:pt x="3510179" y="4647781"/>
                  <a:pt x="3479169" y="4651442"/>
                </a:cubicBezTo>
                <a:lnTo>
                  <a:pt x="3479169" y="4647781"/>
                </a:lnTo>
                <a:lnTo>
                  <a:pt x="2799298" y="4647781"/>
                </a:lnTo>
                <a:lnTo>
                  <a:pt x="2706269" y="4647781"/>
                </a:lnTo>
                <a:lnTo>
                  <a:pt x="1658442" y="4647781"/>
                </a:lnTo>
                <a:lnTo>
                  <a:pt x="885543" y="4647781"/>
                </a:lnTo>
                <a:lnTo>
                  <a:pt x="885543" y="4647782"/>
                </a:lnTo>
                <a:lnTo>
                  <a:pt x="530889" y="4647782"/>
                </a:lnTo>
                <a:lnTo>
                  <a:pt x="0" y="4647782"/>
                </a:lnTo>
                <a:lnTo>
                  <a:pt x="0" y="4553054"/>
                </a:lnTo>
                <a:lnTo>
                  <a:pt x="0" y="4418566"/>
                </a:lnTo>
                <a:lnTo>
                  <a:pt x="0" y="3435711"/>
                </a:lnTo>
                <a:lnTo>
                  <a:pt x="3734" y="3435711"/>
                </a:lnTo>
                <a:cubicBezTo>
                  <a:pt x="0" y="3390881"/>
                  <a:pt x="0" y="3346050"/>
                  <a:pt x="0" y="3301223"/>
                </a:cubicBezTo>
                <a:lnTo>
                  <a:pt x="6265" y="3135170"/>
                </a:lnTo>
                <a:lnTo>
                  <a:pt x="0" y="3135170"/>
                </a:lnTo>
                <a:lnTo>
                  <a:pt x="0" y="3055601"/>
                </a:lnTo>
                <a:lnTo>
                  <a:pt x="0" y="2942634"/>
                </a:lnTo>
                <a:lnTo>
                  <a:pt x="0" y="2117062"/>
                </a:lnTo>
                <a:lnTo>
                  <a:pt x="3734" y="2117062"/>
                </a:lnTo>
                <a:cubicBezTo>
                  <a:pt x="0" y="2079407"/>
                  <a:pt x="0" y="2041749"/>
                  <a:pt x="0" y="2004096"/>
                </a:cubicBezTo>
                <a:cubicBezTo>
                  <a:pt x="0" y="895356"/>
                  <a:pt x="799240" y="0"/>
                  <a:pt x="1788957" y="0"/>
                </a:cubicBezTo>
                <a:close/>
              </a:path>
            </a:pathLst>
          </a:custGeom>
          <a:blipFill dpi="0" rotWithShape="0">
            <a:blip r:embed="rId2"/>
            <a:srcRect/>
            <a:stretch>
              <a:fillRect l="-12365" r="-12365"/>
            </a:stretch>
          </a:blipFill>
        </p:spPr>
        <p:txBody>
          <a:bodyPr wrap="square" lIns="0" tIns="0" rIns="0" bIns="0" rtlCol="0">
            <a:noAutofit/>
          </a:bodyPr>
          <a:lstStyle/>
          <a:p>
            <a:endParaRPr dirty="0">
              <a:solidFill>
                <a:srgbClr val="459597"/>
              </a:solidFill>
            </a:endParaRPr>
          </a:p>
        </p:txBody>
      </p:sp>
      <p:grpSp>
        <p:nvGrpSpPr>
          <p:cNvPr id="15" name="Group 14">
            <a:extLst>
              <a:ext uri="{FF2B5EF4-FFF2-40B4-BE49-F238E27FC236}">
                <a16:creationId xmlns:a16="http://schemas.microsoft.com/office/drawing/2014/main" id="{6F19DB06-E1F4-2629-E10C-2FFB7E770F7A}"/>
              </a:ext>
            </a:extLst>
          </p:cNvPr>
          <p:cNvGrpSpPr/>
          <p:nvPr/>
        </p:nvGrpSpPr>
        <p:grpSpPr>
          <a:xfrm>
            <a:off x="3873282" y="5516389"/>
            <a:ext cx="3351420" cy="590931"/>
            <a:chOff x="1800741" y="6326924"/>
            <a:chExt cx="3253859" cy="590931"/>
          </a:xfrm>
        </p:grpSpPr>
        <p:sp>
          <p:nvSpPr>
            <p:cNvPr id="16" name="object 3">
              <a:extLst>
                <a:ext uri="{FF2B5EF4-FFF2-40B4-BE49-F238E27FC236}">
                  <a16:creationId xmlns:a16="http://schemas.microsoft.com/office/drawing/2014/main" id="{3A901479-E451-497F-A82F-A3D12CAA508E}"/>
                </a:ext>
              </a:extLst>
            </p:cNvPr>
            <p:cNvSpPr/>
            <p:nvPr/>
          </p:nvSpPr>
          <p:spPr>
            <a:xfrm>
              <a:off x="1800741" y="6353467"/>
              <a:ext cx="3253859" cy="554397"/>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7" name="Text Placeholder 6">
              <a:extLst>
                <a:ext uri="{FF2B5EF4-FFF2-40B4-BE49-F238E27FC236}">
                  <a16:creationId xmlns:a16="http://schemas.microsoft.com/office/drawing/2014/main" id="{A7580B84-E4BF-DD9C-1EA2-4744B075273D}"/>
                </a:ext>
              </a:extLst>
            </p:cNvPr>
            <p:cNvSpPr txBox="1">
              <a:spLocks/>
            </p:cNvSpPr>
            <p:nvPr/>
          </p:nvSpPr>
          <p:spPr>
            <a:xfrm>
              <a:off x="1800743" y="6326924"/>
              <a:ext cx="3253857" cy="590931"/>
            </a:xfrm>
            <a:prstGeom prst="rect">
              <a:avLst/>
            </a:prstGeom>
            <a:solidFill>
              <a:srgbClr val="EC7C69"/>
            </a:solidFill>
          </p:spPr>
          <p:txBody>
            <a:bodyPr wrap="square" anchor="ctr">
              <a:sp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200" dirty="0"/>
                <a:t>Avtor fotografije</a:t>
              </a:r>
              <a:r>
                <a:rPr lang="en-GB" sz="1200" dirty="0"/>
                <a:t>: </a:t>
              </a:r>
            </a:p>
            <a:p>
              <a:pPr algn="ctr"/>
              <a:r>
                <a:rPr lang="en-GB" sz="1200" dirty="0"/>
                <a:t>BUNK Hotel </a:t>
              </a:r>
              <a:r>
                <a:rPr lang="en-GB" sz="1200" dirty="0" err="1"/>
                <a:t>AmsterFoto</a:t>
              </a:r>
              <a:r>
                <a:rPr lang="en-GB" sz="1200" dirty="0"/>
                <a:t>: </a:t>
              </a:r>
              <a:r>
                <a:rPr lang="en-GB" sz="1200" dirty="0" err="1"/>
                <a:t>dam</a:t>
              </a:r>
              <a:r>
                <a:rPr lang="en-GB" sz="1200" dirty="0"/>
                <a:t>, Nizozemska</a:t>
              </a:r>
            </a:p>
          </p:txBody>
        </p:sp>
      </p:grpSp>
      <p:pic>
        <p:nvPicPr>
          <p:cNvPr id="18" name="Picture 17">
            <a:extLst>
              <a:ext uri="{FF2B5EF4-FFF2-40B4-BE49-F238E27FC236}">
                <a16:creationId xmlns:a16="http://schemas.microsoft.com/office/drawing/2014/main" id="{2EFC185F-90C0-555B-74B2-BFC2CF4303B6}"/>
              </a:ext>
            </a:extLst>
          </p:cNvPr>
          <p:cNvPicPr>
            <a:picLocks noChangeAspect="1"/>
          </p:cNvPicPr>
          <p:nvPr/>
        </p:nvPicPr>
        <p:blipFill>
          <a:blip r:embed="rId3">
            <a:biLevel thresh="50000"/>
            <a:alphaModFix amt="58000"/>
            <a:extLst>
              <a:ext uri="{28A0092B-C50C-407E-A947-70E740481C1C}">
                <a14:useLocalDpi xmlns:a14="http://schemas.microsoft.com/office/drawing/2010/main" val="0"/>
              </a:ext>
            </a:extLst>
          </a:blip>
          <a:srcRect l="53155" t="-1" r="5047" b="49903"/>
          <a:stretch/>
        </p:blipFill>
        <p:spPr>
          <a:xfrm>
            <a:off x="-768129" y="4681887"/>
            <a:ext cx="3580276" cy="2659133"/>
          </a:xfrm>
          <a:prstGeom prst="rect">
            <a:avLst/>
          </a:prstGeom>
        </p:spPr>
      </p:pic>
    </p:spTree>
    <p:extLst>
      <p:ext uri="{BB962C8B-B14F-4D97-AF65-F5344CB8AC3E}">
        <p14:creationId xmlns:p14="http://schemas.microsoft.com/office/powerpoint/2010/main" val="38237059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B14D1D-A2C8-D4C4-9F7D-CF877BAD66F7}"/>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B9F57869-6B03-B8A4-0BF1-CA11A6DF63C3}"/>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Ključno področje učenja</a:t>
            </a:r>
          </a:p>
        </p:txBody>
      </p:sp>
      <p:sp>
        <p:nvSpPr>
          <p:cNvPr id="6" name="Text Placeholder 5">
            <a:extLst>
              <a:ext uri="{FF2B5EF4-FFF2-40B4-BE49-F238E27FC236}">
                <a16:creationId xmlns:a16="http://schemas.microsoft.com/office/drawing/2014/main" id="{83F0B056-D2B0-2482-D524-5D73E855C9BD}"/>
              </a:ext>
            </a:extLst>
          </p:cNvPr>
          <p:cNvSpPr>
            <a:spLocks noGrp="1"/>
          </p:cNvSpPr>
          <p:nvPr>
            <p:ph type="body" sz="quarter" idx="19"/>
          </p:nvPr>
        </p:nvSpPr>
        <p:spPr>
          <a:xfrm>
            <a:off x="423358" y="941779"/>
            <a:ext cx="1197303" cy="385564"/>
          </a:xfrm>
        </p:spPr>
        <p:txBody>
          <a:bodyPr/>
          <a:lstStyle/>
          <a:p>
            <a:r>
              <a:rPr lang="en-US" dirty="0"/>
              <a:t>02</a:t>
            </a:r>
          </a:p>
        </p:txBody>
      </p:sp>
      <p:sp>
        <p:nvSpPr>
          <p:cNvPr id="7" name="Text Placeholder 6">
            <a:extLst>
              <a:ext uri="{FF2B5EF4-FFF2-40B4-BE49-F238E27FC236}">
                <a16:creationId xmlns:a16="http://schemas.microsoft.com/office/drawing/2014/main" id="{50E9A6AD-9DCA-1331-D9DF-A54FAC511230}"/>
              </a:ext>
            </a:extLst>
          </p:cNvPr>
          <p:cNvSpPr>
            <a:spLocks noGrp="1"/>
          </p:cNvSpPr>
          <p:nvPr>
            <p:ph type="body" sz="quarter" idx="16"/>
          </p:nvPr>
        </p:nvSpPr>
        <p:spPr>
          <a:xfrm>
            <a:off x="4061943" y="886031"/>
            <a:ext cx="6005982" cy="803654"/>
          </a:xfrm>
          <a:prstGeom prst="rect">
            <a:avLst/>
          </a:prstGeom>
        </p:spPr>
        <p:txBody>
          <a:bodyPr/>
          <a:lstStyle/>
          <a:p>
            <a:pPr>
              <a:lnSpc>
                <a:spcPts val="2960"/>
              </a:lnSpc>
            </a:pPr>
            <a:r>
              <a:rPr lang="en-GB" dirty="0"/>
              <a:t>Usklajevanje zasnove z lokalno infrastrukturo in storitvami</a:t>
            </a:r>
          </a:p>
          <a:p>
            <a:pPr>
              <a:lnSpc>
                <a:spcPts val="2960"/>
              </a:lnSpc>
            </a:pPr>
            <a:endParaRPr lang="en-GB" sz="2800" dirty="0"/>
          </a:p>
        </p:txBody>
      </p:sp>
      <p:sp>
        <p:nvSpPr>
          <p:cNvPr id="4" name="Text Placeholder 3">
            <a:extLst>
              <a:ext uri="{FF2B5EF4-FFF2-40B4-BE49-F238E27FC236}">
                <a16:creationId xmlns:a16="http://schemas.microsoft.com/office/drawing/2014/main" id="{A7931646-13EE-1D1D-D577-AE4C30877861}"/>
              </a:ext>
            </a:extLst>
          </p:cNvPr>
          <p:cNvSpPr>
            <a:spLocks noGrp="1"/>
          </p:cNvSpPr>
          <p:nvPr>
            <p:ph type="body" sz="quarter" idx="21"/>
          </p:nvPr>
        </p:nvSpPr>
        <p:spPr>
          <a:xfrm>
            <a:off x="4061943" y="2014502"/>
            <a:ext cx="7071198" cy="3802491"/>
          </a:xfrm>
          <a:prstGeom prst="rect">
            <a:avLst/>
          </a:prstGeom>
        </p:spPr>
        <p:txBody>
          <a:bodyPr lIns="91440" tIns="45720" rIns="91440" bIns="45720" anchor="t"/>
          <a:lstStyle/>
          <a:p>
            <a:pPr>
              <a:lnSpc>
                <a:spcPts val="2340"/>
              </a:lnSpc>
            </a:pPr>
            <a:r>
              <a:rPr lang="en-GB" b="0" i="0" dirty="0">
                <a:effectLst/>
                <a:latin typeface="Calibri"/>
                <a:ea typeface="Calibri"/>
                <a:cs typeface="Calibri"/>
              </a:rPr>
              <a:t>To pomeni razumevanje dostopa do vode, elektrike, sanitarij in ravnanja z odpadki. Na območjih, kjer so ti omejeni ali nezanesljivi, lahko ponudniki nastanitev vključijo rešitve z majhnim vplivom na okolje, kot so sončni sistemi, ki niso priključeni na omrežje, kompostna stranišča ali zbiranje deževnice. Te izbire zmanjšujejo pritisk na okolje in hkrati povečujejo operativno neodvisnost.</a:t>
            </a:r>
          </a:p>
          <a:p>
            <a:pPr>
              <a:lnSpc>
                <a:spcPts val="2340"/>
              </a:lnSpc>
            </a:pPr>
            <a:endParaRPr lang="en-GB" b="0" i="0" dirty="0">
              <a:effectLst/>
              <a:latin typeface="Calibri"/>
              <a:ea typeface="Calibri"/>
              <a:cs typeface="Calibri"/>
            </a:endParaRPr>
          </a:p>
          <a:p>
            <a:pPr>
              <a:lnSpc>
                <a:spcPts val="2340"/>
              </a:lnSpc>
            </a:pPr>
            <a:r>
              <a:rPr lang="en-GB" b="0" i="0" dirty="0">
                <a:effectLst/>
                <a:latin typeface="Calibri"/>
                <a:ea typeface="Calibri"/>
                <a:cs typeface="Calibri"/>
              </a:rPr>
              <a:t>Mobilnost in dostopnost sta enako pomembni. Gostje morajo varno in zanesljivo priti do lokacije, zato je upoštevanje cestnih razmer, signalizacije, javnega prevoza in dostopa v sili ključnega pomena za zagotavljanje zadovoljstva in varnosti.</a:t>
            </a:r>
          </a:p>
        </p:txBody>
      </p:sp>
      <p:sp>
        <p:nvSpPr>
          <p:cNvPr id="11" name="Slide Number Placeholder 5">
            <a:extLst>
              <a:ext uri="{FF2B5EF4-FFF2-40B4-BE49-F238E27FC236}">
                <a16:creationId xmlns:a16="http://schemas.microsoft.com/office/drawing/2014/main" id="{4F70F941-F6DB-A1D1-71A7-611939A94E6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19</a:t>
            </a:fld>
            <a:endParaRPr lang="fr-CA" sz="1200" dirty="0"/>
          </a:p>
        </p:txBody>
      </p:sp>
      <p:pic>
        <p:nvPicPr>
          <p:cNvPr id="2" name="Picture 1">
            <a:extLst>
              <a:ext uri="{FF2B5EF4-FFF2-40B4-BE49-F238E27FC236}">
                <a16:creationId xmlns:a16="http://schemas.microsoft.com/office/drawing/2014/main" id="{19295679-265A-4B36-2CBE-5A6C9A1D3A4E}"/>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2975" y="3785222"/>
            <a:ext cx="3580276" cy="2659133"/>
          </a:xfrm>
          <a:prstGeom prst="rect">
            <a:avLst/>
          </a:prstGeom>
        </p:spPr>
      </p:pic>
    </p:spTree>
    <p:extLst>
      <p:ext uri="{BB962C8B-B14F-4D97-AF65-F5344CB8AC3E}">
        <p14:creationId xmlns:p14="http://schemas.microsoft.com/office/powerpoint/2010/main" val="1251646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9882D3-343C-A86E-4427-353C756CA156}"/>
            </a:ext>
          </a:extLst>
        </p:cNvPr>
        <p:cNvGrpSpPr/>
        <p:nvPr/>
      </p:nvGrpSpPr>
      <p:grpSpPr>
        <a:xfrm>
          <a:off x="0" y="0"/>
          <a:ext cx="0" cy="0"/>
          <a:chOff x="0" y="0"/>
          <a:chExt cx="0" cy="0"/>
        </a:xfrm>
      </p:grpSpPr>
      <p:pic>
        <p:nvPicPr>
          <p:cNvPr id="8" name="Picture Placeholder 8" descr="A bathtub in a log cabin&#10;&#10;AI-generated content may be incorrect.">
            <a:extLst>
              <a:ext uri="{FF2B5EF4-FFF2-40B4-BE49-F238E27FC236}">
                <a16:creationId xmlns:a16="http://schemas.microsoft.com/office/drawing/2014/main" id="{63E953E3-AB1E-8A2E-FB9B-67502EC4C237}"/>
              </a:ext>
            </a:extLst>
          </p:cNvPr>
          <p:cNvPicPr>
            <a:picLocks noGrp="1" noChangeAspect="1"/>
          </p:cNvPicPr>
          <p:nvPr>
            <p:ph type="pic" sz="quarter" idx="19"/>
          </p:nvPr>
        </p:nvPicPr>
        <p:blipFill>
          <a:blip r:embed="rId2"/>
          <a:srcRect t="2669" b="2669"/>
          <a:stretch>
            <a:fillRect/>
          </a:stretch>
        </p:blipFill>
        <p:spPr/>
      </p:pic>
      <p:sp>
        <p:nvSpPr>
          <p:cNvPr id="2" name="Text Placeholder 1">
            <a:extLst>
              <a:ext uri="{FF2B5EF4-FFF2-40B4-BE49-F238E27FC236}">
                <a16:creationId xmlns:a16="http://schemas.microsoft.com/office/drawing/2014/main" id="{BA477325-FD39-810A-DCCC-E2BC43119A96}"/>
              </a:ext>
            </a:extLst>
          </p:cNvPr>
          <p:cNvSpPr>
            <a:spLocks noGrp="1"/>
          </p:cNvSpPr>
          <p:nvPr>
            <p:ph type="body" sz="quarter" idx="16"/>
          </p:nvPr>
        </p:nvSpPr>
        <p:spPr>
          <a:xfrm>
            <a:off x="733930" y="2389944"/>
            <a:ext cx="4784129" cy="3066422"/>
          </a:xfrm>
        </p:spPr>
        <p:txBody>
          <a:bodyPr lIns="91440" tIns="45720" rIns="91440" bIns="45720" anchor="t">
            <a:noAutofit/>
          </a:bodyPr>
          <a:lstStyle/>
          <a:p>
            <a:pPr>
              <a:lnSpc>
                <a:spcPts val="3900"/>
              </a:lnSpc>
            </a:pPr>
            <a:r>
              <a:rPr lang="en-GB" sz="4000" b="1" dirty="0" err="1"/>
              <a:t>Razdelek</a:t>
            </a:r>
            <a:r>
              <a:rPr lang="en-GB" sz="4000" b="1" dirty="0"/>
              <a:t> 3 </a:t>
            </a:r>
          </a:p>
          <a:p>
            <a:pPr>
              <a:lnSpc>
                <a:spcPts val="3900"/>
              </a:lnSpc>
            </a:pPr>
            <a:endParaRPr lang="en-GB" sz="4000" dirty="0"/>
          </a:p>
          <a:p>
            <a:pPr>
              <a:lnSpc>
                <a:spcPts val="3900"/>
              </a:lnSpc>
            </a:pPr>
            <a:r>
              <a:rPr lang="en-GB" sz="4000" dirty="0" err="1"/>
              <a:t>Primerno</a:t>
            </a:r>
            <a:r>
              <a:rPr lang="en-GB" sz="4000" dirty="0"/>
              <a:t> </a:t>
            </a:r>
            <a:r>
              <a:rPr lang="en-GB" sz="4000" dirty="0" err="1"/>
              <a:t>dolga</a:t>
            </a:r>
            <a:r>
              <a:rPr lang="en-GB" sz="4000" dirty="0"/>
              <a:t> </a:t>
            </a:r>
            <a:r>
              <a:rPr lang="en-GB" sz="4000" dirty="0" err="1"/>
              <a:t>bivanja</a:t>
            </a:r>
            <a:r>
              <a:rPr lang="en-GB" sz="4000" dirty="0"/>
              <a:t>, ki </a:t>
            </a:r>
            <a:r>
              <a:rPr lang="en-GB" sz="4000" dirty="0" err="1"/>
              <a:t>vplivajo</a:t>
            </a:r>
            <a:r>
              <a:rPr lang="en-GB" sz="4000" dirty="0"/>
              <a:t> </a:t>
            </a:r>
            <a:r>
              <a:rPr lang="en-GB" sz="4000" dirty="0" err="1"/>
              <a:t>na</a:t>
            </a:r>
            <a:r>
              <a:rPr lang="en-GB" sz="4000" dirty="0"/>
              <a:t> lokalno okolje</a:t>
            </a:r>
          </a:p>
          <a:p>
            <a:pPr>
              <a:lnSpc>
                <a:spcPts val="3900"/>
              </a:lnSpc>
            </a:pPr>
            <a:endParaRPr lang="en-GB" sz="4000" dirty="0"/>
          </a:p>
          <a:p>
            <a:pPr>
              <a:lnSpc>
                <a:spcPts val="3900"/>
              </a:lnSpc>
            </a:pPr>
            <a:endParaRPr lang="en-GB" sz="4000" dirty="0"/>
          </a:p>
          <a:p>
            <a:pPr>
              <a:lnSpc>
                <a:spcPts val="3900"/>
              </a:lnSpc>
            </a:pPr>
            <a:endParaRPr lang="en-GB" sz="4000" dirty="0"/>
          </a:p>
        </p:txBody>
      </p:sp>
      <p:sp>
        <p:nvSpPr>
          <p:cNvPr id="3" name="Text Placeholder 2">
            <a:extLst>
              <a:ext uri="{FF2B5EF4-FFF2-40B4-BE49-F238E27FC236}">
                <a16:creationId xmlns:a16="http://schemas.microsoft.com/office/drawing/2014/main" id="{A9176FE3-F725-B493-6590-4D70990DBECD}"/>
              </a:ext>
            </a:extLst>
          </p:cNvPr>
          <p:cNvSpPr>
            <a:spLocks noGrp="1"/>
          </p:cNvSpPr>
          <p:nvPr>
            <p:ph type="body" sz="quarter" idx="17"/>
          </p:nvPr>
        </p:nvSpPr>
        <p:spPr>
          <a:xfrm>
            <a:off x="733931" y="1095586"/>
            <a:ext cx="5362069" cy="582221"/>
          </a:xfrm>
        </p:spPr>
        <p:txBody>
          <a:bodyPr/>
          <a:lstStyle/>
          <a:p>
            <a:r>
              <a:rPr lang="en-IE" sz="5000" b="1" dirty="0"/>
              <a:t>Modul 3 </a:t>
            </a:r>
            <a:r>
              <a:rPr lang="en-IE" sz="5000" dirty="0"/>
              <a:t>(del 3)</a:t>
            </a:r>
          </a:p>
        </p:txBody>
      </p:sp>
      <p:sp>
        <p:nvSpPr>
          <p:cNvPr id="4" name="Freeform 3">
            <a:extLst>
              <a:ext uri="{FF2B5EF4-FFF2-40B4-BE49-F238E27FC236}">
                <a16:creationId xmlns:a16="http://schemas.microsoft.com/office/drawing/2014/main" id="{D4292D93-8DE7-A40F-E533-247469C88E6B}"/>
              </a:ext>
            </a:extLst>
          </p:cNvPr>
          <p:cNvSpPr/>
          <p:nvPr/>
        </p:nvSpPr>
        <p:spPr>
          <a:xfrm>
            <a:off x="0" y="2217930"/>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Slide Number Placeholder 5">
            <a:extLst>
              <a:ext uri="{FF2B5EF4-FFF2-40B4-BE49-F238E27FC236}">
                <a16:creationId xmlns:a16="http://schemas.microsoft.com/office/drawing/2014/main" id="{29CAADF3-C22D-8B68-7235-D1AE5B5CFDE8}"/>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2</a:t>
            </a:fld>
            <a:endParaRPr lang="fr-CA" sz="1200" dirty="0"/>
          </a:p>
        </p:txBody>
      </p:sp>
      <p:pic>
        <p:nvPicPr>
          <p:cNvPr id="9" name="Picture 8">
            <a:extLst>
              <a:ext uri="{FF2B5EF4-FFF2-40B4-BE49-F238E27FC236}">
                <a16:creationId xmlns:a16="http://schemas.microsoft.com/office/drawing/2014/main" id="{AB513A41-E00C-2C4B-6CE9-79C3E97C2E47}"/>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9066576" y="3795860"/>
            <a:ext cx="3580276" cy="2659133"/>
          </a:xfrm>
          <a:prstGeom prst="rect">
            <a:avLst/>
          </a:prstGeom>
        </p:spPr>
      </p:pic>
      <p:sp>
        <p:nvSpPr>
          <p:cNvPr id="13" name="Text Placeholder 12">
            <a:extLst>
              <a:ext uri="{FF2B5EF4-FFF2-40B4-BE49-F238E27FC236}">
                <a16:creationId xmlns:a16="http://schemas.microsoft.com/office/drawing/2014/main" id="{3EF016B2-31BD-512C-E3F3-F7E8B8284C03}"/>
              </a:ext>
            </a:extLst>
          </p:cNvPr>
          <p:cNvSpPr>
            <a:spLocks noGrp="1"/>
          </p:cNvSpPr>
          <p:nvPr>
            <p:ph type="body" sz="quarter" idx="65"/>
          </p:nvPr>
        </p:nvSpPr>
        <p:spPr>
          <a:xfrm>
            <a:off x="8818537" y="1451578"/>
            <a:ext cx="3373464" cy="452458"/>
          </a:xfrm>
          <a:solidFill>
            <a:srgbClr val="EC7C69"/>
          </a:solidFill>
        </p:spPr>
        <p:txBody>
          <a:bodyPr/>
          <a:lstStyle/>
          <a:p>
            <a:pPr algn="ctr"/>
            <a:r>
              <a:rPr lang="en-IE" sz="1200" dirty="0"/>
              <a:t>Avtor fotografije: </a:t>
            </a:r>
          </a:p>
          <a:p>
            <a:pPr algn="ctr"/>
            <a:r>
              <a:rPr lang="it-IT" sz="1200" dirty="0"/>
              <a:t>Il </a:t>
            </a:r>
            <a:r>
              <a:rPr lang="it-IT" sz="1200" dirty="0" err="1"/>
              <a:t>Roccolino </a:t>
            </a:r>
            <a:r>
              <a:rPr lang="it-IT" sz="1200" dirty="0"/>
              <a:t>Casa Vacanze, </a:t>
            </a:r>
            <a:r>
              <a:rPr lang="it-IT" sz="1200" dirty="0" err="1"/>
              <a:t>Italija</a:t>
            </a:r>
            <a:endParaRPr lang="en-IE" sz="1200" dirty="0"/>
          </a:p>
        </p:txBody>
      </p:sp>
    </p:spTree>
    <p:extLst>
      <p:ext uri="{BB962C8B-B14F-4D97-AF65-F5344CB8AC3E}">
        <p14:creationId xmlns:p14="http://schemas.microsoft.com/office/powerpoint/2010/main" val="17217210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344C0-3026-6DC8-E377-D43DCAD20A05}"/>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528A7068-05AB-705F-47D2-C5F4C10B688E}"/>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Ključno področje učenja</a:t>
            </a:r>
          </a:p>
        </p:txBody>
      </p:sp>
      <p:sp>
        <p:nvSpPr>
          <p:cNvPr id="6" name="Text Placeholder 5">
            <a:extLst>
              <a:ext uri="{FF2B5EF4-FFF2-40B4-BE49-F238E27FC236}">
                <a16:creationId xmlns:a16="http://schemas.microsoft.com/office/drawing/2014/main" id="{44181C25-08BC-D591-A6FA-05B9762FB05E}"/>
              </a:ext>
            </a:extLst>
          </p:cNvPr>
          <p:cNvSpPr>
            <a:spLocks noGrp="1"/>
          </p:cNvSpPr>
          <p:nvPr>
            <p:ph type="body" sz="quarter" idx="19"/>
          </p:nvPr>
        </p:nvSpPr>
        <p:spPr>
          <a:xfrm>
            <a:off x="423358" y="941779"/>
            <a:ext cx="1197303" cy="385564"/>
          </a:xfrm>
        </p:spPr>
        <p:txBody>
          <a:bodyPr/>
          <a:lstStyle/>
          <a:p>
            <a:r>
              <a:rPr lang="en-US" dirty="0"/>
              <a:t>02</a:t>
            </a:r>
          </a:p>
        </p:txBody>
      </p:sp>
      <p:sp>
        <p:nvSpPr>
          <p:cNvPr id="7" name="Text Placeholder 6">
            <a:extLst>
              <a:ext uri="{FF2B5EF4-FFF2-40B4-BE49-F238E27FC236}">
                <a16:creationId xmlns:a16="http://schemas.microsoft.com/office/drawing/2014/main" id="{86BA52A9-9811-54BE-353D-6D2BA5C36BCF}"/>
              </a:ext>
            </a:extLst>
          </p:cNvPr>
          <p:cNvSpPr>
            <a:spLocks noGrp="1"/>
          </p:cNvSpPr>
          <p:nvPr>
            <p:ph type="body" sz="quarter" idx="16"/>
          </p:nvPr>
        </p:nvSpPr>
        <p:spPr>
          <a:xfrm>
            <a:off x="4061943" y="886031"/>
            <a:ext cx="5796432" cy="803654"/>
          </a:xfrm>
          <a:prstGeom prst="rect">
            <a:avLst/>
          </a:prstGeom>
        </p:spPr>
        <p:txBody>
          <a:bodyPr/>
          <a:lstStyle/>
          <a:p>
            <a:pPr>
              <a:lnSpc>
                <a:spcPts val="2960"/>
              </a:lnSpc>
            </a:pPr>
            <a:r>
              <a:rPr lang="en-GB" dirty="0"/>
              <a:t>Usklajevanje zasnove z lokalno infrastrukturo in storitvami</a:t>
            </a:r>
          </a:p>
          <a:p>
            <a:pPr>
              <a:lnSpc>
                <a:spcPts val="2960"/>
              </a:lnSpc>
            </a:pPr>
            <a:endParaRPr lang="en-GB" sz="2800" dirty="0"/>
          </a:p>
        </p:txBody>
      </p:sp>
      <p:sp>
        <p:nvSpPr>
          <p:cNvPr id="4" name="Text Placeholder 3">
            <a:extLst>
              <a:ext uri="{FF2B5EF4-FFF2-40B4-BE49-F238E27FC236}">
                <a16:creationId xmlns:a16="http://schemas.microsoft.com/office/drawing/2014/main" id="{C52CC127-C8F0-0027-863E-F93044123B75}"/>
              </a:ext>
            </a:extLst>
          </p:cNvPr>
          <p:cNvSpPr>
            <a:spLocks noGrp="1"/>
          </p:cNvSpPr>
          <p:nvPr>
            <p:ph type="body" sz="quarter" idx="21"/>
          </p:nvPr>
        </p:nvSpPr>
        <p:spPr>
          <a:xfrm>
            <a:off x="4061943" y="2374631"/>
            <a:ext cx="7173870" cy="3773184"/>
          </a:xfrm>
          <a:prstGeom prst="rect">
            <a:avLst/>
          </a:prstGeom>
        </p:spPr>
        <p:txBody>
          <a:bodyPr lIns="91440" tIns="45720" rIns="91440" bIns="45720" anchor="t"/>
          <a:lstStyle/>
          <a:p>
            <a:pPr>
              <a:lnSpc>
                <a:spcPts val="2340"/>
              </a:lnSpc>
            </a:pPr>
            <a:r>
              <a:rPr lang="en-GB" b="0" i="0" dirty="0">
                <a:effectLst/>
                <a:latin typeface="Calibri"/>
                <a:ea typeface="Calibri"/>
                <a:cs typeface="Calibri"/>
              </a:rPr>
              <a:t>Digitalne infrastrukture ne smemo spregledati. Medtem ko nekateri gostje pozdravljajo digitalni oddih, drugi pričakujejo zanesljiv internet. Zgodnja ocena lokalne povezljivosti pomaga upravljati pričakovanja in usmerjati ustrezne naložbe v tehnološke rešitve.</a:t>
            </a:r>
          </a:p>
          <a:p>
            <a:pPr>
              <a:lnSpc>
                <a:spcPts val="2340"/>
              </a:lnSpc>
            </a:pPr>
            <a:endParaRPr lang="en-GB" b="0" i="0" dirty="0">
              <a:effectLst/>
              <a:latin typeface="Calibri"/>
              <a:ea typeface="Calibri"/>
              <a:cs typeface="Calibri"/>
            </a:endParaRPr>
          </a:p>
          <a:p>
            <a:pPr>
              <a:lnSpc>
                <a:spcPts val="2340"/>
              </a:lnSpc>
            </a:pPr>
            <a:r>
              <a:rPr lang="en-GB" b="0" i="0" dirty="0">
                <a:effectLst/>
                <a:latin typeface="Calibri"/>
                <a:ea typeface="Calibri"/>
                <a:cs typeface="Calibri"/>
              </a:rPr>
              <a:t>Nazadnje, oblikovanje v skladu z okolico, kot so lokalni dobavitelji hrane, obrtniki in prevozniki, zagotavlja, da vaša nastanitev podpira skupnost, namesto da z njo tekmuje. Ko sta oblikovanje in infrastruktura usklajena, turizem postane katalizator za lokalno odpornost in obnovo.</a:t>
            </a:r>
          </a:p>
        </p:txBody>
      </p:sp>
      <p:sp>
        <p:nvSpPr>
          <p:cNvPr id="11" name="Slide Number Placeholder 5">
            <a:extLst>
              <a:ext uri="{FF2B5EF4-FFF2-40B4-BE49-F238E27FC236}">
                <a16:creationId xmlns:a16="http://schemas.microsoft.com/office/drawing/2014/main" id="{43545E5A-2624-DA81-CC72-F395C9A72352}"/>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20</a:t>
            </a:fld>
            <a:endParaRPr lang="fr-CA" sz="1200" dirty="0"/>
          </a:p>
        </p:txBody>
      </p:sp>
      <p:pic>
        <p:nvPicPr>
          <p:cNvPr id="2" name="Picture 1">
            <a:extLst>
              <a:ext uri="{FF2B5EF4-FFF2-40B4-BE49-F238E27FC236}">
                <a16:creationId xmlns:a16="http://schemas.microsoft.com/office/drawing/2014/main" id="{3A37E080-4972-3F55-D747-1D52D1E76F3B}"/>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198359" y="3941529"/>
            <a:ext cx="3580276" cy="2659133"/>
          </a:xfrm>
          <a:prstGeom prst="rect">
            <a:avLst/>
          </a:prstGeom>
        </p:spPr>
      </p:pic>
    </p:spTree>
    <p:extLst>
      <p:ext uri="{BB962C8B-B14F-4D97-AF65-F5344CB8AC3E}">
        <p14:creationId xmlns:p14="http://schemas.microsoft.com/office/powerpoint/2010/main" val="24611360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03851D-DD6E-C8F4-AB2E-4CE470BC5B71}"/>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78E59E15-8DC7-037C-87FD-646EF6EE2F58}"/>
              </a:ext>
            </a:extLst>
          </p:cNvPr>
          <p:cNvSpPr txBox="1">
            <a:spLocks/>
          </p:cNvSpPr>
          <p:nvPr/>
        </p:nvSpPr>
        <p:spPr>
          <a:xfrm>
            <a:off x="629645" y="460753"/>
            <a:ext cx="7532719"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Osnovna vsebina</a:t>
            </a:r>
          </a:p>
          <a:p>
            <a:pPr>
              <a:lnSpc>
                <a:spcPts val="3720"/>
              </a:lnSpc>
            </a:pPr>
            <a:endParaRPr lang="en-US" dirty="0"/>
          </a:p>
        </p:txBody>
      </p:sp>
      <p:cxnSp>
        <p:nvCxnSpPr>
          <p:cNvPr id="10" name="Straight Connector 9">
            <a:extLst>
              <a:ext uri="{FF2B5EF4-FFF2-40B4-BE49-F238E27FC236}">
                <a16:creationId xmlns:a16="http://schemas.microsoft.com/office/drawing/2014/main" id="{381F02A7-8357-5FF4-8D7C-2338F2E527C1}"/>
              </a:ext>
            </a:extLst>
          </p:cNvPr>
          <p:cNvCxnSpPr>
            <a:cxnSpLocks/>
          </p:cNvCxnSpPr>
          <p:nvPr/>
        </p:nvCxnSpPr>
        <p:spPr>
          <a:xfrm>
            <a:off x="0" y="1041449"/>
            <a:ext cx="41148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22" name="Slide Number Placeholder 5">
            <a:extLst>
              <a:ext uri="{FF2B5EF4-FFF2-40B4-BE49-F238E27FC236}">
                <a16:creationId xmlns:a16="http://schemas.microsoft.com/office/drawing/2014/main" id="{A8D848C5-3925-849A-ACD8-255978B60A43}"/>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21</a:t>
            </a:fld>
            <a:endParaRPr lang="fr-CA" sz="1200" dirty="0"/>
          </a:p>
        </p:txBody>
      </p:sp>
      <p:sp>
        <p:nvSpPr>
          <p:cNvPr id="6" name="Freeform 5">
            <a:extLst>
              <a:ext uri="{FF2B5EF4-FFF2-40B4-BE49-F238E27FC236}">
                <a16:creationId xmlns:a16="http://schemas.microsoft.com/office/drawing/2014/main" id="{5213C0C5-2B03-80F8-90AF-EBBCB58BFD4A}"/>
              </a:ext>
            </a:extLst>
          </p:cNvPr>
          <p:cNvSpPr/>
          <p:nvPr/>
        </p:nvSpPr>
        <p:spPr>
          <a:xfrm>
            <a:off x="7365687" y="1515377"/>
            <a:ext cx="4109574" cy="5342623"/>
          </a:xfrm>
          <a:custGeom>
            <a:avLst/>
            <a:gdLst>
              <a:gd name="connsiteX0" fmla="*/ 1788957 w 3577914"/>
              <a:gd name="connsiteY0" fmla="*/ 0 h 4651442"/>
              <a:gd name="connsiteX1" fmla="*/ 3577914 w 3577914"/>
              <a:gd name="connsiteY1" fmla="*/ 2004096 h 4651442"/>
              <a:gd name="connsiteX2" fmla="*/ 3574180 w 3577914"/>
              <a:gd name="connsiteY2" fmla="*/ 2117062 h 4651442"/>
              <a:gd name="connsiteX3" fmla="*/ 3577914 w 3577914"/>
              <a:gd name="connsiteY3" fmla="*/ 2117062 h 4651442"/>
              <a:gd name="connsiteX4" fmla="*/ 3577914 w 3577914"/>
              <a:gd name="connsiteY4" fmla="*/ 2942634 h 4651442"/>
              <a:gd name="connsiteX5" fmla="*/ 3577914 w 3577914"/>
              <a:gd name="connsiteY5" fmla="*/ 3055601 h 4651442"/>
              <a:gd name="connsiteX6" fmla="*/ 3577914 w 3577914"/>
              <a:gd name="connsiteY6" fmla="*/ 3135426 h 4651442"/>
              <a:gd name="connsiteX7" fmla="*/ 3572198 w 3577914"/>
              <a:gd name="connsiteY7" fmla="*/ 3135169 h 4651442"/>
              <a:gd name="connsiteX8" fmla="*/ 3571629 w 3577914"/>
              <a:gd name="connsiteY8" fmla="*/ 3135188 h 4651442"/>
              <a:gd name="connsiteX9" fmla="*/ 3577914 w 3577914"/>
              <a:gd name="connsiteY9" fmla="*/ 3301223 h 4651442"/>
              <a:gd name="connsiteX10" fmla="*/ 3574180 w 3577914"/>
              <a:gd name="connsiteY10" fmla="*/ 3435711 h 4651442"/>
              <a:gd name="connsiteX11" fmla="*/ 3577914 w 3577914"/>
              <a:gd name="connsiteY11" fmla="*/ 3435711 h 4651442"/>
              <a:gd name="connsiteX12" fmla="*/ 3577914 w 3577914"/>
              <a:gd name="connsiteY12" fmla="*/ 4418566 h 4651442"/>
              <a:gd name="connsiteX13" fmla="*/ 3577914 w 3577914"/>
              <a:gd name="connsiteY13" fmla="*/ 4553054 h 4651442"/>
              <a:gd name="connsiteX14" fmla="*/ 3577914 w 3577914"/>
              <a:gd name="connsiteY14" fmla="*/ 4648087 h 4651442"/>
              <a:gd name="connsiteX15" fmla="*/ 3572198 w 3577914"/>
              <a:gd name="connsiteY15" fmla="*/ 4647781 h 4651442"/>
              <a:gd name="connsiteX16" fmla="*/ 3479169 w 3577914"/>
              <a:gd name="connsiteY16" fmla="*/ 4651442 h 4651442"/>
              <a:gd name="connsiteX17" fmla="*/ 3479169 w 3577914"/>
              <a:gd name="connsiteY17" fmla="*/ 4647781 h 4651442"/>
              <a:gd name="connsiteX18" fmla="*/ 2799298 w 3577914"/>
              <a:gd name="connsiteY18" fmla="*/ 4647781 h 4651442"/>
              <a:gd name="connsiteX19" fmla="*/ 2706269 w 3577914"/>
              <a:gd name="connsiteY19" fmla="*/ 4647781 h 4651442"/>
              <a:gd name="connsiteX20" fmla="*/ 1658442 w 3577914"/>
              <a:gd name="connsiteY20" fmla="*/ 4647781 h 4651442"/>
              <a:gd name="connsiteX21" fmla="*/ 885543 w 3577914"/>
              <a:gd name="connsiteY21" fmla="*/ 4647781 h 4651442"/>
              <a:gd name="connsiteX22" fmla="*/ 885543 w 3577914"/>
              <a:gd name="connsiteY22" fmla="*/ 4647782 h 4651442"/>
              <a:gd name="connsiteX23" fmla="*/ 530889 w 3577914"/>
              <a:gd name="connsiteY23" fmla="*/ 4647782 h 4651442"/>
              <a:gd name="connsiteX24" fmla="*/ 0 w 3577914"/>
              <a:gd name="connsiteY24" fmla="*/ 4647782 h 4651442"/>
              <a:gd name="connsiteX25" fmla="*/ 0 w 3577914"/>
              <a:gd name="connsiteY25" fmla="*/ 4553054 h 4651442"/>
              <a:gd name="connsiteX26" fmla="*/ 0 w 3577914"/>
              <a:gd name="connsiteY26" fmla="*/ 4418566 h 4651442"/>
              <a:gd name="connsiteX27" fmla="*/ 0 w 3577914"/>
              <a:gd name="connsiteY27" fmla="*/ 3435711 h 4651442"/>
              <a:gd name="connsiteX28" fmla="*/ 3734 w 3577914"/>
              <a:gd name="connsiteY28" fmla="*/ 3435711 h 4651442"/>
              <a:gd name="connsiteX29" fmla="*/ 0 w 3577914"/>
              <a:gd name="connsiteY29" fmla="*/ 3301223 h 4651442"/>
              <a:gd name="connsiteX30" fmla="*/ 6265 w 3577914"/>
              <a:gd name="connsiteY30" fmla="*/ 3135170 h 4651442"/>
              <a:gd name="connsiteX31" fmla="*/ 0 w 3577914"/>
              <a:gd name="connsiteY31" fmla="*/ 3135170 h 4651442"/>
              <a:gd name="connsiteX32" fmla="*/ 0 w 3577914"/>
              <a:gd name="connsiteY32" fmla="*/ 3055601 h 4651442"/>
              <a:gd name="connsiteX33" fmla="*/ 0 w 3577914"/>
              <a:gd name="connsiteY33" fmla="*/ 2942634 h 4651442"/>
              <a:gd name="connsiteX34" fmla="*/ 0 w 3577914"/>
              <a:gd name="connsiteY34" fmla="*/ 2117062 h 4651442"/>
              <a:gd name="connsiteX35" fmla="*/ 3734 w 3577914"/>
              <a:gd name="connsiteY35" fmla="*/ 2117062 h 4651442"/>
              <a:gd name="connsiteX36" fmla="*/ 0 w 3577914"/>
              <a:gd name="connsiteY36" fmla="*/ 2004096 h 4651442"/>
              <a:gd name="connsiteX37" fmla="*/ 1788957 w 3577914"/>
              <a:gd name="connsiteY37" fmla="*/ 0 h 465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577914" h="4651442">
                <a:moveTo>
                  <a:pt x="1788957" y="0"/>
                </a:moveTo>
                <a:cubicBezTo>
                  <a:pt x="2778672" y="0"/>
                  <a:pt x="3577914" y="899543"/>
                  <a:pt x="3577914" y="2004096"/>
                </a:cubicBezTo>
                <a:cubicBezTo>
                  <a:pt x="3577914" y="2041750"/>
                  <a:pt x="3577914" y="2083592"/>
                  <a:pt x="3574180" y="2117062"/>
                </a:cubicBezTo>
                <a:lnTo>
                  <a:pt x="3577914" y="2117062"/>
                </a:lnTo>
                <a:lnTo>
                  <a:pt x="3577914" y="2942634"/>
                </a:lnTo>
                <a:lnTo>
                  <a:pt x="3577914" y="3055601"/>
                </a:lnTo>
                <a:lnTo>
                  <a:pt x="3577914" y="3135426"/>
                </a:lnTo>
                <a:lnTo>
                  <a:pt x="3572198" y="3135169"/>
                </a:lnTo>
                <a:lnTo>
                  <a:pt x="3571629" y="3135188"/>
                </a:lnTo>
                <a:lnTo>
                  <a:pt x="3577914" y="3301223"/>
                </a:lnTo>
                <a:cubicBezTo>
                  <a:pt x="3577914" y="3346051"/>
                  <a:pt x="3577914" y="3395864"/>
                  <a:pt x="3574180" y="3435711"/>
                </a:cubicBezTo>
                <a:lnTo>
                  <a:pt x="3577914" y="3435711"/>
                </a:lnTo>
                <a:lnTo>
                  <a:pt x="3577914" y="4418566"/>
                </a:lnTo>
                <a:lnTo>
                  <a:pt x="3577914" y="4553054"/>
                </a:lnTo>
                <a:lnTo>
                  <a:pt x="3577914" y="4648087"/>
                </a:lnTo>
                <a:lnTo>
                  <a:pt x="3572198" y="4647781"/>
                </a:lnTo>
                <a:cubicBezTo>
                  <a:pt x="3541189" y="4647781"/>
                  <a:pt x="3510179" y="4647781"/>
                  <a:pt x="3479169" y="4651442"/>
                </a:cubicBezTo>
                <a:lnTo>
                  <a:pt x="3479169" y="4647781"/>
                </a:lnTo>
                <a:lnTo>
                  <a:pt x="2799298" y="4647781"/>
                </a:lnTo>
                <a:lnTo>
                  <a:pt x="2706269" y="4647781"/>
                </a:lnTo>
                <a:lnTo>
                  <a:pt x="1658442" y="4647781"/>
                </a:lnTo>
                <a:lnTo>
                  <a:pt x="885543" y="4647781"/>
                </a:lnTo>
                <a:lnTo>
                  <a:pt x="885543" y="4647782"/>
                </a:lnTo>
                <a:lnTo>
                  <a:pt x="530889" y="4647782"/>
                </a:lnTo>
                <a:lnTo>
                  <a:pt x="0" y="4647782"/>
                </a:lnTo>
                <a:lnTo>
                  <a:pt x="0" y="4553054"/>
                </a:lnTo>
                <a:lnTo>
                  <a:pt x="0" y="4418566"/>
                </a:lnTo>
                <a:lnTo>
                  <a:pt x="0" y="3435711"/>
                </a:lnTo>
                <a:lnTo>
                  <a:pt x="3734" y="3435711"/>
                </a:lnTo>
                <a:cubicBezTo>
                  <a:pt x="0" y="3390881"/>
                  <a:pt x="0" y="3346050"/>
                  <a:pt x="0" y="3301223"/>
                </a:cubicBezTo>
                <a:lnTo>
                  <a:pt x="6265" y="3135170"/>
                </a:lnTo>
                <a:lnTo>
                  <a:pt x="0" y="3135170"/>
                </a:lnTo>
                <a:lnTo>
                  <a:pt x="0" y="3055601"/>
                </a:lnTo>
                <a:lnTo>
                  <a:pt x="0" y="2942634"/>
                </a:lnTo>
                <a:lnTo>
                  <a:pt x="0" y="2117062"/>
                </a:lnTo>
                <a:lnTo>
                  <a:pt x="3734" y="2117062"/>
                </a:lnTo>
                <a:cubicBezTo>
                  <a:pt x="0" y="2079407"/>
                  <a:pt x="0" y="2041749"/>
                  <a:pt x="0" y="2004096"/>
                </a:cubicBezTo>
                <a:cubicBezTo>
                  <a:pt x="0" y="895356"/>
                  <a:pt x="799240" y="0"/>
                  <a:pt x="1788957" y="0"/>
                </a:cubicBezTo>
                <a:close/>
              </a:path>
            </a:pathLst>
          </a:custGeom>
          <a:blipFill dpi="0" rotWithShape="0">
            <a:blip r:embed="rId2"/>
            <a:srcRect/>
            <a:stretch>
              <a:fillRect l="-62665" r="-55997"/>
            </a:stretch>
          </a:blipFill>
        </p:spPr>
        <p:txBody>
          <a:bodyPr wrap="square" lIns="0" tIns="0" rIns="0" bIns="0" rtlCol="0">
            <a:noAutofit/>
          </a:bodyPr>
          <a:lstStyle/>
          <a:p>
            <a:endParaRPr>
              <a:solidFill>
                <a:srgbClr val="459597"/>
              </a:solidFill>
            </a:endParaRPr>
          </a:p>
        </p:txBody>
      </p:sp>
      <p:grpSp>
        <p:nvGrpSpPr>
          <p:cNvPr id="7" name="Group 6">
            <a:extLst>
              <a:ext uri="{FF2B5EF4-FFF2-40B4-BE49-F238E27FC236}">
                <a16:creationId xmlns:a16="http://schemas.microsoft.com/office/drawing/2014/main" id="{C1C56BF4-B0D5-A217-0534-8A7CB5EE902C}"/>
              </a:ext>
            </a:extLst>
          </p:cNvPr>
          <p:cNvGrpSpPr/>
          <p:nvPr/>
        </p:nvGrpSpPr>
        <p:grpSpPr>
          <a:xfrm>
            <a:off x="5886809" y="5791671"/>
            <a:ext cx="2957756" cy="554397"/>
            <a:chOff x="1800741" y="6353467"/>
            <a:chExt cx="3253859" cy="554397"/>
          </a:xfrm>
        </p:grpSpPr>
        <p:sp>
          <p:nvSpPr>
            <p:cNvPr id="12" name="object 3">
              <a:extLst>
                <a:ext uri="{FF2B5EF4-FFF2-40B4-BE49-F238E27FC236}">
                  <a16:creationId xmlns:a16="http://schemas.microsoft.com/office/drawing/2014/main" id="{B59F7467-C456-1AC2-E7FF-919BA5A1654A}"/>
                </a:ext>
              </a:extLst>
            </p:cNvPr>
            <p:cNvSpPr/>
            <p:nvPr/>
          </p:nvSpPr>
          <p:spPr>
            <a:xfrm>
              <a:off x="1800741" y="6353467"/>
              <a:ext cx="3253859" cy="554397"/>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4" name="Text Placeholder 6">
              <a:extLst>
                <a:ext uri="{FF2B5EF4-FFF2-40B4-BE49-F238E27FC236}">
                  <a16:creationId xmlns:a16="http://schemas.microsoft.com/office/drawing/2014/main" id="{3AFA95C2-033D-EAF7-3F70-A5797B8FABCF}"/>
                </a:ext>
              </a:extLst>
            </p:cNvPr>
            <p:cNvSpPr txBox="1">
              <a:spLocks/>
            </p:cNvSpPr>
            <p:nvPr/>
          </p:nvSpPr>
          <p:spPr>
            <a:xfrm>
              <a:off x="1800742" y="6493124"/>
              <a:ext cx="3253858" cy="258532"/>
            </a:xfrm>
            <a:prstGeom prst="rect">
              <a:avLst/>
            </a:prstGeom>
            <a:solidFill>
              <a:srgbClr val="EC7C69"/>
            </a:solidFill>
          </p:spPr>
          <p:txBody>
            <a:bodyPr wrap="square" anchor="ctr">
              <a:sp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200" dirty="0"/>
                <a:t>Avtor fotografije: Cerkev </a:t>
              </a:r>
              <a:r>
                <a:rPr lang="en-IE" sz="1200" dirty="0" err="1"/>
                <a:t>Blonduos</a:t>
              </a:r>
              <a:r>
                <a:rPr lang="en-IE" sz="1200" dirty="0"/>
                <a:t>, Islandija</a:t>
              </a:r>
            </a:p>
          </p:txBody>
        </p:sp>
      </p:grpSp>
      <p:sp>
        <p:nvSpPr>
          <p:cNvPr id="4" name="Text Placeholder 5">
            <a:extLst>
              <a:ext uri="{FF2B5EF4-FFF2-40B4-BE49-F238E27FC236}">
                <a16:creationId xmlns:a16="http://schemas.microsoft.com/office/drawing/2014/main" id="{A967C370-516D-A378-FBAB-351283AC93C9}"/>
              </a:ext>
            </a:extLst>
          </p:cNvPr>
          <p:cNvSpPr txBox="1">
            <a:spLocks/>
          </p:cNvSpPr>
          <p:nvPr/>
        </p:nvSpPr>
        <p:spPr>
          <a:xfrm>
            <a:off x="629645" y="1436531"/>
            <a:ext cx="4591284"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sz="3600" dirty="0"/>
              <a:t>Ocena zmogljivosti osnovne infrastrukture</a:t>
            </a:r>
          </a:p>
          <a:p>
            <a:pPr>
              <a:lnSpc>
                <a:spcPts val="2900"/>
              </a:lnSpc>
            </a:pPr>
            <a:endParaRPr lang="en-US" dirty="0"/>
          </a:p>
        </p:txBody>
      </p:sp>
      <p:sp>
        <p:nvSpPr>
          <p:cNvPr id="5" name="Text Placeholder 4">
            <a:extLst>
              <a:ext uri="{FF2B5EF4-FFF2-40B4-BE49-F238E27FC236}">
                <a16:creationId xmlns:a16="http://schemas.microsoft.com/office/drawing/2014/main" id="{EAF0BCB2-97E5-BCC9-E184-24B9956D3D48}"/>
              </a:ext>
            </a:extLst>
          </p:cNvPr>
          <p:cNvSpPr txBox="1">
            <a:spLocks/>
          </p:cNvSpPr>
          <p:nvPr/>
        </p:nvSpPr>
        <p:spPr>
          <a:xfrm>
            <a:off x="629643" y="2682426"/>
            <a:ext cx="5948137"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sz="2200" dirty="0">
                <a:solidFill>
                  <a:srgbClr val="414141"/>
                </a:solidFill>
              </a:rPr>
              <a:t>Pred razvojem kakršnih koli nastanitev je bistveno oceniti razpoložljivost in zanesljivost lokalne infrastrukture. To vključuje dostop do čiste vode, elektrike, kanalizacijskih sistemov in ravnanja z odpadki. Na podeželskih ali oddaljenih lokacijah boste morda morali načrtovati neodvisne ali nizko vplivne sisteme (npr. sončne kolektorje, kompostne straniščne školjke, zbiranje deževnice), ki zagotavljajo funkcionalnost brez preobremenjevanja lokalnih virov.</a:t>
            </a:r>
          </a:p>
          <a:p>
            <a:pPr indent="0">
              <a:lnSpc>
                <a:spcPts val="2240"/>
              </a:lnSpc>
              <a:buClr>
                <a:srgbClr val="459597"/>
              </a:buClr>
            </a:pPr>
            <a:endParaRPr lang="en-GB" sz="2200" dirty="0">
              <a:solidFill>
                <a:srgbClr val="414141"/>
              </a:solidFill>
            </a:endParaRPr>
          </a:p>
        </p:txBody>
      </p:sp>
      <p:pic>
        <p:nvPicPr>
          <p:cNvPr id="13" name="Picture 12">
            <a:extLst>
              <a:ext uri="{FF2B5EF4-FFF2-40B4-BE49-F238E27FC236}">
                <a16:creationId xmlns:a16="http://schemas.microsoft.com/office/drawing/2014/main" id="{30ED4200-CD24-9477-53EA-8098F98A33AF}"/>
              </a:ext>
            </a:extLst>
          </p:cNvPr>
          <p:cNvPicPr>
            <a:picLocks noChangeAspect="1"/>
          </p:cNvPicPr>
          <p:nvPr/>
        </p:nvPicPr>
        <p:blipFill>
          <a:blip r:embed="rId3">
            <a:alphaModFix/>
            <a:extLst>
              <a:ext uri="{28A0092B-C50C-407E-A947-70E740481C1C}">
                <a14:useLocalDpi xmlns:a14="http://schemas.microsoft.com/office/drawing/2010/main" val="0"/>
              </a:ext>
            </a:extLst>
          </a:blip>
          <a:srcRect l="53155" t="-1" r="5047" b="49903"/>
          <a:stretch/>
        </p:blipFill>
        <p:spPr>
          <a:xfrm>
            <a:off x="10691765" y="-65160"/>
            <a:ext cx="3580276" cy="2659133"/>
          </a:xfrm>
          <a:prstGeom prst="rect">
            <a:avLst/>
          </a:prstGeom>
        </p:spPr>
      </p:pic>
    </p:spTree>
    <p:extLst>
      <p:ext uri="{BB962C8B-B14F-4D97-AF65-F5344CB8AC3E}">
        <p14:creationId xmlns:p14="http://schemas.microsoft.com/office/powerpoint/2010/main" val="39843044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D3767-D502-D6F8-0A14-36299F14A3CB}"/>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F64DFB52-88BE-CCE0-E0F3-B3D7E15FB45F}"/>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9315398" y="-216500"/>
            <a:ext cx="2876892" cy="2112057"/>
          </a:xfrm>
          <a:prstGeom prst="rect">
            <a:avLst/>
          </a:prstGeom>
        </p:spPr>
      </p:pic>
      <p:sp>
        <p:nvSpPr>
          <p:cNvPr id="14" name="Text Placeholder 3">
            <a:extLst>
              <a:ext uri="{FF2B5EF4-FFF2-40B4-BE49-F238E27FC236}">
                <a16:creationId xmlns:a16="http://schemas.microsoft.com/office/drawing/2014/main" id="{CDAF9007-EBDA-1F8A-DE32-F1B247669E1C}"/>
              </a:ext>
            </a:extLst>
          </p:cNvPr>
          <p:cNvSpPr txBox="1">
            <a:spLocks/>
          </p:cNvSpPr>
          <p:nvPr/>
        </p:nvSpPr>
        <p:spPr>
          <a:xfrm>
            <a:off x="629645" y="460753"/>
            <a:ext cx="7532719"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Osnovna vsebina</a:t>
            </a:r>
          </a:p>
          <a:p>
            <a:pPr>
              <a:lnSpc>
                <a:spcPts val="3720"/>
              </a:lnSpc>
            </a:pPr>
            <a:endParaRPr lang="en-US" dirty="0"/>
          </a:p>
        </p:txBody>
      </p:sp>
      <p:cxnSp>
        <p:nvCxnSpPr>
          <p:cNvPr id="15" name="Straight Connector 14">
            <a:extLst>
              <a:ext uri="{FF2B5EF4-FFF2-40B4-BE49-F238E27FC236}">
                <a16:creationId xmlns:a16="http://schemas.microsoft.com/office/drawing/2014/main" id="{A4D269A6-7226-3702-F7CF-12B2EF37F750}"/>
              </a:ext>
            </a:extLst>
          </p:cNvPr>
          <p:cNvCxnSpPr>
            <a:cxnSpLocks/>
          </p:cNvCxnSpPr>
          <p:nvPr/>
        </p:nvCxnSpPr>
        <p:spPr>
          <a:xfrm>
            <a:off x="0" y="1041449"/>
            <a:ext cx="41148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6" name="Text Placeholder 5">
            <a:extLst>
              <a:ext uri="{FF2B5EF4-FFF2-40B4-BE49-F238E27FC236}">
                <a16:creationId xmlns:a16="http://schemas.microsoft.com/office/drawing/2014/main" id="{E658D580-AFD1-F416-7A3C-1B7914432512}"/>
              </a:ext>
            </a:extLst>
          </p:cNvPr>
          <p:cNvSpPr txBox="1">
            <a:spLocks/>
          </p:cNvSpPr>
          <p:nvPr/>
        </p:nvSpPr>
        <p:spPr>
          <a:xfrm>
            <a:off x="629645" y="2003597"/>
            <a:ext cx="4502794"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Zagotavljanje varne in dostopne mobilnosti</a:t>
            </a:r>
          </a:p>
          <a:p>
            <a:pPr>
              <a:lnSpc>
                <a:spcPts val="2900"/>
              </a:lnSpc>
            </a:pPr>
            <a:endParaRPr lang="en-US" dirty="0"/>
          </a:p>
        </p:txBody>
      </p:sp>
      <p:sp>
        <p:nvSpPr>
          <p:cNvPr id="17" name="Text Placeholder 4">
            <a:extLst>
              <a:ext uri="{FF2B5EF4-FFF2-40B4-BE49-F238E27FC236}">
                <a16:creationId xmlns:a16="http://schemas.microsoft.com/office/drawing/2014/main" id="{D87D4E31-58F9-AAA6-081B-4970FCF5DB38}"/>
              </a:ext>
            </a:extLst>
          </p:cNvPr>
          <p:cNvSpPr txBox="1">
            <a:spLocks/>
          </p:cNvSpPr>
          <p:nvPr/>
        </p:nvSpPr>
        <p:spPr>
          <a:xfrm>
            <a:off x="655239" y="3023330"/>
            <a:ext cx="5118032" cy="3657600"/>
          </a:xfrm>
          <a:prstGeom prst="rect">
            <a:avLst/>
          </a:prstGeom>
        </p:spPr>
        <p:txBody>
          <a:bodyPr numCol="1" spcCol="324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sz="2200" dirty="0">
                <a:solidFill>
                  <a:srgbClr val="414141"/>
                </a:solidFill>
              </a:rPr>
              <a:t>Prometna infrastruktura lahko močno vpliva na zadovoljstvo gostov. Preverite stanje cest, prometne znake, poti za dostop v sili in bližino javnega prevoza. Če je dostop omejen, razmislite, kako izboljšati povezave na zadnjem delu poti ali zagotoviti prevozne storitve. To ne le izboljša izkušnjo obiskovalcev, ampak tudi zagotavlja varnost in dostopnost za vse uporabnike.</a:t>
            </a: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p:txBody>
      </p:sp>
      <p:sp>
        <p:nvSpPr>
          <p:cNvPr id="18" name="Slide Number Placeholder 5">
            <a:extLst>
              <a:ext uri="{FF2B5EF4-FFF2-40B4-BE49-F238E27FC236}">
                <a16:creationId xmlns:a16="http://schemas.microsoft.com/office/drawing/2014/main" id="{63DF3C69-AE49-32F9-5D59-7F20B3DE8C36}"/>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22</a:t>
            </a:fld>
            <a:endParaRPr lang="fr-CA" sz="1200" dirty="0"/>
          </a:p>
        </p:txBody>
      </p:sp>
      <p:sp>
        <p:nvSpPr>
          <p:cNvPr id="2" name="Text Placeholder 5">
            <a:extLst>
              <a:ext uri="{FF2B5EF4-FFF2-40B4-BE49-F238E27FC236}">
                <a16:creationId xmlns:a16="http://schemas.microsoft.com/office/drawing/2014/main" id="{A4CFD61C-54A7-E7E5-9D48-5C684455C6BE}"/>
              </a:ext>
            </a:extLst>
          </p:cNvPr>
          <p:cNvSpPr txBox="1">
            <a:spLocks/>
          </p:cNvSpPr>
          <p:nvPr/>
        </p:nvSpPr>
        <p:spPr>
          <a:xfrm>
            <a:off x="6460355" y="2003597"/>
            <a:ext cx="4394458"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Razumevanje lokalne digitalne povezljivosti</a:t>
            </a:r>
          </a:p>
          <a:p>
            <a:pPr>
              <a:lnSpc>
                <a:spcPts val="2900"/>
              </a:lnSpc>
            </a:pPr>
            <a:endParaRPr lang="en-US" dirty="0"/>
          </a:p>
        </p:txBody>
      </p:sp>
      <p:sp>
        <p:nvSpPr>
          <p:cNvPr id="3" name="Text Placeholder 4">
            <a:extLst>
              <a:ext uri="{FF2B5EF4-FFF2-40B4-BE49-F238E27FC236}">
                <a16:creationId xmlns:a16="http://schemas.microsoft.com/office/drawing/2014/main" id="{E20D44D5-F8C1-1264-DCF0-2D06353525C4}"/>
              </a:ext>
            </a:extLst>
          </p:cNvPr>
          <p:cNvSpPr txBox="1">
            <a:spLocks/>
          </p:cNvSpPr>
          <p:nvPr/>
        </p:nvSpPr>
        <p:spPr>
          <a:xfrm>
            <a:off x="6485950" y="3023330"/>
            <a:ext cx="4619586" cy="3657600"/>
          </a:xfrm>
          <a:prstGeom prst="rect">
            <a:avLst/>
          </a:prstGeom>
        </p:spPr>
        <p:txBody>
          <a:bodyPr numCol="1" spcCol="324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sz="2200" dirty="0">
                <a:solidFill>
                  <a:srgbClr val="414141"/>
                </a:solidFill>
              </a:rPr>
              <a:t>Zanesljiv dostop do interneta je lahko na nekaterih območjih omejen. Določite pasovno širino, hitrost in pokritost razpoložljivih omrežij ter ocenite potrebo po rešitvah Wi-Fi, ki ustrezajo pričakovanjem gostov. V nekaterih primerih se lahko koncept „digitalnega detoxa“ trži pozitivno, vendar mora biti nameren in jasno sporočen.</a:t>
            </a:r>
          </a:p>
          <a:p>
            <a:pPr indent="0">
              <a:lnSpc>
                <a:spcPts val="2240"/>
              </a:lnSpc>
              <a:buClr>
                <a:srgbClr val="459597"/>
              </a:buClr>
            </a:pPr>
            <a:r>
              <a:rPr lang="en-GB" sz="2200" dirty="0">
                <a:solidFill>
                  <a:srgbClr val="414141"/>
                </a:solidFill>
              </a:rPr>
              <a:t> </a:t>
            </a:r>
          </a:p>
        </p:txBody>
      </p:sp>
    </p:spTree>
    <p:extLst>
      <p:ext uri="{BB962C8B-B14F-4D97-AF65-F5344CB8AC3E}">
        <p14:creationId xmlns:p14="http://schemas.microsoft.com/office/powerpoint/2010/main" val="23839678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7E58D4-3510-8BAA-6E62-F0EA2B97FCBA}"/>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6B93F393-B21F-2062-B81A-CF7BEB010C82}"/>
              </a:ext>
            </a:extLst>
          </p:cNvPr>
          <p:cNvSpPr txBox="1">
            <a:spLocks/>
          </p:cNvSpPr>
          <p:nvPr/>
        </p:nvSpPr>
        <p:spPr>
          <a:xfrm>
            <a:off x="5953813" y="793474"/>
            <a:ext cx="7532719"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Osnovna vsebina</a:t>
            </a:r>
          </a:p>
          <a:p>
            <a:pPr>
              <a:lnSpc>
                <a:spcPts val="3720"/>
              </a:lnSpc>
            </a:pPr>
            <a:endParaRPr lang="en-US" dirty="0"/>
          </a:p>
        </p:txBody>
      </p:sp>
      <p:cxnSp>
        <p:nvCxnSpPr>
          <p:cNvPr id="10" name="Straight Connector 9">
            <a:extLst>
              <a:ext uri="{FF2B5EF4-FFF2-40B4-BE49-F238E27FC236}">
                <a16:creationId xmlns:a16="http://schemas.microsoft.com/office/drawing/2014/main" id="{22989568-67CB-604C-E888-036C6505C2CB}"/>
              </a:ext>
            </a:extLst>
          </p:cNvPr>
          <p:cNvCxnSpPr>
            <a:cxnSpLocks/>
          </p:cNvCxnSpPr>
          <p:nvPr/>
        </p:nvCxnSpPr>
        <p:spPr>
          <a:xfrm>
            <a:off x="5363245" y="1471862"/>
            <a:ext cx="41148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22" name="Slide Number Placeholder 5">
            <a:extLst>
              <a:ext uri="{FF2B5EF4-FFF2-40B4-BE49-F238E27FC236}">
                <a16:creationId xmlns:a16="http://schemas.microsoft.com/office/drawing/2014/main" id="{0421E4D5-1A1B-C683-A468-F46BE5928598}"/>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23</a:t>
            </a:fld>
            <a:endParaRPr lang="fr-CA" sz="1200" dirty="0"/>
          </a:p>
        </p:txBody>
      </p:sp>
      <p:sp>
        <p:nvSpPr>
          <p:cNvPr id="4" name="Text Placeholder 5">
            <a:extLst>
              <a:ext uri="{FF2B5EF4-FFF2-40B4-BE49-F238E27FC236}">
                <a16:creationId xmlns:a16="http://schemas.microsoft.com/office/drawing/2014/main" id="{AB99B5CF-4496-26DE-652A-6CE6FFE8FEF2}"/>
              </a:ext>
            </a:extLst>
          </p:cNvPr>
          <p:cNvSpPr txBox="1">
            <a:spLocks/>
          </p:cNvSpPr>
          <p:nvPr/>
        </p:nvSpPr>
        <p:spPr>
          <a:xfrm>
            <a:off x="5953814" y="1994463"/>
            <a:ext cx="4445628"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Vključevanje lokalnih ponudnikov storitev</a:t>
            </a:r>
          </a:p>
          <a:p>
            <a:pPr>
              <a:lnSpc>
                <a:spcPts val="2900"/>
              </a:lnSpc>
            </a:pPr>
            <a:endParaRPr lang="en-US" dirty="0"/>
          </a:p>
        </p:txBody>
      </p:sp>
      <p:sp>
        <p:nvSpPr>
          <p:cNvPr id="5" name="Text Placeholder 4">
            <a:extLst>
              <a:ext uri="{FF2B5EF4-FFF2-40B4-BE49-F238E27FC236}">
                <a16:creationId xmlns:a16="http://schemas.microsoft.com/office/drawing/2014/main" id="{7513CCC9-F3EB-D07C-96D9-35A610A850DD}"/>
              </a:ext>
            </a:extLst>
          </p:cNvPr>
          <p:cNvSpPr txBox="1">
            <a:spLocks/>
          </p:cNvSpPr>
          <p:nvPr/>
        </p:nvSpPr>
        <p:spPr>
          <a:xfrm>
            <a:off x="5953813" y="3265491"/>
            <a:ext cx="5505684" cy="3178523"/>
          </a:xfrm>
          <a:prstGeom prst="rect">
            <a:avLst/>
          </a:prstGeom>
        </p:spPr>
        <p:txBody>
          <a:bodyPr lIns="91440" tIns="45720" rIns="91440" bIns="45720" anchor="t"/>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sz="2200" dirty="0">
                <a:solidFill>
                  <a:srgbClr val="414141"/>
                </a:solidFill>
              </a:rPr>
              <a:t>Oblikujte </a:t>
            </a:r>
            <a:r>
              <a:rPr lang="en-GB" sz="2200" dirty="0" err="1">
                <a:solidFill>
                  <a:srgbClr val="414141"/>
                </a:solidFill>
              </a:rPr>
              <a:t>poslovni</a:t>
            </a:r>
            <a:r>
              <a:rPr lang="en-GB" sz="2200" dirty="0">
                <a:solidFill>
                  <a:srgbClr val="414141"/>
                </a:solidFill>
              </a:rPr>
              <a:t> model, ki </a:t>
            </a:r>
            <a:r>
              <a:rPr lang="en-GB" sz="2200" dirty="0" err="1">
                <a:solidFill>
                  <a:srgbClr val="414141"/>
                </a:solidFill>
              </a:rPr>
              <a:t>bo</a:t>
            </a:r>
            <a:r>
              <a:rPr lang="en-GB" sz="2200" dirty="0">
                <a:solidFill>
                  <a:srgbClr val="414141"/>
                </a:solidFill>
              </a:rPr>
              <a:t> </a:t>
            </a:r>
            <a:r>
              <a:rPr lang="en-GB" sz="2200" dirty="0" err="1">
                <a:solidFill>
                  <a:srgbClr val="414141"/>
                </a:solidFill>
              </a:rPr>
              <a:t>deloval</a:t>
            </a:r>
            <a:r>
              <a:rPr lang="en-GB" sz="2200" dirty="0">
                <a:solidFill>
                  <a:srgbClr val="414141"/>
                </a:solidFill>
              </a:rPr>
              <a:t> v </a:t>
            </a:r>
            <a:r>
              <a:rPr lang="en-GB" sz="2200" dirty="0" err="1">
                <a:solidFill>
                  <a:srgbClr val="414141"/>
                </a:solidFill>
              </a:rPr>
              <a:t>skladu</a:t>
            </a:r>
            <a:r>
              <a:rPr lang="en-GB" sz="2200" dirty="0">
                <a:solidFill>
                  <a:srgbClr val="414141"/>
                </a:solidFill>
              </a:rPr>
              <a:t> z lokalnimi storitvami, ne pa proti njim. Nabavljajte surovine od bližnjih kmetij ali obrtnikov, sodelujte z lokalnimi vodniki in prispevajte k regionalnemu gospodarstvu. To krepi družbeno sprejemljivost in gradi mrežo sodelavcev, ki okrepi dolgoročno trajnost vaše nastanitve.</a:t>
            </a: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p:txBody>
      </p:sp>
      <p:pic>
        <p:nvPicPr>
          <p:cNvPr id="13" name="Picture 12">
            <a:extLst>
              <a:ext uri="{FF2B5EF4-FFF2-40B4-BE49-F238E27FC236}">
                <a16:creationId xmlns:a16="http://schemas.microsoft.com/office/drawing/2014/main" id="{C6B0E933-1555-5395-E46A-F0C1160FD5E2}"/>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838772" y="4113123"/>
            <a:ext cx="3580276" cy="2659133"/>
          </a:xfrm>
          <a:prstGeom prst="rect">
            <a:avLst/>
          </a:prstGeom>
        </p:spPr>
      </p:pic>
      <p:sp>
        <p:nvSpPr>
          <p:cNvPr id="2" name="Freeform 1">
            <a:extLst>
              <a:ext uri="{FF2B5EF4-FFF2-40B4-BE49-F238E27FC236}">
                <a16:creationId xmlns:a16="http://schemas.microsoft.com/office/drawing/2014/main" id="{03C34597-344F-888C-8A09-CAD3410730EB}"/>
              </a:ext>
            </a:extLst>
          </p:cNvPr>
          <p:cNvSpPr/>
          <p:nvPr/>
        </p:nvSpPr>
        <p:spPr>
          <a:xfrm rot="5400000">
            <a:off x="576089" y="220415"/>
            <a:ext cx="3840044" cy="4992222"/>
          </a:xfrm>
          <a:custGeom>
            <a:avLst/>
            <a:gdLst>
              <a:gd name="connsiteX0" fmla="*/ 1788957 w 3577914"/>
              <a:gd name="connsiteY0" fmla="*/ 0 h 4651442"/>
              <a:gd name="connsiteX1" fmla="*/ 3577914 w 3577914"/>
              <a:gd name="connsiteY1" fmla="*/ 2004096 h 4651442"/>
              <a:gd name="connsiteX2" fmla="*/ 3574180 w 3577914"/>
              <a:gd name="connsiteY2" fmla="*/ 2117062 h 4651442"/>
              <a:gd name="connsiteX3" fmla="*/ 3577914 w 3577914"/>
              <a:gd name="connsiteY3" fmla="*/ 2117062 h 4651442"/>
              <a:gd name="connsiteX4" fmla="*/ 3577914 w 3577914"/>
              <a:gd name="connsiteY4" fmla="*/ 2942634 h 4651442"/>
              <a:gd name="connsiteX5" fmla="*/ 3577914 w 3577914"/>
              <a:gd name="connsiteY5" fmla="*/ 3055601 h 4651442"/>
              <a:gd name="connsiteX6" fmla="*/ 3577914 w 3577914"/>
              <a:gd name="connsiteY6" fmla="*/ 3135426 h 4651442"/>
              <a:gd name="connsiteX7" fmla="*/ 3572198 w 3577914"/>
              <a:gd name="connsiteY7" fmla="*/ 3135169 h 4651442"/>
              <a:gd name="connsiteX8" fmla="*/ 3571629 w 3577914"/>
              <a:gd name="connsiteY8" fmla="*/ 3135188 h 4651442"/>
              <a:gd name="connsiteX9" fmla="*/ 3577914 w 3577914"/>
              <a:gd name="connsiteY9" fmla="*/ 3301223 h 4651442"/>
              <a:gd name="connsiteX10" fmla="*/ 3574180 w 3577914"/>
              <a:gd name="connsiteY10" fmla="*/ 3435711 h 4651442"/>
              <a:gd name="connsiteX11" fmla="*/ 3577914 w 3577914"/>
              <a:gd name="connsiteY11" fmla="*/ 3435711 h 4651442"/>
              <a:gd name="connsiteX12" fmla="*/ 3577914 w 3577914"/>
              <a:gd name="connsiteY12" fmla="*/ 4418566 h 4651442"/>
              <a:gd name="connsiteX13" fmla="*/ 3577914 w 3577914"/>
              <a:gd name="connsiteY13" fmla="*/ 4553054 h 4651442"/>
              <a:gd name="connsiteX14" fmla="*/ 3577914 w 3577914"/>
              <a:gd name="connsiteY14" fmla="*/ 4648087 h 4651442"/>
              <a:gd name="connsiteX15" fmla="*/ 3572198 w 3577914"/>
              <a:gd name="connsiteY15" fmla="*/ 4647781 h 4651442"/>
              <a:gd name="connsiteX16" fmla="*/ 3479169 w 3577914"/>
              <a:gd name="connsiteY16" fmla="*/ 4651442 h 4651442"/>
              <a:gd name="connsiteX17" fmla="*/ 3479169 w 3577914"/>
              <a:gd name="connsiteY17" fmla="*/ 4647781 h 4651442"/>
              <a:gd name="connsiteX18" fmla="*/ 2799298 w 3577914"/>
              <a:gd name="connsiteY18" fmla="*/ 4647781 h 4651442"/>
              <a:gd name="connsiteX19" fmla="*/ 2706269 w 3577914"/>
              <a:gd name="connsiteY19" fmla="*/ 4647781 h 4651442"/>
              <a:gd name="connsiteX20" fmla="*/ 1658442 w 3577914"/>
              <a:gd name="connsiteY20" fmla="*/ 4647781 h 4651442"/>
              <a:gd name="connsiteX21" fmla="*/ 885543 w 3577914"/>
              <a:gd name="connsiteY21" fmla="*/ 4647781 h 4651442"/>
              <a:gd name="connsiteX22" fmla="*/ 885543 w 3577914"/>
              <a:gd name="connsiteY22" fmla="*/ 4647782 h 4651442"/>
              <a:gd name="connsiteX23" fmla="*/ 530889 w 3577914"/>
              <a:gd name="connsiteY23" fmla="*/ 4647782 h 4651442"/>
              <a:gd name="connsiteX24" fmla="*/ 0 w 3577914"/>
              <a:gd name="connsiteY24" fmla="*/ 4647782 h 4651442"/>
              <a:gd name="connsiteX25" fmla="*/ 0 w 3577914"/>
              <a:gd name="connsiteY25" fmla="*/ 4553054 h 4651442"/>
              <a:gd name="connsiteX26" fmla="*/ 0 w 3577914"/>
              <a:gd name="connsiteY26" fmla="*/ 4418566 h 4651442"/>
              <a:gd name="connsiteX27" fmla="*/ 0 w 3577914"/>
              <a:gd name="connsiteY27" fmla="*/ 3435711 h 4651442"/>
              <a:gd name="connsiteX28" fmla="*/ 3734 w 3577914"/>
              <a:gd name="connsiteY28" fmla="*/ 3435711 h 4651442"/>
              <a:gd name="connsiteX29" fmla="*/ 0 w 3577914"/>
              <a:gd name="connsiteY29" fmla="*/ 3301223 h 4651442"/>
              <a:gd name="connsiteX30" fmla="*/ 6265 w 3577914"/>
              <a:gd name="connsiteY30" fmla="*/ 3135170 h 4651442"/>
              <a:gd name="connsiteX31" fmla="*/ 0 w 3577914"/>
              <a:gd name="connsiteY31" fmla="*/ 3135170 h 4651442"/>
              <a:gd name="connsiteX32" fmla="*/ 0 w 3577914"/>
              <a:gd name="connsiteY32" fmla="*/ 3055601 h 4651442"/>
              <a:gd name="connsiteX33" fmla="*/ 0 w 3577914"/>
              <a:gd name="connsiteY33" fmla="*/ 2942634 h 4651442"/>
              <a:gd name="connsiteX34" fmla="*/ 0 w 3577914"/>
              <a:gd name="connsiteY34" fmla="*/ 2117062 h 4651442"/>
              <a:gd name="connsiteX35" fmla="*/ 3734 w 3577914"/>
              <a:gd name="connsiteY35" fmla="*/ 2117062 h 4651442"/>
              <a:gd name="connsiteX36" fmla="*/ 0 w 3577914"/>
              <a:gd name="connsiteY36" fmla="*/ 2004096 h 4651442"/>
              <a:gd name="connsiteX37" fmla="*/ 1788957 w 3577914"/>
              <a:gd name="connsiteY37" fmla="*/ 0 h 465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577914" h="4651442">
                <a:moveTo>
                  <a:pt x="1788957" y="0"/>
                </a:moveTo>
                <a:cubicBezTo>
                  <a:pt x="2778672" y="0"/>
                  <a:pt x="3577914" y="899543"/>
                  <a:pt x="3577914" y="2004096"/>
                </a:cubicBezTo>
                <a:cubicBezTo>
                  <a:pt x="3577914" y="2041750"/>
                  <a:pt x="3577914" y="2083592"/>
                  <a:pt x="3574180" y="2117062"/>
                </a:cubicBezTo>
                <a:lnTo>
                  <a:pt x="3577914" y="2117062"/>
                </a:lnTo>
                <a:lnTo>
                  <a:pt x="3577914" y="2942634"/>
                </a:lnTo>
                <a:lnTo>
                  <a:pt x="3577914" y="3055601"/>
                </a:lnTo>
                <a:lnTo>
                  <a:pt x="3577914" y="3135426"/>
                </a:lnTo>
                <a:lnTo>
                  <a:pt x="3572198" y="3135169"/>
                </a:lnTo>
                <a:lnTo>
                  <a:pt x="3571629" y="3135188"/>
                </a:lnTo>
                <a:lnTo>
                  <a:pt x="3577914" y="3301223"/>
                </a:lnTo>
                <a:cubicBezTo>
                  <a:pt x="3577914" y="3346051"/>
                  <a:pt x="3577914" y="3395864"/>
                  <a:pt x="3574180" y="3435711"/>
                </a:cubicBezTo>
                <a:lnTo>
                  <a:pt x="3577914" y="3435711"/>
                </a:lnTo>
                <a:lnTo>
                  <a:pt x="3577914" y="4418566"/>
                </a:lnTo>
                <a:lnTo>
                  <a:pt x="3577914" y="4553054"/>
                </a:lnTo>
                <a:lnTo>
                  <a:pt x="3577914" y="4648087"/>
                </a:lnTo>
                <a:lnTo>
                  <a:pt x="3572198" y="4647781"/>
                </a:lnTo>
                <a:cubicBezTo>
                  <a:pt x="3541189" y="4647781"/>
                  <a:pt x="3510179" y="4647781"/>
                  <a:pt x="3479169" y="4651442"/>
                </a:cubicBezTo>
                <a:lnTo>
                  <a:pt x="3479169" y="4647781"/>
                </a:lnTo>
                <a:lnTo>
                  <a:pt x="2799298" y="4647781"/>
                </a:lnTo>
                <a:lnTo>
                  <a:pt x="2706269" y="4647781"/>
                </a:lnTo>
                <a:lnTo>
                  <a:pt x="1658442" y="4647781"/>
                </a:lnTo>
                <a:lnTo>
                  <a:pt x="885543" y="4647781"/>
                </a:lnTo>
                <a:lnTo>
                  <a:pt x="885543" y="4647782"/>
                </a:lnTo>
                <a:lnTo>
                  <a:pt x="530889" y="4647782"/>
                </a:lnTo>
                <a:lnTo>
                  <a:pt x="0" y="4647782"/>
                </a:lnTo>
                <a:lnTo>
                  <a:pt x="0" y="4553054"/>
                </a:lnTo>
                <a:lnTo>
                  <a:pt x="0" y="4418566"/>
                </a:lnTo>
                <a:lnTo>
                  <a:pt x="0" y="3435711"/>
                </a:lnTo>
                <a:lnTo>
                  <a:pt x="3734" y="3435711"/>
                </a:lnTo>
                <a:cubicBezTo>
                  <a:pt x="0" y="3390881"/>
                  <a:pt x="0" y="3346050"/>
                  <a:pt x="0" y="3301223"/>
                </a:cubicBezTo>
                <a:lnTo>
                  <a:pt x="6265" y="3135170"/>
                </a:lnTo>
                <a:lnTo>
                  <a:pt x="0" y="3135170"/>
                </a:lnTo>
                <a:lnTo>
                  <a:pt x="0" y="3055601"/>
                </a:lnTo>
                <a:lnTo>
                  <a:pt x="0" y="2942634"/>
                </a:lnTo>
                <a:lnTo>
                  <a:pt x="0" y="2117062"/>
                </a:lnTo>
                <a:lnTo>
                  <a:pt x="3734" y="2117062"/>
                </a:lnTo>
                <a:cubicBezTo>
                  <a:pt x="0" y="2079407"/>
                  <a:pt x="0" y="2041749"/>
                  <a:pt x="0" y="2004096"/>
                </a:cubicBezTo>
                <a:cubicBezTo>
                  <a:pt x="0" y="895356"/>
                  <a:pt x="799240" y="0"/>
                  <a:pt x="1788957" y="0"/>
                </a:cubicBezTo>
                <a:close/>
              </a:path>
            </a:pathLst>
          </a:custGeom>
          <a:blipFill dpi="0" rotWithShape="0">
            <a:blip r:embed="rId3"/>
            <a:srcRect/>
            <a:stretch>
              <a:fillRect l="-4133" t="392" r="-23141" b="-392"/>
            </a:stretch>
          </a:blipFill>
        </p:spPr>
        <p:txBody>
          <a:bodyPr wrap="square" lIns="0" tIns="0" rIns="0" bIns="0" rtlCol="0">
            <a:noAutofit/>
          </a:bodyPr>
          <a:lstStyle/>
          <a:p>
            <a:endParaRPr>
              <a:solidFill>
                <a:srgbClr val="459597"/>
              </a:solidFill>
            </a:endParaRPr>
          </a:p>
        </p:txBody>
      </p:sp>
      <p:grpSp>
        <p:nvGrpSpPr>
          <p:cNvPr id="3" name="Group 2">
            <a:extLst>
              <a:ext uri="{FF2B5EF4-FFF2-40B4-BE49-F238E27FC236}">
                <a16:creationId xmlns:a16="http://schemas.microsoft.com/office/drawing/2014/main" id="{9C5DD189-C7B5-02C8-0E6E-34B570370CB6}"/>
              </a:ext>
            </a:extLst>
          </p:cNvPr>
          <p:cNvGrpSpPr/>
          <p:nvPr/>
        </p:nvGrpSpPr>
        <p:grpSpPr>
          <a:xfrm>
            <a:off x="0" y="519305"/>
            <a:ext cx="2957756" cy="554397"/>
            <a:chOff x="1800741" y="6353467"/>
            <a:chExt cx="3253859" cy="554397"/>
          </a:xfrm>
        </p:grpSpPr>
        <p:sp>
          <p:nvSpPr>
            <p:cNvPr id="8" name="object 3">
              <a:extLst>
                <a:ext uri="{FF2B5EF4-FFF2-40B4-BE49-F238E27FC236}">
                  <a16:creationId xmlns:a16="http://schemas.microsoft.com/office/drawing/2014/main" id="{2100DEF8-9B9A-45F5-4FD7-7843F18AD473}"/>
                </a:ext>
              </a:extLst>
            </p:cNvPr>
            <p:cNvSpPr/>
            <p:nvPr/>
          </p:nvSpPr>
          <p:spPr>
            <a:xfrm>
              <a:off x="1800741" y="6353467"/>
              <a:ext cx="3253859" cy="554397"/>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1" name="Text Placeholder 6">
              <a:extLst>
                <a:ext uri="{FF2B5EF4-FFF2-40B4-BE49-F238E27FC236}">
                  <a16:creationId xmlns:a16="http://schemas.microsoft.com/office/drawing/2014/main" id="{6926A548-108E-1959-5F11-F413B1DC44F5}"/>
                </a:ext>
              </a:extLst>
            </p:cNvPr>
            <p:cNvSpPr txBox="1">
              <a:spLocks/>
            </p:cNvSpPr>
            <p:nvPr/>
          </p:nvSpPr>
          <p:spPr>
            <a:xfrm>
              <a:off x="1800742" y="6410024"/>
              <a:ext cx="3253858" cy="424732"/>
            </a:xfrm>
            <a:prstGeom prst="rect">
              <a:avLst/>
            </a:prstGeom>
            <a:solidFill>
              <a:srgbClr val="EC7C69"/>
            </a:solidFill>
          </p:spPr>
          <p:txBody>
            <a:bodyPr wrap="square" anchor="ctr">
              <a:sp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200" dirty="0"/>
                <a:t>Avtor fotografije: </a:t>
              </a:r>
            </a:p>
            <a:p>
              <a:pPr algn="ctr"/>
              <a:r>
                <a:rPr lang="en-IE" sz="1200" dirty="0" err="1"/>
                <a:t>Fossatun </a:t>
              </a:r>
              <a:r>
                <a:rPr lang="en-IE" sz="1200" dirty="0"/>
                <a:t>Pods &amp; Cottages, Islandija</a:t>
              </a:r>
            </a:p>
          </p:txBody>
        </p:sp>
      </p:grpSp>
    </p:spTree>
    <p:extLst>
      <p:ext uri="{BB962C8B-B14F-4D97-AF65-F5344CB8AC3E}">
        <p14:creationId xmlns:p14="http://schemas.microsoft.com/office/powerpoint/2010/main" val="23069513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AFBFBD-DF78-00DC-8BE2-474687825F8C}"/>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C788F52F-F883-6234-60C4-EAE7BBBC1595}"/>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Ključno področje učenja</a:t>
            </a:r>
          </a:p>
        </p:txBody>
      </p:sp>
      <p:sp>
        <p:nvSpPr>
          <p:cNvPr id="6" name="Text Placeholder 5">
            <a:extLst>
              <a:ext uri="{FF2B5EF4-FFF2-40B4-BE49-F238E27FC236}">
                <a16:creationId xmlns:a16="http://schemas.microsoft.com/office/drawing/2014/main" id="{D4FB5A0E-2D0C-5F5B-33C3-A5C9619B4A80}"/>
              </a:ext>
            </a:extLst>
          </p:cNvPr>
          <p:cNvSpPr>
            <a:spLocks noGrp="1"/>
          </p:cNvSpPr>
          <p:nvPr>
            <p:ph type="body" sz="quarter" idx="19"/>
          </p:nvPr>
        </p:nvSpPr>
        <p:spPr>
          <a:xfrm>
            <a:off x="423358" y="941779"/>
            <a:ext cx="1197303" cy="385564"/>
          </a:xfrm>
        </p:spPr>
        <p:txBody>
          <a:bodyPr/>
          <a:lstStyle/>
          <a:p>
            <a:r>
              <a:rPr lang="en-US" dirty="0"/>
              <a:t>03</a:t>
            </a:r>
          </a:p>
        </p:txBody>
      </p:sp>
      <p:sp>
        <p:nvSpPr>
          <p:cNvPr id="7" name="Text Placeholder 6">
            <a:extLst>
              <a:ext uri="{FF2B5EF4-FFF2-40B4-BE49-F238E27FC236}">
                <a16:creationId xmlns:a16="http://schemas.microsoft.com/office/drawing/2014/main" id="{8984E0C6-202A-3531-3C29-B978B755E5C3}"/>
              </a:ext>
            </a:extLst>
          </p:cNvPr>
          <p:cNvSpPr>
            <a:spLocks noGrp="1"/>
          </p:cNvSpPr>
          <p:nvPr>
            <p:ph type="body" sz="quarter" idx="16"/>
          </p:nvPr>
        </p:nvSpPr>
        <p:spPr>
          <a:xfrm>
            <a:off x="4717524" y="858806"/>
            <a:ext cx="6660943" cy="1389807"/>
          </a:xfrm>
          <a:prstGeom prst="rect">
            <a:avLst/>
          </a:prstGeom>
        </p:spPr>
        <p:txBody>
          <a:bodyPr lIns="91440" tIns="45720" rIns="91440" bIns="45720" anchor="t">
            <a:noAutofit/>
          </a:bodyPr>
          <a:lstStyle/>
          <a:p>
            <a:pPr>
              <a:lnSpc>
                <a:spcPts val="2960"/>
              </a:lnSpc>
            </a:pPr>
            <a:r>
              <a:rPr lang="en-GB" dirty="0"/>
              <a:t>Uporaba </a:t>
            </a:r>
            <a:r>
              <a:rPr lang="en-GB" dirty="0" err="1"/>
              <a:t>turizma</a:t>
            </a:r>
            <a:r>
              <a:rPr lang="en-GB" dirty="0"/>
              <a:t> za </a:t>
            </a:r>
            <a:r>
              <a:rPr lang="en-GB" dirty="0" err="1"/>
              <a:t>podporo</a:t>
            </a:r>
            <a:r>
              <a:rPr lang="en-GB" dirty="0"/>
              <a:t> </a:t>
            </a:r>
            <a:r>
              <a:rPr lang="en-GB" dirty="0" err="1"/>
              <a:t>lokalnega</a:t>
            </a:r>
            <a:r>
              <a:rPr lang="en-GB" dirty="0"/>
              <a:t> </a:t>
            </a:r>
            <a:r>
              <a:rPr lang="en-GB" dirty="0" err="1"/>
              <a:t>gospodarstva</a:t>
            </a:r>
            <a:r>
              <a:rPr lang="en-GB" dirty="0"/>
              <a:t> in </a:t>
            </a:r>
            <a:r>
              <a:rPr lang="en-GB" dirty="0" err="1"/>
              <a:t>vrednostnih</a:t>
            </a:r>
            <a:r>
              <a:rPr lang="en-GB" dirty="0"/>
              <a:t> </a:t>
            </a:r>
            <a:r>
              <a:rPr lang="en-GB" dirty="0" err="1"/>
              <a:t>verig</a:t>
            </a:r>
            <a:endParaRPr lang="en-GB" dirty="0">
              <a:ea typeface="Calibri"/>
              <a:cs typeface="Calibri"/>
            </a:endParaRPr>
          </a:p>
          <a:p>
            <a:pPr>
              <a:lnSpc>
                <a:spcPts val="2960"/>
              </a:lnSpc>
            </a:pPr>
            <a:endParaRPr lang="en-GB" sz="2800" dirty="0"/>
          </a:p>
        </p:txBody>
      </p:sp>
      <p:sp>
        <p:nvSpPr>
          <p:cNvPr id="4" name="Text Placeholder 3">
            <a:extLst>
              <a:ext uri="{FF2B5EF4-FFF2-40B4-BE49-F238E27FC236}">
                <a16:creationId xmlns:a16="http://schemas.microsoft.com/office/drawing/2014/main" id="{AE5C821B-F86D-3107-49FC-1909CC4A9597}"/>
              </a:ext>
            </a:extLst>
          </p:cNvPr>
          <p:cNvSpPr>
            <a:spLocks noGrp="1"/>
          </p:cNvSpPr>
          <p:nvPr>
            <p:ph type="body" sz="quarter" idx="21"/>
          </p:nvPr>
        </p:nvSpPr>
        <p:spPr>
          <a:xfrm>
            <a:off x="4717524" y="2545303"/>
            <a:ext cx="5857070" cy="3749357"/>
          </a:xfrm>
          <a:prstGeom prst="rect">
            <a:avLst/>
          </a:prstGeom>
        </p:spPr>
        <p:txBody>
          <a:bodyPr lIns="91440" tIns="45720" rIns="91440" bIns="45720" anchor="t"/>
          <a:lstStyle/>
          <a:p>
            <a:pPr>
              <a:lnSpc>
                <a:spcPts val="2340"/>
              </a:lnSpc>
            </a:pPr>
            <a:r>
              <a:rPr lang="en-GB" b="0" i="0" dirty="0">
                <a:effectLst/>
                <a:latin typeface="Calibri"/>
                <a:ea typeface="Calibri"/>
                <a:cs typeface="Calibri"/>
              </a:rPr>
              <a:t>Uporaba turizma za podporo lokalnih gospodarstev in vrednostnih verig pomeni načrtovanje in upravljanje nastanitev na način, ki krepi lokalno proizvodnjo, zaposlovanje in podjetništvo. Na podeželskih ali slabo zastopanih območjih lahko turizem deluje kot močan gospodarski dejavnik – če je premišljeno izveden. Ta pristop vključuje lokalno nabavo hrane, pohištva, tekstila in storitev, kar omogoča bližnjim kmetom, obrtnikom in mikro podjetjem, da izkoristijo povečano povpraševanje. </a:t>
            </a:r>
            <a:endParaRPr lang="en-US" sz="2200" dirty="0"/>
          </a:p>
        </p:txBody>
      </p:sp>
      <p:sp>
        <p:nvSpPr>
          <p:cNvPr id="11" name="Slide Number Placeholder 5">
            <a:extLst>
              <a:ext uri="{FF2B5EF4-FFF2-40B4-BE49-F238E27FC236}">
                <a16:creationId xmlns:a16="http://schemas.microsoft.com/office/drawing/2014/main" id="{5229EC39-33DA-15BC-9907-88451BBB30B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24</a:t>
            </a:fld>
            <a:endParaRPr lang="fr-CA" sz="1200" dirty="0"/>
          </a:p>
        </p:txBody>
      </p:sp>
      <p:sp>
        <p:nvSpPr>
          <p:cNvPr id="8" name="Freeform 7">
            <a:extLst>
              <a:ext uri="{FF2B5EF4-FFF2-40B4-BE49-F238E27FC236}">
                <a16:creationId xmlns:a16="http://schemas.microsoft.com/office/drawing/2014/main" id="{F211149E-71FC-B8E6-1DD6-A61EF7120063}"/>
              </a:ext>
            </a:extLst>
          </p:cNvPr>
          <p:cNvSpPr/>
          <p:nvPr/>
        </p:nvSpPr>
        <p:spPr>
          <a:xfrm rot="5400000">
            <a:off x="475136" y="2650494"/>
            <a:ext cx="3167125" cy="4117398"/>
          </a:xfrm>
          <a:custGeom>
            <a:avLst/>
            <a:gdLst>
              <a:gd name="connsiteX0" fmla="*/ 1788957 w 3577914"/>
              <a:gd name="connsiteY0" fmla="*/ 0 h 4651442"/>
              <a:gd name="connsiteX1" fmla="*/ 3577914 w 3577914"/>
              <a:gd name="connsiteY1" fmla="*/ 2004096 h 4651442"/>
              <a:gd name="connsiteX2" fmla="*/ 3574180 w 3577914"/>
              <a:gd name="connsiteY2" fmla="*/ 2117062 h 4651442"/>
              <a:gd name="connsiteX3" fmla="*/ 3577914 w 3577914"/>
              <a:gd name="connsiteY3" fmla="*/ 2117062 h 4651442"/>
              <a:gd name="connsiteX4" fmla="*/ 3577914 w 3577914"/>
              <a:gd name="connsiteY4" fmla="*/ 2942634 h 4651442"/>
              <a:gd name="connsiteX5" fmla="*/ 3577914 w 3577914"/>
              <a:gd name="connsiteY5" fmla="*/ 3055601 h 4651442"/>
              <a:gd name="connsiteX6" fmla="*/ 3577914 w 3577914"/>
              <a:gd name="connsiteY6" fmla="*/ 3135426 h 4651442"/>
              <a:gd name="connsiteX7" fmla="*/ 3572198 w 3577914"/>
              <a:gd name="connsiteY7" fmla="*/ 3135169 h 4651442"/>
              <a:gd name="connsiteX8" fmla="*/ 3571629 w 3577914"/>
              <a:gd name="connsiteY8" fmla="*/ 3135188 h 4651442"/>
              <a:gd name="connsiteX9" fmla="*/ 3577914 w 3577914"/>
              <a:gd name="connsiteY9" fmla="*/ 3301223 h 4651442"/>
              <a:gd name="connsiteX10" fmla="*/ 3574180 w 3577914"/>
              <a:gd name="connsiteY10" fmla="*/ 3435711 h 4651442"/>
              <a:gd name="connsiteX11" fmla="*/ 3577914 w 3577914"/>
              <a:gd name="connsiteY11" fmla="*/ 3435711 h 4651442"/>
              <a:gd name="connsiteX12" fmla="*/ 3577914 w 3577914"/>
              <a:gd name="connsiteY12" fmla="*/ 4418566 h 4651442"/>
              <a:gd name="connsiteX13" fmla="*/ 3577914 w 3577914"/>
              <a:gd name="connsiteY13" fmla="*/ 4553054 h 4651442"/>
              <a:gd name="connsiteX14" fmla="*/ 3577914 w 3577914"/>
              <a:gd name="connsiteY14" fmla="*/ 4648087 h 4651442"/>
              <a:gd name="connsiteX15" fmla="*/ 3572198 w 3577914"/>
              <a:gd name="connsiteY15" fmla="*/ 4647781 h 4651442"/>
              <a:gd name="connsiteX16" fmla="*/ 3479169 w 3577914"/>
              <a:gd name="connsiteY16" fmla="*/ 4651442 h 4651442"/>
              <a:gd name="connsiteX17" fmla="*/ 3479169 w 3577914"/>
              <a:gd name="connsiteY17" fmla="*/ 4647781 h 4651442"/>
              <a:gd name="connsiteX18" fmla="*/ 2799298 w 3577914"/>
              <a:gd name="connsiteY18" fmla="*/ 4647781 h 4651442"/>
              <a:gd name="connsiteX19" fmla="*/ 2706269 w 3577914"/>
              <a:gd name="connsiteY19" fmla="*/ 4647781 h 4651442"/>
              <a:gd name="connsiteX20" fmla="*/ 1658442 w 3577914"/>
              <a:gd name="connsiteY20" fmla="*/ 4647781 h 4651442"/>
              <a:gd name="connsiteX21" fmla="*/ 885543 w 3577914"/>
              <a:gd name="connsiteY21" fmla="*/ 4647781 h 4651442"/>
              <a:gd name="connsiteX22" fmla="*/ 885543 w 3577914"/>
              <a:gd name="connsiteY22" fmla="*/ 4647782 h 4651442"/>
              <a:gd name="connsiteX23" fmla="*/ 530889 w 3577914"/>
              <a:gd name="connsiteY23" fmla="*/ 4647782 h 4651442"/>
              <a:gd name="connsiteX24" fmla="*/ 0 w 3577914"/>
              <a:gd name="connsiteY24" fmla="*/ 4647782 h 4651442"/>
              <a:gd name="connsiteX25" fmla="*/ 0 w 3577914"/>
              <a:gd name="connsiteY25" fmla="*/ 4553054 h 4651442"/>
              <a:gd name="connsiteX26" fmla="*/ 0 w 3577914"/>
              <a:gd name="connsiteY26" fmla="*/ 4418566 h 4651442"/>
              <a:gd name="connsiteX27" fmla="*/ 0 w 3577914"/>
              <a:gd name="connsiteY27" fmla="*/ 3435711 h 4651442"/>
              <a:gd name="connsiteX28" fmla="*/ 3734 w 3577914"/>
              <a:gd name="connsiteY28" fmla="*/ 3435711 h 4651442"/>
              <a:gd name="connsiteX29" fmla="*/ 0 w 3577914"/>
              <a:gd name="connsiteY29" fmla="*/ 3301223 h 4651442"/>
              <a:gd name="connsiteX30" fmla="*/ 6265 w 3577914"/>
              <a:gd name="connsiteY30" fmla="*/ 3135170 h 4651442"/>
              <a:gd name="connsiteX31" fmla="*/ 0 w 3577914"/>
              <a:gd name="connsiteY31" fmla="*/ 3135170 h 4651442"/>
              <a:gd name="connsiteX32" fmla="*/ 0 w 3577914"/>
              <a:gd name="connsiteY32" fmla="*/ 3055601 h 4651442"/>
              <a:gd name="connsiteX33" fmla="*/ 0 w 3577914"/>
              <a:gd name="connsiteY33" fmla="*/ 2942634 h 4651442"/>
              <a:gd name="connsiteX34" fmla="*/ 0 w 3577914"/>
              <a:gd name="connsiteY34" fmla="*/ 2117062 h 4651442"/>
              <a:gd name="connsiteX35" fmla="*/ 3734 w 3577914"/>
              <a:gd name="connsiteY35" fmla="*/ 2117062 h 4651442"/>
              <a:gd name="connsiteX36" fmla="*/ 0 w 3577914"/>
              <a:gd name="connsiteY36" fmla="*/ 2004096 h 4651442"/>
              <a:gd name="connsiteX37" fmla="*/ 1788957 w 3577914"/>
              <a:gd name="connsiteY37" fmla="*/ 0 h 465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577914" h="4651442">
                <a:moveTo>
                  <a:pt x="1788957" y="0"/>
                </a:moveTo>
                <a:cubicBezTo>
                  <a:pt x="2778672" y="0"/>
                  <a:pt x="3577914" y="899543"/>
                  <a:pt x="3577914" y="2004096"/>
                </a:cubicBezTo>
                <a:cubicBezTo>
                  <a:pt x="3577914" y="2041750"/>
                  <a:pt x="3577914" y="2083592"/>
                  <a:pt x="3574180" y="2117062"/>
                </a:cubicBezTo>
                <a:lnTo>
                  <a:pt x="3577914" y="2117062"/>
                </a:lnTo>
                <a:lnTo>
                  <a:pt x="3577914" y="2942634"/>
                </a:lnTo>
                <a:lnTo>
                  <a:pt x="3577914" y="3055601"/>
                </a:lnTo>
                <a:lnTo>
                  <a:pt x="3577914" y="3135426"/>
                </a:lnTo>
                <a:lnTo>
                  <a:pt x="3572198" y="3135169"/>
                </a:lnTo>
                <a:lnTo>
                  <a:pt x="3571629" y="3135188"/>
                </a:lnTo>
                <a:lnTo>
                  <a:pt x="3577914" y="3301223"/>
                </a:lnTo>
                <a:cubicBezTo>
                  <a:pt x="3577914" y="3346051"/>
                  <a:pt x="3577914" y="3395864"/>
                  <a:pt x="3574180" y="3435711"/>
                </a:cubicBezTo>
                <a:lnTo>
                  <a:pt x="3577914" y="3435711"/>
                </a:lnTo>
                <a:lnTo>
                  <a:pt x="3577914" y="4418566"/>
                </a:lnTo>
                <a:lnTo>
                  <a:pt x="3577914" y="4553054"/>
                </a:lnTo>
                <a:lnTo>
                  <a:pt x="3577914" y="4648087"/>
                </a:lnTo>
                <a:lnTo>
                  <a:pt x="3572198" y="4647781"/>
                </a:lnTo>
                <a:cubicBezTo>
                  <a:pt x="3541189" y="4647781"/>
                  <a:pt x="3510179" y="4647781"/>
                  <a:pt x="3479169" y="4651442"/>
                </a:cubicBezTo>
                <a:lnTo>
                  <a:pt x="3479169" y="4647781"/>
                </a:lnTo>
                <a:lnTo>
                  <a:pt x="2799298" y="4647781"/>
                </a:lnTo>
                <a:lnTo>
                  <a:pt x="2706269" y="4647781"/>
                </a:lnTo>
                <a:lnTo>
                  <a:pt x="1658442" y="4647781"/>
                </a:lnTo>
                <a:lnTo>
                  <a:pt x="885543" y="4647781"/>
                </a:lnTo>
                <a:lnTo>
                  <a:pt x="885543" y="4647782"/>
                </a:lnTo>
                <a:lnTo>
                  <a:pt x="530889" y="4647782"/>
                </a:lnTo>
                <a:lnTo>
                  <a:pt x="0" y="4647782"/>
                </a:lnTo>
                <a:lnTo>
                  <a:pt x="0" y="4553054"/>
                </a:lnTo>
                <a:lnTo>
                  <a:pt x="0" y="4418566"/>
                </a:lnTo>
                <a:lnTo>
                  <a:pt x="0" y="3435711"/>
                </a:lnTo>
                <a:lnTo>
                  <a:pt x="3734" y="3435711"/>
                </a:lnTo>
                <a:cubicBezTo>
                  <a:pt x="0" y="3390881"/>
                  <a:pt x="0" y="3346050"/>
                  <a:pt x="0" y="3301223"/>
                </a:cubicBezTo>
                <a:lnTo>
                  <a:pt x="6265" y="3135170"/>
                </a:lnTo>
                <a:lnTo>
                  <a:pt x="0" y="3135170"/>
                </a:lnTo>
                <a:lnTo>
                  <a:pt x="0" y="3055601"/>
                </a:lnTo>
                <a:lnTo>
                  <a:pt x="0" y="2942634"/>
                </a:lnTo>
                <a:lnTo>
                  <a:pt x="0" y="2117062"/>
                </a:lnTo>
                <a:lnTo>
                  <a:pt x="3734" y="2117062"/>
                </a:lnTo>
                <a:cubicBezTo>
                  <a:pt x="0" y="2079407"/>
                  <a:pt x="0" y="2041749"/>
                  <a:pt x="0" y="2004096"/>
                </a:cubicBezTo>
                <a:cubicBezTo>
                  <a:pt x="0" y="895356"/>
                  <a:pt x="799240" y="0"/>
                  <a:pt x="1788957" y="0"/>
                </a:cubicBezTo>
                <a:close/>
              </a:path>
            </a:pathLst>
          </a:custGeom>
          <a:blipFill dpi="0" rotWithShape="0">
            <a:blip r:embed="rId2"/>
            <a:srcRect/>
            <a:stretch>
              <a:fillRect l="-23004" t="1279" r="-1726" b="-1279"/>
            </a:stretch>
          </a:blipFill>
        </p:spPr>
        <p:txBody>
          <a:bodyPr wrap="square" lIns="0" tIns="0" rIns="0" bIns="0" rtlCol="0">
            <a:noAutofit/>
          </a:bodyPr>
          <a:lstStyle/>
          <a:p>
            <a:endParaRPr dirty="0">
              <a:solidFill>
                <a:srgbClr val="459597"/>
              </a:solidFill>
            </a:endParaRPr>
          </a:p>
        </p:txBody>
      </p:sp>
      <p:pic>
        <p:nvPicPr>
          <p:cNvPr id="13" name="Picture 12">
            <a:extLst>
              <a:ext uri="{FF2B5EF4-FFF2-40B4-BE49-F238E27FC236}">
                <a16:creationId xmlns:a16="http://schemas.microsoft.com/office/drawing/2014/main" id="{2606EB24-80C7-FED1-312A-982A0B8CE0F6}"/>
              </a:ext>
            </a:extLst>
          </p:cNvPr>
          <p:cNvPicPr>
            <a:picLocks noChangeAspect="1"/>
          </p:cNvPicPr>
          <p:nvPr/>
        </p:nvPicPr>
        <p:blipFill>
          <a:blip r:embed="rId3">
            <a:biLevel thresh="50000"/>
            <a:alphaModFix amt="58000"/>
            <a:extLst>
              <a:ext uri="{28A0092B-C50C-407E-A947-70E740481C1C}">
                <a14:useLocalDpi xmlns:a14="http://schemas.microsoft.com/office/drawing/2010/main" val="0"/>
              </a:ext>
            </a:extLst>
          </a:blip>
          <a:srcRect l="53155" t="-1" r="5047" b="49903"/>
          <a:stretch/>
        </p:blipFill>
        <p:spPr>
          <a:xfrm>
            <a:off x="-773142" y="4467875"/>
            <a:ext cx="3580276" cy="2659133"/>
          </a:xfrm>
          <a:prstGeom prst="rect">
            <a:avLst/>
          </a:prstGeom>
        </p:spPr>
      </p:pic>
    </p:spTree>
    <p:extLst>
      <p:ext uri="{BB962C8B-B14F-4D97-AF65-F5344CB8AC3E}">
        <p14:creationId xmlns:p14="http://schemas.microsoft.com/office/powerpoint/2010/main" val="8873813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D56681-086E-14A2-9A1B-DD85140A1379}"/>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759E0CC1-DCE9-7238-E6D9-DC2DBE30853C}"/>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Ključno področje učenja</a:t>
            </a:r>
          </a:p>
        </p:txBody>
      </p:sp>
      <p:sp>
        <p:nvSpPr>
          <p:cNvPr id="6" name="Text Placeholder 5">
            <a:extLst>
              <a:ext uri="{FF2B5EF4-FFF2-40B4-BE49-F238E27FC236}">
                <a16:creationId xmlns:a16="http://schemas.microsoft.com/office/drawing/2014/main" id="{C5EDE59E-11D6-BE8A-EAEB-D7D512454474}"/>
              </a:ext>
            </a:extLst>
          </p:cNvPr>
          <p:cNvSpPr>
            <a:spLocks noGrp="1"/>
          </p:cNvSpPr>
          <p:nvPr>
            <p:ph type="body" sz="quarter" idx="19"/>
          </p:nvPr>
        </p:nvSpPr>
        <p:spPr>
          <a:xfrm>
            <a:off x="423358" y="941779"/>
            <a:ext cx="1197303" cy="385564"/>
          </a:xfrm>
        </p:spPr>
        <p:txBody>
          <a:bodyPr/>
          <a:lstStyle/>
          <a:p>
            <a:r>
              <a:rPr lang="en-US" dirty="0"/>
              <a:t>03</a:t>
            </a:r>
          </a:p>
        </p:txBody>
      </p:sp>
      <p:sp>
        <p:nvSpPr>
          <p:cNvPr id="7" name="Text Placeholder 6">
            <a:extLst>
              <a:ext uri="{FF2B5EF4-FFF2-40B4-BE49-F238E27FC236}">
                <a16:creationId xmlns:a16="http://schemas.microsoft.com/office/drawing/2014/main" id="{56834B1A-E0DC-F9F6-938C-762F2B2EAB88}"/>
              </a:ext>
            </a:extLst>
          </p:cNvPr>
          <p:cNvSpPr>
            <a:spLocks noGrp="1"/>
          </p:cNvSpPr>
          <p:nvPr>
            <p:ph type="body" sz="quarter" idx="16"/>
          </p:nvPr>
        </p:nvSpPr>
        <p:spPr>
          <a:xfrm>
            <a:off x="4555292" y="739901"/>
            <a:ext cx="6188908" cy="1204192"/>
          </a:xfrm>
          <a:prstGeom prst="rect">
            <a:avLst/>
          </a:prstGeom>
        </p:spPr>
        <p:txBody>
          <a:bodyPr lIns="91440" tIns="45720" rIns="91440" bIns="45720" anchor="t">
            <a:noAutofit/>
          </a:bodyPr>
          <a:lstStyle/>
          <a:p>
            <a:pPr>
              <a:lnSpc>
                <a:spcPts val="2960"/>
              </a:lnSpc>
            </a:pPr>
            <a:r>
              <a:rPr lang="en-GB" dirty="0"/>
              <a:t>Uporaba turizma za </a:t>
            </a:r>
            <a:r>
              <a:rPr lang="en-GB" dirty="0" err="1"/>
              <a:t>podporo</a:t>
            </a:r>
            <a:r>
              <a:rPr lang="en-GB" dirty="0"/>
              <a:t> </a:t>
            </a:r>
            <a:r>
              <a:rPr lang="en-GB" dirty="0" err="1"/>
              <a:t>lokalnega</a:t>
            </a:r>
            <a:r>
              <a:rPr lang="en-GB" dirty="0"/>
              <a:t> </a:t>
            </a:r>
            <a:r>
              <a:rPr lang="en-GB" dirty="0" err="1"/>
              <a:t>gospodarstva</a:t>
            </a:r>
            <a:r>
              <a:rPr lang="en-GB" dirty="0"/>
              <a:t> in </a:t>
            </a:r>
            <a:r>
              <a:rPr lang="en-GB" dirty="0" err="1"/>
              <a:t>vrednostnih</a:t>
            </a:r>
            <a:r>
              <a:rPr lang="en-GB" dirty="0"/>
              <a:t> </a:t>
            </a:r>
            <a:r>
              <a:rPr lang="en-GB" dirty="0" err="1"/>
              <a:t>verig</a:t>
            </a:r>
            <a:endParaRPr lang="en-GB" dirty="0" err="1">
              <a:ea typeface="Calibri"/>
              <a:cs typeface="Calibri"/>
            </a:endParaRPr>
          </a:p>
          <a:p>
            <a:pPr>
              <a:lnSpc>
                <a:spcPts val="2960"/>
              </a:lnSpc>
            </a:pPr>
            <a:endParaRPr lang="en-GB" sz="2800" dirty="0"/>
          </a:p>
        </p:txBody>
      </p:sp>
      <p:sp>
        <p:nvSpPr>
          <p:cNvPr id="4" name="Text Placeholder 3">
            <a:extLst>
              <a:ext uri="{FF2B5EF4-FFF2-40B4-BE49-F238E27FC236}">
                <a16:creationId xmlns:a16="http://schemas.microsoft.com/office/drawing/2014/main" id="{0593BA21-5D9E-0CFF-9883-1CD82F902588}"/>
              </a:ext>
            </a:extLst>
          </p:cNvPr>
          <p:cNvSpPr>
            <a:spLocks noGrp="1"/>
          </p:cNvSpPr>
          <p:nvPr>
            <p:ph type="body" sz="quarter" idx="21"/>
          </p:nvPr>
        </p:nvSpPr>
        <p:spPr>
          <a:xfrm>
            <a:off x="4555292" y="2299397"/>
            <a:ext cx="6756721" cy="2928742"/>
          </a:xfrm>
          <a:prstGeom prst="rect">
            <a:avLst/>
          </a:prstGeom>
        </p:spPr>
        <p:txBody>
          <a:bodyPr lIns="91440" tIns="45720" rIns="91440" bIns="45720" anchor="t"/>
          <a:lstStyle/>
          <a:p>
            <a:pPr>
              <a:lnSpc>
                <a:spcPts val="2340"/>
              </a:lnSpc>
            </a:pPr>
            <a:r>
              <a:rPr lang="en-GB" b="0" i="0" dirty="0">
                <a:effectLst/>
                <a:latin typeface="Calibri"/>
                <a:ea typeface="Calibri"/>
                <a:cs typeface="Calibri"/>
              </a:rPr>
              <a:t>Z vključevanjem lokalnih proizvodov in tradicij v izkušnjo gostov – na primer s ponujanjem sezonske, regionalne kuhinje ali vodenimi ogledi s strani lokalnih prebivalcev </a:t>
            </a:r>
            <a:r>
              <a:rPr lang="en-GB" dirty="0">
                <a:latin typeface="Calibri"/>
                <a:ea typeface="Calibri"/>
                <a:cs typeface="Calibri"/>
              </a:rPr>
              <a:t>– </a:t>
            </a:r>
            <a:r>
              <a:rPr lang="en-GB" b="0" i="0" dirty="0">
                <a:effectLst/>
                <a:latin typeface="Calibri"/>
                <a:ea typeface="Calibri"/>
                <a:cs typeface="Calibri"/>
              </a:rPr>
              <a:t>ponudniki nastanitev ustvarjajo občutek pristnosti in hkrati ustvarjajo prihodek za okoliško skupnost. </a:t>
            </a:r>
          </a:p>
          <a:p>
            <a:pPr>
              <a:lnSpc>
                <a:spcPts val="2340"/>
              </a:lnSpc>
            </a:pPr>
            <a:endParaRPr lang="en-GB" dirty="0">
              <a:latin typeface="Calibri"/>
              <a:ea typeface="Calibri"/>
              <a:cs typeface="Calibri"/>
            </a:endParaRPr>
          </a:p>
          <a:p>
            <a:pPr>
              <a:lnSpc>
                <a:spcPts val="2340"/>
              </a:lnSpc>
            </a:pPr>
            <a:r>
              <a:rPr lang="en-GB" b="0" i="0" dirty="0">
                <a:effectLst/>
                <a:latin typeface="Calibri"/>
                <a:ea typeface="Calibri"/>
                <a:cs typeface="Calibri"/>
              </a:rPr>
              <a:t>Podpora kratkim dobavnim verigam ne le zmanjšuje vpliv na okolje zaradi manjših emisij iz prometa, ampak tudi krepi gospodarsko odpornost, saj večja vrednost ostane znotraj območja. Končno, ko turistične nastanitve aktivno sodelujejo z lokalnimi mrežami, postanejo več kot le kraj za bivanje – postanejo del razvojne strategije regije.</a:t>
            </a:r>
          </a:p>
          <a:p>
            <a:pPr>
              <a:lnSpc>
                <a:spcPts val="2340"/>
              </a:lnSpc>
            </a:pPr>
            <a:endParaRPr lang="en-US" sz="2200" dirty="0"/>
          </a:p>
        </p:txBody>
      </p:sp>
      <p:sp>
        <p:nvSpPr>
          <p:cNvPr id="11" name="Slide Number Placeholder 5">
            <a:extLst>
              <a:ext uri="{FF2B5EF4-FFF2-40B4-BE49-F238E27FC236}">
                <a16:creationId xmlns:a16="http://schemas.microsoft.com/office/drawing/2014/main" id="{AEEB6E2C-AE49-AD0C-5619-346EF47C7132}"/>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25</a:t>
            </a:fld>
            <a:endParaRPr lang="fr-CA" sz="1200" dirty="0"/>
          </a:p>
        </p:txBody>
      </p:sp>
      <p:sp>
        <p:nvSpPr>
          <p:cNvPr id="8" name="Freeform 7">
            <a:extLst>
              <a:ext uri="{FF2B5EF4-FFF2-40B4-BE49-F238E27FC236}">
                <a16:creationId xmlns:a16="http://schemas.microsoft.com/office/drawing/2014/main" id="{68C96AC1-AD9E-5CF9-0FC1-81EC82E97114}"/>
              </a:ext>
            </a:extLst>
          </p:cNvPr>
          <p:cNvSpPr/>
          <p:nvPr/>
        </p:nvSpPr>
        <p:spPr>
          <a:xfrm rot="5400000">
            <a:off x="475136" y="2650494"/>
            <a:ext cx="3167125" cy="4117398"/>
          </a:xfrm>
          <a:custGeom>
            <a:avLst/>
            <a:gdLst>
              <a:gd name="connsiteX0" fmla="*/ 1788957 w 3577914"/>
              <a:gd name="connsiteY0" fmla="*/ 0 h 4651442"/>
              <a:gd name="connsiteX1" fmla="*/ 3577914 w 3577914"/>
              <a:gd name="connsiteY1" fmla="*/ 2004096 h 4651442"/>
              <a:gd name="connsiteX2" fmla="*/ 3574180 w 3577914"/>
              <a:gd name="connsiteY2" fmla="*/ 2117062 h 4651442"/>
              <a:gd name="connsiteX3" fmla="*/ 3577914 w 3577914"/>
              <a:gd name="connsiteY3" fmla="*/ 2117062 h 4651442"/>
              <a:gd name="connsiteX4" fmla="*/ 3577914 w 3577914"/>
              <a:gd name="connsiteY4" fmla="*/ 2942634 h 4651442"/>
              <a:gd name="connsiteX5" fmla="*/ 3577914 w 3577914"/>
              <a:gd name="connsiteY5" fmla="*/ 3055601 h 4651442"/>
              <a:gd name="connsiteX6" fmla="*/ 3577914 w 3577914"/>
              <a:gd name="connsiteY6" fmla="*/ 3135426 h 4651442"/>
              <a:gd name="connsiteX7" fmla="*/ 3572198 w 3577914"/>
              <a:gd name="connsiteY7" fmla="*/ 3135169 h 4651442"/>
              <a:gd name="connsiteX8" fmla="*/ 3571629 w 3577914"/>
              <a:gd name="connsiteY8" fmla="*/ 3135188 h 4651442"/>
              <a:gd name="connsiteX9" fmla="*/ 3577914 w 3577914"/>
              <a:gd name="connsiteY9" fmla="*/ 3301223 h 4651442"/>
              <a:gd name="connsiteX10" fmla="*/ 3574180 w 3577914"/>
              <a:gd name="connsiteY10" fmla="*/ 3435711 h 4651442"/>
              <a:gd name="connsiteX11" fmla="*/ 3577914 w 3577914"/>
              <a:gd name="connsiteY11" fmla="*/ 3435711 h 4651442"/>
              <a:gd name="connsiteX12" fmla="*/ 3577914 w 3577914"/>
              <a:gd name="connsiteY12" fmla="*/ 4418566 h 4651442"/>
              <a:gd name="connsiteX13" fmla="*/ 3577914 w 3577914"/>
              <a:gd name="connsiteY13" fmla="*/ 4553054 h 4651442"/>
              <a:gd name="connsiteX14" fmla="*/ 3577914 w 3577914"/>
              <a:gd name="connsiteY14" fmla="*/ 4648087 h 4651442"/>
              <a:gd name="connsiteX15" fmla="*/ 3572198 w 3577914"/>
              <a:gd name="connsiteY15" fmla="*/ 4647781 h 4651442"/>
              <a:gd name="connsiteX16" fmla="*/ 3479169 w 3577914"/>
              <a:gd name="connsiteY16" fmla="*/ 4651442 h 4651442"/>
              <a:gd name="connsiteX17" fmla="*/ 3479169 w 3577914"/>
              <a:gd name="connsiteY17" fmla="*/ 4647781 h 4651442"/>
              <a:gd name="connsiteX18" fmla="*/ 2799298 w 3577914"/>
              <a:gd name="connsiteY18" fmla="*/ 4647781 h 4651442"/>
              <a:gd name="connsiteX19" fmla="*/ 2706269 w 3577914"/>
              <a:gd name="connsiteY19" fmla="*/ 4647781 h 4651442"/>
              <a:gd name="connsiteX20" fmla="*/ 1658442 w 3577914"/>
              <a:gd name="connsiteY20" fmla="*/ 4647781 h 4651442"/>
              <a:gd name="connsiteX21" fmla="*/ 885543 w 3577914"/>
              <a:gd name="connsiteY21" fmla="*/ 4647781 h 4651442"/>
              <a:gd name="connsiteX22" fmla="*/ 885543 w 3577914"/>
              <a:gd name="connsiteY22" fmla="*/ 4647782 h 4651442"/>
              <a:gd name="connsiteX23" fmla="*/ 530889 w 3577914"/>
              <a:gd name="connsiteY23" fmla="*/ 4647782 h 4651442"/>
              <a:gd name="connsiteX24" fmla="*/ 0 w 3577914"/>
              <a:gd name="connsiteY24" fmla="*/ 4647782 h 4651442"/>
              <a:gd name="connsiteX25" fmla="*/ 0 w 3577914"/>
              <a:gd name="connsiteY25" fmla="*/ 4553054 h 4651442"/>
              <a:gd name="connsiteX26" fmla="*/ 0 w 3577914"/>
              <a:gd name="connsiteY26" fmla="*/ 4418566 h 4651442"/>
              <a:gd name="connsiteX27" fmla="*/ 0 w 3577914"/>
              <a:gd name="connsiteY27" fmla="*/ 3435711 h 4651442"/>
              <a:gd name="connsiteX28" fmla="*/ 3734 w 3577914"/>
              <a:gd name="connsiteY28" fmla="*/ 3435711 h 4651442"/>
              <a:gd name="connsiteX29" fmla="*/ 0 w 3577914"/>
              <a:gd name="connsiteY29" fmla="*/ 3301223 h 4651442"/>
              <a:gd name="connsiteX30" fmla="*/ 6265 w 3577914"/>
              <a:gd name="connsiteY30" fmla="*/ 3135170 h 4651442"/>
              <a:gd name="connsiteX31" fmla="*/ 0 w 3577914"/>
              <a:gd name="connsiteY31" fmla="*/ 3135170 h 4651442"/>
              <a:gd name="connsiteX32" fmla="*/ 0 w 3577914"/>
              <a:gd name="connsiteY32" fmla="*/ 3055601 h 4651442"/>
              <a:gd name="connsiteX33" fmla="*/ 0 w 3577914"/>
              <a:gd name="connsiteY33" fmla="*/ 2942634 h 4651442"/>
              <a:gd name="connsiteX34" fmla="*/ 0 w 3577914"/>
              <a:gd name="connsiteY34" fmla="*/ 2117062 h 4651442"/>
              <a:gd name="connsiteX35" fmla="*/ 3734 w 3577914"/>
              <a:gd name="connsiteY35" fmla="*/ 2117062 h 4651442"/>
              <a:gd name="connsiteX36" fmla="*/ 0 w 3577914"/>
              <a:gd name="connsiteY36" fmla="*/ 2004096 h 4651442"/>
              <a:gd name="connsiteX37" fmla="*/ 1788957 w 3577914"/>
              <a:gd name="connsiteY37" fmla="*/ 0 h 465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577914" h="4651442">
                <a:moveTo>
                  <a:pt x="1788957" y="0"/>
                </a:moveTo>
                <a:cubicBezTo>
                  <a:pt x="2778672" y="0"/>
                  <a:pt x="3577914" y="899543"/>
                  <a:pt x="3577914" y="2004096"/>
                </a:cubicBezTo>
                <a:cubicBezTo>
                  <a:pt x="3577914" y="2041750"/>
                  <a:pt x="3577914" y="2083592"/>
                  <a:pt x="3574180" y="2117062"/>
                </a:cubicBezTo>
                <a:lnTo>
                  <a:pt x="3577914" y="2117062"/>
                </a:lnTo>
                <a:lnTo>
                  <a:pt x="3577914" y="2942634"/>
                </a:lnTo>
                <a:lnTo>
                  <a:pt x="3577914" y="3055601"/>
                </a:lnTo>
                <a:lnTo>
                  <a:pt x="3577914" y="3135426"/>
                </a:lnTo>
                <a:lnTo>
                  <a:pt x="3572198" y="3135169"/>
                </a:lnTo>
                <a:lnTo>
                  <a:pt x="3571629" y="3135188"/>
                </a:lnTo>
                <a:lnTo>
                  <a:pt x="3577914" y="3301223"/>
                </a:lnTo>
                <a:cubicBezTo>
                  <a:pt x="3577914" y="3346051"/>
                  <a:pt x="3577914" y="3395864"/>
                  <a:pt x="3574180" y="3435711"/>
                </a:cubicBezTo>
                <a:lnTo>
                  <a:pt x="3577914" y="3435711"/>
                </a:lnTo>
                <a:lnTo>
                  <a:pt x="3577914" y="4418566"/>
                </a:lnTo>
                <a:lnTo>
                  <a:pt x="3577914" y="4553054"/>
                </a:lnTo>
                <a:lnTo>
                  <a:pt x="3577914" y="4648087"/>
                </a:lnTo>
                <a:lnTo>
                  <a:pt x="3572198" y="4647781"/>
                </a:lnTo>
                <a:cubicBezTo>
                  <a:pt x="3541189" y="4647781"/>
                  <a:pt x="3510179" y="4647781"/>
                  <a:pt x="3479169" y="4651442"/>
                </a:cubicBezTo>
                <a:lnTo>
                  <a:pt x="3479169" y="4647781"/>
                </a:lnTo>
                <a:lnTo>
                  <a:pt x="2799298" y="4647781"/>
                </a:lnTo>
                <a:lnTo>
                  <a:pt x="2706269" y="4647781"/>
                </a:lnTo>
                <a:lnTo>
                  <a:pt x="1658442" y="4647781"/>
                </a:lnTo>
                <a:lnTo>
                  <a:pt x="885543" y="4647781"/>
                </a:lnTo>
                <a:lnTo>
                  <a:pt x="885543" y="4647782"/>
                </a:lnTo>
                <a:lnTo>
                  <a:pt x="530889" y="4647782"/>
                </a:lnTo>
                <a:lnTo>
                  <a:pt x="0" y="4647782"/>
                </a:lnTo>
                <a:lnTo>
                  <a:pt x="0" y="4553054"/>
                </a:lnTo>
                <a:lnTo>
                  <a:pt x="0" y="4418566"/>
                </a:lnTo>
                <a:lnTo>
                  <a:pt x="0" y="3435711"/>
                </a:lnTo>
                <a:lnTo>
                  <a:pt x="3734" y="3435711"/>
                </a:lnTo>
                <a:cubicBezTo>
                  <a:pt x="0" y="3390881"/>
                  <a:pt x="0" y="3346050"/>
                  <a:pt x="0" y="3301223"/>
                </a:cubicBezTo>
                <a:lnTo>
                  <a:pt x="6265" y="3135170"/>
                </a:lnTo>
                <a:lnTo>
                  <a:pt x="0" y="3135170"/>
                </a:lnTo>
                <a:lnTo>
                  <a:pt x="0" y="3055601"/>
                </a:lnTo>
                <a:lnTo>
                  <a:pt x="0" y="2942634"/>
                </a:lnTo>
                <a:lnTo>
                  <a:pt x="0" y="2117062"/>
                </a:lnTo>
                <a:lnTo>
                  <a:pt x="3734" y="2117062"/>
                </a:lnTo>
                <a:cubicBezTo>
                  <a:pt x="0" y="2079407"/>
                  <a:pt x="0" y="2041749"/>
                  <a:pt x="0" y="2004096"/>
                </a:cubicBezTo>
                <a:cubicBezTo>
                  <a:pt x="0" y="895356"/>
                  <a:pt x="799240" y="0"/>
                  <a:pt x="1788957" y="0"/>
                </a:cubicBezTo>
                <a:close/>
              </a:path>
            </a:pathLst>
          </a:custGeom>
          <a:blipFill dpi="0" rotWithShape="0">
            <a:blip r:embed="rId2"/>
            <a:srcRect/>
            <a:stretch>
              <a:fillRect l="-23004" t="1279" r="-1726" b="-1279"/>
            </a:stretch>
          </a:blipFill>
        </p:spPr>
        <p:txBody>
          <a:bodyPr wrap="square" lIns="0" tIns="0" rIns="0" bIns="0" rtlCol="0">
            <a:noAutofit/>
          </a:bodyPr>
          <a:lstStyle/>
          <a:p>
            <a:endParaRPr dirty="0">
              <a:solidFill>
                <a:srgbClr val="459597"/>
              </a:solidFill>
            </a:endParaRPr>
          </a:p>
        </p:txBody>
      </p:sp>
      <p:pic>
        <p:nvPicPr>
          <p:cNvPr id="13" name="Picture 12">
            <a:extLst>
              <a:ext uri="{FF2B5EF4-FFF2-40B4-BE49-F238E27FC236}">
                <a16:creationId xmlns:a16="http://schemas.microsoft.com/office/drawing/2014/main" id="{46B5CDD8-E6B1-BBC5-471F-5AE795D8EEE5}"/>
              </a:ext>
            </a:extLst>
          </p:cNvPr>
          <p:cNvPicPr>
            <a:picLocks noChangeAspect="1"/>
          </p:cNvPicPr>
          <p:nvPr/>
        </p:nvPicPr>
        <p:blipFill>
          <a:blip r:embed="rId3">
            <a:biLevel thresh="50000"/>
            <a:alphaModFix amt="58000"/>
            <a:extLst>
              <a:ext uri="{28A0092B-C50C-407E-A947-70E740481C1C}">
                <a14:useLocalDpi xmlns:a14="http://schemas.microsoft.com/office/drawing/2010/main" val="0"/>
              </a:ext>
            </a:extLst>
          </a:blip>
          <a:srcRect l="53155" t="-1" r="5047" b="49903"/>
          <a:stretch/>
        </p:blipFill>
        <p:spPr>
          <a:xfrm>
            <a:off x="-773142" y="4467875"/>
            <a:ext cx="3580276" cy="2659133"/>
          </a:xfrm>
          <a:prstGeom prst="rect">
            <a:avLst/>
          </a:prstGeom>
        </p:spPr>
      </p:pic>
    </p:spTree>
    <p:extLst>
      <p:ext uri="{BB962C8B-B14F-4D97-AF65-F5344CB8AC3E}">
        <p14:creationId xmlns:p14="http://schemas.microsoft.com/office/powerpoint/2010/main" val="7322386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CE12A1-80CF-CDF8-8375-5E7F8553B7E7}"/>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754F4653-FD51-55DA-8064-E1A548FB1525}"/>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8733468" y="-285174"/>
            <a:ext cx="3580276" cy="2659133"/>
          </a:xfrm>
          <a:prstGeom prst="rect">
            <a:avLst/>
          </a:prstGeom>
        </p:spPr>
      </p:pic>
      <p:sp>
        <p:nvSpPr>
          <p:cNvPr id="14" name="Text Placeholder 3">
            <a:extLst>
              <a:ext uri="{FF2B5EF4-FFF2-40B4-BE49-F238E27FC236}">
                <a16:creationId xmlns:a16="http://schemas.microsoft.com/office/drawing/2014/main" id="{B6AB79E7-7F8D-A515-32E2-A792946E0634}"/>
              </a:ext>
            </a:extLst>
          </p:cNvPr>
          <p:cNvSpPr txBox="1">
            <a:spLocks/>
          </p:cNvSpPr>
          <p:nvPr/>
        </p:nvSpPr>
        <p:spPr>
          <a:xfrm>
            <a:off x="981337" y="441215"/>
            <a:ext cx="7532719"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Osnovna vsebina</a:t>
            </a:r>
          </a:p>
          <a:p>
            <a:pPr>
              <a:lnSpc>
                <a:spcPts val="3720"/>
              </a:lnSpc>
            </a:pPr>
            <a:endParaRPr lang="en-US" dirty="0"/>
          </a:p>
        </p:txBody>
      </p:sp>
      <p:cxnSp>
        <p:nvCxnSpPr>
          <p:cNvPr id="15" name="Straight Connector 14">
            <a:extLst>
              <a:ext uri="{FF2B5EF4-FFF2-40B4-BE49-F238E27FC236}">
                <a16:creationId xmlns:a16="http://schemas.microsoft.com/office/drawing/2014/main" id="{3EBAC616-064B-201F-1B49-2AC522093407}"/>
              </a:ext>
            </a:extLst>
          </p:cNvPr>
          <p:cNvCxnSpPr>
            <a:cxnSpLocks/>
          </p:cNvCxnSpPr>
          <p:nvPr/>
        </p:nvCxnSpPr>
        <p:spPr>
          <a:xfrm>
            <a:off x="0" y="1041449"/>
            <a:ext cx="41148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6" name="Text Placeholder 5">
            <a:extLst>
              <a:ext uri="{FF2B5EF4-FFF2-40B4-BE49-F238E27FC236}">
                <a16:creationId xmlns:a16="http://schemas.microsoft.com/office/drawing/2014/main" id="{5D5495E1-5046-F9A7-1EFE-E84AA90D9A22}"/>
              </a:ext>
            </a:extLst>
          </p:cNvPr>
          <p:cNvSpPr txBox="1">
            <a:spLocks/>
          </p:cNvSpPr>
          <p:nvPr/>
        </p:nvSpPr>
        <p:spPr>
          <a:xfrm>
            <a:off x="981337" y="2557369"/>
            <a:ext cx="3131194"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Kratke dobavne verige</a:t>
            </a:r>
          </a:p>
          <a:p>
            <a:pPr>
              <a:lnSpc>
                <a:spcPts val="2900"/>
              </a:lnSpc>
            </a:pPr>
            <a:endParaRPr lang="en-US" dirty="0"/>
          </a:p>
        </p:txBody>
      </p:sp>
      <p:sp>
        <p:nvSpPr>
          <p:cNvPr id="17" name="Text Placeholder 4">
            <a:extLst>
              <a:ext uri="{FF2B5EF4-FFF2-40B4-BE49-F238E27FC236}">
                <a16:creationId xmlns:a16="http://schemas.microsoft.com/office/drawing/2014/main" id="{785B373F-AB34-AE26-EC8A-C0B24BD722CF}"/>
              </a:ext>
            </a:extLst>
          </p:cNvPr>
          <p:cNvSpPr txBox="1">
            <a:spLocks/>
          </p:cNvSpPr>
          <p:nvPr/>
        </p:nvSpPr>
        <p:spPr>
          <a:xfrm>
            <a:off x="977624" y="3577102"/>
            <a:ext cx="4344464" cy="2286089"/>
          </a:xfrm>
          <a:prstGeom prst="rect">
            <a:avLst/>
          </a:prstGeom>
        </p:spPr>
        <p:txBody>
          <a:bodyPr lIns="91440" tIns="45720" rIns="91440" bIns="45720" numCol="1" spcCol="324000" anchor="t"/>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sz="2200" dirty="0" err="1">
                <a:solidFill>
                  <a:srgbClr val="414141"/>
                </a:solidFill>
              </a:rPr>
              <a:t>Spoznajte</a:t>
            </a:r>
            <a:r>
              <a:rPr lang="en-GB" sz="2200" dirty="0">
                <a:solidFill>
                  <a:srgbClr val="414141"/>
                </a:solidFill>
              </a:rPr>
              <a:t>, </a:t>
            </a:r>
            <a:r>
              <a:rPr lang="en-GB" sz="2200" dirty="0" err="1">
                <a:solidFill>
                  <a:srgbClr val="414141"/>
                </a:solidFill>
              </a:rPr>
              <a:t>kako</a:t>
            </a:r>
            <a:r>
              <a:rPr lang="en-GB" sz="2200" dirty="0">
                <a:solidFill>
                  <a:srgbClr val="414141"/>
                </a:solidFill>
              </a:rPr>
              <a:t> </a:t>
            </a:r>
            <a:r>
              <a:rPr lang="en-GB" sz="2200" dirty="0" err="1">
                <a:solidFill>
                  <a:srgbClr val="414141"/>
                </a:solidFill>
              </a:rPr>
              <a:t>lokalno</a:t>
            </a:r>
            <a:r>
              <a:rPr lang="en-GB" sz="2200" dirty="0">
                <a:solidFill>
                  <a:srgbClr val="414141"/>
                </a:solidFill>
              </a:rPr>
              <a:t> </a:t>
            </a:r>
            <a:r>
              <a:rPr lang="en-GB" sz="2200" dirty="0" err="1">
                <a:solidFill>
                  <a:srgbClr val="414141"/>
                </a:solidFill>
              </a:rPr>
              <a:t>nabavljanje</a:t>
            </a:r>
            <a:r>
              <a:rPr lang="en-GB" sz="2200" dirty="0">
                <a:solidFill>
                  <a:srgbClr val="414141"/>
                </a:solidFill>
              </a:rPr>
              <a:t> </a:t>
            </a:r>
            <a:r>
              <a:rPr lang="en-GB" sz="2200" dirty="0" err="1">
                <a:solidFill>
                  <a:srgbClr val="414141"/>
                </a:solidFill>
              </a:rPr>
              <a:t>blaga</a:t>
            </a:r>
            <a:r>
              <a:rPr lang="en-GB" sz="2200" dirty="0">
                <a:solidFill>
                  <a:srgbClr val="414141"/>
                </a:solidFill>
              </a:rPr>
              <a:t> in </a:t>
            </a:r>
            <a:r>
              <a:rPr lang="en-GB" sz="2200" dirty="0" err="1">
                <a:solidFill>
                  <a:srgbClr val="414141"/>
                </a:solidFill>
              </a:rPr>
              <a:t>storitev</a:t>
            </a:r>
            <a:r>
              <a:rPr lang="en-GB" sz="2200" dirty="0">
                <a:solidFill>
                  <a:srgbClr val="414141"/>
                </a:solidFill>
              </a:rPr>
              <a:t> – kot so hrana, tekstil, pohištvo in čistila – podpira mikro podjetja in zmanjšuje vpliv na okolje z nižjimi emisijami iz prometa.</a:t>
            </a:r>
          </a:p>
        </p:txBody>
      </p:sp>
      <p:sp>
        <p:nvSpPr>
          <p:cNvPr id="18" name="Slide Number Placeholder 5">
            <a:extLst>
              <a:ext uri="{FF2B5EF4-FFF2-40B4-BE49-F238E27FC236}">
                <a16:creationId xmlns:a16="http://schemas.microsoft.com/office/drawing/2014/main" id="{23AF48BD-4FD3-9CF8-4A6E-F1FD706E77CA}"/>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26</a:t>
            </a:fld>
            <a:endParaRPr lang="fr-CA" sz="1200" dirty="0"/>
          </a:p>
        </p:txBody>
      </p:sp>
      <p:sp>
        <p:nvSpPr>
          <p:cNvPr id="2" name="Text Placeholder 5">
            <a:extLst>
              <a:ext uri="{FF2B5EF4-FFF2-40B4-BE49-F238E27FC236}">
                <a16:creationId xmlns:a16="http://schemas.microsoft.com/office/drawing/2014/main" id="{E680BCFA-B4E8-FA71-4B90-49C7E032FFE5}"/>
              </a:ext>
            </a:extLst>
          </p:cNvPr>
          <p:cNvSpPr txBox="1">
            <a:spLocks/>
          </p:cNvSpPr>
          <p:nvPr/>
        </p:nvSpPr>
        <p:spPr>
          <a:xfrm>
            <a:off x="6460355" y="2557369"/>
            <a:ext cx="390776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Lokalna sodelovanja in partnerstva</a:t>
            </a:r>
          </a:p>
          <a:p>
            <a:pPr>
              <a:lnSpc>
                <a:spcPts val="2900"/>
              </a:lnSpc>
            </a:pPr>
            <a:endParaRPr lang="en-US" dirty="0"/>
          </a:p>
        </p:txBody>
      </p:sp>
      <p:sp>
        <p:nvSpPr>
          <p:cNvPr id="3" name="Text Placeholder 4">
            <a:extLst>
              <a:ext uri="{FF2B5EF4-FFF2-40B4-BE49-F238E27FC236}">
                <a16:creationId xmlns:a16="http://schemas.microsoft.com/office/drawing/2014/main" id="{C2330A76-61B5-ADDD-5D2E-F5C71AD9D696}"/>
              </a:ext>
            </a:extLst>
          </p:cNvPr>
          <p:cNvSpPr txBox="1">
            <a:spLocks/>
          </p:cNvSpPr>
          <p:nvPr/>
        </p:nvSpPr>
        <p:spPr>
          <a:xfrm>
            <a:off x="6485950" y="3577103"/>
            <a:ext cx="3690437" cy="2056782"/>
          </a:xfrm>
          <a:prstGeom prst="rect">
            <a:avLst/>
          </a:prstGeom>
        </p:spPr>
        <p:txBody>
          <a:bodyPr lIns="91440" tIns="45720" rIns="91440" bIns="45720" numCol="1" spcCol="324000" anchor="t"/>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sz="2200" dirty="0">
                <a:solidFill>
                  <a:srgbClr val="414141"/>
                </a:solidFill>
              </a:rPr>
              <a:t>Naučite se, kako vzpostaviti vzajemno koristne odnose s kmeti, obrtniki, </a:t>
            </a:r>
            <a:r>
              <a:rPr lang="en-GB" sz="2200" dirty="0" err="1">
                <a:solidFill>
                  <a:srgbClr val="414141"/>
                </a:solidFill>
              </a:rPr>
              <a:t>zadrugami</a:t>
            </a:r>
            <a:r>
              <a:rPr lang="en-GB" sz="2200" dirty="0">
                <a:solidFill>
                  <a:srgbClr val="414141"/>
                </a:solidFill>
              </a:rPr>
              <a:t> in </a:t>
            </a:r>
            <a:r>
              <a:rPr lang="en-GB" sz="2200" dirty="0" err="1">
                <a:solidFill>
                  <a:srgbClr val="414141"/>
                </a:solidFill>
              </a:rPr>
              <a:t>skupnostmi</a:t>
            </a:r>
            <a:r>
              <a:rPr lang="en-GB" sz="2200" dirty="0">
                <a:solidFill>
                  <a:srgbClr val="414141"/>
                </a:solidFill>
              </a:rPr>
              <a:t>, da v izkušnjo gostov vključite avtentične, lokalno zasnovane ponudbe.</a:t>
            </a:r>
          </a:p>
          <a:p>
            <a:pPr indent="0">
              <a:lnSpc>
                <a:spcPts val="2240"/>
              </a:lnSpc>
              <a:buClr>
                <a:srgbClr val="459597"/>
              </a:buClr>
            </a:pPr>
            <a:endParaRPr lang="en-GB" sz="2200" dirty="0">
              <a:solidFill>
                <a:srgbClr val="414141"/>
              </a:solidFill>
            </a:endParaRPr>
          </a:p>
        </p:txBody>
      </p:sp>
    </p:spTree>
    <p:extLst>
      <p:ext uri="{BB962C8B-B14F-4D97-AF65-F5344CB8AC3E}">
        <p14:creationId xmlns:p14="http://schemas.microsoft.com/office/powerpoint/2010/main" val="28941379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DBCA2A-479A-D759-F68C-3D9ADFC5D809}"/>
            </a:ext>
          </a:extLst>
        </p:cNvPr>
        <p:cNvGrpSpPr/>
        <p:nvPr/>
      </p:nvGrpSpPr>
      <p:grpSpPr>
        <a:xfrm>
          <a:off x="0" y="0"/>
          <a:ext cx="0" cy="0"/>
          <a:chOff x="0" y="0"/>
          <a:chExt cx="0" cy="0"/>
        </a:xfrm>
      </p:grpSpPr>
      <p:sp>
        <p:nvSpPr>
          <p:cNvPr id="22" name="Slide Number Placeholder 5">
            <a:extLst>
              <a:ext uri="{FF2B5EF4-FFF2-40B4-BE49-F238E27FC236}">
                <a16:creationId xmlns:a16="http://schemas.microsoft.com/office/drawing/2014/main" id="{37F5045B-570E-D949-8B77-685C8BA5CC61}"/>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27</a:t>
            </a:fld>
            <a:endParaRPr lang="fr-CA" sz="1200" dirty="0"/>
          </a:p>
        </p:txBody>
      </p:sp>
      <p:sp>
        <p:nvSpPr>
          <p:cNvPr id="2" name="Text Placeholder 3">
            <a:extLst>
              <a:ext uri="{FF2B5EF4-FFF2-40B4-BE49-F238E27FC236}">
                <a16:creationId xmlns:a16="http://schemas.microsoft.com/office/drawing/2014/main" id="{87E1F92E-AE59-944B-A431-A0BEB0B03D3D}"/>
              </a:ext>
            </a:extLst>
          </p:cNvPr>
          <p:cNvSpPr txBox="1">
            <a:spLocks/>
          </p:cNvSpPr>
          <p:nvPr/>
        </p:nvSpPr>
        <p:spPr>
          <a:xfrm>
            <a:off x="5909916" y="695174"/>
            <a:ext cx="7532719"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Osnovna vsebina</a:t>
            </a:r>
          </a:p>
          <a:p>
            <a:pPr>
              <a:lnSpc>
                <a:spcPts val="3720"/>
              </a:lnSpc>
            </a:pPr>
            <a:endParaRPr lang="en-US" dirty="0"/>
          </a:p>
        </p:txBody>
      </p:sp>
      <p:cxnSp>
        <p:nvCxnSpPr>
          <p:cNvPr id="3" name="Straight Connector 2">
            <a:extLst>
              <a:ext uri="{FF2B5EF4-FFF2-40B4-BE49-F238E27FC236}">
                <a16:creationId xmlns:a16="http://schemas.microsoft.com/office/drawing/2014/main" id="{2EB7970C-7A87-C4F6-29C4-82C2523E3057}"/>
              </a:ext>
            </a:extLst>
          </p:cNvPr>
          <p:cNvCxnSpPr>
            <a:cxnSpLocks/>
          </p:cNvCxnSpPr>
          <p:nvPr/>
        </p:nvCxnSpPr>
        <p:spPr>
          <a:xfrm>
            <a:off x="5360482" y="1275870"/>
            <a:ext cx="41148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8" name="Text Placeholder 5">
            <a:extLst>
              <a:ext uri="{FF2B5EF4-FFF2-40B4-BE49-F238E27FC236}">
                <a16:creationId xmlns:a16="http://schemas.microsoft.com/office/drawing/2014/main" id="{1D1C5B78-89DD-C086-C36B-EE5421C2E0F0}"/>
              </a:ext>
            </a:extLst>
          </p:cNvPr>
          <p:cNvSpPr txBox="1">
            <a:spLocks/>
          </p:cNvSpPr>
          <p:nvPr/>
        </p:nvSpPr>
        <p:spPr>
          <a:xfrm>
            <a:off x="5909916" y="1994916"/>
            <a:ext cx="4256987"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Vključevanje regionalne kulture v storitve</a:t>
            </a:r>
          </a:p>
          <a:p>
            <a:pPr>
              <a:lnSpc>
                <a:spcPts val="2900"/>
              </a:lnSpc>
            </a:pPr>
            <a:endParaRPr lang="en-US" dirty="0"/>
          </a:p>
        </p:txBody>
      </p:sp>
      <p:sp>
        <p:nvSpPr>
          <p:cNvPr id="15" name="Text Placeholder 4">
            <a:extLst>
              <a:ext uri="{FF2B5EF4-FFF2-40B4-BE49-F238E27FC236}">
                <a16:creationId xmlns:a16="http://schemas.microsoft.com/office/drawing/2014/main" id="{2621C772-738C-8C79-C528-EFD24B63D3CC}"/>
              </a:ext>
            </a:extLst>
          </p:cNvPr>
          <p:cNvSpPr>
            <a:spLocks noGrp="1"/>
          </p:cNvSpPr>
          <p:nvPr>
            <p:ph type="body" sz="quarter" idx="18"/>
          </p:nvPr>
        </p:nvSpPr>
        <p:spPr>
          <a:xfrm>
            <a:off x="5909916" y="3129441"/>
            <a:ext cx="4915400" cy="2430238"/>
          </a:xfrm>
        </p:spPr>
        <p:txBody>
          <a:bodyPr lIns="91440" tIns="45720" rIns="91440" bIns="45720" anchor="t"/>
          <a:lstStyle/>
          <a:p>
            <a:pPr>
              <a:lnSpc>
                <a:spcPts val="2300"/>
              </a:lnSpc>
            </a:pPr>
            <a:r>
              <a:rPr lang="it-IT" sz="2200" dirty="0" err="1">
                <a:solidFill>
                  <a:srgbClr val="414141"/>
                </a:solidFill>
              </a:rPr>
              <a:t>Raziščite, kako </a:t>
            </a:r>
            <a:r>
              <a:rPr lang="it-IT" sz="2200" dirty="0">
                <a:solidFill>
                  <a:srgbClr val="414141"/>
                </a:solidFill>
              </a:rPr>
              <a:t>lahko </a:t>
            </a:r>
            <a:r>
              <a:rPr lang="it-IT" sz="2200" dirty="0" err="1">
                <a:solidFill>
                  <a:srgbClr val="414141"/>
                </a:solidFill>
              </a:rPr>
              <a:t>kulinarične izkušnje</a:t>
            </a:r>
            <a:r>
              <a:rPr lang="it-IT" sz="2200" dirty="0">
                <a:solidFill>
                  <a:srgbClr val="414141"/>
                </a:solidFill>
              </a:rPr>
              <a:t>, pripovedovanje zgodb in </a:t>
            </a:r>
            <a:r>
              <a:rPr lang="it-IT" sz="2200" dirty="0" err="1">
                <a:solidFill>
                  <a:srgbClr val="414141"/>
                </a:solidFill>
              </a:rPr>
              <a:t>vodeni </a:t>
            </a:r>
            <a:r>
              <a:rPr lang="it-IT" sz="2200" dirty="0">
                <a:solidFill>
                  <a:srgbClr val="414141"/>
                </a:solidFill>
              </a:rPr>
              <a:t>ogledi, ki jih vodijo </a:t>
            </a:r>
            <a:r>
              <a:rPr lang="it-IT" sz="2200" dirty="0" err="1">
                <a:solidFill>
                  <a:srgbClr val="414141"/>
                </a:solidFill>
              </a:rPr>
              <a:t>lokalni prebivalci</a:t>
            </a:r>
            <a:r>
              <a:rPr lang="it-IT" sz="2200" dirty="0">
                <a:solidFill>
                  <a:srgbClr val="414141"/>
                </a:solidFill>
              </a:rPr>
              <a:t>, </a:t>
            </a:r>
            <a:r>
              <a:rPr lang="it-IT" sz="2200" dirty="0" err="1">
                <a:solidFill>
                  <a:srgbClr val="414141"/>
                </a:solidFill>
              </a:rPr>
              <a:t>obogatijo </a:t>
            </a:r>
            <a:r>
              <a:rPr lang="it-IT" sz="2200" dirty="0">
                <a:solidFill>
                  <a:srgbClr val="414141"/>
                </a:solidFill>
              </a:rPr>
              <a:t>bivanje gostov </a:t>
            </a:r>
            <a:r>
              <a:rPr lang="it-IT" sz="2200" dirty="0" err="1">
                <a:solidFill>
                  <a:srgbClr val="414141"/>
                </a:solidFill>
              </a:rPr>
              <a:t>in hkrati prinesejo prihodek lokalnemu</a:t>
            </a:r>
            <a:r>
              <a:rPr lang="it-IT" sz="2200" dirty="0">
                <a:solidFill>
                  <a:srgbClr val="414141"/>
                </a:solidFill>
              </a:rPr>
              <a:t> gospodarstvu.</a:t>
            </a:r>
          </a:p>
          <a:p>
            <a:pPr>
              <a:lnSpc>
                <a:spcPts val="2300"/>
              </a:lnSpc>
            </a:pPr>
            <a:endParaRPr lang="it-IT" sz="2200" dirty="0">
              <a:solidFill>
                <a:srgbClr val="414141"/>
              </a:solidFill>
            </a:endParaRPr>
          </a:p>
          <a:p>
            <a:pPr>
              <a:lnSpc>
                <a:spcPts val="2300"/>
              </a:lnSpc>
            </a:pPr>
            <a:endParaRPr lang="it-IT" sz="2200" dirty="0">
              <a:solidFill>
                <a:srgbClr val="414141"/>
              </a:solidFill>
              <a:ea typeface="Calibri" panose="020F0502020204030204"/>
              <a:cs typeface="Calibri" panose="020F0502020204030204"/>
            </a:endParaRPr>
          </a:p>
        </p:txBody>
      </p:sp>
      <p:sp>
        <p:nvSpPr>
          <p:cNvPr id="5" name="Freeform 4">
            <a:extLst>
              <a:ext uri="{FF2B5EF4-FFF2-40B4-BE49-F238E27FC236}">
                <a16:creationId xmlns:a16="http://schemas.microsoft.com/office/drawing/2014/main" id="{1AF13582-9F0A-AA55-2BD9-D71CE2936210}"/>
              </a:ext>
            </a:extLst>
          </p:cNvPr>
          <p:cNvSpPr/>
          <p:nvPr/>
        </p:nvSpPr>
        <p:spPr>
          <a:xfrm rot="10800000">
            <a:off x="410467" y="-1"/>
            <a:ext cx="4730673" cy="6150077"/>
          </a:xfrm>
          <a:custGeom>
            <a:avLst/>
            <a:gdLst>
              <a:gd name="connsiteX0" fmla="*/ 1788957 w 3577914"/>
              <a:gd name="connsiteY0" fmla="*/ 0 h 4651442"/>
              <a:gd name="connsiteX1" fmla="*/ 3577914 w 3577914"/>
              <a:gd name="connsiteY1" fmla="*/ 2004096 h 4651442"/>
              <a:gd name="connsiteX2" fmla="*/ 3574180 w 3577914"/>
              <a:gd name="connsiteY2" fmla="*/ 2117062 h 4651442"/>
              <a:gd name="connsiteX3" fmla="*/ 3577914 w 3577914"/>
              <a:gd name="connsiteY3" fmla="*/ 2117062 h 4651442"/>
              <a:gd name="connsiteX4" fmla="*/ 3577914 w 3577914"/>
              <a:gd name="connsiteY4" fmla="*/ 2942634 h 4651442"/>
              <a:gd name="connsiteX5" fmla="*/ 3577914 w 3577914"/>
              <a:gd name="connsiteY5" fmla="*/ 3055601 h 4651442"/>
              <a:gd name="connsiteX6" fmla="*/ 3577914 w 3577914"/>
              <a:gd name="connsiteY6" fmla="*/ 3135426 h 4651442"/>
              <a:gd name="connsiteX7" fmla="*/ 3572198 w 3577914"/>
              <a:gd name="connsiteY7" fmla="*/ 3135169 h 4651442"/>
              <a:gd name="connsiteX8" fmla="*/ 3571629 w 3577914"/>
              <a:gd name="connsiteY8" fmla="*/ 3135188 h 4651442"/>
              <a:gd name="connsiteX9" fmla="*/ 3577914 w 3577914"/>
              <a:gd name="connsiteY9" fmla="*/ 3301223 h 4651442"/>
              <a:gd name="connsiteX10" fmla="*/ 3574180 w 3577914"/>
              <a:gd name="connsiteY10" fmla="*/ 3435711 h 4651442"/>
              <a:gd name="connsiteX11" fmla="*/ 3577914 w 3577914"/>
              <a:gd name="connsiteY11" fmla="*/ 3435711 h 4651442"/>
              <a:gd name="connsiteX12" fmla="*/ 3577914 w 3577914"/>
              <a:gd name="connsiteY12" fmla="*/ 4418566 h 4651442"/>
              <a:gd name="connsiteX13" fmla="*/ 3577914 w 3577914"/>
              <a:gd name="connsiteY13" fmla="*/ 4553054 h 4651442"/>
              <a:gd name="connsiteX14" fmla="*/ 3577914 w 3577914"/>
              <a:gd name="connsiteY14" fmla="*/ 4648087 h 4651442"/>
              <a:gd name="connsiteX15" fmla="*/ 3572198 w 3577914"/>
              <a:gd name="connsiteY15" fmla="*/ 4647781 h 4651442"/>
              <a:gd name="connsiteX16" fmla="*/ 3479169 w 3577914"/>
              <a:gd name="connsiteY16" fmla="*/ 4651442 h 4651442"/>
              <a:gd name="connsiteX17" fmla="*/ 3479169 w 3577914"/>
              <a:gd name="connsiteY17" fmla="*/ 4647781 h 4651442"/>
              <a:gd name="connsiteX18" fmla="*/ 2799298 w 3577914"/>
              <a:gd name="connsiteY18" fmla="*/ 4647781 h 4651442"/>
              <a:gd name="connsiteX19" fmla="*/ 2706269 w 3577914"/>
              <a:gd name="connsiteY19" fmla="*/ 4647781 h 4651442"/>
              <a:gd name="connsiteX20" fmla="*/ 1658442 w 3577914"/>
              <a:gd name="connsiteY20" fmla="*/ 4647781 h 4651442"/>
              <a:gd name="connsiteX21" fmla="*/ 885543 w 3577914"/>
              <a:gd name="connsiteY21" fmla="*/ 4647781 h 4651442"/>
              <a:gd name="connsiteX22" fmla="*/ 885543 w 3577914"/>
              <a:gd name="connsiteY22" fmla="*/ 4647782 h 4651442"/>
              <a:gd name="connsiteX23" fmla="*/ 530889 w 3577914"/>
              <a:gd name="connsiteY23" fmla="*/ 4647782 h 4651442"/>
              <a:gd name="connsiteX24" fmla="*/ 0 w 3577914"/>
              <a:gd name="connsiteY24" fmla="*/ 4647782 h 4651442"/>
              <a:gd name="connsiteX25" fmla="*/ 0 w 3577914"/>
              <a:gd name="connsiteY25" fmla="*/ 4553054 h 4651442"/>
              <a:gd name="connsiteX26" fmla="*/ 0 w 3577914"/>
              <a:gd name="connsiteY26" fmla="*/ 4418566 h 4651442"/>
              <a:gd name="connsiteX27" fmla="*/ 0 w 3577914"/>
              <a:gd name="connsiteY27" fmla="*/ 3435711 h 4651442"/>
              <a:gd name="connsiteX28" fmla="*/ 3734 w 3577914"/>
              <a:gd name="connsiteY28" fmla="*/ 3435711 h 4651442"/>
              <a:gd name="connsiteX29" fmla="*/ 0 w 3577914"/>
              <a:gd name="connsiteY29" fmla="*/ 3301223 h 4651442"/>
              <a:gd name="connsiteX30" fmla="*/ 6265 w 3577914"/>
              <a:gd name="connsiteY30" fmla="*/ 3135170 h 4651442"/>
              <a:gd name="connsiteX31" fmla="*/ 0 w 3577914"/>
              <a:gd name="connsiteY31" fmla="*/ 3135170 h 4651442"/>
              <a:gd name="connsiteX32" fmla="*/ 0 w 3577914"/>
              <a:gd name="connsiteY32" fmla="*/ 3055601 h 4651442"/>
              <a:gd name="connsiteX33" fmla="*/ 0 w 3577914"/>
              <a:gd name="connsiteY33" fmla="*/ 2942634 h 4651442"/>
              <a:gd name="connsiteX34" fmla="*/ 0 w 3577914"/>
              <a:gd name="connsiteY34" fmla="*/ 2117062 h 4651442"/>
              <a:gd name="connsiteX35" fmla="*/ 3734 w 3577914"/>
              <a:gd name="connsiteY35" fmla="*/ 2117062 h 4651442"/>
              <a:gd name="connsiteX36" fmla="*/ 0 w 3577914"/>
              <a:gd name="connsiteY36" fmla="*/ 2004096 h 4651442"/>
              <a:gd name="connsiteX37" fmla="*/ 1788957 w 3577914"/>
              <a:gd name="connsiteY37" fmla="*/ 0 h 465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577914" h="4651442">
                <a:moveTo>
                  <a:pt x="1788957" y="0"/>
                </a:moveTo>
                <a:cubicBezTo>
                  <a:pt x="2778672" y="0"/>
                  <a:pt x="3577914" y="899543"/>
                  <a:pt x="3577914" y="2004096"/>
                </a:cubicBezTo>
                <a:cubicBezTo>
                  <a:pt x="3577914" y="2041750"/>
                  <a:pt x="3577914" y="2083592"/>
                  <a:pt x="3574180" y="2117062"/>
                </a:cubicBezTo>
                <a:lnTo>
                  <a:pt x="3577914" y="2117062"/>
                </a:lnTo>
                <a:lnTo>
                  <a:pt x="3577914" y="2942634"/>
                </a:lnTo>
                <a:lnTo>
                  <a:pt x="3577914" y="3055601"/>
                </a:lnTo>
                <a:lnTo>
                  <a:pt x="3577914" y="3135426"/>
                </a:lnTo>
                <a:lnTo>
                  <a:pt x="3572198" y="3135169"/>
                </a:lnTo>
                <a:lnTo>
                  <a:pt x="3571629" y="3135188"/>
                </a:lnTo>
                <a:lnTo>
                  <a:pt x="3577914" y="3301223"/>
                </a:lnTo>
                <a:cubicBezTo>
                  <a:pt x="3577914" y="3346051"/>
                  <a:pt x="3577914" y="3395864"/>
                  <a:pt x="3574180" y="3435711"/>
                </a:cubicBezTo>
                <a:lnTo>
                  <a:pt x="3577914" y="3435711"/>
                </a:lnTo>
                <a:lnTo>
                  <a:pt x="3577914" y="4418566"/>
                </a:lnTo>
                <a:lnTo>
                  <a:pt x="3577914" y="4553054"/>
                </a:lnTo>
                <a:lnTo>
                  <a:pt x="3577914" y="4648087"/>
                </a:lnTo>
                <a:lnTo>
                  <a:pt x="3572198" y="4647781"/>
                </a:lnTo>
                <a:cubicBezTo>
                  <a:pt x="3541189" y="4647781"/>
                  <a:pt x="3510179" y="4647781"/>
                  <a:pt x="3479169" y="4651442"/>
                </a:cubicBezTo>
                <a:lnTo>
                  <a:pt x="3479169" y="4647781"/>
                </a:lnTo>
                <a:lnTo>
                  <a:pt x="2799298" y="4647781"/>
                </a:lnTo>
                <a:lnTo>
                  <a:pt x="2706269" y="4647781"/>
                </a:lnTo>
                <a:lnTo>
                  <a:pt x="1658442" y="4647781"/>
                </a:lnTo>
                <a:lnTo>
                  <a:pt x="885543" y="4647781"/>
                </a:lnTo>
                <a:lnTo>
                  <a:pt x="885543" y="4647782"/>
                </a:lnTo>
                <a:lnTo>
                  <a:pt x="530889" y="4647782"/>
                </a:lnTo>
                <a:lnTo>
                  <a:pt x="0" y="4647782"/>
                </a:lnTo>
                <a:lnTo>
                  <a:pt x="0" y="4553054"/>
                </a:lnTo>
                <a:lnTo>
                  <a:pt x="0" y="4418566"/>
                </a:lnTo>
                <a:lnTo>
                  <a:pt x="0" y="3435711"/>
                </a:lnTo>
                <a:lnTo>
                  <a:pt x="3734" y="3435711"/>
                </a:lnTo>
                <a:cubicBezTo>
                  <a:pt x="0" y="3390881"/>
                  <a:pt x="0" y="3346050"/>
                  <a:pt x="0" y="3301223"/>
                </a:cubicBezTo>
                <a:lnTo>
                  <a:pt x="6265" y="3135170"/>
                </a:lnTo>
                <a:lnTo>
                  <a:pt x="0" y="3135170"/>
                </a:lnTo>
                <a:lnTo>
                  <a:pt x="0" y="3055601"/>
                </a:lnTo>
                <a:lnTo>
                  <a:pt x="0" y="2942634"/>
                </a:lnTo>
                <a:lnTo>
                  <a:pt x="0" y="2117062"/>
                </a:lnTo>
                <a:lnTo>
                  <a:pt x="3734" y="2117062"/>
                </a:lnTo>
                <a:cubicBezTo>
                  <a:pt x="0" y="2079407"/>
                  <a:pt x="0" y="2041749"/>
                  <a:pt x="0" y="2004096"/>
                </a:cubicBezTo>
                <a:cubicBezTo>
                  <a:pt x="0" y="895356"/>
                  <a:pt x="799240" y="0"/>
                  <a:pt x="1788957" y="0"/>
                </a:cubicBezTo>
                <a:close/>
              </a:path>
            </a:pathLst>
          </a:custGeom>
          <a:blipFill dpi="0" rotWithShape="0">
            <a:blip r:embed="rId2"/>
            <a:srcRect/>
            <a:stretch>
              <a:fillRect l="-56274" r="-56274"/>
            </a:stretch>
          </a:blipFill>
        </p:spPr>
        <p:txBody>
          <a:bodyPr wrap="square" lIns="0" tIns="0" rIns="0" bIns="0" rtlCol="0">
            <a:noAutofit/>
          </a:bodyPr>
          <a:lstStyle/>
          <a:p>
            <a:endParaRPr>
              <a:solidFill>
                <a:srgbClr val="459597"/>
              </a:solidFill>
            </a:endParaRPr>
          </a:p>
        </p:txBody>
      </p:sp>
      <p:pic>
        <p:nvPicPr>
          <p:cNvPr id="6" name="Picture 5">
            <a:extLst>
              <a:ext uri="{FF2B5EF4-FFF2-40B4-BE49-F238E27FC236}">
                <a16:creationId xmlns:a16="http://schemas.microsoft.com/office/drawing/2014/main" id="{37554670-24F8-9FAD-8370-12406884F0AB}"/>
              </a:ext>
            </a:extLst>
          </p:cNvPr>
          <p:cNvPicPr>
            <a:picLocks noChangeAspect="1"/>
          </p:cNvPicPr>
          <p:nvPr/>
        </p:nvPicPr>
        <p:blipFill>
          <a:blip r:embed="rId3">
            <a:alphaModFix/>
            <a:extLst>
              <a:ext uri="{28A0092B-C50C-407E-A947-70E740481C1C}">
                <a14:useLocalDpi xmlns:a14="http://schemas.microsoft.com/office/drawing/2010/main" val="0"/>
              </a:ext>
            </a:extLst>
          </a:blip>
          <a:srcRect l="53155" t="-1" r="5047" b="49903"/>
          <a:stretch/>
        </p:blipFill>
        <p:spPr>
          <a:xfrm>
            <a:off x="894032" y="4106024"/>
            <a:ext cx="3580276" cy="2659133"/>
          </a:xfrm>
          <a:prstGeom prst="rect">
            <a:avLst/>
          </a:prstGeom>
        </p:spPr>
      </p:pic>
    </p:spTree>
    <p:extLst>
      <p:ext uri="{BB962C8B-B14F-4D97-AF65-F5344CB8AC3E}">
        <p14:creationId xmlns:p14="http://schemas.microsoft.com/office/powerpoint/2010/main" val="30253117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30928D-1696-4678-9C36-490275EE85D6}"/>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0D88CB54-D493-C150-C4AF-BB69C7BCC58C}"/>
              </a:ext>
            </a:extLst>
          </p:cNvPr>
          <p:cNvSpPr>
            <a:spLocks noGrp="1"/>
          </p:cNvSpPr>
          <p:nvPr>
            <p:ph type="body" sz="quarter" idx="65"/>
          </p:nvPr>
        </p:nvSpPr>
        <p:spPr>
          <a:solidFill>
            <a:srgbClr val="EC7C69"/>
          </a:solidFill>
        </p:spPr>
        <p:txBody>
          <a:bodyPr/>
          <a:lstStyle/>
          <a:p>
            <a:pPr algn="ctr"/>
            <a:r>
              <a:rPr lang="en-GB" sz="1200" dirty="0"/>
              <a:t>Avtor fotografije: </a:t>
            </a:r>
            <a:r>
              <a:rPr lang="en-GB" sz="1200" dirty="0" err="1"/>
              <a:t>Meridaunia</a:t>
            </a:r>
            <a:endParaRPr lang="en-GB" sz="1200" dirty="0"/>
          </a:p>
        </p:txBody>
      </p:sp>
      <p:pic>
        <p:nvPicPr>
          <p:cNvPr id="13" name="Segnaposto immagine 12">
            <a:extLst>
              <a:ext uri="{FF2B5EF4-FFF2-40B4-BE49-F238E27FC236}">
                <a16:creationId xmlns:a16="http://schemas.microsoft.com/office/drawing/2014/main" id="{3C8630A9-F7E4-3220-7497-7A487C2329F3}"/>
              </a:ext>
            </a:extLst>
          </p:cNvPr>
          <p:cNvPicPr>
            <a:picLocks noGrp="1" noChangeAspect="1"/>
          </p:cNvPicPr>
          <p:nvPr>
            <p:ph type="pic" sz="quarter" idx="13"/>
          </p:nvPr>
        </p:nvPicPr>
        <p:blipFill>
          <a:blip r:embed="rId2"/>
          <a:srcRect l="25045" r="25045"/>
          <a:stretch/>
        </p:blipFill>
        <p:spPr>
          <a:xfrm>
            <a:off x="6966760" y="2884487"/>
            <a:ext cx="3896842" cy="3973513"/>
          </a:xfrm>
        </p:spPr>
      </p:pic>
      <p:sp>
        <p:nvSpPr>
          <p:cNvPr id="7" name="Text Placeholder 3">
            <a:extLst>
              <a:ext uri="{FF2B5EF4-FFF2-40B4-BE49-F238E27FC236}">
                <a16:creationId xmlns:a16="http://schemas.microsoft.com/office/drawing/2014/main" id="{F7E1ED92-0E52-1E63-0E95-0923D5E57CE7}"/>
              </a:ext>
            </a:extLst>
          </p:cNvPr>
          <p:cNvSpPr txBox="1">
            <a:spLocks/>
          </p:cNvSpPr>
          <p:nvPr/>
        </p:nvSpPr>
        <p:spPr>
          <a:xfrm>
            <a:off x="901126" y="617657"/>
            <a:ext cx="7532719"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Osnovna vsebina</a:t>
            </a:r>
          </a:p>
          <a:p>
            <a:pPr>
              <a:lnSpc>
                <a:spcPts val="3720"/>
              </a:lnSpc>
            </a:pPr>
            <a:endParaRPr lang="en-US" dirty="0"/>
          </a:p>
        </p:txBody>
      </p:sp>
      <p:cxnSp>
        <p:nvCxnSpPr>
          <p:cNvPr id="9" name="Straight Connector 8">
            <a:extLst>
              <a:ext uri="{FF2B5EF4-FFF2-40B4-BE49-F238E27FC236}">
                <a16:creationId xmlns:a16="http://schemas.microsoft.com/office/drawing/2014/main" id="{3CD4D576-51DA-7EA1-715C-E63C74F8354E}"/>
              </a:ext>
            </a:extLst>
          </p:cNvPr>
          <p:cNvCxnSpPr>
            <a:cxnSpLocks/>
          </p:cNvCxnSpPr>
          <p:nvPr/>
        </p:nvCxnSpPr>
        <p:spPr>
          <a:xfrm flipV="1">
            <a:off x="0" y="1178815"/>
            <a:ext cx="4495800" cy="19538"/>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0" name="Text Placeholder 5">
            <a:extLst>
              <a:ext uri="{FF2B5EF4-FFF2-40B4-BE49-F238E27FC236}">
                <a16:creationId xmlns:a16="http://schemas.microsoft.com/office/drawing/2014/main" id="{16F721C9-65C7-E923-6BAA-C6CF14949653}"/>
              </a:ext>
            </a:extLst>
          </p:cNvPr>
          <p:cNvSpPr txBox="1">
            <a:spLocks/>
          </p:cNvSpPr>
          <p:nvPr/>
        </p:nvSpPr>
        <p:spPr>
          <a:xfrm>
            <a:off x="901126" y="1936937"/>
            <a:ext cx="4492308"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Turizem kot gospodarski multiplikator</a:t>
            </a:r>
          </a:p>
          <a:p>
            <a:pPr>
              <a:lnSpc>
                <a:spcPts val="2900"/>
              </a:lnSpc>
            </a:pPr>
            <a:endParaRPr lang="en-US" dirty="0"/>
          </a:p>
        </p:txBody>
      </p:sp>
      <p:sp>
        <p:nvSpPr>
          <p:cNvPr id="11" name="Text Placeholder 4">
            <a:extLst>
              <a:ext uri="{FF2B5EF4-FFF2-40B4-BE49-F238E27FC236}">
                <a16:creationId xmlns:a16="http://schemas.microsoft.com/office/drawing/2014/main" id="{9215EC7A-CD02-B202-0746-4949BFDD07FC}"/>
              </a:ext>
            </a:extLst>
          </p:cNvPr>
          <p:cNvSpPr txBox="1">
            <a:spLocks/>
          </p:cNvSpPr>
          <p:nvPr/>
        </p:nvSpPr>
        <p:spPr>
          <a:xfrm>
            <a:off x="901126" y="3501308"/>
            <a:ext cx="4915400" cy="2430238"/>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00"/>
              </a:lnSpc>
            </a:pPr>
            <a:r>
              <a:rPr lang="it-IT" dirty="0" err="1"/>
              <a:t>Preučite, kako </a:t>
            </a:r>
            <a:r>
              <a:rPr lang="it-IT" dirty="0"/>
              <a:t>lahko </a:t>
            </a:r>
            <a:r>
              <a:rPr lang="it-IT" dirty="0" err="1"/>
              <a:t>vsak </a:t>
            </a:r>
            <a:r>
              <a:rPr lang="it-IT" dirty="0"/>
              <a:t>evro, </a:t>
            </a:r>
            <a:r>
              <a:rPr lang="it-IT" dirty="0" err="1"/>
              <a:t>porabljen </a:t>
            </a:r>
            <a:r>
              <a:rPr lang="it-IT" dirty="0"/>
              <a:t>za </a:t>
            </a:r>
            <a:r>
              <a:rPr lang="it-IT" dirty="0" err="1"/>
              <a:t>nastanitev</a:t>
            </a:r>
            <a:r>
              <a:rPr lang="it-IT" dirty="0"/>
              <a:t>, kroži </a:t>
            </a:r>
            <a:r>
              <a:rPr lang="it-IT" dirty="0" err="1"/>
              <a:t>v lokalnem</a:t>
            </a:r>
            <a:r>
              <a:rPr lang="it-IT" dirty="0"/>
              <a:t> gospodarstvu, </a:t>
            </a:r>
            <a:r>
              <a:rPr lang="it-IT" dirty="0" err="1"/>
              <a:t>če </a:t>
            </a:r>
            <a:r>
              <a:rPr lang="it-IT" dirty="0"/>
              <a:t>so nabava, </a:t>
            </a:r>
            <a:r>
              <a:rPr lang="it-IT" dirty="0" err="1"/>
              <a:t>zaposlovanje </a:t>
            </a:r>
            <a:r>
              <a:rPr lang="it-IT" dirty="0"/>
              <a:t>in oblikovanje </a:t>
            </a:r>
            <a:r>
              <a:rPr lang="it-IT" dirty="0" err="1"/>
              <a:t>izkušenj namerno lokalizirani</a:t>
            </a:r>
            <a:r>
              <a:rPr lang="it-IT" dirty="0"/>
              <a:t>.</a:t>
            </a:r>
          </a:p>
          <a:p>
            <a:pPr>
              <a:lnSpc>
                <a:spcPts val="2300"/>
              </a:lnSpc>
            </a:pPr>
            <a:endParaRPr lang="it-IT" dirty="0">
              <a:ea typeface="Calibri" panose="020F0502020204030204"/>
              <a:cs typeface="Calibri" panose="020F0502020204030204"/>
            </a:endParaRPr>
          </a:p>
        </p:txBody>
      </p:sp>
      <p:pic>
        <p:nvPicPr>
          <p:cNvPr id="19" name="Picture 18">
            <a:extLst>
              <a:ext uri="{FF2B5EF4-FFF2-40B4-BE49-F238E27FC236}">
                <a16:creationId xmlns:a16="http://schemas.microsoft.com/office/drawing/2014/main" id="{D51EEB32-65AD-2052-783F-11BF2C5E6E1D}"/>
              </a:ext>
            </a:extLst>
          </p:cNvPr>
          <p:cNvPicPr>
            <a:picLocks noChangeAspect="1"/>
          </p:cNvPicPr>
          <p:nvPr/>
        </p:nvPicPr>
        <p:blipFill>
          <a:blip r:embed="rId3">
            <a:biLevel thresh="50000"/>
            <a:alphaModFix amt="58000"/>
            <a:extLst>
              <a:ext uri="{28A0092B-C50C-407E-A947-70E740481C1C}">
                <a14:useLocalDpi xmlns:a14="http://schemas.microsoft.com/office/drawing/2010/main" val="0"/>
              </a:ext>
            </a:extLst>
          </a:blip>
          <a:srcRect l="53155" t="-1" r="5047" b="49903"/>
          <a:stretch/>
        </p:blipFill>
        <p:spPr>
          <a:xfrm>
            <a:off x="5497341" y="4482623"/>
            <a:ext cx="3580276" cy="2659133"/>
          </a:xfrm>
          <a:prstGeom prst="rect">
            <a:avLst/>
          </a:prstGeom>
        </p:spPr>
      </p:pic>
      <p:sp>
        <p:nvSpPr>
          <p:cNvPr id="20" name="Slide Number Placeholder 5">
            <a:extLst>
              <a:ext uri="{FF2B5EF4-FFF2-40B4-BE49-F238E27FC236}">
                <a16:creationId xmlns:a16="http://schemas.microsoft.com/office/drawing/2014/main" id="{8548D3CC-9063-A9DB-EF83-26770FB62633}"/>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28</a:t>
            </a:fld>
            <a:endParaRPr lang="fr-CA" sz="1200" dirty="0"/>
          </a:p>
        </p:txBody>
      </p:sp>
    </p:spTree>
    <p:extLst>
      <p:ext uri="{BB962C8B-B14F-4D97-AF65-F5344CB8AC3E}">
        <p14:creationId xmlns:p14="http://schemas.microsoft.com/office/powerpoint/2010/main" val="18738824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6C637-C2F3-40E6-4199-6061F87379D7}"/>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6723D788-F9FA-1289-D5C6-265D531EEEEC}"/>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Ključno področje učenja</a:t>
            </a:r>
          </a:p>
        </p:txBody>
      </p:sp>
      <p:sp>
        <p:nvSpPr>
          <p:cNvPr id="6" name="Text Placeholder 5">
            <a:extLst>
              <a:ext uri="{FF2B5EF4-FFF2-40B4-BE49-F238E27FC236}">
                <a16:creationId xmlns:a16="http://schemas.microsoft.com/office/drawing/2014/main" id="{D84577FE-922E-26C7-AE70-76D8F33A89B5}"/>
              </a:ext>
            </a:extLst>
          </p:cNvPr>
          <p:cNvSpPr>
            <a:spLocks noGrp="1"/>
          </p:cNvSpPr>
          <p:nvPr>
            <p:ph type="body" sz="quarter" idx="19"/>
          </p:nvPr>
        </p:nvSpPr>
        <p:spPr>
          <a:xfrm>
            <a:off x="423358" y="941779"/>
            <a:ext cx="1197303" cy="385564"/>
          </a:xfrm>
        </p:spPr>
        <p:txBody>
          <a:bodyPr/>
          <a:lstStyle/>
          <a:p>
            <a:r>
              <a:rPr lang="en-US" dirty="0"/>
              <a:t>04</a:t>
            </a:r>
          </a:p>
        </p:txBody>
      </p:sp>
      <p:sp>
        <p:nvSpPr>
          <p:cNvPr id="7" name="Text Placeholder 6">
            <a:extLst>
              <a:ext uri="{FF2B5EF4-FFF2-40B4-BE49-F238E27FC236}">
                <a16:creationId xmlns:a16="http://schemas.microsoft.com/office/drawing/2014/main" id="{86D72953-939E-2EE5-3603-AC209AEA3BB4}"/>
              </a:ext>
            </a:extLst>
          </p:cNvPr>
          <p:cNvSpPr>
            <a:spLocks noGrp="1"/>
          </p:cNvSpPr>
          <p:nvPr>
            <p:ph type="body" sz="quarter" idx="16"/>
          </p:nvPr>
        </p:nvSpPr>
        <p:spPr>
          <a:xfrm>
            <a:off x="4496297" y="543227"/>
            <a:ext cx="7486154" cy="803654"/>
          </a:xfrm>
          <a:prstGeom prst="rect">
            <a:avLst/>
          </a:prstGeom>
        </p:spPr>
        <p:txBody>
          <a:bodyPr/>
          <a:lstStyle/>
          <a:p>
            <a:pPr>
              <a:lnSpc>
                <a:spcPts val="2960"/>
              </a:lnSpc>
            </a:pPr>
            <a:r>
              <a:rPr lang="en-US" dirty="0"/>
              <a:t>Regulativni okviri in poslovni modeli, usmerjeni v skupnost </a:t>
            </a:r>
          </a:p>
          <a:p>
            <a:pPr>
              <a:lnSpc>
                <a:spcPts val="2960"/>
              </a:lnSpc>
            </a:pPr>
            <a:endParaRPr lang="en-GB" sz="2800" dirty="0"/>
          </a:p>
        </p:txBody>
      </p:sp>
      <p:sp>
        <p:nvSpPr>
          <p:cNvPr id="4" name="Text Placeholder 3">
            <a:extLst>
              <a:ext uri="{FF2B5EF4-FFF2-40B4-BE49-F238E27FC236}">
                <a16:creationId xmlns:a16="http://schemas.microsoft.com/office/drawing/2014/main" id="{BA9102F0-F3DE-CB6E-1E6D-EBA64EB77B8E}"/>
              </a:ext>
            </a:extLst>
          </p:cNvPr>
          <p:cNvSpPr>
            <a:spLocks noGrp="1"/>
          </p:cNvSpPr>
          <p:nvPr>
            <p:ph type="body" sz="quarter" idx="21"/>
          </p:nvPr>
        </p:nvSpPr>
        <p:spPr>
          <a:xfrm>
            <a:off x="4496297" y="1723013"/>
            <a:ext cx="6801786" cy="4736049"/>
          </a:xfrm>
          <a:prstGeom prst="rect">
            <a:avLst/>
          </a:prstGeom>
        </p:spPr>
        <p:txBody>
          <a:bodyPr lIns="91440" tIns="45720" rIns="91440" bIns="45720" anchor="t"/>
          <a:lstStyle/>
          <a:p>
            <a:pPr>
              <a:lnSpc>
                <a:spcPts val="2340"/>
              </a:lnSpc>
            </a:pPr>
            <a:r>
              <a:rPr lang="en-GB" b="0" i="0" dirty="0">
                <a:effectLst/>
                <a:latin typeface="Calibri"/>
                <a:ea typeface="Calibri"/>
                <a:cs typeface="Calibri"/>
              </a:rPr>
              <a:t>Sprejemanje regulativnih orodij in lokalno zasnovanih poslovnih modelov je bistveno za ustvarjanje turističnih nastanitev, ki niso le trajnostne, ampak tudi globoko zakoreninjene v življenju skupnosti. Razumevanje pravnih okvirov, ki urejajo rabo zemljišč, obnovo stavb in turistične dejavnosti, pomaga ponudnikom nastanitev pri pridobivanju dovoljenj, izogibanju težavam s skladnostjo in usklajevanju njihovih projektov z dolgoročnimi teritorialnimi cilji. </a:t>
            </a:r>
          </a:p>
          <a:p>
            <a:pPr>
              <a:lnSpc>
                <a:spcPts val="2340"/>
              </a:lnSpc>
            </a:pPr>
            <a:endParaRPr lang="en-GB" dirty="0">
              <a:latin typeface="Calibri"/>
              <a:ea typeface="Calibri"/>
              <a:cs typeface="Calibri"/>
            </a:endParaRPr>
          </a:p>
          <a:p>
            <a:pPr>
              <a:lnSpc>
                <a:spcPts val="2340"/>
              </a:lnSpc>
            </a:pPr>
            <a:r>
              <a:rPr lang="en-GB" b="0" i="0" dirty="0">
                <a:effectLst/>
                <a:latin typeface="Calibri"/>
                <a:ea typeface="Calibri"/>
                <a:cs typeface="Calibri"/>
              </a:rPr>
              <a:t>Modeli, kot je Albergo </a:t>
            </a:r>
            <a:r>
              <a:rPr lang="en-GB" b="0" i="0" dirty="0" err="1">
                <a:effectLst/>
                <a:latin typeface="Calibri"/>
                <a:ea typeface="Calibri"/>
                <a:cs typeface="Calibri"/>
              </a:rPr>
              <a:t>Diffuso</a:t>
            </a:r>
            <a:r>
              <a:rPr lang="en-GB" b="0" i="0" dirty="0">
                <a:effectLst/>
                <a:latin typeface="Calibri"/>
                <a:ea typeface="Calibri"/>
                <a:cs typeface="Calibri"/>
              </a:rPr>
              <a:t>, kjer so nastanitve razporejene po obstoječih stavbah v vasi, omogočajo revitalizacijo neizkoriščenih prostorov brez potrebe po novogradnji, hkrati pa ohranjajo arhitekturno dediščino in spodbujajo močan občutek pripadnosti kraju.</a:t>
            </a:r>
          </a:p>
        </p:txBody>
      </p:sp>
      <p:sp>
        <p:nvSpPr>
          <p:cNvPr id="11" name="Slide Number Placeholder 5">
            <a:extLst>
              <a:ext uri="{FF2B5EF4-FFF2-40B4-BE49-F238E27FC236}">
                <a16:creationId xmlns:a16="http://schemas.microsoft.com/office/drawing/2014/main" id="{62C2724A-436D-1577-2885-21DD64A7C9E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29</a:t>
            </a:fld>
            <a:endParaRPr lang="fr-CA" sz="1200" dirty="0"/>
          </a:p>
        </p:txBody>
      </p:sp>
      <p:sp>
        <p:nvSpPr>
          <p:cNvPr id="8" name="Freeform 7">
            <a:extLst>
              <a:ext uri="{FF2B5EF4-FFF2-40B4-BE49-F238E27FC236}">
                <a16:creationId xmlns:a16="http://schemas.microsoft.com/office/drawing/2014/main" id="{79B99204-3F7E-6F6B-D57B-414AF760A783}"/>
              </a:ext>
            </a:extLst>
          </p:cNvPr>
          <p:cNvSpPr/>
          <p:nvPr/>
        </p:nvSpPr>
        <p:spPr>
          <a:xfrm rot="5400000">
            <a:off x="475136" y="2650494"/>
            <a:ext cx="3167125" cy="4117398"/>
          </a:xfrm>
          <a:custGeom>
            <a:avLst/>
            <a:gdLst>
              <a:gd name="connsiteX0" fmla="*/ 1788957 w 3577914"/>
              <a:gd name="connsiteY0" fmla="*/ 0 h 4651442"/>
              <a:gd name="connsiteX1" fmla="*/ 3577914 w 3577914"/>
              <a:gd name="connsiteY1" fmla="*/ 2004096 h 4651442"/>
              <a:gd name="connsiteX2" fmla="*/ 3574180 w 3577914"/>
              <a:gd name="connsiteY2" fmla="*/ 2117062 h 4651442"/>
              <a:gd name="connsiteX3" fmla="*/ 3577914 w 3577914"/>
              <a:gd name="connsiteY3" fmla="*/ 2117062 h 4651442"/>
              <a:gd name="connsiteX4" fmla="*/ 3577914 w 3577914"/>
              <a:gd name="connsiteY4" fmla="*/ 2942634 h 4651442"/>
              <a:gd name="connsiteX5" fmla="*/ 3577914 w 3577914"/>
              <a:gd name="connsiteY5" fmla="*/ 3055601 h 4651442"/>
              <a:gd name="connsiteX6" fmla="*/ 3577914 w 3577914"/>
              <a:gd name="connsiteY6" fmla="*/ 3135426 h 4651442"/>
              <a:gd name="connsiteX7" fmla="*/ 3572198 w 3577914"/>
              <a:gd name="connsiteY7" fmla="*/ 3135169 h 4651442"/>
              <a:gd name="connsiteX8" fmla="*/ 3571629 w 3577914"/>
              <a:gd name="connsiteY8" fmla="*/ 3135188 h 4651442"/>
              <a:gd name="connsiteX9" fmla="*/ 3577914 w 3577914"/>
              <a:gd name="connsiteY9" fmla="*/ 3301223 h 4651442"/>
              <a:gd name="connsiteX10" fmla="*/ 3574180 w 3577914"/>
              <a:gd name="connsiteY10" fmla="*/ 3435711 h 4651442"/>
              <a:gd name="connsiteX11" fmla="*/ 3577914 w 3577914"/>
              <a:gd name="connsiteY11" fmla="*/ 3435711 h 4651442"/>
              <a:gd name="connsiteX12" fmla="*/ 3577914 w 3577914"/>
              <a:gd name="connsiteY12" fmla="*/ 4418566 h 4651442"/>
              <a:gd name="connsiteX13" fmla="*/ 3577914 w 3577914"/>
              <a:gd name="connsiteY13" fmla="*/ 4553054 h 4651442"/>
              <a:gd name="connsiteX14" fmla="*/ 3577914 w 3577914"/>
              <a:gd name="connsiteY14" fmla="*/ 4648087 h 4651442"/>
              <a:gd name="connsiteX15" fmla="*/ 3572198 w 3577914"/>
              <a:gd name="connsiteY15" fmla="*/ 4647781 h 4651442"/>
              <a:gd name="connsiteX16" fmla="*/ 3479169 w 3577914"/>
              <a:gd name="connsiteY16" fmla="*/ 4651442 h 4651442"/>
              <a:gd name="connsiteX17" fmla="*/ 3479169 w 3577914"/>
              <a:gd name="connsiteY17" fmla="*/ 4647781 h 4651442"/>
              <a:gd name="connsiteX18" fmla="*/ 2799298 w 3577914"/>
              <a:gd name="connsiteY18" fmla="*/ 4647781 h 4651442"/>
              <a:gd name="connsiteX19" fmla="*/ 2706269 w 3577914"/>
              <a:gd name="connsiteY19" fmla="*/ 4647781 h 4651442"/>
              <a:gd name="connsiteX20" fmla="*/ 1658442 w 3577914"/>
              <a:gd name="connsiteY20" fmla="*/ 4647781 h 4651442"/>
              <a:gd name="connsiteX21" fmla="*/ 885543 w 3577914"/>
              <a:gd name="connsiteY21" fmla="*/ 4647781 h 4651442"/>
              <a:gd name="connsiteX22" fmla="*/ 885543 w 3577914"/>
              <a:gd name="connsiteY22" fmla="*/ 4647782 h 4651442"/>
              <a:gd name="connsiteX23" fmla="*/ 530889 w 3577914"/>
              <a:gd name="connsiteY23" fmla="*/ 4647782 h 4651442"/>
              <a:gd name="connsiteX24" fmla="*/ 0 w 3577914"/>
              <a:gd name="connsiteY24" fmla="*/ 4647782 h 4651442"/>
              <a:gd name="connsiteX25" fmla="*/ 0 w 3577914"/>
              <a:gd name="connsiteY25" fmla="*/ 4553054 h 4651442"/>
              <a:gd name="connsiteX26" fmla="*/ 0 w 3577914"/>
              <a:gd name="connsiteY26" fmla="*/ 4418566 h 4651442"/>
              <a:gd name="connsiteX27" fmla="*/ 0 w 3577914"/>
              <a:gd name="connsiteY27" fmla="*/ 3435711 h 4651442"/>
              <a:gd name="connsiteX28" fmla="*/ 3734 w 3577914"/>
              <a:gd name="connsiteY28" fmla="*/ 3435711 h 4651442"/>
              <a:gd name="connsiteX29" fmla="*/ 0 w 3577914"/>
              <a:gd name="connsiteY29" fmla="*/ 3301223 h 4651442"/>
              <a:gd name="connsiteX30" fmla="*/ 6265 w 3577914"/>
              <a:gd name="connsiteY30" fmla="*/ 3135170 h 4651442"/>
              <a:gd name="connsiteX31" fmla="*/ 0 w 3577914"/>
              <a:gd name="connsiteY31" fmla="*/ 3135170 h 4651442"/>
              <a:gd name="connsiteX32" fmla="*/ 0 w 3577914"/>
              <a:gd name="connsiteY32" fmla="*/ 3055601 h 4651442"/>
              <a:gd name="connsiteX33" fmla="*/ 0 w 3577914"/>
              <a:gd name="connsiteY33" fmla="*/ 2942634 h 4651442"/>
              <a:gd name="connsiteX34" fmla="*/ 0 w 3577914"/>
              <a:gd name="connsiteY34" fmla="*/ 2117062 h 4651442"/>
              <a:gd name="connsiteX35" fmla="*/ 3734 w 3577914"/>
              <a:gd name="connsiteY35" fmla="*/ 2117062 h 4651442"/>
              <a:gd name="connsiteX36" fmla="*/ 0 w 3577914"/>
              <a:gd name="connsiteY36" fmla="*/ 2004096 h 4651442"/>
              <a:gd name="connsiteX37" fmla="*/ 1788957 w 3577914"/>
              <a:gd name="connsiteY37" fmla="*/ 0 h 465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577914" h="4651442">
                <a:moveTo>
                  <a:pt x="1788957" y="0"/>
                </a:moveTo>
                <a:cubicBezTo>
                  <a:pt x="2778672" y="0"/>
                  <a:pt x="3577914" y="899543"/>
                  <a:pt x="3577914" y="2004096"/>
                </a:cubicBezTo>
                <a:cubicBezTo>
                  <a:pt x="3577914" y="2041750"/>
                  <a:pt x="3577914" y="2083592"/>
                  <a:pt x="3574180" y="2117062"/>
                </a:cubicBezTo>
                <a:lnTo>
                  <a:pt x="3577914" y="2117062"/>
                </a:lnTo>
                <a:lnTo>
                  <a:pt x="3577914" y="2942634"/>
                </a:lnTo>
                <a:lnTo>
                  <a:pt x="3577914" y="3055601"/>
                </a:lnTo>
                <a:lnTo>
                  <a:pt x="3577914" y="3135426"/>
                </a:lnTo>
                <a:lnTo>
                  <a:pt x="3572198" y="3135169"/>
                </a:lnTo>
                <a:lnTo>
                  <a:pt x="3571629" y="3135188"/>
                </a:lnTo>
                <a:lnTo>
                  <a:pt x="3577914" y="3301223"/>
                </a:lnTo>
                <a:cubicBezTo>
                  <a:pt x="3577914" y="3346051"/>
                  <a:pt x="3577914" y="3395864"/>
                  <a:pt x="3574180" y="3435711"/>
                </a:cubicBezTo>
                <a:lnTo>
                  <a:pt x="3577914" y="3435711"/>
                </a:lnTo>
                <a:lnTo>
                  <a:pt x="3577914" y="4418566"/>
                </a:lnTo>
                <a:lnTo>
                  <a:pt x="3577914" y="4553054"/>
                </a:lnTo>
                <a:lnTo>
                  <a:pt x="3577914" y="4648087"/>
                </a:lnTo>
                <a:lnTo>
                  <a:pt x="3572198" y="4647781"/>
                </a:lnTo>
                <a:cubicBezTo>
                  <a:pt x="3541189" y="4647781"/>
                  <a:pt x="3510179" y="4647781"/>
                  <a:pt x="3479169" y="4651442"/>
                </a:cubicBezTo>
                <a:lnTo>
                  <a:pt x="3479169" y="4647781"/>
                </a:lnTo>
                <a:lnTo>
                  <a:pt x="2799298" y="4647781"/>
                </a:lnTo>
                <a:lnTo>
                  <a:pt x="2706269" y="4647781"/>
                </a:lnTo>
                <a:lnTo>
                  <a:pt x="1658442" y="4647781"/>
                </a:lnTo>
                <a:lnTo>
                  <a:pt x="885543" y="4647781"/>
                </a:lnTo>
                <a:lnTo>
                  <a:pt x="885543" y="4647782"/>
                </a:lnTo>
                <a:lnTo>
                  <a:pt x="530889" y="4647782"/>
                </a:lnTo>
                <a:lnTo>
                  <a:pt x="0" y="4647782"/>
                </a:lnTo>
                <a:lnTo>
                  <a:pt x="0" y="4553054"/>
                </a:lnTo>
                <a:lnTo>
                  <a:pt x="0" y="4418566"/>
                </a:lnTo>
                <a:lnTo>
                  <a:pt x="0" y="3435711"/>
                </a:lnTo>
                <a:lnTo>
                  <a:pt x="3734" y="3435711"/>
                </a:lnTo>
                <a:cubicBezTo>
                  <a:pt x="0" y="3390881"/>
                  <a:pt x="0" y="3346050"/>
                  <a:pt x="0" y="3301223"/>
                </a:cubicBezTo>
                <a:lnTo>
                  <a:pt x="6265" y="3135170"/>
                </a:lnTo>
                <a:lnTo>
                  <a:pt x="0" y="3135170"/>
                </a:lnTo>
                <a:lnTo>
                  <a:pt x="0" y="3055601"/>
                </a:lnTo>
                <a:lnTo>
                  <a:pt x="0" y="2942634"/>
                </a:lnTo>
                <a:lnTo>
                  <a:pt x="0" y="2117062"/>
                </a:lnTo>
                <a:lnTo>
                  <a:pt x="3734" y="2117062"/>
                </a:lnTo>
                <a:cubicBezTo>
                  <a:pt x="0" y="2079407"/>
                  <a:pt x="0" y="2041749"/>
                  <a:pt x="0" y="2004096"/>
                </a:cubicBezTo>
                <a:cubicBezTo>
                  <a:pt x="0" y="895356"/>
                  <a:pt x="799240" y="0"/>
                  <a:pt x="1788957" y="0"/>
                </a:cubicBezTo>
                <a:close/>
              </a:path>
            </a:pathLst>
          </a:custGeom>
          <a:blipFill dpi="0" rotWithShape="0">
            <a:blip r:embed="rId2"/>
            <a:srcRect/>
            <a:stretch>
              <a:fillRect l="-12365" r="-12365"/>
            </a:stretch>
          </a:blipFill>
        </p:spPr>
        <p:txBody>
          <a:bodyPr wrap="square" lIns="0" tIns="0" rIns="0" bIns="0" rtlCol="0">
            <a:noAutofit/>
          </a:bodyPr>
          <a:lstStyle/>
          <a:p>
            <a:endParaRPr dirty="0">
              <a:solidFill>
                <a:srgbClr val="459597"/>
              </a:solidFill>
            </a:endParaRPr>
          </a:p>
        </p:txBody>
      </p:sp>
      <p:pic>
        <p:nvPicPr>
          <p:cNvPr id="13" name="Picture 12">
            <a:extLst>
              <a:ext uri="{FF2B5EF4-FFF2-40B4-BE49-F238E27FC236}">
                <a16:creationId xmlns:a16="http://schemas.microsoft.com/office/drawing/2014/main" id="{D9FB3EA6-2115-2064-FF33-8362386A1B81}"/>
              </a:ext>
            </a:extLst>
          </p:cNvPr>
          <p:cNvPicPr>
            <a:picLocks noChangeAspect="1"/>
          </p:cNvPicPr>
          <p:nvPr/>
        </p:nvPicPr>
        <p:blipFill>
          <a:blip r:embed="rId3">
            <a:biLevel thresh="50000"/>
            <a:alphaModFix amt="58000"/>
            <a:extLst>
              <a:ext uri="{28A0092B-C50C-407E-A947-70E740481C1C}">
                <a14:useLocalDpi xmlns:a14="http://schemas.microsoft.com/office/drawing/2010/main" val="0"/>
              </a:ext>
            </a:extLst>
          </a:blip>
          <a:srcRect l="53155" t="-1" r="5047" b="49903"/>
          <a:stretch/>
        </p:blipFill>
        <p:spPr>
          <a:xfrm>
            <a:off x="-773142" y="4467875"/>
            <a:ext cx="3580276" cy="2659133"/>
          </a:xfrm>
          <a:prstGeom prst="rect">
            <a:avLst/>
          </a:prstGeom>
        </p:spPr>
      </p:pic>
    </p:spTree>
    <p:extLst>
      <p:ext uri="{BB962C8B-B14F-4D97-AF65-F5344CB8AC3E}">
        <p14:creationId xmlns:p14="http://schemas.microsoft.com/office/powerpoint/2010/main" val="26058546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535EBF-5907-1F5D-A29A-4553FF9A441F}"/>
              </a:ext>
            </a:extLst>
          </p:cNvPr>
          <p:cNvSpPr>
            <a:spLocks noGrp="1"/>
          </p:cNvSpPr>
          <p:nvPr>
            <p:ph type="body" sz="quarter" idx="18"/>
          </p:nvPr>
        </p:nvSpPr>
        <p:spPr>
          <a:prstGeom prst="rect">
            <a:avLst/>
          </a:prstGeom>
        </p:spPr>
        <p:txBody>
          <a:bodyPr lIns="91440" tIns="45720" rIns="91440" bIns="45720" anchor="t">
            <a:noAutofit/>
          </a:bodyPr>
          <a:lstStyle/>
          <a:p>
            <a:r>
              <a:rPr lang="it-IT" b="1" dirty="0">
                <a:latin typeface="Calibri"/>
                <a:ea typeface="Calibri"/>
                <a:cs typeface="Calibri"/>
              </a:rPr>
              <a:t>Modul 3 </a:t>
            </a:r>
          </a:p>
          <a:p>
            <a:endParaRPr lang="it-IT" dirty="0">
              <a:latin typeface="Calibri"/>
              <a:ea typeface="Calibri"/>
              <a:cs typeface="Calibri"/>
            </a:endParaRPr>
          </a:p>
          <a:p>
            <a:r>
              <a:rPr lang="it-IT" dirty="0" err="1">
                <a:latin typeface="Calibri"/>
                <a:ea typeface="Calibri"/>
                <a:cs typeface="Calibri"/>
              </a:rPr>
              <a:t>Pregled </a:t>
            </a:r>
            <a:r>
              <a:rPr lang="it-IT" dirty="0">
                <a:latin typeface="Calibri"/>
                <a:ea typeface="Calibri"/>
                <a:cs typeface="Calibri"/>
              </a:rPr>
              <a:t>in učni </a:t>
            </a:r>
            <a:r>
              <a:rPr lang="it-IT" dirty="0" err="1">
                <a:latin typeface="Calibri"/>
                <a:ea typeface="Calibri"/>
                <a:cs typeface="Calibri"/>
              </a:rPr>
              <a:t>cilji</a:t>
            </a:r>
            <a:r>
              <a:rPr lang="it-IT" dirty="0">
                <a:latin typeface="Calibri"/>
                <a:ea typeface="Calibri"/>
                <a:cs typeface="Calibri"/>
              </a:rPr>
              <a:t> </a:t>
            </a:r>
            <a:endParaRPr lang="it-IT" dirty="0"/>
          </a:p>
        </p:txBody>
      </p:sp>
      <p:sp>
        <p:nvSpPr>
          <p:cNvPr id="3" name="Text Placeholder 2">
            <a:extLst>
              <a:ext uri="{FF2B5EF4-FFF2-40B4-BE49-F238E27FC236}">
                <a16:creationId xmlns:a16="http://schemas.microsoft.com/office/drawing/2014/main" id="{F90966E1-4BE9-9608-4EF8-2C09E54A2ABB}"/>
              </a:ext>
            </a:extLst>
          </p:cNvPr>
          <p:cNvSpPr>
            <a:spLocks noGrp="1"/>
          </p:cNvSpPr>
          <p:nvPr>
            <p:ph type="body" sz="quarter" idx="19"/>
          </p:nvPr>
        </p:nvSpPr>
        <p:spPr>
          <a:prstGeom prst="rect">
            <a:avLst/>
          </a:prstGeom>
        </p:spPr>
        <p:txBody>
          <a:bodyPr/>
          <a:lstStyle/>
          <a:p>
            <a:r>
              <a:rPr lang="en-GB"/>
              <a:t>01</a:t>
            </a:r>
          </a:p>
        </p:txBody>
      </p:sp>
      <p:sp>
        <p:nvSpPr>
          <p:cNvPr id="4" name="Text Placeholder 3">
            <a:extLst>
              <a:ext uri="{FF2B5EF4-FFF2-40B4-BE49-F238E27FC236}">
                <a16:creationId xmlns:a16="http://schemas.microsoft.com/office/drawing/2014/main" id="{3228CF36-F8A3-C3AF-72DA-5994C9031C30}"/>
              </a:ext>
            </a:extLst>
          </p:cNvPr>
          <p:cNvSpPr>
            <a:spLocks noGrp="1"/>
          </p:cNvSpPr>
          <p:nvPr>
            <p:ph type="body" sz="quarter" idx="20"/>
          </p:nvPr>
        </p:nvSpPr>
        <p:spPr>
          <a:prstGeom prst="rect">
            <a:avLst/>
          </a:prstGeom>
        </p:spPr>
        <p:txBody>
          <a:bodyPr lIns="91440" tIns="45720" rIns="91440" bIns="45720" anchor="t">
            <a:noAutofit/>
          </a:bodyPr>
          <a:lstStyle/>
          <a:p>
            <a:pPr marL="0" indent="0" defTabSz="914400" rtl="0" eaLnBrk="1" latinLnBrk="0" hangingPunct="1">
              <a:lnSpc>
                <a:spcPts val="1220"/>
              </a:lnSpc>
              <a:spcBef>
                <a:spcPts val="0"/>
              </a:spcBef>
              <a:buFont typeface="Arial" panose="020B0604020202020204" pitchFamily="34" charset="0"/>
              <a:buNone/>
            </a:pPr>
            <a:r>
              <a:rPr lang="en-GB" dirty="0">
                <a:latin typeface="Calibri"/>
                <a:ea typeface="Open Sans"/>
                <a:cs typeface="Calibri"/>
              </a:rPr>
              <a:t>Stran 4</a:t>
            </a:r>
            <a:endParaRPr lang="en-GB" dirty="0"/>
          </a:p>
        </p:txBody>
      </p:sp>
      <p:sp>
        <p:nvSpPr>
          <p:cNvPr id="8" name="Text Placeholder 7">
            <a:extLst>
              <a:ext uri="{FF2B5EF4-FFF2-40B4-BE49-F238E27FC236}">
                <a16:creationId xmlns:a16="http://schemas.microsoft.com/office/drawing/2014/main" id="{23346766-027B-D62A-9519-FEA6765EB159}"/>
              </a:ext>
            </a:extLst>
          </p:cNvPr>
          <p:cNvSpPr>
            <a:spLocks noGrp="1"/>
          </p:cNvSpPr>
          <p:nvPr>
            <p:ph type="body" sz="quarter" idx="66"/>
          </p:nvPr>
        </p:nvSpPr>
        <p:spPr>
          <a:prstGeom prst="rect">
            <a:avLst/>
          </a:prstGeom>
        </p:spPr>
        <p:txBody>
          <a:bodyPr lIns="91440" tIns="45720" rIns="91440" bIns="45720" anchor="ctr">
            <a:noAutofit/>
          </a:bodyPr>
          <a:lstStyle/>
          <a:p>
            <a:r>
              <a:rPr lang="en-GB" dirty="0">
                <a:latin typeface="Calibri"/>
                <a:ea typeface="Calibri"/>
                <a:cs typeface="Calibri"/>
              </a:rPr>
              <a:t>Avtor fotografije: </a:t>
            </a:r>
            <a:r>
              <a:rPr lang="en-GB" dirty="0" err="1">
                <a:latin typeface="Calibri"/>
                <a:ea typeface="Calibri"/>
                <a:cs typeface="Calibri"/>
              </a:rPr>
              <a:t>Daunia Avventura</a:t>
            </a:r>
            <a:r>
              <a:rPr lang="en-GB" dirty="0">
                <a:latin typeface="Calibri"/>
                <a:ea typeface="Calibri"/>
                <a:cs typeface="Calibri"/>
              </a:rPr>
              <a:t>, </a:t>
            </a:r>
            <a:r>
              <a:rPr lang="en-GB" dirty="0" err="1">
                <a:latin typeface="Calibri"/>
                <a:ea typeface="Calibri"/>
                <a:cs typeface="Calibri"/>
              </a:rPr>
              <a:t>Biccari</a:t>
            </a:r>
            <a:endParaRPr lang="it-IT" dirty="0" err="1"/>
          </a:p>
        </p:txBody>
      </p:sp>
      <p:sp>
        <p:nvSpPr>
          <p:cNvPr id="9" name="Text Placeholder 8">
            <a:extLst>
              <a:ext uri="{FF2B5EF4-FFF2-40B4-BE49-F238E27FC236}">
                <a16:creationId xmlns:a16="http://schemas.microsoft.com/office/drawing/2014/main" id="{C9D4329C-9EF4-F127-2FDA-A1827A5B7F0E}"/>
              </a:ext>
            </a:extLst>
          </p:cNvPr>
          <p:cNvSpPr>
            <a:spLocks noGrp="1"/>
          </p:cNvSpPr>
          <p:nvPr>
            <p:ph type="body" sz="quarter" idx="86"/>
          </p:nvPr>
        </p:nvSpPr>
        <p:spPr>
          <a:prstGeom prst="rect">
            <a:avLst/>
          </a:prstGeom>
        </p:spPr>
        <p:txBody>
          <a:bodyPr lIns="91440" tIns="45720" rIns="91440" bIns="45720" anchor="t">
            <a:noAutofit/>
          </a:bodyPr>
          <a:lstStyle/>
          <a:p>
            <a:r>
              <a:rPr lang="it-IT" b="1" dirty="0">
                <a:latin typeface="Calibri"/>
                <a:ea typeface="Calibri"/>
                <a:cs typeface="Calibri"/>
              </a:rPr>
              <a:t>Poglavje 3 </a:t>
            </a:r>
          </a:p>
          <a:p>
            <a:endParaRPr lang="it-IT" dirty="0">
              <a:latin typeface="Calibri"/>
              <a:ea typeface="Calibri"/>
              <a:cs typeface="Calibri"/>
            </a:endParaRPr>
          </a:p>
          <a:p>
            <a:r>
              <a:rPr lang="en-US" dirty="0">
                <a:latin typeface="Calibri"/>
                <a:ea typeface="Calibri"/>
                <a:cs typeface="Calibri"/>
              </a:rPr>
              <a:t>Pravilno dimenzionirani obiski, ki vplivajo na lokalno okolje</a:t>
            </a:r>
          </a:p>
          <a:p>
            <a:endParaRPr lang="it-IT" dirty="0">
              <a:ea typeface="Calibri"/>
            </a:endParaRPr>
          </a:p>
        </p:txBody>
      </p:sp>
      <p:sp>
        <p:nvSpPr>
          <p:cNvPr id="10" name="Text Placeholder 9">
            <a:extLst>
              <a:ext uri="{FF2B5EF4-FFF2-40B4-BE49-F238E27FC236}">
                <a16:creationId xmlns:a16="http://schemas.microsoft.com/office/drawing/2014/main" id="{40883007-CBC2-5CDB-78BC-C6E1514892E0}"/>
              </a:ext>
            </a:extLst>
          </p:cNvPr>
          <p:cNvSpPr>
            <a:spLocks noGrp="1"/>
          </p:cNvSpPr>
          <p:nvPr>
            <p:ph type="body" sz="quarter" idx="87"/>
          </p:nvPr>
        </p:nvSpPr>
        <p:spPr>
          <a:prstGeom prst="rect">
            <a:avLst/>
          </a:prstGeom>
        </p:spPr>
        <p:txBody>
          <a:bodyPr/>
          <a:lstStyle/>
          <a:p>
            <a:r>
              <a:rPr lang="en-GB"/>
              <a:t>02</a:t>
            </a:r>
          </a:p>
        </p:txBody>
      </p:sp>
      <p:sp>
        <p:nvSpPr>
          <p:cNvPr id="11" name="Text Placeholder 10">
            <a:extLst>
              <a:ext uri="{FF2B5EF4-FFF2-40B4-BE49-F238E27FC236}">
                <a16:creationId xmlns:a16="http://schemas.microsoft.com/office/drawing/2014/main" id="{342C4B37-D47B-4822-F467-9DCC88A0FA09}"/>
              </a:ext>
            </a:extLst>
          </p:cNvPr>
          <p:cNvSpPr>
            <a:spLocks noGrp="1"/>
          </p:cNvSpPr>
          <p:nvPr>
            <p:ph type="body" sz="quarter" idx="88"/>
          </p:nvPr>
        </p:nvSpPr>
        <p:spPr>
          <a:prstGeom prst="rect">
            <a:avLst/>
          </a:prstGeom>
        </p:spPr>
        <p:txBody>
          <a:bodyPr lIns="91440" tIns="45720" rIns="91440" bIns="45720" anchor="t">
            <a:noAutofit/>
          </a:bodyPr>
          <a:lstStyle/>
          <a:p>
            <a:r>
              <a:rPr lang="en-GB" dirty="0">
                <a:latin typeface="Calibri"/>
                <a:ea typeface="Open Sans"/>
                <a:cs typeface="Calibri"/>
              </a:rPr>
              <a:t>Stran 5</a:t>
            </a:r>
            <a:endParaRPr lang="en-GB" dirty="0"/>
          </a:p>
          <a:p>
            <a:pPr marL="0" indent="0" defTabSz="914400" rtl="0" eaLnBrk="1" latinLnBrk="0" hangingPunct="1">
              <a:lnSpc>
                <a:spcPts val="1220"/>
              </a:lnSpc>
              <a:spcBef>
                <a:spcPts val="0"/>
              </a:spcBef>
              <a:buFont typeface="Arial" panose="020B0604020202020204" pitchFamily="34" charset="0"/>
              <a:buNone/>
            </a:pPr>
            <a:endParaRPr lang="en-GB" dirty="0"/>
          </a:p>
        </p:txBody>
      </p:sp>
      <p:sp>
        <p:nvSpPr>
          <p:cNvPr id="12" name="Text Placeholder 11">
            <a:extLst>
              <a:ext uri="{FF2B5EF4-FFF2-40B4-BE49-F238E27FC236}">
                <a16:creationId xmlns:a16="http://schemas.microsoft.com/office/drawing/2014/main" id="{35A2D442-1024-77DF-889C-2E58FD97AC54}"/>
              </a:ext>
            </a:extLst>
          </p:cNvPr>
          <p:cNvSpPr>
            <a:spLocks noGrp="1"/>
          </p:cNvSpPr>
          <p:nvPr>
            <p:ph type="body" sz="quarter" idx="90"/>
          </p:nvPr>
        </p:nvSpPr>
        <p:spPr>
          <a:prstGeom prst="rect">
            <a:avLst/>
          </a:prstGeom>
        </p:spPr>
        <p:txBody>
          <a:bodyPr lIns="91440" tIns="45720" rIns="91440" bIns="45720" anchor="t">
            <a:noAutofit/>
          </a:bodyPr>
          <a:lstStyle/>
          <a:p>
            <a:r>
              <a:rPr lang="en-GB" dirty="0">
                <a:latin typeface="Calibri"/>
                <a:ea typeface="Calibri"/>
                <a:cs typeface="Calibri"/>
              </a:rPr>
              <a:t>Dodatni viri s praktičnimi vajami in dodatnim branjem</a:t>
            </a:r>
            <a:endParaRPr lang="it-IT" dirty="0"/>
          </a:p>
        </p:txBody>
      </p:sp>
      <p:sp>
        <p:nvSpPr>
          <p:cNvPr id="13" name="Text Placeholder 12">
            <a:extLst>
              <a:ext uri="{FF2B5EF4-FFF2-40B4-BE49-F238E27FC236}">
                <a16:creationId xmlns:a16="http://schemas.microsoft.com/office/drawing/2014/main" id="{E4DD4660-4F75-2CA5-0BA4-ACE113B1C7A1}"/>
              </a:ext>
            </a:extLst>
          </p:cNvPr>
          <p:cNvSpPr>
            <a:spLocks noGrp="1"/>
          </p:cNvSpPr>
          <p:nvPr>
            <p:ph type="body" sz="quarter" idx="91"/>
          </p:nvPr>
        </p:nvSpPr>
        <p:spPr>
          <a:prstGeom prst="rect">
            <a:avLst/>
          </a:prstGeom>
        </p:spPr>
        <p:txBody>
          <a:bodyPr/>
          <a:lstStyle/>
          <a:p>
            <a:r>
              <a:rPr lang="en-GB"/>
              <a:t>03</a:t>
            </a:r>
          </a:p>
        </p:txBody>
      </p:sp>
      <p:sp>
        <p:nvSpPr>
          <p:cNvPr id="14" name="Text Placeholder 13">
            <a:extLst>
              <a:ext uri="{FF2B5EF4-FFF2-40B4-BE49-F238E27FC236}">
                <a16:creationId xmlns:a16="http://schemas.microsoft.com/office/drawing/2014/main" id="{C057808D-C04E-D7E0-A581-84376C66FCBF}"/>
              </a:ext>
            </a:extLst>
          </p:cNvPr>
          <p:cNvSpPr>
            <a:spLocks noGrp="1"/>
          </p:cNvSpPr>
          <p:nvPr>
            <p:ph type="body" sz="quarter" idx="92"/>
          </p:nvPr>
        </p:nvSpPr>
        <p:spPr>
          <a:prstGeom prst="rect">
            <a:avLst/>
          </a:prstGeom>
        </p:spPr>
        <p:txBody>
          <a:bodyPr lIns="91440" tIns="45720" rIns="91440" bIns="45720" anchor="t">
            <a:noAutofit/>
          </a:bodyPr>
          <a:lstStyle/>
          <a:p>
            <a:r>
              <a:rPr lang="en-GB" dirty="0">
                <a:latin typeface="Calibri"/>
                <a:ea typeface="Open Sans"/>
                <a:cs typeface="Calibri"/>
              </a:rPr>
              <a:t>Stran 21</a:t>
            </a:r>
            <a:endParaRPr lang="en-GB" dirty="0"/>
          </a:p>
        </p:txBody>
      </p:sp>
      <p:sp>
        <p:nvSpPr>
          <p:cNvPr id="16" name="Text Placeholder 15">
            <a:extLst>
              <a:ext uri="{FF2B5EF4-FFF2-40B4-BE49-F238E27FC236}">
                <a16:creationId xmlns:a16="http://schemas.microsoft.com/office/drawing/2014/main" id="{79B1E2F9-EB0F-6D33-9100-0BCA85272062}"/>
              </a:ext>
            </a:extLst>
          </p:cNvPr>
          <p:cNvSpPr>
            <a:spLocks noGrp="1"/>
          </p:cNvSpPr>
          <p:nvPr>
            <p:ph type="body" sz="quarter" idx="93"/>
          </p:nvPr>
        </p:nvSpPr>
        <p:spPr>
          <a:prstGeom prst="rect">
            <a:avLst/>
          </a:prstGeom>
        </p:spPr>
        <p:txBody>
          <a:bodyPr lIns="91440" tIns="45720" rIns="91440" bIns="45720" anchor="ctr">
            <a:noAutofit/>
          </a:bodyPr>
          <a:lstStyle/>
          <a:p>
            <a:r>
              <a:rPr lang="en-GB" dirty="0">
                <a:latin typeface="Calibri"/>
                <a:ea typeface="Calibri"/>
                <a:cs typeface="Calibri"/>
              </a:rPr>
              <a:t>Avtor fotografije: </a:t>
            </a:r>
            <a:r>
              <a:rPr lang="en-GB" dirty="0" err="1">
                <a:latin typeface="Calibri"/>
                <a:ea typeface="Calibri"/>
                <a:cs typeface="Calibri"/>
              </a:rPr>
              <a:t>Daunia Avventura</a:t>
            </a:r>
            <a:r>
              <a:rPr lang="en-GB" dirty="0">
                <a:latin typeface="Calibri"/>
                <a:ea typeface="Calibri"/>
                <a:cs typeface="Calibri"/>
              </a:rPr>
              <a:t>, </a:t>
            </a:r>
            <a:r>
              <a:rPr lang="en-GB" dirty="0" err="1">
                <a:latin typeface="Calibri"/>
                <a:ea typeface="Calibri"/>
                <a:cs typeface="Calibri"/>
              </a:rPr>
              <a:t>Biccari</a:t>
            </a:r>
            <a:endParaRPr lang="it-IT" dirty="0" err="1"/>
          </a:p>
        </p:txBody>
      </p:sp>
      <p:sp>
        <p:nvSpPr>
          <p:cNvPr id="17" name="Text Placeholder 16">
            <a:extLst>
              <a:ext uri="{FF2B5EF4-FFF2-40B4-BE49-F238E27FC236}">
                <a16:creationId xmlns:a16="http://schemas.microsoft.com/office/drawing/2014/main" id="{5CAC9B68-B71F-1D8D-18BA-7B26BCD17BA2}"/>
              </a:ext>
            </a:extLst>
          </p:cNvPr>
          <p:cNvSpPr>
            <a:spLocks noGrp="1"/>
          </p:cNvSpPr>
          <p:nvPr>
            <p:ph type="body" sz="quarter" idx="98"/>
          </p:nvPr>
        </p:nvSpPr>
        <p:spPr>
          <a:prstGeom prst="rect">
            <a:avLst/>
          </a:prstGeom>
        </p:spPr>
        <p:txBody>
          <a:bodyPr/>
          <a:lstStyle/>
          <a:p>
            <a:r>
              <a:rPr lang="en-GB" dirty="0">
                <a:latin typeface="Calibri"/>
                <a:ea typeface="Calibri"/>
                <a:cs typeface="Calibri"/>
              </a:rPr>
              <a:t>Avtor fotografije: </a:t>
            </a:r>
            <a:r>
              <a:rPr lang="en-GB" dirty="0" err="1">
                <a:latin typeface="Calibri"/>
                <a:ea typeface="Calibri"/>
                <a:cs typeface="Calibri"/>
              </a:rPr>
              <a:t>Daunia Avventura</a:t>
            </a:r>
            <a:r>
              <a:rPr lang="en-GB" dirty="0">
                <a:latin typeface="Calibri"/>
                <a:ea typeface="Calibri"/>
                <a:cs typeface="Calibri"/>
              </a:rPr>
              <a:t>, </a:t>
            </a:r>
            <a:r>
              <a:rPr lang="en-GB" dirty="0" err="1">
                <a:latin typeface="Calibri"/>
                <a:ea typeface="Calibri"/>
                <a:cs typeface="Calibri"/>
              </a:rPr>
              <a:t>Biccari</a:t>
            </a:r>
            <a:endParaRPr lang="en-GB" dirty="0">
              <a:ea typeface="Calibri"/>
            </a:endParaRPr>
          </a:p>
        </p:txBody>
      </p:sp>
      <p:pic>
        <p:nvPicPr>
          <p:cNvPr id="25" name="Segnaposto immagine 17" descr="Immagine che contiene aria aperta, nuvola, erba, paesaggio&#10;&#10;Il contenuto generato dall&amp;#39;IA potrebbe non essere corretto.">
            <a:extLst>
              <a:ext uri="{FF2B5EF4-FFF2-40B4-BE49-F238E27FC236}">
                <a16:creationId xmlns:a16="http://schemas.microsoft.com/office/drawing/2014/main" id="{0004DB53-1674-E0B3-8161-E7A69EA75513}"/>
              </a:ext>
            </a:extLst>
          </p:cNvPr>
          <p:cNvPicPr>
            <a:picLocks noGrp="1" noChangeAspect="1"/>
          </p:cNvPicPr>
          <p:nvPr>
            <p:ph type="pic" sz="quarter" idx="67"/>
          </p:nvPr>
        </p:nvPicPr>
        <p:blipFill>
          <a:blip r:embed="rId2"/>
          <a:srcRect l="3576" r="3576"/>
          <a:stretch/>
        </p:blipFill>
        <p:spPr>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p:spPr>
      </p:pic>
      <p:pic>
        <p:nvPicPr>
          <p:cNvPr id="28" name="Picture Placeholder 34" descr="A yellow door with flowers in front of a wooden building&#10;&#10;AI-generated content may be incorrect.">
            <a:extLst>
              <a:ext uri="{FF2B5EF4-FFF2-40B4-BE49-F238E27FC236}">
                <a16:creationId xmlns:a16="http://schemas.microsoft.com/office/drawing/2014/main" id="{925DF5D8-002F-46FB-5612-616CE07E8447}"/>
              </a:ext>
            </a:extLst>
          </p:cNvPr>
          <p:cNvPicPr>
            <a:picLocks noGrp="1" noChangeAspect="1"/>
          </p:cNvPicPr>
          <p:nvPr>
            <p:ph type="pic" sz="quarter" idx="85"/>
          </p:nvPr>
        </p:nvPicPr>
        <p:blipFill>
          <a:blip r:embed="rId3"/>
          <a:srcRect l="2382" r="2382"/>
          <a:stretch>
            <a:fillRect/>
          </a:stretch>
        </p:blipFill>
        <p:spPr/>
      </p:pic>
      <p:pic>
        <p:nvPicPr>
          <p:cNvPr id="29" name="Picture Placeholder 19" descr="A wooden stairs leading up to a tree house&#10;&#10;AI-generated content may be incorrect.">
            <a:extLst>
              <a:ext uri="{FF2B5EF4-FFF2-40B4-BE49-F238E27FC236}">
                <a16:creationId xmlns:a16="http://schemas.microsoft.com/office/drawing/2014/main" id="{53333CA1-EA11-927B-A511-14E84690719D}"/>
              </a:ext>
            </a:extLst>
          </p:cNvPr>
          <p:cNvPicPr>
            <a:picLocks noGrp="1" noChangeAspect="1"/>
          </p:cNvPicPr>
          <p:nvPr>
            <p:ph type="pic" sz="quarter" idx="89"/>
          </p:nvPr>
        </p:nvPicPr>
        <p:blipFill>
          <a:blip r:embed="rId4"/>
          <a:srcRect t="1451" b="1451"/>
          <a:stretch>
            <a:fillRect/>
          </a:stretch>
        </p:blipFill>
        <p:spPr/>
      </p:pic>
      <p:sp>
        <p:nvSpPr>
          <p:cNvPr id="32" name="Text Placeholder 16">
            <a:extLst>
              <a:ext uri="{FF2B5EF4-FFF2-40B4-BE49-F238E27FC236}">
                <a16:creationId xmlns:a16="http://schemas.microsoft.com/office/drawing/2014/main" id="{F3BC5389-9DC6-ADB9-748B-17BE006B794F}"/>
              </a:ext>
            </a:extLst>
          </p:cNvPr>
          <p:cNvSpPr txBox="1">
            <a:spLocks/>
          </p:cNvSpPr>
          <p:nvPr/>
        </p:nvSpPr>
        <p:spPr>
          <a:xfrm rot="16200000">
            <a:off x="8040727" y="2764577"/>
            <a:ext cx="6351996" cy="822843"/>
          </a:xfrm>
          <a:prstGeom prst="rect">
            <a:avLst/>
          </a:prstGeom>
        </p:spPr>
        <p:txBody>
          <a:bodyPr anchor="t">
            <a:noAutofit/>
          </a:bodyPr>
          <a:lstStyle>
            <a:lvl1pPr marL="0" indent="0" algn="ctr" defTabSz="914400" rtl="0" eaLnBrk="1" latinLnBrk="0" hangingPunct="1">
              <a:lnSpc>
                <a:spcPct val="100000"/>
              </a:lnSpc>
              <a:spcBef>
                <a:spcPts val="0"/>
              </a:spcBef>
              <a:buFont typeface="Arial" panose="020B0604020202020204" pitchFamily="34" charset="0"/>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dirty="0"/>
              <a:t>VSEBINA</a:t>
            </a:r>
          </a:p>
        </p:txBody>
      </p:sp>
    </p:spTree>
    <p:extLst>
      <p:ext uri="{BB962C8B-B14F-4D97-AF65-F5344CB8AC3E}">
        <p14:creationId xmlns:p14="http://schemas.microsoft.com/office/powerpoint/2010/main" val="19519108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537401-92D0-FA72-3008-67370264C8B0}"/>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BD2205D4-9EF0-67EA-E822-7E5D28275C3C}"/>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Ključno področje učenja</a:t>
            </a:r>
          </a:p>
        </p:txBody>
      </p:sp>
      <p:sp>
        <p:nvSpPr>
          <p:cNvPr id="6" name="Text Placeholder 5">
            <a:extLst>
              <a:ext uri="{FF2B5EF4-FFF2-40B4-BE49-F238E27FC236}">
                <a16:creationId xmlns:a16="http://schemas.microsoft.com/office/drawing/2014/main" id="{68EA08BC-B04C-2AB0-2B37-65738E585DA6}"/>
              </a:ext>
            </a:extLst>
          </p:cNvPr>
          <p:cNvSpPr>
            <a:spLocks noGrp="1"/>
          </p:cNvSpPr>
          <p:nvPr>
            <p:ph type="body" sz="quarter" idx="19"/>
          </p:nvPr>
        </p:nvSpPr>
        <p:spPr>
          <a:xfrm>
            <a:off x="423358" y="941779"/>
            <a:ext cx="1197303" cy="385564"/>
          </a:xfrm>
        </p:spPr>
        <p:txBody>
          <a:bodyPr/>
          <a:lstStyle/>
          <a:p>
            <a:r>
              <a:rPr lang="en-US" dirty="0"/>
              <a:t>04</a:t>
            </a:r>
          </a:p>
        </p:txBody>
      </p:sp>
      <p:sp>
        <p:nvSpPr>
          <p:cNvPr id="7" name="Text Placeholder 6">
            <a:extLst>
              <a:ext uri="{FF2B5EF4-FFF2-40B4-BE49-F238E27FC236}">
                <a16:creationId xmlns:a16="http://schemas.microsoft.com/office/drawing/2014/main" id="{41F0184D-7EBC-6F38-3338-4BEEB9645CB1}"/>
              </a:ext>
            </a:extLst>
          </p:cNvPr>
          <p:cNvSpPr>
            <a:spLocks noGrp="1"/>
          </p:cNvSpPr>
          <p:nvPr>
            <p:ph type="body" sz="quarter" idx="16"/>
          </p:nvPr>
        </p:nvSpPr>
        <p:spPr>
          <a:xfrm>
            <a:off x="4496296" y="925516"/>
            <a:ext cx="7185169" cy="803654"/>
          </a:xfrm>
          <a:prstGeom prst="rect">
            <a:avLst/>
          </a:prstGeom>
        </p:spPr>
        <p:txBody>
          <a:bodyPr/>
          <a:lstStyle/>
          <a:p>
            <a:pPr>
              <a:lnSpc>
                <a:spcPts val="2960"/>
              </a:lnSpc>
            </a:pPr>
            <a:r>
              <a:rPr lang="en-GB" dirty="0"/>
              <a:t>Gradnja za dolgoročno trajnost in koristi za skupnost</a:t>
            </a:r>
          </a:p>
          <a:p>
            <a:pPr>
              <a:lnSpc>
                <a:spcPts val="2960"/>
              </a:lnSpc>
            </a:pPr>
            <a:endParaRPr lang="en-GB" sz="2800" dirty="0"/>
          </a:p>
        </p:txBody>
      </p:sp>
      <p:sp>
        <p:nvSpPr>
          <p:cNvPr id="4" name="Text Placeholder 3">
            <a:extLst>
              <a:ext uri="{FF2B5EF4-FFF2-40B4-BE49-F238E27FC236}">
                <a16:creationId xmlns:a16="http://schemas.microsoft.com/office/drawing/2014/main" id="{748A2341-3EB2-8A01-BC2A-C9131D5F768A}"/>
              </a:ext>
            </a:extLst>
          </p:cNvPr>
          <p:cNvSpPr>
            <a:spLocks noGrp="1"/>
          </p:cNvSpPr>
          <p:nvPr>
            <p:ph type="body" sz="quarter" idx="21"/>
          </p:nvPr>
        </p:nvSpPr>
        <p:spPr>
          <a:xfrm>
            <a:off x="4496297" y="2279859"/>
            <a:ext cx="6801786" cy="3651665"/>
          </a:xfrm>
          <a:prstGeom prst="rect">
            <a:avLst/>
          </a:prstGeom>
        </p:spPr>
        <p:txBody>
          <a:bodyPr lIns="91440" tIns="45720" rIns="91440" bIns="45720" anchor="t"/>
          <a:lstStyle/>
          <a:p>
            <a:pPr>
              <a:lnSpc>
                <a:spcPts val="2340"/>
              </a:lnSpc>
            </a:pPr>
            <a:r>
              <a:rPr lang="en-GB" b="0" i="0" dirty="0">
                <a:effectLst/>
                <a:latin typeface="Calibri"/>
                <a:ea typeface="Calibri"/>
                <a:cs typeface="Calibri"/>
              </a:rPr>
              <a:t>Programi lastništva, </a:t>
            </a:r>
            <a:r>
              <a:rPr lang="en-GB" b="0" i="0" dirty="0" err="1">
                <a:effectLst/>
                <a:latin typeface="Calibri"/>
                <a:ea typeface="Calibri"/>
                <a:cs typeface="Calibri"/>
              </a:rPr>
              <a:t>usmerjeni v skupnost</a:t>
            </a:r>
            <a:r>
              <a:rPr lang="en-GB" b="0" i="0" dirty="0">
                <a:effectLst/>
                <a:latin typeface="Calibri"/>
                <a:ea typeface="Calibri"/>
                <a:cs typeface="Calibri"/>
              </a:rPr>
              <a:t>, kot so zadruge ali socialna podjetja, ponujajo dodatne poti za vključitev turizma v lokalno gospodarstvo. Ti modeli bolj pravično razdeljujejo koristi in zagotavljajo, da se odločitve o razvoju sprejemajo ob upoštevanju mnenja skupnosti in lokalnih vrednot. Podpirajo lahko tudi medgeneracijsko vključevanje v turizem, s čimer se znanje in prihodki ohranijo znotraj območja. Z združevanjem pravne ozaveščenosti z vključujočimi strukturami lastništva in upravljanja lahko nastanitvene dejavnosti postanejo del širšega ekosistema obnove – kot katalizatorji za ohranjanje kulture, socialne inovativnosti in gospodarske odpornosti.</a:t>
            </a:r>
          </a:p>
          <a:p>
            <a:pPr>
              <a:lnSpc>
                <a:spcPts val="2340"/>
              </a:lnSpc>
            </a:pPr>
            <a:endParaRPr lang="en-GB" b="0" i="0" dirty="0">
              <a:effectLst/>
              <a:latin typeface="Calibri"/>
              <a:ea typeface="Calibri"/>
              <a:cs typeface="Calibri"/>
            </a:endParaRPr>
          </a:p>
          <a:p>
            <a:pPr>
              <a:lnSpc>
                <a:spcPts val="2340"/>
              </a:lnSpc>
            </a:pPr>
            <a:endParaRPr lang="en-US" sz="2200" dirty="0"/>
          </a:p>
        </p:txBody>
      </p:sp>
      <p:sp>
        <p:nvSpPr>
          <p:cNvPr id="11" name="Slide Number Placeholder 5">
            <a:extLst>
              <a:ext uri="{FF2B5EF4-FFF2-40B4-BE49-F238E27FC236}">
                <a16:creationId xmlns:a16="http://schemas.microsoft.com/office/drawing/2014/main" id="{B2B459DE-6B09-B6DC-C585-D665300B2CE4}"/>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30</a:t>
            </a:fld>
            <a:endParaRPr lang="fr-CA" sz="1200" dirty="0"/>
          </a:p>
        </p:txBody>
      </p:sp>
      <p:pic>
        <p:nvPicPr>
          <p:cNvPr id="2" name="Picture 1">
            <a:extLst>
              <a:ext uri="{FF2B5EF4-FFF2-40B4-BE49-F238E27FC236}">
                <a16:creationId xmlns:a16="http://schemas.microsoft.com/office/drawing/2014/main" id="{8F356B61-9DEA-B5FD-96D5-8DECEE4C8478}"/>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658096" y="4306435"/>
            <a:ext cx="3580276" cy="2659133"/>
          </a:xfrm>
          <a:prstGeom prst="rect">
            <a:avLst/>
          </a:prstGeom>
        </p:spPr>
      </p:pic>
    </p:spTree>
    <p:extLst>
      <p:ext uri="{BB962C8B-B14F-4D97-AF65-F5344CB8AC3E}">
        <p14:creationId xmlns:p14="http://schemas.microsoft.com/office/powerpoint/2010/main" val="42463635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EFBB2-ECF1-3EAB-F402-85C92530B997}"/>
            </a:ext>
          </a:extLst>
        </p:cNvPr>
        <p:cNvGrpSpPr/>
        <p:nvPr/>
      </p:nvGrpSpPr>
      <p:grpSpPr>
        <a:xfrm>
          <a:off x="0" y="0"/>
          <a:ext cx="0" cy="0"/>
          <a:chOff x="0" y="0"/>
          <a:chExt cx="0" cy="0"/>
        </a:xfrm>
      </p:grpSpPr>
      <p:sp>
        <p:nvSpPr>
          <p:cNvPr id="22" name="Slide Number Placeholder 5">
            <a:extLst>
              <a:ext uri="{FF2B5EF4-FFF2-40B4-BE49-F238E27FC236}">
                <a16:creationId xmlns:a16="http://schemas.microsoft.com/office/drawing/2014/main" id="{D6EE1128-0266-0551-47BE-8DDF96E3EAC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31</a:t>
            </a:fld>
            <a:endParaRPr lang="fr-CA" sz="1200" dirty="0"/>
          </a:p>
        </p:txBody>
      </p:sp>
      <p:pic>
        <p:nvPicPr>
          <p:cNvPr id="16" name="Picture 15">
            <a:extLst>
              <a:ext uri="{FF2B5EF4-FFF2-40B4-BE49-F238E27FC236}">
                <a16:creationId xmlns:a16="http://schemas.microsoft.com/office/drawing/2014/main" id="{FD78DBAC-0071-65E8-7645-2C5D31E48446}"/>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8340702" y="-310083"/>
            <a:ext cx="3580276" cy="2659133"/>
          </a:xfrm>
          <a:prstGeom prst="rect">
            <a:avLst/>
          </a:prstGeom>
        </p:spPr>
      </p:pic>
      <p:sp>
        <p:nvSpPr>
          <p:cNvPr id="4" name="Text Placeholder 3">
            <a:extLst>
              <a:ext uri="{FF2B5EF4-FFF2-40B4-BE49-F238E27FC236}">
                <a16:creationId xmlns:a16="http://schemas.microsoft.com/office/drawing/2014/main" id="{421A8E36-42C8-FC2E-6AAD-542E11922A98}"/>
              </a:ext>
            </a:extLst>
          </p:cNvPr>
          <p:cNvSpPr txBox="1">
            <a:spLocks/>
          </p:cNvSpPr>
          <p:nvPr/>
        </p:nvSpPr>
        <p:spPr>
          <a:xfrm>
            <a:off x="549434" y="617657"/>
            <a:ext cx="7532719"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Osnovna vsebina</a:t>
            </a:r>
          </a:p>
          <a:p>
            <a:pPr>
              <a:lnSpc>
                <a:spcPts val="3720"/>
              </a:lnSpc>
            </a:pPr>
            <a:endParaRPr lang="en-US" dirty="0"/>
          </a:p>
        </p:txBody>
      </p:sp>
      <p:cxnSp>
        <p:nvCxnSpPr>
          <p:cNvPr id="5" name="Straight Connector 4">
            <a:extLst>
              <a:ext uri="{FF2B5EF4-FFF2-40B4-BE49-F238E27FC236}">
                <a16:creationId xmlns:a16="http://schemas.microsoft.com/office/drawing/2014/main" id="{A189583A-DEA2-F8D1-6121-70DFE146E684}"/>
              </a:ext>
            </a:extLst>
          </p:cNvPr>
          <p:cNvCxnSpPr>
            <a:cxnSpLocks/>
          </p:cNvCxnSpPr>
          <p:nvPr/>
        </p:nvCxnSpPr>
        <p:spPr>
          <a:xfrm>
            <a:off x="0" y="1198353"/>
            <a:ext cx="41148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8" name="Text Placeholder 5">
            <a:extLst>
              <a:ext uri="{FF2B5EF4-FFF2-40B4-BE49-F238E27FC236}">
                <a16:creationId xmlns:a16="http://schemas.microsoft.com/office/drawing/2014/main" id="{91B16BA8-B0A7-2B30-CB74-DF8E126741A7}"/>
              </a:ext>
            </a:extLst>
          </p:cNvPr>
          <p:cNvSpPr txBox="1">
            <a:spLocks/>
          </p:cNvSpPr>
          <p:nvPr/>
        </p:nvSpPr>
        <p:spPr>
          <a:xfrm>
            <a:off x="549434" y="1502488"/>
            <a:ext cx="7530854" cy="754808"/>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Razumevanje pravnih okvirov za alternativne namestitve</a:t>
            </a:r>
          </a:p>
          <a:p>
            <a:pPr>
              <a:lnSpc>
                <a:spcPts val="2900"/>
              </a:lnSpc>
            </a:pPr>
            <a:endParaRPr lang="en-US" dirty="0"/>
          </a:p>
        </p:txBody>
      </p:sp>
      <p:sp>
        <p:nvSpPr>
          <p:cNvPr id="13" name="Text Placeholder 4">
            <a:extLst>
              <a:ext uri="{FF2B5EF4-FFF2-40B4-BE49-F238E27FC236}">
                <a16:creationId xmlns:a16="http://schemas.microsoft.com/office/drawing/2014/main" id="{BD857673-E4C9-C2D7-72CB-A026DA9D7D1A}"/>
              </a:ext>
            </a:extLst>
          </p:cNvPr>
          <p:cNvSpPr txBox="1">
            <a:spLocks/>
          </p:cNvSpPr>
          <p:nvPr/>
        </p:nvSpPr>
        <p:spPr>
          <a:xfrm>
            <a:off x="549432" y="2514692"/>
            <a:ext cx="11261757" cy="4086327"/>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00"/>
              </a:lnSpc>
            </a:pPr>
            <a:r>
              <a:rPr lang="it-IT" dirty="0" err="1"/>
              <a:t>Pred</a:t>
            </a:r>
            <a:r>
              <a:rPr lang="it-IT" dirty="0"/>
              <a:t> </a:t>
            </a:r>
            <a:r>
              <a:rPr lang="it-IT" dirty="0" err="1"/>
              <a:t>razvojem</a:t>
            </a:r>
            <a:r>
              <a:rPr lang="it-IT" dirty="0"/>
              <a:t> </a:t>
            </a:r>
            <a:r>
              <a:rPr lang="it-IT" dirty="0" err="1"/>
              <a:t>nastanitev</a:t>
            </a:r>
            <a:r>
              <a:rPr lang="it-IT" dirty="0"/>
              <a:t> na podeželju ali v okolju </a:t>
            </a:r>
            <a:r>
              <a:rPr lang="it-IT" dirty="0" err="1"/>
              <a:t>kulturne</a:t>
            </a:r>
            <a:r>
              <a:rPr lang="it-IT" dirty="0"/>
              <a:t> </a:t>
            </a:r>
            <a:r>
              <a:rPr lang="it-IT" dirty="0" err="1"/>
              <a:t>dediščine</a:t>
            </a:r>
            <a:r>
              <a:rPr lang="it-IT" dirty="0"/>
              <a:t> je </a:t>
            </a:r>
            <a:r>
              <a:rPr lang="it-IT" dirty="0" err="1"/>
              <a:t>bistveno</a:t>
            </a:r>
            <a:r>
              <a:rPr lang="it-IT" dirty="0"/>
              <a:t> </a:t>
            </a:r>
            <a:r>
              <a:rPr lang="it-IT" dirty="0" err="1"/>
              <a:t>razumeti</a:t>
            </a:r>
            <a:r>
              <a:rPr lang="it-IT" dirty="0"/>
              <a:t> nacionalne in </a:t>
            </a:r>
            <a:r>
              <a:rPr lang="it-IT" dirty="0" err="1"/>
              <a:t>lokalne</a:t>
            </a:r>
            <a:r>
              <a:rPr lang="it-IT" dirty="0"/>
              <a:t> </a:t>
            </a:r>
            <a:r>
              <a:rPr lang="it-IT" dirty="0" err="1"/>
              <a:t>predpise</a:t>
            </a:r>
            <a:r>
              <a:rPr lang="it-IT" dirty="0"/>
              <a:t>, </a:t>
            </a:r>
            <a:r>
              <a:rPr lang="it-IT" dirty="0" err="1"/>
              <a:t>ki</a:t>
            </a:r>
            <a:r>
              <a:rPr lang="it-IT" dirty="0"/>
              <a:t> </a:t>
            </a:r>
            <a:r>
              <a:rPr lang="it-IT" dirty="0" err="1"/>
              <a:t>urejajo</a:t>
            </a:r>
            <a:r>
              <a:rPr lang="it-IT" dirty="0"/>
              <a:t> rabo </a:t>
            </a:r>
            <a:r>
              <a:rPr lang="it-IT" dirty="0" err="1"/>
              <a:t>zemljišč</a:t>
            </a:r>
            <a:r>
              <a:rPr lang="it-IT" dirty="0"/>
              <a:t>, </a:t>
            </a:r>
            <a:r>
              <a:rPr lang="it-IT" dirty="0" err="1"/>
              <a:t>obnovo</a:t>
            </a:r>
            <a:r>
              <a:rPr lang="it-IT" dirty="0"/>
              <a:t> stavb, izdajo </a:t>
            </a:r>
            <a:r>
              <a:rPr lang="it-IT" dirty="0" err="1"/>
              <a:t>turističnih</a:t>
            </a:r>
            <a:r>
              <a:rPr lang="it-IT" dirty="0"/>
              <a:t> dovoljenj in </a:t>
            </a:r>
            <a:r>
              <a:rPr lang="it-IT" dirty="0" err="1"/>
              <a:t>varstvo</a:t>
            </a:r>
            <a:r>
              <a:rPr lang="it-IT" dirty="0"/>
              <a:t> </a:t>
            </a:r>
            <a:r>
              <a:rPr lang="it-IT" dirty="0" err="1"/>
              <a:t>okolja</a:t>
            </a:r>
            <a:r>
              <a:rPr lang="it-IT" dirty="0"/>
              <a:t>. V </a:t>
            </a:r>
            <a:r>
              <a:rPr lang="it-IT" dirty="0" err="1"/>
              <a:t>mnogih</a:t>
            </a:r>
            <a:r>
              <a:rPr lang="it-IT" dirty="0"/>
              <a:t> </a:t>
            </a:r>
            <a:r>
              <a:rPr lang="it-IT" dirty="0" err="1"/>
              <a:t>evropskih</a:t>
            </a:r>
            <a:r>
              <a:rPr lang="it-IT" dirty="0"/>
              <a:t> </a:t>
            </a:r>
            <a:r>
              <a:rPr lang="it-IT" dirty="0" err="1"/>
              <a:t>regijah</a:t>
            </a:r>
            <a:r>
              <a:rPr lang="it-IT" dirty="0"/>
              <a:t> so </a:t>
            </a:r>
            <a:r>
              <a:rPr lang="it-IT" dirty="0" err="1"/>
              <a:t>zgodovinske</a:t>
            </a:r>
            <a:r>
              <a:rPr lang="it-IT" dirty="0"/>
              <a:t> </a:t>
            </a:r>
            <a:r>
              <a:rPr lang="it-IT" dirty="0" err="1"/>
              <a:t>nepremičnine</a:t>
            </a:r>
            <a:r>
              <a:rPr lang="it-IT" dirty="0"/>
              <a:t> </a:t>
            </a:r>
            <a:r>
              <a:rPr lang="it-IT" dirty="0" err="1"/>
              <a:t>zaščitene</a:t>
            </a:r>
            <a:r>
              <a:rPr lang="it-IT" dirty="0"/>
              <a:t> z </a:t>
            </a:r>
            <a:r>
              <a:rPr lang="it-IT" dirty="0" err="1"/>
              <a:t>zakoni</a:t>
            </a:r>
            <a:r>
              <a:rPr lang="it-IT" dirty="0"/>
              <a:t> o kulturni </a:t>
            </a:r>
            <a:r>
              <a:rPr lang="it-IT" dirty="0" err="1"/>
              <a:t>dediščini</a:t>
            </a:r>
            <a:r>
              <a:rPr lang="it-IT" dirty="0"/>
              <a:t>, </a:t>
            </a:r>
            <a:r>
              <a:rPr lang="it-IT" dirty="0" err="1"/>
              <a:t>ki</a:t>
            </a:r>
            <a:r>
              <a:rPr lang="it-IT" dirty="0"/>
              <a:t> </a:t>
            </a:r>
            <a:r>
              <a:rPr lang="it-IT" dirty="0" err="1"/>
              <a:t>lahko</a:t>
            </a:r>
            <a:r>
              <a:rPr lang="it-IT" dirty="0"/>
              <a:t> </a:t>
            </a:r>
            <a:r>
              <a:rPr lang="it-IT" dirty="0" err="1"/>
              <a:t>omejujejo</a:t>
            </a:r>
            <a:r>
              <a:rPr lang="it-IT" dirty="0"/>
              <a:t> obseg </a:t>
            </a:r>
            <a:r>
              <a:rPr lang="it-IT" dirty="0" err="1"/>
              <a:t>strukturnih</a:t>
            </a:r>
            <a:r>
              <a:rPr lang="it-IT" dirty="0"/>
              <a:t> </a:t>
            </a:r>
            <a:r>
              <a:rPr lang="it-IT" dirty="0" err="1"/>
              <a:t>sprememb</a:t>
            </a:r>
            <a:r>
              <a:rPr lang="it-IT" dirty="0"/>
              <a:t> ali </a:t>
            </a:r>
            <a:r>
              <a:rPr lang="it-IT" dirty="0" err="1"/>
              <a:t>zahtevajo</a:t>
            </a:r>
            <a:r>
              <a:rPr lang="it-IT" dirty="0"/>
              <a:t> </a:t>
            </a:r>
            <a:r>
              <a:rPr lang="it-IT" dirty="0" err="1"/>
              <a:t>posebne</a:t>
            </a:r>
            <a:r>
              <a:rPr lang="it-IT" dirty="0"/>
              <a:t> tehnike </a:t>
            </a:r>
            <a:r>
              <a:rPr lang="it-IT" dirty="0" err="1"/>
              <a:t>obnove</a:t>
            </a:r>
            <a:r>
              <a:rPr lang="it-IT" dirty="0"/>
              <a:t>.</a:t>
            </a:r>
          </a:p>
          <a:p>
            <a:pPr>
              <a:lnSpc>
                <a:spcPts val="2300"/>
              </a:lnSpc>
            </a:pPr>
            <a:endParaRPr lang="it-IT" dirty="0"/>
          </a:p>
          <a:p>
            <a:pPr>
              <a:lnSpc>
                <a:spcPts val="2300"/>
              </a:lnSpc>
            </a:pPr>
            <a:r>
              <a:rPr lang="it-IT" err="1"/>
              <a:t>Predpisi</a:t>
            </a:r>
            <a:r>
              <a:rPr lang="it-IT" dirty="0"/>
              <a:t> o </a:t>
            </a:r>
            <a:r>
              <a:rPr lang="it-IT" dirty="0" err="1"/>
              <a:t>prostorskem</a:t>
            </a:r>
            <a:r>
              <a:rPr lang="it-IT" dirty="0"/>
              <a:t> </a:t>
            </a:r>
            <a:r>
              <a:rPr lang="it-IT" dirty="0" err="1"/>
              <a:t>načrtovanju</a:t>
            </a:r>
            <a:r>
              <a:rPr lang="it-IT" dirty="0"/>
              <a:t> </a:t>
            </a:r>
            <a:r>
              <a:rPr lang="it-IT" dirty="0" err="1"/>
              <a:t>lahko</a:t>
            </a:r>
            <a:r>
              <a:rPr lang="it-IT" dirty="0"/>
              <a:t> </a:t>
            </a:r>
            <a:r>
              <a:rPr lang="it-IT" dirty="0" err="1"/>
              <a:t>omejujejo</a:t>
            </a:r>
            <a:r>
              <a:rPr lang="it-IT" dirty="0"/>
              <a:t> </a:t>
            </a:r>
            <a:r>
              <a:rPr lang="it-IT" dirty="0" err="1"/>
              <a:t>tudi</a:t>
            </a:r>
            <a:r>
              <a:rPr lang="it-IT" dirty="0"/>
              <a:t> </a:t>
            </a:r>
            <a:r>
              <a:rPr lang="it-IT" dirty="0" err="1"/>
              <a:t>vrste</a:t>
            </a:r>
            <a:r>
              <a:rPr lang="it-IT" dirty="0"/>
              <a:t> </a:t>
            </a:r>
            <a:r>
              <a:rPr lang="it-IT" dirty="0" err="1"/>
              <a:t>gospodarskih</a:t>
            </a:r>
            <a:r>
              <a:rPr lang="it-IT" dirty="0"/>
              <a:t> </a:t>
            </a:r>
            <a:r>
              <a:rPr lang="it-IT" dirty="0" err="1"/>
              <a:t>dejavnosti</a:t>
            </a:r>
            <a:r>
              <a:rPr lang="it-IT" dirty="0"/>
              <a:t>, </a:t>
            </a:r>
            <a:r>
              <a:rPr lang="it-IT" dirty="0" err="1"/>
              <a:t>ki</a:t>
            </a:r>
            <a:r>
              <a:rPr lang="it-IT" dirty="0"/>
              <a:t> so </a:t>
            </a:r>
            <a:r>
              <a:rPr lang="it-IT" dirty="0" err="1"/>
              <a:t>dovoljene</a:t>
            </a:r>
            <a:r>
              <a:rPr lang="it-IT" dirty="0"/>
              <a:t> </a:t>
            </a:r>
            <a:r>
              <a:rPr lang="it-IT" dirty="0" err="1"/>
              <a:t>na</a:t>
            </a:r>
            <a:r>
              <a:rPr lang="it-IT" dirty="0"/>
              <a:t> </a:t>
            </a:r>
            <a:r>
              <a:rPr lang="it-IT" dirty="0" err="1"/>
              <a:t>določenih</a:t>
            </a:r>
            <a:r>
              <a:rPr lang="it-IT" dirty="0"/>
              <a:t> </a:t>
            </a:r>
            <a:r>
              <a:rPr lang="it-IT" dirty="0" err="1"/>
              <a:t>območjih</a:t>
            </a:r>
            <a:r>
              <a:rPr lang="it-IT" dirty="0"/>
              <a:t>, ali </a:t>
            </a:r>
            <a:r>
              <a:rPr lang="it-IT" dirty="0" err="1"/>
              <a:t>pa</a:t>
            </a:r>
            <a:r>
              <a:rPr lang="it-IT" dirty="0"/>
              <a:t> </a:t>
            </a:r>
            <a:r>
              <a:rPr lang="it-IT" dirty="0" err="1"/>
              <a:t>določajo</a:t>
            </a:r>
            <a:r>
              <a:rPr lang="it-IT" dirty="0"/>
              <a:t> </a:t>
            </a:r>
            <a:r>
              <a:rPr lang="it-IT" dirty="0" err="1"/>
              <a:t>omejitve</a:t>
            </a:r>
            <a:r>
              <a:rPr lang="it-IT" dirty="0"/>
              <a:t> </a:t>
            </a:r>
            <a:r>
              <a:rPr lang="it-IT" dirty="0" err="1"/>
              <a:t>gostote</a:t>
            </a:r>
            <a:r>
              <a:rPr lang="it-IT" dirty="0"/>
              <a:t> </a:t>
            </a:r>
            <a:r>
              <a:rPr lang="it-IT" dirty="0" err="1"/>
              <a:t>pozidave</a:t>
            </a:r>
            <a:r>
              <a:rPr lang="it-IT" dirty="0"/>
              <a:t>, da se </a:t>
            </a:r>
            <a:r>
              <a:rPr lang="it-IT" dirty="0" err="1"/>
              <a:t>prepreči</a:t>
            </a:r>
            <a:r>
              <a:rPr lang="it-IT" dirty="0"/>
              <a:t> </a:t>
            </a:r>
            <a:r>
              <a:rPr lang="it-IT" dirty="0" err="1"/>
              <a:t>prekomerna</a:t>
            </a:r>
            <a:r>
              <a:rPr lang="it-IT" dirty="0"/>
              <a:t> </a:t>
            </a:r>
            <a:r>
              <a:rPr lang="it-IT" dirty="0" err="1"/>
              <a:t>pozidava</a:t>
            </a:r>
            <a:r>
              <a:rPr lang="it-IT" dirty="0"/>
              <a:t>. </a:t>
            </a:r>
            <a:r>
              <a:rPr lang="it-IT" dirty="0" err="1"/>
              <a:t>Znanje</a:t>
            </a:r>
            <a:r>
              <a:rPr lang="it-IT" dirty="0"/>
              <a:t> o </a:t>
            </a:r>
            <a:r>
              <a:rPr lang="it-IT" dirty="0" err="1"/>
              <a:t>tem</a:t>
            </a:r>
            <a:r>
              <a:rPr lang="it-IT" dirty="0"/>
              <a:t>, </a:t>
            </a:r>
            <a:r>
              <a:rPr lang="it-IT" dirty="0" err="1"/>
              <a:t>kako</a:t>
            </a:r>
            <a:r>
              <a:rPr lang="it-IT" dirty="0"/>
              <a:t> se </a:t>
            </a:r>
            <a:r>
              <a:rPr lang="it-IT" dirty="0" err="1"/>
              <a:t>znajti</a:t>
            </a:r>
            <a:r>
              <a:rPr lang="it-IT" dirty="0"/>
              <a:t> v </a:t>
            </a:r>
            <a:r>
              <a:rPr lang="it-IT" dirty="0" err="1"/>
              <a:t>teh</a:t>
            </a:r>
            <a:r>
              <a:rPr lang="it-IT" dirty="0"/>
              <a:t> </a:t>
            </a:r>
            <a:r>
              <a:rPr lang="it-IT" dirty="0" err="1"/>
              <a:t>okvirih</a:t>
            </a:r>
            <a:r>
              <a:rPr lang="it-IT" dirty="0"/>
              <a:t>, </a:t>
            </a:r>
            <a:r>
              <a:rPr lang="it-IT" dirty="0" err="1"/>
              <a:t>pomaga</a:t>
            </a:r>
            <a:r>
              <a:rPr lang="it-IT" dirty="0"/>
              <a:t> </a:t>
            </a:r>
            <a:r>
              <a:rPr lang="it-IT" dirty="0" err="1"/>
              <a:t>razvijalcem</a:t>
            </a:r>
            <a:r>
              <a:rPr lang="it-IT" dirty="0"/>
              <a:t> </a:t>
            </a:r>
            <a:r>
              <a:rPr lang="it-IT" dirty="0" err="1"/>
              <a:t>projektov</a:t>
            </a:r>
            <a:r>
              <a:rPr lang="it-IT" dirty="0"/>
              <a:t> </a:t>
            </a:r>
            <a:r>
              <a:rPr lang="it-IT" dirty="0" err="1"/>
              <a:t>zagotoviti</a:t>
            </a:r>
            <a:r>
              <a:rPr lang="it-IT" dirty="0"/>
              <a:t> </a:t>
            </a:r>
            <a:r>
              <a:rPr lang="it-IT" dirty="0" err="1"/>
              <a:t>skladnost</a:t>
            </a:r>
            <a:r>
              <a:rPr lang="it-IT" dirty="0"/>
              <a:t> z </a:t>
            </a:r>
            <a:r>
              <a:rPr lang="it-IT" dirty="0" err="1"/>
              <a:t>zakoni</a:t>
            </a:r>
            <a:r>
              <a:rPr lang="it-IT" dirty="0"/>
              <a:t>, </a:t>
            </a:r>
            <a:r>
              <a:rPr lang="it-IT" dirty="0" err="1"/>
              <a:t>zmanjšati</a:t>
            </a:r>
            <a:r>
              <a:rPr lang="it-IT" dirty="0"/>
              <a:t> </a:t>
            </a:r>
            <a:r>
              <a:rPr lang="it-IT" dirty="0" err="1"/>
              <a:t>zamude</a:t>
            </a:r>
            <a:r>
              <a:rPr lang="it-IT" dirty="0"/>
              <a:t> in dostopati do </a:t>
            </a:r>
            <a:r>
              <a:rPr lang="it-IT" dirty="0" err="1"/>
              <a:t>javnih</a:t>
            </a:r>
            <a:r>
              <a:rPr lang="it-IT" dirty="0"/>
              <a:t> </a:t>
            </a:r>
            <a:r>
              <a:rPr lang="it-IT" dirty="0" err="1"/>
              <a:t>spodbud</a:t>
            </a:r>
            <a:r>
              <a:rPr lang="it-IT" dirty="0"/>
              <a:t>, </a:t>
            </a:r>
            <a:r>
              <a:rPr lang="it-IT" dirty="0" err="1"/>
              <a:t>ki</a:t>
            </a:r>
            <a:r>
              <a:rPr lang="it-IT" dirty="0"/>
              <a:t> so </a:t>
            </a:r>
            <a:r>
              <a:rPr lang="it-IT" dirty="0" err="1"/>
              <a:t>lahko</a:t>
            </a:r>
            <a:r>
              <a:rPr lang="it-IT" dirty="0"/>
              <a:t> </a:t>
            </a:r>
            <a:r>
              <a:rPr lang="it-IT" dirty="0" err="1"/>
              <a:t>na</a:t>
            </a:r>
            <a:r>
              <a:rPr lang="it-IT" dirty="0"/>
              <a:t> </a:t>
            </a:r>
            <a:r>
              <a:rPr lang="it-IT" dirty="0" err="1"/>
              <a:t>voljo</a:t>
            </a:r>
            <a:r>
              <a:rPr lang="it-IT" dirty="0"/>
              <a:t> za </a:t>
            </a:r>
            <a:r>
              <a:rPr lang="it-IT" dirty="0" err="1"/>
              <a:t>trajnostno</a:t>
            </a:r>
            <a:r>
              <a:rPr lang="it-IT" dirty="0"/>
              <a:t> ali </a:t>
            </a:r>
            <a:r>
              <a:rPr lang="it-IT" dirty="0" err="1"/>
              <a:t>kulturno</a:t>
            </a:r>
            <a:r>
              <a:rPr lang="it-IT" dirty="0"/>
              <a:t> </a:t>
            </a:r>
            <a:r>
              <a:rPr lang="it-IT" dirty="0" err="1"/>
              <a:t>obnovo</a:t>
            </a:r>
            <a:r>
              <a:rPr lang="it-IT" dirty="0"/>
              <a:t>. </a:t>
            </a:r>
            <a:r>
              <a:rPr lang="it-IT" dirty="0" err="1"/>
              <a:t>Poznavanje</a:t>
            </a:r>
            <a:r>
              <a:rPr lang="it-IT" dirty="0"/>
              <a:t> </a:t>
            </a:r>
            <a:r>
              <a:rPr lang="it-IT" dirty="0" err="1"/>
              <a:t>regulativnih</a:t>
            </a:r>
            <a:r>
              <a:rPr lang="it-IT" dirty="0"/>
              <a:t> </a:t>
            </a:r>
            <a:r>
              <a:rPr lang="it-IT" dirty="0" err="1"/>
              <a:t>orodij</a:t>
            </a:r>
            <a:r>
              <a:rPr lang="it-IT" dirty="0"/>
              <a:t> </a:t>
            </a:r>
            <a:r>
              <a:rPr lang="it-IT" dirty="0" err="1"/>
              <a:t>tudi</a:t>
            </a:r>
            <a:r>
              <a:rPr lang="it-IT" dirty="0"/>
              <a:t> </a:t>
            </a:r>
            <a:r>
              <a:rPr lang="it-IT" dirty="0" err="1"/>
              <a:t>krepi</a:t>
            </a:r>
            <a:r>
              <a:rPr lang="it-IT" dirty="0"/>
              <a:t> </a:t>
            </a:r>
            <a:r>
              <a:rPr lang="it-IT" dirty="0" err="1"/>
              <a:t>dolgoročno</a:t>
            </a:r>
            <a:r>
              <a:rPr lang="it-IT" dirty="0"/>
              <a:t> </a:t>
            </a:r>
            <a:r>
              <a:rPr lang="it-IT" dirty="0" err="1"/>
              <a:t>načrtovanje</a:t>
            </a:r>
            <a:r>
              <a:rPr lang="it-IT" dirty="0"/>
              <a:t> in </a:t>
            </a:r>
            <a:r>
              <a:rPr lang="it-IT" dirty="0" err="1"/>
              <a:t>preprečuje</a:t>
            </a:r>
            <a:r>
              <a:rPr lang="it-IT" dirty="0"/>
              <a:t> draga </a:t>
            </a:r>
            <a:r>
              <a:rPr lang="it-IT" dirty="0" err="1"/>
              <a:t>naknadna</a:t>
            </a:r>
            <a:r>
              <a:rPr lang="it-IT" dirty="0"/>
              <a:t> </a:t>
            </a:r>
            <a:r>
              <a:rPr lang="it-IT" dirty="0" err="1"/>
              <a:t>prilagajanja</a:t>
            </a:r>
            <a:r>
              <a:rPr lang="it-IT" dirty="0"/>
              <a:t> ali </a:t>
            </a:r>
            <a:r>
              <a:rPr lang="it-IT" dirty="0" err="1"/>
              <a:t>pravne</a:t>
            </a:r>
            <a:r>
              <a:rPr lang="it-IT" dirty="0"/>
              <a:t> spore v </a:t>
            </a:r>
            <a:r>
              <a:rPr lang="it-IT" dirty="0" err="1"/>
              <a:t>poznejši</a:t>
            </a:r>
            <a:r>
              <a:rPr lang="it-IT" dirty="0"/>
              <a:t> </a:t>
            </a:r>
            <a:r>
              <a:rPr lang="it-IT" dirty="0" err="1"/>
              <a:t>fazi</a:t>
            </a:r>
            <a:r>
              <a:rPr lang="it-IT" dirty="0"/>
              <a:t> </a:t>
            </a:r>
            <a:r>
              <a:rPr lang="it-IT" dirty="0" err="1"/>
              <a:t>življenjskega</a:t>
            </a:r>
            <a:r>
              <a:rPr lang="it-IT" dirty="0"/>
              <a:t> cikla projekta.</a:t>
            </a:r>
          </a:p>
          <a:p>
            <a:pPr>
              <a:lnSpc>
                <a:spcPts val="2300"/>
              </a:lnSpc>
            </a:pPr>
            <a:r>
              <a:rPr lang="it-IT" dirty="0"/>
              <a:t> </a:t>
            </a:r>
            <a:endParaRPr lang="it-IT" dirty="0">
              <a:ea typeface="Calibri" panose="020F0502020204030204"/>
              <a:cs typeface="Calibri" panose="020F0502020204030204"/>
            </a:endParaRPr>
          </a:p>
        </p:txBody>
      </p:sp>
    </p:spTree>
    <p:extLst>
      <p:ext uri="{BB962C8B-B14F-4D97-AF65-F5344CB8AC3E}">
        <p14:creationId xmlns:p14="http://schemas.microsoft.com/office/powerpoint/2010/main" val="2193060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96878-3669-4102-8944-4451180B7194}"/>
            </a:ext>
          </a:extLst>
        </p:cNvPr>
        <p:cNvGrpSpPr/>
        <p:nvPr/>
      </p:nvGrpSpPr>
      <p:grpSpPr>
        <a:xfrm>
          <a:off x="0" y="0"/>
          <a:ext cx="0" cy="0"/>
          <a:chOff x="0" y="0"/>
          <a:chExt cx="0" cy="0"/>
        </a:xfrm>
      </p:grpSpPr>
      <p:sp>
        <p:nvSpPr>
          <p:cNvPr id="14" name="Text Placeholder 3">
            <a:extLst>
              <a:ext uri="{FF2B5EF4-FFF2-40B4-BE49-F238E27FC236}">
                <a16:creationId xmlns:a16="http://schemas.microsoft.com/office/drawing/2014/main" id="{C28D56BF-7062-D2AA-CF8D-41A173611767}"/>
              </a:ext>
            </a:extLst>
          </p:cNvPr>
          <p:cNvSpPr txBox="1">
            <a:spLocks/>
          </p:cNvSpPr>
          <p:nvPr/>
        </p:nvSpPr>
        <p:spPr>
          <a:xfrm>
            <a:off x="629645" y="460753"/>
            <a:ext cx="7532719"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Osnovna vsebina</a:t>
            </a:r>
          </a:p>
          <a:p>
            <a:pPr>
              <a:lnSpc>
                <a:spcPts val="3720"/>
              </a:lnSpc>
            </a:pPr>
            <a:endParaRPr lang="en-US" dirty="0"/>
          </a:p>
        </p:txBody>
      </p:sp>
      <p:cxnSp>
        <p:nvCxnSpPr>
          <p:cNvPr id="15" name="Straight Connector 14">
            <a:extLst>
              <a:ext uri="{FF2B5EF4-FFF2-40B4-BE49-F238E27FC236}">
                <a16:creationId xmlns:a16="http://schemas.microsoft.com/office/drawing/2014/main" id="{D2EF999A-DBFB-380C-D4E7-A720E4999198}"/>
              </a:ext>
            </a:extLst>
          </p:cNvPr>
          <p:cNvCxnSpPr>
            <a:cxnSpLocks/>
          </p:cNvCxnSpPr>
          <p:nvPr/>
        </p:nvCxnSpPr>
        <p:spPr>
          <a:xfrm>
            <a:off x="0" y="1041449"/>
            <a:ext cx="41148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6" name="Text Placeholder 5">
            <a:extLst>
              <a:ext uri="{FF2B5EF4-FFF2-40B4-BE49-F238E27FC236}">
                <a16:creationId xmlns:a16="http://schemas.microsoft.com/office/drawing/2014/main" id="{C15149FC-9986-7DC9-98A4-F8ED7B4A4296}"/>
              </a:ext>
            </a:extLst>
          </p:cNvPr>
          <p:cNvSpPr txBox="1">
            <a:spLocks/>
          </p:cNvSpPr>
          <p:nvPr/>
        </p:nvSpPr>
        <p:spPr>
          <a:xfrm>
            <a:off x="629644" y="1625623"/>
            <a:ext cx="5466355"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Vključevanje turističnih podjetij v modele, ki temeljijo na skupnosti</a:t>
            </a:r>
          </a:p>
          <a:p>
            <a:pPr>
              <a:lnSpc>
                <a:spcPts val="2900"/>
              </a:lnSpc>
            </a:pPr>
            <a:endParaRPr lang="en-US" dirty="0"/>
          </a:p>
          <a:p>
            <a:pPr>
              <a:lnSpc>
                <a:spcPts val="2900"/>
              </a:lnSpc>
            </a:pPr>
            <a:endParaRPr lang="en-US" dirty="0"/>
          </a:p>
        </p:txBody>
      </p:sp>
      <p:sp>
        <p:nvSpPr>
          <p:cNvPr id="18" name="Slide Number Placeholder 5">
            <a:extLst>
              <a:ext uri="{FF2B5EF4-FFF2-40B4-BE49-F238E27FC236}">
                <a16:creationId xmlns:a16="http://schemas.microsoft.com/office/drawing/2014/main" id="{745BCFD6-306E-CB60-3B8E-25B6CBA5C066}"/>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32</a:t>
            </a:fld>
            <a:endParaRPr lang="fr-CA" sz="1200" dirty="0"/>
          </a:p>
        </p:txBody>
      </p:sp>
      <p:sp>
        <p:nvSpPr>
          <p:cNvPr id="4" name="Freeform 3">
            <a:extLst>
              <a:ext uri="{FF2B5EF4-FFF2-40B4-BE49-F238E27FC236}">
                <a16:creationId xmlns:a16="http://schemas.microsoft.com/office/drawing/2014/main" id="{4CC626DF-EAC4-6D78-DA40-6F41F14A5C53}"/>
              </a:ext>
            </a:extLst>
          </p:cNvPr>
          <p:cNvSpPr/>
          <p:nvPr/>
        </p:nvSpPr>
        <p:spPr>
          <a:xfrm rot="10800000">
            <a:off x="7791017" y="-34614"/>
            <a:ext cx="3580274" cy="3140314"/>
          </a:xfrm>
          <a:custGeom>
            <a:avLst/>
            <a:gdLst>
              <a:gd name="connsiteX0" fmla="*/ 2617605 w 5235209"/>
              <a:gd name="connsiteY0" fmla="*/ 0 h 4591884"/>
              <a:gd name="connsiteX1" fmla="*/ 5235209 w 5235209"/>
              <a:gd name="connsiteY1" fmla="*/ 2932396 h 4591884"/>
              <a:gd name="connsiteX2" fmla="*/ 5229745 w 5235209"/>
              <a:gd name="connsiteY2" fmla="*/ 3097689 h 4591884"/>
              <a:gd name="connsiteX3" fmla="*/ 5235209 w 5235209"/>
              <a:gd name="connsiteY3" fmla="*/ 3097689 h 4591884"/>
              <a:gd name="connsiteX4" fmla="*/ 5235209 w 5235209"/>
              <a:gd name="connsiteY4" fmla="*/ 4305667 h 4591884"/>
              <a:gd name="connsiteX5" fmla="*/ 5235209 w 5235209"/>
              <a:gd name="connsiteY5" fmla="*/ 4470960 h 4591884"/>
              <a:gd name="connsiteX6" fmla="*/ 5235209 w 5235209"/>
              <a:gd name="connsiteY6" fmla="*/ 4587760 h 4591884"/>
              <a:gd name="connsiteX7" fmla="*/ 5226845 w 5235209"/>
              <a:gd name="connsiteY7" fmla="*/ 4587384 h 4591884"/>
              <a:gd name="connsiteX8" fmla="*/ 5090725 w 5235209"/>
              <a:gd name="connsiteY8" fmla="*/ 4591884 h 4591884"/>
              <a:gd name="connsiteX9" fmla="*/ 5090725 w 5235209"/>
              <a:gd name="connsiteY9" fmla="*/ 4587384 h 4591884"/>
              <a:gd name="connsiteX10" fmla="*/ 4095937 w 5235209"/>
              <a:gd name="connsiteY10" fmla="*/ 4587384 h 4591884"/>
              <a:gd name="connsiteX11" fmla="*/ 3959817 w 5235209"/>
              <a:gd name="connsiteY11" fmla="*/ 4587384 h 4591884"/>
              <a:gd name="connsiteX12" fmla="*/ 2426635 w 5235209"/>
              <a:gd name="connsiteY12" fmla="*/ 4587384 h 4591884"/>
              <a:gd name="connsiteX13" fmla="*/ 1295728 w 5235209"/>
              <a:gd name="connsiteY13" fmla="*/ 4587384 h 4591884"/>
              <a:gd name="connsiteX14" fmla="*/ 1295728 w 5235209"/>
              <a:gd name="connsiteY14" fmla="*/ 4587386 h 4591884"/>
              <a:gd name="connsiteX15" fmla="*/ 776797 w 5235209"/>
              <a:gd name="connsiteY15" fmla="*/ 4587386 h 4591884"/>
              <a:gd name="connsiteX16" fmla="*/ 0 w 5235209"/>
              <a:gd name="connsiteY16" fmla="*/ 4587386 h 4591884"/>
              <a:gd name="connsiteX17" fmla="*/ 0 w 5235209"/>
              <a:gd name="connsiteY17" fmla="*/ 4470960 h 4591884"/>
              <a:gd name="connsiteX18" fmla="*/ 0 w 5235209"/>
              <a:gd name="connsiteY18" fmla="*/ 4305667 h 4591884"/>
              <a:gd name="connsiteX19" fmla="*/ 0 w 5235209"/>
              <a:gd name="connsiteY19" fmla="*/ 3097689 h 4591884"/>
              <a:gd name="connsiteX20" fmla="*/ 5463 w 5235209"/>
              <a:gd name="connsiteY20" fmla="*/ 3097689 h 4591884"/>
              <a:gd name="connsiteX21" fmla="*/ 0 w 5235209"/>
              <a:gd name="connsiteY21" fmla="*/ 2932396 h 4591884"/>
              <a:gd name="connsiteX22" fmla="*/ 2617605 w 5235209"/>
              <a:gd name="connsiteY22" fmla="*/ 0 h 4591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35209" h="4591884">
                <a:moveTo>
                  <a:pt x="2617605" y="0"/>
                </a:moveTo>
                <a:cubicBezTo>
                  <a:pt x="4065757" y="0"/>
                  <a:pt x="5235209" y="1316213"/>
                  <a:pt x="5235209" y="2932396"/>
                </a:cubicBezTo>
                <a:cubicBezTo>
                  <a:pt x="5235209" y="2987492"/>
                  <a:pt x="5235209" y="3048715"/>
                  <a:pt x="5229745" y="3097689"/>
                </a:cubicBezTo>
                <a:lnTo>
                  <a:pt x="5235209" y="3097689"/>
                </a:lnTo>
                <a:lnTo>
                  <a:pt x="5235209" y="4305667"/>
                </a:lnTo>
                <a:lnTo>
                  <a:pt x="5235209" y="4470960"/>
                </a:lnTo>
                <a:lnTo>
                  <a:pt x="5235209" y="4587760"/>
                </a:lnTo>
                <a:lnTo>
                  <a:pt x="5226845" y="4587384"/>
                </a:lnTo>
                <a:cubicBezTo>
                  <a:pt x="5181473" y="4587384"/>
                  <a:pt x="5136099" y="4587384"/>
                  <a:pt x="5090725" y="4591884"/>
                </a:cubicBezTo>
                <a:lnTo>
                  <a:pt x="5090725" y="4587384"/>
                </a:lnTo>
                <a:lnTo>
                  <a:pt x="4095937" y="4587384"/>
                </a:lnTo>
                <a:lnTo>
                  <a:pt x="3959817" y="4587384"/>
                </a:lnTo>
                <a:lnTo>
                  <a:pt x="2426635" y="4587384"/>
                </a:lnTo>
                <a:lnTo>
                  <a:pt x="1295728" y="4587384"/>
                </a:lnTo>
                <a:lnTo>
                  <a:pt x="1295728" y="4587386"/>
                </a:lnTo>
                <a:lnTo>
                  <a:pt x="776797" y="4587386"/>
                </a:lnTo>
                <a:lnTo>
                  <a:pt x="0" y="4587386"/>
                </a:lnTo>
                <a:lnTo>
                  <a:pt x="0" y="4470960"/>
                </a:lnTo>
                <a:lnTo>
                  <a:pt x="0" y="4305667"/>
                </a:lnTo>
                <a:lnTo>
                  <a:pt x="0" y="3097689"/>
                </a:lnTo>
                <a:lnTo>
                  <a:pt x="5463" y="3097689"/>
                </a:lnTo>
                <a:cubicBezTo>
                  <a:pt x="0" y="3042591"/>
                  <a:pt x="0" y="2987491"/>
                  <a:pt x="0" y="2932396"/>
                </a:cubicBezTo>
                <a:cubicBezTo>
                  <a:pt x="0" y="1310086"/>
                  <a:pt x="1169449" y="0"/>
                  <a:pt x="2617605" y="0"/>
                </a:cubicBezTo>
                <a:close/>
              </a:path>
            </a:pathLst>
          </a:custGeom>
          <a:blipFill dpi="0" rotWithShape="0">
            <a:blip r:embed="rId2"/>
            <a:srcRect/>
            <a:stretch>
              <a:fillRect l="-1139" t="1044" r="-47215" b="-1044"/>
            </a:stretch>
          </a:blipFill>
        </p:spPr>
        <p:txBody>
          <a:bodyPr wrap="square" lIns="0" tIns="0" rIns="0" bIns="0" rtlCol="0">
            <a:noAutofit/>
          </a:bodyPr>
          <a:lstStyle/>
          <a:p>
            <a:endParaRPr>
              <a:solidFill>
                <a:srgbClr val="459597"/>
              </a:solidFill>
            </a:endParaRPr>
          </a:p>
        </p:txBody>
      </p:sp>
      <p:grpSp>
        <p:nvGrpSpPr>
          <p:cNvPr id="5" name="Group 4">
            <a:extLst>
              <a:ext uri="{FF2B5EF4-FFF2-40B4-BE49-F238E27FC236}">
                <a16:creationId xmlns:a16="http://schemas.microsoft.com/office/drawing/2014/main" id="{90211A75-8158-7C04-FA57-47EC81DF903F}"/>
              </a:ext>
            </a:extLst>
          </p:cNvPr>
          <p:cNvGrpSpPr/>
          <p:nvPr/>
        </p:nvGrpSpPr>
        <p:grpSpPr>
          <a:xfrm>
            <a:off x="6095999" y="353208"/>
            <a:ext cx="3253859" cy="554397"/>
            <a:chOff x="1800741" y="6353467"/>
            <a:chExt cx="3253859" cy="554397"/>
          </a:xfrm>
        </p:grpSpPr>
        <p:sp>
          <p:nvSpPr>
            <p:cNvPr id="7" name="object 3">
              <a:extLst>
                <a:ext uri="{FF2B5EF4-FFF2-40B4-BE49-F238E27FC236}">
                  <a16:creationId xmlns:a16="http://schemas.microsoft.com/office/drawing/2014/main" id="{20387274-D07C-B690-8224-0B39EEFD94BE}"/>
                </a:ext>
              </a:extLst>
            </p:cNvPr>
            <p:cNvSpPr/>
            <p:nvPr/>
          </p:nvSpPr>
          <p:spPr>
            <a:xfrm>
              <a:off x="1800741" y="6353467"/>
              <a:ext cx="3253859" cy="554397"/>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8" name="Text Placeholder 6">
              <a:extLst>
                <a:ext uri="{FF2B5EF4-FFF2-40B4-BE49-F238E27FC236}">
                  <a16:creationId xmlns:a16="http://schemas.microsoft.com/office/drawing/2014/main" id="{914CF34C-A127-D5D7-6EAD-6E5390CA3932}"/>
                </a:ext>
              </a:extLst>
            </p:cNvPr>
            <p:cNvSpPr txBox="1">
              <a:spLocks/>
            </p:cNvSpPr>
            <p:nvPr/>
          </p:nvSpPr>
          <p:spPr>
            <a:xfrm>
              <a:off x="1800742" y="6410024"/>
              <a:ext cx="3253858" cy="424732"/>
            </a:xfrm>
            <a:prstGeom prst="rect">
              <a:avLst/>
            </a:prstGeom>
            <a:solidFill>
              <a:srgbClr val="EC7C69"/>
            </a:solidFill>
          </p:spPr>
          <p:txBody>
            <a:bodyPr wrap="square" anchor="ctr">
              <a:sp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200" dirty="0"/>
                <a:t>Avtor fotografije: </a:t>
              </a:r>
            </a:p>
            <a:p>
              <a:pPr algn="ctr"/>
              <a:r>
                <a:rPr lang="en-US" sz="1200" dirty="0"/>
                <a:t>De Old </a:t>
              </a:r>
              <a:r>
                <a:rPr lang="en-US" sz="1200" dirty="0" err="1"/>
                <a:t>Signorie </a:t>
              </a:r>
              <a:r>
                <a:rPr lang="en-US" sz="1200" dirty="0"/>
                <a:t>BB, Nizozemska</a:t>
              </a:r>
              <a:endParaRPr lang="en-IE" sz="1200" dirty="0"/>
            </a:p>
          </p:txBody>
        </p:sp>
      </p:grpSp>
      <p:pic>
        <p:nvPicPr>
          <p:cNvPr id="2" name="Picture 1">
            <a:extLst>
              <a:ext uri="{FF2B5EF4-FFF2-40B4-BE49-F238E27FC236}">
                <a16:creationId xmlns:a16="http://schemas.microsoft.com/office/drawing/2014/main" id="{0F92D317-A23E-9EF7-2C2D-8D1FDF55103E}"/>
              </a:ext>
            </a:extLst>
          </p:cNvPr>
          <p:cNvPicPr>
            <a:picLocks noChangeAspect="1"/>
          </p:cNvPicPr>
          <p:nvPr/>
        </p:nvPicPr>
        <p:blipFill>
          <a:blip r:embed="rId3">
            <a:biLevel thresh="50000"/>
            <a:alphaModFix amt="58000"/>
            <a:extLst>
              <a:ext uri="{28A0092B-C50C-407E-A947-70E740481C1C}">
                <a14:useLocalDpi xmlns:a14="http://schemas.microsoft.com/office/drawing/2010/main" val="0"/>
              </a:ext>
            </a:extLst>
          </a:blip>
          <a:srcRect l="53155" t="-1" r="5047" b="49903"/>
          <a:stretch/>
        </p:blipFill>
        <p:spPr>
          <a:xfrm>
            <a:off x="8792009" y="702913"/>
            <a:ext cx="3580276" cy="2659133"/>
          </a:xfrm>
          <a:prstGeom prst="rect">
            <a:avLst/>
          </a:prstGeom>
        </p:spPr>
      </p:pic>
      <p:sp>
        <p:nvSpPr>
          <p:cNvPr id="3" name="Text Placeholder 4">
            <a:extLst>
              <a:ext uri="{FF2B5EF4-FFF2-40B4-BE49-F238E27FC236}">
                <a16:creationId xmlns:a16="http://schemas.microsoft.com/office/drawing/2014/main" id="{277FDAD7-5CFF-7EF4-5A64-320049ADEA9B}"/>
              </a:ext>
            </a:extLst>
          </p:cNvPr>
          <p:cNvSpPr txBox="1">
            <a:spLocks/>
          </p:cNvSpPr>
          <p:nvPr/>
        </p:nvSpPr>
        <p:spPr>
          <a:xfrm>
            <a:off x="629644" y="3108046"/>
            <a:ext cx="10933091" cy="3169327"/>
          </a:xfrm>
          <a:prstGeom prst="rect">
            <a:avLst/>
          </a:prstGeom>
        </p:spPr>
        <p:txBody>
          <a:bodyPr lIns="91440" tIns="45720" rIns="91440" bIns="45720" numCol="1" spcCol="324000" anchor="t"/>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sz="2200" dirty="0">
                <a:solidFill>
                  <a:srgbClr val="414141"/>
                </a:solidFill>
              </a:rPr>
              <a:t>Trajnostna nastanitev deluje najbolje, ko prispeva k blaginji lokalne skupnosti – ne le gospodarsko, ampak tudi socialno in kulturno. Poslovni modeli, kot </a:t>
            </a:r>
            <a:r>
              <a:rPr lang="en-GB" sz="2200" dirty="0" err="1">
                <a:solidFill>
                  <a:srgbClr val="414141"/>
                </a:solidFill>
              </a:rPr>
              <a:t>sta</a:t>
            </a:r>
            <a:r>
              <a:rPr lang="en-GB" sz="2200" dirty="0">
                <a:solidFill>
                  <a:srgbClr val="414141"/>
                </a:solidFill>
              </a:rPr>
              <a:t> Albergo </a:t>
            </a:r>
            <a:r>
              <a:rPr lang="en-GB" sz="2200" dirty="0" err="1">
                <a:solidFill>
                  <a:srgbClr val="414141"/>
                </a:solidFill>
              </a:rPr>
              <a:t>Diffuso</a:t>
            </a:r>
            <a:r>
              <a:rPr lang="en-GB" sz="2200" dirty="0">
                <a:solidFill>
                  <a:srgbClr val="414141"/>
                </a:solidFill>
              </a:rPr>
              <a:t> </a:t>
            </a:r>
            <a:r>
              <a:rPr lang="en-GB" sz="2200" dirty="0" err="1">
                <a:solidFill>
                  <a:srgbClr val="414141"/>
                </a:solidFill>
              </a:rPr>
              <a:t>ali</a:t>
            </a:r>
            <a:r>
              <a:rPr lang="en-GB" sz="2200" dirty="0">
                <a:solidFill>
                  <a:srgbClr val="414141"/>
                </a:solidFill>
              </a:rPr>
              <a:t> </a:t>
            </a:r>
            <a:r>
              <a:rPr lang="en-GB" sz="2200" dirty="0" err="1">
                <a:solidFill>
                  <a:srgbClr val="414141"/>
                </a:solidFill>
              </a:rPr>
              <a:t>turistične</a:t>
            </a:r>
            <a:r>
              <a:rPr lang="en-GB" sz="2200" dirty="0">
                <a:solidFill>
                  <a:srgbClr val="414141"/>
                </a:solidFill>
              </a:rPr>
              <a:t> zadruge, spodbujajo to integracijo s prerazporeditvijo turističnih dejavnosti in koristi med širšo skupino prebivalcev, namesto da jih centralizirajo v enega samega lastnika podjetja. Ti modeli spodbujajo sodelovanje z lokalnimi obrtniki, kmeti in ponudniki storitev, s čimer zagotavljajo, da turizem podpira obstoječe načine preživljanja in tradicije. Poleg </a:t>
            </a:r>
            <a:r>
              <a:rPr lang="en-GB" sz="2200" dirty="0" err="1">
                <a:solidFill>
                  <a:srgbClr val="414141"/>
                </a:solidFill>
              </a:rPr>
              <a:t>tega</a:t>
            </a:r>
            <a:r>
              <a:rPr lang="en-GB" sz="2200" dirty="0">
                <a:solidFill>
                  <a:srgbClr val="414141"/>
                </a:solidFill>
              </a:rPr>
              <a:t> </a:t>
            </a:r>
            <a:r>
              <a:rPr lang="en-GB" sz="2200" dirty="0" err="1">
                <a:solidFill>
                  <a:srgbClr val="414141"/>
                </a:solidFill>
              </a:rPr>
              <a:t>lahko</a:t>
            </a:r>
            <a:r>
              <a:rPr lang="en-GB" sz="2200" dirty="0">
                <a:solidFill>
                  <a:srgbClr val="414141"/>
                </a:solidFill>
              </a:rPr>
              <a:t> </a:t>
            </a:r>
            <a:r>
              <a:rPr lang="en-GB" sz="2200" dirty="0" err="1">
                <a:solidFill>
                  <a:srgbClr val="414141"/>
                </a:solidFill>
              </a:rPr>
              <a:t>lokalni</a:t>
            </a:r>
            <a:r>
              <a:rPr lang="en-GB" sz="2200" dirty="0">
                <a:solidFill>
                  <a:srgbClr val="414141"/>
                </a:solidFill>
              </a:rPr>
              <a:t> </a:t>
            </a:r>
            <a:r>
              <a:rPr lang="en-GB" sz="2200" dirty="0" err="1">
                <a:solidFill>
                  <a:srgbClr val="414141"/>
                </a:solidFill>
              </a:rPr>
              <a:t>prebivalci</a:t>
            </a:r>
            <a:r>
              <a:rPr lang="en-GB" sz="2200" dirty="0">
                <a:solidFill>
                  <a:srgbClr val="414141"/>
                </a:solidFill>
              </a:rPr>
              <a:t>, </a:t>
            </a:r>
            <a:r>
              <a:rPr lang="en-GB" sz="2200" dirty="0" err="1">
                <a:solidFill>
                  <a:srgbClr val="414141"/>
                </a:solidFill>
              </a:rPr>
              <a:t>kadar</a:t>
            </a:r>
            <a:r>
              <a:rPr lang="en-GB" sz="2200" dirty="0">
                <a:solidFill>
                  <a:srgbClr val="414141"/>
                </a:solidFill>
              </a:rPr>
              <a:t> so </a:t>
            </a:r>
            <a:r>
              <a:rPr lang="en-GB" sz="2200" dirty="0" err="1">
                <a:solidFill>
                  <a:srgbClr val="414141"/>
                </a:solidFill>
              </a:rPr>
              <a:t>nastanitve</a:t>
            </a:r>
            <a:r>
              <a:rPr lang="en-GB" sz="2200" dirty="0">
                <a:solidFill>
                  <a:srgbClr val="414141"/>
                </a:solidFill>
              </a:rPr>
              <a:t> </a:t>
            </a:r>
            <a:r>
              <a:rPr lang="en-GB" sz="2200" dirty="0" err="1">
                <a:solidFill>
                  <a:srgbClr val="414141"/>
                </a:solidFill>
              </a:rPr>
              <a:t>upravljane</a:t>
            </a:r>
            <a:r>
              <a:rPr lang="en-GB" sz="2200" dirty="0">
                <a:solidFill>
                  <a:srgbClr val="414141"/>
                </a:solidFill>
              </a:rPr>
              <a:t> </a:t>
            </a:r>
            <a:r>
              <a:rPr lang="en-GB" sz="2200" dirty="0" err="1">
                <a:solidFill>
                  <a:srgbClr val="414141"/>
                </a:solidFill>
              </a:rPr>
              <a:t>kot</a:t>
            </a:r>
            <a:r>
              <a:rPr lang="en-GB" sz="2200" dirty="0">
                <a:solidFill>
                  <a:srgbClr val="414141"/>
                </a:solidFill>
              </a:rPr>
              <a:t> </a:t>
            </a:r>
            <a:r>
              <a:rPr lang="en-GB" sz="2200" dirty="0" err="1">
                <a:solidFill>
                  <a:srgbClr val="414141"/>
                </a:solidFill>
              </a:rPr>
              <a:t>zadruge</a:t>
            </a:r>
            <a:r>
              <a:rPr lang="en-GB" sz="2200" dirty="0">
                <a:solidFill>
                  <a:srgbClr val="414141"/>
                </a:solidFill>
              </a:rPr>
              <a:t> </a:t>
            </a:r>
            <a:r>
              <a:rPr lang="en-GB" sz="2200" dirty="0" err="1">
                <a:solidFill>
                  <a:srgbClr val="414141"/>
                </a:solidFill>
              </a:rPr>
              <a:t>ali</a:t>
            </a:r>
            <a:r>
              <a:rPr lang="en-GB" sz="2200" dirty="0">
                <a:solidFill>
                  <a:srgbClr val="414141"/>
                </a:solidFill>
              </a:rPr>
              <a:t> </a:t>
            </a:r>
            <a:r>
              <a:rPr lang="en-GB" sz="2200" dirty="0" err="1">
                <a:solidFill>
                  <a:srgbClr val="414141"/>
                </a:solidFill>
              </a:rPr>
              <a:t>združena</a:t>
            </a:r>
            <a:r>
              <a:rPr lang="en-GB" sz="2200" dirty="0">
                <a:solidFill>
                  <a:srgbClr val="414141"/>
                </a:solidFill>
              </a:rPr>
              <a:t> </a:t>
            </a:r>
            <a:r>
              <a:rPr lang="en-GB" sz="2200" dirty="0" err="1">
                <a:solidFill>
                  <a:srgbClr val="414141"/>
                </a:solidFill>
              </a:rPr>
              <a:t>podjetja</a:t>
            </a:r>
            <a:r>
              <a:rPr lang="en-GB" sz="2200" dirty="0">
                <a:solidFill>
                  <a:srgbClr val="414141"/>
                </a:solidFill>
              </a:rPr>
              <a:t>, </a:t>
            </a:r>
            <a:r>
              <a:rPr lang="en-GB" sz="2200" dirty="0" err="1">
                <a:solidFill>
                  <a:srgbClr val="414141"/>
                </a:solidFill>
              </a:rPr>
              <a:t>sodelujejo</a:t>
            </a:r>
            <a:r>
              <a:rPr lang="en-GB" sz="2200" dirty="0">
                <a:solidFill>
                  <a:srgbClr val="414141"/>
                </a:solidFill>
              </a:rPr>
              <a:t> </a:t>
            </a:r>
            <a:r>
              <a:rPr lang="en-GB" sz="2200" dirty="0" err="1">
                <a:solidFill>
                  <a:srgbClr val="414141"/>
                </a:solidFill>
              </a:rPr>
              <a:t>pri</a:t>
            </a:r>
            <a:r>
              <a:rPr lang="en-GB" sz="2200" dirty="0">
                <a:solidFill>
                  <a:srgbClr val="414141"/>
                </a:solidFill>
              </a:rPr>
              <a:t> odločanju, razvijajo spretnosti in si delijo finančne donose. To krepi socialno kohezijo in daje projektu legitimnost, hkrati pa ga usklajuje s širšimi cilji teritorialne regeneracije in ohranjanja kulture.</a:t>
            </a:r>
          </a:p>
        </p:txBody>
      </p:sp>
    </p:spTree>
    <p:extLst>
      <p:ext uri="{BB962C8B-B14F-4D97-AF65-F5344CB8AC3E}">
        <p14:creationId xmlns:p14="http://schemas.microsoft.com/office/powerpoint/2010/main" val="18986981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6C637-C2F3-40E6-4199-6061F87379D7}"/>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6723D788-F9FA-1289-D5C6-265D531EEEEC}"/>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Ključno področje učenja</a:t>
            </a:r>
          </a:p>
        </p:txBody>
      </p:sp>
      <p:sp>
        <p:nvSpPr>
          <p:cNvPr id="6" name="Text Placeholder 5">
            <a:extLst>
              <a:ext uri="{FF2B5EF4-FFF2-40B4-BE49-F238E27FC236}">
                <a16:creationId xmlns:a16="http://schemas.microsoft.com/office/drawing/2014/main" id="{D84577FE-922E-26C7-AE70-76D8F33A89B5}"/>
              </a:ext>
            </a:extLst>
          </p:cNvPr>
          <p:cNvSpPr>
            <a:spLocks noGrp="1"/>
          </p:cNvSpPr>
          <p:nvPr>
            <p:ph type="body" sz="quarter" idx="19"/>
          </p:nvPr>
        </p:nvSpPr>
        <p:spPr>
          <a:xfrm>
            <a:off x="423358" y="941779"/>
            <a:ext cx="1197303" cy="385564"/>
          </a:xfrm>
        </p:spPr>
        <p:txBody>
          <a:bodyPr/>
          <a:lstStyle/>
          <a:p>
            <a:r>
              <a:rPr lang="en-US" dirty="0"/>
              <a:t>04</a:t>
            </a:r>
          </a:p>
        </p:txBody>
      </p:sp>
      <p:sp>
        <p:nvSpPr>
          <p:cNvPr id="7" name="Text Placeholder 6">
            <a:extLst>
              <a:ext uri="{FF2B5EF4-FFF2-40B4-BE49-F238E27FC236}">
                <a16:creationId xmlns:a16="http://schemas.microsoft.com/office/drawing/2014/main" id="{86D72953-939E-2EE5-3603-AC209AEA3BB4}"/>
              </a:ext>
            </a:extLst>
          </p:cNvPr>
          <p:cNvSpPr>
            <a:spLocks noGrp="1"/>
          </p:cNvSpPr>
          <p:nvPr>
            <p:ph type="body" sz="quarter" idx="16"/>
          </p:nvPr>
        </p:nvSpPr>
        <p:spPr>
          <a:xfrm>
            <a:off x="4348814" y="933684"/>
            <a:ext cx="7335186" cy="784115"/>
          </a:xfrm>
          <a:prstGeom prst="rect">
            <a:avLst/>
          </a:prstGeom>
        </p:spPr>
        <p:txBody>
          <a:bodyPr/>
          <a:lstStyle/>
          <a:p>
            <a:pPr>
              <a:lnSpc>
                <a:spcPts val="2960"/>
              </a:lnSpc>
            </a:pPr>
            <a:r>
              <a:rPr lang="en-GB" dirty="0"/>
              <a:t>Primerno velika nastanitev, ki vpliva na lokalno okolje</a:t>
            </a:r>
          </a:p>
          <a:p>
            <a:pPr>
              <a:lnSpc>
                <a:spcPts val="2960"/>
              </a:lnSpc>
            </a:pPr>
            <a:endParaRPr lang="en-GB" sz="2800" dirty="0"/>
          </a:p>
        </p:txBody>
      </p:sp>
      <p:sp>
        <p:nvSpPr>
          <p:cNvPr id="4" name="Text Placeholder 3">
            <a:extLst>
              <a:ext uri="{FF2B5EF4-FFF2-40B4-BE49-F238E27FC236}">
                <a16:creationId xmlns:a16="http://schemas.microsoft.com/office/drawing/2014/main" id="{BA9102F0-F3DE-CB6E-1E6D-EBA64EB77B8E}"/>
              </a:ext>
            </a:extLst>
          </p:cNvPr>
          <p:cNvSpPr>
            <a:spLocks noGrp="1"/>
          </p:cNvSpPr>
          <p:nvPr>
            <p:ph type="body" sz="quarter" idx="21"/>
          </p:nvPr>
        </p:nvSpPr>
        <p:spPr>
          <a:xfrm>
            <a:off x="4348814" y="2151258"/>
            <a:ext cx="6801786" cy="2928742"/>
          </a:xfrm>
          <a:prstGeom prst="rect">
            <a:avLst/>
          </a:prstGeom>
        </p:spPr>
        <p:txBody>
          <a:bodyPr lIns="91440" tIns="45720" rIns="91440" bIns="45720" anchor="t"/>
          <a:lstStyle/>
          <a:p>
            <a:pPr>
              <a:lnSpc>
                <a:spcPts val="2340"/>
              </a:lnSpc>
            </a:pPr>
            <a:r>
              <a:rPr lang="en-GB" b="0" i="0" dirty="0">
                <a:effectLst/>
                <a:latin typeface="Calibri"/>
                <a:ea typeface="Calibri"/>
                <a:cs typeface="Calibri"/>
              </a:rPr>
              <a:t>Oblikovanje nastanitev, ki so sorazmerne s podeželskim okoljem, je bistveno za doseganje okoljske </a:t>
            </a:r>
            <a:r>
              <a:rPr lang="en-GB" b="0" i="0" dirty="0" err="1">
                <a:effectLst/>
                <a:latin typeface="Calibri"/>
                <a:ea typeface="Calibri"/>
                <a:cs typeface="Calibri"/>
              </a:rPr>
              <a:t>trajnosti</a:t>
            </a:r>
            <a:r>
              <a:rPr lang="en-GB" b="0" i="0" dirty="0">
                <a:effectLst/>
                <a:latin typeface="Calibri"/>
                <a:ea typeface="Calibri"/>
                <a:cs typeface="Calibri"/>
              </a:rPr>
              <a:t> in </a:t>
            </a:r>
            <a:r>
              <a:rPr lang="en-GB" b="0" i="0" err="1">
                <a:effectLst/>
                <a:latin typeface="Calibri"/>
                <a:ea typeface="Calibri"/>
                <a:cs typeface="Calibri"/>
              </a:rPr>
              <a:t>lokalnih</a:t>
            </a:r>
            <a:r>
              <a:rPr lang="en-GB" b="0" i="0">
                <a:effectLst/>
                <a:latin typeface="Calibri"/>
                <a:ea typeface="Calibri"/>
                <a:cs typeface="Calibri"/>
              </a:rPr>
              <a:t> </a:t>
            </a:r>
            <a:r>
              <a:rPr lang="en-GB" b="0" i="0" err="1">
                <a:effectLst/>
                <a:latin typeface="Calibri"/>
                <a:ea typeface="Calibri"/>
                <a:cs typeface="Calibri"/>
              </a:rPr>
              <a:t>koristi</a:t>
            </a:r>
            <a:r>
              <a:rPr lang="en-GB" b="0" i="0">
                <a:effectLst/>
                <a:latin typeface="Calibri"/>
                <a:ea typeface="Calibri"/>
                <a:cs typeface="Calibri"/>
              </a:rPr>
              <a:t>. </a:t>
            </a:r>
            <a:r>
              <a:rPr lang="en-GB" b="0" i="0" err="1">
                <a:effectLst/>
                <a:latin typeface="Calibri"/>
                <a:ea typeface="Calibri"/>
                <a:cs typeface="Calibri"/>
              </a:rPr>
              <a:t>Majhne</a:t>
            </a:r>
            <a:r>
              <a:rPr lang="en-GB" b="0" i="0">
                <a:effectLst/>
                <a:latin typeface="Calibri"/>
                <a:ea typeface="Calibri"/>
                <a:cs typeface="Calibri"/>
              </a:rPr>
              <a:t>, dobro </a:t>
            </a:r>
            <a:r>
              <a:rPr lang="en-GB" b="0" i="0" err="1">
                <a:effectLst/>
                <a:latin typeface="Calibri"/>
                <a:ea typeface="Calibri"/>
                <a:cs typeface="Calibri"/>
              </a:rPr>
              <a:t>integrirane</a:t>
            </a:r>
            <a:r>
              <a:rPr lang="en-GB" b="0" i="0">
                <a:effectLst/>
                <a:latin typeface="Calibri"/>
                <a:ea typeface="Calibri"/>
                <a:cs typeface="Calibri"/>
              </a:rPr>
              <a:t> </a:t>
            </a:r>
            <a:r>
              <a:rPr lang="en-GB">
                <a:latin typeface="Calibri"/>
                <a:ea typeface="Calibri"/>
                <a:cs typeface="Calibri"/>
              </a:rPr>
              <a:t>nastanitve</a:t>
            </a:r>
            <a:r>
              <a:rPr lang="en-GB" b="0" i="0">
                <a:effectLst/>
                <a:latin typeface="Calibri"/>
                <a:ea typeface="Calibri"/>
                <a:cs typeface="Calibri"/>
              </a:rPr>
              <a:t> </a:t>
            </a:r>
            <a:r>
              <a:rPr lang="en-GB" b="0" i="0" dirty="0" err="1">
                <a:effectLst/>
                <a:latin typeface="Calibri"/>
                <a:ea typeface="Calibri"/>
                <a:cs typeface="Calibri"/>
              </a:rPr>
              <a:t>pomagajo</a:t>
            </a:r>
            <a:r>
              <a:rPr lang="en-GB" b="0" i="0" dirty="0">
                <a:effectLst/>
                <a:latin typeface="Calibri"/>
                <a:ea typeface="Calibri"/>
                <a:cs typeface="Calibri"/>
              </a:rPr>
              <a:t> preprečiti prenatrpanost in ne obremenjujejo lokalnih ekosistemov, javnih storitev ali kulturnih krajin. Spoštovanje nosilnosti destinacije zagotavlja, da turizem ostane regenerativna sila, namesto da postane izkoriščevalski ali moteč.</a:t>
            </a:r>
            <a:endParaRPr lang="en-US" sz="2200" dirty="0"/>
          </a:p>
        </p:txBody>
      </p:sp>
      <p:sp>
        <p:nvSpPr>
          <p:cNvPr id="11" name="Slide Number Placeholder 5">
            <a:extLst>
              <a:ext uri="{FF2B5EF4-FFF2-40B4-BE49-F238E27FC236}">
                <a16:creationId xmlns:a16="http://schemas.microsoft.com/office/drawing/2014/main" id="{62C2724A-436D-1577-2885-21DD64A7C9E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33</a:t>
            </a:fld>
            <a:endParaRPr lang="fr-CA" sz="1200" dirty="0"/>
          </a:p>
        </p:txBody>
      </p:sp>
      <p:sp>
        <p:nvSpPr>
          <p:cNvPr id="3" name="TextBox 2">
            <a:extLst>
              <a:ext uri="{FF2B5EF4-FFF2-40B4-BE49-F238E27FC236}">
                <a16:creationId xmlns:a16="http://schemas.microsoft.com/office/drawing/2014/main" id="{32DC1414-2DAA-2753-6118-88AF98AD1334}"/>
              </a:ext>
            </a:extLst>
          </p:cNvPr>
          <p:cNvSpPr txBox="1"/>
          <p:nvPr/>
        </p:nvSpPr>
        <p:spPr>
          <a:xfrm>
            <a:off x="4267311" y="5263961"/>
            <a:ext cx="7614586" cy="1118255"/>
          </a:xfrm>
          <a:prstGeom prst="rect">
            <a:avLst/>
          </a:prstGeom>
          <a:noFill/>
        </p:spPr>
        <p:txBody>
          <a:bodyPr wrap="square" lIns="91440" tIns="45720" rIns="91440" bIns="45720" rtlCol="0" anchor="t">
            <a:spAutoFit/>
          </a:bodyPr>
          <a:lstStyle/>
          <a:p>
            <a:pPr>
              <a:lnSpc>
                <a:spcPts val="1960"/>
              </a:lnSpc>
            </a:pPr>
            <a:r>
              <a:rPr lang="en-IE" b="1" dirty="0">
                <a:solidFill>
                  <a:srgbClr val="414141"/>
                </a:solidFill>
              </a:rPr>
              <a:t>Vir: </a:t>
            </a:r>
            <a:r>
              <a:rPr lang="en-IE" sz="1800" dirty="0">
                <a:solidFill>
                  <a:srgbClr val="414141"/>
                </a:solidFill>
              </a:rPr>
              <a:t>    K upravljanju trajnostnega razvoja turizma </a:t>
            </a:r>
          </a:p>
          <a:p>
            <a:pPr>
              <a:lnSpc>
                <a:spcPts val="1960"/>
              </a:lnSpc>
            </a:pPr>
            <a:r>
              <a:rPr lang="en-IE" dirty="0">
                <a:solidFill>
                  <a:srgbClr val="414141"/>
                </a:solidFill>
              </a:rPr>
              <a:t>	</a:t>
            </a:r>
            <a:r>
              <a:rPr lang="en-IE" sz="1800" dirty="0">
                <a:solidFill>
                  <a:srgbClr val="414141"/>
                </a:solidFill>
              </a:rPr>
              <a:t>v obalnih destinacijah Bohai Rim: ugotovitve iz analize nosilnosti turizma</a:t>
            </a:r>
          </a:p>
          <a:p>
            <a:pPr>
              <a:lnSpc>
                <a:spcPts val="1960"/>
              </a:lnSpc>
            </a:pPr>
            <a:r>
              <a:rPr lang="en-IE" sz="1800" b="1" dirty="0">
                <a:solidFill>
                  <a:srgbClr val="414141"/>
                </a:solidFill>
              </a:rPr>
              <a:t>Povezava:      </a:t>
            </a:r>
            <a:r>
              <a:rPr lang="en-IE" sz="1800" dirty="0">
                <a:solidFill>
                  <a:srgbClr val="459597"/>
                </a:solidFill>
                <a:ea typeface="+mn-lt"/>
                <a:cs typeface="+mn-lt"/>
                <a:hlinkClick r:id="rId2">
                  <a:extLst>
                    <a:ext uri="{A12FA001-AC4F-418D-AE19-62706E023703}">
                      <ahyp:hlinkClr xmlns:ahyp="http://schemas.microsoft.com/office/drawing/2018/hyperlinkcolor" val="tx"/>
                    </a:ext>
                  </a:extLst>
                </a:hlinkClick>
              </a:rPr>
              <a:t>https://link.springer.com/article/10.1007/s43621-025-00951-1</a:t>
            </a:r>
            <a:r>
              <a:rPr lang="en-IE" sz="1800" dirty="0">
                <a:solidFill>
                  <a:srgbClr val="459597"/>
                </a:solidFill>
                <a:ea typeface="+mn-lt"/>
                <a:cs typeface="+mn-lt"/>
              </a:rPr>
              <a:t> </a:t>
            </a:r>
            <a:endParaRPr lang="en-IE" dirty="0">
              <a:solidFill>
                <a:srgbClr val="459597"/>
              </a:solidFill>
            </a:endParaRPr>
          </a:p>
        </p:txBody>
      </p:sp>
      <p:sp>
        <p:nvSpPr>
          <p:cNvPr id="8" name="Freeform 7">
            <a:extLst>
              <a:ext uri="{FF2B5EF4-FFF2-40B4-BE49-F238E27FC236}">
                <a16:creationId xmlns:a16="http://schemas.microsoft.com/office/drawing/2014/main" id="{79B99204-3F7E-6F6B-D57B-414AF760A783}"/>
              </a:ext>
            </a:extLst>
          </p:cNvPr>
          <p:cNvSpPr/>
          <p:nvPr/>
        </p:nvSpPr>
        <p:spPr>
          <a:xfrm rot="5400000">
            <a:off x="475136" y="2650494"/>
            <a:ext cx="3167125" cy="4117398"/>
          </a:xfrm>
          <a:custGeom>
            <a:avLst/>
            <a:gdLst>
              <a:gd name="connsiteX0" fmla="*/ 1788957 w 3577914"/>
              <a:gd name="connsiteY0" fmla="*/ 0 h 4651442"/>
              <a:gd name="connsiteX1" fmla="*/ 3577914 w 3577914"/>
              <a:gd name="connsiteY1" fmla="*/ 2004096 h 4651442"/>
              <a:gd name="connsiteX2" fmla="*/ 3574180 w 3577914"/>
              <a:gd name="connsiteY2" fmla="*/ 2117062 h 4651442"/>
              <a:gd name="connsiteX3" fmla="*/ 3577914 w 3577914"/>
              <a:gd name="connsiteY3" fmla="*/ 2117062 h 4651442"/>
              <a:gd name="connsiteX4" fmla="*/ 3577914 w 3577914"/>
              <a:gd name="connsiteY4" fmla="*/ 2942634 h 4651442"/>
              <a:gd name="connsiteX5" fmla="*/ 3577914 w 3577914"/>
              <a:gd name="connsiteY5" fmla="*/ 3055601 h 4651442"/>
              <a:gd name="connsiteX6" fmla="*/ 3577914 w 3577914"/>
              <a:gd name="connsiteY6" fmla="*/ 3135426 h 4651442"/>
              <a:gd name="connsiteX7" fmla="*/ 3572198 w 3577914"/>
              <a:gd name="connsiteY7" fmla="*/ 3135169 h 4651442"/>
              <a:gd name="connsiteX8" fmla="*/ 3571629 w 3577914"/>
              <a:gd name="connsiteY8" fmla="*/ 3135188 h 4651442"/>
              <a:gd name="connsiteX9" fmla="*/ 3577914 w 3577914"/>
              <a:gd name="connsiteY9" fmla="*/ 3301223 h 4651442"/>
              <a:gd name="connsiteX10" fmla="*/ 3574180 w 3577914"/>
              <a:gd name="connsiteY10" fmla="*/ 3435711 h 4651442"/>
              <a:gd name="connsiteX11" fmla="*/ 3577914 w 3577914"/>
              <a:gd name="connsiteY11" fmla="*/ 3435711 h 4651442"/>
              <a:gd name="connsiteX12" fmla="*/ 3577914 w 3577914"/>
              <a:gd name="connsiteY12" fmla="*/ 4418566 h 4651442"/>
              <a:gd name="connsiteX13" fmla="*/ 3577914 w 3577914"/>
              <a:gd name="connsiteY13" fmla="*/ 4553054 h 4651442"/>
              <a:gd name="connsiteX14" fmla="*/ 3577914 w 3577914"/>
              <a:gd name="connsiteY14" fmla="*/ 4648087 h 4651442"/>
              <a:gd name="connsiteX15" fmla="*/ 3572198 w 3577914"/>
              <a:gd name="connsiteY15" fmla="*/ 4647781 h 4651442"/>
              <a:gd name="connsiteX16" fmla="*/ 3479169 w 3577914"/>
              <a:gd name="connsiteY16" fmla="*/ 4651442 h 4651442"/>
              <a:gd name="connsiteX17" fmla="*/ 3479169 w 3577914"/>
              <a:gd name="connsiteY17" fmla="*/ 4647781 h 4651442"/>
              <a:gd name="connsiteX18" fmla="*/ 2799298 w 3577914"/>
              <a:gd name="connsiteY18" fmla="*/ 4647781 h 4651442"/>
              <a:gd name="connsiteX19" fmla="*/ 2706269 w 3577914"/>
              <a:gd name="connsiteY19" fmla="*/ 4647781 h 4651442"/>
              <a:gd name="connsiteX20" fmla="*/ 1658442 w 3577914"/>
              <a:gd name="connsiteY20" fmla="*/ 4647781 h 4651442"/>
              <a:gd name="connsiteX21" fmla="*/ 885543 w 3577914"/>
              <a:gd name="connsiteY21" fmla="*/ 4647781 h 4651442"/>
              <a:gd name="connsiteX22" fmla="*/ 885543 w 3577914"/>
              <a:gd name="connsiteY22" fmla="*/ 4647782 h 4651442"/>
              <a:gd name="connsiteX23" fmla="*/ 530889 w 3577914"/>
              <a:gd name="connsiteY23" fmla="*/ 4647782 h 4651442"/>
              <a:gd name="connsiteX24" fmla="*/ 0 w 3577914"/>
              <a:gd name="connsiteY24" fmla="*/ 4647782 h 4651442"/>
              <a:gd name="connsiteX25" fmla="*/ 0 w 3577914"/>
              <a:gd name="connsiteY25" fmla="*/ 4553054 h 4651442"/>
              <a:gd name="connsiteX26" fmla="*/ 0 w 3577914"/>
              <a:gd name="connsiteY26" fmla="*/ 4418566 h 4651442"/>
              <a:gd name="connsiteX27" fmla="*/ 0 w 3577914"/>
              <a:gd name="connsiteY27" fmla="*/ 3435711 h 4651442"/>
              <a:gd name="connsiteX28" fmla="*/ 3734 w 3577914"/>
              <a:gd name="connsiteY28" fmla="*/ 3435711 h 4651442"/>
              <a:gd name="connsiteX29" fmla="*/ 0 w 3577914"/>
              <a:gd name="connsiteY29" fmla="*/ 3301223 h 4651442"/>
              <a:gd name="connsiteX30" fmla="*/ 6265 w 3577914"/>
              <a:gd name="connsiteY30" fmla="*/ 3135170 h 4651442"/>
              <a:gd name="connsiteX31" fmla="*/ 0 w 3577914"/>
              <a:gd name="connsiteY31" fmla="*/ 3135170 h 4651442"/>
              <a:gd name="connsiteX32" fmla="*/ 0 w 3577914"/>
              <a:gd name="connsiteY32" fmla="*/ 3055601 h 4651442"/>
              <a:gd name="connsiteX33" fmla="*/ 0 w 3577914"/>
              <a:gd name="connsiteY33" fmla="*/ 2942634 h 4651442"/>
              <a:gd name="connsiteX34" fmla="*/ 0 w 3577914"/>
              <a:gd name="connsiteY34" fmla="*/ 2117062 h 4651442"/>
              <a:gd name="connsiteX35" fmla="*/ 3734 w 3577914"/>
              <a:gd name="connsiteY35" fmla="*/ 2117062 h 4651442"/>
              <a:gd name="connsiteX36" fmla="*/ 0 w 3577914"/>
              <a:gd name="connsiteY36" fmla="*/ 2004096 h 4651442"/>
              <a:gd name="connsiteX37" fmla="*/ 1788957 w 3577914"/>
              <a:gd name="connsiteY37" fmla="*/ 0 h 465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577914" h="4651442">
                <a:moveTo>
                  <a:pt x="1788957" y="0"/>
                </a:moveTo>
                <a:cubicBezTo>
                  <a:pt x="2778672" y="0"/>
                  <a:pt x="3577914" y="899543"/>
                  <a:pt x="3577914" y="2004096"/>
                </a:cubicBezTo>
                <a:cubicBezTo>
                  <a:pt x="3577914" y="2041750"/>
                  <a:pt x="3577914" y="2083592"/>
                  <a:pt x="3574180" y="2117062"/>
                </a:cubicBezTo>
                <a:lnTo>
                  <a:pt x="3577914" y="2117062"/>
                </a:lnTo>
                <a:lnTo>
                  <a:pt x="3577914" y="2942634"/>
                </a:lnTo>
                <a:lnTo>
                  <a:pt x="3577914" y="3055601"/>
                </a:lnTo>
                <a:lnTo>
                  <a:pt x="3577914" y="3135426"/>
                </a:lnTo>
                <a:lnTo>
                  <a:pt x="3572198" y="3135169"/>
                </a:lnTo>
                <a:lnTo>
                  <a:pt x="3571629" y="3135188"/>
                </a:lnTo>
                <a:lnTo>
                  <a:pt x="3577914" y="3301223"/>
                </a:lnTo>
                <a:cubicBezTo>
                  <a:pt x="3577914" y="3346051"/>
                  <a:pt x="3577914" y="3395864"/>
                  <a:pt x="3574180" y="3435711"/>
                </a:cubicBezTo>
                <a:lnTo>
                  <a:pt x="3577914" y="3435711"/>
                </a:lnTo>
                <a:lnTo>
                  <a:pt x="3577914" y="4418566"/>
                </a:lnTo>
                <a:lnTo>
                  <a:pt x="3577914" y="4553054"/>
                </a:lnTo>
                <a:lnTo>
                  <a:pt x="3577914" y="4648087"/>
                </a:lnTo>
                <a:lnTo>
                  <a:pt x="3572198" y="4647781"/>
                </a:lnTo>
                <a:cubicBezTo>
                  <a:pt x="3541189" y="4647781"/>
                  <a:pt x="3510179" y="4647781"/>
                  <a:pt x="3479169" y="4651442"/>
                </a:cubicBezTo>
                <a:lnTo>
                  <a:pt x="3479169" y="4647781"/>
                </a:lnTo>
                <a:lnTo>
                  <a:pt x="2799298" y="4647781"/>
                </a:lnTo>
                <a:lnTo>
                  <a:pt x="2706269" y="4647781"/>
                </a:lnTo>
                <a:lnTo>
                  <a:pt x="1658442" y="4647781"/>
                </a:lnTo>
                <a:lnTo>
                  <a:pt x="885543" y="4647781"/>
                </a:lnTo>
                <a:lnTo>
                  <a:pt x="885543" y="4647782"/>
                </a:lnTo>
                <a:lnTo>
                  <a:pt x="530889" y="4647782"/>
                </a:lnTo>
                <a:lnTo>
                  <a:pt x="0" y="4647782"/>
                </a:lnTo>
                <a:lnTo>
                  <a:pt x="0" y="4553054"/>
                </a:lnTo>
                <a:lnTo>
                  <a:pt x="0" y="4418566"/>
                </a:lnTo>
                <a:lnTo>
                  <a:pt x="0" y="3435711"/>
                </a:lnTo>
                <a:lnTo>
                  <a:pt x="3734" y="3435711"/>
                </a:lnTo>
                <a:cubicBezTo>
                  <a:pt x="0" y="3390881"/>
                  <a:pt x="0" y="3346050"/>
                  <a:pt x="0" y="3301223"/>
                </a:cubicBezTo>
                <a:lnTo>
                  <a:pt x="6265" y="3135170"/>
                </a:lnTo>
                <a:lnTo>
                  <a:pt x="0" y="3135170"/>
                </a:lnTo>
                <a:lnTo>
                  <a:pt x="0" y="3055601"/>
                </a:lnTo>
                <a:lnTo>
                  <a:pt x="0" y="2942634"/>
                </a:lnTo>
                <a:lnTo>
                  <a:pt x="0" y="2117062"/>
                </a:lnTo>
                <a:lnTo>
                  <a:pt x="3734" y="2117062"/>
                </a:lnTo>
                <a:cubicBezTo>
                  <a:pt x="0" y="2079407"/>
                  <a:pt x="0" y="2041749"/>
                  <a:pt x="0" y="2004096"/>
                </a:cubicBezTo>
                <a:cubicBezTo>
                  <a:pt x="0" y="895356"/>
                  <a:pt x="799240" y="0"/>
                  <a:pt x="1788957" y="0"/>
                </a:cubicBezTo>
                <a:close/>
              </a:path>
            </a:pathLst>
          </a:custGeom>
          <a:blipFill dpi="0" rotWithShape="0">
            <a:blip r:embed="rId3"/>
            <a:srcRect/>
            <a:stretch>
              <a:fillRect l="-12365" r="-12365"/>
            </a:stretch>
          </a:blipFill>
        </p:spPr>
        <p:txBody>
          <a:bodyPr wrap="square" lIns="0" tIns="0" rIns="0" bIns="0" rtlCol="0">
            <a:noAutofit/>
          </a:bodyPr>
          <a:lstStyle/>
          <a:p>
            <a:endParaRPr dirty="0">
              <a:solidFill>
                <a:srgbClr val="459597"/>
              </a:solidFill>
            </a:endParaRPr>
          </a:p>
        </p:txBody>
      </p:sp>
      <p:pic>
        <p:nvPicPr>
          <p:cNvPr id="13" name="Picture 12">
            <a:extLst>
              <a:ext uri="{FF2B5EF4-FFF2-40B4-BE49-F238E27FC236}">
                <a16:creationId xmlns:a16="http://schemas.microsoft.com/office/drawing/2014/main" id="{D9FB3EA6-2115-2064-FF33-8362386A1B81}"/>
              </a:ext>
            </a:extLst>
          </p:cNvPr>
          <p:cNvPicPr>
            <a:picLocks noChangeAspect="1"/>
          </p:cNvPicPr>
          <p:nvPr/>
        </p:nvPicPr>
        <p:blipFill>
          <a:blip r:embed="rId4">
            <a:biLevel thresh="50000"/>
            <a:alphaModFix amt="58000"/>
            <a:extLst>
              <a:ext uri="{28A0092B-C50C-407E-A947-70E740481C1C}">
                <a14:useLocalDpi xmlns:a14="http://schemas.microsoft.com/office/drawing/2010/main" val="0"/>
              </a:ext>
            </a:extLst>
          </a:blip>
          <a:srcRect l="53155" t="-1" r="5047" b="49903"/>
          <a:stretch/>
        </p:blipFill>
        <p:spPr>
          <a:xfrm>
            <a:off x="-773142" y="4467875"/>
            <a:ext cx="3580276" cy="2659133"/>
          </a:xfrm>
          <a:prstGeom prst="rect">
            <a:avLst/>
          </a:prstGeom>
        </p:spPr>
      </p:pic>
    </p:spTree>
    <p:extLst>
      <p:ext uri="{BB962C8B-B14F-4D97-AF65-F5344CB8AC3E}">
        <p14:creationId xmlns:p14="http://schemas.microsoft.com/office/powerpoint/2010/main" val="1990482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18C1E9-46E8-386C-0397-509144807586}"/>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E69959D1-2B24-C864-53DD-FFCC87D5CDC3}"/>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Ključno področje učenja</a:t>
            </a:r>
          </a:p>
        </p:txBody>
      </p:sp>
      <p:sp>
        <p:nvSpPr>
          <p:cNvPr id="6" name="Text Placeholder 5">
            <a:extLst>
              <a:ext uri="{FF2B5EF4-FFF2-40B4-BE49-F238E27FC236}">
                <a16:creationId xmlns:a16="http://schemas.microsoft.com/office/drawing/2014/main" id="{504B5C3C-5904-CA76-B1B9-2BBCE6E78B4D}"/>
              </a:ext>
            </a:extLst>
          </p:cNvPr>
          <p:cNvSpPr>
            <a:spLocks noGrp="1"/>
          </p:cNvSpPr>
          <p:nvPr>
            <p:ph type="body" sz="quarter" idx="19"/>
          </p:nvPr>
        </p:nvSpPr>
        <p:spPr>
          <a:xfrm>
            <a:off x="423358" y="941779"/>
            <a:ext cx="1197303" cy="385564"/>
          </a:xfrm>
        </p:spPr>
        <p:txBody>
          <a:bodyPr/>
          <a:lstStyle/>
          <a:p>
            <a:r>
              <a:rPr lang="en-US" dirty="0"/>
              <a:t>04</a:t>
            </a:r>
          </a:p>
        </p:txBody>
      </p:sp>
      <p:sp>
        <p:nvSpPr>
          <p:cNvPr id="7" name="Text Placeholder 6">
            <a:extLst>
              <a:ext uri="{FF2B5EF4-FFF2-40B4-BE49-F238E27FC236}">
                <a16:creationId xmlns:a16="http://schemas.microsoft.com/office/drawing/2014/main" id="{29E8E001-658F-01DB-80F0-1AF03DA6015B}"/>
              </a:ext>
            </a:extLst>
          </p:cNvPr>
          <p:cNvSpPr>
            <a:spLocks noGrp="1"/>
          </p:cNvSpPr>
          <p:nvPr>
            <p:ph type="body" sz="quarter" idx="16"/>
          </p:nvPr>
        </p:nvSpPr>
        <p:spPr>
          <a:xfrm>
            <a:off x="4348814" y="875069"/>
            <a:ext cx="5747686" cy="803654"/>
          </a:xfrm>
          <a:prstGeom prst="rect">
            <a:avLst/>
          </a:prstGeom>
        </p:spPr>
        <p:txBody>
          <a:bodyPr/>
          <a:lstStyle/>
          <a:p>
            <a:pPr>
              <a:lnSpc>
                <a:spcPts val="2960"/>
              </a:lnSpc>
            </a:pPr>
            <a:r>
              <a:rPr lang="en-GB" dirty="0"/>
              <a:t>Primerno velika nastanitev, ki vpliva na lokalno okolje</a:t>
            </a:r>
          </a:p>
          <a:p>
            <a:pPr>
              <a:lnSpc>
                <a:spcPts val="2960"/>
              </a:lnSpc>
            </a:pPr>
            <a:endParaRPr lang="en-GB" sz="2800" dirty="0"/>
          </a:p>
        </p:txBody>
      </p:sp>
      <p:sp>
        <p:nvSpPr>
          <p:cNvPr id="4" name="Text Placeholder 3">
            <a:extLst>
              <a:ext uri="{FF2B5EF4-FFF2-40B4-BE49-F238E27FC236}">
                <a16:creationId xmlns:a16="http://schemas.microsoft.com/office/drawing/2014/main" id="{C39D3002-1892-B3B9-217F-3CD172188B78}"/>
              </a:ext>
            </a:extLst>
          </p:cNvPr>
          <p:cNvSpPr>
            <a:spLocks noGrp="1"/>
          </p:cNvSpPr>
          <p:nvPr>
            <p:ph type="body" sz="quarter" idx="21"/>
          </p:nvPr>
        </p:nvSpPr>
        <p:spPr>
          <a:xfrm>
            <a:off x="4348814" y="2180566"/>
            <a:ext cx="6801786" cy="2420742"/>
          </a:xfrm>
          <a:prstGeom prst="rect">
            <a:avLst/>
          </a:prstGeom>
        </p:spPr>
        <p:txBody>
          <a:bodyPr lIns="91440" tIns="45720" rIns="91440" bIns="45720" anchor="t"/>
          <a:lstStyle/>
          <a:p>
            <a:pPr>
              <a:lnSpc>
                <a:spcPts val="2340"/>
              </a:lnSpc>
            </a:pPr>
            <a:r>
              <a:rPr lang="en-GB" b="0" i="0" dirty="0">
                <a:effectLst/>
                <a:latin typeface="Calibri"/>
                <a:ea typeface="Calibri"/>
                <a:cs typeface="Calibri"/>
              </a:rPr>
              <a:t>Uskladitev nastanitev z obstoječo infrastrukturo, kot so dostopne ceste, oskrba z vodo, sistemi za ravnanje z odpadki in promet, zmanjšuje potrebo po novih razvojnih projektih in omejuje vpliv na okolje. Ta premišljena integracija podpira dolgoročno vzdržnost in omogoča podeželskim območjem, da sprejemajo obiskovalce, ne da bi pri tem ogrožali vsakdanje življenje prebivalcev.</a:t>
            </a:r>
          </a:p>
        </p:txBody>
      </p:sp>
      <p:sp>
        <p:nvSpPr>
          <p:cNvPr id="11" name="Slide Number Placeholder 5">
            <a:extLst>
              <a:ext uri="{FF2B5EF4-FFF2-40B4-BE49-F238E27FC236}">
                <a16:creationId xmlns:a16="http://schemas.microsoft.com/office/drawing/2014/main" id="{5F3DB57D-1485-C740-FCF3-0DBB80018713}"/>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34</a:t>
            </a:fld>
            <a:endParaRPr lang="fr-CA" sz="1200" dirty="0"/>
          </a:p>
        </p:txBody>
      </p:sp>
      <p:sp>
        <p:nvSpPr>
          <p:cNvPr id="3" name="TextBox 2">
            <a:extLst>
              <a:ext uri="{FF2B5EF4-FFF2-40B4-BE49-F238E27FC236}">
                <a16:creationId xmlns:a16="http://schemas.microsoft.com/office/drawing/2014/main" id="{48DB2464-B433-D992-F734-A20D342DB408}"/>
              </a:ext>
            </a:extLst>
          </p:cNvPr>
          <p:cNvSpPr txBox="1"/>
          <p:nvPr/>
        </p:nvSpPr>
        <p:spPr>
          <a:xfrm>
            <a:off x="4267311" y="4953000"/>
            <a:ext cx="7887644" cy="1374735"/>
          </a:xfrm>
          <a:prstGeom prst="rect">
            <a:avLst/>
          </a:prstGeom>
          <a:noFill/>
        </p:spPr>
        <p:txBody>
          <a:bodyPr wrap="square" lIns="91440" tIns="45720" rIns="91440" bIns="45720" rtlCol="0" anchor="t">
            <a:spAutoFit/>
          </a:bodyPr>
          <a:lstStyle/>
          <a:p>
            <a:pPr>
              <a:lnSpc>
                <a:spcPts val="1960"/>
              </a:lnSpc>
            </a:pPr>
            <a:r>
              <a:rPr lang="en-IE" b="1" dirty="0">
                <a:solidFill>
                  <a:srgbClr val="414141"/>
                </a:solidFill>
              </a:rPr>
              <a:t>Vir: </a:t>
            </a:r>
            <a:r>
              <a:rPr lang="en-IE" sz="1800" dirty="0">
                <a:solidFill>
                  <a:srgbClr val="414141"/>
                </a:solidFill>
              </a:rPr>
              <a:t>    Trajnost pametne mobilnosti in turizma na podeželju: </a:t>
            </a:r>
          </a:p>
          <a:p>
            <a:pPr>
              <a:lnSpc>
                <a:spcPts val="1960"/>
              </a:lnSpc>
            </a:pPr>
            <a:r>
              <a:rPr lang="en-IE" dirty="0">
                <a:solidFill>
                  <a:srgbClr val="414141"/>
                </a:solidFill>
              </a:rPr>
              <a:t>	</a:t>
            </a:r>
            <a:r>
              <a:rPr lang="en-IE" sz="1800" dirty="0">
                <a:solidFill>
                  <a:srgbClr val="414141"/>
                </a:solidFill>
              </a:rPr>
              <a:t>Pristop, ki temelji na ključnih kazalnikih uspešnosti</a:t>
            </a:r>
          </a:p>
          <a:p>
            <a:pPr>
              <a:lnSpc>
                <a:spcPts val="1960"/>
              </a:lnSpc>
            </a:pPr>
            <a:r>
              <a:rPr lang="en-IE" sz="1800" b="1" dirty="0">
                <a:solidFill>
                  <a:srgbClr val="414141"/>
                </a:solidFill>
              </a:rPr>
              <a:t>Povezava: </a:t>
            </a:r>
            <a:r>
              <a:rPr lang="en-IE" sz="1800" dirty="0">
                <a:solidFill>
                  <a:srgbClr val="459597"/>
                </a:solidFill>
                <a:ea typeface="+mn-lt"/>
                <a:cs typeface="+mn-lt"/>
                <a:hlinkClick r:id="rId2">
                  <a:extLst>
                    <a:ext uri="{A12FA001-AC4F-418D-AE19-62706E023703}">
                      <ahyp:hlinkClr xmlns:ahyp="http://schemas.microsoft.com/office/drawing/2018/hyperlinkcolor" val="tx"/>
                    </a:ext>
                  </a:extLst>
                </a:hlinkClick>
              </a:rPr>
              <a:t>   </a:t>
            </a:r>
            <a:r>
              <a:rPr lang="en-IE" sz="1800" dirty="0">
                <a:solidFill>
                  <a:srgbClr val="459597"/>
                </a:solidFill>
                <a:ea typeface="+mn-lt"/>
                <a:cs typeface="+mn-lt"/>
              </a:rPr>
              <a:t> https://www.sciencedirect.com/journal/technology-in- </a:t>
            </a:r>
            <a:r>
              <a:rPr lang="en-IE" sz="1800" dirty="0">
                <a:solidFill>
                  <a:srgbClr val="459597"/>
                </a:solidFill>
                <a:ea typeface="+mn-lt"/>
                <a:cs typeface="+mn-lt"/>
                <a:hlinkClick r:id="rId2">
                  <a:extLst>
                    <a:ext uri="{A12FA001-AC4F-418D-AE19-62706E023703}">
                      <ahyp:hlinkClr xmlns:ahyp="http://schemas.microsoft.com/office/drawing/2018/hyperlinkcolor" val="tx"/>
                    </a:ext>
                  </a:extLst>
                </a:hlinkClick>
              </a:rPr>
              <a:t>   society/vol/74/suppl/C</a:t>
            </a:r>
            <a:r>
              <a:rPr lang="en-IE" sz="1800" dirty="0">
                <a:solidFill>
                  <a:srgbClr val="459597"/>
                </a:solidFill>
                <a:ea typeface="+mn-lt"/>
                <a:cs typeface="+mn-lt"/>
              </a:rPr>
              <a:t> </a:t>
            </a:r>
            <a:endParaRPr lang="en-IE" dirty="0">
              <a:solidFill>
                <a:srgbClr val="459597"/>
              </a:solidFill>
            </a:endParaRPr>
          </a:p>
          <a:p>
            <a:pPr>
              <a:lnSpc>
                <a:spcPts val="1960"/>
              </a:lnSpc>
            </a:pPr>
            <a:endParaRPr lang="en-IE" dirty="0">
              <a:solidFill>
                <a:srgbClr val="459597"/>
              </a:solidFill>
            </a:endParaRPr>
          </a:p>
        </p:txBody>
      </p:sp>
      <p:sp>
        <p:nvSpPr>
          <p:cNvPr id="8" name="Freeform 7">
            <a:extLst>
              <a:ext uri="{FF2B5EF4-FFF2-40B4-BE49-F238E27FC236}">
                <a16:creationId xmlns:a16="http://schemas.microsoft.com/office/drawing/2014/main" id="{7E8BC06F-39CA-D8B6-02A4-7D88F747FE03}"/>
              </a:ext>
            </a:extLst>
          </p:cNvPr>
          <p:cNvSpPr/>
          <p:nvPr/>
        </p:nvSpPr>
        <p:spPr>
          <a:xfrm rot="5400000">
            <a:off x="475136" y="2650494"/>
            <a:ext cx="3167125" cy="4117398"/>
          </a:xfrm>
          <a:custGeom>
            <a:avLst/>
            <a:gdLst>
              <a:gd name="connsiteX0" fmla="*/ 1788957 w 3577914"/>
              <a:gd name="connsiteY0" fmla="*/ 0 h 4651442"/>
              <a:gd name="connsiteX1" fmla="*/ 3577914 w 3577914"/>
              <a:gd name="connsiteY1" fmla="*/ 2004096 h 4651442"/>
              <a:gd name="connsiteX2" fmla="*/ 3574180 w 3577914"/>
              <a:gd name="connsiteY2" fmla="*/ 2117062 h 4651442"/>
              <a:gd name="connsiteX3" fmla="*/ 3577914 w 3577914"/>
              <a:gd name="connsiteY3" fmla="*/ 2117062 h 4651442"/>
              <a:gd name="connsiteX4" fmla="*/ 3577914 w 3577914"/>
              <a:gd name="connsiteY4" fmla="*/ 2942634 h 4651442"/>
              <a:gd name="connsiteX5" fmla="*/ 3577914 w 3577914"/>
              <a:gd name="connsiteY5" fmla="*/ 3055601 h 4651442"/>
              <a:gd name="connsiteX6" fmla="*/ 3577914 w 3577914"/>
              <a:gd name="connsiteY6" fmla="*/ 3135426 h 4651442"/>
              <a:gd name="connsiteX7" fmla="*/ 3572198 w 3577914"/>
              <a:gd name="connsiteY7" fmla="*/ 3135169 h 4651442"/>
              <a:gd name="connsiteX8" fmla="*/ 3571629 w 3577914"/>
              <a:gd name="connsiteY8" fmla="*/ 3135188 h 4651442"/>
              <a:gd name="connsiteX9" fmla="*/ 3577914 w 3577914"/>
              <a:gd name="connsiteY9" fmla="*/ 3301223 h 4651442"/>
              <a:gd name="connsiteX10" fmla="*/ 3574180 w 3577914"/>
              <a:gd name="connsiteY10" fmla="*/ 3435711 h 4651442"/>
              <a:gd name="connsiteX11" fmla="*/ 3577914 w 3577914"/>
              <a:gd name="connsiteY11" fmla="*/ 3435711 h 4651442"/>
              <a:gd name="connsiteX12" fmla="*/ 3577914 w 3577914"/>
              <a:gd name="connsiteY12" fmla="*/ 4418566 h 4651442"/>
              <a:gd name="connsiteX13" fmla="*/ 3577914 w 3577914"/>
              <a:gd name="connsiteY13" fmla="*/ 4553054 h 4651442"/>
              <a:gd name="connsiteX14" fmla="*/ 3577914 w 3577914"/>
              <a:gd name="connsiteY14" fmla="*/ 4648087 h 4651442"/>
              <a:gd name="connsiteX15" fmla="*/ 3572198 w 3577914"/>
              <a:gd name="connsiteY15" fmla="*/ 4647781 h 4651442"/>
              <a:gd name="connsiteX16" fmla="*/ 3479169 w 3577914"/>
              <a:gd name="connsiteY16" fmla="*/ 4651442 h 4651442"/>
              <a:gd name="connsiteX17" fmla="*/ 3479169 w 3577914"/>
              <a:gd name="connsiteY17" fmla="*/ 4647781 h 4651442"/>
              <a:gd name="connsiteX18" fmla="*/ 2799298 w 3577914"/>
              <a:gd name="connsiteY18" fmla="*/ 4647781 h 4651442"/>
              <a:gd name="connsiteX19" fmla="*/ 2706269 w 3577914"/>
              <a:gd name="connsiteY19" fmla="*/ 4647781 h 4651442"/>
              <a:gd name="connsiteX20" fmla="*/ 1658442 w 3577914"/>
              <a:gd name="connsiteY20" fmla="*/ 4647781 h 4651442"/>
              <a:gd name="connsiteX21" fmla="*/ 885543 w 3577914"/>
              <a:gd name="connsiteY21" fmla="*/ 4647781 h 4651442"/>
              <a:gd name="connsiteX22" fmla="*/ 885543 w 3577914"/>
              <a:gd name="connsiteY22" fmla="*/ 4647782 h 4651442"/>
              <a:gd name="connsiteX23" fmla="*/ 530889 w 3577914"/>
              <a:gd name="connsiteY23" fmla="*/ 4647782 h 4651442"/>
              <a:gd name="connsiteX24" fmla="*/ 0 w 3577914"/>
              <a:gd name="connsiteY24" fmla="*/ 4647782 h 4651442"/>
              <a:gd name="connsiteX25" fmla="*/ 0 w 3577914"/>
              <a:gd name="connsiteY25" fmla="*/ 4553054 h 4651442"/>
              <a:gd name="connsiteX26" fmla="*/ 0 w 3577914"/>
              <a:gd name="connsiteY26" fmla="*/ 4418566 h 4651442"/>
              <a:gd name="connsiteX27" fmla="*/ 0 w 3577914"/>
              <a:gd name="connsiteY27" fmla="*/ 3435711 h 4651442"/>
              <a:gd name="connsiteX28" fmla="*/ 3734 w 3577914"/>
              <a:gd name="connsiteY28" fmla="*/ 3435711 h 4651442"/>
              <a:gd name="connsiteX29" fmla="*/ 0 w 3577914"/>
              <a:gd name="connsiteY29" fmla="*/ 3301223 h 4651442"/>
              <a:gd name="connsiteX30" fmla="*/ 6265 w 3577914"/>
              <a:gd name="connsiteY30" fmla="*/ 3135170 h 4651442"/>
              <a:gd name="connsiteX31" fmla="*/ 0 w 3577914"/>
              <a:gd name="connsiteY31" fmla="*/ 3135170 h 4651442"/>
              <a:gd name="connsiteX32" fmla="*/ 0 w 3577914"/>
              <a:gd name="connsiteY32" fmla="*/ 3055601 h 4651442"/>
              <a:gd name="connsiteX33" fmla="*/ 0 w 3577914"/>
              <a:gd name="connsiteY33" fmla="*/ 2942634 h 4651442"/>
              <a:gd name="connsiteX34" fmla="*/ 0 w 3577914"/>
              <a:gd name="connsiteY34" fmla="*/ 2117062 h 4651442"/>
              <a:gd name="connsiteX35" fmla="*/ 3734 w 3577914"/>
              <a:gd name="connsiteY35" fmla="*/ 2117062 h 4651442"/>
              <a:gd name="connsiteX36" fmla="*/ 0 w 3577914"/>
              <a:gd name="connsiteY36" fmla="*/ 2004096 h 4651442"/>
              <a:gd name="connsiteX37" fmla="*/ 1788957 w 3577914"/>
              <a:gd name="connsiteY37" fmla="*/ 0 h 465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577914" h="4651442">
                <a:moveTo>
                  <a:pt x="1788957" y="0"/>
                </a:moveTo>
                <a:cubicBezTo>
                  <a:pt x="2778672" y="0"/>
                  <a:pt x="3577914" y="899543"/>
                  <a:pt x="3577914" y="2004096"/>
                </a:cubicBezTo>
                <a:cubicBezTo>
                  <a:pt x="3577914" y="2041750"/>
                  <a:pt x="3577914" y="2083592"/>
                  <a:pt x="3574180" y="2117062"/>
                </a:cubicBezTo>
                <a:lnTo>
                  <a:pt x="3577914" y="2117062"/>
                </a:lnTo>
                <a:lnTo>
                  <a:pt x="3577914" y="2942634"/>
                </a:lnTo>
                <a:lnTo>
                  <a:pt x="3577914" y="3055601"/>
                </a:lnTo>
                <a:lnTo>
                  <a:pt x="3577914" y="3135426"/>
                </a:lnTo>
                <a:lnTo>
                  <a:pt x="3572198" y="3135169"/>
                </a:lnTo>
                <a:lnTo>
                  <a:pt x="3571629" y="3135188"/>
                </a:lnTo>
                <a:lnTo>
                  <a:pt x="3577914" y="3301223"/>
                </a:lnTo>
                <a:cubicBezTo>
                  <a:pt x="3577914" y="3346051"/>
                  <a:pt x="3577914" y="3395864"/>
                  <a:pt x="3574180" y="3435711"/>
                </a:cubicBezTo>
                <a:lnTo>
                  <a:pt x="3577914" y="3435711"/>
                </a:lnTo>
                <a:lnTo>
                  <a:pt x="3577914" y="4418566"/>
                </a:lnTo>
                <a:lnTo>
                  <a:pt x="3577914" y="4553054"/>
                </a:lnTo>
                <a:lnTo>
                  <a:pt x="3577914" y="4648087"/>
                </a:lnTo>
                <a:lnTo>
                  <a:pt x="3572198" y="4647781"/>
                </a:lnTo>
                <a:cubicBezTo>
                  <a:pt x="3541189" y="4647781"/>
                  <a:pt x="3510179" y="4647781"/>
                  <a:pt x="3479169" y="4651442"/>
                </a:cubicBezTo>
                <a:lnTo>
                  <a:pt x="3479169" y="4647781"/>
                </a:lnTo>
                <a:lnTo>
                  <a:pt x="2799298" y="4647781"/>
                </a:lnTo>
                <a:lnTo>
                  <a:pt x="2706269" y="4647781"/>
                </a:lnTo>
                <a:lnTo>
                  <a:pt x="1658442" y="4647781"/>
                </a:lnTo>
                <a:lnTo>
                  <a:pt x="885543" y="4647781"/>
                </a:lnTo>
                <a:lnTo>
                  <a:pt x="885543" y="4647782"/>
                </a:lnTo>
                <a:lnTo>
                  <a:pt x="530889" y="4647782"/>
                </a:lnTo>
                <a:lnTo>
                  <a:pt x="0" y="4647782"/>
                </a:lnTo>
                <a:lnTo>
                  <a:pt x="0" y="4553054"/>
                </a:lnTo>
                <a:lnTo>
                  <a:pt x="0" y="4418566"/>
                </a:lnTo>
                <a:lnTo>
                  <a:pt x="0" y="3435711"/>
                </a:lnTo>
                <a:lnTo>
                  <a:pt x="3734" y="3435711"/>
                </a:lnTo>
                <a:cubicBezTo>
                  <a:pt x="0" y="3390881"/>
                  <a:pt x="0" y="3346050"/>
                  <a:pt x="0" y="3301223"/>
                </a:cubicBezTo>
                <a:lnTo>
                  <a:pt x="6265" y="3135170"/>
                </a:lnTo>
                <a:lnTo>
                  <a:pt x="0" y="3135170"/>
                </a:lnTo>
                <a:lnTo>
                  <a:pt x="0" y="3055601"/>
                </a:lnTo>
                <a:lnTo>
                  <a:pt x="0" y="2942634"/>
                </a:lnTo>
                <a:lnTo>
                  <a:pt x="0" y="2117062"/>
                </a:lnTo>
                <a:lnTo>
                  <a:pt x="3734" y="2117062"/>
                </a:lnTo>
                <a:cubicBezTo>
                  <a:pt x="0" y="2079407"/>
                  <a:pt x="0" y="2041749"/>
                  <a:pt x="0" y="2004096"/>
                </a:cubicBezTo>
                <a:cubicBezTo>
                  <a:pt x="0" y="895356"/>
                  <a:pt x="799240" y="0"/>
                  <a:pt x="1788957" y="0"/>
                </a:cubicBezTo>
                <a:close/>
              </a:path>
            </a:pathLst>
          </a:custGeom>
          <a:blipFill dpi="0" rotWithShape="0">
            <a:blip r:embed="rId3"/>
            <a:srcRect/>
            <a:stretch>
              <a:fillRect l="-12365" r="-12365"/>
            </a:stretch>
          </a:blipFill>
        </p:spPr>
        <p:txBody>
          <a:bodyPr wrap="square" lIns="0" tIns="0" rIns="0" bIns="0" rtlCol="0">
            <a:noAutofit/>
          </a:bodyPr>
          <a:lstStyle/>
          <a:p>
            <a:endParaRPr dirty="0">
              <a:solidFill>
                <a:srgbClr val="459597"/>
              </a:solidFill>
            </a:endParaRPr>
          </a:p>
        </p:txBody>
      </p:sp>
      <p:pic>
        <p:nvPicPr>
          <p:cNvPr id="13" name="Picture 12">
            <a:extLst>
              <a:ext uri="{FF2B5EF4-FFF2-40B4-BE49-F238E27FC236}">
                <a16:creationId xmlns:a16="http://schemas.microsoft.com/office/drawing/2014/main" id="{5932B3A7-7D31-D176-B746-8614F49F653E}"/>
              </a:ext>
            </a:extLst>
          </p:cNvPr>
          <p:cNvPicPr>
            <a:picLocks noChangeAspect="1"/>
          </p:cNvPicPr>
          <p:nvPr/>
        </p:nvPicPr>
        <p:blipFill>
          <a:blip r:embed="rId4">
            <a:biLevel thresh="50000"/>
            <a:alphaModFix amt="58000"/>
            <a:extLst>
              <a:ext uri="{28A0092B-C50C-407E-A947-70E740481C1C}">
                <a14:useLocalDpi xmlns:a14="http://schemas.microsoft.com/office/drawing/2010/main" val="0"/>
              </a:ext>
            </a:extLst>
          </a:blip>
          <a:srcRect l="53155" t="-1" r="5047" b="49903"/>
          <a:stretch/>
        </p:blipFill>
        <p:spPr>
          <a:xfrm>
            <a:off x="-773142" y="4467875"/>
            <a:ext cx="3580276" cy="2659133"/>
          </a:xfrm>
          <a:prstGeom prst="rect">
            <a:avLst/>
          </a:prstGeom>
        </p:spPr>
      </p:pic>
    </p:spTree>
    <p:extLst>
      <p:ext uri="{BB962C8B-B14F-4D97-AF65-F5344CB8AC3E}">
        <p14:creationId xmlns:p14="http://schemas.microsoft.com/office/powerpoint/2010/main" val="13743615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AACC7A-1C74-49A0-2A60-6E523572B85C}"/>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33930408-4982-A648-CC68-D621D63813D3}"/>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Ključno področje učenja</a:t>
            </a:r>
          </a:p>
        </p:txBody>
      </p:sp>
      <p:sp>
        <p:nvSpPr>
          <p:cNvPr id="6" name="Text Placeholder 5">
            <a:extLst>
              <a:ext uri="{FF2B5EF4-FFF2-40B4-BE49-F238E27FC236}">
                <a16:creationId xmlns:a16="http://schemas.microsoft.com/office/drawing/2014/main" id="{4E7B0B72-F8C8-0312-7FCA-9EC3018B15A9}"/>
              </a:ext>
            </a:extLst>
          </p:cNvPr>
          <p:cNvSpPr>
            <a:spLocks noGrp="1"/>
          </p:cNvSpPr>
          <p:nvPr>
            <p:ph type="body" sz="quarter" idx="19"/>
          </p:nvPr>
        </p:nvSpPr>
        <p:spPr>
          <a:xfrm>
            <a:off x="423358" y="941779"/>
            <a:ext cx="1197303" cy="385564"/>
          </a:xfrm>
        </p:spPr>
        <p:txBody>
          <a:bodyPr/>
          <a:lstStyle/>
          <a:p>
            <a:r>
              <a:rPr lang="en-US" dirty="0"/>
              <a:t>03</a:t>
            </a:r>
          </a:p>
        </p:txBody>
      </p:sp>
      <p:sp>
        <p:nvSpPr>
          <p:cNvPr id="7" name="Text Placeholder 6">
            <a:extLst>
              <a:ext uri="{FF2B5EF4-FFF2-40B4-BE49-F238E27FC236}">
                <a16:creationId xmlns:a16="http://schemas.microsoft.com/office/drawing/2014/main" id="{87E9B167-989C-7B24-00B4-105B4DA0E856}"/>
              </a:ext>
            </a:extLst>
          </p:cNvPr>
          <p:cNvSpPr>
            <a:spLocks noGrp="1"/>
          </p:cNvSpPr>
          <p:nvPr>
            <p:ph type="body" sz="quarter" idx="16"/>
          </p:nvPr>
        </p:nvSpPr>
        <p:spPr>
          <a:xfrm>
            <a:off x="4348814" y="748069"/>
            <a:ext cx="6635464" cy="784115"/>
          </a:xfrm>
          <a:prstGeom prst="rect">
            <a:avLst/>
          </a:prstGeom>
        </p:spPr>
        <p:txBody>
          <a:bodyPr lIns="91440" tIns="45720" rIns="91440" bIns="45720" anchor="t">
            <a:noAutofit/>
          </a:bodyPr>
          <a:lstStyle/>
          <a:p>
            <a:pPr>
              <a:lnSpc>
                <a:spcPts val="2960"/>
              </a:lnSpc>
            </a:pPr>
            <a:r>
              <a:rPr lang="en-GB" dirty="0" err="1"/>
              <a:t>Pravilno</a:t>
            </a:r>
            <a:r>
              <a:rPr lang="en-GB" dirty="0"/>
              <a:t> </a:t>
            </a:r>
            <a:r>
              <a:rPr lang="en-GB" dirty="0" err="1"/>
              <a:t>dimenzionirana</a:t>
            </a:r>
            <a:r>
              <a:rPr lang="en-GB" dirty="0"/>
              <a:t> </a:t>
            </a:r>
            <a:r>
              <a:rPr lang="en-GB" dirty="0" err="1"/>
              <a:t>bivanja</a:t>
            </a:r>
            <a:r>
              <a:rPr lang="en-GB" dirty="0"/>
              <a:t>, ki </a:t>
            </a:r>
            <a:r>
              <a:rPr lang="en-GB" dirty="0" err="1"/>
              <a:t>vplivajo</a:t>
            </a:r>
            <a:r>
              <a:rPr lang="en-GB" dirty="0"/>
              <a:t> </a:t>
            </a:r>
            <a:r>
              <a:rPr lang="en-GB" dirty="0" err="1"/>
              <a:t>na</a:t>
            </a:r>
            <a:r>
              <a:rPr lang="en-GB" dirty="0"/>
              <a:t> lokalno okolje</a:t>
            </a:r>
          </a:p>
          <a:p>
            <a:pPr>
              <a:lnSpc>
                <a:spcPts val="2960"/>
              </a:lnSpc>
            </a:pPr>
            <a:endParaRPr lang="en-GB" dirty="0"/>
          </a:p>
          <a:p>
            <a:pPr>
              <a:lnSpc>
                <a:spcPts val="2960"/>
              </a:lnSpc>
            </a:pPr>
            <a:endParaRPr lang="en-GB" sz="2800" dirty="0"/>
          </a:p>
        </p:txBody>
      </p:sp>
      <p:sp>
        <p:nvSpPr>
          <p:cNvPr id="4" name="Text Placeholder 3">
            <a:extLst>
              <a:ext uri="{FF2B5EF4-FFF2-40B4-BE49-F238E27FC236}">
                <a16:creationId xmlns:a16="http://schemas.microsoft.com/office/drawing/2014/main" id="{5C799759-5387-B13D-BBAC-F7C29053D1A1}"/>
              </a:ext>
            </a:extLst>
          </p:cNvPr>
          <p:cNvSpPr>
            <a:spLocks noGrp="1"/>
          </p:cNvSpPr>
          <p:nvPr>
            <p:ph type="body" sz="quarter" idx="21"/>
          </p:nvPr>
        </p:nvSpPr>
        <p:spPr>
          <a:xfrm>
            <a:off x="4348814" y="2121950"/>
            <a:ext cx="6801786" cy="2928742"/>
          </a:xfrm>
          <a:prstGeom prst="rect">
            <a:avLst/>
          </a:prstGeom>
        </p:spPr>
        <p:txBody>
          <a:bodyPr lIns="91440" tIns="45720" rIns="91440" bIns="45720" anchor="t"/>
          <a:lstStyle/>
          <a:p>
            <a:pPr>
              <a:lnSpc>
                <a:spcPts val="2340"/>
              </a:lnSpc>
            </a:pPr>
            <a:r>
              <a:rPr lang="en-GB" b="0" i="0" dirty="0">
                <a:effectLst/>
                <a:latin typeface="Calibri"/>
                <a:ea typeface="Calibri"/>
                <a:cs typeface="Calibri"/>
              </a:rPr>
              <a:t>Turizem lahko služi kot strateško orodje za krepitev lokalnih gospodarstev, če je namerno povezan z obstoječimi vrednostnimi verigami. Z nabavo hrane od lokalnih kmetov, sodelovanjem z obrtniki ali partnerstvom s pobudami, ki jih vodi skupnost, lahko alternativne nastanitve podpirajo preživetje, spodbujajo kulturno dediščino in gradijo gospodarsko odpornost.</a:t>
            </a:r>
          </a:p>
          <a:p>
            <a:pPr>
              <a:lnSpc>
                <a:spcPts val="2340"/>
              </a:lnSpc>
            </a:pPr>
            <a:endParaRPr lang="en-US" sz="2200" dirty="0"/>
          </a:p>
        </p:txBody>
      </p:sp>
      <p:sp>
        <p:nvSpPr>
          <p:cNvPr id="11" name="Slide Number Placeholder 5">
            <a:extLst>
              <a:ext uri="{FF2B5EF4-FFF2-40B4-BE49-F238E27FC236}">
                <a16:creationId xmlns:a16="http://schemas.microsoft.com/office/drawing/2014/main" id="{6F902E90-F0F0-BE32-4A88-8328B14D3EF0}"/>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35</a:t>
            </a:fld>
            <a:endParaRPr lang="fr-CA" sz="1200" dirty="0"/>
          </a:p>
        </p:txBody>
      </p:sp>
      <p:sp>
        <p:nvSpPr>
          <p:cNvPr id="3" name="TextBox 2">
            <a:extLst>
              <a:ext uri="{FF2B5EF4-FFF2-40B4-BE49-F238E27FC236}">
                <a16:creationId xmlns:a16="http://schemas.microsoft.com/office/drawing/2014/main" id="{BF49C8C7-9BE1-CA0D-6CE5-7D13C5E0F51C}"/>
              </a:ext>
            </a:extLst>
          </p:cNvPr>
          <p:cNvSpPr txBox="1"/>
          <p:nvPr/>
        </p:nvSpPr>
        <p:spPr>
          <a:xfrm>
            <a:off x="4267311" y="4953000"/>
            <a:ext cx="7887644" cy="1118255"/>
          </a:xfrm>
          <a:prstGeom prst="rect">
            <a:avLst/>
          </a:prstGeom>
          <a:noFill/>
        </p:spPr>
        <p:txBody>
          <a:bodyPr wrap="square" lIns="91440" tIns="45720" rIns="91440" bIns="45720" rtlCol="0" anchor="t">
            <a:spAutoFit/>
          </a:bodyPr>
          <a:lstStyle/>
          <a:p>
            <a:pPr>
              <a:lnSpc>
                <a:spcPts val="1960"/>
              </a:lnSpc>
            </a:pPr>
            <a:r>
              <a:rPr lang="en-IE" b="1" dirty="0">
                <a:solidFill>
                  <a:srgbClr val="414141"/>
                </a:solidFill>
              </a:rPr>
              <a:t>Vir: </a:t>
            </a:r>
            <a:r>
              <a:rPr lang="en-IE" sz="1800" dirty="0">
                <a:solidFill>
                  <a:srgbClr val="414141"/>
                </a:solidFill>
              </a:rPr>
              <a:t>    Lokalni kulinarični turizem in njegove koristi za okolje</a:t>
            </a:r>
          </a:p>
          <a:p>
            <a:pPr>
              <a:lnSpc>
                <a:spcPts val="1960"/>
              </a:lnSpc>
            </a:pPr>
            <a:r>
              <a:rPr lang="en-IE" sz="1800" b="1" dirty="0">
                <a:solidFill>
                  <a:srgbClr val="414141"/>
                </a:solidFill>
              </a:rPr>
              <a:t>Povezava: </a:t>
            </a:r>
            <a:r>
              <a:rPr lang="en-IE" sz="1800" dirty="0">
                <a:solidFill>
                  <a:srgbClr val="459597"/>
                </a:solidFill>
                <a:ea typeface="+mn-lt"/>
                <a:cs typeface="+mn-lt"/>
                <a:hlinkClick r:id="rId2">
                  <a:extLst>
                    <a:ext uri="{A12FA001-AC4F-418D-AE19-62706E023703}">
                      <ahyp:hlinkClr xmlns:ahyp="http://schemas.microsoft.com/office/drawing/2018/hyperlinkcolor" val="tx"/>
                    </a:ext>
                  </a:extLst>
                </a:hlinkClick>
              </a:rPr>
              <a:t>    https://www.carbonclick.com/news-views/local-food-tourism-</a:t>
            </a:r>
          </a:p>
          <a:p>
            <a:pPr>
              <a:lnSpc>
                <a:spcPts val="1960"/>
              </a:lnSpc>
            </a:pPr>
            <a:r>
              <a:rPr lang="en-IE" dirty="0">
                <a:solidFill>
                  <a:srgbClr val="459597"/>
                </a:solidFill>
                <a:ea typeface="+mn-lt"/>
                <a:cs typeface="+mn-lt"/>
              </a:rPr>
              <a:t>	</a:t>
            </a:r>
            <a:r>
              <a:rPr lang="en-IE" sz="1800" dirty="0">
                <a:solidFill>
                  <a:srgbClr val="459597"/>
                </a:solidFill>
                <a:ea typeface="+mn-lt"/>
                <a:cs typeface="+mn-lt"/>
                <a:hlinkClick r:id="rId2">
                  <a:extLst>
                    <a:ext uri="{A12FA001-AC4F-418D-AE19-62706E023703}">
                      <ahyp:hlinkClr xmlns:ahyp="http://schemas.microsoft.com/office/drawing/2018/hyperlinkcolor" val="tx"/>
                    </a:ext>
                  </a:extLst>
                </a:hlinkClick>
              </a:rPr>
              <a:t>in-njegove-okoljske-prednosti</a:t>
            </a:r>
            <a:r>
              <a:rPr lang="en-IE" sz="1800" dirty="0">
                <a:solidFill>
                  <a:srgbClr val="459597"/>
                </a:solidFill>
                <a:ea typeface="+mn-lt"/>
                <a:cs typeface="+mn-lt"/>
              </a:rPr>
              <a:t> </a:t>
            </a:r>
            <a:endParaRPr lang="en-IE" dirty="0">
              <a:solidFill>
                <a:srgbClr val="459597"/>
              </a:solidFill>
            </a:endParaRPr>
          </a:p>
          <a:p>
            <a:pPr>
              <a:lnSpc>
                <a:spcPts val="1960"/>
              </a:lnSpc>
            </a:pPr>
            <a:endParaRPr lang="en-IE" dirty="0">
              <a:solidFill>
                <a:srgbClr val="459597"/>
              </a:solidFill>
            </a:endParaRPr>
          </a:p>
        </p:txBody>
      </p:sp>
      <p:sp>
        <p:nvSpPr>
          <p:cNvPr id="8" name="Freeform 7">
            <a:extLst>
              <a:ext uri="{FF2B5EF4-FFF2-40B4-BE49-F238E27FC236}">
                <a16:creationId xmlns:a16="http://schemas.microsoft.com/office/drawing/2014/main" id="{C11BA702-3A56-FA04-7895-3BB54EB66E4C}"/>
              </a:ext>
            </a:extLst>
          </p:cNvPr>
          <p:cNvSpPr/>
          <p:nvPr/>
        </p:nvSpPr>
        <p:spPr>
          <a:xfrm rot="5400000">
            <a:off x="475136" y="2650494"/>
            <a:ext cx="3167125" cy="4117398"/>
          </a:xfrm>
          <a:custGeom>
            <a:avLst/>
            <a:gdLst>
              <a:gd name="connsiteX0" fmla="*/ 1788957 w 3577914"/>
              <a:gd name="connsiteY0" fmla="*/ 0 h 4651442"/>
              <a:gd name="connsiteX1" fmla="*/ 3577914 w 3577914"/>
              <a:gd name="connsiteY1" fmla="*/ 2004096 h 4651442"/>
              <a:gd name="connsiteX2" fmla="*/ 3574180 w 3577914"/>
              <a:gd name="connsiteY2" fmla="*/ 2117062 h 4651442"/>
              <a:gd name="connsiteX3" fmla="*/ 3577914 w 3577914"/>
              <a:gd name="connsiteY3" fmla="*/ 2117062 h 4651442"/>
              <a:gd name="connsiteX4" fmla="*/ 3577914 w 3577914"/>
              <a:gd name="connsiteY4" fmla="*/ 2942634 h 4651442"/>
              <a:gd name="connsiteX5" fmla="*/ 3577914 w 3577914"/>
              <a:gd name="connsiteY5" fmla="*/ 3055601 h 4651442"/>
              <a:gd name="connsiteX6" fmla="*/ 3577914 w 3577914"/>
              <a:gd name="connsiteY6" fmla="*/ 3135426 h 4651442"/>
              <a:gd name="connsiteX7" fmla="*/ 3572198 w 3577914"/>
              <a:gd name="connsiteY7" fmla="*/ 3135169 h 4651442"/>
              <a:gd name="connsiteX8" fmla="*/ 3571629 w 3577914"/>
              <a:gd name="connsiteY8" fmla="*/ 3135188 h 4651442"/>
              <a:gd name="connsiteX9" fmla="*/ 3577914 w 3577914"/>
              <a:gd name="connsiteY9" fmla="*/ 3301223 h 4651442"/>
              <a:gd name="connsiteX10" fmla="*/ 3574180 w 3577914"/>
              <a:gd name="connsiteY10" fmla="*/ 3435711 h 4651442"/>
              <a:gd name="connsiteX11" fmla="*/ 3577914 w 3577914"/>
              <a:gd name="connsiteY11" fmla="*/ 3435711 h 4651442"/>
              <a:gd name="connsiteX12" fmla="*/ 3577914 w 3577914"/>
              <a:gd name="connsiteY12" fmla="*/ 4418566 h 4651442"/>
              <a:gd name="connsiteX13" fmla="*/ 3577914 w 3577914"/>
              <a:gd name="connsiteY13" fmla="*/ 4553054 h 4651442"/>
              <a:gd name="connsiteX14" fmla="*/ 3577914 w 3577914"/>
              <a:gd name="connsiteY14" fmla="*/ 4648087 h 4651442"/>
              <a:gd name="connsiteX15" fmla="*/ 3572198 w 3577914"/>
              <a:gd name="connsiteY15" fmla="*/ 4647781 h 4651442"/>
              <a:gd name="connsiteX16" fmla="*/ 3479169 w 3577914"/>
              <a:gd name="connsiteY16" fmla="*/ 4651442 h 4651442"/>
              <a:gd name="connsiteX17" fmla="*/ 3479169 w 3577914"/>
              <a:gd name="connsiteY17" fmla="*/ 4647781 h 4651442"/>
              <a:gd name="connsiteX18" fmla="*/ 2799298 w 3577914"/>
              <a:gd name="connsiteY18" fmla="*/ 4647781 h 4651442"/>
              <a:gd name="connsiteX19" fmla="*/ 2706269 w 3577914"/>
              <a:gd name="connsiteY19" fmla="*/ 4647781 h 4651442"/>
              <a:gd name="connsiteX20" fmla="*/ 1658442 w 3577914"/>
              <a:gd name="connsiteY20" fmla="*/ 4647781 h 4651442"/>
              <a:gd name="connsiteX21" fmla="*/ 885543 w 3577914"/>
              <a:gd name="connsiteY21" fmla="*/ 4647781 h 4651442"/>
              <a:gd name="connsiteX22" fmla="*/ 885543 w 3577914"/>
              <a:gd name="connsiteY22" fmla="*/ 4647782 h 4651442"/>
              <a:gd name="connsiteX23" fmla="*/ 530889 w 3577914"/>
              <a:gd name="connsiteY23" fmla="*/ 4647782 h 4651442"/>
              <a:gd name="connsiteX24" fmla="*/ 0 w 3577914"/>
              <a:gd name="connsiteY24" fmla="*/ 4647782 h 4651442"/>
              <a:gd name="connsiteX25" fmla="*/ 0 w 3577914"/>
              <a:gd name="connsiteY25" fmla="*/ 4553054 h 4651442"/>
              <a:gd name="connsiteX26" fmla="*/ 0 w 3577914"/>
              <a:gd name="connsiteY26" fmla="*/ 4418566 h 4651442"/>
              <a:gd name="connsiteX27" fmla="*/ 0 w 3577914"/>
              <a:gd name="connsiteY27" fmla="*/ 3435711 h 4651442"/>
              <a:gd name="connsiteX28" fmla="*/ 3734 w 3577914"/>
              <a:gd name="connsiteY28" fmla="*/ 3435711 h 4651442"/>
              <a:gd name="connsiteX29" fmla="*/ 0 w 3577914"/>
              <a:gd name="connsiteY29" fmla="*/ 3301223 h 4651442"/>
              <a:gd name="connsiteX30" fmla="*/ 6265 w 3577914"/>
              <a:gd name="connsiteY30" fmla="*/ 3135170 h 4651442"/>
              <a:gd name="connsiteX31" fmla="*/ 0 w 3577914"/>
              <a:gd name="connsiteY31" fmla="*/ 3135170 h 4651442"/>
              <a:gd name="connsiteX32" fmla="*/ 0 w 3577914"/>
              <a:gd name="connsiteY32" fmla="*/ 3055601 h 4651442"/>
              <a:gd name="connsiteX33" fmla="*/ 0 w 3577914"/>
              <a:gd name="connsiteY33" fmla="*/ 2942634 h 4651442"/>
              <a:gd name="connsiteX34" fmla="*/ 0 w 3577914"/>
              <a:gd name="connsiteY34" fmla="*/ 2117062 h 4651442"/>
              <a:gd name="connsiteX35" fmla="*/ 3734 w 3577914"/>
              <a:gd name="connsiteY35" fmla="*/ 2117062 h 4651442"/>
              <a:gd name="connsiteX36" fmla="*/ 0 w 3577914"/>
              <a:gd name="connsiteY36" fmla="*/ 2004096 h 4651442"/>
              <a:gd name="connsiteX37" fmla="*/ 1788957 w 3577914"/>
              <a:gd name="connsiteY37" fmla="*/ 0 h 465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577914" h="4651442">
                <a:moveTo>
                  <a:pt x="1788957" y="0"/>
                </a:moveTo>
                <a:cubicBezTo>
                  <a:pt x="2778672" y="0"/>
                  <a:pt x="3577914" y="899543"/>
                  <a:pt x="3577914" y="2004096"/>
                </a:cubicBezTo>
                <a:cubicBezTo>
                  <a:pt x="3577914" y="2041750"/>
                  <a:pt x="3577914" y="2083592"/>
                  <a:pt x="3574180" y="2117062"/>
                </a:cubicBezTo>
                <a:lnTo>
                  <a:pt x="3577914" y="2117062"/>
                </a:lnTo>
                <a:lnTo>
                  <a:pt x="3577914" y="2942634"/>
                </a:lnTo>
                <a:lnTo>
                  <a:pt x="3577914" y="3055601"/>
                </a:lnTo>
                <a:lnTo>
                  <a:pt x="3577914" y="3135426"/>
                </a:lnTo>
                <a:lnTo>
                  <a:pt x="3572198" y="3135169"/>
                </a:lnTo>
                <a:lnTo>
                  <a:pt x="3571629" y="3135188"/>
                </a:lnTo>
                <a:lnTo>
                  <a:pt x="3577914" y="3301223"/>
                </a:lnTo>
                <a:cubicBezTo>
                  <a:pt x="3577914" y="3346051"/>
                  <a:pt x="3577914" y="3395864"/>
                  <a:pt x="3574180" y="3435711"/>
                </a:cubicBezTo>
                <a:lnTo>
                  <a:pt x="3577914" y="3435711"/>
                </a:lnTo>
                <a:lnTo>
                  <a:pt x="3577914" y="4418566"/>
                </a:lnTo>
                <a:lnTo>
                  <a:pt x="3577914" y="4553054"/>
                </a:lnTo>
                <a:lnTo>
                  <a:pt x="3577914" y="4648087"/>
                </a:lnTo>
                <a:lnTo>
                  <a:pt x="3572198" y="4647781"/>
                </a:lnTo>
                <a:cubicBezTo>
                  <a:pt x="3541189" y="4647781"/>
                  <a:pt x="3510179" y="4647781"/>
                  <a:pt x="3479169" y="4651442"/>
                </a:cubicBezTo>
                <a:lnTo>
                  <a:pt x="3479169" y="4647781"/>
                </a:lnTo>
                <a:lnTo>
                  <a:pt x="2799298" y="4647781"/>
                </a:lnTo>
                <a:lnTo>
                  <a:pt x="2706269" y="4647781"/>
                </a:lnTo>
                <a:lnTo>
                  <a:pt x="1658442" y="4647781"/>
                </a:lnTo>
                <a:lnTo>
                  <a:pt x="885543" y="4647781"/>
                </a:lnTo>
                <a:lnTo>
                  <a:pt x="885543" y="4647782"/>
                </a:lnTo>
                <a:lnTo>
                  <a:pt x="530889" y="4647782"/>
                </a:lnTo>
                <a:lnTo>
                  <a:pt x="0" y="4647782"/>
                </a:lnTo>
                <a:lnTo>
                  <a:pt x="0" y="4553054"/>
                </a:lnTo>
                <a:lnTo>
                  <a:pt x="0" y="4418566"/>
                </a:lnTo>
                <a:lnTo>
                  <a:pt x="0" y="3435711"/>
                </a:lnTo>
                <a:lnTo>
                  <a:pt x="3734" y="3435711"/>
                </a:lnTo>
                <a:cubicBezTo>
                  <a:pt x="0" y="3390881"/>
                  <a:pt x="0" y="3346050"/>
                  <a:pt x="0" y="3301223"/>
                </a:cubicBezTo>
                <a:lnTo>
                  <a:pt x="6265" y="3135170"/>
                </a:lnTo>
                <a:lnTo>
                  <a:pt x="0" y="3135170"/>
                </a:lnTo>
                <a:lnTo>
                  <a:pt x="0" y="3055601"/>
                </a:lnTo>
                <a:lnTo>
                  <a:pt x="0" y="2942634"/>
                </a:lnTo>
                <a:lnTo>
                  <a:pt x="0" y="2117062"/>
                </a:lnTo>
                <a:lnTo>
                  <a:pt x="3734" y="2117062"/>
                </a:lnTo>
                <a:cubicBezTo>
                  <a:pt x="0" y="2079407"/>
                  <a:pt x="0" y="2041749"/>
                  <a:pt x="0" y="2004096"/>
                </a:cubicBezTo>
                <a:cubicBezTo>
                  <a:pt x="0" y="895356"/>
                  <a:pt x="799240" y="0"/>
                  <a:pt x="1788957" y="0"/>
                </a:cubicBezTo>
                <a:close/>
              </a:path>
            </a:pathLst>
          </a:custGeom>
          <a:blipFill dpi="0" rotWithShape="0">
            <a:blip r:embed="rId3"/>
            <a:srcRect/>
            <a:stretch>
              <a:fillRect l="-12365" r="-12365"/>
            </a:stretch>
          </a:blipFill>
        </p:spPr>
        <p:txBody>
          <a:bodyPr wrap="square" lIns="0" tIns="0" rIns="0" bIns="0" rtlCol="0">
            <a:noAutofit/>
          </a:bodyPr>
          <a:lstStyle/>
          <a:p>
            <a:endParaRPr dirty="0">
              <a:solidFill>
                <a:srgbClr val="459597"/>
              </a:solidFill>
            </a:endParaRPr>
          </a:p>
        </p:txBody>
      </p:sp>
      <p:pic>
        <p:nvPicPr>
          <p:cNvPr id="13" name="Picture 12">
            <a:extLst>
              <a:ext uri="{FF2B5EF4-FFF2-40B4-BE49-F238E27FC236}">
                <a16:creationId xmlns:a16="http://schemas.microsoft.com/office/drawing/2014/main" id="{1AB83463-5844-2333-E860-EED6404DE25B}"/>
              </a:ext>
            </a:extLst>
          </p:cNvPr>
          <p:cNvPicPr>
            <a:picLocks noChangeAspect="1"/>
          </p:cNvPicPr>
          <p:nvPr/>
        </p:nvPicPr>
        <p:blipFill>
          <a:blip r:embed="rId4">
            <a:biLevel thresh="50000"/>
            <a:alphaModFix amt="58000"/>
            <a:extLst>
              <a:ext uri="{28A0092B-C50C-407E-A947-70E740481C1C}">
                <a14:useLocalDpi xmlns:a14="http://schemas.microsoft.com/office/drawing/2010/main" val="0"/>
              </a:ext>
            </a:extLst>
          </a:blip>
          <a:srcRect l="53155" t="-1" r="5047" b="49903"/>
          <a:stretch/>
        </p:blipFill>
        <p:spPr>
          <a:xfrm>
            <a:off x="-773142" y="4467875"/>
            <a:ext cx="3580276" cy="2659133"/>
          </a:xfrm>
          <a:prstGeom prst="rect">
            <a:avLst/>
          </a:prstGeom>
        </p:spPr>
      </p:pic>
    </p:spTree>
    <p:extLst>
      <p:ext uri="{BB962C8B-B14F-4D97-AF65-F5344CB8AC3E}">
        <p14:creationId xmlns:p14="http://schemas.microsoft.com/office/powerpoint/2010/main" val="2775632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DB3154-FBEF-5E73-5987-E4AD60893017}"/>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D27A5969-6E1E-2F79-8352-265A9F3DAAED}"/>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Ključno področje učenja</a:t>
            </a:r>
          </a:p>
        </p:txBody>
      </p:sp>
      <p:sp>
        <p:nvSpPr>
          <p:cNvPr id="6" name="Text Placeholder 5">
            <a:extLst>
              <a:ext uri="{FF2B5EF4-FFF2-40B4-BE49-F238E27FC236}">
                <a16:creationId xmlns:a16="http://schemas.microsoft.com/office/drawing/2014/main" id="{E8AB1A4A-706B-E3A8-2669-F1F72B304E61}"/>
              </a:ext>
            </a:extLst>
          </p:cNvPr>
          <p:cNvSpPr>
            <a:spLocks noGrp="1"/>
          </p:cNvSpPr>
          <p:nvPr>
            <p:ph type="body" sz="quarter" idx="19"/>
          </p:nvPr>
        </p:nvSpPr>
        <p:spPr>
          <a:xfrm>
            <a:off x="423358" y="941779"/>
            <a:ext cx="1197303" cy="385564"/>
          </a:xfrm>
        </p:spPr>
        <p:txBody>
          <a:bodyPr/>
          <a:lstStyle/>
          <a:p>
            <a:r>
              <a:rPr lang="en-US" dirty="0"/>
              <a:t>03</a:t>
            </a:r>
          </a:p>
        </p:txBody>
      </p:sp>
      <p:sp>
        <p:nvSpPr>
          <p:cNvPr id="7" name="Text Placeholder 6">
            <a:extLst>
              <a:ext uri="{FF2B5EF4-FFF2-40B4-BE49-F238E27FC236}">
                <a16:creationId xmlns:a16="http://schemas.microsoft.com/office/drawing/2014/main" id="{6EE0CE6C-CFAE-26C0-52AB-0F3BD2B1B57A}"/>
              </a:ext>
            </a:extLst>
          </p:cNvPr>
          <p:cNvSpPr>
            <a:spLocks noGrp="1"/>
          </p:cNvSpPr>
          <p:nvPr>
            <p:ph type="body" sz="quarter" idx="16"/>
          </p:nvPr>
        </p:nvSpPr>
        <p:spPr>
          <a:xfrm>
            <a:off x="4348814" y="875069"/>
            <a:ext cx="5357161" cy="803654"/>
          </a:xfrm>
          <a:prstGeom prst="rect">
            <a:avLst/>
          </a:prstGeom>
        </p:spPr>
        <p:txBody>
          <a:bodyPr/>
          <a:lstStyle/>
          <a:p>
            <a:pPr>
              <a:lnSpc>
                <a:spcPts val="2960"/>
              </a:lnSpc>
            </a:pPr>
            <a:r>
              <a:rPr lang="en-GB" dirty="0"/>
              <a:t>Primerno velika nastanitev, ki vpliva na lokalno okolje</a:t>
            </a:r>
          </a:p>
          <a:p>
            <a:pPr>
              <a:lnSpc>
                <a:spcPts val="2960"/>
              </a:lnSpc>
            </a:pPr>
            <a:endParaRPr lang="en-GB" dirty="0"/>
          </a:p>
        </p:txBody>
      </p:sp>
      <p:sp>
        <p:nvSpPr>
          <p:cNvPr id="4" name="Text Placeholder 3">
            <a:extLst>
              <a:ext uri="{FF2B5EF4-FFF2-40B4-BE49-F238E27FC236}">
                <a16:creationId xmlns:a16="http://schemas.microsoft.com/office/drawing/2014/main" id="{573FF6F2-2E22-A314-F7AC-6C262DD4D72E}"/>
              </a:ext>
            </a:extLst>
          </p:cNvPr>
          <p:cNvSpPr>
            <a:spLocks noGrp="1"/>
          </p:cNvSpPr>
          <p:nvPr>
            <p:ph type="body" sz="quarter" idx="21"/>
          </p:nvPr>
        </p:nvSpPr>
        <p:spPr>
          <a:xfrm>
            <a:off x="4319506" y="2356412"/>
            <a:ext cx="6801786" cy="2928742"/>
          </a:xfrm>
          <a:prstGeom prst="rect">
            <a:avLst/>
          </a:prstGeom>
        </p:spPr>
        <p:txBody>
          <a:bodyPr lIns="91440" tIns="45720" rIns="91440" bIns="45720" anchor="t"/>
          <a:lstStyle/>
          <a:p>
            <a:pPr>
              <a:lnSpc>
                <a:spcPts val="2340"/>
              </a:lnSpc>
            </a:pPr>
            <a:r>
              <a:rPr lang="en-GB" b="0" i="0" dirty="0">
                <a:effectLst/>
                <a:latin typeface="Calibri"/>
                <a:ea typeface="Calibri"/>
                <a:cs typeface="Calibri"/>
              </a:rPr>
              <a:t>Poslovni modeli, kot sta Albergo </a:t>
            </a:r>
            <a:r>
              <a:rPr lang="en-GB" b="0" i="0" dirty="0" err="1">
                <a:effectLst/>
                <a:latin typeface="Calibri"/>
                <a:ea typeface="Calibri"/>
                <a:cs typeface="Calibri"/>
              </a:rPr>
              <a:t>Diffuso </a:t>
            </a:r>
            <a:r>
              <a:rPr lang="en-GB" b="0" i="0" dirty="0">
                <a:effectLst/>
                <a:latin typeface="Calibri"/>
                <a:ea typeface="Calibri"/>
                <a:cs typeface="Calibri"/>
              </a:rPr>
              <a:t>ali sistemi kooperativnega lastništva, kažejo, kako je mogoče oblikovati regulativne in upravne strukture, da se turizem vključi v socialno strukturo kraja. Ti pristopi krepijo načelo, da se podeželsko nastanitev ne sme razvijati ločeno, ampak kot del širše vizije vključujoče, na kraju temelječe rasti.</a:t>
            </a:r>
          </a:p>
          <a:p>
            <a:pPr>
              <a:lnSpc>
                <a:spcPts val="2340"/>
              </a:lnSpc>
            </a:pPr>
            <a:endParaRPr lang="en-US" sz="2200" dirty="0"/>
          </a:p>
        </p:txBody>
      </p:sp>
      <p:sp>
        <p:nvSpPr>
          <p:cNvPr id="11" name="Slide Number Placeholder 5">
            <a:extLst>
              <a:ext uri="{FF2B5EF4-FFF2-40B4-BE49-F238E27FC236}">
                <a16:creationId xmlns:a16="http://schemas.microsoft.com/office/drawing/2014/main" id="{F99405E2-1519-4146-E7B2-A03EB30EBFA8}"/>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36</a:t>
            </a:fld>
            <a:endParaRPr lang="fr-CA" sz="1200" dirty="0"/>
          </a:p>
        </p:txBody>
      </p:sp>
      <p:sp>
        <p:nvSpPr>
          <p:cNvPr id="3" name="TextBox 2">
            <a:extLst>
              <a:ext uri="{FF2B5EF4-FFF2-40B4-BE49-F238E27FC236}">
                <a16:creationId xmlns:a16="http://schemas.microsoft.com/office/drawing/2014/main" id="{5E942474-0065-B359-7E1B-9CE19BE2DF7F}"/>
              </a:ext>
            </a:extLst>
          </p:cNvPr>
          <p:cNvSpPr txBox="1"/>
          <p:nvPr/>
        </p:nvSpPr>
        <p:spPr>
          <a:xfrm>
            <a:off x="4345465" y="4953000"/>
            <a:ext cx="7887644" cy="1118255"/>
          </a:xfrm>
          <a:prstGeom prst="rect">
            <a:avLst/>
          </a:prstGeom>
          <a:noFill/>
        </p:spPr>
        <p:txBody>
          <a:bodyPr wrap="square" lIns="91440" tIns="45720" rIns="91440" bIns="45720" rtlCol="0" anchor="t">
            <a:spAutoFit/>
          </a:bodyPr>
          <a:lstStyle/>
          <a:p>
            <a:pPr>
              <a:lnSpc>
                <a:spcPts val="1960"/>
              </a:lnSpc>
            </a:pPr>
            <a:r>
              <a:rPr lang="en-IE" b="1" dirty="0">
                <a:solidFill>
                  <a:srgbClr val="414141"/>
                </a:solidFill>
              </a:rPr>
              <a:t>Vir: </a:t>
            </a:r>
            <a:r>
              <a:rPr lang="en-IE" sz="1800" dirty="0">
                <a:solidFill>
                  <a:srgbClr val="414141"/>
                </a:solidFill>
                <a:ea typeface="+mn-lt"/>
                <a:cs typeface="+mn-lt"/>
              </a:rPr>
              <a:t>    Tipični italijanski pojav: „albergo diffuso”</a:t>
            </a:r>
          </a:p>
          <a:p>
            <a:pPr>
              <a:lnSpc>
                <a:spcPts val="1960"/>
              </a:lnSpc>
            </a:pPr>
            <a:r>
              <a:rPr lang="en-IE" sz="1800" dirty="0">
                <a:solidFill>
                  <a:srgbClr val="414141"/>
                </a:solidFill>
                <a:ea typeface="+mn-lt"/>
                <a:cs typeface="+mn-lt"/>
              </a:rPr>
              <a:t>Povezava: </a:t>
            </a:r>
            <a:r>
              <a:rPr lang="en-IE" sz="1800" dirty="0">
                <a:solidFill>
                  <a:srgbClr val="459597"/>
                </a:solidFill>
                <a:ea typeface="+mn-lt"/>
                <a:cs typeface="+mn-lt"/>
                <a:hlinkClick r:id="rId2">
                  <a:extLst>
                    <a:ext uri="{A12FA001-AC4F-418D-AE19-62706E023703}">
                      <ahyp:hlinkClr xmlns:ahyp="http://schemas.microsoft.com/office/drawing/2018/hyperlinkcolor" val="tx"/>
                    </a:ext>
                  </a:extLst>
                </a:hlinkClick>
              </a:rPr>
              <a:t>   </a:t>
            </a:r>
            <a:r>
              <a:rPr lang="en-IE" sz="1800" dirty="0">
                <a:solidFill>
                  <a:srgbClr val="459597"/>
                </a:solidFill>
                <a:ea typeface="+mn-lt"/>
                <a:cs typeface="+mn-lt"/>
              </a:rPr>
              <a:t> https://www.sciencedirect.com/journal/tourism- </a:t>
            </a:r>
            <a:r>
              <a:rPr lang="en-IE" sz="1800" dirty="0">
                <a:solidFill>
                  <a:srgbClr val="459597"/>
                </a:solidFill>
                <a:ea typeface="+mn-lt"/>
                <a:cs typeface="+mn-lt"/>
                <a:hlinkClick r:id="rId2">
                  <a:extLst>
                    <a:ext uri="{A12FA001-AC4F-418D-AE19-62706E023703}">
                      <ahyp:hlinkClr xmlns:ahyp="http://schemas.microsoft.com/office/drawing/2018/hyperlinkcolor" val="tx"/>
                    </a:ext>
                  </a:extLst>
                </a:hlinkClick>
              </a:rPr>
              <a:t>   management/vol/32/issue/3</a:t>
            </a:r>
            <a:r>
              <a:rPr lang="en-IE" sz="1800" dirty="0">
                <a:solidFill>
                  <a:srgbClr val="459597"/>
                </a:solidFill>
                <a:ea typeface="+mn-lt"/>
                <a:cs typeface="+mn-lt"/>
              </a:rPr>
              <a:t> </a:t>
            </a:r>
            <a:endParaRPr lang="en-IE" dirty="0">
              <a:solidFill>
                <a:srgbClr val="459597"/>
              </a:solidFill>
            </a:endParaRPr>
          </a:p>
          <a:p>
            <a:pPr>
              <a:lnSpc>
                <a:spcPts val="1960"/>
              </a:lnSpc>
            </a:pPr>
            <a:endParaRPr lang="en-IE" dirty="0">
              <a:solidFill>
                <a:srgbClr val="459597"/>
              </a:solidFill>
            </a:endParaRPr>
          </a:p>
        </p:txBody>
      </p:sp>
      <p:sp>
        <p:nvSpPr>
          <p:cNvPr id="8" name="Freeform 7">
            <a:extLst>
              <a:ext uri="{FF2B5EF4-FFF2-40B4-BE49-F238E27FC236}">
                <a16:creationId xmlns:a16="http://schemas.microsoft.com/office/drawing/2014/main" id="{F2D29042-5E7D-3EFF-ACF9-3BBDDF652EB5}"/>
              </a:ext>
            </a:extLst>
          </p:cNvPr>
          <p:cNvSpPr/>
          <p:nvPr/>
        </p:nvSpPr>
        <p:spPr>
          <a:xfrm rot="5400000">
            <a:off x="475136" y="2650494"/>
            <a:ext cx="3167125" cy="4117398"/>
          </a:xfrm>
          <a:custGeom>
            <a:avLst/>
            <a:gdLst>
              <a:gd name="connsiteX0" fmla="*/ 1788957 w 3577914"/>
              <a:gd name="connsiteY0" fmla="*/ 0 h 4651442"/>
              <a:gd name="connsiteX1" fmla="*/ 3577914 w 3577914"/>
              <a:gd name="connsiteY1" fmla="*/ 2004096 h 4651442"/>
              <a:gd name="connsiteX2" fmla="*/ 3574180 w 3577914"/>
              <a:gd name="connsiteY2" fmla="*/ 2117062 h 4651442"/>
              <a:gd name="connsiteX3" fmla="*/ 3577914 w 3577914"/>
              <a:gd name="connsiteY3" fmla="*/ 2117062 h 4651442"/>
              <a:gd name="connsiteX4" fmla="*/ 3577914 w 3577914"/>
              <a:gd name="connsiteY4" fmla="*/ 2942634 h 4651442"/>
              <a:gd name="connsiteX5" fmla="*/ 3577914 w 3577914"/>
              <a:gd name="connsiteY5" fmla="*/ 3055601 h 4651442"/>
              <a:gd name="connsiteX6" fmla="*/ 3577914 w 3577914"/>
              <a:gd name="connsiteY6" fmla="*/ 3135426 h 4651442"/>
              <a:gd name="connsiteX7" fmla="*/ 3572198 w 3577914"/>
              <a:gd name="connsiteY7" fmla="*/ 3135169 h 4651442"/>
              <a:gd name="connsiteX8" fmla="*/ 3571629 w 3577914"/>
              <a:gd name="connsiteY8" fmla="*/ 3135188 h 4651442"/>
              <a:gd name="connsiteX9" fmla="*/ 3577914 w 3577914"/>
              <a:gd name="connsiteY9" fmla="*/ 3301223 h 4651442"/>
              <a:gd name="connsiteX10" fmla="*/ 3574180 w 3577914"/>
              <a:gd name="connsiteY10" fmla="*/ 3435711 h 4651442"/>
              <a:gd name="connsiteX11" fmla="*/ 3577914 w 3577914"/>
              <a:gd name="connsiteY11" fmla="*/ 3435711 h 4651442"/>
              <a:gd name="connsiteX12" fmla="*/ 3577914 w 3577914"/>
              <a:gd name="connsiteY12" fmla="*/ 4418566 h 4651442"/>
              <a:gd name="connsiteX13" fmla="*/ 3577914 w 3577914"/>
              <a:gd name="connsiteY13" fmla="*/ 4553054 h 4651442"/>
              <a:gd name="connsiteX14" fmla="*/ 3577914 w 3577914"/>
              <a:gd name="connsiteY14" fmla="*/ 4648087 h 4651442"/>
              <a:gd name="connsiteX15" fmla="*/ 3572198 w 3577914"/>
              <a:gd name="connsiteY15" fmla="*/ 4647781 h 4651442"/>
              <a:gd name="connsiteX16" fmla="*/ 3479169 w 3577914"/>
              <a:gd name="connsiteY16" fmla="*/ 4651442 h 4651442"/>
              <a:gd name="connsiteX17" fmla="*/ 3479169 w 3577914"/>
              <a:gd name="connsiteY17" fmla="*/ 4647781 h 4651442"/>
              <a:gd name="connsiteX18" fmla="*/ 2799298 w 3577914"/>
              <a:gd name="connsiteY18" fmla="*/ 4647781 h 4651442"/>
              <a:gd name="connsiteX19" fmla="*/ 2706269 w 3577914"/>
              <a:gd name="connsiteY19" fmla="*/ 4647781 h 4651442"/>
              <a:gd name="connsiteX20" fmla="*/ 1658442 w 3577914"/>
              <a:gd name="connsiteY20" fmla="*/ 4647781 h 4651442"/>
              <a:gd name="connsiteX21" fmla="*/ 885543 w 3577914"/>
              <a:gd name="connsiteY21" fmla="*/ 4647781 h 4651442"/>
              <a:gd name="connsiteX22" fmla="*/ 885543 w 3577914"/>
              <a:gd name="connsiteY22" fmla="*/ 4647782 h 4651442"/>
              <a:gd name="connsiteX23" fmla="*/ 530889 w 3577914"/>
              <a:gd name="connsiteY23" fmla="*/ 4647782 h 4651442"/>
              <a:gd name="connsiteX24" fmla="*/ 0 w 3577914"/>
              <a:gd name="connsiteY24" fmla="*/ 4647782 h 4651442"/>
              <a:gd name="connsiteX25" fmla="*/ 0 w 3577914"/>
              <a:gd name="connsiteY25" fmla="*/ 4553054 h 4651442"/>
              <a:gd name="connsiteX26" fmla="*/ 0 w 3577914"/>
              <a:gd name="connsiteY26" fmla="*/ 4418566 h 4651442"/>
              <a:gd name="connsiteX27" fmla="*/ 0 w 3577914"/>
              <a:gd name="connsiteY27" fmla="*/ 3435711 h 4651442"/>
              <a:gd name="connsiteX28" fmla="*/ 3734 w 3577914"/>
              <a:gd name="connsiteY28" fmla="*/ 3435711 h 4651442"/>
              <a:gd name="connsiteX29" fmla="*/ 0 w 3577914"/>
              <a:gd name="connsiteY29" fmla="*/ 3301223 h 4651442"/>
              <a:gd name="connsiteX30" fmla="*/ 6265 w 3577914"/>
              <a:gd name="connsiteY30" fmla="*/ 3135170 h 4651442"/>
              <a:gd name="connsiteX31" fmla="*/ 0 w 3577914"/>
              <a:gd name="connsiteY31" fmla="*/ 3135170 h 4651442"/>
              <a:gd name="connsiteX32" fmla="*/ 0 w 3577914"/>
              <a:gd name="connsiteY32" fmla="*/ 3055601 h 4651442"/>
              <a:gd name="connsiteX33" fmla="*/ 0 w 3577914"/>
              <a:gd name="connsiteY33" fmla="*/ 2942634 h 4651442"/>
              <a:gd name="connsiteX34" fmla="*/ 0 w 3577914"/>
              <a:gd name="connsiteY34" fmla="*/ 2117062 h 4651442"/>
              <a:gd name="connsiteX35" fmla="*/ 3734 w 3577914"/>
              <a:gd name="connsiteY35" fmla="*/ 2117062 h 4651442"/>
              <a:gd name="connsiteX36" fmla="*/ 0 w 3577914"/>
              <a:gd name="connsiteY36" fmla="*/ 2004096 h 4651442"/>
              <a:gd name="connsiteX37" fmla="*/ 1788957 w 3577914"/>
              <a:gd name="connsiteY37" fmla="*/ 0 h 465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577914" h="4651442">
                <a:moveTo>
                  <a:pt x="1788957" y="0"/>
                </a:moveTo>
                <a:cubicBezTo>
                  <a:pt x="2778672" y="0"/>
                  <a:pt x="3577914" y="899543"/>
                  <a:pt x="3577914" y="2004096"/>
                </a:cubicBezTo>
                <a:cubicBezTo>
                  <a:pt x="3577914" y="2041750"/>
                  <a:pt x="3577914" y="2083592"/>
                  <a:pt x="3574180" y="2117062"/>
                </a:cubicBezTo>
                <a:lnTo>
                  <a:pt x="3577914" y="2117062"/>
                </a:lnTo>
                <a:lnTo>
                  <a:pt x="3577914" y="2942634"/>
                </a:lnTo>
                <a:lnTo>
                  <a:pt x="3577914" y="3055601"/>
                </a:lnTo>
                <a:lnTo>
                  <a:pt x="3577914" y="3135426"/>
                </a:lnTo>
                <a:lnTo>
                  <a:pt x="3572198" y="3135169"/>
                </a:lnTo>
                <a:lnTo>
                  <a:pt x="3571629" y="3135188"/>
                </a:lnTo>
                <a:lnTo>
                  <a:pt x="3577914" y="3301223"/>
                </a:lnTo>
                <a:cubicBezTo>
                  <a:pt x="3577914" y="3346051"/>
                  <a:pt x="3577914" y="3395864"/>
                  <a:pt x="3574180" y="3435711"/>
                </a:cubicBezTo>
                <a:lnTo>
                  <a:pt x="3577914" y="3435711"/>
                </a:lnTo>
                <a:lnTo>
                  <a:pt x="3577914" y="4418566"/>
                </a:lnTo>
                <a:lnTo>
                  <a:pt x="3577914" y="4553054"/>
                </a:lnTo>
                <a:lnTo>
                  <a:pt x="3577914" y="4648087"/>
                </a:lnTo>
                <a:lnTo>
                  <a:pt x="3572198" y="4647781"/>
                </a:lnTo>
                <a:cubicBezTo>
                  <a:pt x="3541189" y="4647781"/>
                  <a:pt x="3510179" y="4647781"/>
                  <a:pt x="3479169" y="4651442"/>
                </a:cubicBezTo>
                <a:lnTo>
                  <a:pt x="3479169" y="4647781"/>
                </a:lnTo>
                <a:lnTo>
                  <a:pt x="2799298" y="4647781"/>
                </a:lnTo>
                <a:lnTo>
                  <a:pt x="2706269" y="4647781"/>
                </a:lnTo>
                <a:lnTo>
                  <a:pt x="1658442" y="4647781"/>
                </a:lnTo>
                <a:lnTo>
                  <a:pt x="885543" y="4647781"/>
                </a:lnTo>
                <a:lnTo>
                  <a:pt x="885543" y="4647782"/>
                </a:lnTo>
                <a:lnTo>
                  <a:pt x="530889" y="4647782"/>
                </a:lnTo>
                <a:lnTo>
                  <a:pt x="0" y="4647782"/>
                </a:lnTo>
                <a:lnTo>
                  <a:pt x="0" y="4553054"/>
                </a:lnTo>
                <a:lnTo>
                  <a:pt x="0" y="4418566"/>
                </a:lnTo>
                <a:lnTo>
                  <a:pt x="0" y="3435711"/>
                </a:lnTo>
                <a:lnTo>
                  <a:pt x="3734" y="3435711"/>
                </a:lnTo>
                <a:cubicBezTo>
                  <a:pt x="0" y="3390881"/>
                  <a:pt x="0" y="3346050"/>
                  <a:pt x="0" y="3301223"/>
                </a:cubicBezTo>
                <a:lnTo>
                  <a:pt x="6265" y="3135170"/>
                </a:lnTo>
                <a:lnTo>
                  <a:pt x="0" y="3135170"/>
                </a:lnTo>
                <a:lnTo>
                  <a:pt x="0" y="3055601"/>
                </a:lnTo>
                <a:lnTo>
                  <a:pt x="0" y="2942634"/>
                </a:lnTo>
                <a:lnTo>
                  <a:pt x="0" y="2117062"/>
                </a:lnTo>
                <a:lnTo>
                  <a:pt x="3734" y="2117062"/>
                </a:lnTo>
                <a:cubicBezTo>
                  <a:pt x="0" y="2079407"/>
                  <a:pt x="0" y="2041749"/>
                  <a:pt x="0" y="2004096"/>
                </a:cubicBezTo>
                <a:cubicBezTo>
                  <a:pt x="0" y="895356"/>
                  <a:pt x="799240" y="0"/>
                  <a:pt x="1788957" y="0"/>
                </a:cubicBezTo>
                <a:close/>
              </a:path>
            </a:pathLst>
          </a:custGeom>
          <a:blipFill dpi="0" rotWithShape="0">
            <a:blip r:embed="rId3"/>
            <a:srcRect/>
            <a:stretch>
              <a:fillRect l="-12365" r="-12365"/>
            </a:stretch>
          </a:blipFill>
        </p:spPr>
        <p:txBody>
          <a:bodyPr wrap="square" lIns="0" tIns="0" rIns="0" bIns="0" rtlCol="0">
            <a:noAutofit/>
          </a:bodyPr>
          <a:lstStyle/>
          <a:p>
            <a:endParaRPr dirty="0">
              <a:solidFill>
                <a:srgbClr val="459597"/>
              </a:solidFill>
            </a:endParaRPr>
          </a:p>
        </p:txBody>
      </p:sp>
      <p:pic>
        <p:nvPicPr>
          <p:cNvPr id="13" name="Picture 12">
            <a:extLst>
              <a:ext uri="{FF2B5EF4-FFF2-40B4-BE49-F238E27FC236}">
                <a16:creationId xmlns:a16="http://schemas.microsoft.com/office/drawing/2014/main" id="{7D62B7DB-0F67-43DA-B93F-5113A6158B16}"/>
              </a:ext>
            </a:extLst>
          </p:cNvPr>
          <p:cNvPicPr>
            <a:picLocks noChangeAspect="1"/>
          </p:cNvPicPr>
          <p:nvPr/>
        </p:nvPicPr>
        <p:blipFill>
          <a:blip r:embed="rId4">
            <a:biLevel thresh="50000"/>
            <a:alphaModFix amt="58000"/>
            <a:extLst>
              <a:ext uri="{28A0092B-C50C-407E-A947-70E740481C1C}">
                <a14:useLocalDpi xmlns:a14="http://schemas.microsoft.com/office/drawing/2010/main" val="0"/>
              </a:ext>
            </a:extLst>
          </a:blip>
          <a:srcRect l="53155" t="-1" r="5047" b="49903"/>
          <a:stretch/>
        </p:blipFill>
        <p:spPr>
          <a:xfrm>
            <a:off x="-773142" y="4467875"/>
            <a:ext cx="3580276" cy="2659133"/>
          </a:xfrm>
          <a:prstGeom prst="rect">
            <a:avLst/>
          </a:prstGeom>
        </p:spPr>
      </p:pic>
    </p:spTree>
    <p:extLst>
      <p:ext uri="{BB962C8B-B14F-4D97-AF65-F5344CB8AC3E}">
        <p14:creationId xmlns:p14="http://schemas.microsoft.com/office/powerpoint/2010/main" val="5258228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B027D628-50DF-8855-8440-6B1470283BF0}"/>
              </a:ext>
            </a:extLst>
          </p:cNvPr>
          <p:cNvSpPr>
            <a:spLocks noGrp="1"/>
          </p:cNvSpPr>
          <p:nvPr>
            <p:ph type="body" sz="quarter" idx="13"/>
          </p:nvPr>
        </p:nvSpPr>
        <p:spPr>
          <a:xfrm>
            <a:off x="640590" y="1572125"/>
            <a:ext cx="5455410" cy="4860757"/>
          </a:xfrm>
        </p:spPr>
        <p:txBody>
          <a:bodyPr anchor="t">
            <a:normAutofit/>
          </a:bodyPr>
          <a:lstStyle/>
          <a:p>
            <a:pPr algn="l">
              <a:lnSpc>
                <a:spcPts val="2340"/>
              </a:lnSpc>
            </a:pPr>
            <a:r>
              <a:rPr lang="en-IE" sz="2200" i="0" dirty="0"/>
              <a:t>Da bi poglobili svoje znanje in podprli praktično uporabo tega modula, si oglejte izbran izbor dodatnega branja, vaj in digitalnih orodij, ki so na voljo v tem poglavju. Izbrani so, da vam pomagajo raziskati trg, poenostaviti poslovanje, izboljšati izkušnje gostov in učinkovito promovirati vaše podjetje. </a:t>
            </a:r>
          </a:p>
          <a:p>
            <a:pPr algn="l">
              <a:lnSpc>
                <a:spcPts val="2340"/>
              </a:lnSpc>
            </a:pPr>
            <a:endParaRPr lang="en-IE" sz="2200" i="0" dirty="0"/>
          </a:p>
          <a:p>
            <a:pPr algn="l">
              <a:lnSpc>
                <a:spcPts val="2340"/>
              </a:lnSpc>
            </a:pPr>
            <a:r>
              <a:rPr lang="en-IE" sz="2200" i="0" dirty="0"/>
              <a:t>Z raziskovanjem teh virov lahko okrepite svoje znanje, povečate učinkovitost in zagotovite, da je vaša ponudba nastanitev v skladu z vrednotami EPIC STAYS, kot so trajnost, ustvarjalnost in vključevanje skupnosti.</a:t>
            </a:r>
          </a:p>
          <a:p>
            <a:pPr algn="l">
              <a:lnSpc>
                <a:spcPts val="2340"/>
              </a:lnSpc>
            </a:pPr>
            <a:endParaRPr lang="en-IE" sz="2200" i="0" dirty="0"/>
          </a:p>
        </p:txBody>
      </p:sp>
      <p:pic>
        <p:nvPicPr>
          <p:cNvPr id="10" name="Picture Placeholder 9">
            <a:extLst>
              <a:ext uri="{FF2B5EF4-FFF2-40B4-BE49-F238E27FC236}">
                <a16:creationId xmlns:a16="http://schemas.microsoft.com/office/drawing/2014/main" id="{5915CBB4-5483-6AF3-40F4-2D09F143DBF6}"/>
              </a:ext>
            </a:extLst>
          </p:cNvPr>
          <p:cNvPicPr>
            <a:picLocks noGrp="1" noChangeAspect="1"/>
          </p:cNvPicPr>
          <p:nvPr>
            <p:ph type="pic" sz="quarter" idx="4294967295"/>
          </p:nvPr>
        </p:nvPicPr>
        <p:blipFill>
          <a:blip r:embed="rId2"/>
          <a:srcRect l="2871" r="2871"/>
          <a:stretch>
            <a:fillRect/>
          </a:stretch>
        </p:blipFill>
        <p:spPr>
          <a:xfrm>
            <a:off x="6629303" y="1140130"/>
            <a:ext cx="5626746" cy="4105640"/>
          </a:xfrm>
          <a:custGeom>
            <a:avLst/>
            <a:gdLst>
              <a:gd name="connsiteX0" fmla="*/ 2403865 w 6590485"/>
              <a:gd name="connsiteY0" fmla="*/ 0 h 4808847"/>
              <a:gd name="connsiteX1" fmla="*/ 2539366 w 6590485"/>
              <a:gd name="connsiteY1" fmla="*/ 5019 h 4808847"/>
              <a:gd name="connsiteX2" fmla="*/ 2539366 w 6590485"/>
              <a:gd name="connsiteY2" fmla="*/ 0 h 4808847"/>
              <a:gd name="connsiteX3" fmla="*/ 3803037 w 6590485"/>
              <a:gd name="connsiteY3" fmla="*/ 0 h 4808847"/>
              <a:gd name="connsiteX4" fmla="*/ 3938538 w 6590485"/>
              <a:gd name="connsiteY4" fmla="*/ 0 h 4808847"/>
              <a:gd name="connsiteX5" fmla="*/ 5191314 w 6590485"/>
              <a:gd name="connsiteY5" fmla="*/ 0 h 4808847"/>
              <a:gd name="connsiteX6" fmla="*/ 6590485 w 6590485"/>
              <a:gd name="connsiteY6" fmla="*/ 0 h 4808847"/>
              <a:gd name="connsiteX7" fmla="*/ 6590485 w 6590485"/>
              <a:gd name="connsiteY7" fmla="*/ 4808847 h 4808847"/>
              <a:gd name="connsiteX8" fmla="*/ 5191314 w 6590485"/>
              <a:gd name="connsiteY8" fmla="*/ 4808847 h 4808847"/>
              <a:gd name="connsiteX9" fmla="*/ 3938537 w 6590485"/>
              <a:gd name="connsiteY9" fmla="*/ 4808847 h 4808847"/>
              <a:gd name="connsiteX10" fmla="*/ 3803037 w 6590485"/>
              <a:gd name="connsiteY10" fmla="*/ 4808847 h 4808847"/>
              <a:gd name="connsiteX11" fmla="*/ 2539366 w 6590485"/>
              <a:gd name="connsiteY11" fmla="*/ 4808847 h 4808847"/>
              <a:gd name="connsiteX12" fmla="*/ 2539366 w 6590485"/>
              <a:gd name="connsiteY12" fmla="*/ 4803829 h 4808847"/>
              <a:gd name="connsiteX13" fmla="*/ 2403865 w 6590485"/>
              <a:gd name="connsiteY13" fmla="*/ 4808847 h 4808847"/>
              <a:gd name="connsiteX14" fmla="*/ 0 w 6590485"/>
              <a:gd name="connsiteY14" fmla="*/ 2404423 h 4808847"/>
              <a:gd name="connsiteX15" fmla="*/ 2403865 w 6590485"/>
              <a:gd name="connsiteY15" fmla="*/ 0 h 4808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90485" h="4808847">
                <a:moveTo>
                  <a:pt x="2403865" y="0"/>
                </a:moveTo>
                <a:cubicBezTo>
                  <a:pt x="2449031" y="0"/>
                  <a:pt x="2499219" y="0"/>
                  <a:pt x="2539366" y="5019"/>
                </a:cubicBezTo>
                <a:lnTo>
                  <a:pt x="2539366" y="0"/>
                </a:lnTo>
                <a:lnTo>
                  <a:pt x="3803037" y="0"/>
                </a:lnTo>
                <a:lnTo>
                  <a:pt x="3938538" y="0"/>
                </a:lnTo>
                <a:lnTo>
                  <a:pt x="5191314" y="0"/>
                </a:lnTo>
                <a:lnTo>
                  <a:pt x="6590485" y="0"/>
                </a:lnTo>
                <a:lnTo>
                  <a:pt x="6590485" y="4808847"/>
                </a:lnTo>
                <a:lnTo>
                  <a:pt x="5191314" y="4808847"/>
                </a:lnTo>
                <a:lnTo>
                  <a:pt x="3938537" y="4808847"/>
                </a:lnTo>
                <a:lnTo>
                  <a:pt x="3803037" y="4808847"/>
                </a:lnTo>
                <a:lnTo>
                  <a:pt x="2539366" y="4808847"/>
                </a:lnTo>
                <a:lnTo>
                  <a:pt x="2539366" y="4803829"/>
                </a:lnTo>
                <a:cubicBezTo>
                  <a:pt x="2494199" y="4808847"/>
                  <a:pt x="2449031" y="4808847"/>
                  <a:pt x="2403865" y="4808847"/>
                </a:cubicBezTo>
                <a:cubicBezTo>
                  <a:pt x="1073959" y="4808847"/>
                  <a:pt x="0" y="3734639"/>
                  <a:pt x="0" y="2404423"/>
                </a:cubicBezTo>
                <a:cubicBezTo>
                  <a:pt x="0" y="1074211"/>
                  <a:pt x="1078981" y="0"/>
                  <a:pt x="2403865" y="0"/>
                </a:cubicBezTo>
                <a:close/>
              </a:path>
            </a:pathLst>
          </a:custGeom>
        </p:spPr>
      </p:pic>
      <p:sp>
        <p:nvSpPr>
          <p:cNvPr id="5" name="TextBox 4">
            <a:extLst>
              <a:ext uri="{FF2B5EF4-FFF2-40B4-BE49-F238E27FC236}">
                <a16:creationId xmlns:a16="http://schemas.microsoft.com/office/drawing/2014/main" id="{899B1F22-F55B-5D93-A40F-0EB31019BFF6}"/>
              </a:ext>
            </a:extLst>
          </p:cNvPr>
          <p:cNvSpPr txBox="1"/>
          <p:nvPr/>
        </p:nvSpPr>
        <p:spPr>
          <a:xfrm>
            <a:off x="640590" y="328140"/>
            <a:ext cx="6112042" cy="646331"/>
          </a:xfrm>
          <a:prstGeom prst="rect">
            <a:avLst/>
          </a:prstGeom>
          <a:noFill/>
        </p:spPr>
        <p:txBody>
          <a:bodyPr wrap="square">
            <a:spAutoFit/>
          </a:bodyPr>
          <a:lstStyle/>
          <a:p>
            <a:pPr algn="l"/>
            <a:r>
              <a:rPr lang="en-IE" sz="3600" b="1" i="0" dirty="0">
                <a:solidFill>
                  <a:srgbClr val="459597"/>
                </a:solidFill>
              </a:rPr>
              <a:t>Razdelek z dodatnimi viri</a:t>
            </a:r>
          </a:p>
        </p:txBody>
      </p:sp>
      <p:pic>
        <p:nvPicPr>
          <p:cNvPr id="11" name="Picture 10">
            <a:extLst>
              <a:ext uri="{FF2B5EF4-FFF2-40B4-BE49-F238E27FC236}">
                <a16:creationId xmlns:a16="http://schemas.microsoft.com/office/drawing/2014/main" id="{58F93900-62F5-AAAC-EE38-66636C8C2C9F}"/>
              </a:ext>
            </a:extLst>
          </p:cNvPr>
          <p:cNvPicPr>
            <a:picLocks noChangeAspect="1"/>
          </p:cNvPicPr>
          <p:nvPr/>
        </p:nvPicPr>
        <p:blipFill>
          <a:blip r:embed="rId3">
            <a:biLevel thresh="25000"/>
            <a:alphaModFix amt="35000"/>
            <a:extLst>
              <a:ext uri="{28A0092B-C50C-407E-A947-70E740481C1C}">
                <a14:useLocalDpi xmlns:a14="http://schemas.microsoft.com/office/drawing/2010/main" val="0"/>
              </a:ext>
            </a:extLst>
          </a:blip>
          <a:srcRect l="53155" t="-1" r="5047" b="49903"/>
          <a:stretch/>
        </p:blipFill>
        <p:spPr>
          <a:xfrm>
            <a:off x="5562698" y="3876445"/>
            <a:ext cx="4246690" cy="3154091"/>
          </a:xfrm>
          <a:prstGeom prst="rect">
            <a:avLst/>
          </a:prstGeom>
        </p:spPr>
      </p:pic>
      <p:sp>
        <p:nvSpPr>
          <p:cNvPr id="12" name="Slide Number Placeholder 5">
            <a:extLst>
              <a:ext uri="{FF2B5EF4-FFF2-40B4-BE49-F238E27FC236}">
                <a16:creationId xmlns:a16="http://schemas.microsoft.com/office/drawing/2014/main" id="{8D167EE9-0B6A-8D23-A365-809CC84CD2BA}"/>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37</a:t>
            </a:fld>
            <a:endParaRPr lang="fr-CA" sz="1200" dirty="0"/>
          </a:p>
        </p:txBody>
      </p:sp>
    </p:spTree>
    <p:extLst>
      <p:ext uri="{BB962C8B-B14F-4D97-AF65-F5344CB8AC3E}">
        <p14:creationId xmlns:p14="http://schemas.microsoft.com/office/powerpoint/2010/main" val="33683010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5851D2-E02F-D56B-E906-2059F57F453E}"/>
            </a:ext>
          </a:extLst>
        </p:cNvPr>
        <p:cNvGrpSpPr/>
        <p:nvPr/>
      </p:nvGrpSpPr>
      <p:grpSpPr>
        <a:xfrm>
          <a:off x="0" y="0"/>
          <a:ext cx="0" cy="0"/>
          <a:chOff x="0" y="0"/>
          <a:chExt cx="0" cy="0"/>
        </a:xfrm>
      </p:grpSpPr>
      <p:pic>
        <p:nvPicPr>
          <p:cNvPr id="9" name="Segnaposto immagine 8" descr="Immagine che contiene aria aperta, giungla, pianta, albero&#10;&#10;Il contenuto generato dall&amp;#39;IA potrebbe non essere corretto.">
            <a:extLst>
              <a:ext uri="{FF2B5EF4-FFF2-40B4-BE49-F238E27FC236}">
                <a16:creationId xmlns:a16="http://schemas.microsoft.com/office/drawing/2014/main" id="{020766C8-361D-FA45-6DAC-1BDA8B54BD3C}"/>
              </a:ext>
            </a:extLst>
          </p:cNvPr>
          <p:cNvPicPr>
            <a:picLocks noGrp="1" noChangeAspect="1"/>
          </p:cNvPicPr>
          <p:nvPr>
            <p:ph type="pic" sz="quarter" idx="20"/>
          </p:nvPr>
        </p:nvPicPr>
        <p:blipFill>
          <a:blip r:embed="rId2"/>
          <a:srcRect t="10500" b="10500"/>
          <a:stretch>
            <a:fillRect/>
          </a:stretch>
        </p:blipFill>
        <p:spPr>
          <a:xfrm>
            <a:off x="7143400" y="1219242"/>
            <a:ext cx="3918486" cy="2209758"/>
          </a:xfrm>
        </p:spPr>
      </p:pic>
      <p:sp>
        <p:nvSpPr>
          <p:cNvPr id="4" name="Flowchart: Connector 3">
            <a:extLst>
              <a:ext uri="{FF2B5EF4-FFF2-40B4-BE49-F238E27FC236}">
                <a16:creationId xmlns:a16="http://schemas.microsoft.com/office/drawing/2014/main" id="{226B5366-1E7F-671B-E863-A20A4E96D7AA}"/>
              </a:ext>
            </a:extLst>
          </p:cNvPr>
          <p:cNvSpPr/>
          <p:nvPr/>
        </p:nvSpPr>
        <p:spPr>
          <a:xfrm>
            <a:off x="6279903" y="334002"/>
            <a:ext cx="1784593" cy="1610221"/>
          </a:xfrm>
          <a:prstGeom prst="flowChartConnector">
            <a:avLst/>
          </a:prstGeom>
          <a:solidFill>
            <a:srgbClr val="459597"/>
          </a:solidFill>
          <a:ln w="57150">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IE" sz="2400" b="1" dirty="0">
                <a:solidFill>
                  <a:schemeClr val="bg2"/>
                </a:solidFill>
                <a:hlinkClick r:id="rId3">
                  <a:extLst>
                    <a:ext uri="{A12FA001-AC4F-418D-AE19-62706E023703}">
                      <ahyp:hlinkClr xmlns:ahyp="http://schemas.microsoft.com/office/drawing/2018/hyperlinkcolor" val="tx"/>
                    </a:ext>
                  </a:extLst>
                </a:hlinkClick>
              </a:rPr>
              <a:t>Kliknite za ogled videa</a:t>
            </a:r>
            <a:endParaRPr lang="en-IE" sz="2400" b="1" dirty="0">
              <a:solidFill>
                <a:schemeClr val="bg2"/>
              </a:solidFill>
              <a:hlinkClick r:id="rId4">
                <a:extLst>
                  <a:ext uri="{A12FA001-AC4F-418D-AE19-62706E023703}">
                    <ahyp:hlinkClr xmlns:ahyp="http://schemas.microsoft.com/office/drawing/2018/hyperlinkcolor" val="tx"/>
                  </a:ext>
                </a:extLst>
              </a:hlinkClick>
            </a:endParaRPr>
          </a:p>
        </p:txBody>
      </p:sp>
      <p:sp>
        <p:nvSpPr>
          <p:cNvPr id="11" name="Text Placeholder 3">
            <a:extLst>
              <a:ext uri="{FF2B5EF4-FFF2-40B4-BE49-F238E27FC236}">
                <a16:creationId xmlns:a16="http://schemas.microsoft.com/office/drawing/2014/main" id="{CEDB8BA1-BB26-0547-C71F-CE25A187644B}"/>
              </a:ext>
            </a:extLst>
          </p:cNvPr>
          <p:cNvSpPr txBox="1">
            <a:spLocks/>
          </p:cNvSpPr>
          <p:nvPr/>
        </p:nvSpPr>
        <p:spPr>
          <a:xfrm>
            <a:off x="615788" y="620807"/>
            <a:ext cx="4851562"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Skrivni butični hotel</a:t>
            </a:r>
          </a:p>
          <a:p>
            <a:pPr>
              <a:lnSpc>
                <a:spcPts val="3720"/>
              </a:lnSpc>
            </a:pPr>
            <a:endParaRPr lang="en-US" dirty="0"/>
          </a:p>
        </p:txBody>
      </p:sp>
      <p:sp>
        <p:nvSpPr>
          <p:cNvPr id="12" name="Text Placeholder 4">
            <a:extLst>
              <a:ext uri="{FF2B5EF4-FFF2-40B4-BE49-F238E27FC236}">
                <a16:creationId xmlns:a16="http://schemas.microsoft.com/office/drawing/2014/main" id="{D6368C1C-D9D6-D62F-3591-6FE08770AF33}"/>
              </a:ext>
            </a:extLst>
          </p:cNvPr>
          <p:cNvSpPr txBox="1">
            <a:spLocks/>
          </p:cNvSpPr>
          <p:nvPr/>
        </p:nvSpPr>
        <p:spPr>
          <a:xfrm>
            <a:off x="615788" y="1772611"/>
            <a:ext cx="5903495"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sz="2800" b="1" dirty="0">
                <a:solidFill>
                  <a:srgbClr val="EC7C69"/>
                </a:solidFill>
              </a:rPr>
              <a:t>Ime: </a:t>
            </a:r>
          </a:p>
          <a:p>
            <a:pPr indent="0">
              <a:lnSpc>
                <a:spcPts val="2240"/>
              </a:lnSpc>
              <a:buClr>
                <a:srgbClr val="459597"/>
              </a:buClr>
            </a:pPr>
            <a:r>
              <a:rPr lang="en-GB" sz="2800" dirty="0">
                <a:solidFill>
                  <a:srgbClr val="414141"/>
                </a:solidFill>
              </a:rPr>
              <a:t>Skrivni butični hotel</a:t>
            </a:r>
          </a:p>
          <a:p>
            <a:pPr indent="0">
              <a:lnSpc>
                <a:spcPts val="2240"/>
              </a:lnSpc>
              <a:buClr>
                <a:srgbClr val="459597"/>
              </a:buClr>
            </a:pPr>
            <a:endParaRPr lang="en-GB" sz="2200" dirty="0">
              <a:solidFill>
                <a:srgbClr val="414141"/>
              </a:solidFill>
            </a:endParaRPr>
          </a:p>
          <a:p>
            <a:pPr indent="0">
              <a:lnSpc>
                <a:spcPts val="2240"/>
              </a:lnSpc>
              <a:buClr>
                <a:srgbClr val="459597"/>
              </a:buClr>
            </a:pPr>
            <a:r>
              <a:rPr lang="en-GB" b="1" dirty="0">
                <a:solidFill>
                  <a:srgbClr val="EC7C69"/>
                </a:solidFill>
              </a:rPr>
              <a:t>Opis</a:t>
            </a:r>
          </a:p>
          <a:p>
            <a:pPr indent="0">
              <a:lnSpc>
                <a:spcPts val="2240"/>
              </a:lnSpc>
              <a:buClr>
                <a:srgbClr val="459597"/>
              </a:buClr>
            </a:pPr>
            <a:r>
              <a:rPr lang="en-GB" dirty="0">
                <a:solidFill>
                  <a:srgbClr val="414141"/>
                </a:solidFill>
              </a:rPr>
              <a:t>Ta video prikazuje ogled skritega srednjeveškega butičnega hotela v majhni italijanski vasi in poudarja, kako so bile obstoječe zgodovinske stavbe skrbno preurejene v majhno gostinsko ponudbo. Predstavitev poudarja ohranjanje arhitekturne dediščine, lokalnih materialov in minimalnega poseganja v krajino. Poudarja harmonično vključevanje hotela v podeželsko okolje in podpira turizem, ki spoštuje tradicijo in obseg.</a:t>
            </a: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p:txBody>
      </p:sp>
      <p:cxnSp>
        <p:nvCxnSpPr>
          <p:cNvPr id="13" name="Straight Connector 12">
            <a:extLst>
              <a:ext uri="{FF2B5EF4-FFF2-40B4-BE49-F238E27FC236}">
                <a16:creationId xmlns:a16="http://schemas.microsoft.com/office/drawing/2014/main" id="{C380E8C9-7F5D-8013-B37B-433A822A179F}"/>
              </a:ext>
            </a:extLst>
          </p:cNvPr>
          <p:cNvCxnSpPr>
            <a:cxnSpLocks/>
          </p:cNvCxnSpPr>
          <p:nvPr/>
        </p:nvCxnSpPr>
        <p:spPr>
          <a:xfrm>
            <a:off x="1" y="1424461"/>
            <a:ext cx="590349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B4EDEBE3-0F77-2082-26BE-73274D13D943}"/>
              </a:ext>
            </a:extLst>
          </p:cNvPr>
          <p:cNvPicPr>
            <a:picLocks noChangeAspect="1"/>
          </p:cNvPicPr>
          <p:nvPr/>
        </p:nvPicPr>
        <p:blipFill>
          <a:blip r:embed="rId5">
            <a:alphaModFix/>
            <a:extLst>
              <a:ext uri="{28A0092B-C50C-407E-A947-70E740481C1C}">
                <a14:useLocalDpi xmlns:a14="http://schemas.microsoft.com/office/drawing/2010/main" val="0"/>
              </a:ext>
            </a:extLst>
          </a:blip>
          <a:srcRect l="53155" t="-1" r="5047" b="49903"/>
          <a:stretch/>
        </p:blipFill>
        <p:spPr>
          <a:xfrm>
            <a:off x="6382806" y="3877111"/>
            <a:ext cx="4194013" cy="3114966"/>
          </a:xfrm>
          <a:prstGeom prst="rect">
            <a:avLst/>
          </a:prstGeom>
        </p:spPr>
      </p:pic>
      <p:grpSp>
        <p:nvGrpSpPr>
          <p:cNvPr id="18" name="Group 17">
            <a:extLst>
              <a:ext uri="{FF2B5EF4-FFF2-40B4-BE49-F238E27FC236}">
                <a16:creationId xmlns:a16="http://schemas.microsoft.com/office/drawing/2014/main" id="{D1B00319-6564-EFCE-BB3F-129CB805281F}"/>
              </a:ext>
            </a:extLst>
          </p:cNvPr>
          <p:cNvGrpSpPr/>
          <p:nvPr/>
        </p:nvGrpSpPr>
        <p:grpSpPr>
          <a:xfrm>
            <a:off x="9402581" y="2160138"/>
            <a:ext cx="2779672" cy="554397"/>
            <a:chOff x="1800741" y="6353467"/>
            <a:chExt cx="3253859" cy="554397"/>
          </a:xfrm>
        </p:grpSpPr>
        <p:sp>
          <p:nvSpPr>
            <p:cNvPr id="19" name="object 3">
              <a:extLst>
                <a:ext uri="{FF2B5EF4-FFF2-40B4-BE49-F238E27FC236}">
                  <a16:creationId xmlns:a16="http://schemas.microsoft.com/office/drawing/2014/main" id="{00B60DD5-B6E9-C4E2-1F96-78E5A34A35A5}"/>
                </a:ext>
              </a:extLst>
            </p:cNvPr>
            <p:cNvSpPr/>
            <p:nvPr/>
          </p:nvSpPr>
          <p:spPr>
            <a:xfrm>
              <a:off x="1800741" y="6353467"/>
              <a:ext cx="3253859" cy="554397"/>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0" name="Text Placeholder 6">
              <a:extLst>
                <a:ext uri="{FF2B5EF4-FFF2-40B4-BE49-F238E27FC236}">
                  <a16:creationId xmlns:a16="http://schemas.microsoft.com/office/drawing/2014/main" id="{8545A920-4C5A-877F-6386-E956DF17EBAA}"/>
                </a:ext>
              </a:extLst>
            </p:cNvPr>
            <p:cNvSpPr txBox="1">
              <a:spLocks/>
            </p:cNvSpPr>
            <p:nvPr/>
          </p:nvSpPr>
          <p:spPr>
            <a:xfrm>
              <a:off x="1800742" y="6493124"/>
              <a:ext cx="3253858" cy="258532"/>
            </a:xfrm>
            <a:prstGeom prst="rect">
              <a:avLst/>
            </a:prstGeom>
            <a:solidFill>
              <a:srgbClr val="EC7C69"/>
            </a:solidFill>
          </p:spPr>
          <p:txBody>
            <a:bodyPr wrap="square" anchor="ctr">
              <a:sp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dirty="0"/>
                <a:t>Avtor fotografije: </a:t>
              </a:r>
              <a:r>
                <a:rPr lang="en-GB" sz="1200" dirty="0" err="1"/>
                <a:t>Meridaunia</a:t>
              </a:r>
              <a:endParaRPr lang="en-GB" sz="1200" dirty="0"/>
            </a:p>
          </p:txBody>
        </p:sp>
      </p:grpSp>
      <p:sp>
        <p:nvSpPr>
          <p:cNvPr id="23" name="Slide Number Placeholder 5">
            <a:extLst>
              <a:ext uri="{FF2B5EF4-FFF2-40B4-BE49-F238E27FC236}">
                <a16:creationId xmlns:a16="http://schemas.microsoft.com/office/drawing/2014/main" id="{A8BD4853-BA42-14CB-46B0-D7D57BF6AC85}"/>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38</a:t>
            </a:fld>
            <a:endParaRPr lang="fr-CA" sz="1200" dirty="0"/>
          </a:p>
        </p:txBody>
      </p:sp>
    </p:spTree>
    <p:extLst>
      <p:ext uri="{BB962C8B-B14F-4D97-AF65-F5344CB8AC3E}">
        <p14:creationId xmlns:p14="http://schemas.microsoft.com/office/powerpoint/2010/main" val="20489513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684C18-F2EF-928F-F172-0CBEFC8712D5}"/>
            </a:ext>
          </a:extLst>
        </p:cNvPr>
        <p:cNvGrpSpPr/>
        <p:nvPr/>
      </p:nvGrpSpPr>
      <p:grpSpPr>
        <a:xfrm>
          <a:off x="0" y="0"/>
          <a:ext cx="0" cy="0"/>
          <a:chOff x="0" y="0"/>
          <a:chExt cx="0" cy="0"/>
        </a:xfrm>
      </p:grpSpPr>
      <p:pic>
        <p:nvPicPr>
          <p:cNvPr id="9" name="Segnaposto immagine 8" descr="Immagine che contiene aria aperta, giungla, pianta, albero&#10;&#10;Il contenuto generato dall&amp;#39;IA potrebbe non essere corretto.">
            <a:extLst>
              <a:ext uri="{FF2B5EF4-FFF2-40B4-BE49-F238E27FC236}">
                <a16:creationId xmlns:a16="http://schemas.microsoft.com/office/drawing/2014/main" id="{46C688BB-7B06-C28C-F1E2-D3BDEF613CBB}"/>
              </a:ext>
            </a:extLst>
          </p:cNvPr>
          <p:cNvPicPr>
            <a:picLocks noGrp="1" noChangeAspect="1"/>
          </p:cNvPicPr>
          <p:nvPr>
            <p:ph type="pic" sz="quarter" idx="20"/>
          </p:nvPr>
        </p:nvPicPr>
        <p:blipFill>
          <a:blip r:embed="rId2"/>
          <a:srcRect t="10500" b="10500"/>
          <a:stretch>
            <a:fillRect/>
          </a:stretch>
        </p:blipFill>
        <p:spPr>
          <a:xfrm>
            <a:off x="7143400" y="1219242"/>
            <a:ext cx="3918486" cy="2209758"/>
          </a:xfrm>
        </p:spPr>
      </p:pic>
      <p:sp>
        <p:nvSpPr>
          <p:cNvPr id="4" name="Flowchart: Connector 3">
            <a:extLst>
              <a:ext uri="{FF2B5EF4-FFF2-40B4-BE49-F238E27FC236}">
                <a16:creationId xmlns:a16="http://schemas.microsoft.com/office/drawing/2014/main" id="{9861500C-BC70-BBD5-BF16-AA98A507D9E5}"/>
              </a:ext>
            </a:extLst>
          </p:cNvPr>
          <p:cNvSpPr/>
          <p:nvPr/>
        </p:nvSpPr>
        <p:spPr>
          <a:xfrm>
            <a:off x="6279903" y="334002"/>
            <a:ext cx="1735748" cy="1610221"/>
          </a:xfrm>
          <a:prstGeom prst="flowChartConnector">
            <a:avLst/>
          </a:prstGeom>
          <a:solidFill>
            <a:srgbClr val="459597"/>
          </a:solidFill>
          <a:ln w="57150">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IE" sz="2400" b="1" dirty="0">
                <a:solidFill>
                  <a:schemeClr val="bg2"/>
                </a:solidFill>
                <a:hlinkClick r:id="rId3">
                  <a:extLst>
                    <a:ext uri="{A12FA001-AC4F-418D-AE19-62706E023703}">
                      <ahyp:hlinkClr xmlns:ahyp="http://schemas.microsoft.com/office/drawing/2018/hyperlinkcolor" val="tx"/>
                    </a:ext>
                  </a:extLst>
                </a:hlinkClick>
              </a:rPr>
              <a:t>Kliknite za ogled videa</a:t>
            </a:r>
            <a:endParaRPr lang="en-IE" sz="2400" b="1" dirty="0">
              <a:solidFill>
                <a:schemeClr val="bg2"/>
              </a:solidFill>
              <a:hlinkClick r:id="rId4">
                <a:extLst>
                  <a:ext uri="{A12FA001-AC4F-418D-AE19-62706E023703}">
                    <ahyp:hlinkClr xmlns:ahyp="http://schemas.microsoft.com/office/drawing/2018/hyperlinkcolor" val="tx"/>
                  </a:ext>
                </a:extLst>
              </a:hlinkClick>
            </a:endParaRPr>
          </a:p>
        </p:txBody>
      </p:sp>
      <p:sp>
        <p:nvSpPr>
          <p:cNvPr id="11" name="Text Placeholder 3">
            <a:extLst>
              <a:ext uri="{FF2B5EF4-FFF2-40B4-BE49-F238E27FC236}">
                <a16:creationId xmlns:a16="http://schemas.microsoft.com/office/drawing/2014/main" id="{B360D8F0-13EF-E589-F5CD-79EF89DB755C}"/>
              </a:ext>
            </a:extLst>
          </p:cNvPr>
          <p:cNvSpPr txBox="1">
            <a:spLocks/>
          </p:cNvSpPr>
          <p:nvPr/>
        </p:nvSpPr>
        <p:spPr>
          <a:xfrm>
            <a:off x="615788" y="620807"/>
            <a:ext cx="5013487"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Skrivni butični hotel</a:t>
            </a:r>
          </a:p>
          <a:p>
            <a:pPr>
              <a:lnSpc>
                <a:spcPts val="3720"/>
              </a:lnSpc>
            </a:pPr>
            <a:endParaRPr lang="en-US" dirty="0"/>
          </a:p>
        </p:txBody>
      </p:sp>
      <p:sp>
        <p:nvSpPr>
          <p:cNvPr id="12" name="Text Placeholder 4">
            <a:extLst>
              <a:ext uri="{FF2B5EF4-FFF2-40B4-BE49-F238E27FC236}">
                <a16:creationId xmlns:a16="http://schemas.microsoft.com/office/drawing/2014/main" id="{8F7C6786-18E3-E723-9887-35F6DF944ECC}"/>
              </a:ext>
            </a:extLst>
          </p:cNvPr>
          <p:cNvSpPr txBox="1">
            <a:spLocks/>
          </p:cNvSpPr>
          <p:nvPr/>
        </p:nvSpPr>
        <p:spPr>
          <a:xfrm>
            <a:off x="615788" y="2319333"/>
            <a:ext cx="5476714" cy="3638062"/>
          </a:xfrm>
          <a:prstGeom prst="rect">
            <a:avLst/>
          </a:prstGeom>
        </p:spPr>
        <p:txBody>
          <a:bodyPr lIns="91440" tIns="45720" rIns="91440" bIns="45720" anchor="t"/>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b="1" dirty="0">
                <a:solidFill>
                  <a:srgbClr val="EC7C69"/>
                </a:solidFill>
              </a:rPr>
              <a:t>Uporabi za temo 1:</a:t>
            </a:r>
            <a:endParaRPr lang="en-GB" dirty="0">
              <a:solidFill>
                <a:srgbClr val="414141"/>
              </a:solidFill>
            </a:endParaRPr>
          </a:p>
          <a:p>
            <a:pPr indent="0">
              <a:lnSpc>
                <a:spcPts val="2240"/>
              </a:lnSpc>
              <a:buClr>
                <a:srgbClr val="459597"/>
              </a:buClr>
            </a:pPr>
            <a:r>
              <a:rPr lang="en-GB" b="1" dirty="0">
                <a:solidFill>
                  <a:srgbClr val="414141"/>
                </a:solidFill>
              </a:rPr>
              <a:t> </a:t>
            </a:r>
          </a:p>
          <a:p>
            <a:pPr indent="0">
              <a:lnSpc>
                <a:spcPts val="2240"/>
              </a:lnSpc>
              <a:buClr>
                <a:srgbClr val="459597"/>
              </a:buClr>
            </a:pPr>
            <a:r>
              <a:rPr lang="en-GB" b="1" dirty="0">
                <a:solidFill>
                  <a:srgbClr val="414141"/>
                </a:solidFill>
              </a:rPr>
              <a:t>Ta </a:t>
            </a:r>
            <a:r>
              <a:rPr lang="en-GB" b="1" dirty="0" err="1">
                <a:solidFill>
                  <a:srgbClr val="414141"/>
                </a:solidFill>
              </a:rPr>
              <a:t>vsebina</a:t>
            </a:r>
            <a:r>
              <a:rPr lang="en-GB" b="1" dirty="0">
                <a:solidFill>
                  <a:srgbClr val="414141"/>
                </a:solidFill>
              </a:rPr>
              <a:t> se dobro </a:t>
            </a:r>
            <a:r>
              <a:rPr lang="en-GB" b="1" dirty="0" err="1">
                <a:solidFill>
                  <a:srgbClr val="414141"/>
                </a:solidFill>
              </a:rPr>
              <a:t>ujema</a:t>
            </a:r>
            <a:r>
              <a:rPr lang="en-GB" b="1" dirty="0">
                <a:solidFill>
                  <a:srgbClr val="414141"/>
                </a:solidFill>
              </a:rPr>
              <a:t> z </a:t>
            </a:r>
            <a:r>
              <a:rPr lang="en-GB" b="1" dirty="0" err="1">
                <a:solidFill>
                  <a:srgbClr val="414141"/>
                </a:solidFill>
              </a:rPr>
              <a:t>razdelkom</a:t>
            </a:r>
            <a:r>
              <a:rPr lang="en-GB" b="1" dirty="0">
                <a:solidFill>
                  <a:srgbClr val="414141"/>
                </a:solidFill>
              </a:rPr>
              <a:t> 3: </a:t>
            </a:r>
            <a:r>
              <a:rPr lang="en-GB" dirty="0" err="1">
                <a:solidFill>
                  <a:srgbClr val="414141"/>
                </a:solidFill>
              </a:rPr>
              <a:t>Primerno</a:t>
            </a:r>
            <a:r>
              <a:rPr lang="en-GB" dirty="0">
                <a:solidFill>
                  <a:srgbClr val="414141"/>
                </a:solidFill>
              </a:rPr>
              <a:t> velika nastanitev, ki vpliva na lokalno okolje. Prikazuje, kako lahko majhna nastanitev, ki je zakoreninjena v skupnosti, dediščini in skrbnem oblikovanju, okrepi lokalno odpornost, ohrani identiteto in podpira trajnostni razvoj turizma.</a:t>
            </a:r>
          </a:p>
          <a:p>
            <a:pPr indent="0">
              <a:lnSpc>
                <a:spcPts val="2240"/>
              </a:lnSpc>
              <a:buClr>
                <a:srgbClr val="459597"/>
              </a:buClr>
            </a:pPr>
            <a:endParaRPr lang="en-GB" dirty="0">
              <a:solidFill>
                <a:srgbClr val="414141"/>
              </a:solidFill>
            </a:endParaRPr>
          </a:p>
          <a:p>
            <a:pPr indent="0">
              <a:lnSpc>
                <a:spcPts val="2240"/>
              </a:lnSpc>
              <a:buClr>
                <a:srgbClr val="459597"/>
              </a:buClr>
            </a:pPr>
            <a:endParaRPr lang="en-GB" dirty="0">
              <a:solidFill>
                <a:srgbClr val="414141"/>
              </a:solidFill>
            </a:endParaRPr>
          </a:p>
          <a:p>
            <a:pPr indent="0">
              <a:lnSpc>
                <a:spcPts val="2240"/>
              </a:lnSpc>
              <a:buClr>
                <a:srgbClr val="459597"/>
              </a:buClr>
            </a:pPr>
            <a:endParaRPr lang="en-GB" dirty="0">
              <a:solidFill>
                <a:srgbClr val="414141"/>
              </a:solidFill>
            </a:endParaRPr>
          </a:p>
        </p:txBody>
      </p:sp>
      <p:cxnSp>
        <p:nvCxnSpPr>
          <p:cNvPr id="13" name="Straight Connector 12">
            <a:extLst>
              <a:ext uri="{FF2B5EF4-FFF2-40B4-BE49-F238E27FC236}">
                <a16:creationId xmlns:a16="http://schemas.microsoft.com/office/drawing/2014/main" id="{3E691229-FA33-E5B0-0C25-3881302A8E01}"/>
              </a:ext>
            </a:extLst>
          </p:cNvPr>
          <p:cNvCxnSpPr>
            <a:cxnSpLocks/>
          </p:cNvCxnSpPr>
          <p:nvPr/>
        </p:nvCxnSpPr>
        <p:spPr>
          <a:xfrm>
            <a:off x="1" y="1424461"/>
            <a:ext cx="590349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AC1CE648-AEA5-F2FC-261A-3BEA5E347764}"/>
              </a:ext>
            </a:extLst>
          </p:cNvPr>
          <p:cNvPicPr>
            <a:picLocks noChangeAspect="1"/>
          </p:cNvPicPr>
          <p:nvPr/>
        </p:nvPicPr>
        <p:blipFill>
          <a:blip r:embed="rId5">
            <a:alphaModFix/>
            <a:extLst>
              <a:ext uri="{28A0092B-C50C-407E-A947-70E740481C1C}">
                <a14:useLocalDpi xmlns:a14="http://schemas.microsoft.com/office/drawing/2010/main" val="0"/>
              </a:ext>
            </a:extLst>
          </a:blip>
          <a:srcRect l="53155" t="-1" r="5047" b="49903"/>
          <a:stretch/>
        </p:blipFill>
        <p:spPr>
          <a:xfrm>
            <a:off x="6382806" y="3877111"/>
            <a:ext cx="4194013" cy="3114966"/>
          </a:xfrm>
          <a:prstGeom prst="rect">
            <a:avLst/>
          </a:prstGeom>
        </p:spPr>
      </p:pic>
      <p:grpSp>
        <p:nvGrpSpPr>
          <p:cNvPr id="18" name="Group 17">
            <a:extLst>
              <a:ext uri="{FF2B5EF4-FFF2-40B4-BE49-F238E27FC236}">
                <a16:creationId xmlns:a16="http://schemas.microsoft.com/office/drawing/2014/main" id="{77E60EAD-745E-F4F2-3281-351F9F02C1F9}"/>
              </a:ext>
            </a:extLst>
          </p:cNvPr>
          <p:cNvGrpSpPr/>
          <p:nvPr/>
        </p:nvGrpSpPr>
        <p:grpSpPr>
          <a:xfrm>
            <a:off x="9402581" y="2160138"/>
            <a:ext cx="2779672" cy="554397"/>
            <a:chOff x="1800741" y="6353467"/>
            <a:chExt cx="3253859" cy="554397"/>
          </a:xfrm>
        </p:grpSpPr>
        <p:sp>
          <p:nvSpPr>
            <p:cNvPr id="19" name="object 3">
              <a:extLst>
                <a:ext uri="{FF2B5EF4-FFF2-40B4-BE49-F238E27FC236}">
                  <a16:creationId xmlns:a16="http://schemas.microsoft.com/office/drawing/2014/main" id="{69EAD027-8343-BE70-C7A5-14BC06B38691}"/>
                </a:ext>
              </a:extLst>
            </p:cNvPr>
            <p:cNvSpPr/>
            <p:nvPr/>
          </p:nvSpPr>
          <p:spPr>
            <a:xfrm>
              <a:off x="1800741" y="6353467"/>
              <a:ext cx="3253859" cy="554397"/>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0" name="Text Placeholder 6">
              <a:extLst>
                <a:ext uri="{FF2B5EF4-FFF2-40B4-BE49-F238E27FC236}">
                  <a16:creationId xmlns:a16="http://schemas.microsoft.com/office/drawing/2014/main" id="{793E5092-5549-D8A6-32F0-B5576AFED46C}"/>
                </a:ext>
              </a:extLst>
            </p:cNvPr>
            <p:cNvSpPr txBox="1">
              <a:spLocks/>
            </p:cNvSpPr>
            <p:nvPr/>
          </p:nvSpPr>
          <p:spPr>
            <a:xfrm>
              <a:off x="1800742" y="6493124"/>
              <a:ext cx="3253858" cy="258532"/>
            </a:xfrm>
            <a:prstGeom prst="rect">
              <a:avLst/>
            </a:prstGeom>
            <a:solidFill>
              <a:srgbClr val="EC7C69"/>
            </a:solidFill>
          </p:spPr>
          <p:txBody>
            <a:bodyPr wrap="square" anchor="ctr">
              <a:sp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dirty="0"/>
                <a:t>Avtor fotografije: </a:t>
              </a:r>
              <a:r>
                <a:rPr lang="en-GB" sz="1200" dirty="0" err="1"/>
                <a:t>Meridaunia</a:t>
              </a:r>
              <a:endParaRPr lang="en-GB" sz="1200" dirty="0"/>
            </a:p>
          </p:txBody>
        </p:sp>
      </p:grpSp>
      <p:sp>
        <p:nvSpPr>
          <p:cNvPr id="6" name="Slide Number Placeholder 5">
            <a:extLst>
              <a:ext uri="{FF2B5EF4-FFF2-40B4-BE49-F238E27FC236}">
                <a16:creationId xmlns:a16="http://schemas.microsoft.com/office/drawing/2014/main" id="{9BF6F698-9D39-B960-7971-E9D626BFFD38}"/>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39</a:t>
            </a:fld>
            <a:endParaRPr lang="fr-CA" sz="1200" dirty="0"/>
          </a:p>
        </p:txBody>
      </p:sp>
    </p:spTree>
    <p:extLst>
      <p:ext uri="{BB962C8B-B14F-4D97-AF65-F5344CB8AC3E}">
        <p14:creationId xmlns:p14="http://schemas.microsoft.com/office/powerpoint/2010/main" val="7798635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5332716-96CE-5898-5483-AC9370A46FAC}"/>
              </a:ext>
            </a:extLst>
          </p:cNvPr>
          <p:cNvSpPr>
            <a:spLocks noGrp="1"/>
          </p:cNvSpPr>
          <p:nvPr>
            <p:ph type="body" sz="quarter" idx="15"/>
          </p:nvPr>
        </p:nvSpPr>
        <p:spPr>
          <a:xfrm>
            <a:off x="6523521" y="1017743"/>
            <a:ext cx="700387" cy="689518"/>
          </a:xfrm>
        </p:spPr>
        <p:txBody>
          <a:bodyPr anchor="b"/>
          <a:lstStyle/>
          <a:p>
            <a:r>
              <a:rPr lang="en-US" sz="3600" b="1" dirty="0"/>
              <a:t>03</a:t>
            </a:r>
          </a:p>
        </p:txBody>
      </p:sp>
      <p:sp>
        <p:nvSpPr>
          <p:cNvPr id="6" name="Text Placeholder 5">
            <a:extLst>
              <a:ext uri="{FF2B5EF4-FFF2-40B4-BE49-F238E27FC236}">
                <a16:creationId xmlns:a16="http://schemas.microsoft.com/office/drawing/2014/main" id="{43D63E27-25D9-4919-8DFB-F33F333C3548}"/>
              </a:ext>
            </a:extLst>
          </p:cNvPr>
          <p:cNvSpPr>
            <a:spLocks noGrp="1"/>
          </p:cNvSpPr>
          <p:nvPr>
            <p:ph type="body" sz="quarter" idx="14"/>
          </p:nvPr>
        </p:nvSpPr>
        <p:spPr>
          <a:xfrm>
            <a:off x="7476936" y="1016954"/>
            <a:ext cx="4069921" cy="689481"/>
          </a:xfrm>
        </p:spPr>
        <p:txBody>
          <a:bodyPr anchor="t"/>
          <a:lstStyle/>
          <a:p>
            <a:pPr>
              <a:lnSpc>
                <a:spcPts val="2240"/>
              </a:lnSpc>
            </a:pPr>
            <a:r>
              <a:rPr lang="en-GB" b="1" kern="1200" dirty="0">
                <a:solidFill>
                  <a:srgbClr val="EC7C69"/>
                </a:solidFill>
                <a:latin typeface="+mn-lt"/>
                <a:ea typeface="+mn-ea"/>
                <a:cs typeface="+mn-cs"/>
              </a:rPr>
              <a:t>Pravilno dimenzionirana bivališča, ki vplivajo na lokalno okolje</a:t>
            </a:r>
          </a:p>
          <a:p>
            <a:pPr>
              <a:lnSpc>
                <a:spcPts val="2240"/>
              </a:lnSpc>
            </a:pPr>
            <a:endParaRPr lang="en-GB" b="1" kern="1200" dirty="0">
              <a:solidFill>
                <a:srgbClr val="EC7C69"/>
              </a:solidFill>
              <a:latin typeface="+mn-lt"/>
              <a:ea typeface="+mn-ea"/>
              <a:cs typeface="+mn-cs"/>
            </a:endParaRPr>
          </a:p>
        </p:txBody>
      </p:sp>
      <p:sp>
        <p:nvSpPr>
          <p:cNvPr id="9" name="Text Placeholder 8">
            <a:extLst>
              <a:ext uri="{FF2B5EF4-FFF2-40B4-BE49-F238E27FC236}">
                <a16:creationId xmlns:a16="http://schemas.microsoft.com/office/drawing/2014/main" id="{4F1B31DF-1CFE-D018-6B75-87CD9C17B018}"/>
              </a:ext>
            </a:extLst>
          </p:cNvPr>
          <p:cNvSpPr>
            <a:spLocks noGrp="1"/>
          </p:cNvSpPr>
          <p:nvPr>
            <p:ph type="body" sz="quarter" idx="28"/>
          </p:nvPr>
        </p:nvSpPr>
        <p:spPr>
          <a:xfrm>
            <a:off x="467141" y="1266541"/>
            <a:ext cx="5658167" cy="5204147"/>
          </a:xfrm>
        </p:spPr>
        <p:txBody>
          <a:bodyPr lIns="91440" tIns="45720" rIns="91440" bIns="45720" anchor="t"/>
          <a:lstStyle/>
          <a:p>
            <a:pPr marL="0" indent="0">
              <a:lnSpc>
                <a:spcPts val="2180"/>
              </a:lnSpc>
            </a:pPr>
            <a:r>
              <a:rPr lang="en-GB" sz="2200" b="0" dirty="0"/>
              <a:t>Modul 3 </a:t>
            </a:r>
            <a:r>
              <a:rPr lang="en-GB" sz="2200" b="0" dirty="0" err="1"/>
              <a:t>prikazuje</a:t>
            </a:r>
            <a:r>
              <a:rPr lang="en-GB" sz="2200" b="0" dirty="0"/>
              <a:t>, </a:t>
            </a:r>
            <a:r>
              <a:rPr lang="en-GB" sz="2200" b="0" dirty="0" err="1"/>
              <a:t>kako</a:t>
            </a:r>
            <a:r>
              <a:rPr lang="en-GB" sz="2200" b="0" dirty="0"/>
              <a:t> je </a:t>
            </a:r>
            <a:r>
              <a:rPr lang="en-GB" sz="2200" b="0" dirty="0" err="1"/>
              <a:t>lahko</a:t>
            </a:r>
            <a:r>
              <a:rPr lang="en-GB" sz="2200" b="0" dirty="0"/>
              <a:t> </a:t>
            </a:r>
            <a:r>
              <a:rPr lang="en-GB" sz="2200" b="0" dirty="0" err="1"/>
              <a:t>alternativna</a:t>
            </a:r>
            <a:r>
              <a:rPr lang="en-GB" sz="2200" b="0" dirty="0"/>
              <a:t> </a:t>
            </a:r>
            <a:r>
              <a:rPr lang="en-GB" sz="2200" b="0" dirty="0" err="1"/>
              <a:t>nastanitev</a:t>
            </a:r>
            <a:r>
              <a:rPr lang="en-GB" sz="2200" b="0" dirty="0"/>
              <a:t> </a:t>
            </a:r>
            <a:r>
              <a:rPr lang="en-GB" sz="2200" b="0" dirty="0" err="1"/>
              <a:t>trajnostna</a:t>
            </a:r>
            <a:r>
              <a:rPr lang="en-GB" sz="2200" b="0" dirty="0"/>
              <a:t> in </a:t>
            </a:r>
            <a:r>
              <a:rPr lang="en-GB" sz="2200" b="0" dirty="0" err="1"/>
              <a:t>hkrati</a:t>
            </a:r>
            <a:r>
              <a:rPr lang="en-GB" sz="2200" b="0" dirty="0"/>
              <a:t> globoko povezana z lokalno identiteto. Odkrijte, kako premišljeno oblikovanje, izbira materialov in integracija v pokrajino ne le podpirajo okolje, ampak tudi krepijo skupnosti in ohranjajo kulturo. Spoznajte, kako lahko izbira gradnje ustvari edinstvene, nepozabne turistične izkušnje, zlasti na podeželju ali v prezrtih območjih.</a:t>
            </a:r>
          </a:p>
          <a:p>
            <a:pPr marL="0" indent="0">
              <a:lnSpc>
                <a:spcPts val="2180"/>
              </a:lnSpc>
            </a:pPr>
            <a:endParaRPr lang="en-GB" sz="2200" b="0" dirty="0"/>
          </a:p>
          <a:p>
            <a:pPr marL="0" indent="0">
              <a:lnSpc>
                <a:spcPts val="2180"/>
              </a:lnSpc>
            </a:pPr>
            <a:r>
              <a:rPr lang="en-GB" sz="2200" b="0" dirty="0"/>
              <a:t> Zajema 3 ključne </a:t>
            </a:r>
            <a:r>
              <a:rPr lang="en-GB" sz="2200" dirty="0"/>
              <a:t>dele: </a:t>
            </a:r>
          </a:p>
          <a:p>
            <a:pPr marL="457200" indent="-457200">
              <a:lnSpc>
                <a:spcPts val="2180"/>
              </a:lnSpc>
              <a:buFont typeface="+mj-lt"/>
              <a:buAutoNum type="arabicPeriod"/>
            </a:pPr>
            <a:r>
              <a:rPr lang="en-GB" sz="2200" dirty="0"/>
              <a:t>Pametni začetki: </a:t>
            </a:r>
            <a:r>
              <a:rPr lang="en-GB" sz="2200" b="0" dirty="0"/>
              <a:t>prilagajanje stavb in uporaba vnaprej zgrajenih enot</a:t>
            </a:r>
          </a:p>
          <a:p>
            <a:pPr marL="457200" indent="-457200">
              <a:lnSpc>
                <a:spcPts val="2180"/>
              </a:lnSpc>
              <a:buFont typeface="+mj-lt"/>
              <a:buAutoNum type="arabicPeriod"/>
            </a:pPr>
            <a:r>
              <a:rPr lang="en-GB" sz="2200" dirty="0"/>
              <a:t>Boljše izbire gradnje </a:t>
            </a:r>
            <a:r>
              <a:rPr lang="en-GB" sz="2200" b="0" dirty="0"/>
              <a:t>– materiali, razpored in prilagodljivost</a:t>
            </a:r>
          </a:p>
          <a:p>
            <a:pPr marL="457200" indent="-457200">
              <a:lnSpc>
                <a:spcPts val="2180"/>
              </a:lnSpc>
              <a:buFont typeface="+mj-lt"/>
              <a:buAutoNum type="arabicPeriod"/>
            </a:pPr>
            <a:r>
              <a:rPr lang="en-GB" sz="2200" dirty="0"/>
              <a:t>Pravilno dimenzionirana nastanitev, ki vpliva na lokalno okolje</a:t>
            </a:r>
          </a:p>
        </p:txBody>
      </p:sp>
      <p:sp>
        <p:nvSpPr>
          <p:cNvPr id="8" name="Text Placeholder 7">
            <a:extLst>
              <a:ext uri="{FF2B5EF4-FFF2-40B4-BE49-F238E27FC236}">
                <a16:creationId xmlns:a16="http://schemas.microsoft.com/office/drawing/2014/main" id="{9E008C6E-21CE-8F0D-9175-2244D18D2709}"/>
              </a:ext>
            </a:extLst>
          </p:cNvPr>
          <p:cNvSpPr>
            <a:spLocks noGrp="1"/>
          </p:cNvSpPr>
          <p:nvPr>
            <p:ph type="body" sz="quarter" idx="27"/>
          </p:nvPr>
        </p:nvSpPr>
        <p:spPr>
          <a:xfrm>
            <a:off x="470315" y="352593"/>
            <a:ext cx="5041923" cy="720752"/>
          </a:xfrm>
        </p:spPr>
        <p:txBody>
          <a:bodyPr lIns="91440" tIns="45720" rIns="91440" bIns="45720" anchor="ctr">
            <a:noAutofit/>
          </a:bodyPr>
          <a:lstStyle/>
          <a:p>
            <a:r>
              <a:rPr lang="en-US" b="1" dirty="0"/>
              <a:t>Pregled modula 3</a:t>
            </a:r>
          </a:p>
        </p:txBody>
      </p:sp>
      <p:cxnSp>
        <p:nvCxnSpPr>
          <p:cNvPr id="34" name="Straight Connector 33">
            <a:extLst>
              <a:ext uri="{FF2B5EF4-FFF2-40B4-BE49-F238E27FC236}">
                <a16:creationId xmlns:a16="http://schemas.microsoft.com/office/drawing/2014/main" id="{AE91B2BC-7D76-4B4D-B897-64B7D14505D7}"/>
              </a:ext>
            </a:extLst>
          </p:cNvPr>
          <p:cNvCxnSpPr>
            <a:cxnSpLocks/>
          </p:cNvCxnSpPr>
          <p:nvPr/>
        </p:nvCxnSpPr>
        <p:spPr>
          <a:xfrm flipH="1">
            <a:off x="6250955" y="1989613"/>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FB0E8D8A-89C8-479B-851C-E0591AE7D7EB}"/>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4</a:t>
            </a:fld>
            <a:endParaRPr lang="fr-CA" sz="1200" dirty="0"/>
          </a:p>
        </p:txBody>
      </p:sp>
      <p:sp>
        <p:nvSpPr>
          <p:cNvPr id="24" name="Text Placeholder 10">
            <a:extLst>
              <a:ext uri="{FF2B5EF4-FFF2-40B4-BE49-F238E27FC236}">
                <a16:creationId xmlns:a16="http://schemas.microsoft.com/office/drawing/2014/main" id="{4D648581-A9C4-E21D-00F8-7FCCE057E492}"/>
              </a:ext>
            </a:extLst>
          </p:cNvPr>
          <p:cNvSpPr txBox="1">
            <a:spLocks/>
          </p:cNvSpPr>
          <p:nvPr/>
        </p:nvSpPr>
        <p:spPr>
          <a:xfrm>
            <a:off x="7479091" y="2182207"/>
            <a:ext cx="3814551" cy="4228997"/>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2400" kern="1200" baseline="0">
                <a:solidFill>
                  <a:srgbClr val="45959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ts val="1800"/>
              </a:lnSpc>
              <a:buClr>
                <a:srgbClr val="459597"/>
              </a:buClr>
              <a:buFont typeface="Arial" panose="020B0604020202020204" pitchFamily="34" charset="0"/>
              <a:buChar char="•"/>
            </a:pPr>
            <a:r>
              <a:rPr lang="en-GB" sz="1800" dirty="0">
                <a:solidFill>
                  <a:srgbClr val="414141"/>
                </a:solidFill>
              </a:rPr>
              <a:t>Naučite se, kako prilagoditi svojo nastanitev v korist skupnosti, npr. da ustreza lokalnemu povpraševanju, upošteva ekološke omejitve in podpira lokalni gospodarski razvoj. </a:t>
            </a:r>
          </a:p>
          <a:p>
            <a:pPr marL="285750" indent="-285750">
              <a:lnSpc>
                <a:spcPts val="1800"/>
              </a:lnSpc>
              <a:buClr>
                <a:srgbClr val="459597"/>
              </a:buClr>
              <a:buFont typeface="Arial" panose="020B0604020202020204" pitchFamily="34" charset="0"/>
              <a:buChar char="•"/>
            </a:pPr>
            <a:r>
              <a:rPr lang="en-GB" sz="1800" dirty="0">
                <a:solidFill>
                  <a:srgbClr val="414141"/>
                </a:solidFill>
              </a:rPr>
              <a:t>Spoznajte, kaj pomeni „pravilna velikost“, da bo vaša nastanitev ustrezala lokalni infrastrukturi in </a:t>
            </a:r>
            <a:r>
              <a:rPr lang="en-GB" sz="1800" dirty="0" err="1">
                <a:solidFill>
                  <a:srgbClr val="414141"/>
                </a:solidFill>
              </a:rPr>
              <a:t>preprečila</a:t>
            </a:r>
            <a:r>
              <a:rPr lang="en-GB" sz="1800" dirty="0">
                <a:solidFill>
                  <a:srgbClr val="414141"/>
                </a:solidFill>
              </a:rPr>
              <a:t> </a:t>
            </a:r>
            <a:r>
              <a:rPr lang="en-GB" sz="1800" dirty="0" err="1">
                <a:solidFill>
                  <a:srgbClr val="414141"/>
                </a:solidFill>
              </a:rPr>
              <a:t>pretiran</a:t>
            </a:r>
            <a:r>
              <a:rPr lang="en-GB" sz="1800" dirty="0">
                <a:solidFill>
                  <a:srgbClr val="414141"/>
                </a:solidFill>
              </a:rPr>
              <a:t> </a:t>
            </a:r>
            <a:r>
              <a:rPr lang="en-GB" sz="1800" dirty="0" err="1">
                <a:solidFill>
                  <a:srgbClr val="414141"/>
                </a:solidFill>
              </a:rPr>
              <a:t>turizem</a:t>
            </a:r>
            <a:r>
              <a:rPr lang="en-GB" sz="1800" dirty="0">
                <a:solidFill>
                  <a:srgbClr val="414141"/>
                </a:solidFill>
              </a:rPr>
              <a:t>. Na primer, </a:t>
            </a:r>
            <a:r>
              <a:rPr lang="en-GB" sz="1800" dirty="0" err="1">
                <a:solidFill>
                  <a:srgbClr val="414141"/>
                </a:solidFill>
              </a:rPr>
              <a:t>raziščite</a:t>
            </a:r>
            <a:r>
              <a:rPr lang="en-GB" sz="1800" dirty="0">
                <a:solidFill>
                  <a:srgbClr val="414141"/>
                </a:solidFill>
              </a:rPr>
              <a:t>, </a:t>
            </a:r>
            <a:r>
              <a:rPr lang="en-GB" sz="1800" dirty="0" err="1">
                <a:solidFill>
                  <a:srgbClr val="414141"/>
                </a:solidFill>
              </a:rPr>
              <a:t>kako</a:t>
            </a:r>
            <a:r>
              <a:rPr lang="en-GB" sz="1800" dirty="0">
                <a:solidFill>
                  <a:srgbClr val="414141"/>
                </a:solidFill>
              </a:rPr>
              <a:t> </a:t>
            </a:r>
            <a:r>
              <a:rPr lang="en-GB" sz="1800" dirty="0" err="1">
                <a:solidFill>
                  <a:srgbClr val="414141"/>
                </a:solidFill>
              </a:rPr>
              <a:t>načrtovati</a:t>
            </a:r>
            <a:r>
              <a:rPr lang="en-GB" sz="1800" dirty="0">
                <a:solidFill>
                  <a:srgbClr val="414141"/>
                </a:solidFill>
              </a:rPr>
              <a:t> za </a:t>
            </a:r>
            <a:r>
              <a:rPr lang="en-GB" sz="1800" dirty="0" err="1">
                <a:solidFill>
                  <a:srgbClr val="414141"/>
                </a:solidFill>
              </a:rPr>
              <a:t>različne</a:t>
            </a:r>
            <a:r>
              <a:rPr lang="en-GB" sz="1800" dirty="0">
                <a:solidFill>
                  <a:srgbClr val="414141"/>
                </a:solidFill>
              </a:rPr>
              <a:t> </a:t>
            </a:r>
            <a:r>
              <a:rPr lang="en-GB" sz="1800" dirty="0" err="1">
                <a:solidFill>
                  <a:srgbClr val="414141"/>
                </a:solidFill>
              </a:rPr>
              <a:t>geografske</a:t>
            </a:r>
            <a:r>
              <a:rPr lang="en-GB" sz="1800" dirty="0">
                <a:solidFill>
                  <a:srgbClr val="414141"/>
                </a:solidFill>
              </a:rPr>
              <a:t> (gore, obala, podeželje) in socialne kontekste.</a:t>
            </a:r>
          </a:p>
          <a:p>
            <a:pPr marL="285750" indent="-285750">
              <a:lnSpc>
                <a:spcPts val="1800"/>
              </a:lnSpc>
              <a:buClr>
                <a:srgbClr val="459597"/>
              </a:buClr>
              <a:buFont typeface="Arial" panose="020B0604020202020204" pitchFamily="34" charset="0"/>
              <a:buChar char="•"/>
            </a:pPr>
            <a:r>
              <a:rPr lang="en-GB" sz="1800" dirty="0">
                <a:solidFill>
                  <a:srgbClr val="414141"/>
                </a:solidFill>
              </a:rPr>
              <a:t>Odkrijte, kako lahko majhni modeli, kot je Albergo </a:t>
            </a:r>
            <a:r>
              <a:rPr lang="en-GB" sz="1800" dirty="0" err="1">
                <a:solidFill>
                  <a:srgbClr val="414141"/>
                </a:solidFill>
              </a:rPr>
              <a:t>Diffuso</a:t>
            </a:r>
            <a:r>
              <a:rPr lang="en-GB" sz="1800" dirty="0">
                <a:solidFill>
                  <a:srgbClr val="414141"/>
                </a:solidFill>
              </a:rPr>
              <a:t>, podpirajo dediščino, lokalno gospodarstvo in odpornost skupnosti.</a:t>
            </a:r>
          </a:p>
          <a:p>
            <a:pPr marL="285750" indent="-285750">
              <a:lnSpc>
                <a:spcPts val="1800"/>
              </a:lnSpc>
              <a:buClr>
                <a:srgbClr val="459597"/>
              </a:buClr>
              <a:buFont typeface="Arial" panose="020B0604020202020204" pitchFamily="34" charset="0"/>
              <a:buChar char="•"/>
            </a:pPr>
            <a:endParaRPr lang="en-GB" sz="1800" dirty="0">
              <a:solidFill>
                <a:srgbClr val="414141"/>
              </a:solidFill>
            </a:endParaRPr>
          </a:p>
          <a:p>
            <a:pPr marL="285750" indent="-285750">
              <a:lnSpc>
                <a:spcPts val="1800"/>
              </a:lnSpc>
              <a:buClr>
                <a:srgbClr val="459597"/>
              </a:buClr>
              <a:buFont typeface="Arial" panose="020B0604020202020204" pitchFamily="34" charset="0"/>
              <a:buChar char="•"/>
            </a:pPr>
            <a:endParaRPr lang="en-GB" sz="1800" dirty="0">
              <a:solidFill>
                <a:srgbClr val="414141"/>
              </a:solidFill>
            </a:endParaRPr>
          </a:p>
          <a:p>
            <a:pPr marL="285750" indent="-285750">
              <a:lnSpc>
                <a:spcPts val="1800"/>
              </a:lnSpc>
              <a:buClr>
                <a:srgbClr val="459597"/>
              </a:buClr>
              <a:buFont typeface="Arial" panose="020B0604020202020204" pitchFamily="34" charset="0"/>
              <a:buChar char="•"/>
            </a:pPr>
            <a:endParaRPr lang="en-GB" sz="1800" dirty="0">
              <a:solidFill>
                <a:srgbClr val="414141"/>
              </a:solidFill>
            </a:endParaRPr>
          </a:p>
          <a:p>
            <a:pPr marL="285750" indent="-285750">
              <a:lnSpc>
                <a:spcPts val="1800"/>
              </a:lnSpc>
              <a:buClr>
                <a:srgbClr val="459597"/>
              </a:buClr>
              <a:buFont typeface="Arial" panose="020B0604020202020204" pitchFamily="34" charset="0"/>
              <a:buChar char="•"/>
            </a:pPr>
            <a:endParaRPr lang="en-GB" sz="1800" dirty="0">
              <a:solidFill>
                <a:srgbClr val="414141"/>
              </a:solidFill>
            </a:endParaRPr>
          </a:p>
          <a:p>
            <a:pPr marL="285750" indent="-285750">
              <a:lnSpc>
                <a:spcPts val="1800"/>
              </a:lnSpc>
              <a:buClr>
                <a:srgbClr val="459597"/>
              </a:buClr>
              <a:buFont typeface="Arial" panose="020B0604020202020204" pitchFamily="34" charset="0"/>
              <a:buChar char="•"/>
            </a:pPr>
            <a:endParaRPr lang="en-GB" sz="1800" dirty="0">
              <a:solidFill>
                <a:srgbClr val="414141"/>
              </a:solidFill>
            </a:endParaRPr>
          </a:p>
          <a:p>
            <a:pPr marL="285750" indent="-285750">
              <a:lnSpc>
                <a:spcPts val="1800"/>
              </a:lnSpc>
              <a:buClr>
                <a:srgbClr val="459597"/>
              </a:buClr>
              <a:buFont typeface="Arial" panose="020B0604020202020204" pitchFamily="34" charset="0"/>
              <a:buChar char="•"/>
            </a:pPr>
            <a:endParaRPr lang="en-GB" sz="1800" dirty="0">
              <a:solidFill>
                <a:srgbClr val="414141"/>
              </a:solidFill>
            </a:endParaRPr>
          </a:p>
        </p:txBody>
      </p:sp>
      <p:sp>
        <p:nvSpPr>
          <p:cNvPr id="2" name="TextBox 1">
            <a:extLst>
              <a:ext uri="{FF2B5EF4-FFF2-40B4-BE49-F238E27FC236}">
                <a16:creationId xmlns:a16="http://schemas.microsoft.com/office/drawing/2014/main" id="{6871172E-08F1-F486-A154-C057BC0525B3}"/>
              </a:ext>
            </a:extLst>
          </p:cNvPr>
          <p:cNvSpPr txBox="1"/>
          <p:nvPr/>
        </p:nvSpPr>
        <p:spPr>
          <a:xfrm>
            <a:off x="7476936" y="446293"/>
            <a:ext cx="4244749" cy="533351"/>
          </a:xfrm>
          <a:prstGeom prst="rect">
            <a:avLst/>
          </a:prstGeom>
          <a:noFill/>
        </p:spPr>
        <p:txBody>
          <a:bodyPr wrap="square">
            <a:spAutoFit/>
          </a:bodyPr>
          <a:lstStyle/>
          <a:p>
            <a:pPr>
              <a:lnSpc>
                <a:spcPts val="3620"/>
              </a:lnSpc>
            </a:pPr>
            <a:r>
              <a:rPr lang="en-GB" sz="2800" b="1" dirty="0">
                <a:solidFill>
                  <a:srgbClr val="459597"/>
                </a:solidFill>
              </a:rPr>
              <a:t>Cilji učenja</a:t>
            </a:r>
            <a:endParaRPr lang="en-GB" sz="2800" dirty="0">
              <a:solidFill>
                <a:srgbClr val="459597"/>
              </a:solidFill>
            </a:endParaRPr>
          </a:p>
        </p:txBody>
      </p:sp>
    </p:spTree>
    <p:extLst>
      <p:ext uri="{BB962C8B-B14F-4D97-AF65-F5344CB8AC3E}">
        <p14:creationId xmlns:p14="http://schemas.microsoft.com/office/powerpoint/2010/main" val="6481647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56C501-3366-A1DF-7129-304FF160F5CB}"/>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3103E3C5-A721-9C32-7A02-02374EBBB66F}"/>
              </a:ext>
            </a:extLst>
          </p:cNvPr>
          <p:cNvSpPr txBox="1">
            <a:spLocks/>
          </p:cNvSpPr>
          <p:nvPr/>
        </p:nvSpPr>
        <p:spPr>
          <a:xfrm>
            <a:off x="629646" y="460753"/>
            <a:ext cx="6775202"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Digitalno orodje: QGIS (Quantum Geographic Information System)</a:t>
            </a:r>
          </a:p>
          <a:p>
            <a:pPr>
              <a:lnSpc>
                <a:spcPts val="3720"/>
              </a:lnSpc>
            </a:pPr>
            <a:endParaRPr lang="en-US" dirty="0"/>
          </a:p>
          <a:p>
            <a:pPr>
              <a:lnSpc>
                <a:spcPts val="3720"/>
              </a:lnSpc>
            </a:pPr>
            <a:endParaRPr lang="en-US" dirty="0"/>
          </a:p>
        </p:txBody>
      </p:sp>
      <p:cxnSp>
        <p:nvCxnSpPr>
          <p:cNvPr id="10" name="Straight Connector 9">
            <a:extLst>
              <a:ext uri="{FF2B5EF4-FFF2-40B4-BE49-F238E27FC236}">
                <a16:creationId xmlns:a16="http://schemas.microsoft.com/office/drawing/2014/main" id="{2F010846-18FF-EEB5-D3BB-2D3E318E36E1}"/>
              </a:ext>
            </a:extLst>
          </p:cNvPr>
          <p:cNvCxnSpPr>
            <a:cxnSpLocks/>
          </p:cNvCxnSpPr>
          <p:nvPr/>
        </p:nvCxnSpPr>
        <p:spPr>
          <a:xfrm>
            <a:off x="0" y="1615190"/>
            <a:ext cx="562983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a16="http://schemas.microsoft.com/office/drawing/2014/main" id="{F1C33CA2-8FE3-6D36-6F96-E74974372FF0}"/>
              </a:ext>
            </a:extLst>
          </p:cNvPr>
          <p:cNvSpPr txBox="1">
            <a:spLocks/>
          </p:cNvSpPr>
          <p:nvPr/>
        </p:nvSpPr>
        <p:spPr>
          <a:xfrm>
            <a:off x="629646" y="2072472"/>
            <a:ext cx="5179483"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sz="2200" dirty="0">
                <a:solidFill>
                  <a:srgbClr val="414141"/>
                </a:solidFill>
              </a:rPr>
              <a:t>QGIS je brezplačen geografski informacijski sistem z odprtokodno programsko opremo, ki uporabnikom omogoča </a:t>
            </a:r>
            <a:r>
              <a:rPr lang="en-GB" sz="2200" dirty="0" err="1">
                <a:solidFill>
                  <a:srgbClr val="414141"/>
                </a:solidFill>
              </a:rPr>
              <a:t>analizo </a:t>
            </a:r>
            <a:r>
              <a:rPr lang="en-GB" sz="2200" dirty="0">
                <a:solidFill>
                  <a:srgbClr val="414141"/>
                </a:solidFill>
              </a:rPr>
              <a:t>prostorskih podatkov, kartiranje infrastrukture, oceno okoljskih omejitev in načrtovanje rabe zemljišč na lokalni ravni in na trajnosten način. </a:t>
            </a:r>
          </a:p>
          <a:p>
            <a:pPr indent="0">
              <a:lnSpc>
                <a:spcPts val="2240"/>
              </a:lnSpc>
              <a:buClr>
                <a:srgbClr val="459597"/>
              </a:buClr>
            </a:pPr>
            <a:endParaRPr lang="en-GB" sz="2200" dirty="0">
              <a:solidFill>
                <a:srgbClr val="414141"/>
              </a:solidFill>
            </a:endParaRPr>
          </a:p>
          <a:p>
            <a:pPr indent="0">
              <a:lnSpc>
                <a:spcPts val="2240"/>
              </a:lnSpc>
              <a:buClr>
                <a:srgbClr val="459597"/>
              </a:buClr>
            </a:pPr>
            <a:r>
              <a:rPr lang="en-GB" sz="2200" dirty="0">
                <a:solidFill>
                  <a:srgbClr val="414141"/>
                </a:solidFill>
              </a:rPr>
              <a:t>Pogosto ga uporabljajo urbanisti, arhitekti, nevladne organizacije in razvijalci turizma za ocenjevanje geografskih in demografskih podatkov, kar ga naredi idealnega za majhne, lokalno zasnovane projekte nastanitve.</a:t>
            </a:r>
          </a:p>
          <a:p>
            <a:pPr indent="0">
              <a:lnSpc>
                <a:spcPts val="2240"/>
              </a:lnSpc>
              <a:buClr>
                <a:srgbClr val="459597"/>
              </a:buClr>
            </a:pPr>
            <a:endParaRPr lang="en-GB" sz="2200" dirty="0">
              <a:solidFill>
                <a:srgbClr val="414141"/>
              </a:solidFill>
            </a:endParaRPr>
          </a:p>
        </p:txBody>
      </p:sp>
      <p:sp>
        <p:nvSpPr>
          <p:cNvPr id="14" name="Oval 13">
            <a:extLst>
              <a:ext uri="{FF2B5EF4-FFF2-40B4-BE49-F238E27FC236}">
                <a16:creationId xmlns:a16="http://schemas.microsoft.com/office/drawing/2014/main" id="{6AC6F2DD-89C7-083B-C664-E1A025E1CB3F}"/>
              </a:ext>
            </a:extLst>
          </p:cNvPr>
          <p:cNvSpPr/>
          <p:nvPr/>
        </p:nvSpPr>
        <p:spPr>
          <a:xfrm>
            <a:off x="10072052" y="1018191"/>
            <a:ext cx="1751509" cy="1751509"/>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lowchart: Connector 22">
            <a:extLst>
              <a:ext uri="{FF2B5EF4-FFF2-40B4-BE49-F238E27FC236}">
                <a16:creationId xmlns:a16="http://schemas.microsoft.com/office/drawing/2014/main" id="{73E718D9-BB8A-4831-8952-1EFCE34959CC}"/>
              </a:ext>
            </a:extLst>
          </p:cNvPr>
          <p:cNvSpPr/>
          <p:nvPr/>
        </p:nvSpPr>
        <p:spPr>
          <a:xfrm>
            <a:off x="9804257" y="1018191"/>
            <a:ext cx="2287097" cy="1610221"/>
          </a:xfrm>
          <a:prstGeom prst="flowChartConnector">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IE" sz="2400" b="1" dirty="0">
                <a:solidFill>
                  <a:schemeClr val="bg2"/>
                </a:solidFill>
                <a:hlinkClick r:id="rId2">
                  <a:extLst>
                    <a:ext uri="{A12FA001-AC4F-418D-AE19-62706E023703}">
                      <ahyp:hlinkClr xmlns:ahyp="http://schemas.microsoft.com/office/drawing/2018/hyperlinkcolor" val="tx"/>
                    </a:ext>
                  </a:extLst>
                </a:hlinkClick>
              </a:rPr>
              <a:t>Kliknite za prenos </a:t>
            </a:r>
            <a:r>
              <a:rPr lang="en-IE" sz="2400" b="1" dirty="0">
                <a:solidFill>
                  <a:schemeClr val="bg2"/>
                </a:solidFill>
                <a:hlinkClick r:id="rId3">
                  <a:extLst>
                    <a:ext uri="{A12FA001-AC4F-418D-AE19-62706E023703}">
                      <ahyp:hlinkClr xmlns:ahyp="http://schemas.microsoft.com/office/drawing/2018/hyperlinkcolor" val="tx"/>
                    </a:ext>
                  </a:extLst>
                </a:hlinkClick>
              </a:rPr>
              <a:t>orodij</a:t>
            </a:r>
            <a:endParaRPr lang="en-IE" sz="2400" b="1" dirty="0">
              <a:solidFill>
                <a:schemeClr val="bg2"/>
              </a:solidFill>
              <a:ea typeface="Calibri"/>
              <a:cs typeface="Calibri"/>
              <a:hlinkClick r:id="rId3">
                <a:extLst>
                  <a:ext uri="{A12FA001-AC4F-418D-AE19-62706E023703}">
                    <ahyp:hlinkClr xmlns:ahyp="http://schemas.microsoft.com/office/drawing/2018/hyperlinkcolor" val="tx"/>
                  </a:ext>
                </a:extLst>
              </a:hlinkClick>
            </a:endParaRPr>
          </a:p>
        </p:txBody>
      </p:sp>
      <p:pic>
        <p:nvPicPr>
          <p:cNvPr id="3" name="Immagine 6">
            <a:extLst>
              <a:ext uri="{FF2B5EF4-FFF2-40B4-BE49-F238E27FC236}">
                <a16:creationId xmlns:a16="http://schemas.microsoft.com/office/drawing/2014/main" id="{00AB7919-2A71-4635-1595-06F9B9EB45D5}"/>
              </a:ext>
            </a:extLst>
          </p:cNvPr>
          <p:cNvPicPr>
            <a:picLocks noChangeAspect="1"/>
          </p:cNvPicPr>
          <p:nvPr/>
        </p:nvPicPr>
        <p:blipFill rotWithShape="1">
          <a:blip r:embed="rId4"/>
          <a:srcRect t="3183" b="3183"/>
          <a:stretch/>
        </p:blipFill>
        <p:spPr>
          <a:xfrm flipH="1">
            <a:off x="7040526" y="2896478"/>
            <a:ext cx="3784789" cy="3828787"/>
          </a:xfrm>
          <a:prstGeom prst="rect">
            <a:avLst/>
          </a:prstGeom>
        </p:spPr>
      </p:pic>
      <p:sp>
        <p:nvSpPr>
          <p:cNvPr id="4" name="Slide Number Placeholder 5">
            <a:extLst>
              <a:ext uri="{FF2B5EF4-FFF2-40B4-BE49-F238E27FC236}">
                <a16:creationId xmlns:a16="http://schemas.microsoft.com/office/drawing/2014/main" id="{318EEA1C-4B82-1011-DE27-9A789A338C1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40</a:t>
            </a:fld>
            <a:endParaRPr lang="fr-CA" sz="1200" dirty="0"/>
          </a:p>
        </p:txBody>
      </p:sp>
    </p:spTree>
    <p:extLst>
      <p:ext uri="{BB962C8B-B14F-4D97-AF65-F5344CB8AC3E}">
        <p14:creationId xmlns:p14="http://schemas.microsoft.com/office/powerpoint/2010/main" val="26297034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38D01-A3A7-5D1B-5508-E6044E40D6CC}"/>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82A8984A-23A7-00D1-712A-2EC84B7F58B0}"/>
              </a:ext>
            </a:extLst>
          </p:cNvPr>
          <p:cNvSpPr txBox="1">
            <a:spLocks/>
          </p:cNvSpPr>
          <p:nvPr/>
        </p:nvSpPr>
        <p:spPr>
          <a:xfrm>
            <a:off x="629646" y="460753"/>
            <a:ext cx="6775202"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Digitalno orodje: </a:t>
            </a:r>
            <a:r>
              <a:rPr lang="en-US" b="0" dirty="0">
                <a:solidFill>
                  <a:srgbClr val="414141"/>
                </a:solidFill>
              </a:rPr>
              <a:t>QGIS (Quantum Geographic Information System)</a:t>
            </a:r>
          </a:p>
          <a:p>
            <a:pPr>
              <a:lnSpc>
                <a:spcPts val="3720"/>
              </a:lnSpc>
            </a:pPr>
            <a:endParaRPr lang="en-US" dirty="0"/>
          </a:p>
          <a:p>
            <a:pPr>
              <a:lnSpc>
                <a:spcPts val="3720"/>
              </a:lnSpc>
            </a:pPr>
            <a:endParaRPr lang="en-US" dirty="0"/>
          </a:p>
        </p:txBody>
      </p:sp>
      <p:cxnSp>
        <p:nvCxnSpPr>
          <p:cNvPr id="10" name="Straight Connector 9">
            <a:extLst>
              <a:ext uri="{FF2B5EF4-FFF2-40B4-BE49-F238E27FC236}">
                <a16:creationId xmlns:a16="http://schemas.microsoft.com/office/drawing/2014/main" id="{32BEBB5B-2F1C-920E-DECF-3749592E414B}"/>
              </a:ext>
            </a:extLst>
          </p:cNvPr>
          <p:cNvCxnSpPr>
            <a:cxnSpLocks/>
          </p:cNvCxnSpPr>
          <p:nvPr/>
        </p:nvCxnSpPr>
        <p:spPr>
          <a:xfrm>
            <a:off x="0" y="1615190"/>
            <a:ext cx="562983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a16="http://schemas.microsoft.com/office/drawing/2014/main" id="{DF902B0A-E1E0-4E19-E0DB-15E19EF6E1E7}"/>
              </a:ext>
            </a:extLst>
          </p:cNvPr>
          <p:cNvSpPr txBox="1">
            <a:spLocks/>
          </p:cNvSpPr>
          <p:nvPr/>
        </p:nvSpPr>
        <p:spPr>
          <a:xfrm>
            <a:off x="629646" y="2004088"/>
            <a:ext cx="5619098" cy="4360984"/>
          </a:xfrm>
          <a:prstGeom prst="rect">
            <a:avLst/>
          </a:prstGeom>
        </p:spPr>
        <p:txBody>
          <a:bodyPr lIns="91440" tIns="45720" rIns="91440" bIns="45720" anchor="t"/>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sz="2200" dirty="0">
                <a:solidFill>
                  <a:srgbClr val="414141"/>
                </a:solidFill>
              </a:rPr>
              <a:t>NQGIS podpira načrtovanje „primernih“ bivanj, saj pomaga razvijalcem nastanitev oceniti zmogljivost, razpoložljivost lokalne infrastrukture, občutljivost zemljišč in </a:t>
            </a:r>
            <a:r>
              <a:rPr lang="en-GB" sz="2200" dirty="0" err="1">
                <a:solidFill>
                  <a:srgbClr val="414141"/>
                </a:solidFill>
              </a:rPr>
              <a:t>bližino</a:t>
            </a:r>
            <a:r>
              <a:rPr lang="en-GB" sz="2200" dirty="0">
                <a:solidFill>
                  <a:srgbClr val="414141"/>
                </a:solidFill>
              </a:rPr>
              <a:t> </a:t>
            </a:r>
            <a:r>
              <a:rPr lang="en-GB" sz="2200" dirty="0" err="1">
                <a:solidFill>
                  <a:srgbClr val="414141"/>
                </a:solidFill>
              </a:rPr>
              <a:t>dobrin</a:t>
            </a:r>
            <a:r>
              <a:rPr lang="en-GB" sz="2200" dirty="0">
                <a:solidFill>
                  <a:srgbClr val="414141"/>
                </a:solidFill>
              </a:rPr>
              <a:t> </a:t>
            </a:r>
            <a:r>
              <a:rPr lang="en-GB" sz="2200" dirty="0" err="1">
                <a:solidFill>
                  <a:srgbClr val="414141"/>
                </a:solidFill>
              </a:rPr>
              <a:t>skupnosti</a:t>
            </a:r>
            <a:r>
              <a:rPr lang="en-GB" sz="2200" dirty="0">
                <a:solidFill>
                  <a:srgbClr val="414141"/>
                </a:solidFill>
              </a:rPr>
              <a:t>. QGIS se </a:t>
            </a:r>
            <a:r>
              <a:rPr lang="en-GB" sz="2200" dirty="0" err="1">
                <a:solidFill>
                  <a:srgbClr val="414141"/>
                </a:solidFill>
              </a:rPr>
              <a:t>na</a:t>
            </a:r>
            <a:r>
              <a:rPr lang="en-GB" sz="2200" dirty="0">
                <a:solidFill>
                  <a:srgbClr val="414141"/>
                </a:solidFill>
              </a:rPr>
              <a:t> primer </a:t>
            </a:r>
            <a:r>
              <a:rPr lang="en-GB" sz="2200" dirty="0" err="1">
                <a:solidFill>
                  <a:srgbClr val="414141"/>
                </a:solidFill>
              </a:rPr>
              <a:t>lahko</a:t>
            </a:r>
            <a:r>
              <a:rPr lang="en-GB" sz="2200" dirty="0">
                <a:solidFill>
                  <a:srgbClr val="414141"/>
                </a:solidFill>
              </a:rPr>
              <a:t> </a:t>
            </a:r>
            <a:r>
              <a:rPr lang="en-GB" sz="2200" dirty="0" err="1">
                <a:solidFill>
                  <a:srgbClr val="414141"/>
                </a:solidFill>
              </a:rPr>
              <a:t>uporabi</a:t>
            </a:r>
            <a:r>
              <a:rPr lang="en-GB" sz="2200" dirty="0">
                <a:solidFill>
                  <a:srgbClr val="414141"/>
                </a:solidFill>
              </a:rPr>
              <a:t> za </a:t>
            </a:r>
            <a:r>
              <a:rPr lang="en-GB" sz="2200" dirty="0" err="1">
                <a:solidFill>
                  <a:srgbClr val="414141"/>
                </a:solidFill>
              </a:rPr>
              <a:t>kartiranje</a:t>
            </a:r>
            <a:r>
              <a:rPr lang="en-GB" sz="2200" dirty="0">
                <a:solidFill>
                  <a:srgbClr val="414141"/>
                </a:solidFill>
              </a:rPr>
              <a:t> dostopa do vode, predpisov o prostorskem načrtovanju ali razdalj do javnega prevoza in šol. S tem se zagotovi, da majhne nastanitve ne preobremenijo podeželskih sistemov, ampak se prilagodijo prostorskim in storitvenim realnostim skupnosti. Prav tako je koristen za vizualizacijo priložnosti za integracijo lokalnih gospodarstev ali izogibanje okoljskim konfliktom.</a:t>
            </a:r>
          </a:p>
          <a:p>
            <a:pPr indent="0">
              <a:lnSpc>
                <a:spcPts val="2240"/>
              </a:lnSpc>
              <a:buClr>
                <a:srgbClr val="459597"/>
              </a:buClr>
            </a:pPr>
            <a:endParaRPr lang="en-GB" sz="2200" dirty="0">
              <a:solidFill>
                <a:srgbClr val="414141"/>
              </a:solidFill>
            </a:endParaRPr>
          </a:p>
        </p:txBody>
      </p:sp>
      <p:sp>
        <p:nvSpPr>
          <p:cNvPr id="14" name="Oval 13">
            <a:extLst>
              <a:ext uri="{FF2B5EF4-FFF2-40B4-BE49-F238E27FC236}">
                <a16:creationId xmlns:a16="http://schemas.microsoft.com/office/drawing/2014/main" id="{03B30DE0-8D56-A9F0-DD05-1007F497F951}"/>
              </a:ext>
            </a:extLst>
          </p:cNvPr>
          <p:cNvSpPr/>
          <p:nvPr/>
        </p:nvSpPr>
        <p:spPr>
          <a:xfrm>
            <a:off x="10072052" y="1018191"/>
            <a:ext cx="1751509" cy="1751509"/>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lowchart: Connector 22">
            <a:extLst>
              <a:ext uri="{FF2B5EF4-FFF2-40B4-BE49-F238E27FC236}">
                <a16:creationId xmlns:a16="http://schemas.microsoft.com/office/drawing/2014/main" id="{9928C4D1-6DD7-EAEC-729A-61656EE9C66F}"/>
              </a:ext>
            </a:extLst>
          </p:cNvPr>
          <p:cNvSpPr/>
          <p:nvPr/>
        </p:nvSpPr>
        <p:spPr>
          <a:xfrm>
            <a:off x="9804257" y="1018191"/>
            <a:ext cx="2287097" cy="1610221"/>
          </a:xfrm>
          <a:prstGeom prst="flowChartConnector">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IE" sz="2400" b="1" dirty="0">
                <a:solidFill>
                  <a:schemeClr val="bg2"/>
                </a:solidFill>
                <a:hlinkClick r:id="rId2">
                  <a:extLst>
                    <a:ext uri="{A12FA001-AC4F-418D-AE19-62706E023703}">
                      <ahyp:hlinkClr xmlns:ahyp="http://schemas.microsoft.com/office/drawing/2018/hyperlinkcolor" val="tx"/>
                    </a:ext>
                  </a:extLst>
                </a:hlinkClick>
              </a:rPr>
              <a:t>Kliknite za prenos </a:t>
            </a:r>
            <a:r>
              <a:rPr lang="en-IE" sz="2400" b="1" dirty="0">
                <a:solidFill>
                  <a:schemeClr val="bg2"/>
                </a:solidFill>
                <a:hlinkClick r:id="rId3">
                  <a:extLst>
                    <a:ext uri="{A12FA001-AC4F-418D-AE19-62706E023703}">
                      <ahyp:hlinkClr xmlns:ahyp="http://schemas.microsoft.com/office/drawing/2018/hyperlinkcolor" val="tx"/>
                    </a:ext>
                  </a:extLst>
                </a:hlinkClick>
              </a:rPr>
              <a:t>orodij</a:t>
            </a:r>
            <a:endParaRPr lang="en-IE" sz="2400" b="1" dirty="0">
              <a:solidFill>
                <a:schemeClr val="bg2"/>
              </a:solidFill>
              <a:ea typeface="Calibri"/>
              <a:cs typeface="Calibri"/>
              <a:hlinkClick r:id="rId3">
                <a:extLst>
                  <a:ext uri="{A12FA001-AC4F-418D-AE19-62706E023703}">
                    <ahyp:hlinkClr xmlns:ahyp="http://schemas.microsoft.com/office/drawing/2018/hyperlinkcolor" val="tx"/>
                  </a:ext>
                </a:extLst>
              </a:hlinkClick>
            </a:endParaRPr>
          </a:p>
        </p:txBody>
      </p:sp>
      <p:pic>
        <p:nvPicPr>
          <p:cNvPr id="3" name="Immagine 6">
            <a:extLst>
              <a:ext uri="{FF2B5EF4-FFF2-40B4-BE49-F238E27FC236}">
                <a16:creationId xmlns:a16="http://schemas.microsoft.com/office/drawing/2014/main" id="{06658AEB-084F-188B-2F52-741B5CF1375A}"/>
              </a:ext>
            </a:extLst>
          </p:cNvPr>
          <p:cNvPicPr>
            <a:picLocks noChangeAspect="1"/>
          </p:cNvPicPr>
          <p:nvPr/>
        </p:nvPicPr>
        <p:blipFill rotWithShape="1">
          <a:blip r:embed="rId4"/>
          <a:srcRect t="3183" b="3183"/>
          <a:stretch/>
        </p:blipFill>
        <p:spPr>
          <a:xfrm flipH="1">
            <a:off x="7040526" y="2896478"/>
            <a:ext cx="3784789" cy="3828787"/>
          </a:xfrm>
          <a:prstGeom prst="rect">
            <a:avLst/>
          </a:prstGeom>
        </p:spPr>
      </p:pic>
      <p:sp>
        <p:nvSpPr>
          <p:cNvPr id="4" name="Slide Number Placeholder 5">
            <a:extLst>
              <a:ext uri="{FF2B5EF4-FFF2-40B4-BE49-F238E27FC236}">
                <a16:creationId xmlns:a16="http://schemas.microsoft.com/office/drawing/2014/main" id="{8D9745DC-E5EF-0562-C1D9-950C94EE71D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41</a:t>
            </a:fld>
            <a:endParaRPr lang="fr-CA" sz="1200" dirty="0"/>
          </a:p>
        </p:txBody>
      </p:sp>
    </p:spTree>
    <p:extLst>
      <p:ext uri="{BB962C8B-B14F-4D97-AF65-F5344CB8AC3E}">
        <p14:creationId xmlns:p14="http://schemas.microsoft.com/office/powerpoint/2010/main" val="4878686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55BD0-233A-9FBC-0C1E-E16E7BD42723}"/>
            </a:ext>
          </a:extLst>
        </p:cNvPr>
        <p:cNvGrpSpPr/>
        <p:nvPr/>
      </p:nvGrpSpPr>
      <p:grpSpPr>
        <a:xfrm>
          <a:off x="0" y="0"/>
          <a:ext cx="0" cy="0"/>
          <a:chOff x="0" y="0"/>
          <a:chExt cx="0" cy="0"/>
        </a:xfrm>
      </p:grpSpPr>
      <p:pic>
        <p:nvPicPr>
          <p:cNvPr id="10" name="Graphic 9" descr="Signature with solid fill">
            <a:extLst>
              <a:ext uri="{FF2B5EF4-FFF2-40B4-BE49-F238E27FC236}">
                <a16:creationId xmlns:a16="http://schemas.microsoft.com/office/drawing/2014/main" id="{FA29135E-FD5D-2A50-BE0C-AC908A4E994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1359" y="368580"/>
            <a:ext cx="724065" cy="724065"/>
          </a:xfrm>
          <a:prstGeom prst="rect">
            <a:avLst/>
          </a:prstGeom>
        </p:spPr>
      </p:pic>
      <p:sp>
        <p:nvSpPr>
          <p:cNvPr id="13" name="Slide Number Placeholder 5">
            <a:extLst>
              <a:ext uri="{FF2B5EF4-FFF2-40B4-BE49-F238E27FC236}">
                <a16:creationId xmlns:a16="http://schemas.microsoft.com/office/drawing/2014/main" id="{D5CDD66E-7B24-D47D-F446-0F280291EAF5}"/>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42</a:t>
            </a:fld>
            <a:endParaRPr lang="fr-CA" sz="1200" dirty="0">
              <a:solidFill>
                <a:schemeClr val="bg1"/>
              </a:solidFill>
            </a:endParaRPr>
          </a:p>
        </p:txBody>
      </p:sp>
      <p:sp>
        <p:nvSpPr>
          <p:cNvPr id="2" name="Text Placeholder 5">
            <a:extLst>
              <a:ext uri="{FF2B5EF4-FFF2-40B4-BE49-F238E27FC236}">
                <a16:creationId xmlns:a16="http://schemas.microsoft.com/office/drawing/2014/main" id="{F8F29D3C-8DED-84C0-D6F0-308DDAB0BCCE}"/>
              </a:ext>
            </a:extLst>
          </p:cNvPr>
          <p:cNvSpPr txBox="1">
            <a:spLocks/>
          </p:cNvSpPr>
          <p:nvPr/>
        </p:nvSpPr>
        <p:spPr>
          <a:xfrm>
            <a:off x="937708" y="763768"/>
            <a:ext cx="9046950" cy="7207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rgbClr val="EC7C69"/>
                </a:solidFill>
              </a:rPr>
              <a:t>Praktična vaja: </a:t>
            </a:r>
            <a:r>
              <a:rPr lang="en-US" sz="3600" dirty="0">
                <a:solidFill>
                  <a:srgbClr val="414141"/>
                </a:solidFill>
              </a:rPr>
              <a:t>Prikaz vpliva:          Oblikovanje lokalne turistične vrednostne verige</a:t>
            </a:r>
          </a:p>
          <a:p>
            <a:pPr marL="0" indent="0">
              <a:buNone/>
            </a:pPr>
            <a:endParaRPr lang="en-US" sz="3600" b="1" dirty="0">
              <a:solidFill>
                <a:srgbClr val="EC7C69"/>
              </a:solidFill>
            </a:endParaRPr>
          </a:p>
        </p:txBody>
      </p:sp>
      <p:sp>
        <p:nvSpPr>
          <p:cNvPr id="3" name="Text Placeholder 1">
            <a:extLst>
              <a:ext uri="{FF2B5EF4-FFF2-40B4-BE49-F238E27FC236}">
                <a16:creationId xmlns:a16="http://schemas.microsoft.com/office/drawing/2014/main" id="{B77E17EE-4271-DC79-9742-762CB9B3BAAC}"/>
              </a:ext>
            </a:extLst>
          </p:cNvPr>
          <p:cNvSpPr txBox="1">
            <a:spLocks/>
          </p:cNvSpPr>
          <p:nvPr/>
        </p:nvSpPr>
        <p:spPr>
          <a:xfrm>
            <a:off x="3888195" y="1910184"/>
            <a:ext cx="7533878" cy="4353571"/>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buClr>
                <a:srgbClr val="459597"/>
              </a:buClr>
            </a:pPr>
            <a:r>
              <a:rPr lang="en-IE" sz="2800" b="1" dirty="0">
                <a:solidFill>
                  <a:srgbClr val="EC7C69"/>
                </a:solidFill>
              </a:rPr>
              <a:t>Koraki:</a:t>
            </a:r>
          </a:p>
          <a:p>
            <a:pPr algn="l">
              <a:lnSpc>
                <a:spcPts val="2340"/>
              </a:lnSpc>
              <a:spcBef>
                <a:spcPts val="0"/>
              </a:spcBef>
              <a:buClr>
                <a:srgbClr val="459597"/>
              </a:buClr>
            </a:pPr>
            <a:endParaRPr lang="en-IE" sz="2400" b="1" dirty="0">
              <a:solidFill>
                <a:srgbClr val="EC7C69"/>
              </a:solidFill>
            </a:endParaRPr>
          </a:p>
          <a:p>
            <a:pPr marL="342900" indent="-342900" algn="l">
              <a:lnSpc>
                <a:spcPts val="2340"/>
              </a:lnSpc>
              <a:spcBef>
                <a:spcPts val="0"/>
              </a:spcBef>
              <a:buClr>
                <a:srgbClr val="459597"/>
              </a:buClr>
              <a:buFont typeface="Wingdings" pitchFamily="2" charset="2"/>
              <a:buChar char="q"/>
            </a:pPr>
            <a:r>
              <a:rPr lang="en-IE" sz="2200" b="1" dirty="0" err="1">
                <a:solidFill>
                  <a:srgbClr val="414141"/>
                </a:solidFill>
              </a:rPr>
              <a:t>Opredelite</a:t>
            </a:r>
            <a:r>
              <a:rPr lang="en-IE" sz="2200" b="1" dirty="0">
                <a:solidFill>
                  <a:srgbClr val="414141"/>
                </a:solidFill>
              </a:rPr>
              <a:t> </a:t>
            </a:r>
            <a:r>
              <a:rPr lang="en-IE" sz="2200" b="1" dirty="0" err="1">
                <a:solidFill>
                  <a:srgbClr val="414141"/>
                </a:solidFill>
              </a:rPr>
              <a:t>svoj</a:t>
            </a:r>
            <a:r>
              <a:rPr lang="en-IE" sz="2200" b="1" dirty="0">
                <a:solidFill>
                  <a:srgbClr val="414141"/>
                </a:solidFill>
              </a:rPr>
              <a:t> </a:t>
            </a:r>
            <a:r>
              <a:rPr lang="en-IE" sz="2200" b="1" dirty="0" err="1">
                <a:solidFill>
                  <a:srgbClr val="414141"/>
                </a:solidFill>
              </a:rPr>
              <a:t>koncept</a:t>
            </a:r>
            <a:r>
              <a:rPr lang="en-IE" sz="2200" b="1" dirty="0">
                <a:solidFill>
                  <a:srgbClr val="414141"/>
                </a:solidFill>
              </a:rPr>
              <a:t> </a:t>
            </a:r>
            <a:r>
              <a:rPr lang="en-IE" sz="2200" b="1" dirty="0" err="1">
                <a:solidFill>
                  <a:srgbClr val="414141"/>
                </a:solidFill>
              </a:rPr>
              <a:t>nastanitve</a:t>
            </a:r>
            <a:r>
              <a:rPr lang="en-IE" sz="2200" b="1" dirty="0">
                <a:solidFill>
                  <a:srgbClr val="414141"/>
                </a:solidFill>
              </a:rPr>
              <a:t> </a:t>
            </a:r>
            <a:endParaRPr lang="en-IE" sz="2200" b="1" dirty="0">
              <a:solidFill>
                <a:srgbClr val="414141"/>
              </a:solidFill>
              <a:ea typeface="Calibri"/>
              <a:cs typeface="Calibri"/>
            </a:endParaRPr>
          </a:p>
          <a:p>
            <a:pPr marL="360045" algn="l">
              <a:lnSpc>
                <a:spcPts val="2340"/>
              </a:lnSpc>
              <a:spcBef>
                <a:spcPts val="0"/>
              </a:spcBef>
              <a:buClr>
                <a:srgbClr val="459597"/>
              </a:buClr>
            </a:pPr>
            <a:r>
              <a:rPr lang="en-IE" sz="2200" dirty="0">
                <a:solidFill>
                  <a:srgbClr val="414141"/>
                </a:solidFill>
              </a:rPr>
              <a:t>Na </a:t>
            </a:r>
            <a:r>
              <a:rPr lang="en-IE" sz="2200" dirty="0" err="1">
                <a:solidFill>
                  <a:srgbClr val="414141"/>
                </a:solidFill>
              </a:rPr>
              <a:t>kratko</a:t>
            </a:r>
            <a:r>
              <a:rPr lang="en-IE" sz="2200" dirty="0">
                <a:solidFill>
                  <a:srgbClr val="414141"/>
                </a:solidFill>
              </a:rPr>
              <a:t> </a:t>
            </a:r>
            <a:r>
              <a:rPr lang="en-IE" sz="2200" dirty="0" err="1">
                <a:solidFill>
                  <a:srgbClr val="414141"/>
                </a:solidFill>
              </a:rPr>
              <a:t>opišite</a:t>
            </a:r>
            <a:r>
              <a:rPr lang="en-IE" sz="2200" dirty="0">
                <a:solidFill>
                  <a:srgbClr val="414141"/>
                </a:solidFill>
              </a:rPr>
              <a:t> </a:t>
            </a:r>
            <a:r>
              <a:rPr lang="en-IE" sz="2200" dirty="0" err="1">
                <a:solidFill>
                  <a:srgbClr val="414141"/>
                </a:solidFill>
              </a:rPr>
              <a:t>svojo</a:t>
            </a:r>
            <a:r>
              <a:rPr lang="en-IE" sz="2200" dirty="0">
                <a:solidFill>
                  <a:srgbClr val="414141"/>
                </a:solidFill>
              </a:rPr>
              <a:t> </a:t>
            </a:r>
            <a:r>
              <a:rPr lang="en-IE" sz="2200" dirty="0" err="1">
                <a:solidFill>
                  <a:srgbClr val="414141"/>
                </a:solidFill>
              </a:rPr>
              <a:t>idejo</a:t>
            </a:r>
            <a:r>
              <a:rPr lang="en-IE" sz="2200" dirty="0">
                <a:solidFill>
                  <a:srgbClr val="414141"/>
                </a:solidFill>
              </a:rPr>
              <a:t> za </a:t>
            </a:r>
            <a:r>
              <a:rPr lang="en-IE" sz="2200" dirty="0" err="1">
                <a:solidFill>
                  <a:srgbClr val="414141"/>
                </a:solidFill>
              </a:rPr>
              <a:t>alternativno</a:t>
            </a:r>
            <a:r>
              <a:rPr lang="en-IE" sz="2200" dirty="0">
                <a:solidFill>
                  <a:srgbClr val="414141"/>
                </a:solidFill>
              </a:rPr>
              <a:t> </a:t>
            </a:r>
            <a:r>
              <a:rPr lang="en-IE" sz="2200" dirty="0" err="1">
                <a:solidFill>
                  <a:srgbClr val="414141"/>
                </a:solidFill>
              </a:rPr>
              <a:t>nastanitev</a:t>
            </a:r>
            <a:r>
              <a:rPr lang="en-IE" sz="2200" dirty="0">
                <a:solidFill>
                  <a:srgbClr val="414141"/>
                </a:solidFill>
              </a:rPr>
              <a:t>: </a:t>
            </a:r>
            <a:r>
              <a:rPr lang="en-IE" sz="2200" dirty="0" err="1">
                <a:solidFill>
                  <a:srgbClr val="414141"/>
                </a:solidFill>
              </a:rPr>
              <a:t>vrsta</a:t>
            </a:r>
            <a:r>
              <a:rPr lang="en-IE" sz="2200" dirty="0">
                <a:solidFill>
                  <a:srgbClr val="414141"/>
                </a:solidFill>
              </a:rPr>
              <a:t> </a:t>
            </a:r>
            <a:r>
              <a:rPr lang="en-IE" sz="2200" dirty="0" err="1">
                <a:solidFill>
                  <a:srgbClr val="414141"/>
                </a:solidFill>
              </a:rPr>
              <a:t>objekta</a:t>
            </a:r>
            <a:r>
              <a:rPr lang="en-IE" sz="2200" dirty="0">
                <a:solidFill>
                  <a:srgbClr val="414141"/>
                </a:solidFill>
              </a:rPr>
              <a:t> (</a:t>
            </a:r>
            <a:r>
              <a:rPr lang="en-IE" sz="2200" dirty="0" err="1">
                <a:solidFill>
                  <a:srgbClr val="414141"/>
                </a:solidFill>
              </a:rPr>
              <a:t>npr</a:t>
            </a:r>
            <a:r>
              <a:rPr lang="en-IE" sz="2200" dirty="0">
                <a:solidFill>
                  <a:srgbClr val="414141"/>
                </a:solidFill>
              </a:rPr>
              <a:t>. </a:t>
            </a:r>
            <a:r>
              <a:rPr lang="en-IE" sz="2200" dirty="0" err="1">
                <a:solidFill>
                  <a:srgbClr val="414141"/>
                </a:solidFill>
              </a:rPr>
              <a:t>koča</a:t>
            </a:r>
            <a:r>
              <a:rPr lang="en-IE" sz="2200" dirty="0">
                <a:solidFill>
                  <a:srgbClr val="414141"/>
                </a:solidFill>
              </a:rPr>
              <a:t>, </a:t>
            </a:r>
            <a:r>
              <a:rPr lang="en-IE" sz="2200" dirty="0" err="1">
                <a:solidFill>
                  <a:srgbClr val="414141"/>
                </a:solidFill>
              </a:rPr>
              <a:t>gostišče</a:t>
            </a:r>
            <a:r>
              <a:rPr lang="en-IE" sz="2200" dirty="0">
                <a:solidFill>
                  <a:srgbClr val="414141"/>
                </a:solidFill>
              </a:rPr>
              <a:t>, </a:t>
            </a:r>
            <a:r>
              <a:rPr lang="en-IE" sz="2200" dirty="0" err="1">
                <a:solidFill>
                  <a:srgbClr val="414141"/>
                </a:solidFill>
              </a:rPr>
              <a:t>ekološka</a:t>
            </a:r>
            <a:r>
              <a:rPr lang="en-IE" sz="2200" dirty="0">
                <a:solidFill>
                  <a:srgbClr val="414141"/>
                </a:solidFill>
              </a:rPr>
              <a:t> </a:t>
            </a:r>
            <a:r>
              <a:rPr lang="en-IE" sz="2200" dirty="0" err="1">
                <a:solidFill>
                  <a:srgbClr val="414141"/>
                </a:solidFill>
              </a:rPr>
              <a:t>koča</a:t>
            </a:r>
            <a:r>
              <a:rPr lang="en-IE" sz="2200" dirty="0">
                <a:solidFill>
                  <a:srgbClr val="414141"/>
                </a:solidFill>
              </a:rPr>
              <a:t>), </a:t>
            </a:r>
            <a:r>
              <a:rPr lang="en-IE" sz="2200" dirty="0" err="1">
                <a:solidFill>
                  <a:srgbClr val="414141"/>
                </a:solidFill>
              </a:rPr>
              <a:t>lokacija</a:t>
            </a:r>
            <a:r>
              <a:rPr lang="en-IE" sz="2200" dirty="0">
                <a:solidFill>
                  <a:srgbClr val="414141"/>
                </a:solidFill>
              </a:rPr>
              <a:t> (</a:t>
            </a:r>
            <a:r>
              <a:rPr lang="en-IE" sz="2200" dirty="0" err="1">
                <a:solidFill>
                  <a:srgbClr val="414141"/>
                </a:solidFill>
              </a:rPr>
              <a:t>podeželsko</a:t>
            </a:r>
            <a:r>
              <a:rPr lang="en-IE" sz="2200" dirty="0">
                <a:solidFill>
                  <a:srgbClr val="414141"/>
                </a:solidFill>
              </a:rPr>
              <a:t> </a:t>
            </a:r>
            <a:r>
              <a:rPr lang="en-IE" sz="2200" dirty="0" err="1">
                <a:solidFill>
                  <a:srgbClr val="414141"/>
                </a:solidFill>
              </a:rPr>
              <a:t>naselje</a:t>
            </a:r>
            <a:r>
              <a:rPr lang="en-IE" sz="2200" dirty="0">
                <a:solidFill>
                  <a:srgbClr val="414141"/>
                </a:solidFill>
              </a:rPr>
              <a:t>, gore, </a:t>
            </a:r>
            <a:r>
              <a:rPr lang="en-IE" sz="2200" dirty="0" err="1">
                <a:solidFill>
                  <a:srgbClr val="414141"/>
                </a:solidFill>
              </a:rPr>
              <a:t>kulturna</a:t>
            </a:r>
            <a:r>
              <a:rPr lang="en-IE" sz="2200" dirty="0">
                <a:solidFill>
                  <a:srgbClr val="414141"/>
                </a:solidFill>
              </a:rPr>
              <a:t> </a:t>
            </a:r>
            <a:r>
              <a:rPr lang="en-IE" sz="2200" dirty="0" err="1">
                <a:solidFill>
                  <a:srgbClr val="414141"/>
                </a:solidFill>
              </a:rPr>
              <a:t>dediščina</a:t>
            </a:r>
            <a:r>
              <a:rPr lang="en-IE" sz="2200" dirty="0">
                <a:solidFill>
                  <a:srgbClr val="414141"/>
                </a:solidFill>
              </a:rPr>
              <a:t> </a:t>
            </a:r>
            <a:r>
              <a:rPr lang="en-IE" sz="2200" dirty="0" err="1">
                <a:solidFill>
                  <a:srgbClr val="414141"/>
                </a:solidFill>
              </a:rPr>
              <a:t>itd</a:t>
            </a:r>
            <a:r>
              <a:rPr lang="en-IE" sz="2200" dirty="0">
                <a:solidFill>
                  <a:srgbClr val="414141"/>
                </a:solidFill>
              </a:rPr>
              <a:t>.), </a:t>
            </a:r>
            <a:r>
              <a:rPr lang="en-IE" sz="2200" dirty="0" err="1">
                <a:solidFill>
                  <a:srgbClr val="414141"/>
                </a:solidFill>
              </a:rPr>
              <a:t>kapaciteta</a:t>
            </a:r>
            <a:r>
              <a:rPr lang="en-IE" sz="2200" dirty="0">
                <a:solidFill>
                  <a:srgbClr val="414141"/>
                </a:solidFill>
              </a:rPr>
              <a:t> (</a:t>
            </a:r>
            <a:r>
              <a:rPr lang="en-IE" sz="2200" dirty="0" err="1">
                <a:solidFill>
                  <a:srgbClr val="414141"/>
                </a:solidFill>
              </a:rPr>
              <a:t>npr</a:t>
            </a:r>
            <a:r>
              <a:rPr lang="en-IE" sz="2200" dirty="0">
                <a:solidFill>
                  <a:srgbClr val="414141"/>
                </a:solidFill>
              </a:rPr>
              <a:t>. 5 sob, 3 podi)</a:t>
            </a:r>
            <a:endParaRPr lang="en-IE" sz="2200" dirty="0">
              <a:solidFill>
                <a:srgbClr val="414141"/>
              </a:solidFill>
              <a:ea typeface="Calibri"/>
              <a:cs typeface="Calibri"/>
            </a:endParaRPr>
          </a:p>
          <a:p>
            <a:pPr marL="342900" indent="-342900" algn="l">
              <a:lnSpc>
                <a:spcPts val="2340"/>
              </a:lnSpc>
              <a:spcBef>
                <a:spcPts val="0"/>
              </a:spcBef>
              <a:buClr>
                <a:srgbClr val="459597"/>
              </a:buClr>
              <a:buFont typeface="Wingdings" pitchFamily="2" charset="2"/>
              <a:buChar char="q"/>
            </a:pPr>
            <a:endParaRPr lang="en-IE" sz="2200" dirty="0">
              <a:solidFill>
                <a:srgbClr val="414141"/>
              </a:solidFill>
            </a:endParaRPr>
          </a:p>
          <a:p>
            <a:pPr marL="342900" indent="-342900" algn="l">
              <a:lnSpc>
                <a:spcPts val="2340"/>
              </a:lnSpc>
              <a:spcBef>
                <a:spcPts val="0"/>
              </a:spcBef>
              <a:buClr>
                <a:srgbClr val="459597"/>
              </a:buClr>
              <a:buFont typeface="Wingdings" pitchFamily="2" charset="2"/>
              <a:buChar char="q"/>
            </a:pPr>
            <a:r>
              <a:rPr lang="en-IE" sz="2200" b="1" dirty="0" err="1">
                <a:solidFill>
                  <a:srgbClr val="414141"/>
                </a:solidFill>
              </a:rPr>
              <a:t>Opredelite</a:t>
            </a:r>
            <a:r>
              <a:rPr lang="en-IE" sz="2200" b="1" dirty="0">
                <a:solidFill>
                  <a:srgbClr val="414141"/>
                </a:solidFill>
              </a:rPr>
              <a:t> </a:t>
            </a:r>
            <a:r>
              <a:rPr lang="en-IE" sz="2200" b="1" dirty="0" err="1">
                <a:solidFill>
                  <a:srgbClr val="414141"/>
                </a:solidFill>
              </a:rPr>
              <a:t>lokalne</a:t>
            </a:r>
            <a:r>
              <a:rPr lang="en-IE" sz="2200" b="1" dirty="0">
                <a:solidFill>
                  <a:srgbClr val="414141"/>
                </a:solidFill>
              </a:rPr>
              <a:t> </a:t>
            </a:r>
            <a:r>
              <a:rPr lang="en-IE" sz="2200" b="1" dirty="0" err="1">
                <a:solidFill>
                  <a:srgbClr val="414141"/>
                </a:solidFill>
              </a:rPr>
              <a:t>deležnike</a:t>
            </a:r>
            <a:r>
              <a:rPr lang="en-IE" sz="2200" b="1" dirty="0">
                <a:solidFill>
                  <a:srgbClr val="414141"/>
                </a:solidFill>
              </a:rPr>
              <a:t> </a:t>
            </a:r>
            <a:endParaRPr lang="en-IE" sz="2200" b="1" dirty="0">
              <a:solidFill>
                <a:srgbClr val="414141"/>
              </a:solidFill>
              <a:ea typeface="Calibri"/>
              <a:cs typeface="Calibri"/>
            </a:endParaRPr>
          </a:p>
          <a:p>
            <a:pPr marL="360045" algn="l">
              <a:lnSpc>
                <a:spcPts val="2340"/>
              </a:lnSpc>
              <a:spcBef>
                <a:spcPts val="0"/>
              </a:spcBef>
              <a:buClr>
                <a:srgbClr val="459597"/>
              </a:buClr>
            </a:pPr>
            <a:r>
              <a:rPr lang="en-IE" sz="2200" dirty="0">
                <a:solidFill>
                  <a:srgbClr val="414141"/>
                </a:solidFill>
              </a:rPr>
              <a:t>Navedite vsaj 6 ključnih lokalnih akterjev, ki bi lahko sodelovali v vašem projektu ali imeli od njega koristi. Pomislite na: gradbenike, obrtnike ali rokodelce, kmete, proizvajalce hrane ali kuharje, kulturne skupine ali lokalne vodiče, prevoznike, trgovce na drobno ali ponudnike storitev</a:t>
            </a:r>
            <a:endParaRPr lang="en-IE" sz="2200" dirty="0">
              <a:solidFill>
                <a:srgbClr val="414141"/>
              </a:solidFill>
              <a:ea typeface="Calibri" panose="020F0502020204030204"/>
              <a:cs typeface="Calibri" panose="020F0502020204030204"/>
            </a:endParaRPr>
          </a:p>
          <a:p>
            <a:pPr marL="360045" algn="l">
              <a:lnSpc>
                <a:spcPts val="2340"/>
              </a:lnSpc>
              <a:spcBef>
                <a:spcPts val="0"/>
              </a:spcBef>
              <a:buClr>
                <a:srgbClr val="459597"/>
              </a:buClr>
            </a:pPr>
            <a:endParaRPr lang="en-IE" sz="2200" dirty="0">
              <a:solidFill>
                <a:srgbClr val="414141"/>
              </a:solidFill>
              <a:ea typeface="Calibri" panose="020F0502020204030204"/>
              <a:cs typeface="Calibri" panose="020F0502020204030204"/>
            </a:endParaRPr>
          </a:p>
          <a:p>
            <a:pPr algn="l">
              <a:lnSpc>
                <a:spcPts val="2340"/>
              </a:lnSpc>
              <a:spcBef>
                <a:spcPts val="0"/>
              </a:spcBef>
              <a:buClr>
                <a:srgbClr val="459597"/>
              </a:buClr>
            </a:pPr>
            <a:endParaRPr lang="en-IE" sz="2200" dirty="0">
              <a:solidFill>
                <a:srgbClr val="414141"/>
              </a:solidFill>
            </a:endParaRPr>
          </a:p>
          <a:p>
            <a:pPr algn="l">
              <a:lnSpc>
                <a:spcPts val="2340"/>
              </a:lnSpc>
              <a:spcBef>
                <a:spcPts val="0"/>
              </a:spcBef>
              <a:buClr>
                <a:srgbClr val="459597"/>
              </a:buClr>
            </a:pPr>
            <a:endParaRPr lang="en-IE" sz="2200" dirty="0">
              <a:solidFill>
                <a:srgbClr val="414141"/>
              </a:solidFill>
            </a:endParaRPr>
          </a:p>
          <a:p>
            <a:pPr marL="457200" indent="-457200" algn="l">
              <a:lnSpc>
                <a:spcPts val="2340"/>
              </a:lnSpc>
              <a:spcBef>
                <a:spcPts val="0"/>
              </a:spcBef>
              <a:buClr>
                <a:srgbClr val="459597"/>
              </a:buClr>
              <a:buFont typeface="+mj-lt"/>
              <a:buAutoNum type="arabicPeriod"/>
            </a:pPr>
            <a:endParaRPr lang="en-IE" sz="2400" dirty="0">
              <a:solidFill>
                <a:srgbClr val="414141"/>
              </a:solidFill>
            </a:endParaRPr>
          </a:p>
        </p:txBody>
      </p:sp>
      <p:sp>
        <p:nvSpPr>
          <p:cNvPr id="8" name="Freeform 7">
            <a:extLst>
              <a:ext uri="{FF2B5EF4-FFF2-40B4-BE49-F238E27FC236}">
                <a16:creationId xmlns:a16="http://schemas.microsoft.com/office/drawing/2014/main" id="{CD7D6A83-2C47-A060-3EB5-B1DD78BABCA3}"/>
              </a:ext>
            </a:extLst>
          </p:cNvPr>
          <p:cNvSpPr/>
          <p:nvPr/>
        </p:nvSpPr>
        <p:spPr>
          <a:xfrm rot="5400000" flipH="1">
            <a:off x="-411685" y="2956810"/>
            <a:ext cx="4979491" cy="3208245"/>
          </a:xfrm>
          <a:custGeom>
            <a:avLst/>
            <a:gdLst>
              <a:gd name="connsiteX0" fmla="*/ 4979491 w 4979491"/>
              <a:gd name="connsiteY0" fmla="*/ 2937994 h 3208245"/>
              <a:gd name="connsiteX1" fmla="*/ 4979491 w 4979491"/>
              <a:gd name="connsiteY1" fmla="*/ 2581242 h 3208245"/>
              <a:gd name="connsiteX2" fmla="*/ 4979491 w 4979491"/>
              <a:gd name="connsiteY2" fmla="*/ 2526974 h 3208245"/>
              <a:gd name="connsiteX3" fmla="*/ 4979491 w 4979491"/>
              <a:gd name="connsiteY3" fmla="*/ 2170223 h 3208245"/>
              <a:gd name="connsiteX4" fmla="*/ 4979491 w 4979491"/>
              <a:gd name="connsiteY4" fmla="*/ 767772 h 3208245"/>
              <a:gd name="connsiteX5" fmla="*/ 4979491 w 4979491"/>
              <a:gd name="connsiteY5" fmla="*/ 411019 h 3208245"/>
              <a:gd name="connsiteX6" fmla="*/ 4979491 w 4979491"/>
              <a:gd name="connsiteY6" fmla="*/ 356752 h 3208245"/>
              <a:gd name="connsiteX7" fmla="*/ 4979491 w 4979491"/>
              <a:gd name="connsiteY7" fmla="*/ 0 h 3208245"/>
              <a:gd name="connsiteX8" fmla="*/ 4551192 w 4979491"/>
              <a:gd name="connsiteY8" fmla="*/ 0 h 3208245"/>
              <a:gd name="connsiteX9" fmla="*/ 3739677 w 4979491"/>
              <a:gd name="connsiteY9" fmla="*/ 0 h 3208245"/>
              <a:gd name="connsiteX10" fmla="*/ 3676919 w 4979491"/>
              <a:gd name="connsiteY10" fmla="*/ 0 h 3208245"/>
              <a:gd name="connsiteX11" fmla="*/ 3319819 w 4979491"/>
              <a:gd name="connsiteY11" fmla="*/ 0 h 3208245"/>
              <a:gd name="connsiteX12" fmla="*/ 3311378 w 4979491"/>
              <a:gd name="connsiteY12" fmla="*/ 0 h 3208245"/>
              <a:gd name="connsiteX13" fmla="*/ 3147061 w 4979491"/>
              <a:gd name="connsiteY13" fmla="*/ 0 h 3208245"/>
              <a:gd name="connsiteX14" fmla="*/ 3107288 w 4979491"/>
              <a:gd name="connsiteY14" fmla="*/ 0 h 3208245"/>
              <a:gd name="connsiteX15" fmla="*/ 2437105 w 4979491"/>
              <a:gd name="connsiteY15" fmla="*/ 0 h 3208245"/>
              <a:gd name="connsiteX16" fmla="*/ 2080005 w 4979491"/>
              <a:gd name="connsiteY16" fmla="*/ 0 h 3208245"/>
              <a:gd name="connsiteX17" fmla="*/ 1907247 w 4979491"/>
              <a:gd name="connsiteY17" fmla="*/ 0 h 3208245"/>
              <a:gd name="connsiteX18" fmla="*/ 1867474 w 4979491"/>
              <a:gd name="connsiteY18" fmla="*/ 0 h 3208245"/>
              <a:gd name="connsiteX19" fmla="*/ 1469580 w 4979491"/>
              <a:gd name="connsiteY19" fmla="*/ 0 h 3208245"/>
              <a:gd name="connsiteX20" fmla="*/ 1239814 w 4979491"/>
              <a:gd name="connsiteY20" fmla="*/ 0 h 3208245"/>
              <a:gd name="connsiteX21" fmla="*/ 229766 w 4979491"/>
              <a:gd name="connsiteY21" fmla="*/ 0 h 3208245"/>
              <a:gd name="connsiteX22" fmla="*/ 0 w 4979491"/>
              <a:gd name="connsiteY22" fmla="*/ 0 h 3208245"/>
              <a:gd name="connsiteX23" fmla="*/ 0 w 4979491"/>
              <a:gd name="connsiteY23" fmla="*/ 316838 h 3208245"/>
              <a:gd name="connsiteX24" fmla="*/ 5435 w 4979491"/>
              <a:gd name="connsiteY24" fmla="*/ 316838 h 3208245"/>
              <a:gd name="connsiteX25" fmla="*/ 5435 w 4979491"/>
              <a:gd name="connsiteY25" fmla="*/ 1336593 h 3208245"/>
              <a:gd name="connsiteX26" fmla="*/ 5435 w 4979491"/>
              <a:gd name="connsiteY26" fmla="*/ 1755062 h 3208245"/>
              <a:gd name="connsiteX27" fmla="*/ 5435 w 4979491"/>
              <a:gd name="connsiteY27" fmla="*/ 1755062 h 3208245"/>
              <a:gd name="connsiteX28" fmla="*/ 5436 w 4979491"/>
              <a:gd name="connsiteY28" fmla="*/ 2958182 h 3208245"/>
              <a:gd name="connsiteX29" fmla="*/ 5436 w 4979491"/>
              <a:gd name="connsiteY29" fmla="*/ 3208245 h 3208245"/>
              <a:gd name="connsiteX30" fmla="*/ 539185 w 4979491"/>
              <a:gd name="connsiteY30" fmla="*/ 3208245 h 3208245"/>
              <a:gd name="connsiteX31" fmla="*/ 1108816 w 4979491"/>
              <a:gd name="connsiteY31" fmla="*/ 3208245 h 3208245"/>
              <a:gd name="connsiteX32" fmla="*/ 1169122 w 4979491"/>
              <a:gd name="connsiteY32" fmla="*/ 3204252 h 3208245"/>
              <a:gd name="connsiteX33" fmla="*/ 1245250 w 4979491"/>
              <a:gd name="connsiteY33" fmla="*/ 3204252 h 3208245"/>
              <a:gd name="connsiteX34" fmla="*/ 1245250 w 4979491"/>
              <a:gd name="connsiteY34" fmla="*/ 3208245 h 3208245"/>
              <a:gd name="connsiteX35" fmla="*/ 1778999 w 4979491"/>
              <a:gd name="connsiteY35" fmla="*/ 3208245 h 3208245"/>
              <a:gd name="connsiteX36" fmla="*/ 1911334 w 4979491"/>
              <a:gd name="connsiteY36" fmla="*/ 3208245 h 3208245"/>
              <a:gd name="connsiteX37" fmla="*/ 2312653 w 4979491"/>
              <a:gd name="connsiteY37" fmla="*/ 3208245 h 3208245"/>
              <a:gd name="connsiteX38" fmla="*/ 2348630 w 4979491"/>
              <a:gd name="connsiteY38" fmla="*/ 3208245 h 3208245"/>
              <a:gd name="connsiteX39" fmla="*/ 2740952 w 4979491"/>
              <a:gd name="connsiteY39" fmla="*/ 3208245 h 3208245"/>
              <a:gd name="connsiteX40" fmla="*/ 2786295 w 4979491"/>
              <a:gd name="connsiteY40" fmla="*/ 3204252 h 3208245"/>
              <a:gd name="connsiteX41" fmla="*/ 3006496 w 4979491"/>
              <a:gd name="connsiteY41" fmla="*/ 3204252 h 3208245"/>
              <a:gd name="connsiteX42" fmla="*/ 3151148 w 4979491"/>
              <a:gd name="connsiteY42" fmla="*/ 3204252 h 3208245"/>
              <a:gd name="connsiteX43" fmla="*/ 3151148 w 4979491"/>
              <a:gd name="connsiteY43" fmla="*/ 3208245 h 3208245"/>
              <a:gd name="connsiteX44" fmla="*/ 3552467 w 4979491"/>
              <a:gd name="connsiteY44" fmla="*/ 3208245 h 3208245"/>
              <a:gd name="connsiteX45" fmla="*/ 3980766 w 4979491"/>
              <a:gd name="connsiteY45" fmla="*/ 3208245 h 3208245"/>
              <a:gd name="connsiteX46" fmla="*/ 4026109 w 4979491"/>
              <a:gd name="connsiteY46" fmla="*/ 3204252 h 3208245"/>
              <a:gd name="connsiteX47" fmla="*/ 4246310 w 4979491"/>
              <a:gd name="connsiteY47" fmla="*/ 3204252 h 3208245"/>
              <a:gd name="connsiteX48" fmla="*/ 4674608 w 4979491"/>
              <a:gd name="connsiteY48" fmla="*/ 3204252 h 3208245"/>
              <a:gd name="connsiteX49" fmla="*/ 4979491 w 4979491"/>
              <a:gd name="connsiteY49" fmla="*/ 2937994 h 3208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979491" h="3208245">
                <a:moveTo>
                  <a:pt x="4979491" y="2937994"/>
                </a:moveTo>
                <a:lnTo>
                  <a:pt x="4979491" y="2581242"/>
                </a:lnTo>
                <a:lnTo>
                  <a:pt x="4979491" y="2526974"/>
                </a:lnTo>
                <a:lnTo>
                  <a:pt x="4979491" y="2170223"/>
                </a:lnTo>
                <a:lnTo>
                  <a:pt x="4979491" y="767772"/>
                </a:lnTo>
                <a:lnTo>
                  <a:pt x="4979491" y="411019"/>
                </a:lnTo>
                <a:lnTo>
                  <a:pt x="4979491" y="356752"/>
                </a:lnTo>
                <a:lnTo>
                  <a:pt x="4979491" y="0"/>
                </a:lnTo>
                <a:lnTo>
                  <a:pt x="4551192" y="0"/>
                </a:lnTo>
                <a:lnTo>
                  <a:pt x="3739677" y="0"/>
                </a:lnTo>
                <a:lnTo>
                  <a:pt x="3676919" y="0"/>
                </a:lnTo>
                <a:lnTo>
                  <a:pt x="3319819" y="0"/>
                </a:lnTo>
                <a:lnTo>
                  <a:pt x="3311378" y="0"/>
                </a:lnTo>
                <a:lnTo>
                  <a:pt x="3147061" y="0"/>
                </a:lnTo>
                <a:lnTo>
                  <a:pt x="3107288" y="0"/>
                </a:lnTo>
                <a:lnTo>
                  <a:pt x="2437105" y="0"/>
                </a:lnTo>
                <a:lnTo>
                  <a:pt x="2080005" y="0"/>
                </a:lnTo>
                <a:lnTo>
                  <a:pt x="1907247" y="0"/>
                </a:lnTo>
                <a:lnTo>
                  <a:pt x="1867474" y="0"/>
                </a:lnTo>
                <a:lnTo>
                  <a:pt x="1469580" y="0"/>
                </a:lnTo>
                <a:lnTo>
                  <a:pt x="1239814" y="0"/>
                </a:lnTo>
                <a:lnTo>
                  <a:pt x="229766" y="0"/>
                </a:lnTo>
                <a:lnTo>
                  <a:pt x="0" y="0"/>
                </a:lnTo>
                <a:lnTo>
                  <a:pt x="0" y="316838"/>
                </a:lnTo>
                <a:lnTo>
                  <a:pt x="5435" y="316838"/>
                </a:lnTo>
                <a:lnTo>
                  <a:pt x="5435" y="1336593"/>
                </a:lnTo>
                <a:lnTo>
                  <a:pt x="5435" y="1755062"/>
                </a:lnTo>
                <a:lnTo>
                  <a:pt x="5435" y="1755062"/>
                </a:lnTo>
                <a:lnTo>
                  <a:pt x="5436" y="2958182"/>
                </a:lnTo>
                <a:lnTo>
                  <a:pt x="5436" y="3208245"/>
                </a:lnTo>
                <a:lnTo>
                  <a:pt x="539185" y="3208245"/>
                </a:lnTo>
                <a:lnTo>
                  <a:pt x="1108816" y="3208245"/>
                </a:lnTo>
                <a:lnTo>
                  <a:pt x="1169122" y="3204252"/>
                </a:lnTo>
                <a:lnTo>
                  <a:pt x="1245250" y="3204252"/>
                </a:lnTo>
                <a:lnTo>
                  <a:pt x="1245250" y="3208245"/>
                </a:lnTo>
                <a:lnTo>
                  <a:pt x="1778999" y="3208245"/>
                </a:lnTo>
                <a:lnTo>
                  <a:pt x="1911334" y="3208245"/>
                </a:lnTo>
                <a:lnTo>
                  <a:pt x="2312653" y="3208245"/>
                </a:lnTo>
                <a:lnTo>
                  <a:pt x="2348630" y="3208245"/>
                </a:lnTo>
                <a:lnTo>
                  <a:pt x="2740952" y="3208245"/>
                </a:lnTo>
                <a:lnTo>
                  <a:pt x="2786295" y="3204252"/>
                </a:lnTo>
                <a:lnTo>
                  <a:pt x="3006496" y="3204252"/>
                </a:lnTo>
                <a:lnTo>
                  <a:pt x="3151148" y="3204252"/>
                </a:lnTo>
                <a:lnTo>
                  <a:pt x="3151148" y="3208245"/>
                </a:lnTo>
                <a:lnTo>
                  <a:pt x="3552467" y="3208245"/>
                </a:lnTo>
                <a:lnTo>
                  <a:pt x="3980766" y="3208245"/>
                </a:lnTo>
                <a:lnTo>
                  <a:pt x="4026109" y="3204252"/>
                </a:lnTo>
                <a:lnTo>
                  <a:pt x="4246310" y="3204252"/>
                </a:lnTo>
                <a:lnTo>
                  <a:pt x="4674608" y="3204252"/>
                </a:lnTo>
                <a:cubicBezTo>
                  <a:pt x="4843543" y="3204252"/>
                  <a:pt x="4979491" y="3084653"/>
                  <a:pt x="4979491" y="2937994"/>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7" name="Text Placeholder 1">
            <a:extLst>
              <a:ext uri="{FF2B5EF4-FFF2-40B4-BE49-F238E27FC236}">
                <a16:creationId xmlns:a16="http://schemas.microsoft.com/office/drawing/2014/main" id="{6F5FAD6E-CFA5-7877-1EBB-02314B3DD712}"/>
              </a:ext>
            </a:extLst>
          </p:cNvPr>
          <p:cNvSpPr txBox="1">
            <a:spLocks/>
          </p:cNvSpPr>
          <p:nvPr/>
        </p:nvSpPr>
        <p:spPr>
          <a:xfrm>
            <a:off x="805639" y="2397479"/>
            <a:ext cx="2689729" cy="2783361"/>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540"/>
              </a:lnSpc>
              <a:spcBef>
                <a:spcPts val="0"/>
              </a:spcBef>
            </a:pPr>
            <a:r>
              <a:rPr lang="en-IE" sz="2800" b="1" dirty="0"/>
              <a:t>Cilj:</a:t>
            </a:r>
            <a:endParaRPr lang="en-IE" sz="800" b="1" dirty="0"/>
          </a:p>
          <a:p>
            <a:pPr algn="l">
              <a:lnSpc>
                <a:spcPts val="2340"/>
              </a:lnSpc>
              <a:spcBef>
                <a:spcPts val="0"/>
              </a:spcBef>
              <a:buClr>
                <a:srgbClr val="459597"/>
              </a:buClr>
            </a:pPr>
            <a:endParaRPr lang="en-IE" sz="2200" dirty="0"/>
          </a:p>
          <a:p>
            <a:pPr algn="l">
              <a:lnSpc>
                <a:spcPts val="2340"/>
              </a:lnSpc>
              <a:spcBef>
                <a:spcPts val="0"/>
              </a:spcBef>
              <a:buClr>
                <a:srgbClr val="459597"/>
              </a:buClr>
            </a:pPr>
            <a:r>
              <a:rPr lang="en-IE" sz="2200" dirty="0"/>
              <a:t>Pomagati učencem raziskati, kako lahko njihova ideja o nastanitvi aktivira in okrepi lokalne gospodarske ekosisteme prek partnerstev, nabave in integracije storitev.</a:t>
            </a:r>
          </a:p>
          <a:p>
            <a:pPr algn="l">
              <a:lnSpc>
                <a:spcPts val="2340"/>
              </a:lnSpc>
              <a:spcBef>
                <a:spcPts val="0"/>
              </a:spcBef>
              <a:buClr>
                <a:srgbClr val="459597"/>
              </a:buClr>
            </a:pPr>
            <a:endParaRPr lang="en-IE" sz="2200" dirty="0"/>
          </a:p>
          <a:p>
            <a:pPr algn="l">
              <a:lnSpc>
                <a:spcPts val="2340"/>
              </a:lnSpc>
              <a:spcBef>
                <a:spcPts val="0"/>
              </a:spcBef>
              <a:buClr>
                <a:srgbClr val="459597"/>
              </a:buClr>
            </a:pPr>
            <a:endParaRPr lang="en-IE" sz="2200" dirty="0"/>
          </a:p>
          <a:p>
            <a:pPr algn="l">
              <a:lnSpc>
                <a:spcPts val="2540"/>
              </a:lnSpc>
              <a:spcBef>
                <a:spcPts val="0"/>
              </a:spcBef>
              <a:buClr>
                <a:srgbClr val="459597"/>
              </a:buClr>
            </a:pPr>
            <a:endParaRPr lang="en-IE" sz="2200" dirty="0"/>
          </a:p>
          <a:p>
            <a:pPr algn="l">
              <a:lnSpc>
                <a:spcPts val="2540"/>
              </a:lnSpc>
              <a:spcBef>
                <a:spcPts val="0"/>
              </a:spcBef>
            </a:pPr>
            <a:endParaRPr lang="en-US" sz="2400" dirty="0"/>
          </a:p>
        </p:txBody>
      </p:sp>
      <p:pic>
        <p:nvPicPr>
          <p:cNvPr id="9" name="Picture 8">
            <a:extLst>
              <a:ext uri="{FF2B5EF4-FFF2-40B4-BE49-F238E27FC236}">
                <a16:creationId xmlns:a16="http://schemas.microsoft.com/office/drawing/2014/main" id="{F4BC3190-3133-1BEF-C6CA-C8587CC81D55}"/>
              </a:ext>
            </a:extLst>
          </p:cNvPr>
          <p:cNvPicPr>
            <a:picLocks noChangeAspect="1"/>
          </p:cNvPicPr>
          <p:nvPr/>
        </p:nvPicPr>
        <p:blipFill>
          <a:blip r:embed="rId4">
            <a:biLevel thresh="25000"/>
            <a:alphaModFix amt="45000"/>
            <a:extLst>
              <a:ext uri="{28A0092B-C50C-407E-A947-70E740481C1C}">
                <a14:useLocalDpi xmlns:a14="http://schemas.microsoft.com/office/drawing/2010/main" val="0"/>
              </a:ext>
            </a:extLst>
          </a:blip>
          <a:srcRect l="59438" t="-10658" r="-1236" b="60560"/>
          <a:stretch/>
        </p:blipFill>
        <p:spPr>
          <a:xfrm>
            <a:off x="1499300" y="4717837"/>
            <a:ext cx="3580276" cy="2659133"/>
          </a:xfrm>
          <a:prstGeom prst="rect">
            <a:avLst/>
          </a:prstGeom>
        </p:spPr>
      </p:pic>
    </p:spTree>
    <p:extLst>
      <p:ext uri="{BB962C8B-B14F-4D97-AF65-F5344CB8AC3E}">
        <p14:creationId xmlns:p14="http://schemas.microsoft.com/office/powerpoint/2010/main" val="20546981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51B3E8-B9BD-F1F7-084A-DC78C86E03DE}"/>
            </a:ext>
          </a:extLst>
        </p:cNvPr>
        <p:cNvGrpSpPr/>
        <p:nvPr/>
      </p:nvGrpSpPr>
      <p:grpSpPr>
        <a:xfrm>
          <a:off x="0" y="0"/>
          <a:ext cx="0" cy="0"/>
          <a:chOff x="0" y="0"/>
          <a:chExt cx="0" cy="0"/>
        </a:xfrm>
      </p:grpSpPr>
      <p:pic>
        <p:nvPicPr>
          <p:cNvPr id="10" name="Graphic 9" descr="Signature with solid fill">
            <a:extLst>
              <a:ext uri="{FF2B5EF4-FFF2-40B4-BE49-F238E27FC236}">
                <a16:creationId xmlns:a16="http://schemas.microsoft.com/office/drawing/2014/main" id="{91D6A220-BFCE-B33D-ABCB-A40A8897BCD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1359" y="368580"/>
            <a:ext cx="724065" cy="724065"/>
          </a:xfrm>
          <a:prstGeom prst="rect">
            <a:avLst/>
          </a:prstGeom>
        </p:spPr>
      </p:pic>
      <p:sp>
        <p:nvSpPr>
          <p:cNvPr id="13" name="Slide Number Placeholder 5">
            <a:extLst>
              <a:ext uri="{FF2B5EF4-FFF2-40B4-BE49-F238E27FC236}">
                <a16:creationId xmlns:a16="http://schemas.microsoft.com/office/drawing/2014/main" id="{35CC7F53-9CE2-2360-4776-514B53EF0A80}"/>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43</a:t>
            </a:fld>
            <a:endParaRPr lang="fr-CA" sz="1200" dirty="0">
              <a:solidFill>
                <a:schemeClr val="bg1"/>
              </a:solidFill>
            </a:endParaRPr>
          </a:p>
        </p:txBody>
      </p:sp>
      <p:sp>
        <p:nvSpPr>
          <p:cNvPr id="2" name="Text Placeholder 5">
            <a:extLst>
              <a:ext uri="{FF2B5EF4-FFF2-40B4-BE49-F238E27FC236}">
                <a16:creationId xmlns:a16="http://schemas.microsoft.com/office/drawing/2014/main" id="{864D9E78-D41E-8340-4845-1948DB2B68F0}"/>
              </a:ext>
            </a:extLst>
          </p:cNvPr>
          <p:cNvSpPr txBox="1">
            <a:spLocks/>
          </p:cNvSpPr>
          <p:nvPr/>
        </p:nvSpPr>
        <p:spPr>
          <a:xfrm>
            <a:off x="937708" y="763768"/>
            <a:ext cx="7991139" cy="7207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rgbClr val="EC7C69"/>
                </a:solidFill>
              </a:rPr>
              <a:t>Praktična vaja: </a:t>
            </a:r>
            <a:r>
              <a:rPr lang="en-US" sz="3600" dirty="0">
                <a:solidFill>
                  <a:srgbClr val="414141"/>
                </a:solidFill>
              </a:rPr>
              <a:t>Ocenite vpliv: Oblikovanje lokalne turistične vrednostne verige</a:t>
            </a:r>
          </a:p>
          <a:p>
            <a:pPr marL="0" indent="0">
              <a:buNone/>
            </a:pPr>
            <a:endParaRPr lang="en-US" sz="3600" b="1" dirty="0">
              <a:solidFill>
                <a:srgbClr val="EC7C69"/>
              </a:solidFill>
            </a:endParaRPr>
          </a:p>
        </p:txBody>
      </p:sp>
      <p:sp>
        <p:nvSpPr>
          <p:cNvPr id="3" name="Text Placeholder 1">
            <a:extLst>
              <a:ext uri="{FF2B5EF4-FFF2-40B4-BE49-F238E27FC236}">
                <a16:creationId xmlns:a16="http://schemas.microsoft.com/office/drawing/2014/main" id="{D368E03F-06EC-3E1C-3E50-4D5AD7B63151}"/>
              </a:ext>
            </a:extLst>
          </p:cNvPr>
          <p:cNvSpPr txBox="1">
            <a:spLocks/>
          </p:cNvSpPr>
          <p:nvPr/>
        </p:nvSpPr>
        <p:spPr>
          <a:xfrm>
            <a:off x="937708" y="2106944"/>
            <a:ext cx="10743758"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buClr>
                <a:srgbClr val="459597"/>
              </a:buClr>
            </a:pPr>
            <a:r>
              <a:rPr lang="en-IE" sz="2800" b="1" dirty="0">
                <a:solidFill>
                  <a:srgbClr val="EC7C69"/>
                </a:solidFill>
              </a:rPr>
              <a:t>Koraki:</a:t>
            </a:r>
          </a:p>
          <a:p>
            <a:pPr algn="l">
              <a:lnSpc>
                <a:spcPts val="2340"/>
              </a:lnSpc>
              <a:spcBef>
                <a:spcPts val="0"/>
              </a:spcBef>
              <a:buClr>
                <a:srgbClr val="459597"/>
              </a:buClr>
            </a:pPr>
            <a:endParaRPr lang="en-IE" sz="2400" b="1" dirty="0">
              <a:solidFill>
                <a:srgbClr val="EC7C69"/>
              </a:solidFill>
            </a:endParaRPr>
          </a:p>
          <a:p>
            <a:pPr marL="342900" indent="-342900" algn="l">
              <a:lnSpc>
                <a:spcPts val="2340"/>
              </a:lnSpc>
              <a:spcBef>
                <a:spcPts val="0"/>
              </a:spcBef>
              <a:buClr>
                <a:srgbClr val="459597"/>
              </a:buClr>
              <a:buFont typeface="Wingdings" pitchFamily="2" charset="2"/>
              <a:buChar char="q"/>
            </a:pPr>
            <a:r>
              <a:rPr lang="en-IE" sz="2200" b="1" dirty="0" err="1">
                <a:solidFill>
                  <a:srgbClr val="414141"/>
                </a:solidFill>
              </a:rPr>
              <a:t>Zemljevid</a:t>
            </a:r>
            <a:r>
              <a:rPr lang="en-IE" sz="2200" b="1" dirty="0">
                <a:solidFill>
                  <a:srgbClr val="414141"/>
                </a:solidFill>
              </a:rPr>
              <a:t> </a:t>
            </a:r>
            <a:r>
              <a:rPr lang="en-IE" sz="2200" b="1" dirty="0" err="1">
                <a:solidFill>
                  <a:srgbClr val="414141"/>
                </a:solidFill>
              </a:rPr>
              <a:t>vrednostne</a:t>
            </a:r>
            <a:r>
              <a:rPr lang="en-IE" sz="2200" b="1" dirty="0">
                <a:solidFill>
                  <a:srgbClr val="414141"/>
                </a:solidFill>
              </a:rPr>
              <a:t> </a:t>
            </a:r>
            <a:r>
              <a:rPr lang="en-IE" sz="2200" b="1" dirty="0" err="1">
                <a:solidFill>
                  <a:srgbClr val="414141"/>
                </a:solidFill>
              </a:rPr>
              <a:t>verige</a:t>
            </a:r>
            <a:endParaRPr lang="en-IE" sz="2200" b="1" dirty="0" err="1">
              <a:solidFill>
                <a:srgbClr val="414141"/>
              </a:solidFill>
              <a:ea typeface="Calibri"/>
              <a:cs typeface="Calibri"/>
            </a:endParaRPr>
          </a:p>
          <a:p>
            <a:pPr marL="360045" algn="l">
              <a:lnSpc>
                <a:spcPts val="2340"/>
              </a:lnSpc>
              <a:spcBef>
                <a:spcPts val="0"/>
              </a:spcBef>
              <a:buClr>
                <a:srgbClr val="459597"/>
              </a:buClr>
            </a:pPr>
            <a:r>
              <a:rPr lang="en-IE" sz="2200" dirty="0">
                <a:solidFill>
                  <a:srgbClr val="414141"/>
                </a:solidFill>
              </a:rPr>
              <a:t>Ustvarite preprost vizualni zemljevid (uporabite puščice ali diagram poteka), ki prikazuje, kako materiali in storitve vplivajo na vaš projekt (npr. lokalni kamen → gradnja; oljčno olje → zajtrk za goste), prihodki, promocija ali prepoznavnost se vračajo v skupnost, gostje so prek vaše nastanitve povezani z lokalnimi doživetji.</a:t>
            </a:r>
            <a:endParaRPr lang="en-IE" sz="2200" dirty="0">
              <a:solidFill>
                <a:srgbClr val="414141"/>
              </a:solidFill>
              <a:ea typeface="Calibri" panose="020F0502020204030204"/>
              <a:cs typeface="Calibri" panose="020F0502020204030204"/>
            </a:endParaRPr>
          </a:p>
          <a:p>
            <a:pPr marL="342900" indent="-342900" algn="l">
              <a:lnSpc>
                <a:spcPts val="2340"/>
              </a:lnSpc>
              <a:spcBef>
                <a:spcPts val="0"/>
              </a:spcBef>
              <a:buClr>
                <a:srgbClr val="459597"/>
              </a:buClr>
              <a:buFont typeface="Wingdings" pitchFamily="2" charset="2"/>
              <a:buChar char="q"/>
            </a:pPr>
            <a:endParaRPr lang="en-IE" sz="2200" b="1" dirty="0">
              <a:solidFill>
                <a:srgbClr val="414141"/>
              </a:solidFill>
            </a:endParaRPr>
          </a:p>
          <a:p>
            <a:pPr marL="342900" indent="-342900" algn="l">
              <a:lnSpc>
                <a:spcPts val="2340"/>
              </a:lnSpc>
              <a:spcBef>
                <a:spcPts val="0"/>
              </a:spcBef>
              <a:buClr>
                <a:srgbClr val="459597"/>
              </a:buClr>
              <a:buFont typeface="Wingdings" pitchFamily="2" charset="2"/>
              <a:buChar char="q"/>
            </a:pPr>
            <a:r>
              <a:rPr lang="en-IE" sz="2200" b="1" dirty="0" err="1">
                <a:solidFill>
                  <a:srgbClr val="414141"/>
                </a:solidFill>
              </a:rPr>
              <a:t>Poudarite</a:t>
            </a:r>
            <a:r>
              <a:rPr lang="en-IE" sz="2200" b="1" dirty="0">
                <a:solidFill>
                  <a:srgbClr val="414141"/>
                </a:solidFill>
              </a:rPr>
              <a:t> </a:t>
            </a:r>
            <a:r>
              <a:rPr lang="en-IE" sz="2200" b="1" dirty="0" err="1">
                <a:solidFill>
                  <a:srgbClr val="414141"/>
                </a:solidFill>
              </a:rPr>
              <a:t>ključna</a:t>
            </a:r>
            <a:r>
              <a:rPr lang="en-IE" sz="2200" b="1" dirty="0">
                <a:solidFill>
                  <a:srgbClr val="414141"/>
                </a:solidFill>
              </a:rPr>
              <a:t> </a:t>
            </a:r>
            <a:r>
              <a:rPr lang="en-IE" sz="2200" b="1" dirty="0" err="1">
                <a:solidFill>
                  <a:srgbClr val="414141"/>
                </a:solidFill>
              </a:rPr>
              <a:t>partnerstva</a:t>
            </a:r>
            <a:endParaRPr lang="en-IE" sz="2200" b="1" dirty="0" err="1">
              <a:solidFill>
                <a:srgbClr val="414141"/>
              </a:solidFill>
              <a:ea typeface="Calibri"/>
              <a:cs typeface="Calibri"/>
            </a:endParaRPr>
          </a:p>
          <a:p>
            <a:pPr marL="360045" algn="l">
              <a:lnSpc>
                <a:spcPts val="2340"/>
              </a:lnSpc>
              <a:spcBef>
                <a:spcPts val="0"/>
              </a:spcBef>
              <a:buClr>
                <a:srgbClr val="459597"/>
              </a:buClr>
            </a:pPr>
            <a:r>
              <a:rPr lang="en-IE" sz="2200" dirty="0">
                <a:solidFill>
                  <a:srgbClr val="414141"/>
                </a:solidFill>
              </a:rPr>
              <a:t>Opredelite 2–3 strateška partnerstva, ki bi imela največji vpliv na skupnost in gospodarstvo.</a:t>
            </a:r>
            <a:endParaRPr lang="en-IE" sz="2200" dirty="0">
              <a:solidFill>
                <a:srgbClr val="414141"/>
              </a:solidFill>
              <a:ea typeface="Calibri" panose="020F0502020204030204"/>
              <a:cs typeface="Calibri" panose="020F0502020204030204"/>
            </a:endParaRPr>
          </a:p>
          <a:p>
            <a:pPr marL="360045" algn="l">
              <a:lnSpc>
                <a:spcPts val="2340"/>
              </a:lnSpc>
              <a:spcBef>
                <a:spcPts val="0"/>
              </a:spcBef>
              <a:buClr>
                <a:srgbClr val="459597"/>
              </a:buClr>
            </a:pPr>
            <a:endParaRPr lang="en-IE" sz="2200" i="1" dirty="0">
              <a:solidFill>
                <a:srgbClr val="414141"/>
              </a:solidFill>
              <a:ea typeface="Calibri" panose="020F0502020204030204"/>
              <a:cs typeface="Calibri" panose="020F0502020204030204"/>
            </a:endParaRPr>
          </a:p>
          <a:p>
            <a:pPr algn="l">
              <a:lnSpc>
                <a:spcPts val="2340"/>
              </a:lnSpc>
              <a:spcBef>
                <a:spcPts val="0"/>
              </a:spcBef>
              <a:buClr>
                <a:srgbClr val="459597"/>
              </a:buClr>
            </a:pPr>
            <a:endParaRPr lang="en-IE" sz="2200" dirty="0">
              <a:solidFill>
                <a:srgbClr val="414141"/>
              </a:solidFill>
            </a:endParaRPr>
          </a:p>
          <a:p>
            <a:pPr algn="l">
              <a:lnSpc>
                <a:spcPts val="2340"/>
              </a:lnSpc>
              <a:spcBef>
                <a:spcPts val="0"/>
              </a:spcBef>
              <a:buClr>
                <a:srgbClr val="459597"/>
              </a:buClr>
            </a:pPr>
            <a:endParaRPr lang="en-IE" sz="2200" dirty="0">
              <a:solidFill>
                <a:srgbClr val="414141"/>
              </a:solidFill>
            </a:endParaRPr>
          </a:p>
          <a:p>
            <a:pPr marL="457200" indent="-457200" algn="l">
              <a:lnSpc>
                <a:spcPts val="2340"/>
              </a:lnSpc>
              <a:spcBef>
                <a:spcPts val="0"/>
              </a:spcBef>
              <a:buClr>
                <a:srgbClr val="459597"/>
              </a:buClr>
              <a:buFont typeface="+mj-lt"/>
              <a:buAutoNum type="arabicPeriod"/>
            </a:pPr>
            <a:endParaRPr lang="en-IE" sz="2400" dirty="0">
              <a:solidFill>
                <a:srgbClr val="414141"/>
              </a:solidFill>
            </a:endParaRPr>
          </a:p>
          <a:p>
            <a:pPr algn="l">
              <a:lnSpc>
                <a:spcPts val="2540"/>
              </a:lnSpc>
              <a:spcBef>
                <a:spcPts val="0"/>
              </a:spcBef>
            </a:pPr>
            <a:endParaRPr lang="en-US" sz="2400" dirty="0">
              <a:solidFill>
                <a:srgbClr val="414141"/>
              </a:solidFill>
            </a:endParaRPr>
          </a:p>
        </p:txBody>
      </p:sp>
    </p:spTree>
    <p:extLst>
      <p:ext uri="{BB962C8B-B14F-4D97-AF65-F5344CB8AC3E}">
        <p14:creationId xmlns:p14="http://schemas.microsoft.com/office/powerpoint/2010/main" val="308633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4440C2-D575-A7F9-AA8D-3B8AFDE9E828}"/>
            </a:ext>
          </a:extLst>
        </p:cNvPr>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916A4E00-1E77-6A85-E09D-39CBF1C106D8}"/>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44</a:t>
            </a:fld>
            <a:endParaRPr lang="fr-CA" sz="1200" dirty="0">
              <a:solidFill>
                <a:schemeClr val="bg1"/>
              </a:solidFill>
            </a:endParaRPr>
          </a:p>
        </p:txBody>
      </p:sp>
      <p:sp>
        <p:nvSpPr>
          <p:cNvPr id="8" name="Freeform 7">
            <a:extLst>
              <a:ext uri="{FF2B5EF4-FFF2-40B4-BE49-F238E27FC236}">
                <a16:creationId xmlns:a16="http://schemas.microsoft.com/office/drawing/2014/main" id="{5F5D2C36-1A96-F13D-52A7-7F241153E085}"/>
              </a:ext>
            </a:extLst>
          </p:cNvPr>
          <p:cNvSpPr/>
          <p:nvPr/>
        </p:nvSpPr>
        <p:spPr>
          <a:xfrm>
            <a:off x="33940" y="426469"/>
            <a:ext cx="4969498" cy="875479"/>
          </a:xfrm>
          <a:custGeom>
            <a:avLst/>
            <a:gdLst>
              <a:gd name="connsiteX0" fmla="*/ 0 w 4969498"/>
              <a:gd name="connsiteY0" fmla="*/ 0 h 875479"/>
              <a:gd name="connsiteX1" fmla="*/ 259418 w 4969498"/>
              <a:gd name="connsiteY1" fmla="*/ 0 h 875479"/>
              <a:gd name="connsiteX2" fmla="*/ 479934 w 4969498"/>
              <a:gd name="connsiteY2" fmla="*/ 0 h 875479"/>
              <a:gd name="connsiteX3" fmla="*/ 983356 w 4969498"/>
              <a:gd name="connsiteY3" fmla="*/ 0 h 875479"/>
              <a:gd name="connsiteX4" fmla="*/ 1888567 w 4969498"/>
              <a:gd name="connsiteY4" fmla="*/ 0 h 875479"/>
              <a:gd name="connsiteX5" fmla="*/ 2024418 w 4969498"/>
              <a:gd name="connsiteY5" fmla="*/ 0 h 875479"/>
              <a:gd name="connsiteX6" fmla="*/ 2612505 w 4969498"/>
              <a:gd name="connsiteY6" fmla="*/ 0 h 875479"/>
              <a:gd name="connsiteX7" fmla="*/ 2748356 w 4969498"/>
              <a:gd name="connsiteY7" fmla="*/ 0 h 875479"/>
              <a:gd name="connsiteX8" fmla="*/ 3653567 w 4969498"/>
              <a:gd name="connsiteY8" fmla="*/ 0 h 875479"/>
              <a:gd name="connsiteX9" fmla="*/ 4377505 w 4969498"/>
              <a:gd name="connsiteY9" fmla="*/ 0 h 875479"/>
              <a:gd name="connsiteX10" fmla="*/ 4969498 w 4969498"/>
              <a:gd name="connsiteY10" fmla="*/ 473717 h 875479"/>
              <a:gd name="connsiteX11" fmla="*/ 4969498 w 4969498"/>
              <a:gd name="connsiteY11" fmla="*/ 875479 h 875479"/>
              <a:gd name="connsiteX12" fmla="*/ 4245560 w 4969498"/>
              <a:gd name="connsiteY12" fmla="*/ 875479 h 875479"/>
              <a:gd name="connsiteX13" fmla="*/ 3340349 w 4969498"/>
              <a:gd name="connsiteY13" fmla="*/ 875479 h 875479"/>
              <a:gd name="connsiteX14" fmla="*/ 3204498 w 4969498"/>
              <a:gd name="connsiteY14" fmla="*/ 875479 h 875479"/>
              <a:gd name="connsiteX15" fmla="*/ 2616411 w 4969498"/>
              <a:gd name="connsiteY15" fmla="*/ 875479 h 875479"/>
              <a:gd name="connsiteX16" fmla="*/ 2480560 w 4969498"/>
              <a:gd name="connsiteY16" fmla="*/ 875479 h 875479"/>
              <a:gd name="connsiteX17" fmla="*/ 1575349 w 4969498"/>
              <a:gd name="connsiteY17" fmla="*/ 875479 h 875479"/>
              <a:gd name="connsiteX18" fmla="*/ 851411 w 4969498"/>
              <a:gd name="connsiteY18" fmla="*/ 875479 h 875479"/>
              <a:gd name="connsiteX19" fmla="*/ 479934 w 4969498"/>
              <a:gd name="connsiteY19" fmla="*/ 875479 h 875479"/>
              <a:gd name="connsiteX20" fmla="*/ 0 w 4969498"/>
              <a:gd name="connsiteY20" fmla="*/ 875479 h 875479"/>
              <a:gd name="connsiteX21" fmla="*/ 0 w 4969498"/>
              <a:gd name="connsiteY21" fmla="*/ 469593 h 875479"/>
              <a:gd name="connsiteX22" fmla="*/ 0 w 4969498"/>
              <a:gd name="connsiteY22" fmla="*/ 333742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69498" h="875479">
                <a:moveTo>
                  <a:pt x="0" y="0"/>
                </a:moveTo>
                <a:lnTo>
                  <a:pt x="259418" y="0"/>
                </a:lnTo>
                <a:lnTo>
                  <a:pt x="479934" y="0"/>
                </a:lnTo>
                <a:lnTo>
                  <a:pt x="983356" y="0"/>
                </a:lnTo>
                <a:lnTo>
                  <a:pt x="1888567" y="0"/>
                </a:lnTo>
                <a:lnTo>
                  <a:pt x="2024418" y="0"/>
                </a:lnTo>
                <a:lnTo>
                  <a:pt x="2612505" y="0"/>
                </a:lnTo>
                <a:lnTo>
                  <a:pt x="2748356" y="0"/>
                </a:lnTo>
                <a:lnTo>
                  <a:pt x="3653567" y="0"/>
                </a:lnTo>
                <a:lnTo>
                  <a:pt x="4377505" y="0"/>
                </a:lnTo>
                <a:cubicBezTo>
                  <a:pt x="4703477" y="0"/>
                  <a:pt x="4969498" y="212873"/>
                  <a:pt x="4969498" y="473717"/>
                </a:cubicBezTo>
                <a:lnTo>
                  <a:pt x="4969498" y="875479"/>
                </a:lnTo>
                <a:lnTo>
                  <a:pt x="4245560" y="875479"/>
                </a:lnTo>
                <a:lnTo>
                  <a:pt x="3340349" y="875479"/>
                </a:lnTo>
                <a:lnTo>
                  <a:pt x="3204498" y="875479"/>
                </a:lnTo>
                <a:lnTo>
                  <a:pt x="2616411" y="875479"/>
                </a:lnTo>
                <a:lnTo>
                  <a:pt x="2480560" y="875479"/>
                </a:lnTo>
                <a:lnTo>
                  <a:pt x="1575349" y="875479"/>
                </a:lnTo>
                <a:lnTo>
                  <a:pt x="851411" y="875479"/>
                </a:lnTo>
                <a:lnTo>
                  <a:pt x="479934" y="875479"/>
                </a:lnTo>
                <a:lnTo>
                  <a:pt x="0" y="875479"/>
                </a:lnTo>
                <a:lnTo>
                  <a:pt x="0" y="469593"/>
                </a:lnTo>
                <a:lnTo>
                  <a:pt x="0" y="333742"/>
                </a:lnTo>
                <a:close/>
              </a:path>
            </a:pathLst>
          </a:custGeom>
          <a:solidFill>
            <a:srgbClr val="45959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3" name="Text Placeholder 23">
            <a:extLst>
              <a:ext uri="{FF2B5EF4-FFF2-40B4-BE49-F238E27FC236}">
                <a16:creationId xmlns:a16="http://schemas.microsoft.com/office/drawing/2014/main" id="{081AF1E7-9B88-92B8-981A-1DAA2400E6A7}"/>
              </a:ext>
            </a:extLst>
          </p:cNvPr>
          <p:cNvSpPr txBox="1">
            <a:spLocks/>
          </p:cNvSpPr>
          <p:nvPr/>
        </p:nvSpPr>
        <p:spPr>
          <a:xfrm>
            <a:off x="792766" y="547917"/>
            <a:ext cx="9108472"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Dodatno branje</a:t>
            </a:r>
          </a:p>
        </p:txBody>
      </p:sp>
      <p:graphicFrame>
        <p:nvGraphicFramePr>
          <p:cNvPr id="5" name="Table 4">
            <a:extLst>
              <a:ext uri="{FF2B5EF4-FFF2-40B4-BE49-F238E27FC236}">
                <a16:creationId xmlns:a16="http://schemas.microsoft.com/office/drawing/2014/main" id="{00F5DF40-170A-8C3B-ECA6-E3572171AFE1}"/>
              </a:ext>
            </a:extLst>
          </p:cNvPr>
          <p:cNvGraphicFramePr>
            <a:graphicFrameLocks noGrp="1"/>
          </p:cNvGraphicFramePr>
          <p:nvPr/>
        </p:nvGraphicFramePr>
        <p:xfrm>
          <a:off x="792767" y="1537696"/>
          <a:ext cx="10522934" cy="3556000"/>
        </p:xfrm>
        <a:graphic>
          <a:graphicData uri="http://schemas.openxmlformats.org/drawingml/2006/table">
            <a:tbl>
              <a:tblPr firstRow="1" bandRow="1">
                <a:tableStyleId>{5C22544A-7EE6-4342-B048-85BDC9FD1C3A}</a:tableStyleId>
              </a:tblPr>
              <a:tblGrid>
                <a:gridCol w="2888560">
                  <a:extLst>
                    <a:ext uri="{9D8B030D-6E8A-4147-A177-3AD203B41FA5}">
                      <a16:colId xmlns:a16="http://schemas.microsoft.com/office/drawing/2014/main" val="2947246601"/>
                    </a:ext>
                  </a:extLst>
                </a:gridCol>
                <a:gridCol w="7634374">
                  <a:extLst>
                    <a:ext uri="{9D8B030D-6E8A-4147-A177-3AD203B41FA5}">
                      <a16:colId xmlns:a16="http://schemas.microsoft.com/office/drawing/2014/main" val="4224813332"/>
                    </a:ext>
                  </a:extLst>
                </a:gridCol>
              </a:tblGrid>
              <a:tr h="370840">
                <a:tc>
                  <a:txBody>
                    <a:bodyPr/>
                    <a:lstStyle/>
                    <a:p>
                      <a:r>
                        <a:rPr lang="en-IE" sz="2400" dirty="0"/>
                        <a:t>Ime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sz="2400" dirty="0"/>
                        <a:t>Opis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069488708"/>
                  </a:ext>
                </a:extLst>
              </a:tr>
              <a:tr h="370840">
                <a:tc>
                  <a:txBody>
                    <a:bodyPr/>
                    <a:lstStyle/>
                    <a:p>
                      <a:pPr marL="0" marR="0" lvl="0" indent="0" algn="l">
                        <a:lnSpc>
                          <a:spcPts val="1960"/>
                        </a:lnSpc>
                        <a:spcBef>
                          <a:spcPts val="0"/>
                        </a:spcBef>
                        <a:spcAft>
                          <a:spcPts val="0"/>
                        </a:spcAft>
                        <a:buNone/>
                      </a:pPr>
                      <a:r>
                        <a:rPr lang="en-US" sz="1800" b="1" i="0" u="none" strike="noStrike" kern="1200" cap="none" noProof="0" dirty="0">
                          <a:solidFill>
                            <a:srgbClr val="459597"/>
                          </a:solidFill>
                          <a:effectLst/>
                          <a:latin typeface="Calibri" panose="020F0502020204030204" pitchFamily="34" charset="0"/>
                          <a:cs typeface="Calibri" panose="020F0502020204030204" pitchFamily="34" charset="0"/>
                        </a:rPr>
                        <a:t>Turizem in razvoj podeželja – politična perspektiva</a:t>
                      </a:r>
                      <a:endParaRPr lang="en-US" sz="1800" b="1" i="0" kern="1200" cap="none" dirty="0">
                        <a:solidFill>
                          <a:srgbClr val="459597"/>
                        </a:solidFill>
                        <a:effectLst/>
                        <a:latin typeface="Calibri" panose="020F0502020204030204" pitchFamily="34" charset="0"/>
                        <a:ea typeface="+mn-ea"/>
                        <a:cs typeface="Calibri" panose="020F0502020204030204" pitchFamily="34" charset="0"/>
                      </a:endParaRPr>
                    </a:p>
                    <a:p>
                      <a:pPr marL="0" marR="0" lvl="0" indent="0" algn="l">
                        <a:lnSpc>
                          <a:spcPts val="1960"/>
                        </a:lnSpc>
                        <a:spcBef>
                          <a:spcPts val="0"/>
                        </a:spcBef>
                        <a:spcAft>
                          <a:spcPts val="0"/>
                        </a:spcAft>
                        <a:buNone/>
                      </a:pPr>
                      <a:endParaRPr lang="en-US" sz="1800" b="0" i="0" u="none" strike="noStrike" kern="1200" noProof="0" dirty="0">
                        <a:solidFill>
                          <a:srgbClr val="414141"/>
                        </a:solidFill>
                        <a:effectLst/>
                        <a:latin typeface="Calibri" panose="020F0502020204030204" pitchFamily="34" charset="0"/>
                        <a:cs typeface="Calibri" panose="020F0502020204030204" pitchFamily="34" charset="0"/>
                      </a:endParaRPr>
                    </a:p>
                    <a:p>
                      <a:pPr marL="0" marR="0" lvl="0" indent="0" algn="l">
                        <a:lnSpc>
                          <a:spcPts val="1960"/>
                        </a:lnSpc>
                        <a:spcBef>
                          <a:spcPts val="0"/>
                        </a:spcBef>
                        <a:spcAft>
                          <a:spcPts val="0"/>
                        </a:spcAft>
                        <a:buNone/>
                      </a:pPr>
                      <a:r>
                        <a:rPr lang="en-US" sz="1800" b="0" i="0" u="none" strike="noStrike" kern="1200" noProof="0" dirty="0">
                          <a:solidFill>
                            <a:srgbClr val="414141"/>
                          </a:solidFill>
                          <a:effectLst/>
                          <a:latin typeface="Calibri" panose="020F0502020204030204" pitchFamily="34" charset="0"/>
                          <a:cs typeface="Calibri" panose="020F0502020204030204" pitchFamily="34" charset="0"/>
                        </a:rPr>
                        <a:t>UNWTO</a:t>
                      </a:r>
                      <a:endParaRPr lang="en-US" sz="1800" kern="1200" dirty="0">
                        <a:solidFill>
                          <a:srgbClr val="414141"/>
                        </a:solidFill>
                        <a:latin typeface="Calibri" panose="020F0502020204030204" pitchFamily="34" charset="0"/>
                        <a:ea typeface="+mn-ea"/>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l">
                        <a:lnSpc>
                          <a:spcPts val="1960"/>
                        </a:lnSpc>
                        <a:buClr>
                          <a:srgbClr val="01A54E"/>
                        </a:buClr>
                      </a:pPr>
                      <a:r>
                        <a:rPr lang="en-US" sz="1800" b="0" i="0" u="none" strike="noStrike" kern="1200" noProof="0" dirty="0">
                          <a:solidFill>
                            <a:srgbClr val="414141"/>
                          </a:solidFill>
                          <a:effectLst/>
                          <a:latin typeface="Calibri" panose="020F0502020204030204" pitchFamily="34" charset="0"/>
                          <a:cs typeface="Calibri" panose="020F0502020204030204" pitchFamily="34" charset="0"/>
                        </a:rPr>
                        <a:t>Ta publikacija raziskuje, kako lahko turizem postane orodje za oživitev podeželja. Nudi smernice za oblikovanje turističnih politik, ki temeljijo na kraju, podpirajo lokalno gospodarstvo, preprečujejo prekomerno razvoj in spodbujajo sodelovanje skupnosti.</a:t>
                      </a:r>
                      <a:endParaRPr lang="en-US" sz="1800" b="0" i="0" u="none" strike="noStrike" kern="1200" noProof="0" dirty="0">
                        <a:solidFill>
                          <a:srgbClr val="414141"/>
                        </a:solidFill>
                        <a:effectLst/>
                        <a:latin typeface="Calibri" panose="020F0502020204030204" pitchFamily="34" charset="0"/>
                        <a:ea typeface="+mn-ea"/>
                        <a:cs typeface="Calibri" panose="020F0502020204030204" pitchFamily="34" charset="0"/>
                      </a:endParaRPr>
                    </a:p>
                    <a:p>
                      <a:pPr marL="0" indent="0" algn="l">
                        <a:lnSpc>
                          <a:spcPct val="100000"/>
                        </a:lnSpc>
                        <a:buClr>
                          <a:srgbClr val="01A54E"/>
                        </a:buClr>
                      </a:pPr>
                      <a:endParaRPr lang="en-US" sz="800" b="0" i="0" u="none" strike="noStrike" kern="1200" noProof="0" dirty="0">
                        <a:solidFill>
                          <a:srgbClr val="414141"/>
                        </a:solidFill>
                        <a:effectLst/>
                        <a:latin typeface="Calibri" panose="020F0502020204030204" pitchFamily="34" charset="0"/>
                        <a:ea typeface="+mn-ea"/>
                        <a:cs typeface="Calibri" panose="020F0502020204030204" pitchFamily="34" charset="0"/>
                      </a:endParaRPr>
                    </a:p>
                    <a:p>
                      <a:pPr marL="0" indent="0" algn="l">
                        <a:lnSpc>
                          <a:spcPts val="1960"/>
                        </a:lnSpc>
                        <a:buClr>
                          <a:srgbClr val="01A54E"/>
                        </a:buClr>
                      </a:pPr>
                      <a:r>
                        <a:rPr lang="it-IT" dirty="0">
                          <a:solidFill>
                            <a:srgbClr val="459597"/>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https://www.unwto.org/tourism-and-rural-development</a:t>
                      </a:r>
                      <a:endParaRPr lang="it-IT" dirty="0">
                        <a:solidFill>
                          <a:srgbClr val="459597"/>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8462431"/>
                  </a:ext>
                </a:extLst>
              </a:tr>
              <a:tr h="370840">
                <a:tc>
                  <a:txBody>
                    <a:bodyPr/>
                    <a:lstStyle/>
                    <a:p>
                      <a:pPr marL="0" marR="0" lvl="0" indent="0" algn="l">
                        <a:lnSpc>
                          <a:spcPts val="1960"/>
                        </a:lnSpc>
                        <a:spcBef>
                          <a:spcPts val="0"/>
                        </a:spcBef>
                        <a:spcAft>
                          <a:spcPts val="0"/>
                        </a:spcAft>
                        <a:buNone/>
                      </a:pPr>
                      <a:r>
                        <a:rPr lang="en-US" sz="1800" b="1" i="0" u="none" strike="noStrike" noProof="0" dirty="0">
                          <a:solidFill>
                            <a:srgbClr val="459597"/>
                          </a:solidFill>
                          <a:latin typeface="Calibri" panose="020F0502020204030204" pitchFamily="34" charset="0"/>
                          <a:cs typeface="Calibri" panose="020F0502020204030204" pitchFamily="34" charset="0"/>
                        </a:rPr>
                        <a:t>Prekomerni turizem? Razumevanje in upravljanje rasti mestnega turizma onkraj percepcij</a:t>
                      </a:r>
                    </a:p>
                    <a:p>
                      <a:pPr marL="0" marR="0" lvl="0" indent="0" algn="l">
                        <a:lnSpc>
                          <a:spcPts val="1960"/>
                        </a:lnSpc>
                        <a:spcBef>
                          <a:spcPts val="0"/>
                        </a:spcBef>
                        <a:spcAft>
                          <a:spcPts val="0"/>
                        </a:spcAft>
                        <a:buNone/>
                      </a:pPr>
                      <a:endParaRPr lang="en-US" sz="1800" b="0" i="0" u="none" strike="noStrike" noProof="0" dirty="0">
                        <a:solidFill>
                          <a:srgbClr val="414141"/>
                        </a:solidFill>
                        <a:latin typeface="Calibri" panose="020F0502020204030204" pitchFamily="34" charset="0"/>
                        <a:cs typeface="Calibri" panose="020F0502020204030204" pitchFamily="34" charset="0"/>
                      </a:endParaRPr>
                    </a:p>
                    <a:p>
                      <a:pPr lvl="0" algn="l">
                        <a:lnSpc>
                          <a:spcPts val="1960"/>
                        </a:lnSpc>
                        <a:spcBef>
                          <a:spcPts val="0"/>
                        </a:spcBef>
                        <a:spcAft>
                          <a:spcPts val="0"/>
                        </a:spcAft>
                        <a:buNone/>
                      </a:pPr>
                      <a:r>
                        <a:rPr lang="en-US" sz="1800" b="0" i="0" u="none" strike="noStrike" noProof="0" dirty="0">
                          <a:solidFill>
                            <a:srgbClr val="414141"/>
                          </a:solidFill>
                          <a:latin typeface="Calibri" panose="020F0502020204030204" pitchFamily="34" charset="0"/>
                          <a:cs typeface="Calibri" panose="020F0502020204030204" pitchFamily="34" charset="0"/>
                        </a:rPr>
                        <a:t>OECD</a:t>
                      </a:r>
                      <a:endParaRPr lang="en-US" sz="1800" dirty="0">
                        <a:solidFill>
                          <a:srgbClr val="414141"/>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a:lnSpc>
                          <a:spcPts val="1960"/>
                        </a:lnSpc>
                        <a:spcBef>
                          <a:spcPts val="0"/>
                        </a:spcBef>
                        <a:spcAft>
                          <a:spcPts val="0"/>
                        </a:spcAft>
                        <a:buNone/>
                      </a:pPr>
                      <a:r>
                        <a:rPr lang="en-US" sz="1800" b="0" i="0" u="none" strike="noStrike" noProof="0" dirty="0">
                          <a:solidFill>
                            <a:srgbClr val="414141"/>
                          </a:solidFill>
                          <a:latin typeface="Calibri" panose="020F0502020204030204" pitchFamily="34" charset="0"/>
                          <a:cs typeface="Calibri" panose="020F0502020204030204" pitchFamily="34" charset="0"/>
                        </a:rPr>
                        <a:t>To poročilo analizira, kako neovirani turizem vpliva na lokalno infrastrukturo in skupnosti. Ponuja orodja in okvire politik za upravljanje turističnih tokov, ocenjevanje nosilnosti in usklajevanje storitev z blaginjo skupnosti.</a:t>
                      </a:r>
                    </a:p>
                    <a:p>
                      <a:pPr marL="0" marR="0" lvl="0" indent="0" algn="l">
                        <a:lnSpc>
                          <a:spcPct val="100000"/>
                        </a:lnSpc>
                        <a:spcBef>
                          <a:spcPts val="0"/>
                        </a:spcBef>
                        <a:spcAft>
                          <a:spcPts val="0"/>
                        </a:spcAft>
                        <a:buNone/>
                      </a:pPr>
                      <a:endParaRPr lang="en-US" sz="800" kern="1200" dirty="0">
                        <a:solidFill>
                          <a:srgbClr val="414141"/>
                        </a:solidFill>
                        <a:latin typeface="Calibri" panose="020F0502020204030204" pitchFamily="34" charset="0"/>
                        <a:ea typeface="+mn-ea"/>
                        <a:cs typeface="Calibri" panose="020F0502020204030204" pitchFamily="34" charset="0"/>
                      </a:endParaRPr>
                    </a:p>
                    <a:p>
                      <a:pPr marL="0" marR="0" lvl="0" indent="0" algn="l">
                        <a:lnSpc>
                          <a:spcPts val="1960"/>
                        </a:lnSpc>
                        <a:spcBef>
                          <a:spcPts val="0"/>
                        </a:spcBef>
                        <a:spcAft>
                          <a:spcPts val="0"/>
                        </a:spcAft>
                        <a:buNone/>
                      </a:pPr>
                      <a:r>
                        <a:rPr lang="it-IT" sz="1800" b="0" i="0" u="none" strike="noStrike" noProof="0" dirty="0">
                          <a:solidFill>
                            <a:srgbClr val="459597"/>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https://pureportal.coventry.ac.uk/en/publications/overtourism-understanding-and-managing-urban-tourism-growth-beyon</a:t>
                      </a:r>
                      <a:r>
                        <a:rPr lang="it-IT" sz="1800" b="0" i="0" u="none" strike="noStrike" noProof="0" dirty="0">
                          <a:solidFill>
                            <a:srgbClr val="459597"/>
                          </a:solidFill>
                          <a:latin typeface="Calibri" panose="020F0502020204030204" pitchFamily="34" charset="0"/>
                          <a:cs typeface="Calibri" panose="020F0502020204030204" pitchFamily="34" charset="0"/>
                        </a:rPr>
                        <a:t> </a:t>
                      </a:r>
                      <a:endParaRPr lang="en-IE" dirty="0">
                        <a:solidFill>
                          <a:srgbClr val="459597"/>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6927696"/>
                  </a:ext>
                </a:extLst>
              </a:tr>
            </a:tbl>
          </a:graphicData>
        </a:graphic>
      </p:graphicFrame>
    </p:spTree>
    <p:extLst>
      <p:ext uri="{BB962C8B-B14F-4D97-AF65-F5344CB8AC3E}">
        <p14:creationId xmlns:p14="http://schemas.microsoft.com/office/powerpoint/2010/main" val="24832677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3210AB-42F5-0128-B9E0-1A9DDCD1C118}"/>
            </a:ext>
          </a:extLst>
        </p:cNvPr>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A1CBF820-AEDB-B2DB-4D1B-C4E09204AA4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45</a:t>
            </a:fld>
            <a:endParaRPr lang="fr-CA" sz="1200" dirty="0">
              <a:solidFill>
                <a:schemeClr val="bg1"/>
              </a:solidFill>
            </a:endParaRPr>
          </a:p>
        </p:txBody>
      </p:sp>
      <p:sp>
        <p:nvSpPr>
          <p:cNvPr id="8" name="Freeform 7">
            <a:extLst>
              <a:ext uri="{FF2B5EF4-FFF2-40B4-BE49-F238E27FC236}">
                <a16:creationId xmlns:a16="http://schemas.microsoft.com/office/drawing/2014/main" id="{8FCFABA1-E84C-672B-89C7-A406E3B0F3F5}"/>
              </a:ext>
            </a:extLst>
          </p:cNvPr>
          <p:cNvSpPr/>
          <p:nvPr/>
        </p:nvSpPr>
        <p:spPr>
          <a:xfrm>
            <a:off x="33940" y="426469"/>
            <a:ext cx="4969498" cy="875479"/>
          </a:xfrm>
          <a:custGeom>
            <a:avLst/>
            <a:gdLst>
              <a:gd name="connsiteX0" fmla="*/ 0 w 4969498"/>
              <a:gd name="connsiteY0" fmla="*/ 0 h 875479"/>
              <a:gd name="connsiteX1" fmla="*/ 259418 w 4969498"/>
              <a:gd name="connsiteY1" fmla="*/ 0 h 875479"/>
              <a:gd name="connsiteX2" fmla="*/ 479934 w 4969498"/>
              <a:gd name="connsiteY2" fmla="*/ 0 h 875479"/>
              <a:gd name="connsiteX3" fmla="*/ 983356 w 4969498"/>
              <a:gd name="connsiteY3" fmla="*/ 0 h 875479"/>
              <a:gd name="connsiteX4" fmla="*/ 1888567 w 4969498"/>
              <a:gd name="connsiteY4" fmla="*/ 0 h 875479"/>
              <a:gd name="connsiteX5" fmla="*/ 2024418 w 4969498"/>
              <a:gd name="connsiteY5" fmla="*/ 0 h 875479"/>
              <a:gd name="connsiteX6" fmla="*/ 2612505 w 4969498"/>
              <a:gd name="connsiteY6" fmla="*/ 0 h 875479"/>
              <a:gd name="connsiteX7" fmla="*/ 2748356 w 4969498"/>
              <a:gd name="connsiteY7" fmla="*/ 0 h 875479"/>
              <a:gd name="connsiteX8" fmla="*/ 3653567 w 4969498"/>
              <a:gd name="connsiteY8" fmla="*/ 0 h 875479"/>
              <a:gd name="connsiteX9" fmla="*/ 4377505 w 4969498"/>
              <a:gd name="connsiteY9" fmla="*/ 0 h 875479"/>
              <a:gd name="connsiteX10" fmla="*/ 4969498 w 4969498"/>
              <a:gd name="connsiteY10" fmla="*/ 473717 h 875479"/>
              <a:gd name="connsiteX11" fmla="*/ 4969498 w 4969498"/>
              <a:gd name="connsiteY11" fmla="*/ 875479 h 875479"/>
              <a:gd name="connsiteX12" fmla="*/ 4245560 w 4969498"/>
              <a:gd name="connsiteY12" fmla="*/ 875479 h 875479"/>
              <a:gd name="connsiteX13" fmla="*/ 3340349 w 4969498"/>
              <a:gd name="connsiteY13" fmla="*/ 875479 h 875479"/>
              <a:gd name="connsiteX14" fmla="*/ 3204498 w 4969498"/>
              <a:gd name="connsiteY14" fmla="*/ 875479 h 875479"/>
              <a:gd name="connsiteX15" fmla="*/ 2616411 w 4969498"/>
              <a:gd name="connsiteY15" fmla="*/ 875479 h 875479"/>
              <a:gd name="connsiteX16" fmla="*/ 2480560 w 4969498"/>
              <a:gd name="connsiteY16" fmla="*/ 875479 h 875479"/>
              <a:gd name="connsiteX17" fmla="*/ 1575349 w 4969498"/>
              <a:gd name="connsiteY17" fmla="*/ 875479 h 875479"/>
              <a:gd name="connsiteX18" fmla="*/ 851411 w 4969498"/>
              <a:gd name="connsiteY18" fmla="*/ 875479 h 875479"/>
              <a:gd name="connsiteX19" fmla="*/ 479934 w 4969498"/>
              <a:gd name="connsiteY19" fmla="*/ 875479 h 875479"/>
              <a:gd name="connsiteX20" fmla="*/ 0 w 4969498"/>
              <a:gd name="connsiteY20" fmla="*/ 875479 h 875479"/>
              <a:gd name="connsiteX21" fmla="*/ 0 w 4969498"/>
              <a:gd name="connsiteY21" fmla="*/ 469593 h 875479"/>
              <a:gd name="connsiteX22" fmla="*/ 0 w 4969498"/>
              <a:gd name="connsiteY22" fmla="*/ 333742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69498" h="875479">
                <a:moveTo>
                  <a:pt x="0" y="0"/>
                </a:moveTo>
                <a:lnTo>
                  <a:pt x="259418" y="0"/>
                </a:lnTo>
                <a:lnTo>
                  <a:pt x="479934" y="0"/>
                </a:lnTo>
                <a:lnTo>
                  <a:pt x="983356" y="0"/>
                </a:lnTo>
                <a:lnTo>
                  <a:pt x="1888567" y="0"/>
                </a:lnTo>
                <a:lnTo>
                  <a:pt x="2024418" y="0"/>
                </a:lnTo>
                <a:lnTo>
                  <a:pt x="2612505" y="0"/>
                </a:lnTo>
                <a:lnTo>
                  <a:pt x="2748356" y="0"/>
                </a:lnTo>
                <a:lnTo>
                  <a:pt x="3653567" y="0"/>
                </a:lnTo>
                <a:lnTo>
                  <a:pt x="4377505" y="0"/>
                </a:lnTo>
                <a:cubicBezTo>
                  <a:pt x="4703477" y="0"/>
                  <a:pt x="4969498" y="212873"/>
                  <a:pt x="4969498" y="473717"/>
                </a:cubicBezTo>
                <a:lnTo>
                  <a:pt x="4969498" y="875479"/>
                </a:lnTo>
                <a:lnTo>
                  <a:pt x="4245560" y="875479"/>
                </a:lnTo>
                <a:lnTo>
                  <a:pt x="3340349" y="875479"/>
                </a:lnTo>
                <a:lnTo>
                  <a:pt x="3204498" y="875479"/>
                </a:lnTo>
                <a:lnTo>
                  <a:pt x="2616411" y="875479"/>
                </a:lnTo>
                <a:lnTo>
                  <a:pt x="2480560" y="875479"/>
                </a:lnTo>
                <a:lnTo>
                  <a:pt x="1575349" y="875479"/>
                </a:lnTo>
                <a:lnTo>
                  <a:pt x="851411" y="875479"/>
                </a:lnTo>
                <a:lnTo>
                  <a:pt x="479934" y="875479"/>
                </a:lnTo>
                <a:lnTo>
                  <a:pt x="0" y="875479"/>
                </a:lnTo>
                <a:lnTo>
                  <a:pt x="0" y="469593"/>
                </a:lnTo>
                <a:lnTo>
                  <a:pt x="0" y="333742"/>
                </a:lnTo>
                <a:close/>
              </a:path>
            </a:pathLst>
          </a:custGeom>
          <a:solidFill>
            <a:srgbClr val="45959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3" name="Text Placeholder 23">
            <a:extLst>
              <a:ext uri="{FF2B5EF4-FFF2-40B4-BE49-F238E27FC236}">
                <a16:creationId xmlns:a16="http://schemas.microsoft.com/office/drawing/2014/main" id="{D1317E5B-F6EC-FBCB-0A54-AB0891A4DEE1}"/>
              </a:ext>
            </a:extLst>
          </p:cNvPr>
          <p:cNvSpPr txBox="1">
            <a:spLocks/>
          </p:cNvSpPr>
          <p:nvPr/>
        </p:nvSpPr>
        <p:spPr>
          <a:xfrm>
            <a:off x="792766" y="547917"/>
            <a:ext cx="9108472"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Dodatno branje</a:t>
            </a:r>
          </a:p>
        </p:txBody>
      </p:sp>
      <p:graphicFrame>
        <p:nvGraphicFramePr>
          <p:cNvPr id="6" name="Table 5">
            <a:extLst>
              <a:ext uri="{FF2B5EF4-FFF2-40B4-BE49-F238E27FC236}">
                <a16:creationId xmlns:a16="http://schemas.microsoft.com/office/drawing/2014/main" id="{5E50B768-5719-2250-B559-D3B3C2ECF684}"/>
              </a:ext>
            </a:extLst>
          </p:cNvPr>
          <p:cNvGraphicFramePr>
            <a:graphicFrameLocks noGrp="1"/>
          </p:cNvGraphicFramePr>
          <p:nvPr/>
        </p:nvGraphicFramePr>
        <p:xfrm>
          <a:off x="792766" y="1570975"/>
          <a:ext cx="10522935" cy="1854200"/>
        </p:xfrm>
        <a:graphic>
          <a:graphicData uri="http://schemas.openxmlformats.org/drawingml/2006/table">
            <a:tbl>
              <a:tblPr firstRow="1" bandRow="1">
                <a:tableStyleId>{5C22544A-7EE6-4342-B048-85BDC9FD1C3A}</a:tableStyleId>
              </a:tblPr>
              <a:tblGrid>
                <a:gridCol w="2746847">
                  <a:extLst>
                    <a:ext uri="{9D8B030D-6E8A-4147-A177-3AD203B41FA5}">
                      <a16:colId xmlns:a16="http://schemas.microsoft.com/office/drawing/2014/main" val="2947246601"/>
                    </a:ext>
                  </a:extLst>
                </a:gridCol>
                <a:gridCol w="7776088">
                  <a:extLst>
                    <a:ext uri="{9D8B030D-6E8A-4147-A177-3AD203B41FA5}">
                      <a16:colId xmlns:a16="http://schemas.microsoft.com/office/drawing/2014/main" val="4224813332"/>
                    </a:ext>
                  </a:extLst>
                </a:gridCol>
              </a:tblGrid>
              <a:tr h="370840">
                <a:tc>
                  <a:txBody>
                    <a:bodyPr/>
                    <a:lstStyle/>
                    <a:p>
                      <a:pPr algn="l">
                        <a:lnSpc>
                          <a:spcPts val="1960"/>
                        </a:lnSpc>
                      </a:pPr>
                      <a:r>
                        <a:rPr lang="en-IE" sz="1800" dirty="0"/>
                        <a: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pPr algn="l">
                        <a:lnSpc>
                          <a:spcPts val="1960"/>
                        </a:lnSpc>
                      </a:pPr>
                      <a:r>
                        <a:rPr lang="en-IE" sz="1800" dirty="0"/>
                        <a:t>Opis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069488708"/>
                  </a:ext>
                </a:extLst>
              </a:tr>
              <a:tr h="370840">
                <a:tc>
                  <a:txBody>
                    <a:bodyPr/>
                    <a:lstStyle/>
                    <a:p>
                      <a:pPr marL="0" marR="0" lvl="0" indent="0" algn="l">
                        <a:lnSpc>
                          <a:spcPts val="1960"/>
                        </a:lnSpc>
                        <a:spcBef>
                          <a:spcPts val="0"/>
                        </a:spcBef>
                        <a:spcAft>
                          <a:spcPts val="0"/>
                        </a:spcAft>
                        <a:buNone/>
                      </a:pPr>
                      <a:r>
                        <a:rPr lang="en-US" sz="1800" b="1" i="0" u="none" strike="noStrike" kern="1200" cap="none" noProof="0" dirty="0">
                          <a:solidFill>
                            <a:srgbClr val="459597"/>
                          </a:solidFill>
                          <a:effectLst/>
                        </a:rPr>
                        <a:t>Turizem, degrowth in politika „trajnostnega razvoja“</a:t>
                      </a:r>
                    </a:p>
                    <a:p>
                      <a:pPr marL="0" marR="0" lvl="0" indent="0" algn="l">
                        <a:lnSpc>
                          <a:spcPct val="100000"/>
                        </a:lnSpc>
                        <a:spcBef>
                          <a:spcPts val="0"/>
                        </a:spcBef>
                        <a:spcAft>
                          <a:spcPts val="0"/>
                        </a:spcAft>
                        <a:buNone/>
                      </a:pPr>
                      <a:endParaRPr lang="en-US" sz="800" b="0" i="0" kern="1200" dirty="0">
                        <a:solidFill>
                          <a:srgbClr val="414141"/>
                        </a:solidFill>
                        <a:effectLst/>
                        <a:latin typeface="+mn-lt"/>
                        <a:ea typeface="+mn-ea"/>
                        <a:cs typeface="+mn-cs"/>
                      </a:endParaRPr>
                    </a:p>
                    <a:p>
                      <a:pPr marL="0" marR="0" lvl="0" indent="0" algn="l">
                        <a:lnSpc>
                          <a:spcPts val="1960"/>
                        </a:lnSpc>
                        <a:spcBef>
                          <a:spcPts val="0"/>
                        </a:spcBef>
                        <a:spcAft>
                          <a:spcPts val="0"/>
                        </a:spcAft>
                        <a:buNone/>
                      </a:pPr>
                      <a:r>
                        <a:rPr lang="en-US" sz="1800" b="0" i="0" u="none" strike="noStrike" kern="1200" noProof="0" dirty="0">
                          <a:solidFill>
                            <a:srgbClr val="414141"/>
                          </a:solidFill>
                          <a:effectLst/>
                        </a:rPr>
                        <a:t>Raoul V. Bianchi &amp; </a:t>
                      </a:r>
                    </a:p>
                    <a:p>
                      <a:pPr marL="0" marR="0" lvl="0" indent="0" algn="l">
                        <a:lnSpc>
                          <a:spcPts val="1960"/>
                        </a:lnSpc>
                        <a:spcBef>
                          <a:spcPts val="0"/>
                        </a:spcBef>
                        <a:spcAft>
                          <a:spcPts val="0"/>
                        </a:spcAft>
                        <a:buNone/>
                      </a:pPr>
                      <a:r>
                        <a:rPr lang="en-US" sz="1800" b="0" i="0" u="none" strike="noStrike" kern="1200" noProof="0" dirty="0">
                          <a:solidFill>
                            <a:srgbClr val="414141"/>
                          </a:solidFill>
                          <a:effectLst/>
                        </a:rPr>
                        <a:t>Floris de Man</a:t>
                      </a:r>
                      <a:endParaRPr lang="en-US" sz="1800" kern="1200" dirty="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a:lnSpc>
                          <a:spcPts val="1960"/>
                        </a:lnSpc>
                        <a:buNone/>
                      </a:pPr>
                      <a:r>
                        <a:rPr lang="en-US" sz="1800" b="0" i="0" u="none" strike="noStrike" kern="1200" noProof="0" dirty="0">
                          <a:solidFill>
                            <a:srgbClr val="414141"/>
                          </a:solidFill>
                          <a:effectLst/>
                        </a:rPr>
                        <a:t>Ta članek, objavljen v reviji Journal of Sustainable Tourism, izpodbija konvencionalne modele turizma, usmerjene v rast. Zagovarja turizem ustrezne velikosti, ki daje prednost odpornosti skupnosti, pravičnosti in dolgoročni trajnosti</a:t>
                      </a:r>
                      <a:r>
                        <a:rPr lang="en-US" sz="1800" b="0" i="0" kern="1200" dirty="0">
                          <a:solidFill>
                            <a:srgbClr val="414141"/>
                          </a:solidFill>
                          <a:effectLst/>
                          <a:latin typeface="+mn-lt"/>
                          <a:ea typeface="+mn-ea"/>
                          <a:cs typeface="+mn-cs"/>
                        </a:rPr>
                        <a:t>.</a:t>
                      </a:r>
                      <a:endParaRPr lang="it-IT" sz="1800" dirty="0">
                        <a:solidFill>
                          <a:srgbClr val="414141"/>
                        </a:solidFill>
                      </a:endParaRPr>
                    </a:p>
                    <a:p>
                      <a:pPr marL="0" indent="0" algn="l">
                        <a:lnSpc>
                          <a:spcPct val="100000"/>
                        </a:lnSpc>
                        <a:buClr>
                          <a:srgbClr val="01A54E"/>
                        </a:buClr>
                      </a:pPr>
                      <a:endParaRPr lang="en-US" sz="800" b="0" i="0" kern="1200" dirty="0">
                        <a:solidFill>
                          <a:srgbClr val="414141"/>
                        </a:solidFill>
                        <a:effectLst/>
                        <a:latin typeface="+mn-lt"/>
                        <a:ea typeface="+mn-ea"/>
                        <a:cs typeface="+mn-cs"/>
                      </a:endParaRPr>
                    </a:p>
                    <a:p>
                      <a:pPr marL="0" indent="0" algn="l">
                        <a:lnSpc>
                          <a:spcPts val="1960"/>
                        </a:lnSpc>
                        <a:buClr>
                          <a:srgbClr val="01A54E"/>
                        </a:buClr>
                      </a:pPr>
                      <a:r>
                        <a:rPr lang="en-US" sz="1800" b="0" i="0" kern="1200" dirty="0">
                          <a:solidFill>
                            <a:srgbClr val="414141"/>
                          </a:solidFill>
                          <a:effectLst/>
                          <a:latin typeface="+mn-lt"/>
                          <a:ea typeface="+mn-ea"/>
                          <a:cs typeface="+mn-cs"/>
                        </a:rPr>
                        <a:t> </a:t>
                      </a:r>
                      <a:r>
                        <a:rPr lang="en-US" sz="1800" b="0" i="0" u="none" strike="noStrike" kern="1200" noProof="0" dirty="0">
                          <a:solidFill>
                            <a:srgbClr val="459597"/>
                          </a:solidFill>
                          <a:effectLst/>
                          <a:hlinkClick r:id="rId2">
                            <a:extLst>
                              <a:ext uri="{A12FA001-AC4F-418D-AE19-62706E023703}">
                                <ahyp:hlinkClr xmlns:ahyp="http://schemas.microsoft.com/office/drawing/2018/hyperlinkcolor" val="tx"/>
                              </a:ext>
                            </a:extLst>
                          </a:hlinkClick>
                        </a:rPr>
                        <a:t>https://doi.org/10.1080/09669582.2021.1870923</a:t>
                      </a:r>
                      <a:r>
                        <a:rPr lang="en-US" sz="1800" b="0" i="0" u="none" strike="noStrike" kern="1200" noProof="0" dirty="0">
                          <a:solidFill>
                            <a:srgbClr val="459597"/>
                          </a:solidFill>
                          <a:effectLst/>
                        </a:rPr>
                        <a:t> </a:t>
                      </a:r>
                      <a:endParaRPr lang="en-US" sz="1800" kern="1200" dirty="0">
                        <a:solidFill>
                          <a:srgbClr val="459597"/>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8462431"/>
                  </a:ext>
                </a:extLst>
              </a:tr>
            </a:tbl>
          </a:graphicData>
        </a:graphic>
      </p:graphicFrame>
    </p:spTree>
    <p:extLst>
      <p:ext uri="{BB962C8B-B14F-4D97-AF65-F5344CB8AC3E}">
        <p14:creationId xmlns:p14="http://schemas.microsoft.com/office/powerpoint/2010/main" val="29997837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98EB48E-7120-D652-CCE3-99A84CA442D2}"/>
              </a:ext>
            </a:extLst>
          </p:cNvPr>
          <p:cNvSpPr>
            <a:spLocks noGrp="1"/>
          </p:cNvSpPr>
          <p:nvPr>
            <p:ph type="body" sz="quarter" idx="13"/>
          </p:nvPr>
        </p:nvSpPr>
        <p:spPr>
          <a:xfrm>
            <a:off x="840492" y="380235"/>
            <a:ext cx="4231539" cy="2838867"/>
          </a:xfrm>
        </p:spPr>
        <p:txBody>
          <a:bodyPr lIns="91440" tIns="45720" rIns="91440" bIns="45720" anchor="ctr">
            <a:normAutofit/>
          </a:bodyPr>
          <a:lstStyle/>
          <a:p>
            <a:r>
              <a:rPr lang="en-GB" sz="2800" dirty="0">
                <a:ea typeface="+mn-lt"/>
                <a:cs typeface="+mn-lt"/>
              </a:rPr>
              <a:t>"Ko turizem prisluhne ritmu kraja, ne ohranja le njegove duše, ampak postane tudi gonilna sila za </a:t>
            </a:r>
            <a:r>
              <a:rPr lang="en-GB" sz="2800" dirty="0" err="1">
                <a:ea typeface="+mn-lt"/>
                <a:cs typeface="+mn-lt"/>
              </a:rPr>
              <a:t>njegovo obnovo</a:t>
            </a:r>
            <a:r>
              <a:rPr lang="en-GB" sz="2800" dirty="0">
                <a:ea typeface="+mn-lt"/>
                <a:cs typeface="+mn-lt"/>
              </a:rPr>
              <a:t>."</a:t>
            </a:r>
            <a:endParaRPr lang="it-IT" sz="2800" dirty="0"/>
          </a:p>
        </p:txBody>
      </p:sp>
      <p:pic>
        <p:nvPicPr>
          <p:cNvPr id="6" name="Picture Placeholder 5">
            <a:extLst>
              <a:ext uri="{FF2B5EF4-FFF2-40B4-BE49-F238E27FC236}">
                <a16:creationId xmlns:a16="http://schemas.microsoft.com/office/drawing/2014/main" id="{A77FCD6B-E91A-BA37-0E3C-C2F2669F038C}"/>
              </a:ext>
            </a:extLst>
          </p:cNvPr>
          <p:cNvPicPr>
            <a:picLocks noGrp="1" noChangeAspect="1"/>
          </p:cNvPicPr>
          <p:nvPr>
            <p:ph type="pic" sz="quarter" idx="41"/>
          </p:nvPr>
        </p:nvPicPr>
        <p:blipFill>
          <a:blip r:embed="rId2"/>
          <a:srcRect t="24454" b="24454"/>
          <a:stretch/>
        </p:blipFill>
        <p:spPr>
          <a:xfrm>
            <a:off x="4229099" y="1658170"/>
            <a:ext cx="7122409" cy="5199830"/>
          </a:xfrm>
        </p:spPr>
      </p:pic>
      <p:sp>
        <p:nvSpPr>
          <p:cNvPr id="4" name="Text Placeholder 3">
            <a:extLst>
              <a:ext uri="{FF2B5EF4-FFF2-40B4-BE49-F238E27FC236}">
                <a16:creationId xmlns:a16="http://schemas.microsoft.com/office/drawing/2014/main" id="{6C292DD5-930D-ECC3-8E2D-6881CFD6D595}"/>
              </a:ext>
            </a:extLst>
          </p:cNvPr>
          <p:cNvSpPr>
            <a:spLocks noGrp="1"/>
          </p:cNvSpPr>
          <p:nvPr>
            <p:ph type="body" sz="quarter" idx="65"/>
          </p:nvPr>
        </p:nvSpPr>
        <p:spPr/>
        <p:txBody>
          <a:bodyPr lIns="91440" tIns="45720" rIns="91440" bIns="45720" anchor="ctr">
            <a:noAutofit/>
          </a:bodyPr>
          <a:lstStyle/>
          <a:p>
            <a:pPr algn="ctr"/>
            <a:r>
              <a:rPr lang="en-GB" sz="1200" dirty="0" err="1">
                <a:latin typeface="Calibri"/>
                <a:ea typeface="Calibri"/>
                <a:cs typeface="Calibri"/>
              </a:rPr>
              <a:t>Fotografija</a:t>
            </a:r>
            <a:r>
              <a:rPr lang="en-GB" sz="1200" dirty="0">
                <a:latin typeface="Calibri"/>
                <a:ea typeface="Calibri"/>
                <a:cs typeface="Calibri"/>
              </a:rPr>
              <a:t>: </a:t>
            </a:r>
            <a:r>
              <a:rPr lang="en-GB" sz="1200" dirty="0" err="1">
                <a:latin typeface="Calibri"/>
                <a:ea typeface="Calibri"/>
                <a:cs typeface="Calibri"/>
              </a:rPr>
              <a:t>Meridaunia</a:t>
            </a:r>
            <a:endParaRPr lang="en-GB" sz="1200" dirty="0" err="1">
              <a:ea typeface="Calibri"/>
            </a:endParaRPr>
          </a:p>
        </p:txBody>
      </p:sp>
      <p:sp>
        <p:nvSpPr>
          <p:cNvPr id="7" name="Freeform 6">
            <a:extLst>
              <a:ext uri="{FF2B5EF4-FFF2-40B4-BE49-F238E27FC236}">
                <a16:creationId xmlns:a16="http://schemas.microsoft.com/office/drawing/2014/main" id="{4A448368-4AD6-D1FA-0E61-7E23F2DBE07B}"/>
              </a:ext>
            </a:extLst>
          </p:cNvPr>
          <p:cNvSpPr/>
          <p:nvPr/>
        </p:nvSpPr>
        <p:spPr>
          <a:xfrm>
            <a:off x="4653315" y="2696487"/>
            <a:ext cx="1443878" cy="104523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a:p>
        </p:txBody>
      </p:sp>
      <p:grpSp>
        <p:nvGrpSpPr>
          <p:cNvPr id="9" name="Group 8">
            <a:extLst>
              <a:ext uri="{FF2B5EF4-FFF2-40B4-BE49-F238E27FC236}">
                <a16:creationId xmlns:a16="http://schemas.microsoft.com/office/drawing/2014/main" id="{3AC334A1-6359-BE63-2195-4E46700CB980}"/>
              </a:ext>
            </a:extLst>
          </p:cNvPr>
          <p:cNvGrpSpPr/>
          <p:nvPr/>
        </p:nvGrpSpPr>
        <p:grpSpPr>
          <a:xfrm flipH="1">
            <a:off x="2657010" y="3700810"/>
            <a:ext cx="1073276" cy="2965650"/>
            <a:chOff x="1127677" y="228112"/>
            <a:chExt cx="3378745" cy="9336067"/>
          </a:xfrm>
          <a:solidFill>
            <a:srgbClr val="459597"/>
          </a:solidFill>
        </p:grpSpPr>
        <p:sp>
          <p:nvSpPr>
            <p:cNvPr id="10" name="Freeform 9">
              <a:extLst>
                <a:ext uri="{FF2B5EF4-FFF2-40B4-BE49-F238E27FC236}">
                  <a16:creationId xmlns:a16="http://schemas.microsoft.com/office/drawing/2014/main" id="{37D2F8EF-C504-F529-C0AD-3C8D396DCC62}"/>
                </a:ext>
              </a:extLst>
            </p:cNvPr>
            <p:cNvSpPr/>
            <p:nvPr/>
          </p:nvSpPr>
          <p:spPr>
            <a:xfrm>
              <a:off x="1143192" y="8497973"/>
              <a:ext cx="1510779" cy="786198"/>
            </a:xfrm>
            <a:custGeom>
              <a:avLst/>
              <a:gdLst>
                <a:gd name="connsiteX0" fmla="*/ 1320776 w 1510779"/>
                <a:gd name="connsiteY0" fmla="*/ 379201 h 786198"/>
                <a:gd name="connsiteX1" fmla="*/ 1315448 w 1510779"/>
                <a:gd name="connsiteY1" fmla="*/ 159359 h 786198"/>
                <a:gd name="connsiteX2" fmla="*/ 1500257 w 1510779"/>
                <a:gd name="connsiteY2" fmla="*/ 139711 h 786198"/>
                <a:gd name="connsiteX3" fmla="*/ 1499587 w 1510779"/>
                <a:gd name="connsiteY3" fmla="*/ 0 h 786198"/>
                <a:gd name="connsiteX4" fmla="*/ 894089 w 1510779"/>
                <a:gd name="connsiteY4" fmla="*/ 17502 h 786198"/>
                <a:gd name="connsiteX5" fmla="*/ 902567 w 1510779"/>
                <a:gd name="connsiteY5" fmla="*/ 279523 h 786198"/>
                <a:gd name="connsiteX6" fmla="*/ 852302 w 1510779"/>
                <a:gd name="connsiteY6" fmla="*/ 286228 h 786198"/>
                <a:gd name="connsiteX7" fmla="*/ 847141 w 1510779"/>
                <a:gd name="connsiteY7" fmla="*/ 273924 h 786198"/>
                <a:gd name="connsiteX8" fmla="*/ 834508 w 1510779"/>
                <a:gd name="connsiteY8" fmla="*/ 13679 h 786198"/>
                <a:gd name="connsiteX9" fmla="*/ 464520 w 1510779"/>
                <a:gd name="connsiteY9" fmla="*/ 28934 h 786198"/>
                <a:gd name="connsiteX10" fmla="*/ 469681 w 1510779"/>
                <a:gd name="connsiteY10" fmla="*/ 41239 h 786198"/>
                <a:gd name="connsiteX11" fmla="*/ 479131 w 1510779"/>
                <a:gd name="connsiteY11" fmla="*/ 259406 h 786198"/>
                <a:gd name="connsiteX12" fmla="*/ 576679 w 1510779"/>
                <a:gd name="connsiteY12" fmla="*/ 261887 h 786198"/>
                <a:gd name="connsiteX13" fmla="*/ 578958 w 1510779"/>
                <a:gd name="connsiteY13" fmla="*/ 497522 h 786198"/>
                <a:gd name="connsiteX14" fmla="*/ 303335 w 1510779"/>
                <a:gd name="connsiteY14" fmla="*/ 473147 h 786198"/>
                <a:gd name="connsiteX15" fmla="*/ 291640 w 1510779"/>
                <a:gd name="connsiteY15" fmla="*/ 19412 h 786198"/>
                <a:gd name="connsiteX16" fmla="*/ 279342 w 1510779"/>
                <a:gd name="connsiteY16" fmla="*/ 24575 h 786198"/>
                <a:gd name="connsiteX17" fmla="*/ 0 w 1510779"/>
                <a:gd name="connsiteY17" fmla="*/ 25951 h 786198"/>
                <a:gd name="connsiteX18" fmla="*/ 13136 w 1510779"/>
                <a:gd name="connsiteY18" fmla="*/ 218401 h 786198"/>
                <a:gd name="connsiteX19" fmla="*/ 110718 w 1510779"/>
                <a:gd name="connsiteY19" fmla="*/ 220882 h 786198"/>
                <a:gd name="connsiteX20" fmla="*/ 107133 w 1510779"/>
                <a:gd name="connsiteY20" fmla="*/ 304467 h 786198"/>
                <a:gd name="connsiteX21" fmla="*/ 3485 w 1510779"/>
                <a:gd name="connsiteY21" fmla="*/ 333469 h 786198"/>
                <a:gd name="connsiteX22" fmla="*/ 18598 w 1510779"/>
                <a:gd name="connsiteY22" fmla="*/ 496114 h 786198"/>
                <a:gd name="connsiteX23" fmla="*/ 23759 w 1510779"/>
                <a:gd name="connsiteY23" fmla="*/ 508418 h 786198"/>
                <a:gd name="connsiteX24" fmla="*/ 114438 w 1510779"/>
                <a:gd name="connsiteY24" fmla="*/ 494538 h 786198"/>
                <a:gd name="connsiteX25" fmla="*/ 113667 w 1510779"/>
                <a:gd name="connsiteY25" fmla="*/ 596261 h 786198"/>
                <a:gd name="connsiteX26" fmla="*/ 16085 w 1510779"/>
                <a:gd name="connsiteY26" fmla="*/ 593713 h 786198"/>
                <a:gd name="connsiteX27" fmla="*/ 29221 w 1510779"/>
                <a:gd name="connsiteY27" fmla="*/ 786198 h 786198"/>
                <a:gd name="connsiteX28" fmla="*/ 870330 w 1510779"/>
                <a:gd name="connsiteY28" fmla="*/ 766349 h 786198"/>
                <a:gd name="connsiteX29" fmla="*/ 865170 w 1510779"/>
                <a:gd name="connsiteY29" fmla="*/ 754044 h 786198"/>
                <a:gd name="connsiteX30" fmla="*/ 857730 w 1510779"/>
                <a:gd name="connsiteY30" fmla="*/ 506105 h 786198"/>
                <a:gd name="connsiteX31" fmla="*/ 1030610 w 1510779"/>
                <a:gd name="connsiteY31" fmla="*/ 515626 h 786198"/>
                <a:gd name="connsiteX32" fmla="*/ 1038049 w 1510779"/>
                <a:gd name="connsiteY32" fmla="*/ 763533 h 786198"/>
                <a:gd name="connsiteX33" fmla="*/ 1510780 w 1510779"/>
                <a:gd name="connsiteY33" fmla="*/ 763130 h 786198"/>
                <a:gd name="connsiteX34" fmla="*/ 1507831 w 1510779"/>
                <a:gd name="connsiteY34" fmla="*/ 387617 h 786198"/>
                <a:gd name="connsiteX35" fmla="*/ 1320776 w 1510779"/>
                <a:gd name="connsiteY35" fmla="*/ 379201 h 786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510779" h="786198">
                  <a:moveTo>
                    <a:pt x="1320776" y="379201"/>
                  </a:moveTo>
                  <a:cubicBezTo>
                    <a:pt x="1327478" y="257227"/>
                    <a:pt x="1325702" y="183946"/>
                    <a:pt x="1315448" y="159359"/>
                  </a:cubicBezTo>
                  <a:cubicBezTo>
                    <a:pt x="1381240" y="170378"/>
                    <a:pt x="1442843" y="163829"/>
                    <a:pt x="1500257" y="139711"/>
                  </a:cubicBezTo>
                  <a:lnTo>
                    <a:pt x="1499587" y="0"/>
                  </a:lnTo>
                  <a:cubicBezTo>
                    <a:pt x="1112386" y="4761"/>
                    <a:pt x="910554" y="10595"/>
                    <a:pt x="894089" y="17502"/>
                  </a:cubicBezTo>
                  <a:cubicBezTo>
                    <a:pt x="895161" y="181252"/>
                    <a:pt x="897987" y="268592"/>
                    <a:pt x="902567" y="279523"/>
                  </a:cubicBezTo>
                  <a:cubicBezTo>
                    <a:pt x="885515" y="277069"/>
                    <a:pt x="868116" y="279391"/>
                    <a:pt x="852302" y="286228"/>
                  </a:cubicBezTo>
                  <a:lnTo>
                    <a:pt x="847141" y="273924"/>
                  </a:lnTo>
                  <a:cubicBezTo>
                    <a:pt x="839099" y="254746"/>
                    <a:pt x="834888" y="167998"/>
                    <a:pt x="834508" y="13679"/>
                  </a:cubicBezTo>
                  <a:cubicBezTo>
                    <a:pt x="612468" y="13545"/>
                    <a:pt x="489139" y="18630"/>
                    <a:pt x="464520" y="28934"/>
                  </a:cubicBezTo>
                  <a:lnTo>
                    <a:pt x="469681" y="41239"/>
                  </a:lnTo>
                  <a:cubicBezTo>
                    <a:pt x="465659" y="161940"/>
                    <a:pt x="468809" y="234662"/>
                    <a:pt x="479131" y="259406"/>
                  </a:cubicBezTo>
                  <a:cubicBezTo>
                    <a:pt x="538444" y="247313"/>
                    <a:pt x="570960" y="248141"/>
                    <a:pt x="576679" y="261887"/>
                  </a:cubicBezTo>
                  <a:lnTo>
                    <a:pt x="578958" y="497522"/>
                  </a:lnTo>
                  <a:cubicBezTo>
                    <a:pt x="405553" y="505882"/>
                    <a:pt x="313679" y="497757"/>
                    <a:pt x="303335" y="473147"/>
                  </a:cubicBezTo>
                  <a:cubicBezTo>
                    <a:pt x="302464" y="187041"/>
                    <a:pt x="298566" y="35796"/>
                    <a:pt x="291640" y="19412"/>
                  </a:cubicBezTo>
                  <a:lnTo>
                    <a:pt x="279342" y="24575"/>
                  </a:lnTo>
                  <a:lnTo>
                    <a:pt x="0" y="25951"/>
                  </a:lnTo>
                  <a:cubicBezTo>
                    <a:pt x="760" y="135073"/>
                    <a:pt x="5138" y="199223"/>
                    <a:pt x="13136" y="218401"/>
                  </a:cubicBezTo>
                  <a:cubicBezTo>
                    <a:pt x="73656" y="209147"/>
                    <a:pt x="106183" y="209974"/>
                    <a:pt x="110718" y="220882"/>
                  </a:cubicBezTo>
                  <a:cubicBezTo>
                    <a:pt x="113768" y="274292"/>
                    <a:pt x="112662" y="302154"/>
                    <a:pt x="107133" y="304467"/>
                  </a:cubicBezTo>
                  <a:cubicBezTo>
                    <a:pt x="79073" y="306590"/>
                    <a:pt x="44524" y="316258"/>
                    <a:pt x="3485" y="333469"/>
                  </a:cubicBezTo>
                  <a:cubicBezTo>
                    <a:pt x="6680" y="425425"/>
                    <a:pt x="11717" y="479640"/>
                    <a:pt x="18598" y="496114"/>
                  </a:cubicBezTo>
                  <a:lnTo>
                    <a:pt x="23759" y="508418"/>
                  </a:lnTo>
                  <a:lnTo>
                    <a:pt x="114438" y="494538"/>
                  </a:lnTo>
                  <a:lnTo>
                    <a:pt x="113667" y="596261"/>
                  </a:lnTo>
                  <a:lnTo>
                    <a:pt x="16085" y="593713"/>
                  </a:lnTo>
                  <a:cubicBezTo>
                    <a:pt x="12265" y="691905"/>
                    <a:pt x="16643" y="756067"/>
                    <a:pt x="29221" y="786198"/>
                  </a:cubicBezTo>
                  <a:cubicBezTo>
                    <a:pt x="385637" y="784589"/>
                    <a:pt x="666007" y="777972"/>
                    <a:pt x="870330" y="766349"/>
                  </a:cubicBezTo>
                  <a:lnTo>
                    <a:pt x="865170" y="754044"/>
                  </a:lnTo>
                  <a:cubicBezTo>
                    <a:pt x="863695" y="596910"/>
                    <a:pt x="861215" y="514264"/>
                    <a:pt x="857730" y="506105"/>
                  </a:cubicBezTo>
                  <a:cubicBezTo>
                    <a:pt x="968404" y="501434"/>
                    <a:pt x="1026030" y="504607"/>
                    <a:pt x="1030610" y="515626"/>
                  </a:cubicBezTo>
                  <a:cubicBezTo>
                    <a:pt x="1028689" y="664446"/>
                    <a:pt x="1031169" y="747082"/>
                    <a:pt x="1038049" y="763533"/>
                  </a:cubicBezTo>
                  <a:lnTo>
                    <a:pt x="1510780" y="763130"/>
                  </a:lnTo>
                  <a:lnTo>
                    <a:pt x="1507831" y="387617"/>
                  </a:lnTo>
                  <a:cubicBezTo>
                    <a:pt x="1390031" y="398346"/>
                    <a:pt x="1327679" y="395540"/>
                    <a:pt x="1320776" y="379201"/>
                  </a:cubicBezTo>
                  <a:close/>
                </a:path>
              </a:pathLst>
            </a:custGeom>
            <a:grpFill/>
            <a:ln w="3349" cap="flat">
              <a:noFill/>
              <a:prstDash val="solid"/>
              <a:miter/>
            </a:ln>
          </p:spPr>
          <p:txBody>
            <a:bodyPr rtlCol="0" anchor="ctr"/>
            <a:lstStyle/>
            <a:p>
              <a:endParaRPr lang="en-GB"/>
            </a:p>
          </p:txBody>
        </p:sp>
        <p:sp>
          <p:nvSpPr>
            <p:cNvPr id="11" name="Freeform 10">
              <a:extLst>
                <a:ext uri="{FF2B5EF4-FFF2-40B4-BE49-F238E27FC236}">
                  <a16:creationId xmlns:a16="http://schemas.microsoft.com/office/drawing/2014/main" id="{06405641-DC41-DBE4-9A46-BF7017221BC2}"/>
                </a:ext>
              </a:extLst>
            </p:cNvPr>
            <p:cNvSpPr/>
            <p:nvPr/>
          </p:nvSpPr>
          <p:spPr>
            <a:xfrm>
              <a:off x="1127677" y="7652296"/>
              <a:ext cx="1521100" cy="798468"/>
            </a:xfrm>
            <a:custGeom>
              <a:avLst/>
              <a:gdLst>
                <a:gd name="connsiteX0" fmla="*/ 12198 w 1521100"/>
                <a:gd name="connsiteY0" fmla="*/ 621844 h 798468"/>
                <a:gd name="connsiteX1" fmla="*/ 23189 w 1521100"/>
                <a:gd name="connsiteY1" fmla="*/ 786131 h 798468"/>
                <a:gd name="connsiteX2" fmla="*/ 28350 w 1521100"/>
                <a:gd name="connsiteY2" fmla="*/ 798469 h 798468"/>
                <a:gd name="connsiteX3" fmla="*/ 318281 w 1521100"/>
                <a:gd name="connsiteY3" fmla="*/ 787841 h 798468"/>
                <a:gd name="connsiteX4" fmla="*/ 313087 w 1521100"/>
                <a:gd name="connsiteY4" fmla="*/ 775502 h 798468"/>
                <a:gd name="connsiteX5" fmla="*/ 308530 w 1521100"/>
                <a:gd name="connsiteY5" fmla="*/ 304366 h 798468"/>
                <a:gd name="connsiteX6" fmla="*/ 568637 w 1521100"/>
                <a:gd name="connsiteY6" fmla="*/ 291727 h 798468"/>
                <a:gd name="connsiteX7" fmla="*/ 581237 w 1521100"/>
                <a:gd name="connsiteY7" fmla="*/ 551971 h 798468"/>
                <a:gd name="connsiteX8" fmla="*/ 476550 w 1521100"/>
                <a:gd name="connsiteY8" fmla="*/ 566958 h 798468"/>
                <a:gd name="connsiteX9" fmla="*/ 487676 w 1521100"/>
                <a:gd name="connsiteY9" fmla="*/ 789215 h 798468"/>
                <a:gd name="connsiteX10" fmla="*/ 855954 w 1521100"/>
                <a:gd name="connsiteY10" fmla="*/ 769836 h 798468"/>
                <a:gd name="connsiteX11" fmla="*/ 852603 w 1521100"/>
                <a:gd name="connsiteY11" fmla="*/ 761622 h 798468"/>
                <a:gd name="connsiteX12" fmla="*/ 840003 w 1521100"/>
                <a:gd name="connsiteY12" fmla="*/ 501377 h 798468"/>
                <a:gd name="connsiteX13" fmla="*/ 903003 w 1521100"/>
                <a:gd name="connsiteY13" fmla="*/ 513548 h 798468"/>
                <a:gd name="connsiteX14" fmla="*/ 911514 w 1521100"/>
                <a:gd name="connsiteY14" fmla="*/ 775536 h 798468"/>
                <a:gd name="connsiteX15" fmla="*/ 916675 w 1521100"/>
                <a:gd name="connsiteY15" fmla="*/ 787841 h 798468"/>
                <a:gd name="connsiteX16" fmla="*/ 1521101 w 1521100"/>
                <a:gd name="connsiteY16" fmla="*/ 756257 h 798468"/>
                <a:gd name="connsiteX17" fmla="*/ 1517750 w 1521100"/>
                <a:gd name="connsiteY17" fmla="*/ 748043 h 798468"/>
                <a:gd name="connsiteX18" fmla="*/ 1495499 w 1521100"/>
                <a:gd name="connsiteY18" fmla="*/ 602900 h 798468"/>
                <a:gd name="connsiteX19" fmla="*/ 1330159 w 1521100"/>
                <a:gd name="connsiteY19" fmla="*/ 599849 h 798468"/>
                <a:gd name="connsiteX20" fmla="*/ 1327880 w 1521100"/>
                <a:gd name="connsiteY20" fmla="*/ 364248 h 798468"/>
                <a:gd name="connsiteX21" fmla="*/ 1505485 w 1521100"/>
                <a:gd name="connsiteY21" fmla="*/ 362102 h 798468"/>
                <a:gd name="connsiteX22" fmla="*/ 1493656 w 1521100"/>
                <a:gd name="connsiteY22" fmla="*/ 0 h 798468"/>
                <a:gd name="connsiteX23" fmla="*/ 1027862 w 1521100"/>
                <a:gd name="connsiteY23" fmla="*/ 16764 h 798468"/>
                <a:gd name="connsiteX24" fmla="*/ 1015598 w 1521100"/>
                <a:gd name="connsiteY24" fmla="*/ 22262 h 798468"/>
                <a:gd name="connsiteX25" fmla="*/ 1010705 w 1521100"/>
                <a:gd name="connsiteY25" fmla="*/ 275365 h 798468"/>
                <a:gd name="connsiteX26" fmla="*/ 853575 w 1521100"/>
                <a:gd name="connsiteY26" fmla="*/ 268894 h 798468"/>
                <a:gd name="connsiteX27" fmla="*/ 840975 w 1521100"/>
                <a:gd name="connsiteY27" fmla="*/ 8650 h 798468"/>
                <a:gd name="connsiteX28" fmla="*/ 828677 w 1521100"/>
                <a:gd name="connsiteY28" fmla="*/ 13813 h 798468"/>
                <a:gd name="connsiteX29" fmla="*/ 0 w 1521100"/>
                <a:gd name="connsiteY29" fmla="*/ 28465 h 798468"/>
                <a:gd name="connsiteX30" fmla="*/ 7305 w 1521100"/>
                <a:gd name="connsiteY30" fmla="*/ 218535 h 798468"/>
                <a:gd name="connsiteX31" fmla="*/ 108976 w 1521100"/>
                <a:gd name="connsiteY31" fmla="*/ 219306 h 798468"/>
                <a:gd name="connsiteX32" fmla="*/ 106462 w 1521100"/>
                <a:gd name="connsiteY32" fmla="*/ 316906 h 798468"/>
                <a:gd name="connsiteX33" fmla="*/ 10623 w 1521100"/>
                <a:gd name="connsiteY33" fmla="*/ 318516 h 798468"/>
                <a:gd name="connsiteX34" fmla="*/ 17895 w 1521100"/>
                <a:gd name="connsiteY34" fmla="*/ 508586 h 798468"/>
                <a:gd name="connsiteX35" fmla="*/ 102106 w 1521100"/>
                <a:gd name="connsiteY35" fmla="*/ 502215 h 798468"/>
                <a:gd name="connsiteX36" fmla="*/ 107267 w 1521100"/>
                <a:gd name="connsiteY36" fmla="*/ 514521 h 798468"/>
                <a:gd name="connsiteX37" fmla="*/ 117085 w 1521100"/>
                <a:gd name="connsiteY37" fmla="*/ 606990 h 798468"/>
                <a:gd name="connsiteX38" fmla="*/ 12198 w 1521100"/>
                <a:gd name="connsiteY38" fmla="*/ 621844 h 798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21100" h="798468">
                  <a:moveTo>
                    <a:pt x="12198" y="621844"/>
                  </a:moveTo>
                  <a:cubicBezTo>
                    <a:pt x="12667" y="715052"/>
                    <a:pt x="16331" y="769814"/>
                    <a:pt x="23189" y="786131"/>
                  </a:cubicBezTo>
                  <a:lnTo>
                    <a:pt x="28350" y="798469"/>
                  </a:lnTo>
                  <a:lnTo>
                    <a:pt x="318281" y="787841"/>
                  </a:lnTo>
                  <a:lnTo>
                    <a:pt x="313087" y="775502"/>
                  </a:lnTo>
                  <a:cubicBezTo>
                    <a:pt x="302431" y="496862"/>
                    <a:pt x="300912" y="339817"/>
                    <a:pt x="308530" y="304366"/>
                  </a:cubicBezTo>
                  <a:lnTo>
                    <a:pt x="568637" y="291727"/>
                  </a:lnTo>
                  <a:cubicBezTo>
                    <a:pt x="573641" y="457132"/>
                    <a:pt x="577841" y="543880"/>
                    <a:pt x="581237" y="551971"/>
                  </a:cubicBezTo>
                  <a:cubicBezTo>
                    <a:pt x="573038" y="555436"/>
                    <a:pt x="538142" y="560432"/>
                    <a:pt x="476550" y="566958"/>
                  </a:cubicBezTo>
                  <a:cubicBezTo>
                    <a:pt x="477109" y="698835"/>
                    <a:pt x="480817" y="772920"/>
                    <a:pt x="487676" y="789215"/>
                  </a:cubicBezTo>
                  <a:cubicBezTo>
                    <a:pt x="708576" y="786667"/>
                    <a:pt x="831335" y="780207"/>
                    <a:pt x="855954" y="769836"/>
                  </a:cubicBezTo>
                  <a:lnTo>
                    <a:pt x="852603" y="761622"/>
                  </a:lnTo>
                  <a:lnTo>
                    <a:pt x="840003" y="501377"/>
                  </a:lnTo>
                  <a:cubicBezTo>
                    <a:pt x="877446" y="498561"/>
                    <a:pt x="898445" y="502618"/>
                    <a:pt x="903003" y="513548"/>
                  </a:cubicBezTo>
                  <a:cubicBezTo>
                    <a:pt x="900769" y="669051"/>
                    <a:pt x="903606" y="756381"/>
                    <a:pt x="911514" y="775536"/>
                  </a:cubicBezTo>
                  <a:lnTo>
                    <a:pt x="916675" y="787841"/>
                  </a:lnTo>
                  <a:lnTo>
                    <a:pt x="1521101" y="756257"/>
                  </a:lnTo>
                  <a:lnTo>
                    <a:pt x="1517750" y="748043"/>
                  </a:lnTo>
                  <a:cubicBezTo>
                    <a:pt x="1515516" y="681367"/>
                    <a:pt x="1508099" y="632986"/>
                    <a:pt x="1495499" y="602900"/>
                  </a:cubicBezTo>
                  <a:lnTo>
                    <a:pt x="1330159" y="599849"/>
                  </a:lnTo>
                  <a:lnTo>
                    <a:pt x="1327880" y="364248"/>
                  </a:lnTo>
                  <a:cubicBezTo>
                    <a:pt x="1429930" y="369724"/>
                    <a:pt x="1489132" y="369009"/>
                    <a:pt x="1505485" y="362102"/>
                  </a:cubicBezTo>
                  <a:cubicBezTo>
                    <a:pt x="1503251" y="157112"/>
                    <a:pt x="1499308" y="36411"/>
                    <a:pt x="1493656" y="0"/>
                  </a:cubicBezTo>
                  <a:cubicBezTo>
                    <a:pt x="1199569" y="4470"/>
                    <a:pt x="1044305" y="10058"/>
                    <a:pt x="1027862" y="16764"/>
                  </a:cubicBezTo>
                  <a:lnTo>
                    <a:pt x="1015598" y="22262"/>
                  </a:lnTo>
                  <a:cubicBezTo>
                    <a:pt x="1031548" y="182973"/>
                    <a:pt x="1029918" y="267341"/>
                    <a:pt x="1010705" y="275365"/>
                  </a:cubicBezTo>
                  <a:cubicBezTo>
                    <a:pt x="908298" y="276527"/>
                    <a:pt x="855921" y="274371"/>
                    <a:pt x="853575" y="268894"/>
                  </a:cubicBezTo>
                  <a:cubicBezTo>
                    <a:pt x="857864" y="125529"/>
                    <a:pt x="853664" y="38781"/>
                    <a:pt x="840975" y="8650"/>
                  </a:cubicBezTo>
                  <a:lnTo>
                    <a:pt x="828677" y="13813"/>
                  </a:lnTo>
                  <a:lnTo>
                    <a:pt x="0" y="28465"/>
                  </a:lnTo>
                  <a:lnTo>
                    <a:pt x="7305" y="218535"/>
                  </a:lnTo>
                  <a:lnTo>
                    <a:pt x="108976" y="219306"/>
                  </a:lnTo>
                  <a:lnTo>
                    <a:pt x="106462" y="316906"/>
                  </a:lnTo>
                  <a:lnTo>
                    <a:pt x="10623" y="318516"/>
                  </a:lnTo>
                  <a:cubicBezTo>
                    <a:pt x="7428" y="426051"/>
                    <a:pt x="9852" y="489408"/>
                    <a:pt x="17895" y="508586"/>
                  </a:cubicBezTo>
                  <a:cubicBezTo>
                    <a:pt x="57638" y="511223"/>
                    <a:pt x="85708" y="509100"/>
                    <a:pt x="102106" y="502215"/>
                  </a:cubicBezTo>
                  <a:lnTo>
                    <a:pt x="107267" y="514521"/>
                  </a:lnTo>
                  <a:lnTo>
                    <a:pt x="117085" y="606990"/>
                  </a:lnTo>
                  <a:cubicBezTo>
                    <a:pt x="82771" y="601961"/>
                    <a:pt x="47808" y="606912"/>
                    <a:pt x="12198" y="621844"/>
                  </a:cubicBezTo>
                  <a:close/>
                </a:path>
              </a:pathLst>
            </a:custGeom>
            <a:grpFill/>
            <a:ln w="3349" cap="flat">
              <a:noFill/>
              <a:prstDash val="solid"/>
              <a:miter/>
            </a:ln>
          </p:spPr>
          <p:txBody>
            <a:bodyPr rtlCol="0" anchor="ctr"/>
            <a:lstStyle/>
            <a:p>
              <a:endParaRPr lang="en-GB"/>
            </a:p>
          </p:txBody>
        </p:sp>
        <p:sp>
          <p:nvSpPr>
            <p:cNvPr id="12" name="Freeform 11">
              <a:extLst>
                <a:ext uri="{FF2B5EF4-FFF2-40B4-BE49-F238E27FC236}">
                  <a16:creationId xmlns:a16="http://schemas.microsoft.com/office/drawing/2014/main" id="{8DA3C822-EF95-7C3D-8367-04BC167E9B40}"/>
                </a:ext>
              </a:extLst>
            </p:cNvPr>
            <p:cNvSpPr/>
            <p:nvPr/>
          </p:nvSpPr>
          <p:spPr>
            <a:xfrm>
              <a:off x="1210971" y="228112"/>
              <a:ext cx="3295451" cy="2203886"/>
            </a:xfrm>
            <a:custGeom>
              <a:avLst/>
              <a:gdLst>
                <a:gd name="connsiteX0" fmla="*/ 3225918 w 3295451"/>
                <a:gd name="connsiteY0" fmla="*/ 728609 h 2203886"/>
                <a:gd name="connsiteX1" fmla="*/ 1830380 w 3295451"/>
                <a:gd name="connsiteY1" fmla="*/ 1051 h 2203886"/>
                <a:gd name="connsiteX2" fmla="*/ 715894 w 3295451"/>
                <a:gd name="connsiteY2" fmla="*/ 174223 h 2203886"/>
                <a:gd name="connsiteX3" fmla="*/ 113 w 3295451"/>
                <a:gd name="connsiteY3" fmla="*/ 1160282 h 2203886"/>
                <a:gd name="connsiteX4" fmla="*/ 64453 w 3295451"/>
                <a:gd name="connsiteY4" fmla="*/ 1451976 h 2203886"/>
                <a:gd name="connsiteX5" fmla="*/ 1735647 w 3295451"/>
                <a:gd name="connsiteY5" fmla="*/ 2203808 h 2203886"/>
                <a:gd name="connsiteX6" fmla="*/ 2472874 w 3295451"/>
                <a:gd name="connsiteY6" fmla="*/ 2063359 h 2203886"/>
                <a:gd name="connsiteX7" fmla="*/ 2628797 w 3295451"/>
                <a:gd name="connsiteY7" fmla="*/ 1997912 h 2203886"/>
                <a:gd name="connsiteX8" fmla="*/ 3295452 w 3295451"/>
                <a:gd name="connsiteY8" fmla="*/ 1032540 h 2203886"/>
                <a:gd name="connsiteX9" fmla="*/ 3225918 w 3295451"/>
                <a:gd name="connsiteY9" fmla="*/ 728609 h 2203886"/>
                <a:gd name="connsiteX10" fmla="*/ 2601352 w 3295451"/>
                <a:gd name="connsiteY10" fmla="*/ 1632859 h 2203886"/>
                <a:gd name="connsiteX11" fmla="*/ 2398280 w 3295451"/>
                <a:gd name="connsiteY11" fmla="*/ 1747055 h 2203886"/>
                <a:gd name="connsiteX12" fmla="*/ 1653513 w 3295451"/>
                <a:gd name="connsiteY12" fmla="*/ 1639565 h 2203886"/>
                <a:gd name="connsiteX13" fmla="*/ 1487402 w 3295451"/>
                <a:gd name="connsiteY13" fmla="*/ 1738271 h 2203886"/>
                <a:gd name="connsiteX14" fmla="*/ 1438309 w 3295451"/>
                <a:gd name="connsiteY14" fmla="*/ 1758924 h 2203886"/>
                <a:gd name="connsiteX15" fmla="*/ 613955 w 3295451"/>
                <a:gd name="connsiteY15" fmla="*/ 1588300 h 2203886"/>
                <a:gd name="connsiteX16" fmla="*/ 469861 w 3295451"/>
                <a:gd name="connsiteY16" fmla="*/ 1383143 h 2203886"/>
                <a:gd name="connsiteX17" fmla="*/ 466242 w 3295451"/>
                <a:gd name="connsiteY17" fmla="*/ 868085 h 2203886"/>
                <a:gd name="connsiteX18" fmla="*/ 864378 w 3295451"/>
                <a:gd name="connsiteY18" fmla="*/ 459580 h 2203886"/>
                <a:gd name="connsiteX19" fmla="*/ 1651201 w 3295451"/>
                <a:gd name="connsiteY19" fmla="*/ 563852 h 2203886"/>
                <a:gd name="connsiteX20" fmla="*/ 1824482 w 3295451"/>
                <a:gd name="connsiteY20" fmla="*/ 447678 h 2203886"/>
                <a:gd name="connsiteX21" fmla="*/ 1849113 w 3295451"/>
                <a:gd name="connsiteY21" fmla="*/ 437351 h 2203886"/>
                <a:gd name="connsiteX22" fmla="*/ 2635030 w 3295451"/>
                <a:gd name="connsiteY22" fmla="*/ 585478 h 2203886"/>
                <a:gd name="connsiteX23" fmla="*/ 2791255 w 3295451"/>
                <a:gd name="connsiteY23" fmla="*/ 785439 h 2203886"/>
                <a:gd name="connsiteX24" fmla="*/ 2825637 w 3295451"/>
                <a:gd name="connsiteY24" fmla="*/ 867549 h 2203886"/>
                <a:gd name="connsiteX25" fmla="*/ 2601352 w 3295451"/>
                <a:gd name="connsiteY25" fmla="*/ 1632859 h 220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295451" h="2203886">
                  <a:moveTo>
                    <a:pt x="3225918" y="728609"/>
                  </a:moveTo>
                  <a:cubicBezTo>
                    <a:pt x="3048045" y="304346"/>
                    <a:pt x="2582866" y="61826"/>
                    <a:pt x="1830380" y="1051"/>
                  </a:cubicBezTo>
                  <a:cubicBezTo>
                    <a:pt x="1385609" y="-8672"/>
                    <a:pt x="1014113" y="49052"/>
                    <a:pt x="715894" y="174223"/>
                  </a:cubicBezTo>
                  <a:cubicBezTo>
                    <a:pt x="242639" y="372888"/>
                    <a:pt x="4045" y="701574"/>
                    <a:pt x="113" y="1160282"/>
                  </a:cubicBezTo>
                  <a:cubicBezTo>
                    <a:pt x="-1763" y="1247946"/>
                    <a:pt x="19683" y="1345178"/>
                    <a:pt x="64453" y="1451976"/>
                  </a:cubicBezTo>
                  <a:cubicBezTo>
                    <a:pt x="276685" y="1958382"/>
                    <a:pt x="833750" y="2208993"/>
                    <a:pt x="1735647" y="2203808"/>
                  </a:cubicBezTo>
                  <a:cubicBezTo>
                    <a:pt x="2052185" y="2183691"/>
                    <a:pt x="2297928" y="2136874"/>
                    <a:pt x="2472874" y="2063359"/>
                  </a:cubicBezTo>
                  <a:lnTo>
                    <a:pt x="2628797" y="1997912"/>
                  </a:lnTo>
                  <a:cubicBezTo>
                    <a:pt x="3069369" y="1813016"/>
                    <a:pt x="3291587" y="1491226"/>
                    <a:pt x="3295452" y="1032540"/>
                  </a:cubicBezTo>
                  <a:cubicBezTo>
                    <a:pt x="3286985" y="920221"/>
                    <a:pt x="3263807" y="818911"/>
                    <a:pt x="3225918" y="728609"/>
                  </a:cubicBezTo>
                  <a:close/>
                  <a:moveTo>
                    <a:pt x="2601352" y="1632859"/>
                  </a:moveTo>
                  <a:cubicBezTo>
                    <a:pt x="2528903" y="1682592"/>
                    <a:pt x="2461212" y="1720658"/>
                    <a:pt x="2398280" y="1747055"/>
                  </a:cubicBezTo>
                  <a:cubicBezTo>
                    <a:pt x="2176687" y="1840062"/>
                    <a:pt x="1928432" y="1804232"/>
                    <a:pt x="1653513" y="1639565"/>
                  </a:cubicBezTo>
                  <a:cubicBezTo>
                    <a:pt x="1586492" y="1687018"/>
                    <a:pt x="1531122" y="1719920"/>
                    <a:pt x="1487402" y="1738271"/>
                  </a:cubicBezTo>
                  <a:lnTo>
                    <a:pt x="1438309" y="1758924"/>
                  </a:lnTo>
                  <a:cubicBezTo>
                    <a:pt x="1156577" y="1877167"/>
                    <a:pt x="881792" y="1820292"/>
                    <a:pt x="613955" y="1588300"/>
                  </a:cubicBezTo>
                  <a:cubicBezTo>
                    <a:pt x="559172" y="1524920"/>
                    <a:pt x="510898" y="1456188"/>
                    <a:pt x="469861" y="1383143"/>
                  </a:cubicBezTo>
                  <a:cubicBezTo>
                    <a:pt x="402170" y="1221716"/>
                    <a:pt x="400964" y="1050031"/>
                    <a:pt x="466242" y="868085"/>
                  </a:cubicBezTo>
                  <a:cubicBezTo>
                    <a:pt x="542914" y="674964"/>
                    <a:pt x="675626" y="538796"/>
                    <a:pt x="864378" y="459580"/>
                  </a:cubicBezTo>
                  <a:cubicBezTo>
                    <a:pt x="1110590" y="356247"/>
                    <a:pt x="1372864" y="391004"/>
                    <a:pt x="1651201" y="563852"/>
                  </a:cubicBezTo>
                  <a:cubicBezTo>
                    <a:pt x="1690140" y="518545"/>
                    <a:pt x="1747900" y="479820"/>
                    <a:pt x="1824482" y="447678"/>
                  </a:cubicBezTo>
                  <a:lnTo>
                    <a:pt x="1849113" y="437351"/>
                  </a:lnTo>
                  <a:cubicBezTo>
                    <a:pt x="2114470" y="325971"/>
                    <a:pt x="2376442" y="375347"/>
                    <a:pt x="2635030" y="585478"/>
                  </a:cubicBezTo>
                  <a:cubicBezTo>
                    <a:pt x="2709378" y="647661"/>
                    <a:pt x="2761454" y="714315"/>
                    <a:pt x="2791255" y="785439"/>
                  </a:cubicBezTo>
                  <a:lnTo>
                    <a:pt x="2825637" y="867549"/>
                  </a:lnTo>
                  <a:cubicBezTo>
                    <a:pt x="2931306" y="1119411"/>
                    <a:pt x="2856545" y="1374515"/>
                    <a:pt x="2601352" y="1632859"/>
                  </a:cubicBezTo>
                  <a:close/>
                </a:path>
              </a:pathLst>
            </a:custGeom>
            <a:grpFill/>
            <a:ln w="3349" cap="flat">
              <a:noFill/>
              <a:prstDash val="solid"/>
              <a:miter/>
            </a:ln>
          </p:spPr>
          <p:txBody>
            <a:bodyPr rtlCol="0" anchor="ctr"/>
            <a:lstStyle/>
            <a:p>
              <a:endParaRPr lang="en-GB"/>
            </a:p>
          </p:txBody>
        </p:sp>
        <p:sp>
          <p:nvSpPr>
            <p:cNvPr id="13" name="Freeform 12">
              <a:extLst>
                <a:ext uri="{FF2B5EF4-FFF2-40B4-BE49-F238E27FC236}">
                  <a16:creationId xmlns:a16="http://schemas.microsoft.com/office/drawing/2014/main" id="{186832DC-E6A1-D728-85CE-587730B378F4}"/>
                </a:ext>
              </a:extLst>
            </p:cNvPr>
            <p:cNvSpPr/>
            <p:nvPr/>
          </p:nvSpPr>
          <p:spPr>
            <a:xfrm>
              <a:off x="2546431" y="2424443"/>
              <a:ext cx="659146" cy="162522"/>
            </a:xfrm>
            <a:custGeom>
              <a:avLst/>
              <a:gdLst>
                <a:gd name="connsiteX0" fmla="*/ 652787 w 659146"/>
                <a:gd name="connsiteY0" fmla="*/ 138035 h 162522"/>
                <a:gd name="connsiteX1" fmla="*/ 653155 w 659146"/>
                <a:gd name="connsiteY1" fmla="*/ 12338 h 162522"/>
                <a:gd name="connsiteX2" fmla="*/ 647995 w 659146"/>
                <a:gd name="connsiteY2" fmla="*/ 0 h 162522"/>
                <a:gd name="connsiteX3" fmla="*/ 408 w 659146"/>
                <a:gd name="connsiteY3" fmla="*/ 20754 h 162522"/>
                <a:gd name="connsiteX4" fmla="*/ 30868 w 659146"/>
                <a:gd name="connsiteY4" fmla="*/ 162443 h 162522"/>
                <a:gd name="connsiteX5" fmla="*/ 652787 w 659146"/>
                <a:gd name="connsiteY5" fmla="*/ 138035 h 162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9146" h="162522">
                  <a:moveTo>
                    <a:pt x="652787" y="138035"/>
                  </a:moveTo>
                  <a:cubicBezTo>
                    <a:pt x="661142" y="73438"/>
                    <a:pt x="661265" y="31539"/>
                    <a:pt x="653155" y="12338"/>
                  </a:cubicBezTo>
                  <a:lnTo>
                    <a:pt x="647995" y="0"/>
                  </a:lnTo>
                  <a:cubicBezTo>
                    <a:pt x="454618" y="29728"/>
                    <a:pt x="238755" y="36646"/>
                    <a:pt x="408" y="20754"/>
                  </a:cubicBezTo>
                  <a:cubicBezTo>
                    <a:pt x="-2229" y="60496"/>
                    <a:pt x="7925" y="107725"/>
                    <a:pt x="30868" y="162443"/>
                  </a:cubicBezTo>
                  <a:cubicBezTo>
                    <a:pt x="404509" y="163427"/>
                    <a:pt x="611815" y="155291"/>
                    <a:pt x="652787" y="138035"/>
                  </a:cubicBezTo>
                  <a:close/>
                </a:path>
              </a:pathLst>
            </a:custGeom>
            <a:grpFill/>
            <a:ln w="3349" cap="flat">
              <a:noFill/>
              <a:prstDash val="solid"/>
              <a:miter/>
            </a:ln>
          </p:spPr>
          <p:txBody>
            <a:bodyPr rtlCol="0" anchor="ctr"/>
            <a:lstStyle/>
            <a:p>
              <a:endParaRPr lang="en-GB"/>
            </a:p>
          </p:txBody>
        </p:sp>
        <p:sp>
          <p:nvSpPr>
            <p:cNvPr id="14" name="Freeform 13">
              <a:extLst>
                <a:ext uri="{FF2B5EF4-FFF2-40B4-BE49-F238E27FC236}">
                  <a16:creationId xmlns:a16="http://schemas.microsoft.com/office/drawing/2014/main" id="{62C1D969-3D50-389B-5CD9-064F7B1908CB}"/>
                </a:ext>
              </a:extLst>
            </p:cNvPr>
            <p:cNvSpPr/>
            <p:nvPr/>
          </p:nvSpPr>
          <p:spPr>
            <a:xfrm>
              <a:off x="2669956" y="7078599"/>
              <a:ext cx="639477" cy="2485580"/>
            </a:xfrm>
            <a:custGeom>
              <a:avLst/>
              <a:gdLst>
                <a:gd name="connsiteX0" fmla="*/ 639478 w 639477"/>
                <a:gd name="connsiteY0" fmla="*/ 2341763 h 2485580"/>
                <a:gd name="connsiteX1" fmla="*/ 593837 w 639477"/>
                <a:gd name="connsiteY1" fmla="*/ 0 h 2485580"/>
                <a:gd name="connsiteX2" fmla="*/ 12298 w 639477"/>
                <a:gd name="connsiteY2" fmla="*/ 17167 h 2485580"/>
                <a:gd name="connsiteX3" fmla="*/ 0 w 639477"/>
                <a:gd name="connsiteY3" fmla="*/ 22329 h 2485580"/>
                <a:gd name="connsiteX4" fmla="*/ 52812 w 639477"/>
                <a:gd name="connsiteY4" fmla="*/ 2346625 h 2485580"/>
                <a:gd name="connsiteX5" fmla="*/ 94901 w 639477"/>
                <a:gd name="connsiteY5" fmla="*/ 2343272 h 2485580"/>
                <a:gd name="connsiteX6" fmla="*/ 100062 w 639477"/>
                <a:gd name="connsiteY6" fmla="*/ 2355577 h 2485580"/>
                <a:gd name="connsiteX7" fmla="*/ 87764 w 639477"/>
                <a:gd name="connsiteY7" fmla="*/ 2360740 h 2485580"/>
                <a:gd name="connsiteX8" fmla="*/ 45675 w 639477"/>
                <a:gd name="connsiteY8" fmla="*/ 2364093 h 2485580"/>
                <a:gd name="connsiteX9" fmla="*/ 43664 w 639477"/>
                <a:gd name="connsiteY9" fmla="*/ 2393899 h 2485580"/>
                <a:gd name="connsiteX10" fmla="*/ 574367 w 639477"/>
                <a:gd name="connsiteY10" fmla="*/ 2451199 h 2485580"/>
                <a:gd name="connsiteX11" fmla="*/ 635792 w 639477"/>
                <a:gd name="connsiteY11" fmla="*/ 2367379 h 2485580"/>
                <a:gd name="connsiteX12" fmla="*/ 627179 w 639477"/>
                <a:gd name="connsiteY12" fmla="*/ 2346826 h 2485580"/>
                <a:gd name="connsiteX13" fmla="*/ 257125 w 639477"/>
                <a:gd name="connsiteY13" fmla="*/ 2362216 h 2485580"/>
                <a:gd name="connsiteX14" fmla="*/ 251964 w 639477"/>
                <a:gd name="connsiteY14" fmla="*/ 2349877 h 2485580"/>
                <a:gd name="connsiteX15" fmla="*/ 264263 w 639477"/>
                <a:gd name="connsiteY15" fmla="*/ 2344714 h 2485580"/>
                <a:gd name="connsiteX16" fmla="*/ 159610 w 639477"/>
                <a:gd name="connsiteY16" fmla="*/ 2359701 h 2485580"/>
                <a:gd name="connsiteX17" fmla="*/ 117521 w 639477"/>
                <a:gd name="connsiteY17" fmla="*/ 2362886 h 2485580"/>
                <a:gd name="connsiteX18" fmla="*/ 112360 w 639477"/>
                <a:gd name="connsiteY18" fmla="*/ 2350581 h 2485580"/>
                <a:gd name="connsiteX19" fmla="*/ 124692 w 639477"/>
                <a:gd name="connsiteY19" fmla="*/ 2345418 h 2485580"/>
                <a:gd name="connsiteX20" fmla="*/ 162659 w 639477"/>
                <a:gd name="connsiteY20" fmla="*/ 2343943 h 2485580"/>
                <a:gd name="connsiteX21" fmla="*/ 167820 w 639477"/>
                <a:gd name="connsiteY21" fmla="*/ 2356247 h 2485580"/>
                <a:gd name="connsiteX22" fmla="*/ 227401 w 639477"/>
                <a:gd name="connsiteY22" fmla="*/ 2360237 h 2485580"/>
                <a:gd name="connsiteX23" fmla="*/ 185279 w 639477"/>
                <a:gd name="connsiteY23" fmla="*/ 2363422 h 2485580"/>
                <a:gd name="connsiteX24" fmla="*/ 180118 w 639477"/>
                <a:gd name="connsiteY24" fmla="*/ 2351084 h 2485580"/>
                <a:gd name="connsiteX25" fmla="*/ 192450 w 639477"/>
                <a:gd name="connsiteY25" fmla="*/ 2345921 h 2485580"/>
                <a:gd name="connsiteX26" fmla="*/ 234539 w 639477"/>
                <a:gd name="connsiteY26" fmla="*/ 2342568 h 2485580"/>
                <a:gd name="connsiteX27" fmla="*/ 239699 w 639477"/>
                <a:gd name="connsiteY27" fmla="*/ 2354873 h 248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9477" h="2485580">
                  <a:moveTo>
                    <a:pt x="639478" y="2341763"/>
                  </a:moveTo>
                  <a:lnTo>
                    <a:pt x="593837" y="0"/>
                  </a:lnTo>
                  <a:cubicBezTo>
                    <a:pt x="219861" y="5700"/>
                    <a:pt x="26015" y="11422"/>
                    <a:pt x="12298" y="17167"/>
                  </a:cubicBezTo>
                  <a:lnTo>
                    <a:pt x="0" y="22329"/>
                  </a:lnTo>
                  <a:cubicBezTo>
                    <a:pt x="30628" y="1560863"/>
                    <a:pt x="48233" y="2335628"/>
                    <a:pt x="52812" y="2346625"/>
                  </a:cubicBezTo>
                  <a:cubicBezTo>
                    <a:pt x="72650" y="2347921"/>
                    <a:pt x="86680" y="2346804"/>
                    <a:pt x="94901" y="2343272"/>
                  </a:cubicBezTo>
                  <a:lnTo>
                    <a:pt x="100062" y="2355577"/>
                  </a:lnTo>
                  <a:lnTo>
                    <a:pt x="87764" y="2360740"/>
                  </a:lnTo>
                  <a:cubicBezTo>
                    <a:pt x="67892" y="2359399"/>
                    <a:pt x="53885" y="2360506"/>
                    <a:pt x="45675" y="2364093"/>
                  </a:cubicBezTo>
                  <a:lnTo>
                    <a:pt x="43664" y="2393899"/>
                  </a:lnTo>
                  <a:cubicBezTo>
                    <a:pt x="84993" y="2492449"/>
                    <a:pt x="261894" y="2511549"/>
                    <a:pt x="574367" y="2451199"/>
                  </a:cubicBezTo>
                  <a:cubicBezTo>
                    <a:pt x="624499" y="2417224"/>
                    <a:pt x="644973" y="2389283"/>
                    <a:pt x="635792" y="2367379"/>
                  </a:cubicBezTo>
                  <a:lnTo>
                    <a:pt x="627179" y="2346826"/>
                  </a:lnTo>
                  <a:lnTo>
                    <a:pt x="257125" y="2362216"/>
                  </a:lnTo>
                  <a:lnTo>
                    <a:pt x="251964" y="2349877"/>
                  </a:lnTo>
                  <a:lnTo>
                    <a:pt x="264263" y="2344714"/>
                  </a:lnTo>
                  <a:close/>
                  <a:moveTo>
                    <a:pt x="159610" y="2359701"/>
                  </a:moveTo>
                  <a:cubicBezTo>
                    <a:pt x="139772" y="2358382"/>
                    <a:pt x="125742" y="2359444"/>
                    <a:pt x="117521" y="2362886"/>
                  </a:cubicBezTo>
                  <a:lnTo>
                    <a:pt x="112360" y="2350581"/>
                  </a:lnTo>
                  <a:lnTo>
                    <a:pt x="124692" y="2345418"/>
                  </a:lnTo>
                  <a:cubicBezTo>
                    <a:pt x="141827" y="2347877"/>
                    <a:pt x="154483" y="2347385"/>
                    <a:pt x="162659" y="2343943"/>
                  </a:cubicBezTo>
                  <a:lnTo>
                    <a:pt x="167820" y="2356247"/>
                  </a:lnTo>
                  <a:close/>
                  <a:moveTo>
                    <a:pt x="227401" y="2360237"/>
                  </a:moveTo>
                  <a:cubicBezTo>
                    <a:pt x="207529" y="2358930"/>
                    <a:pt x="193522" y="2359969"/>
                    <a:pt x="185279" y="2363422"/>
                  </a:cubicBezTo>
                  <a:lnTo>
                    <a:pt x="180118" y="2351084"/>
                  </a:lnTo>
                  <a:lnTo>
                    <a:pt x="192450" y="2345921"/>
                  </a:lnTo>
                  <a:cubicBezTo>
                    <a:pt x="212310" y="2347262"/>
                    <a:pt x="226340" y="2346144"/>
                    <a:pt x="234539" y="2342568"/>
                  </a:cubicBezTo>
                  <a:lnTo>
                    <a:pt x="239699" y="2354873"/>
                  </a:lnTo>
                  <a:close/>
                </a:path>
              </a:pathLst>
            </a:custGeom>
            <a:grpFill/>
            <a:ln w="3349" cap="flat">
              <a:noFill/>
              <a:prstDash val="solid"/>
              <a:miter/>
            </a:ln>
          </p:spPr>
          <p:txBody>
            <a:bodyPr rtlCol="0" anchor="ctr"/>
            <a:lstStyle/>
            <a:p>
              <a:endParaRPr lang="en-GB"/>
            </a:p>
          </p:txBody>
        </p:sp>
        <p:sp>
          <p:nvSpPr>
            <p:cNvPr id="15" name="Freeform 14">
              <a:extLst>
                <a:ext uri="{FF2B5EF4-FFF2-40B4-BE49-F238E27FC236}">
                  <a16:creationId xmlns:a16="http://schemas.microsoft.com/office/drawing/2014/main" id="{C18C22D6-E151-73BB-95B0-E142E0CCCD0D}"/>
                </a:ext>
              </a:extLst>
            </p:cNvPr>
            <p:cNvSpPr/>
            <p:nvPr/>
          </p:nvSpPr>
          <p:spPr>
            <a:xfrm>
              <a:off x="2561114" y="2600632"/>
              <a:ext cx="812932" cy="4471339"/>
            </a:xfrm>
            <a:custGeom>
              <a:avLst/>
              <a:gdLst>
                <a:gd name="connsiteX0" fmla="*/ 792218 w 812932"/>
                <a:gd name="connsiteY0" fmla="*/ 4300369 h 4471339"/>
                <a:gd name="connsiteX1" fmla="*/ 745873 w 812932"/>
                <a:gd name="connsiteY1" fmla="*/ 4247394 h 4471339"/>
                <a:gd name="connsiteX2" fmla="*/ 679824 w 812932"/>
                <a:gd name="connsiteY2" fmla="*/ 2961864 h 4471339"/>
                <a:gd name="connsiteX3" fmla="*/ 709615 w 812932"/>
                <a:gd name="connsiteY3" fmla="*/ 2963842 h 4471339"/>
                <a:gd name="connsiteX4" fmla="*/ 735820 w 812932"/>
                <a:gd name="connsiteY4" fmla="*/ 2899770 h 4471339"/>
                <a:gd name="connsiteX5" fmla="*/ 692524 w 812932"/>
                <a:gd name="connsiteY5" fmla="*/ 2831004 h 4471339"/>
                <a:gd name="connsiteX6" fmla="*/ 581706 w 812932"/>
                <a:gd name="connsiteY6" fmla="*/ 0 h 4471339"/>
                <a:gd name="connsiteX7" fmla="*/ 569407 w 812932"/>
                <a:gd name="connsiteY7" fmla="*/ 5163 h 4471339"/>
                <a:gd name="connsiteX8" fmla="*/ 43999 w 812932"/>
                <a:gd name="connsiteY8" fmla="*/ 17904 h 4471339"/>
                <a:gd name="connsiteX9" fmla="*/ 49160 w 812932"/>
                <a:gd name="connsiteY9" fmla="*/ 30242 h 4471339"/>
                <a:gd name="connsiteX10" fmla="*/ 50098 w 812932"/>
                <a:gd name="connsiteY10" fmla="*/ 2863895 h 4471339"/>
                <a:gd name="connsiteX11" fmla="*/ 20441 w 812932"/>
                <a:gd name="connsiteY11" fmla="*/ 2919820 h 4471339"/>
                <a:gd name="connsiteX12" fmla="*/ 39375 w 812932"/>
                <a:gd name="connsiteY12" fmla="*/ 2964982 h 4471339"/>
                <a:gd name="connsiteX13" fmla="*/ 79587 w 812932"/>
                <a:gd name="connsiteY13" fmla="*/ 2991603 h 4471339"/>
                <a:gd name="connsiteX14" fmla="*/ 51103 w 812932"/>
                <a:gd name="connsiteY14" fmla="*/ 4258962 h 4471339"/>
                <a:gd name="connsiteX15" fmla="*/ 0 w 812932"/>
                <a:gd name="connsiteY15" fmla="*/ 4367324 h 4471339"/>
                <a:gd name="connsiteX16" fmla="*/ 18933 w 812932"/>
                <a:gd name="connsiteY16" fmla="*/ 4412486 h 4471339"/>
                <a:gd name="connsiteX17" fmla="*/ 287418 w 812932"/>
                <a:gd name="connsiteY17" fmla="*/ 4454296 h 4471339"/>
                <a:gd name="connsiteX18" fmla="*/ 747816 w 812932"/>
                <a:gd name="connsiteY18" fmla="*/ 4459023 h 4471339"/>
                <a:gd name="connsiteX19" fmla="*/ 802606 w 812932"/>
                <a:gd name="connsiteY19" fmla="*/ 4324911 h 4471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2932" h="4471339">
                  <a:moveTo>
                    <a:pt x="792218" y="4300369"/>
                  </a:moveTo>
                  <a:cubicBezTo>
                    <a:pt x="774993" y="4259297"/>
                    <a:pt x="759612" y="4241628"/>
                    <a:pt x="745873" y="4247394"/>
                  </a:cubicBezTo>
                  <a:cubicBezTo>
                    <a:pt x="727688" y="3781892"/>
                    <a:pt x="705672" y="3353382"/>
                    <a:pt x="679824" y="2961864"/>
                  </a:cubicBezTo>
                  <a:lnTo>
                    <a:pt x="709615" y="2963842"/>
                  </a:lnTo>
                  <a:cubicBezTo>
                    <a:pt x="720561" y="2959238"/>
                    <a:pt x="729296" y="2937880"/>
                    <a:pt x="735820" y="2899770"/>
                  </a:cubicBezTo>
                  <a:cubicBezTo>
                    <a:pt x="709280" y="2859536"/>
                    <a:pt x="694848" y="2836614"/>
                    <a:pt x="692524" y="2831004"/>
                  </a:cubicBezTo>
                  <a:lnTo>
                    <a:pt x="581706" y="0"/>
                  </a:lnTo>
                  <a:lnTo>
                    <a:pt x="569407" y="5163"/>
                  </a:lnTo>
                  <a:lnTo>
                    <a:pt x="43999" y="17904"/>
                  </a:lnTo>
                  <a:lnTo>
                    <a:pt x="49160" y="30242"/>
                  </a:lnTo>
                  <a:cubicBezTo>
                    <a:pt x="59525" y="1873478"/>
                    <a:pt x="59838" y="2818029"/>
                    <a:pt x="50098" y="2863895"/>
                  </a:cubicBezTo>
                  <a:cubicBezTo>
                    <a:pt x="24630" y="2887499"/>
                    <a:pt x="14745" y="2906140"/>
                    <a:pt x="20441" y="2919820"/>
                  </a:cubicBezTo>
                  <a:lnTo>
                    <a:pt x="39375" y="2964982"/>
                  </a:lnTo>
                  <a:lnTo>
                    <a:pt x="79587" y="2991603"/>
                  </a:lnTo>
                  <a:cubicBezTo>
                    <a:pt x="70830" y="3822516"/>
                    <a:pt x="61335" y="4244969"/>
                    <a:pt x="51103" y="4258962"/>
                  </a:cubicBezTo>
                  <a:cubicBezTo>
                    <a:pt x="21346" y="4287594"/>
                    <a:pt x="4312" y="4323716"/>
                    <a:pt x="0" y="4367324"/>
                  </a:cubicBezTo>
                  <a:lnTo>
                    <a:pt x="18933" y="4412486"/>
                  </a:lnTo>
                  <a:cubicBezTo>
                    <a:pt x="44200" y="4472837"/>
                    <a:pt x="133695" y="4486773"/>
                    <a:pt x="287418" y="4454296"/>
                  </a:cubicBezTo>
                  <a:cubicBezTo>
                    <a:pt x="312350" y="4459995"/>
                    <a:pt x="465816" y="4461572"/>
                    <a:pt x="747816" y="4459023"/>
                  </a:cubicBezTo>
                  <a:cubicBezTo>
                    <a:pt x="808515" y="4427149"/>
                    <a:pt x="826778" y="4382445"/>
                    <a:pt x="802606" y="4324911"/>
                  </a:cubicBezTo>
                  <a:close/>
                </a:path>
              </a:pathLst>
            </a:custGeom>
            <a:grpFill/>
            <a:ln w="3349" cap="flat">
              <a:noFill/>
              <a:prstDash val="solid"/>
              <a:miter/>
            </a:ln>
          </p:spPr>
          <p:txBody>
            <a:bodyPr rtlCol="0" anchor="ctr"/>
            <a:lstStyle/>
            <a:p>
              <a:endParaRPr lang="en-GB"/>
            </a:p>
          </p:txBody>
        </p:sp>
      </p:grpSp>
      <p:pic>
        <p:nvPicPr>
          <p:cNvPr id="3" name="Picture 2">
            <a:extLst>
              <a:ext uri="{FF2B5EF4-FFF2-40B4-BE49-F238E27FC236}">
                <a16:creationId xmlns:a16="http://schemas.microsoft.com/office/drawing/2014/main" id="{40681F83-9FF4-464A-E3EE-1C005F9CC4A0}"/>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9438" t="-10658" r="-1236" b="60560"/>
          <a:stretch/>
        </p:blipFill>
        <p:spPr>
          <a:xfrm>
            <a:off x="9006229" y="1739353"/>
            <a:ext cx="3580276" cy="2659133"/>
          </a:xfrm>
          <a:prstGeom prst="rect">
            <a:avLst/>
          </a:prstGeom>
        </p:spPr>
      </p:pic>
      <p:sp>
        <p:nvSpPr>
          <p:cNvPr id="5" name="Slide Number Placeholder 5">
            <a:extLst>
              <a:ext uri="{FF2B5EF4-FFF2-40B4-BE49-F238E27FC236}">
                <a16:creationId xmlns:a16="http://schemas.microsoft.com/office/drawing/2014/main" id="{D736A580-8BCC-7DF5-BBA1-E6F3D89B951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46</a:t>
            </a:fld>
            <a:endParaRPr lang="fr-CA" sz="1200" dirty="0"/>
          </a:p>
        </p:txBody>
      </p:sp>
    </p:spTree>
    <p:extLst>
      <p:ext uri="{BB962C8B-B14F-4D97-AF65-F5344CB8AC3E}">
        <p14:creationId xmlns:p14="http://schemas.microsoft.com/office/powerpoint/2010/main" val="23259233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667212EA-BCE4-7CFA-5E06-8AC411745F68}"/>
              </a:ext>
            </a:extLst>
          </p:cNvPr>
          <p:cNvPicPr>
            <a:picLocks noGrp="1" noChangeAspect="1"/>
          </p:cNvPicPr>
          <p:nvPr>
            <p:ph type="pic" sz="quarter" idx="73"/>
          </p:nvPr>
        </p:nvPicPr>
        <p:blipFill>
          <a:blip r:embed="rId2"/>
          <a:srcRect l="2081" r="2081"/>
          <a:stretch/>
        </p:blipFill>
        <p:spPr>
          <a:xfrm>
            <a:off x="-1" y="-1"/>
            <a:ext cx="5694219" cy="3342069"/>
          </a:xfrm>
        </p:spPr>
      </p:pic>
      <p:sp>
        <p:nvSpPr>
          <p:cNvPr id="3" name="Text Placeholder 2">
            <a:extLst>
              <a:ext uri="{FF2B5EF4-FFF2-40B4-BE49-F238E27FC236}">
                <a16:creationId xmlns:a16="http://schemas.microsoft.com/office/drawing/2014/main" id="{2CA043CB-173E-B788-8F46-7CFFF5BECC68}"/>
              </a:ext>
            </a:extLst>
          </p:cNvPr>
          <p:cNvSpPr>
            <a:spLocks noGrp="1"/>
          </p:cNvSpPr>
          <p:nvPr>
            <p:ph type="body" sz="quarter" idx="42"/>
          </p:nvPr>
        </p:nvSpPr>
        <p:spPr/>
        <p:txBody>
          <a:bodyPr/>
          <a:lstStyle/>
          <a:p>
            <a:r>
              <a:rPr lang="en-GB" dirty="0"/>
              <a:t>ITALY</a:t>
            </a:r>
          </a:p>
        </p:txBody>
      </p:sp>
      <p:pic>
        <p:nvPicPr>
          <p:cNvPr id="14" name="Picture Placeholder 13">
            <a:extLst>
              <a:ext uri="{FF2B5EF4-FFF2-40B4-BE49-F238E27FC236}">
                <a16:creationId xmlns:a16="http://schemas.microsoft.com/office/drawing/2014/main" id="{5482526D-3A71-6F54-841E-65B812CEB9B0}"/>
              </a:ext>
            </a:extLst>
          </p:cNvPr>
          <p:cNvPicPr>
            <a:picLocks noGrp="1" noChangeAspect="1"/>
          </p:cNvPicPr>
          <p:nvPr>
            <p:ph type="pic" sz="quarter" idx="74"/>
          </p:nvPr>
        </p:nvPicPr>
        <p:blipFill>
          <a:blip r:embed="rId3"/>
          <a:srcRect t="30438" b="30438"/>
          <a:stretch>
            <a:fillRect/>
          </a:stretch>
        </p:blipFill>
        <p:spPr>
          <a:xfrm>
            <a:off x="5832763" y="-1"/>
            <a:ext cx="5694219" cy="3342069"/>
          </a:xfrm>
        </p:spPr>
      </p:pic>
      <p:pic>
        <p:nvPicPr>
          <p:cNvPr id="12" name="Picture Placeholder 11">
            <a:extLst>
              <a:ext uri="{FF2B5EF4-FFF2-40B4-BE49-F238E27FC236}">
                <a16:creationId xmlns:a16="http://schemas.microsoft.com/office/drawing/2014/main" id="{9BC4F8C2-9DB1-3117-CB37-8ECD11075E4F}"/>
              </a:ext>
            </a:extLst>
          </p:cNvPr>
          <p:cNvPicPr>
            <a:picLocks noGrp="1" noChangeAspect="1"/>
          </p:cNvPicPr>
          <p:nvPr>
            <p:ph type="pic" sz="quarter" idx="75"/>
          </p:nvPr>
        </p:nvPicPr>
        <p:blipFill>
          <a:blip r:embed="rId4"/>
          <a:srcRect t="10803" b="10803"/>
          <a:stretch/>
        </p:blipFill>
        <p:spPr>
          <a:xfrm>
            <a:off x="-1" y="3526971"/>
            <a:ext cx="5694219" cy="3342069"/>
          </a:xfrm>
        </p:spPr>
      </p:pic>
      <p:pic>
        <p:nvPicPr>
          <p:cNvPr id="16" name="Picture Placeholder 15">
            <a:extLst>
              <a:ext uri="{FF2B5EF4-FFF2-40B4-BE49-F238E27FC236}">
                <a16:creationId xmlns:a16="http://schemas.microsoft.com/office/drawing/2014/main" id="{ADBE5D15-9040-6118-0F68-FC86283C4BAE}"/>
              </a:ext>
            </a:extLst>
          </p:cNvPr>
          <p:cNvPicPr>
            <a:picLocks noGrp="1" noChangeAspect="1"/>
          </p:cNvPicPr>
          <p:nvPr>
            <p:ph type="pic" sz="quarter" idx="76"/>
          </p:nvPr>
        </p:nvPicPr>
        <p:blipFill rotWithShape="1">
          <a:blip r:embed="rId5"/>
          <a:srcRect/>
          <a:stretch>
            <a:fillRect/>
          </a:stretch>
        </p:blipFill>
        <p:spPr>
          <a:xfrm>
            <a:off x="5822561" y="3526971"/>
            <a:ext cx="5694219" cy="3331029"/>
          </a:xfrm>
        </p:spPr>
      </p:pic>
      <p:sp>
        <p:nvSpPr>
          <p:cNvPr id="7" name="Text Placeholder 6">
            <a:extLst>
              <a:ext uri="{FF2B5EF4-FFF2-40B4-BE49-F238E27FC236}">
                <a16:creationId xmlns:a16="http://schemas.microsoft.com/office/drawing/2014/main" id="{C140A5BC-E742-77D0-11E1-7886935519C1}"/>
              </a:ext>
            </a:extLst>
          </p:cNvPr>
          <p:cNvSpPr>
            <a:spLocks noGrp="1"/>
          </p:cNvSpPr>
          <p:nvPr>
            <p:ph type="body" sz="quarter" idx="65"/>
          </p:nvPr>
        </p:nvSpPr>
        <p:spPr/>
        <p:txBody>
          <a:bodyPr lIns="91440" tIns="45720" rIns="91440" bIns="45720" anchor="ctr">
            <a:noAutofit/>
          </a:bodyPr>
          <a:lstStyle/>
          <a:p>
            <a:r>
              <a:rPr lang="en-GB" dirty="0" err="1">
                <a:latin typeface="Calibri"/>
                <a:ea typeface="Calibri"/>
                <a:cs typeface="Calibri"/>
              </a:rPr>
              <a:t>Avtor</a:t>
            </a:r>
            <a:r>
              <a:rPr lang="en-GB" dirty="0">
                <a:latin typeface="Calibri"/>
                <a:ea typeface="Calibri"/>
                <a:cs typeface="Calibri"/>
              </a:rPr>
              <a:t> </a:t>
            </a:r>
            <a:r>
              <a:rPr lang="en-GB" dirty="0" err="1">
                <a:latin typeface="Calibri"/>
                <a:ea typeface="Calibri"/>
                <a:cs typeface="Calibri"/>
              </a:rPr>
              <a:t>fotografije</a:t>
            </a:r>
            <a:r>
              <a:rPr lang="en-GB" dirty="0">
                <a:latin typeface="Calibri"/>
                <a:ea typeface="Calibri"/>
                <a:cs typeface="Calibri"/>
              </a:rPr>
              <a:t>: Visit Monti </a:t>
            </a:r>
            <a:r>
              <a:rPr lang="en-GB" dirty="0" err="1">
                <a:latin typeface="Calibri"/>
                <a:ea typeface="Calibri"/>
                <a:cs typeface="Calibri"/>
              </a:rPr>
              <a:t>Dauni</a:t>
            </a:r>
            <a:r>
              <a:rPr lang="en-GB" dirty="0">
                <a:latin typeface="Calibri"/>
                <a:ea typeface="Calibri"/>
                <a:cs typeface="Calibri"/>
              </a:rPr>
              <a:t>, </a:t>
            </a:r>
            <a:r>
              <a:rPr lang="en-GB" dirty="0" err="1">
                <a:latin typeface="Calibri"/>
                <a:ea typeface="Calibri"/>
                <a:cs typeface="Calibri"/>
              </a:rPr>
              <a:t>Meridaunia</a:t>
            </a:r>
            <a:endParaRPr lang="en-GB" dirty="0">
              <a:latin typeface="Calibri"/>
              <a:ea typeface="Calibri"/>
              <a:cs typeface="Calibri"/>
            </a:endParaRPr>
          </a:p>
        </p:txBody>
      </p:sp>
      <p:pic>
        <p:nvPicPr>
          <p:cNvPr id="8" name="Picture 7">
            <a:extLst>
              <a:ext uri="{FF2B5EF4-FFF2-40B4-BE49-F238E27FC236}">
                <a16:creationId xmlns:a16="http://schemas.microsoft.com/office/drawing/2014/main" id="{5BA5478C-16D0-0DBA-E31C-95B22D5BFE7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526982" y="2943054"/>
            <a:ext cx="665023" cy="399014"/>
          </a:xfrm>
          <a:prstGeom prst="rect">
            <a:avLst/>
          </a:prstGeom>
        </p:spPr>
      </p:pic>
      <p:sp>
        <p:nvSpPr>
          <p:cNvPr id="2" name="Slide Number Placeholder 5">
            <a:extLst>
              <a:ext uri="{FF2B5EF4-FFF2-40B4-BE49-F238E27FC236}">
                <a16:creationId xmlns:a16="http://schemas.microsoft.com/office/drawing/2014/main" id="{B70448BD-1FAA-1DAF-0C52-30050F637E2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47</a:t>
            </a:fld>
            <a:endParaRPr lang="fr-CA" sz="1200" dirty="0"/>
          </a:p>
        </p:txBody>
      </p:sp>
    </p:spTree>
    <p:extLst>
      <p:ext uri="{BB962C8B-B14F-4D97-AF65-F5344CB8AC3E}">
        <p14:creationId xmlns:p14="http://schemas.microsoft.com/office/powerpoint/2010/main" val="20997196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B5E5A-0BF8-CD88-C1F4-C22788E45664}"/>
            </a:ext>
          </a:extLst>
        </p:cNvPr>
        <p:cNvGrpSpPr/>
        <p:nvPr/>
      </p:nvGrpSpPr>
      <p:grpSpPr>
        <a:xfrm>
          <a:off x="0" y="0"/>
          <a:ext cx="0" cy="0"/>
          <a:chOff x="0" y="0"/>
          <a:chExt cx="0" cy="0"/>
        </a:xfrm>
      </p:grpSpPr>
      <p:sp>
        <p:nvSpPr>
          <p:cNvPr id="43" name="Graphic 40">
            <a:extLst>
              <a:ext uri="{FF2B5EF4-FFF2-40B4-BE49-F238E27FC236}">
                <a16:creationId xmlns:a16="http://schemas.microsoft.com/office/drawing/2014/main" id="{E711FED7-9C4E-6BE2-CDF4-E0F678482A0A}"/>
              </a:ext>
            </a:extLst>
          </p:cNvPr>
          <p:cNvSpPr/>
          <p:nvPr/>
        </p:nvSpPr>
        <p:spPr>
          <a:xfrm>
            <a:off x="16042" y="721893"/>
            <a:ext cx="12268594" cy="5414213"/>
          </a:xfrm>
          <a:custGeom>
            <a:avLst/>
            <a:gdLst>
              <a:gd name="connsiteX0" fmla="*/ 0 w 4543781"/>
              <a:gd name="connsiteY0" fmla="*/ 88 h 1951443"/>
              <a:gd name="connsiteX1" fmla="*/ 2372737 w 4543781"/>
              <a:gd name="connsiteY1" fmla="*/ 1037576 h 1951443"/>
              <a:gd name="connsiteX2" fmla="*/ 4543782 w 4543781"/>
              <a:gd name="connsiteY2" fmla="*/ 1951440 h 1951443"/>
            </a:gdLst>
            <a:ahLst/>
            <a:cxnLst>
              <a:cxn ang="0">
                <a:pos x="connsiteX0" y="connsiteY0"/>
              </a:cxn>
              <a:cxn ang="0">
                <a:pos x="connsiteX1" y="connsiteY1"/>
              </a:cxn>
              <a:cxn ang="0">
                <a:pos x="connsiteX2" y="connsiteY2"/>
              </a:cxn>
            </a:cxnLst>
            <a:rect l="l" t="t" r="r" b="b"/>
            <a:pathLst>
              <a:path w="4543781" h="1951443">
                <a:moveTo>
                  <a:pt x="0" y="88"/>
                </a:moveTo>
                <a:cubicBezTo>
                  <a:pt x="0" y="88"/>
                  <a:pt x="1472733" y="-30342"/>
                  <a:pt x="2372737" y="1037576"/>
                </a:cubicBezTo>
                <a:cubicBezTo>
                  <a:pt x="3150964" y="1959999"/>
                  <a:pt x="4543782" y="1951440"/>
                  <a:pt x="4543782" y="1951440"/>
                </a:cubicBezTo>
              </a:path>
            </a:pathLst>
          </a:custGeom>
          <a:noFill/>
          <a:ln w="28575" cap="flat">
            <a:solidFill>
              <a:srgbClr val="414141"/>
            </a:solidFill>
            <a:prstDash val="sysDot"/>
            <a:miter/>
          </a:ln>
        </p:spPr>
        <p:txBody>
          <a:bodyPr rtlCol="0" anchor="ctr"/>
          <a:lstStyle/>
          <a:p>
            <a:endParaRPr lang="en-US"/>
          </a:p>
        </p:txBody>
      </p:sp>
      <p:sp>
        <p:nvSpPr>
          <p:cNvPr id="14" name="Text Placeholder 5">
            <a:extLst>
              <a:ext uri="{FF2B5EF4-FFF2-40B4-BE49-F238E27FC236}">
                <a16:creationId xmlns:a16="http://schemas.microsoft.com/office/drawing/2014/main" id="{D038243F-8340-B1BF-D76B-D388040AA801}"/>
              </a:ext>
            </a:extLst>
          </p:cNvPr>
          <p:cNvSpPr txBox="1">
            <a:spLocks/>
          </p:cNvSpPr>
          <p:nvPr/>
        </p:nvSpPr>
        <p:spPr>
          <a:xfrm>
            <a:off x="574081" y="3008229"/>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err="1">
                <a:solidFill>
                  <a:srgbClr val="459597"/>
                </a:solidFill>
              </a:rPr>
              <a:t>Zaključili</a:t>
            </a:r>
            <a:r>
              <a:rPr lang="en-US" sz="3200" b="1" dirty="0">
                <a:solidFill>
                  <a:srgbClr val="459597"/>
                </a:solidFill>
              </a:rPr>
              <a:t> </a:t>
            </a:r>
            <a:r>
              <a:rPr lang="en-US" sz="3200" b="1" dirty="0" err="1">
                <a:solidFill>
                  <a:srgbClr val="459597"/>
                </a:solidFill>
              </a:rPr>
              <a:t>ste</a:t>
            </a:r>
            <a:r>
              <a:rPr lang="en-US" sz="3200" b="1" dirty="0">
                <a:solidFill>
                  <a:srgbClr val="459597"/>
                </a:solidFill>
              </a:rPr>
              <a:t> …             Modul 3 (3. del) </a:t>
            </a:r>
          </a:p>
          <a:p>
            <a:pPr algn="ctr">
              <a:lnSpc>
                <a:spcPts val="3340"/>
              </a:lnSpc>
              <a:spcBef>
                <a:spcPts val="0"/>
              </a:spcBef>
            </a:pP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0" name="TextBox 19">
            <a:extLst>
              <a:ext uri="{FF2B5EF4-FFF2-40B4-BE49-F238E27FC236}">
                <a16:creationId xmlns:a16="http://schemas.microsoft.com/office/drawing/2014/main" id="{87309097-978B-53F0-9645-81ED56C71056}"/>
              </a:ext>
            </a:extLst>
          </p:cNvPr>
          <p:cNvSpPr txBox="1"/>
          <p:nvPr/>
        </p:nvSpPr>
        <p:spPr>
          <a:xfrm>
            <a:off x="574082" y="3959132"/>
            <a:ext cx="4464312" cy="1375826"/>
          </a:xfrm>
          <a:prstGeom prst="rect">
            <a:avLst/>
          </a:prstGeom>
          <a:noFill/>
        </p:spPr>
        <p:txBody>
          <a:bodyPr wrap="square" lIns="91440" tIns="45720" rIns="91440" bIns="45720" rtlCol="0" anchor="t">
            <a:spAutoFit/>
          </a:bodyPr>
          <a:lstStyle/>
          <a:p>
            <a:pPr algn="ctr">
              <a:lnSpc>
                <a:spcPts val="2520"/>
              </a:lnSpc>
            </a:pPr>
            <a:r>
              <a:rPr lang="en-US" sz="2400" b="1" dirty="0" err="1">
                <a:solidFill>
                  <a:srgbClr val="459597"/>
                </a:solidFill>
              </a:rPr>
              <a:t>Poglavje</a:t>
            </a:r>
            <a:r>
              <a:rPr lang="en-US" sz="2400" b="1" dirty="0">
                <a:solidFill>
                  <a:srgbClr val="459597"/>
                </a:solidFill>
              </a:rPr>
              <a:t> 3: </a:t>
            </a:r>
            <a:r>
              <a:rPr lang="en-US" sz="2400" dirty="0" err="1">
                <a:solidFill>
                  <a:srgbClr val="414141"/>
                </a:solidFill>
              </a:rPr>
              <a:t>Primerno</a:t>
            </a:r>
            <a:r>
              <a:rPr lang="en-US" sz="2400" dirty="0">
                <a:solidFill>
                  <a:srgbClr val="414141"/>
                </a:solidFill>
              </a:rPr>
              <a:t> </a:t>
            </a:r>
            <a:r>
              <a:rPr lang="en-US" sz="2400" dirty="0" err="1">
                <a:solidFill>
                  <a:srgbClr val="414141"/>
                </a:solidFill>
              </a:rPr>
              <a:t>dolga</a:t>
            </a:r>
            <a:r>
              <a:rPr lang="en-US" sz="2400" dirty="0">
                <a:solidFill>
                  <a:srgbClr val="414141"/>
                </a:solidFill>
              </a:rPr>
              <a:t> </a:t>
            </a:r>
            <a:r>
              <a:rPr lang="en-US" sz="2400" dirty="0" err="1">
                <a:solidFill>
                  <a:srgbClr val="414141"/>
                </a:solidFill>
              </a:rPr>
              <a:t>bivanja</a:t>
            </a:r>
            <a:r>
              <a:rPr lang="en-US" sz="2400" dirty="0">
                <a:solidFill>
                  <a:srgbClr val="414141"/>
                </a:solidFill>
              </a:rPr>
              <a:t>, ki </a:t>
            </a:r>
            <a:r>
              <a:rPr lang="en-US" sz="2400" dirty="0" err="1">
                <a:solidFill>
                  <a:srgbClr val="414141"/>
                </a:solidFill>
              </a:rPr>
              <a:t>vplivajo</a:t>
            </a:r>
            <a:r>
              <a:rPr lang="en-US" sz="2400" dirty="0">
                <a:solidFill>
                  <a:srgbClr val="414141"/>
                </a:solidFill>
              </a:rPr>
              <a:t> na lokalno okolje</a:t>
            </a:r>
          </a:p>
          <a:p>
            <a:pPr algn="ctr">
              <a:lnSpc>
                <a:spcPts val="2520"/>
              </a:lnSpc>
            </a:pPr>
            <a:endParaRPr lang="en-US" sz="2400" dirty="0">
              <a:solidFill>
                <a:srgbClr val="414141"/>
              </a:solidFill>
            </a:endParaRPr>
          </a:p>
        </p:txBody>
      </p:sp>
      <p:sp>
        <p:nvSpPr>
          <p:cNvPr id="26" name="Text Placeholder 5">
            <a:extLst>
              <a:ext uri="{FF2B5EF4-FFF2-40B4-BE49-F238E27FC236}">
                <a16:creationId xmlns:a16="http://schemas.microsoft.com/office/drawing/2014/main" id="{A1005ED4-238A-B33B-A286-926319A58636}"/>
              </a:ext>
            </a:extLst>
          </p:cNvPr>
          <p:cNvSpPr txBox="1">
            <a:spLocks/>
          </p:cNvSpPr>
          <p:nvPr/>
        </p:nvSpPr>
        <p:spPr>
          <a:xfrm>
            <a:off x="7320238" y="1236945"/>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EC7C69"/>
                </a:solidFill>
              </a:rPr>
              <a:t>Modul 4</a:t>
            </a:r>
            <a:endParaRPr lang="en-US" sz="3200" dirty="0">
              <a:solidFill>
                <a:srgbClr val="000000"/>
              </a:solidFill>
            </a:endParaRPr>
          </a:p>
        </p:txBody>
      </p:sp>
      <p:sp>
        <p:nvSpPr>
          <p:cNvPr id="28" name="TextBox 27">
            <a:extLst>
              <a:ext uri="{FF2B5EF4-FFF2-40B4-BE49-F238E27FC236}">
                <a16:creationId xmlns:a16="http://schemas.microsoft.com/office/drawing/2014/main" id="{BC0C9CAF-DB77-BE4A-DBA8-2F1848E3CD04}"/>
              </a:ext>
            </a:extLst>
          </p:cNvPr>
          <p:cNvSpPr txBox="1"/>
          <p:nvPr/>
        </p:nvSpPr>
        <p:spPr>
          <a:xfrm>
            <a:off x="7320238" y="1850196"/>
            <a:ext cx="4464312" cy="1055225"/>
          </a:xfrm>
          <a:prstGeom prst="rect">
            <a:avLst/>
          </a:prstGeom>
          <a:noFill/>
        </p:spPr>
        <p:txBody>
          <a:bodyPr wrap="square" rtlCol="0">
            <a:spAutoFit/>
          </a:bodyPr>
          <a:lstStyle/>
          <a:p>
            <a:pPr algn="ctr">
              <a:lnSpc>
                <a:spcPts val="2520"/>
              </a:lnSpc>
            </a:pPr>
            <a:r>
              <a:rPr lang="en-US" sz="2400" dirty="0">
                <a:solidFill>
                  <a:srgbClr val="382B1B"/>
                </a:solidFill>
              </a:rPr>
              <a:t>Gradnja močne blagovne znamke, pripovedovanje zgodb in kako pridobiti rezervacije! </a:t>
            </a:r>
            <a:endParaRPr lang="en-IE" sz="2400" dirty="0">
              <a:solidFill>
                <a:srgbClr val="382B1B"/>
              </a:solidFill>
            </a:endParaRPr>
          </a:p>
        </p:txBody>
      </p:sp>
      <p:sp>
        <p:nvSpPr>
          <p:cNvPr id="44" name="Rectangle 43">
            <a:extLst>
              <a:ext uri="{FF2B5EF4-FFF2-40B4-BE49-F238E27FC236}">
                <a16:creationId xmlns:a16="http://schemas.microsoft.com/office/drawing/2014/main" id="{62267A3D-EDB5-BD06-9CF9-1D19EBA56DEC}"/>
              </a:ext>
            </a:extLst>
          </p:cNvPr>
          <p:cNvSpPr/>
          <p:nvPr/>
        </p:nvSpPr>
        <p:spPr>
          <a:xfrm>
            <a:off x="580181" y="721893"/>
            <a:ext cx="2294740" cy="8554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4469A987-1C5B-26DE-4D7E-D65CA9B583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0181" y="239683"/>
            <a:ext cx="2399469" cy="1486850"/>
          </a:xfrm>
          <a:prstGeom prst="rect">
            <a:avLst/>
          </a:prstGeom>
        </p:spPr>
      </p:pic>
      <p:sp>
        <p:nvSpPr>
          <p:cNvPr id="52" name="Rectangle 51">
            <a:extLst>
              <a:ext uri="{FF2B5EF4-FFF2-40B4-BE49-F238E27FC236}">
                <a16:creationId xmlns:a16="http://schemas.microsoft.com/office/drawing/2014/main" id="{1F88CC3C-726F-AA02-C54A-82AD5C8B6922}"/>
              </a:ext>
            </a:extLst>
          </p:cNvPr>
          <p:cNvSpPr/>
          <p:nvPr/>
        </p:nvSpPr>
        <p:spPr>
          <a:xfrm>
            <a:off x="9897260" y="4406313"/>
            <a:ext cx="1017144" cy="511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peech Bubble: Oval 68">
            <a:extLst>
              <a:ext uri="{FF2B5EF4-FFF2-40B4-BE49-F238E27FC236}">
                <a16:creationId xmlns:a16="http://schemas.microsoft.com/office/drawing/2014/main" id="{815229D8-BFB3-FBF1-9BE3-9F87F161FC43}"/>
              </a:ext>
            </a:extLst>
          </p:cNvPr>
          <p:cNvSpPr/>
          <p:nvPr/>
        </p:nvSpPr>
        <p:spPr>
          <a:xfrm rot="10800000">
            <a:off x="9820706" y="4927701"/>
            <a:ext cx="1791111" cy="1174411"/>
          </a:xfrm>
          <a:prstGeom prst="wedgeEllipseCallout">
            <a:avLst>
              <a:gd name="adj1" fmla="val 22868"/>
              <a:gd name="adj2" fmla="val 84925"/>
            </a:avLst>
          </a:prstGeom>
          <a:solidFill>
            <a:srgbClr val="EC7C69"/>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54" name="TextBox 53">
            <a:extLst>
              <a:ext uri="{FF2B5EF4-FFF2-40B4-BE49-F238E27FC236}">
                <a16:creationId xmlns:a16="http://schemas.microsoft.com/office/drawing/2014/main" id="{4065BC51-B524-FC95-B65C-14FE7E10D2B1}"/>
              </a:ext>
            </a:extLst>
          </p:cNvPr>
          <p:cNvSpPr txBox="1"/>
          <p:nvPr/>
        </p:nvSpPr>
        <p:spPr>
          <a:xfrm>
            <a:off x="9742553" y="5083393"/>
            <a:ext cx="1957186" cy="990015"/>
          </a:xfrm>
          <a:prstGeom prst="rect">
            <a:avLst/>
          </a:prstGeom>
          <a:noFill/>
        </p:spPr>
        <p:txBody>
          <a:bodyPr wrap="square" lIns="91440" tIns="45720" rIns="91440" bIns="45720" anchor="t">
            <a:spAutoFit/>
          </a:bodyPr>
          <a:lstStyle/>
          <a:p>
            <a:pPr algn="ctr">
              <a:lnSpc>
                <a:spcPts val="3540"/>
              </a:lnSpc>
            </a:pPr>
            <a:r>
              <a:rPr lang="en-US" sz="3200" b="1" dirty="0" err="1">
                <a:solidFill>
                  <a:schemeClr val="bg1"/>
                </a:solidFill>
              </a:rPr>
              <a:t>Naslednje</a:t>
            </a:r>
            <a:r>
              <a:rPr lang="en-US" sz="3200" b="1" dirty="0">
                <a:solidFill>
                  <a:schemeClr val="bg1"/>
                </a:solidFill>
              </a:rPr>
              <a:t> je ...</a:t>
            </a:r>
            <a:endParaRPr lang="en-US" sz="3200" dirty="0">
              <a:solidFill>
                <a:schemeClr val="bg1"/>
              </a:solidFill>
            </a:endParaRPr>
          </a:p>
        </p:txBody>
      </p:sp>
      <p:sp>
        <p:nvSpPr>
          <p:cNvPr id="55" name="Speech Bubble: Oval 68">
            <a:extLst>
              <a:ext uri="{FF2B5EF4-FFF2-40B4-BE49-F238E27FC236}">
                <a16:creationId xmlns:a16="http://schemas.microsoft.com/office/drawing/2014/main" id="{C473A849-D6A5-323D-5A50-5EA0F6AAD989}"/>
              </a:ext>
            </a:extLst>
          </p:cNvPr>
          <p:cNvSpPr/>
          <p:nvPr/>
        </p:nvSpPr>
        <p:spPr>
          <a:xfrm rot="10800000">
            <a:off x="9739818" y="4884005"/>
            <a:ext cx="1791111" cy="1174411"/>
          </a:xfrm>
          <a:prstGeom prst="wedgeEllipseCallout">
            <a:avLst>
              <a:gd name="adj1" fmla="val 22868"/>
              <a:gd name="adj2" fmla="val 84925"/>
            </a:avLst>
          </a:prstGeom>
          <a:noFill/>
          <a:ln w="19050">
            <a:solidFill>
              <a:srgbClr val="4141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2" name="Rectangle 1">
            <a:extLst>
              <a:ext uri="{FF2B5EF4-FFF2-40B4-BE49-F238E27FC236}">
                <a16:creationId xmlns:a16="http://schemas.microsoft.com/office/drawing/2014/main" id="{28BDFC36-69D6-EDC6-B3AF-598D88D4BFE4}"/>
              </a:ext>
            </a:extLst>
          </p:cNvPr>
          <p:cNvSpPr/>
          <p:nvPr/>
        </p:nvSpPr>
        <p:spPr>
          <a:xfrm>
            <a:off x="3515528" y="948923"/>
            <a:ext cx="2206687" cy="18332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raphic 108">
            <a:extLst>
              <a:ext uri="{FF2B5EF4-FFF2-40B4-BE49-F238E27FC236}">
                <a16:creationId xmlns:a16="http://schemas.microsoft.com/office/drawing/2014/main" id="{7EEAD760-F05A-1FF1-747E-261E41A32A28}"/>
              </a:ext>
            </a:extLst>
          </p:cNvPr>
          <p:cNvSpPr/>
          <p:nvPr/>
        </p:nvSpPr>
        <p:spPr>
          <a:xfrm>
            <a:off x="3669179" y="948569"/>
            <a:ext cx="2115393" cy="1486850"/>
          </a:xfrm>
          <a:custGeom>
            <a:avLst/>
            <a:gdLst>
              <a:gd name="connsiteX0" fmla="*/ 1307194 w 1557773"/>
              <a:gd name="connsiteY0" fmla="*/ 813434 h 1094915"/>
              <a:gd name="connsiteX1" fmla="*/ 1148313 w 1557773"/>
              <a:gd name="connsiteY1" fmla="*/ 900921 h 1094915"/>
              <a:gd name="connsiteX2" fmla="*/ 918080 w 1557773"/>
              <a:gd name="connsiteY2" fmla="*/ 1090161 h 1094915"/>
              <a:gd name="connsiteX3" fmla="*/ 910469 w 1557773"/>
              <a:gd name="connsiteY3" fmla="*/ 1094915 h 1094915"/>
              <a:gd name="connsiteX4" fmla="*/ 891441 w 1557773"/>
              <a:gd name="connsiteY4" fmla="*/ 1048319 h 1094915"/>
              <a:gd name="connsiteX5" fmla="*/ 810574 w 1557773"/>
              <a:gd name="connsiteY5" fmla="*/ 980801 h 1094915"/>
              <a:gd name="connsiteX6" fmla="*/ 670722 w 1557773"/>
              <a:gd name="connsiteY6" fmla="*/ 963684 h 1094915"/>
              <a:gd name="connsiteX7" fmla="*/ 449050 w 1557773"/>
              <a:gd name="connsiteY7" fmla="*/ 955126 h 1094915"/>
              <a:gd name="connsiteX8" fmla="*/ 485203 w 1557773"/>
              <a:gd name="connsiteY8" fmla="*/ 899019 h 1094915"/>
              <a:gd name="connsiteX9" fmla="*/ 499474 w 1557773"/>
              <a:gd name="connsiteY9" fmla="*/ 874295 h 1094915"/>
              <a:gd name="connsiteX10" fmla="*/ 500425 w 1557773"/>
              <a:gd name="connsiteY10" fmla="*/ 870491 h 1094915"/>
              <a:gd name="connsiteX11" fmla="*/ 500425 w 1557773"/>
              <a:gd name="connsiteY11" fmla="*/ 870491 h 1094915"/>
              <a:gd name="connsiteX12" fmla="*/ 500425 w 1557773"/>
              <a:gd name="connsiteY12" fmla="*/ 867638 h 1094915"/>
              <a:gd name="connsiteX13" fmla="*/ 500425 w 1557773"/>
              <a:gd name="connsiteY13" fmla="*/ 867638 h 1094915"/>
              <a:gd name="connsiteX14" fmla="*/ 500425 w 1557773"/>
              <a:gd name="connsiteY14" fmla="*/ 863834 h 1094915"/>
              <a:gd name="connsiteX15" fmla="*/ 500425 w 1557773"/>
              <a:gd name="connsiteY15" fmla="*/ 863834 h 1094915"/>
              <a:gd name="connsiteX16" fmla="*/ 500425 w 1557773"/>
              <a:gd name="connsiteY16" fmla="*/ 860031 h 1094915"/>
              <a:gd name="connsiteX17" fmla="*/ 500425 w 1557773"/>
              <a:gd name="connsiteY17" fmla="*/ 860031 h 1094915"/>
              <a:gd name="connsiteX18" fmla="*/ 500425 w 1557773"/>
              <a:gd name="connsiteY18" fmla="*/ 856227 h 1094915"/>
              <a:gd name="connsiteX19" fmla="*/ 500425 w 1557773"/>
              <a:gd name="connsiteY19" fmla="*/ 856227 h 1094915"/>
              <a:gd name="connsiteX20" fmla="*/ 500425 w 1557773"/>
              <a:gd name="connsiteY20" fmla="*/ 852423 h 1094915"/>
              <a:gd name="connsiteX21" fmla="*/ 500425 w 1557773"/>
              <a:gd name="connsiteY21" fmla="*/ 852423 h 1094915"/>
              <a:gd name="connsiteX22" fmla="*/ 500425 w 1557773"/>
              <a:gd name="connsiteY22" fmla="*/ 848619 h 1094915"/>
              <a:gd name="connsiteX23" fmla="*/ 499474 w 1557773"/>
              <a:gd name="connsiteY23" fmla="*/ 844815 h 1094915"/>
              <a:gd name="connsiteX24" fmla="*/ 483300 w 1557773"/>
              <a:gd name="connsiteY24" fmla="*/ 823894 h 1094915"/>
              <a:gd name="connsiteX25" fmla="*/ 419558 w 1557773"/>
              <a:gd name="connsiteY25" fmla="*/ 821992 h 1094915"/>
              <a:gd name="connsiteX26" fmla="*/ 405287 w 1557773"/>
              <a:gd name="connsiteY26" fmla="*/ 836257 h 1094915"/>
              <a:gd name="connsiteX27" fmla="*/ 405287 w 1557773"/>
              <a:gd name="connsiteY27" fmla="*/ 837208 h 1094915"/>
              <a:gd name="connsiteX28" fmla="*/ 405287 w 1557773"/>
              <a:gd name="connsiteY28" fmla="*/ 837208 h 1094915"/>
              <a:gd name="connsiteX29" fmla="*/ 405287 w 1557773"/>
              <a:gd name="connsiteY29" fmla="*/ 838159 h 1094915"/>
              <a:gd name="connsiteX30" fmla="*/ 405287 w 1557773"/>
              <a:gd name="connsiteY30" fmla="*/ 838159 h 1094915"/>
              <a:gd name="connsiteX31" fmla="*/ 401482 w 1557773"/>
              <a:gd name="connsiteY31" fmla="*/ 842913 h 1094915"/>
              <a:gd name="connsiteX32" fmla="*/ 401482 w 1557773"/>
              <a:gd name="connsiteY32" fmla="*/ 842913 h 1094915"/>
              <a:gd name="connsiteX33" fmla="*/ 400530 w 1557773"/>
              <a:gd name="connsiteY33" fmla="*/ 844815 h 1094915"/>
              <a:gd name="connsiteX34" fmla="*/ 400530 w 1557773"/>
              <a:gd name="connsiteY34" fmla="*/ 844815 h 1094915"/>
              <a:gd name="connsiteX35" fmla="*/ 396725 w 1557773"/>
              <a:gd name="connsiteY35" fmla="*/ 850521 h 1094915"/>
              <a:gd name="connsiteX36" fmla="*/ 396725 w 1557773"/>
              <a:gd name="connsiteY36" fmla="*/ 850521 h 1094915"/>
              <a:gd name="connsiteX37" fmla="*/ 395773 w 1557773"/>
              <a:gd name="connsiteY37" fmla="*/ 852423 h 1094915"/>
              <a:gd name="connsiteX38" fmla="*/ 395773 w 1557773"/>
              <a:gd name="connsiteY38" fmla="*/ 852423 h 1094915"/>
              <a:gd name="connsiteX39" fmla="*/ 382454 w 1557773"/>
              <a:gd name="connsiteY39" fmla="*/ 875246 h 1094915"/>
              <a:gd name="connsiteX40" fmla="*/ 381503 w 1557773"/>
              <a:gd name="connsiteY40" fmla="*/ 877148 h 1094915"/>
              <a:gd name="connsiteX41" fmla="*/ 381503 w 1557773"/>
              <a:gd name="connsiteY41" fmla="*/ 877148 h 1094915"/>
              <a:gd name="connsiteX42" fmla="*/ 379600 w 1557773"/>
              <a:gd name="connsiteY42" fmla="*/ 880951 h 1094915"/>
              <a:gd name="connsiteX43" fmla="*/ 379600 w 1557773"/>
              <a:gd name="connsiteY43" fmla="*/ 880951 h 1094915"/>
              <a:gd name="connsiteX44" fmla="*/ 379600 w 1557773"/>
              <a:gd name="connsiteY44" fmla="*/ 881902 h 1094915"/>
              <a:gd name="connsiteX45" fmla="*/ 379600 w 1557773"/>
              <a:gd name="connsiteY45" fmla="*/ 881902 h 1094915"/>
              <a:gd name="connsiteX46" fmla="*/ 379600 w 1557773"/>
              <a:gd name="connsiteY46" fmla="*/ 882853 h 1094915"/>
              <a:gd name="connsiteX47" fmla="*/ 379600 w 1557773"/>
              <a:gd name="connsiteY47" fmla="*/ 883804 h 1094915"/>
              <a:gd name="connsiteX48" fmla="*/ 379600 w 1557773"/>
              <a:gd name="connsiteY48" fmla="*/ 883804 h 1094915"/>
              <a:gd name="connsiteX49" fmla="*/ 379600 w 1557773"/>
              <a:gd name="connsiteY49" fmla="*/ 883804 h 1094915"/>
              <a:gd name="connsiteX50" fmla="*/ 379600 w 1557773"/>
              <a:gd name="connsiteY50" fmla="*/ 883804 h 1094915"/>
              <a:gd name="connsiteX51" fmla="*/ 379600 w 1557773"/>
              <a:gd name="connsiteY51" fmla="*/ 883804 h 1094915"/>
              <a:gd name="connsiteX52" fmla="*/ 273045 w 1557773"/>
              <a:gd name="connsiteY52" fmla="*/ 903774 h 1094915"/>
              <a:gd name="connsiteX53" fmla="*/ 193130 w 1557773"/>
              <a:gd name="connsiteY53" fmla="*/ 859080 h 1094915"/>
              <a:gd name="connsiteX54" fmla="*/ 40909 w 1557773"/>
              <a:gd name="connsiteY54" fmla="*/ 704074 h 1094915"/>
              <a:gd name="connsiteX55" fmla="*/ 0 w 1557773"/>
              <a:gd name="connsiteY55" fmla="*/ 571892 h 1094915"/>
              <a:gd name="connsiteX56" fmla="*/ 0 w 1557773"/>
              <a:gd name="connsiteY56" fmla="*/ 561432 h 1094915"/>
              <a:gd name="connsiteX57" fmla="*/ 0 w 1557773"/>
              <a:gd name="connsiteY57" fmla="*/ 557628 h 1094915"/>
              <a:gd name="connsiteX58" fmla="*/ 0 w 1557773"/>
              <a:gd name="connsiteY58" fmla="*/ 550971 h 1094915"/>
              <a:gd name="connsiteX59" fmla="*/ 0 w 1557773"/>
              <a:gd name="connsiteY59" fmla="*/ 537658 h 1094915"/>
              <a:gd name="connsiteX60" fmla="*/ 132242 w 1557773"/>
              <a:gd name="connsiteY60" fmla="*/ 241912 h 1094915"/>
              <a:gd name="connsiteX61" fmla="*/ 274948 w 1557773"/>
              <a:gd name="connsiteY61" fmla="*/ 124945 h 1094915"/>
              <a:gd name="connsiteX62" fmla="*/ 414801 w 1557773"/>
              <a:gd name="connsiteY62" fmla="*/ 64084 h 1094915"/>
              <a:gd name="connsiteX63" fmla="*/ 1080766 w 1557773"/>
              <a:gd name="connsiteY63" fmla="*/ 12733 h 1094915"/>
              <a:gd name="connsiteX64" fmla="*/ 1289117 w 1557773"/>
              <a:gd name="connsiteY64" fmla="*/ 79299 h 1094915"/>
              <a:gd name="connsiteX65" fmla="*/ 1395672 w 1557773"/>
              <a:gd name="connsiteY65" fmla="*/ 152523 h 1094915"/>
              <a:gd name="connsiteX66" fmla="*/ 1397574 w 1557773"/>
              <a:gd name="connsiteY66" fmla="*/ 154425 h 1094915"/>
              <a:gd name="connsiteX67" fmla="*/ 1398526 w 1557773"/>
              <a:gd name="connsiteY67" fmla="*/ 154425 h 1094915"/>
              <a:gd name="connsiteX68" fmla="*/ 1400428 w 1557773"/>
              <a:gd name="connsiteY68" fmla="*/ 156327 h 1094915"/>
              <a:gd name="connsiteX69" fmla="*/ 1401380 w 1557773"/>
              <a:gd name="connsiteY69" fmla="*/ 156327 h 1094915"/>
              <a:gd name="connsiteX70" fmla="*/ 1403283 w 1557773"/>
              <a:gd name="connsiteY70" fmla="*/ 158228 h 1094915"/>
              <a:gd name="connsiteX71" fmla="*/ 1404234 w 1557773"/>
              <a:gd name="connsiteY71" fmla="*/ 159179 h 1094915"/>
              <a:gd name="connsiteX72" fmla="*/ 1406137 w 1557773"/>
              <a:gd name="connsiteY72" fmla="*/ 161081 h 1094915"/>
              <a:gd name="connsiteX73" fmla="*/ 1407088 w 1557773"/>
              <a:gd name="connsiteY73" fmla="*/ 162032 h 1094915"/>
              <a:gd name="connsiteX74" fmla="*/ 1408991 w 1557773"/>
              <a:gd name="connsiteY74" fmla="*/ 163934 h 1094915"/>
              <a:gd name="connsiteX75" fmla="*/ 1409942 w 1557773"/>
              <a:gd name="connsiteY75" fmla="*/ 164885 h 1094915"/>
              <a:gd name="connsiteX76" fmla="*/ 1411845 w 1557773"/>
              <a:gd name="connsiteY76" fmla="*/ 166787 h 1094915"/>
              <a:gd name="connsiteX77" fmla="*/ 1412797 w 1557773"/>
              <a:gd name="connsiteY77" fmla="*/ 167738 h 1094915"/>
              <a:gd name="connsiteX78" fmla="*/ 1414699 w 1557773"/>
              <a:gd name="connsiteY78" fmla="*/ 169640 h 1094915"/>
              <a:gd name="connsiteX79" fmla="*/ 1415651 w 1557773"/>
              <a:gd name="connsiteY79" fmla="*/ 170591 h 1094915"/>
              <a:gd name="connsiteX80" fmla="*/ 1417553 w 1557773"/>
              <a:gd name="connsiteY80" fmla="*/ 172493 h 1094915"/>
              <a:gd name="connsiteX81" fmla="*/ 1418505 w 1557773"/>
              <a:gd name="connsiteY81" fmla="*/ 173444 h 1094915"/>
              <a:gd name="connsiteX82" fmla="*/ 1420407 w 1557773"/>
              <a:gd name="connsiteY82" fmla="*/ 175346 h 1094915"/>
              <a:gd name="connsiteX83" fmla="*/ 1421359 w 1557773"/>
              <a:gd name="connsiteY83" fmla="*/ 176296 h 1094915"/>
              <a:gd name="connsiteX84" fmla="*/ 1423262 w 1557773"/>
              <a:gd name="connsiteY84" fmla="*/ 178199 h 1094915"/>
              <a:gd name="connsiteX85" fmla="*/ 1424213 w 1557773"/>
              <a:gd name="connsiteY85" fmla="*/ 179149 h 1094915"/>
              <a:gd name="connsiteX86" fmla="*/ 1426116 w 1557773"/>
              <a:gd name="connsiteY86" fmla="*/ 181051 h 1094915"/>
              <a:gd name="connsiteX87" fmla="*/ 1427067 w 1557773"/>
              <a:gd name="connsiteY87" fmla="*/ 182002 h 1094915"/>
              <a:gd name="connsiteX88" fmla="*/ 1428970 w 1557773"/>
              <a:gd name="connsiteY88" fmla="*/ 183904 h 1094915"/>
              <a:gd name="connsiteX89" fmla="*/ 1429921 w 1557773"/>
              <a:gd name="connsiteY89" fmla="*/ 184855 h 1094915"/>
              <a:gd name="connsiteX90" fmla="*/ 1431824 w 1557773"/>
              <a:gd name="connsiteY90" fmla="*/ 186757 h 1094915"/>
              <a:gd name="connsiteX91" fmla="*/ 1432776 w 1557773"/>
              <a:gd name="connsiteY91" fmla="*/ 187708 h 1094915"/>
              <a:gd name="connsiteX92" fmla="*/ 1434678 w 1557773"/>
              <a:gd name="connsiteY92" fmla="*/ 189610 h 1094915"/>
              <a:gd name="connsiteX93" fmla="*/ 1434678 w 1557773"/>
              <a:gd name="connsiteY93" fmla="*/ 189610 h 1094915"/>
              <a:gd name="connsiteX94" fmla="*/ 1438484 w 1557773"/>
              <a:gd name="connsiteY94" fmla="*/ 192463 h 1094915"/>
              <a:gd name="connsiteX95" fmla="*/ 1439435 w 1557773"/>
              <a:gd name="connsiteY95" fmla="*/ 192463 h 1094915"/>
              <a:gd name="connsiteX96" fmla="*/ 1440386 w 1557773"/>
              <a:gd name="connsiteY96" fmla="*/ 193414 h 1094915"/>
              <a:gd name="connsiteX97" fmla="*/ 1441338 w 1557773"/>
              <a:gd name="connsiteY97" fmla="*/ 194365 h 1094915"/>
              <a:gd name="connsiteX98" fmla="*/ 1442289 w 1557773"/>
              <a:gd name="connsiteY98" fmla="*/ 195316 h 1094915"/>
              <a:gd name="connsiteX99" fmla="*/ 1443240 w 1557773"/>
              <a:gd name="connsiteY99" fmla="*/ 196267 h 1094915"/>
              <a:gd name="connsiteX100" fmla="*/ 1444192 w 1557773"/>
              <a:gd name="connsiteY100" fmla="*/ 197218 h 1094915"/>
              <a:gd name="connsiteX101" fmla="*/ 1445143 w 1557773"/>
              <a:gd name="connsiteY101" fmla="*/ 198168 h 1094915"/>
              <a:gd name="connsiteX102" fmla="*/ 1446095 w 1557773"/>
              <a:gd name="connsiteY102" fmla="*/ 199119 h 1094915"/>
              <a:gd name="connsiteX103" fmla="*/ 1447046 w 1557773"/>
              <a:gd name="connsiteY103" fmla="*/ 200070 h 1094915"/>
              <a:gd name="connsiteX104" fmla="*/ 1447997 w 1557773"/>
              <a:gd name="connsiteY104" fmla="*/ 201021 h 1094915"/>
              <a:gd name="connsiteX105" fmla="*/ 1448949 w 1557773"/>
              <a:gd name="connsiteY105" fmla="*/ 201972 h 1094915"/>
              <a:gd name="connsiteX106" fmla="*/ 1449900 w 1557773"/>
              <a:gd name="connsiteY106" fmla="*/ 202923 h 1094915"/>
              <a:gd name="connsiteX107" fmla="*/ 1450852 w 1557773"/>
              <a:gd name="connsiteY107" fmla="*/ 203874 h 1094915"/>
              <a:gd name="connsiteX108" fmla="*/ 1450852 w 1557773"/>
              <a:gd name="connsiteY108" fmla="*/ 203874 h 1094915"/>
              <a:gd name="connsiteX109" fmla="*/ 1451803 w 1557773"/>
              <a:gd name="connsiteY109" fmla="*/ 204825 h 1094915"/>
              <a:gd name="connsiteX110" fmla="*/ 1451803 w 1557773"/>
              <a:gd name="connsiteY110" fmla="*/ 204825 h 1094915"/>
              <a:gd name="connsiteX111" fmla="*/ 1451803 w 1557773"/>
              <a:gd name="connsiteY111" fmla="*/ 205776 h 1094915"/>
              <a:gd name="connsiteX112" fmla="*/ 1451803 w 1557773"/>
              <a:gd name="connsiteY112" fmla="*/ 205776 h 1094915"/>
              <a:gd name="connsiteX113" fmla="*/ 1451803 w 1557773"/>
              <a:gd name="connsiteY113" fmla="*/ 206727 h 1094915"/>
              <a:gd name="connsiteX114" fmla="*/ 1451803 w 1557773"/>
              <a:gd name="connsiteY114" fmla="*/ 206727 h 1094915"/>
              <a:gd name="connsiteX115" fmla="*/ 1451803 w 1557773"/>
              <a:gd name="connsiteY115" fmla="*/ 206727 h 1094915"/>
              <a:gd name="connsiteX116" fmla="*/ 1451803 w 1557773"/>
              <a:gd name="connsiteY116" fmla="*/ 206727 h 1094915"/>
              <a:gd name="connsiteX117" fmla="*/ 1451803 w 1557773"/>
              <a:gd name="connsiteY117" fmla="*/ 206727 h 1094915"/>
              <a:gd name="connsiteX118" fmla="*/ 1451803 w 1557773"/>
              <a:gd name="connsiteY118" fmla="*/ 206727 h 1094915"/>
              <a:gd name="connsiteX119" fmla="*/ 1451803 w 1557773"/>
              <a:gd name="connsiteY119" fmla="*/ 206727 h 1094915"/>
              <a:gd name="connsiteX120" fmla="*/ 1451803 w 1557773"/>
              <a:gd name="connsiteY120" fmla="*/ 206727 h 1094915"/>
              <a:gd name="connsiteX121" fmla="*/ 1451803 w 1557773"/>
              <a:gd name="connsiteY121" fmla="*/ 206727 h 1094915"/>
              <a:gd name="connsiteX122" fmla="*/ 1451803 w 1557773"/>
              <a:gd name="connsiteY122" fmla="*/ 206727 h 1094915"/>
              <a:gd name="connsiteX123" fmla="*/ 1451803 w 1557773"/>
              <a:gd name="connsiteY123" fmla="*/ 206727 h 1094915"/>
              <a:gd name="connsiteX124" fmla="*/ 1451803 w 1557773"/>
              <a:gd name="connsiteY124" fmla="*/ 206727 h 1094915"/>
              <a:gd name="connsiteX125" fmla="*/ 1451803 w 1557773"/>
              <a:gd name="connsiteY125" fmla="*/ 207678 h 1094915"/>
              <a:gd name="connsiteX126" fmla="*/ 1543135 w 1557773"/>
              <a:gd name="connsiteY126" fmla="*/ 382653 h 1094915"/>
              <a:gd name="connsiteX127" fmla="*/ 1524108 w 1557773"/>
              <a:gd name="connsiteY127" fmla="*/ 602323 h 1094915"/>
              <a:gd name="connsiteX128" fmla="*/ 1513643 w 1557773"/>
              <a:gd name="connsiteY128" fmla="*/ 622293 h 1094915"/>
              <a:gd name="connsiteX129" fmla="*/ 1472733 w 1557773"/>
              <a:gd name="connsiteY129" fmla="*/ 629900 h 1094915"/>
              <a:gd name="connsiteX130" fmla="*/ 1389012 w 1557773"/>
              <a:gd name="connsiteY130" fmla="*/ 663184 h 1094915"/>
              <a:gd name="connsiteX131" fmla="*/ 1395672 w 1557773"/>
              <a:gd name="connsiteY131" fmla="*/ 690761 h 1094915"/>
              <a:gd name="connsiteX132" fmla="*/ 1409942 w 1557773"/>
              <a:gd name="connsiteY132" fmla="*/ 720241 h 1094915"/>
              <a:gd name="connsiteX133" fmla="*/ 1299583 w 1557773"/>
              <a:gd name="connsiteY133" fmla="*/ 791562 h 109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557773" h="1094915">
                <a:moveTo>
                  <a:pt x="1307194" y="813434"/>
                </a:moveTo>
                <a:cubicBezTo>
                  <a:pt x="1252965" y="841011"/>
                  <a:pt x="1199688" y="868589"/>
                  <a:pt x="1148313" y="900921"/>
                </a:cubicBezTo>
                <a:cubicBezTo>
                  <a:pt x="1063641" y="954175"/>
                  <a:pt x="978968" y="1009330"/>
                  <a:pt x="918080" y="1090161"/>
                </a:cubicBezTo>
                <a:cubicBezTo>
                  <a:pt x="917128" y="1092063"/>
                  <a:pt x="913323" y="1093013"/>
                  <a:pt x="910469" y="1094915"/>
                </a:cubicBezTo>
                <a:cubicBezTo>
                  <a:pt x="903809" y="1078749"/>
                  <a:pt x="898101" y="1062583"/>
                  <a:pt x="891441" y="1048319"/>
                </a:cubicBezTo>
                <a:cubicBezTo>
                  <a:pt x="875268" y="1014085"/>
                  <a:pt x="847678" y="992213"/>
                  <a:pt x="810574" y="980801"/>
                </a:cubicBezTo>
                <a:cubicBezTo>
                  <a:pt x="764908" y="966537"/>
                  <a:pt x="718290" y="960831"/>
                  <a:pt x="670722" y="963684"/>
                </a:cubicBezTo>
                <a:cubicBezTo>
                  <a:pt x="597465" y="967488"/>
                  <a:pt x="525161" y="959880"/>
                  <a:pt x="449050" y="955126"/>
                </a:cubicBezTo>
                <a:cubicBezTo>
                  <a:pt x="459516" y="933254"/>
                  <a:pt x="471883" y="916137"/>
                  <a:pt x="485203" y="899019"/>
                </a:cubicBezTo>
                <a:cubicBezTo>
                  <a:pt x="490911" y="891412"/>
                  <a:pt x="496619" y="883804"/>
                  <a:pt x="499474" y="874295"/>
                </a:cubicBezTo>
                <a:cubicBezTo>
                  <a:pt x="499474" y="873344"/>
                  <a:pt x="499474" y="871442"/>
                  <a:pt x="500425" y="870491"/>
                </a:cubicBezTo>
                <a:cubicBezTo>
                  <a:pt x="500425" y="870491"/>
                  <a:pt x="500425" y="870491"/>
                  <a:pt x="500425" y="870491"/>
                </a:cubicBezTo>
                <a:cubicBezTo>
                  <a:pt x="500425" y="870491"/>
                  <a:pt x="500425" y="868589"/>
                  <a:pt x="500425" y="867638"/>
                </a:cubicBezTo>
                <a:lnTo>
                  <a:pt x="500425" y="867638"/>
                </a:lnTo>
                <a:cubicBezTo>
                  <a:pt x="500425" y="865736"/>
                  <a:pt x="500425" y="864785"/>
                  <a:pt x="500425" y="863834"/>
                </a:cubicBezTo>
                <a:lnTo>
                  <a:pt x="500425" y="863834"/>
                </a:lnTo>
                <a:lnTo>
                  <a:pt x="500425" y="860031"/>
                </a:lnTo>
                <a:lnTo>
                  <a:pt x="500425" y="860031"/>
                </a:lnTo>
                <a:cubicBezTo>
                  <a:pt x="500425" y="858129"/>
                  <a:pt x="500425" y="857178"/>
                  <a:pt x="500425" y="856227"/>
                </a:cubicBezTo>
                <a:lnTo>
                  <a:pt x="500425" y="856227"/>
                </a:lnTo>
                <a:cubicBezTo>
                  <a:pt x="500425" y="854325"/>
                  <a:pt x="500425" y="853374"/>
                  <a:pt x="500425" y="852423"/>
                </a:cubicBezTo>
                <a:lnTo>
                  <a:pt x="500425" y="852423"/>
                </a:lnTo>
                <a:cubicBezTo>
                  <a:pt x="500425" y="851472"/>
                  <a:pt x="500425" y="849570"/>
                  <a:pt x="500425" y="848619"/>
                </a:cubicBezTo>
                <a:cubicBezTo>
                  <a:pt x="500425" y="847668"/>
                  <a:pt x="500425" y="846717"/>
                  <a:pt x="499474" y="844815"/>
                </a:cubicBezTo>
                <a:cubicBezTo>
                  <a:pt x="495668" y="837208"/>
                  <a:pt x="489960" y="829600"/>
                  <a:pt x="483300" y="823894"/>
                </a:cubicBezTo>
                <a:cubicBezTo>
                  <a:pt x="464272" y="809630"/>
                  <a:pt x="439537" y="810581"/>
                  <a:pt x="419558" y="821992"/>
                </a:cubicBezTo>
                <a:cubicBezTo>
                  <a:pt x="414801" y="824845"/>
                  <a:pt x="410044" y="829600"/>
                  <a:pt x="405287" y="836257"/>
                </a:cubicBezTo>
                <a:cubicBezTo>
                  <a:pt x="405287" y="836257"/>
                  <a:pt x="405287" y="836257"/>
                  <a:pt x="405287" y="837208"/>
                </a:cubicBezTo>
                <a:cubicBezTo>
                  <a:pt x="405287" y="837208"/>
                  <a:pt x="405287" y="837208"/>
                  <a:pt x="405287" y="837208"/>
                </a:cubicBezTo>
                <a:cubicBezTo>
                  <a:pt x="405287" y="837208"/>
                  <a:pt x="405287" y="837208"/>
                  <a:pt x="405287" y="838159"/>
                </a:cubicBezTo>
                <a:cubicBezTo>
                  <a:pt x="405287" y="838159"/>
                  <a:pt x="405287" y="838159"/>
                  <a:pt x="405287" y="838159"/>
                </a:cubicBezTo>
                <a:cubicBezTo>
                  <a:pt x="404336" y="840060"/>
                  <a:pt x="403384" y="841962"/>
                  <a:pt x="401482" y="842913"/>
                </a:cubicBezTo>
                <a:cubicBezTo>
                  <a:pt x="401482" y="842913"/>
                  <a:pt x="401482" y="842913"/>
                  <a:pt x="401482" y="842913"/>
                </a:cubicBezTo>
                <a:cubicBezTo>
                  <a:pt x="401482" y="842913"/>
                  <a:pt x="401482" y="843864"/>
                  <a:pt x="400530" y="844815"/>
                </a:cubicBezTo>
                <a:cubicBezTo>
                  <a:pt x="400530" y="844815"/>
                  <a:pt x="400530" y="844815"/>
                  <a:pt x="400530" y="844815"/>
                </a:cubicBezTo>
                <a:cubicBezTo>
                  <a:pt x="399579" y="846717"/>
                  <a:pt x="397676" y="848619"/>
                  <a:pt x="396725" y="850521"/>
                </a:cubicBezTo>
                <a:lnTo>
                  <a:pt x="396725" y="850521"/>
                </a:lnTo>
                <a:cubicBezTo>
                  <a:pt x="396725" y="850521"/>
                  <a:pt x="396725" y="852423"/>
                  <a:pt x="395773" y="852423"/>
                </a:cubicBezTo>
                <a:cubicBezTo>
                  <a:pt x="395773" y="852423"/>
                  <a:pt x="395773" y="852423"/>
                  <a:pt x="395773" y="852423"/>
                </a:cubicBezTo>
                <a:cubicBezTo>
                  <a:pt x="391016" y="860981"/>
                  <a:pt x="386259" y="868589"/>
                  <a:pt x="382454" y="875246"/>
                </a:cubicBezTo>
                <a:cubicBezTo>
                  <a:pt x="382454" y="875246"/>
                  <a:pt x="382454" y="876197"/>
                  <a:pt x="381503" y="877148"/>
                </a:cubicBezTo>
                <a:cubicBezTo>
                  <a:pt x="381503" y="877148"/>
                  <a:pt x="381503" y="877148"/>
                  <a:pt x="381503" y="877148"/>
                </a:cubicBezTo>
                <a:cubicBezTo>
                  <a:pt x="381503" y="878099"/>
                  <a:pt x="379600" y="880000"/>
                  <a:pt x="379600" y="880951"/>
                </a:cubicBezTo>
                <a:cubicBezTo>
                  <a:pt x="379600" y="880951"/>
                  <a:pt x="379600" y="880951"/>
                  <a:pt x="379600" y="880951"/>
                </a:cubicBezTo>
                <a:cubicBezTo>
                  <a:pt x="379600" y="880951"/>
                  <a:pt x="379600" y="880951"/>
                  <a:pt x="379600" y="881902"/>
                </a:cubicBezTo>
                <a:cubicBezTo>
                  <a:pt x="379600" y="881902"/>
                  <a:pt x="379600" y="881902"/>
                  <a:pt x="379600" y="881902"/>
                </a:cubicBezTo>
                <a:cubicBezTo>
                  <a:pt x="379600" y="881902"/>
                  <a:pt x="379600" y="881902"/>
                  <a:pt x="379600" y="882853"/>
                </a:cubicBezTo>
                <a:cubicBezTo>
                  <a:pt x="379600" y="882853"/>
                  <a:pt x="379600" y="882853"/>
                  <a:pt x="379600" y="883804"/>
                </a:cubicBezTo>
                <a:lnTo>
                  <a:pt x="379600" y="883804"/>
                </a:lnTo>
                <a:cubicBezTo>
                  <a:pt x="379600" y="883804"/>
                  <a:pt x="379600" y="883804"/>
                  <a:pt x="379600" y="883804"/>
                </a:cubicBezTo>
                <a:lnTo>
                  <a:pt x="379600" y="883804"/>
                </a:lnTo>
                <a:cubicBezTo>
                  <a:pt x="379600" y="883804"/>
                  <a:pt x="379600" y="883804"/>
                  <a:pt x="379600" y="883804"/>
                </a:cubicBezTo>
                <a:cubicBezTo>
                  <a:pt x="349156" y="913284"/>
                  <a:pt x="313003" y="918989"/>
                  <a:pt x="273045" y="903774"/>
                </a:cubicBezTo>
                <a:cubicBezTo>
                  <a:pt x="243553" y="893314"/>
                  <a:pt x="218817" y="875246"/>
                  <a:pt x="193130" y="859080"/>
                </a:cubicBezTo>
                <a:cubicBezTo>
                  <a:pt x="129387" y="819140"/>
                  <a:pt x="82770" y="763984"/>
                  <a:pt x="40909" y="704074"/>
                </a:cubicBezTo>
                <a:cubicBezTo>
                  <a:pt x="13319" y="665086"/>
                  <a:pt x="2854" y="618489"/>
                  <a:pt x="0" y="571892"/>
                </a:cubicBezTo>
                <a:cubicBezTo>
                  <a:pt x="0" y="568089"/>
                  <a:pt x="0" y="565236"/>
                  <a:pt x="0" y="561432"/>
                </a:cubicBezTo>
                <a:cubicBezTo>
                  <a:pt x="0" y="560481"/>
                  <a:pt x="0" y="558579"/>
                  <a:pt x="0" y="557628"/>
                </a:cubicBezTo>
                <a:cubicBezTo>
                  <a:pt x="0" y="555726"/>
                  <a:pt x="0" y="553824"/>
                  <a:pt x="0" y="550971"/>
                </a:cubicBezTo>
                <a:lnTo>
                  <a:pt x="0" y="537658"/>
                </a:lnTo>
                <a:cubicBezTo>
                  <a:pt x="951" y="422593"/>
                  <a:pt x="50423" y="326547"/>
                  <a:pt x="132242" y="241912"/>
                </a:cubicBezTo>
                <a:cubicBezTo>
                  <a:pt x="175054" y="197218"/>
                  <a:pt x="221671" y="156327"/>
                  <a:pt x="274948" y="124945"/>
                </a:cubicBezTo>
                <a:cubicBezTo>
                  <a:pt x="318712" y="99270"/>
                  <a:pt x="365329" y="79299"/>
                  <a:pt x="414801" y="64084"/>
                </a:cubicBezTo>
                <a:cubicBezTo>
                  <a:pt x="715436" y="-30060"/>
                  <a:pt x="1036051" y="5125"/>
                  <a:pt x="1080766" y="12733"/>
                </a:cubicBezTo>
                <a:cubicBezTo>
                  <a:pt x="1154022" y="24144"/>
                  <a:pt x="1222521" y="47918"/>
                  <a:pt x="1289117" y="79299"/>
                </a:cubicBezTo>
                <a:cubicBezTo>
                  <a:pt x="1309096" y="88809"/>
                  <a:pt x="1354762" y="120190"/>
                  <a:pt x="1395672" y="152523"/>
                </a:cubicBezTo>
                <a:cubicBezTo>
                  <a:pt x="1395672" y="152523"/>
                  <a:pt x="1397574" y="153474"/>
                  <a:pt x="1397574" y="154425"/>
                </a:cubicBezTo>
                <a:cubicBezTo>
                  <a:pt x="1397574" y="154425"/>
                  <a:pt x="1397574" y="154425"/>
                  <a:pt x="1398526" y="154425"/>
                </a:cubicBezTo>
                <a:cubicBezTo>
                  <a:pt x="1398526" y="154425"/>
                  <a:pt x="1400428" y="155376"/>
                  <a:pt x="1400428" y="156327"/>
                </a:cubicBezTo>
                <a:cubicBezTo>
                  <a:pt x="1400428" y="156327"/>
                  <a:pt x="1400428" y="156327"/>
                  <a:pt x="1401380" y="156327"/>
                </a:cubicBezTo>
                <a:cubicBezTo>
                  <a:pt x="1401380" y="156327"/>
                  <a:pt x="1402331" y="157277"/>
                  <a:pt x="1403283" y="158228"/>
                </a:cubicBezTo>
                <a:cubicBezTo>
                  <a:pt x="1403283" y="158228"/>
                  <a:pt x="1403283" y="158228"/>
                  <a:pt x="1404234" y="159179"/>
                </a:cubicBezTo>
                <a:cubicBezTo>
                  <a:pt x="1404234" y="159179"/>
                  <a:pt x="1405185" y="160130"/>
                  <a:pt x="1406137" y="161081"/>
                </a:cubicBezTo>
                <a:cubicBezTo>
                  <a:pt x="1406137" y="161081"/>
                  <a:pt x="1406137" y="161081"/>
                  <a:pt x="1407088" y="162032"/>
                </a:cubicBezTo>
                <a:cubicBezTo>
                  <a:pt x="1407088" y="162032"/>
                  <a:pt x="1408040" y="162983"/>
                  <a:pt x="1408991" y="163934"/>
                </a:cubicBezTo>
                <a:cubicBezTo>
                  <a:pt x="1408991" y="163934"/>
                  <a:pt x="1408991" y="163934"/>
                  <a:pt x="1409942" y="164885"/>
                </a:cubicBezTo>
                <a:cubicBezTo>
                  <a:pt x="1409942" y="164885"/>
                  <a:pt x="1410894" y="165836"/>
                  <a:pt x="1411845" y="166787"/>
                </a:cubicBezTo>
                <a:cubicBezTo>
                  <a:pt x="1411845" y="166787"/>
                  <a:pt x="1411845" y="166787"/>
                  <a:pt x="1412797" y="167738"/>
                </a:cubicBezTo>
                <a:cubicBezTo>
                  <a:pt x="1412797" y="167738"/>
                  <a:pt x="1413748" y="168689"/>
                  <a:pt x="1414699" y="169640"/>
                </a:cubicBezTo>
                <a:cubicBezTo>
                  <a:pt x="1414699" y="169640"/>
                  <a:pt x="1414699" y="169640"/>
                  <a:pt x="1415651" y="170591"/>
                </a:cubicBezTo>
                <a:cubicBezTo>
                  <a:pt x="1415651" y="170591"/>
                  <a:pt x="1416602" y="171542"/>
                  <a:pt x="1417553" y="172493"/>
                </a:cubicBezTo>
                <a:cubicBezTo>
                  <a:pt x="1417553" y="172493"/>
                  <a:pt x="1417553" y="172493"/>
                  <a:pt x="1418505" y="173444"/>
                </a:cubicBezTo>
                <a:cubicBezTo>
                  <a:pt x="1418505" y="173444"/>
                  <a:pt x="1419456" y="174395"/>
                  <a:pt x="1420407" y="175346"/>
                </a:cubicBezTo>
                <a:cubicBezTo>
                  <a:pt x="1420407" y="175346"/>
                  <a:pt x="1420407" y="175346"/>
                  <a:pt x="1421359" y="176296"/>
                </a:cubicBezTo>
                <a:cubicBezTo>
                  <a:pt x="1421359" y="176296"/>
                  <a:pt x="1422310" y="177247"/>
                  <a:pt x="1423262" y="178199"/>
                </a:cubicBezTo>
                <a:cubicBezTo>
                  <a:pt x="1423262" y="178199"/>
                  <a:pt x="1423262" y="178199"/>
                  <a:pt x="1424213" y="179149"/>
                </a:cubicBezTo>
                <a:cubicBezTo>
                  <a:pt x="1424213" y="179149"/>
                  <a:pt x="1425164" y="180100"/>
                  <a:pt x="1426116" y="181051"/>
                </a:cubicBezTo>
                <a:cubicBezTo>
                  <a:pt x="1426116" y="181051"/>
                  <a:pt x="1426116" y="181051"/>
                  <a:pt x="1427067" y="182002"/>
                </a:cubicBezTo>
                <a:cubicBezTo>
                  <a:pt x="1427067" y="182002"/>
                  <a:pt x="1428019" y="182953"/>
                  <a:pt x="1428970" y="183904"/>
                </a:cubicBezTo>
                <a:cubicBezTo>
                  <a:pt x="1428970" y="183904"/>
                  <a:pt x="1428970" y="183904"/>
                  <a:pt x="1429921" y="184855"/>
                </a:cubicBezTo>
                <a:cubicBezTo>
                  <a:pt x="1429921" y="184855"/>
                  <a:pt x="1430873" y="184855"/>
                  <a:pt x="1431824" y="186757"/>
                </a:cubicBezTo>
                <a:cubicBezTo>
                  <a:pt x="1431824" y="186757"/>
                  <a:pt x="1431824" y="186757"/>
                  <a:pt x="1432776" y="187708"/>
                </a:cubicBezTo>
                <a:cubicBezTo>
                  <a:pt x="1432776" y="187708"/>
                  <a:pt x="1433727" y="187708"/>
                  <a:pt x="1434678" y="189610"/>
                </a:cubicBezTo>
                <a:cubicBezTo>
                  <a:pt x="1434678" y="189610"/>
                  <a:pt x="1434678" y="189610"/>
                  <a:pt x="1434678" y="189610"/>
                </a:cubicBezTo>
                <a:cubicBezTo>
                  <a:pt x="1435630" y="190561"/>
                  <a:pt x="1436581" y="191512"/>
                  <a:pt x="1438484" y="192463"/>
                </a:cubicBezTo>
                <a:cubicBezTo>
                  <a:pt x="1438484" y="192463"/>
                  <a:pt x="1438484" y="192463"/>
                  <a:pt x="1439435" y="192463"/>
                </a:cubicBezTo>
                <a:cubicBezTo>
                  <a:pt x="1439435" y="192463"/>
                  <a:pt x="1439435" y="192463"/>
                  <a:pt x="1440386" y="193414"/>
                </a:cubicBezTo>
                <a:cubicBezTo>
                  <a:pt x="1440386" y="193414"/>
                  <a:pt x="1440386" y="193414"/>
                  <a:pt x="1441338" y="194365"/>
                </a:cubicBezTo>
                <a:cubicBezTo>
                  <a:pt x="1441338" y="194365"/>
                  <a:pt x="1441338" y="194365"/>
                  <a:pt x="1442289" y="195316"/>
                </a:cubicBezTo>
                <a:cubicBezTo>
                  <a:pt x="1442289" y="195316"/>
                  <a:pt x="1442289" y="195316"/>
                  <a:pt x="1443240" y="196267"/>
                </a:cubicBezTo>
                <a:cubicBezTo>
                  <a:pt x="1443240" y="196267"/>
                  <a:pt x="1443240" y="196267"/>
                  <a:pt x="1444192" y="197218"/>
                </a:cubicBezTo>
                <a:cubicBezTo>
                  <a:pt x="1444192" y="197218"/>
                  <a:pt x="1444192" y="197218"/>
                  <a:pt x="1445143" y="198168"/>
                </a:cubicBezTo>
                <a:cubicBezTo>
                  <a:pt x="1445143" y="198168"/>
                  <a:pt x="1445143" y="198168"/>
                  <a:pt x="1446095" y="199119"/>
                </a:cubicBezTo>
                <a:cubicBezTo>
                  <a:pt x="1446095" y="199119"/>
                  <a:pt x="1446095" y="199119"/>
                  <a:pt x="1447046" y="200070"/>
                </a:cubicBezTo>
                <a:cubicBezTo>
                  <a:pt x="1447046" y="200070"/>
                  <a:pt x="1447046" y="200070"/>
                  <a:pt x="1447997" y="201021"/>
                </a:cubicBezTo>
                <a:cubicBezTo>
                  <a:pt x="1447997" y="201021"/>
                  <a:pt x="1447997" y="201021"/>
                  <a:pt x="1448949" y="201972"/>
                </a:cubicBezTo>
                <a:cubicBezTo>
                  <a:pt x="1448949" y="201972"/>
                  <a:pt x="1448949" y="201972"/>
                  <a:pt x="1449900" y="202923"/>
                </a:cubicBezTo>
                <a:cubicBezTo>
                  <a:pt x="1449900" y="202923"/>
                  <a:pt x="1449900" y="202923"/>
                  <a:pt x="1450852" y="203874"/>
                </a:cubicBezTo>
                <a:cubicBezTo>
                  <a:pt x="1450852" y="203874"/>
                  <a:pt x="1450852" y="203874"/>
                  <a:pt x="1450852" y="203874"/>
                </a:cubicBezTo>
                <a:cubicBezTo>
                  <a:pt x="1450852" y="203874"/>
                  <a:pt x="1450852" y="203874"/>
                  <a:pt x="1451803" y="204825"/>
                </a:cubicBezTo>
                <a:cubicBezTo>
                  <a:pt x="1451803" y="204825"/>
                  <a:pt x="1451803" y="204825"/>
                  <a:pt x="1451803" y="204825"/>
                </a:cubicBezTo>
                <a:cubicBezTo>
                  <a:pt x="1451803" y="204825"/>
                  <a:pt x="1451803" y="204825"/>
                  <a:pt x="1451803" y="205776"/>
                </a:cubicBezTo>
                <a:cubicBezTo>
                  <a:pt x="1451803" y="205776"/>
                  <a:pt x="1451803" y="205776"/>
                  <a:pt x="1451803" y="205776"/>
                </a:cubicBezTo>
                <a:cubicBezTo>
                  <a:pt x="1451803" y="205776"/>
                  <a:pt x="1451803" y="205776"/>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7678"/>
                </a:cubicBezTo>
                <a:cubicBezTo>
                  <a:pt x="1487955" y="262833"/>
                  <a:pt x="1520302" y="319890"/>
                  <a:pt x="1543135" y="382653"/>
                </a:cubicBezTo>
                <a:cubicBezTo>
                  <a:pt x="1570725" y="459680"/>
                  <a:pt x="1556455" y="531952"/>
                  <a:pt x="1524108" y="602323"/>
                </a:cubicBezTo>
                <a:cubicBezTo>
                  <a:pt x="1521254" y="608979"/>
                  <a:pt x="1517448" y="615636"/>
                  <a:pt x="1513643" y="622293"/>
                </a:cubicBezTo>
                <a:cubicBezTo>
                  <a:pt x="1499372" y="644165"/>
                  <a:pt x="1495566" y="645115"/>
                  <a:pt x="1472733" y="629900"/>
                </a:cubicBezTo>
                <a:cubicBezTo>
                  <a:pt x="1435630" y="604225"/>
                  <a:pt x="1391866" y="629900"/>
                  <a:pt x="1389012" y="663184"/>
                </a:cubicBezTo>
                <a:cubicBezTo>
                  <a:pt x="1388061" y="672693"/>
                  <a:pt x="1389964" y="682203"/>
                  <a:pt x="1395672" y="690761"/>
                </a:cubicBezTo>
                <a:cubicBezTo>
                  <a:pt x="1409942" y="715486"/>
                  <a:pt x="1406137" y="722143"/>
                  <a:pt x="1409942" y="720241"/>
                </a:cubicBezTo>
                <a:cubicBezTo>
                  <a:pt x="1384255" y="736407"/>
                  <a:pt x="1327173" y="778249"/>
                  <a:pt x="1299583" y="791562"/>
                </a:cubicBezTo>
                <a:close/>
              </a:path>
            </a:pathLst>
          </a:custGeom>
          <a:solidFill>
            <a:srgbClr val="459597"/>
          </a:solidFill>
          <a:ln w="9508" cap="flat">
            <a:noFill/>
            <a:prstDash val="solid"/>
            <a:miter/>
          </a:ln>
        </p:spPr>
        <p:txBody>
          <a:bodyPr rtlCol="0" anchor="ctr"/>
          <a:lstStyle/>
          <a:p>
            <a:endParaRPr lang="en-US"/>
          </a:p>
        </p:txBody>
      </p:sp>
      <p:grpSp>
        <p:nvGrpSpPr>
          <p:cNvPr id="4" name="Graphic 4">
            <a:extLst>
              <a:ext uri="{FF2B5EF4-FFF2-40B4-BE49-F238E27FC236}">
                <a16:creationId xmlns:a16="http://schemas.microsoft.com/office/drawing/2014/main" id="{33070F2A-4730-4A26-4CAC-4A4040EECC79}"/>
              </a:ext>
            </a:extLst>
          </p:cNvPr>
          <p:cNvGrpSpPr/>
          <p:nvPr/>
        </p:nvGrpSpPr>
        <p:grpSpPr>
          <a:xfrm>
            <a:off x="3655229" y="881980"/>
            <a:ext cx="2248602" cy="1927534"/>
            <a:chOff x="8109460" y="2812987"/>
            <a:chExt cx="1567138" cy="1383387"/>
          </a:xfrm>
          <a:solidFill>
            <a:srgbClr val="414141"/>
          </a:solidFill>
        </p:grpSpPr>
        <p:sp>
          <p:nvSpPr>
            <p:cNvPr id="5" name="Freeform 73">
              <a:extLst>
                <a:ext uri="{FF2B5EF4-FFF2-40B4-BE49-F238E27FC236}">
                  <a16:creationId xmlns:a16="http://schemas.microsoft.com/office/drawing/2014/main" id="{53120323-E1B9-FAE2-087F-35B2D66C3333}"/>
                </a:ext>
              </a:extLst>
            </p:cNvPr>
            <p:cNvSpPr/>
            <p:nvPr/>
          </p:nvSpPr>
          <p:spPr>
            <a:xfrm>
              <a:off x="8109460" y="2812987"/>
              <a:ext cx="1539677" cy="1383387"/>
            </a:xfrm>
            <a:custGeom>
              <a:avLst/>
              <a:gdLst>
                <a:gd name="connsiteX0" fmla="*/ 1538338 w 1539677"/>
                <a:gd name="connsiteY0" fmla="*/ 784898 h 1383387"/>
                <a:gd name="connsiteX1" fmla="*/ 1501476 w 1539677"/>
                <a:gd name="connsiteY1" fmla="*/ 725962 h 1383387"/>
                <a:gd name="connsiteX2" fmla="*/ 1495904 w 1539677"/>
                <a:gd name="connsiteY2" fmla="*/ 691672 h 1383387"/>
                <a:gd name="connsiteX3" fmla="*/ 1474687 w 1539677"/>
                <a:gd name="connsiteY3" fmla="*/ 625235 h 1383387"/>
                <a:gd name="connsiteX4" fmla="*/ 1483688 w 1539677"/>
                <a:gd name="connsiteY4" fmla="*/ 580015 h 1383387"/>
                <a:gd name="connsiteX5" fmla="*/ 1499547 w 1539677"/>
                <a:gd name="connsiteY5" fmla="*/ 438569 h 1383387"/>
                <a:gd name="connsiteX6" fmla="*/ 1416394 w 1539677"/>
                <a:gd name="connsiteY6" fmla="*/ 244188 h 1383387"/>
                <a:gd name="connsiteX7" fmla="*/ 1063850 w 1539677"/>
                <a:gd name="connsiteY7" fmla="*/ 15731 h 1383387"/>
                <a:gd name="connsiteX8" fmla="*/ 594077 w 1539677"/>
                <a:gd name="connsiteY8" fmla="*/ 12944 h 1383387"/>
                <a:gd name="connsiteX9" fmla="*/ 148093 w 1539677"/>
                <a:gd name="connsiteY9" fmla="*/ 215255 h 1383387"/>
                <a:gd name="connsiteX10" fmla="*/ 9647 w 1539677"/>
                <a:gd name="connsiteY10" fmla="*/ 444356 h 1383387"/>
                <a:gd name="connsiteX11" fmla="*/ 3 w 1539677"/>
                <a:gd name="connsiteY11" fmla="*/ 543154 h 1383387"/>
                <a:gd name="connsiteX12" fmla="*/ 41580 w 1539677"/>
                <a:gd name="connsiteY12" fmla="*/ 705174 h 1383387"/>
                <a:gd name="connsiteX13" fmla="*/ 41151 w 1539677"/>
                <a:gd name="connsiteY13" fmla="*/ 728748 h 1383387"/>
                <a:gd name="connsiteX14" fmla="*/ 40937 w 1539677"/>
                <a:gd name="connsiteY14" fmla="*/ 878553 h 1383387"/>
                <a:gd name="connsiteX15" fmla="*/ 139306 w 1539677"/>
                <a:gd name="connsiteY15" fmla="*/ 895698 h 1383387"/>
                <a:gd name="connsiteX16" fmla="*/ 171024 w 1539677"/>
                <a:gd name="connsiteY16" fmla="*/ 988066 h 1383387"/>
                <a:gd name="connsiteX17" fmla="*/ 290182 w 1539677"/>
                <a:gd name="connsiteY17" fmla="*/ 1157587 h 1383387"/>
                <a:gd name="connsiteX18" fmla="*/ 295969 w 1539677"/>
                <a:gd name="connsiteY18" fmla="*/ 1222096 h 1383387"/>
                <a:gd name="connsiteX19" fmla="*/ 282681 w 1539677"/>
                <a:gd name="connsiteY19" fmla="*/ 1251456 h 1383387"/>
                <a:gd name="connsiteX20" fmla="*/ 253320 w 1539677"/>
                <a:gd name="connsiteY20" fmla="*/ 1316822 h 1383387"/>
                <a:gd name="connsiteX21" fmla="*/ 271966 w 1539677"/>
                <a:gd name="connsiteY21" fmla="*/ 1366971 h 1383387"/>
                <a:gd name="connsiteX22" fmla="*/ 349118 w 1539677"/>
                <a:gd name="connsiteY22" fmla="*/ 1353041 h 1383387"/>
                <a:gd name="connsiteX23" fmla="*/ 400553 w 1539677"/>
                <a:gd name="connsiteY23" fmla="*/ 1248242 h 1383387"/>
                <a:gd name="connsiteX24" fmla="*/ 406768 w 1539677"/>
                <a:gd name="connsiteY24" fmla="*/ 1161445 h 1383387"/>
                <a:gd name="connsiteX25" fmla="*/ 395624 w 1539677"/>
                <a:gd name="connsiteY25" fmla="*/ 1138085 h 1383387"/>
                <a:gd name="connsiteX26" fmla="*/ 443844 w 1539677"/>
                <a:gd name="connsiteY26" fmla="*/ 1220381 h 1383387"/>
                <a:gd name="connsiteX27" fmla="*/ 445130 w 1539677"/>
                <a:gd name="connsiteY27" fmla="*/ 1239026 h 1383387"/>
                <a:gd name="connsiteX28" fmla="*/ 444701 w 1539677"/>
                <a:gd name="connsiteY28" fmla="*/ 1333324 h 1383387"/>
                <a:gd name="connsiteX29" fmla="*/ 503209 w 1539677"/>
                <a:gd name="connsiteY29" fmla="*/ 1382830 h 1383387"/>
                <a:gd name="connsiteX30" fmla="*/ 543500 w 1539677"/>
                <a:gd name="connsiteY30" fmla="*/ 1346611 h 1383387"/>
                <a:gd name="connsiteX31" fmla="*/ 537927 w 1539677"/>
                <a:gd name="connsiteY31" fmla="*/ 1220167 h 1383387"/>
                <a:gd name="connsiteX32" fmla="*/ 505566 w 1539677"/>
                <a:gd name="connsiteY32" fmla="*/ 1120940 h 1383387"/>
                <a:gd name="connsiteX33" fmla="*/ 427128 w 1539677"/>
                <a:gd name="connsiteY33" fmla="*/ 1015070 h 1383387"/>
                <a:gd name="connsiteX34" fmla="*/ 390909 w 1539677"/>
                <a:gd name="connsiteY34" fmla="*/ 971564 h 1383387"/>
                <a:gd name="connsiteX35" fmla="*/ 481992 w 1539677"/>
                <a:gd name="connsiteY35" fmla="*/ 948633 h 1383387"/>
                <a:gd name="connsiteX36" fmla="*/ 495279 w 1539677"/>
                <a:gd name="connsiteY36" fmla="*/ 950133 h 1383387"/>
                <a:gd name="connsiteX37" fmla="*/ 613365 w 1539677"/>
                <a:gd name="connsiteY37" fmla="*/ 954419 h 1383387"/>
                <a:gd name="connsiteX38" fmla="*/ 770242 w 1539677"/>
                <a:gd name="connsiteY38" fmla="*/ 968564 h 1383387"/>
                <a:gd name="connsiteX39" fmla="*/ 856396 w 1539677"/>
                <a:gd name="connsiteY39" fmla="*/ 1074220 h 1383387"/>
                <a:gd name="connsiteX40" fmla="*/ 857681 w 1539677"/>
                <a:gd name="connsiteY40" fmla="*/ 1131870 h 1383387"/>
                <a:gd name="connsiteX41" fmla="*/ 871826 w 1539677"/>
                <a:gd name="connsiteY41" fmla="*/ 1120083 h 1383387"/>
                <a:gd name="connsiteX42" fmla="*/ 937835 w 1539677"/>
                <a:gd name="connsiteY42" fmla="*/ 1020427 h 1383387"/>
                <a:gd name="connsiteX43" fmla="*/ 1126430 w 1539677"/>
                <a:gd name="connsiteY43" fmla="*/ 877695 h 1383387"/>
                <a:gd name="connsiteX44" fmla="*/ 1303880 w 1539677"/>
                <a:gd name="connsiteY44" fmla="*/ 775683 h 1383387"/>
                <a:gd name="connsiteX45" fmla="*/ 1342457 w 1539677"/>
                <a:gd name="connsiteY45" fmla="*/ 746536 h 1383387"/>
                <a:gd name="connsiteX46" fmla="*/ 1354029 w 1539677"/>
                <a:gd name="connsiteY46" fmla="*/ 742036 h 1383387"/>
                <a:gd name="connsiteX47" fmla="*/ 1358959 w 1539677"/>
                <a:gd name="connsiteY47" fmla="*/ 755751 h 1383387"/>
                <a:gd name="connsiteX48" fmla="*/ 1339885 w 1539677"/>
                <a:gd name="connsiteY48" fmla="*/ 788970 h 1383387"/>
                <a:gd name="connsiteX49" fmla="*/ 1240444 w 1539677"/>
                <a:gd name="connsiteY49" fmla="*/ 909628 h 1383387"/>
                <a:gd name="connsiteX50" fmla="*/ 1155790 w 1539677"/>
                <a:gd name="connsiteY50" fmla="*/ 1003497 h 1383387"/>
                <a:gd name="connsiteX51" fmla="*/ 1109070 w 1539677"/>
                <a:gd name="connsiteY51" fmla="*/ 1126512 h 1383387"/>
                <a:gd name="connsiteX52" fmla="*/ 1108856 w 1539677"/>
                <a:gd name="connsiteY52" fmla="*/ 1164231 h 1383387"/>
                <a:gd name="connsiteX53" fmla="*/ 1087425 w 1539677"/>
                <a:gd name="connsiteY53" fmla="*/ 1231740 h 1383387"/>
                <a:gd name="connsiteX54" fmla="*/ 1032989 w 1539677"/>
                <a:gd name="connsiteY54" fmla="*/ 1311892 h 1383387"/>
                <a:gd name="connsiteX55" fmla="*/ 1029774 w 1539677"/>
                <a:gd name="connsiteY55" fmla="*/ 1355184 h 1383387"/>
                <a:gd name="connsiteX56" fmla="*/ 1107141 w 1539677"/>
                <a:gd name="connsiteY56" fmla="*/ 1363327 h 1383387"/>
                <a:gd name="connsiteX57" fmla="*/ 1186009 w 1539677"/>
                <a:gd name="connsiteY57" fmla="*/ 1255314 h 1383387"/>
                <a:gd name="connsiteX58" fmla="*/ 1202082 w 1539677"/>
                <a:gd name="connsiteY58" fmla="*/ 1182448 h 1383387"/>
                <a:gd name="connsiteX59" fmla="*/ 1209797 w 1539677"/>
                <a:gd name="connsiteY59" fmla="*/ 1140228 h 1383387"/>
                <a:gd name="connsiteX60" fmla="*/ 1220084 w 1539677"/>
                <a:gd name="connsiteY60" fmla="*/ 1130370 h 1383387"/>
                <a:gd name="connsiteX61" fmla="*/ 1233800 w 1539677"/>
                <a:gd name="connsiteY61" fmla="*/ 1153944 h 1383387"/>
                <a:gd name="connsiteX62" fmla="*/ 1237444 w 1539677"/>
                <a:gd name="connsiteY62" fmla="*/ 1253171 h 1383387"/>
                <a:gd name="connsiteX63" fmla="*/ 1204654 w 1539677"/>
                <a:gd name="connsiteY63" fmla="*/ 1333538 h 1383387"/>
                <a:gd name="connsiteX64" fmla="*/ 1220084 w 1539677"/>
                <a:gd name="connsiteY64" fmla="*/ 1373615 h 1383387"/>
                <a:gd name="connsiteX65" fmla="*/ 1271734 w 1539677"/>
                <a:gd name="connsiteY65" fmla="*/ 1374043 h 1383387"/>
                <a:gd name="connsiteX66" fmla="*/ 1323597 w 1539677"/>
                <a:gd name="connsiteY66" fmla="*/ 1250385 h 1383387"/>
                <a:gd name="connsiteX67" fmla="*/ 1316953 w 1539677"/>
                <a:gd name="connsiteY67" fmla="*/ 1148801 h 1383387"/>
                <a:gd name="connsiteX68" fmla="*/ 1326597 w 1539677"/>
                <a:gd name="connsiteY68" fmla="*/ 1091794 h 1383387"/>
                <a:gd name="connsiteX69" fmla="*/ 1405464 w 1539677"/>
                <a:gd name="connsiteY69" fmla="*/ 929559 h 1383387"/>
                <a:gd name="connsiteX70" fmla="*/ 1413180 w 1539677"/>
                <a:gd name="connsiteY70" fmla="*/ 913700 h 1383387"/>
                <a:gd name="connsiteX71" fmla="*/ 1538338 w 1539677"/>
                <a:gd name="connsiteY71" fmla="*/ 784898 h 1383387"/>
                <a:gd name="connsiteX72" fmla="*/ 1482402 w 1539677"/>
                <a:gd name="connsiteY72" fmla="*/ 716104 h 1383387"/>
                <a:gd name="connsiteX73" fmla="*/ 1450470 w 1539677"/>
                <a:gd name="connsiteY73" fmla="*/ 717390 h 1383387"/>
                <a:gd name="connsiteX74" fmla="*/ 1443398 w 1539677"/>
                <a:gd name="connsiteY74" fmla="*/ 699173 h 1383387"/>
                <a:gd name="connsiteX75" fmla="*/ 1442541 w 1539677"/>
                <a:gd name="connsiteY75" fmla="*/ 696601 h 1383387"/>
                <a:gd name="connsiteX76" fmla="*/ 1458399 w 1539677"/>
                <a:gd name="connsiteY76" fmla="*/ 634451 h 1383387"/>
                <a:gd name="connsiteX77" fmla="*/ 1482402 w 1539677"/>
                <a:gd name="connsiteY77" fmla="*/ 716104 h 1383387"/>
                <a:gd name="connsiteX78" fmla="*/ 153665 w 1539677"/>
                <a:gd name="connsiteY78" fmla="*/ 842763 h 1383387"/>
                <a:gd name="connsiteX79" fmla="*/ 139949 w 1539677"/>
                <a:gd name="connsiteY79" fmla="*/ 873623 h 1383387"/>
                <a:gd name="connsiteX80" fmla="*/ 98158 w 1539677"/>
                <a:gd name="connsiteY80" fmla="*/ 884125 h 1383387"/>
                <a:gd name="connsiteX81" fmla="*/ 27435 w 1539677"/>
                <a:gd name="connsiteY81" fmla="*/ 790899 h 1383387"/>
                <a:gd name="connsiteX82" fmla="*/ 45437 w 1539677"/>
                <a:gd name="connsiteY82" fmla="*/ 745036 h 1383387"/>
                <a:gd name="connsiteX83" fmla="*/ 68583 w 1539677"/>
                <a:gd name="connsiteY83" fmla="*/ 742893 h 1383387"/>
                <a:gd name="connsiteX84" fmla="*/ 97730 w 1539677"/>
                <a:gd name="connsiteY84" fmla="*/ 777826 h 1383387"/>
                <a:gd name="connsiteX85" fmla="*/ 141235 w 1539677"/>
                <a:gd name="connsiteY85" fmla="*/ 824546 h 1383387"/>
                <a:gd name="connsiteX86" fmla="*/ 153665 w 1539677"/>
                <a:gd name="connsiteY86" fmla="*/ 842763 h 1383387"/>
                <a:gd name="connsiteX87" fmla="*/ 333473 w 1539677"/>
                <a:gd name="connsiteY87" fmla="*/ 969850 h 1383387"/>
                <a:gd name="connsiteX88" fmla="*/ 281395 w 1539677"/>
                <a:gd name="connsiteY88" fmla="*/ 982708 h 1383387"/>
                <a:gd name="connsiteX89" fmla="*/ 273894 w 1539677"/>
                <a:gd name="connsiteY89" fmla="*/ 989138 h 1383387"/>
                <a:gd name="connsiteX90" fmla="*/ 281395 w 1539677"/>
                <a:gd name="connsiteY90" fmla="*/ 998782 h 1383387"/>
                <a:gd name="connsiteX91" fmla="*/ 297040 w 1539677"/>
                <a:gd name="connsiteY91" fmla="*/ 997068 h 1383387"/>
                <a:gd name="connsiteX92" fmla="*/ 349118 w 1539677"/>
                <a:gd name="connsiteY92" fmla="*/ 984209 h 1383387"/>
                <a:gd name="connsiteX93" fmla="*/ 390480 w 1539677"/>
                <a:gd name="connsiteY93" fmla="*/ 998782 h 1383387"/>
                <a:gd name="connsiteX94" fmla="*/ 453488 w 1539677"/>
                <a:gd name="connsiteY94" fmla="*/ 1079363 h 1383387"/>
                <a:gd name="connsiteX95" fmla="*/ 485421 w 1539677"/>
                <a:gd name="connsiteY95" fmla="*/ 1122440 h 1383387"/>
                <a:gd name="connsiteX96" fmla="*/ 525926 w 1539677"/>
                <a:gd name="connsiteY96" fmla="*/ 1277174 h 1383387"/>
                <a:gd name="connsiteX97" fmla="*/ 526355 w 1539677"/>
                <a:gd name="connsiteY97" fmla="*/ 1339110 h 1383387"/>
                <a:gd name="connsiteX98" fmla="*/ 495279 w 1539677"/>
                <a:gd name="connsiteY98" fmla="*/ 1366757 h 1383387"/>
                <a:gd name="connsiteX99" fmla="*/ 462275 w 1539677"/>
                <a:gd name="connsiteY99" fmla="*/ 1339325 h 1383387"/>
                <a:gd name="connsiteX100" fmla="*/ 463775 w 1539677"/>
                <a:gd name="connsiteY100" fmla="*/ 1258529 h 1383387"/>
                <a:gd name="connsiteX101" fmla="*/ 438700 w 1539677"/>
                <a:gd name="connsiteY101" fmla="*/ 1167231 h 1383387"/>
                <a:gd name="connsiteX102" fmla="*/ 416412 w 1539677"/>
                <a:gd name="connsiteY102" fmla="*/ 1130584 h 1383387"/>
                <a:gd name="connsiteX103" fmla="*/ 392838 w 1539677"/>
                <a:gd name="connsiteY103" fmla="*/ 1108939 h 1383387"/>
                <a:gd name="connsiteX104" fmla="*/ 375050 w 1539677"/>
                <a:gd name="connsiteY104" fmla="*/ 1109153 h 1383387"/>
                <a:gd name="connsiteX105" fmla="*/ 371192 w 1539677"/>
                <a:gd name="connsiteY105" fmla="*/ 1126084 h 1383387"/>
                <a:gd name="connsiteX106" fmla="*/ 380194 w 1539677"/>
                <a:gd name="connsiteY106" fmla="*/ 1148586 h 1383387"/>
                <a:gd name="connsiteX107" fmla="*/ 380622 w 1539677"/>
                <a:gd name="connsiteY107" fmla="*/ 1253385 h 1383387"/>
                <a:gd name="connsiteX108" fmla="*/ 343331 w 1539677"/>
                <a:gd name="connsiteY108" fmla="*/ 1324751 h 1383387"/>
                <a:gd name="connsiteX109" fmla="*/ 322543 w 1539677"/>
                <a:gd name="connsiteY109" fmla="*/ 1349183 h 1383387"/>
                <a:gd name="connsiteX110" fmla="*/ 277324 w 1539677"/>
                <a:gd name="connsiteY110" fmla="*/ 1344897 h 1383387"/>
                <a:gd name="connsiteX111" fmla="*/ 307541 w 1539677"/>
                <a:gd name="connsiteY111" fmla="*/ 1243527 h 1383387"/>
                <a:gd name="connsiteX112" fmla="*/ 303898 w 1539677"/>
                <a:gd name="connsiteY112" fmla="*/ 1146015 h 1383387"/>
                <a:gd name="connsiteX113" fmla="*/ 216887 w 1539677"/>
                <a:gd name="connsiteY113" fmla="*/ 1026214 h 1383387"/>
                <a:gd name="connsiteX114" fmla="*/ 171239 w 1539677"/>
                <a:gd name="connsiteY114" fmla="*/ 953133 h 1383387"/>
                <a:gd name="connsiteX115" fmla="*/ 162666 w 1539677"/>
                <a:gd name="connsiteY115" fmla="*/ 893554 h 1383387"/>
                <a:gd name="connsiteX116" fmla="*/ 175525 w 1539677"/>
                <a:gd name="connsiteY116" fmla="*/ 850478 h 1383387"/>
                <a:gd name="connsiteX117" fmla="*/ 222031 w 1539677"/>
                <a:gd name="connsiteY117" fmla="*/ 879410 h 1383387"/>
                <a:gd name="connsiteX118" fmla="*/ 223316 w 1539677"/>
                <a:gd name="connsiteY118" fmla="*/ 891411 h 1383387"/>
                <a:gd name="connsiteX119" fmla="*/ 229746 w 1539677"/>
                <a:gd name="connsiteY119" fmla="*/ 905127 h 1383387"/>
                <a:gd name="connsiteX120" fmla="*/ 331544 w 1539677"/>
                <a:gd name="connsiteY120" fmla="*/ 908128 h 1383387"/>
                <a:gd name="connsiteX121" fmla="*/ 396267 w 1539677"/>
                <a:gd name="connsiteY121" fmla="*/ 864408 h 1383387"/>
                <a:gd name="connsiteX122" fmla="*/ 426485 w 1539677"/>
                <a:gd name="connsiteY122" fmla="*/ 819617 h 1383387"/>
                <a:gd name="connsiteX123" fmla="*/ 465489 w 1539677"/>
                <a:gd name="connsiteY123" fmla="*/ 812973 h 1383387"/>
                <a:gd name="connsiteX124" fmla="*/ 476634 w 1539677"/>
                <a:gd name="connsiteY124" fmla="*/ 847906 h 1383387"/>
                <a:gd name="connsiteX125" fmla="*/ 333473 w 1539677"/>
                <a:gd name="connsiteY125" fmla="*/ 969850 h 1383387"/>
                <a:gd name="connsiteX126" fmla="*/ 1243873 w 1539677"/>
                <a:gd name="connsiteY126" fmla="*/ 791328 h 1383387"/>
                <a:gd name="connsiteX127" fmla="*/ 1096211 w 1539677"/>
                <a:gd name="connsiteY127" fmla="*/ 874909 h 1383387"/>
                <a:gd name="connsiteX128" fmla="*/ 882113 w 1539677"/>
                <a:gd name="connsiteY128" fmla="*/ 1057075 h 1383387"/>
                <a:gd name="connsiteX129" fmla="*/ 875041 w 1539677"/>
                <a:gd name="connsiteY129" fmla="*/ 1061361 h 1383387"/>
                <a:gd name="connsiteX130" fmla="*/ 857039 w 1539677"/>
                <a:gd name="connsiteY130" fmla="*/ 1016356 h 1383387"/>
                <a:gd name="connsiteX131" fmla="*/ 782243 w 1539677"/>
                <a:gd name="connsiteY131" fmla="*/ 951205 h 1383387"/>
                <a:gd name="connsiteX132" fmla="*/ 652370 w 1539677"/>
                <a:gd name="connsiteY132" fmla="*/ 935131 h 1383387"/>
                <a:gd name="connsiteX133" fmla="*/ 446201 w 1539677"/>
                <a:gd name="connsiteY133" fmla="*/ 927201 h 1383387"/>
                <a:gd name="connsiteX134" fmla="*/ 479849 w 1539677"/>
                <a:gd name="connsiteY134" fmla="*/ 873409 h 1383387"/>
                <a:gd name="connsiteX135" fmla="*/ 492922 w 1539677"/>
                <a:gd name="connsiteY135" fmla="*/ 850049 h 1383387"/>
                <a:gd name="connsiteX136" fmla="*/ 493993 w 1539677"/>
                <a:gd name="connsiteY136" fmla="*/ 846406 h 1383387"/>
                <a:gd name="connsiteX137" fmla="*/ 494208 w 1539677"/>
                <a:gd name="connsiteY137" fmla="*/ 845548 h 1383387"/>
                <a:gd name="connsiteX138" fmla="*/ 494636 w 1539677"/>
                <a:gd name="connsiteY138" fmla="*/ 842763 h 1383387"/>
                <a:gd name="connsiteX139" fmla="*/ 494636 w 1539677"/>
                <a:gd name="connsiteY139" fmla="*/ 841905 h 1383387"/>
                <a:gd name="connsiteX140" fmla="*/ 494851 w 1539677"/>
                <a:gd name="connsiteY140" fmla="*/ 839119 h 1383387"/>
                <a:gd name="connsiteX141" fmla="*/ 494851 w 1539677"/>
                <a:gd name="connsiteY141" fmla="*/ 838262 h 1383387"/>
                <a:gd name="connsiteX142" fmla="*/ 494851 w 1539677"/>
                <a:gd name="connsiteY142" fmla="*/ 835262 h 1383387"/>
                <a:gd name="connsiteX143" fmla="*/ 494851 w 1539677"/>
                <a:gd name="connsiteY143" fmla="*/ 834619 h 1383387"/>
                <a:gd name="connsiteX144" fmla="*/ 494636 w 1539677"/>
                <a:gd name="connsiteY144" fmla="*/ 831618 h 1383387"/>
                <a:gd name="connsiteX145" fmla="*/ 494636 w 1539677"/>
                <a:gd name="connsiteY145" fmla="*/ 831190 h 1383387"/>
                <a:gd name="connsiteX146" fmla="*/ 493993 w 1539677"/>
                <a:gd name="connsiteY146" fmla="*/ 827975 h 1383387"/>
                <a:gd name="connsiteX147" fmla="*/ 493993 w 1539677"/>
                <a:gd name="connsiteY147" fmla="*/ 827761 h 1383387"/>
                <a:gd name="connsiteX148" fmla="*/ 493136 w 1539677"/>
                <a:gd name="connsiteY148" fmla="*/ 824546 h 1383387"/>
                <a:gd name="connsiteX149" fmla="*/ 493136 w 1539677"/>
                <a:gd name="connsiteY149" fmla="*/ 824546 h 1383387"/>
                <a:gd name="connsiteX150" fmla="*/ 492065 w 1539677"/>
                <a:gd name="connsiteY150" fmla="*/ 821331 h 1383387"/>
                <a:gd name="connsiteX151" fmla="*/ 476634 w 1539677"/>
                <a:gd name="connsiteY151" fmla="*/ 801400 h 1383387"/>
                <a:gd name="connsiteX152" fmla="*/ 417698 w 1539677"/>
                <a:gd name="connsiteY152" fmla="*/ 799257 h 1383387"/>
                <a:gd name="connsiteX153" fmla="*/ 404196 w 1539677"/>
                <a:gd name="connsiteY153" fmla="*/ 812759 h 1383387"/>
                <a:gd name="connsiteX154" fmla="*/ 403339 w 1539677"/>
                <a:gd name="connsiteY154" fmla="*/ 814045 h 1383387"/>
                <a:gd name="connsiteX155" fmla="*/ 402696 w 1539677"/>
                <a:gd name="connsiteY155" fmla="*/ 814902 h 1383387"/>
                <a:gd name="connsiteX156" fmla="*/ 401839 w 1539677"/>
                <a:gd name="connsiteY156" fmla="*/ 816188 h 1383387"/>
                <a:gd name="connsiteX157" fmla="*/ 401410 w 1539677"/>
                <a:gd name="connsiteY157" fmla="*/ 816831 h 1383387"/>
                <a:gd name="connsiteX158" fmla="*/ 398196 w 1539677"/>
                <a:gd name="connsiteY158" fmla="*/ 821760 h 1383387"/>
                <a:gd name="connsiteX159" fmla="*/ 397767 w 1539677"/>
                <a:gd name="connsiteY159" fmla="*/ 822403 h 1383387"/>
                <a:gd name="connsiteX160" fmla="*/ 396695 w 1539677"/>
                <a:gd name="connsiteY160" fmla="*/ 824117 h 1383387"/>
                <a:gd name="connsiteX161" fmla="*/ 396267 w 1539677"/>
                <a:gd name="connsiteY161" fmla="*/ 824760 h 1383387"/>
                <a:gd name="connsiteX162" fmla="*/ 392838 w 1539677"/>
                <a:gd name="connsiteY162" fmla="*/ 830332 h 1383387"/>
                <a:gd name="connsiteX163" fmla="*/ 392623 w 1539677"/>
                <a:gd name="connsiteY163" fmla="*/ 830547 h 1383387"/>
                <a:gd name="connsiteX164" fmla="*/ 391552 w 1539677"/>
                <a:gd name="connsiteY164" fmla="*/ 832475 h 1383387"/>
                <a:gd name="connsiteX165" fmla="*/ 391338 w 1539677"/>
                <a:gd name="connsiteY165" fmla="*/ 832690 h 1383387"/>
                <a:gd name="connsiteX166" fmla="*/ 379336 w 1539677"/>
                <a:gd name="connsiteY166" fmla="*/ 854550 h 1383387"/>
                <a:gd name="connsiteX167" fmla="*/ 379336 w 1539677"/>
                <a:gd name="connsiteY167" fmla="*/ 854550 h 1383387"/>
                <a:gd name="connsiteX168" fmla="*/ 378264 w 1539677"/>
                <a:gd name="connsiteY168" fmla="*/ 856478 h 1383387"/>
                <a:gd name="connsiteX169" fmla="*/ 378050 w 1539677"/>
                <a:gd name="connsiteY169" fmla="*/ 856693 h 1383387"/>
                <a:gd name="connsiteX170" fmla="*/ 375907 w 1539677"/>
                <a:gd name="connsiteY170" fmla="*/ 860336 h 1383387"/>
                <a:gd name="connsiteX171" fmla="*/ 375693 w 1539677"/>
                <a:gd name="connsiteY171" fmla="*/ 860765 h 1383387"/>
                <a:gd name="connsiteX172" fmla="*/ 375050 w 1539677"/>
                <a:gd name="connsiteY172" fmla="*/ 861836 h 1383387"/>
                <a:gd name="connsiteX173" fmla="*/ 374836 w 1539677"/>
                <a:gd name="connsiteY173" fmla="*/ 862265 h 1383387"/>
                <a:gd name="connsiteX174" fmla="*/ 373978 w 1539677"/>
                <a:gd name="connsiteY174" fmla="*/ 863551 h 1383387"/>
                <a:gd name="connsiteX175" fmla="*/ 373978 w 1539677"/>
                <a:gd name="connsiteY175" fmla="*/ 863551 h 1383387"/>
                <a:gd name="connsiteX176" fmla="*/ 373335 w 1539677"/>
                <a:gd name="connsiteY176" fmla="*/ 864622 h 1383387"/>
                <a:gd name="connsiteX177" fmla="*/ 373121 w 1539677"/>
                <a:gd name="connsiteY177" fmla="*/ 864837 h 1383387"/>
                <a:gd name="connsiteX178" fmla="*/ 372693 w 1539677"/>
                <a:gd name="connsiteY178" fmla="*/ 865480 h 1383387"/>
                <a:gd name="connsiteX179" fmla="*/ 372478 w 1539677"/>
                <a:gd name="connsiteY179" fmla="*/ 865694 h 1383387"/>
                <a:gd name="connsiteX180" fmla="*/ 371835 w 1539677"/>
                <a:gd name="connsiteY180" fmla="*/ 866337 h 1383387"/>
                <a:gd name="connsiteX181" fmla="*/ 272823 w 1539677"/>
                <a:gd name="connsiteY181" fmla="*/ 885625 h 1383387"/>
                <a:gd name="connsiteX182" fmla="*/ 198242 w 1539677"/>
                <a:gd name="connsiteY182" fmla="*/ 842977 h 1383387"/>
                <a:gd name="connsiteX183" fmla="*/ 56367 w 1539677"/>
                <a:gd name="connsiteY183" fmla="*/ 694244 h 1383387"/>
                <a:gd name="connsiteX184" fmla="*/ 18005 w 1539677"/>
                <a:gd name="connsiteY184" fmla="*/ 566942 h 1383387"/>
                <a:gd name="connsiteX185" fmla="*/ 17362 w 1539677"/>
                <a:gd name="connsiteY185" fmla="*/ 556870 h 1383387"/>
                <a:gd name="connsiteX186" fmla="*/ 17148 w 1539677"/>
                <a:gd name="connsiteY186" fmla="*/ 553012 h 1383387"/>
                <a:gd name="connsiteX187" fmla="*/ 16934 w 1539677"/>
                <a:gd name="connsiteY187" fmla="*/ 547011 h 1383387"/>
                <a:gd name="connsiteX188" fmla="*/ 16934 w 1539677"/>
                <a:gd name="connsiteY188" fmla="*/ 542296 h 1383387"/>
                <a:gd name="connsiteX189" fmla="*/ 16934 w 1539677"/>
                <a:gd name="connsiteY189" fmla="*/ 534153 h 1383387"/>
                <a:gd name="connsiteX190" fmla="*/ 139734 w 1539677"/>
                <a:gd name="connsiteY190" fmla="*/ 249760 h 1383387"/>
                <a:gd name="connsiteX191" fmla="*/ 272823 w 1539677"/>
                <a:gd name="connsiteY191" fmla="*/ 137246 h 1383387"/>
                <a:gd name="connsiteX192" fmla="*/ 402696 w 1539677"/>
                <a:gd name="connsiteY192" fmla="*/ 78524 h 1383387"/>
                <a:gd name="connsiteX193" fmla="*/ 1021845 w 1539677"/>
                <a:gd name="connsiteY193" fmla="*/ 28804 h 1383387"/>
                <a:gd name="connsiteX194" fmla="*/ 1215369 w 1539677"/>
                <a:gd name="connsiteY194" fmla="*/ 92454 h 1383387"/>
                <a:gd name="connsiteX195" fmla="*/ 1314167 w 1539677"/>
                <a:gd name="connsiteY195" fmla="*/ 162749 h 1383387"/>
                <a:gd name="connsiteX196" fmla="*/ 1314167 w 1539677"/>
                <a:gd name="connsiteY196" fmla="*/ 162749 h 1383387"/>
                <a:gd name="connsiteX197" fmla="*/ 1316310 w 1539677"/>
                <a:gd name="connsiteY197" fmla="*/ 164463 h 1383387"/>
                <a:gd name="connsiteX198" fmla="*/ 1317382 w 1539677"/>
                <a:gd name="connsiteY198" fmla="*/ 165320 h 1383387"/>
                <a:gd name="connsiteX199" fmla="*/ 1319525 w 1539677"/>
                <a:gd name="connsiteY199" fmla="*/ 167035 h 1383387"/>
                <a:gd name="connsiteX200" fmla="*/ 1320596 w 1539677"/>
                <a:gd name="connsiteY200" fmla="*/ 167892 h 1383387"/>
                <a:gd name="connsiteX201" fmla="*/ 1322526 w 1539677"/>
                <a:gd name="connsiteY201" fmla="*/ 169607 h 1383387"/>
                <a:gd name="connsiteX202" fmla="*/ 1323811 w 1539677"/>
                <a:gd name="connsiteY202" fmla="*/ 170678 h 1383387"/>
                <a:gd name="connsiteX203" fmla="*/ 1325740 w 1539677"/>
                <a:gd name="connsiteY203" fmla="*/ 172179 h 1383387"/>
                <a:gd name="connsiteX204" fmla="*/ 1327026 w 1539677"/>
                <a:gd name="connsiteY204" fmla="*/ 173250 h 1383387"/>
                <a:gd name="connsiteX205" fmla="*/ 1328955 w 1539677"/>
                <a:gd name="connsiteY205" fmla="*/ 174750 h 1383387"/>
                <a:gd name="connsiteX206" fmla="*/ 1330240 w 1539677"/>
                <a:gd name="connsiteY206" fmla="*/ 175822 h 1383387"/>
                <a:gd name="connsiteX207" fmla="*/ 1332170 w 1539677"/>
                <a:gd name="connsiteY207" fmla="*/ 177322 h 1383387"/>
                <a:gd name="connsiteX208" fmla="*/ 1333455 w 1539677"/>
                <a:gd name="connsiteY208" fmla="*/ 178394 h 1383387"/>
                <a:gd name="connsiteX209" fmla="*/ 1335170 w 1539677"/>
                <a:gd name="connsiteY209" fmla="*/ 179894 h 1383387"/>
                <a:gd name="connsiteX210" fmla="*/ 1336456 w 1539677"/>
                <a:gd name="connsiteY210" fmla="*/ 180965 h 1383387"/>
                <a:gd name="connsiteX211" fmla="*/ 1338170 w 1539677"/>
                <a:gd name="connsiteY211" fmla="*/ 182465 h 1383387"/>
                <a:gd name="connsiteX212" fmla="*/ 1339456 w 1539677"/>
                <a:gd name="connsiteY212" fmla="*/ 183537 h 1383387"/>
                <a:gd name="connsiteX213" fmla="*/ 1341171 w 1539677"/>
                <a:gd name="connsiteY213" fmla="*/ 185037 h 1383387"/>
                <a:gd name="connsiteX214" fmla="*/ 1342457 w 1539677"/>
                <a:gd name="connsiteY214" fmla="*/ 186109 h 1383387"/>
                <a:gd name="connsiteX215" fmla="*/ 1344171 w 1539677"/>
                <a:gd name="connsiteY215" fmla="*/ 187609 h 1383387"/>
                <a:gd name="connsiteX216" fmla="*/ 1345457 w 1539677"/>
                <a:gd name="connsiteY216" fmla="*/ 188681 h 1383387"/>
                <a:gd name="connsiteX217" fmla="*/ 1347171 w 1539677"/>
                <a:gd name="connsiteY217" fmla="*/ 190181 h 1383387"/>
                <a:gd name="connsiteX218" fmla="*/ 1348243 w 1539677"/>
                <a:gd name="connsiteY218" fmla="*/ 191253 h 1383387"/>
                <a:gd name="connsiteX219" fmla="*/ 1349958 w 1539677"/>
                <a:gd name="connsiteY219" fmla="*/ 192753 h 1383387"/>
                <a:gd name="connsiteX220" fmla="*/ 1351029 w 1539677"/>
                <a:gd name="connsiteY220" fmla="*/ 193824 h 1383387"/>
                <a:gd name="connsiteX221" fmla="*/ 1352529 w 1539677"/>
                <a:gd name="connsiteY221" fmla="*/ 195324 h 1383387"/>
                <a:gd name="connsiteX222" fmla="*/ 1353601 w 1539677"/>
                <a:gd name="connsiteY222" fmla="*/ 196396 h 1383387"/>
                <a:gd name="connsiteX223" fmla="*/ 1355101 w 1539677"/>
                <a:gd name="connsiteY223" fmla="*/ 197896 h 1383387"/>
                <a:gd name="connsiteX224" fmla="*/ 1355958 w 1539677"/>
                <a:gd name="connsiteY224" fmla="*/ 198753 h 1383387"/>
                <a:gd name="connsiteX225" fmla="*/ 1359173 w 1539677"/>
                <a:gd name="connsiteY225" fmla="*/ 201539 h 1383387"/>
                <a:gd name="connsiteX226" fmla="*/ 1360244 w 1539677"/>
                <a:gd name="connsiteY226" fmla="*/ 202397 h 1383387"/>
                <a:gd name="connsiteX227" fmla="*/ 1361530 w 1539677"/>
                <a:gd name="connsiteY227" fmla="*/ 203682 h 1383387"/>
                <a:gd name="connsiteX228" fmla="*/ 1362602 w 1539677"/>
                <a:gd name="connsiteY228" fmla="*/ 204754 h 1383387"/>
                <a:gd name="connsiteX229" fmla="*/ 1363888 w 1539677"/>
                <a:gd name="connsiteY229" fmla="*/ 206040 h 1383387"/>
                <a:gd name="connsiteX230" fmla="*/ 1364959 w 1539677"/>
                <a:gd name="connsiteY230" fmla="*/ 207111 h 1383387"/>
                <a:gd name="connsiteX231" fmla="*/ 1366031 w 1539677"/>
                <a:gd name="connsiteY231" fmla="*/ 208183 h 1383387"/>
                <a:gd name="connsiteX232" fmla="*/ 1367103 w 1539677"/>
                <a:gd name="connsiteY232" fmla="*/ 209255 h 1383387"/>
                <a:gd name="connsiteX233" fmla="*/ 1368174 w 1539677"/>
                <a:gd name="connsiteY233" fmla="*/ 210326 h 1383387"/>
                <a:gd name="connsiteX234" fmla="*/ 1369246 w 1539677"/>
                <a:gd name="connsiteY234" fmla="*/ 211398 h 1383387"/>
                <a:gd name="connsiteX235" fmla="*/ 1370317 w 1539677"/>
                <a:gd name="connsiteY235" fmla="*/ 212469 h 1383387"/>
                <a:gd name="connsiteX236" fmla="*/ 1371389 w 1539677"/>
                <a:gd name="connsiteY236" fmla="*/ 213541 h 1383387"/>
                <a:gd name="connsiteX237" fmla="*/ 1372460 w 1539677"/>
                <a:gd name="connsiteY237" fmla="*/ 214612 h 1383387"/>
                <a:gd name="connsiteX238" fmla="*/ 1373532 w 1539677"/>
                <a:gd name="connsiteY238" fmla="*/ 215684 h 1383387"/>
                <a:gd name="connsiteX239" fmla="*/ 1374389 w 1539677"/>
                <a:gd name="connsiteY239" fmla="*/ 216541 h 1383387"/>
                <a:gd name="connsiteX240" fmla="*/ 1375461 w 1539677"/>
                <a:gd name="connsiteY240" fmla="*/ 217613 h 1383387"/>
                <a:gd name="connsiteX241" fmla="*/ 1376318 w 1539677"/>
                <a:gd name="connsiteY241" fmla="*/ 218470 h 1383387"/>
                <a:gd name="connsiteX242" fmla="*/ 1377175 w 1539677"/>
                <a:gd name="connsiteY242" fmla="*/ 219542 h 1383387"/>
                <a:gd name="connsiteX243" fmla="*/ 1378032 w 1539677"/>
                <a:gd name="connsiteY243" fmla="*/ 220399 h 1383387"/>
                <a:gd name="connsiteX244" fmla="*/ 1378890 w 1539677"/>
                <a:gd name="connsiteY244" fmla="*/ 221471 h 1383387"/>
                <a:gd name="connsiteX245" fmla="*/ 1379532 w 1539677"/>
                <a:gd name="connsiteY245" fmla="*/ 222328 h 1383387"/>
                <a:gd name="connsiteX246" fmla="*/ 1380390 w 1539677"/>
                <a:gd name="connsiteY246" fmla="*/ 223185 h 1383387"/>
                <a:gd name="connsiteX247" fmla="*/ 1381033 w 1539677"/>
                <a:gd name="connsiteY247" fmla="*/ 224042 h 1383387"/>
                <a:gd name="connsiteX248" fmla="*/ 1381890 w 1539677"/>
                <a:gd name="connsiteY248" fmla="*/ 224899 h 1383387"/>
                <a:gd name="connsiteX249" fmla="*/ 1382533 w 1539677"/>
                <a:gd name="connsiteY249" fmla="*/ 225543 h 1383387"/>
                <a:gd name="connsiteX250" fmla="*/ 1383176 w 1539677"/>
                <a:gd name="connsiteY250" fmla="*/ 226400 h 1383387"/>
                <a:gd name="connsiteX251" fmla="*/ 1383819 w 1539677"/>
                <a:gd name="connsiteY251" fmla="*/ 227043 h 1383387"/>
                <a:gd name="connsiteX252" fmla="*/ 1384462 w 1539677"/>
                <a:gd name="connsiteY252" fmla="*/ 227900 h 1383387"/>
                <a:gd name="connsiteX253" fmla="*/ 1384890 w 1539677"/>
                <a:gd name="connsiteY253" fmla="*/ 228543 h 1383387"/>
                <a:gd name="connsiteX254" fmla="*/ 1385533 w 1539677"/>
                <a:gd name="connsiteY254" fmla="*/ 229400 h 1383387"/>
                <a:gd name="connsiteX255" fmla="*/ 1385962 w 1539677"/>
                <a:gd name="connsiteY255" fmla="*/ 229829 h 1383387"/>
                <a:gd name="connsiteX256" fmla="*/ 1386819 w 1539677"/>
                <a:gd name="connsiteY256" fmla="*/ 231115 h 1383387"/>
                <a:gd name="connsiteX257" fmla="*/ 1471473 w 1539677"/>
                <a:gd name="connsiteY257" fmla="*/ 399136 h 1383387"/>
                <a:gd name="connsiteX258" fmla="*/ 1453685 w 1539677"/>
                <a:gd name="connsiteY258" fmla="*/ 610233 h 1383387"/>
                <a:gd name="connsiteX259" fmla="*/ 1443612 w 1539677"/>
                <a:gd name="connsiteY259" fmla="*/ 629307 h 1383387"/>
                <a:gd name="connsiteX260" fmla="*/ 1405679 w 1539677"/>
                <a:gd name="connsiteY260" fmla="*/ 636379 h 1383387"/>
                <a:gd name="connsiteX261" fmla="*/ 1327455 w 1539677"/>
                <a:gd name="connsiteY261" fmla="*/ 667883 h 1383387"/>
                <a:gd name="connsiteX262" fmla="*/ 1333241 w 1539677"/>
                <a:gd name="connsiteY262" fmla="*/ 694458 h 1383387"/>
                <a:gd name="connsiteX263" fmla="*/ 1346100 w 1539677"/>
                <a:gd name="connsiteY263" fmla="*/ 722748 h 1383387"/>
                <a:gd name="connsiteX264" fmla="*/ 1243873 w 1539677"/>
                <a:gd name="connsiteY264" fmla="*/ 791328 h 1383387"/>
                <a:gd name="connsiteX265" fmla="*/ 1390677 w 1539677"/>
                <a:gd name="connsiteY265" fmla="*/ 892269 h 1383387"/>
                <a:gd name="connsiteX266" fmla="*/ 1394534 w 1539677"/>
                <a:gd name="connsiteY266" fmla="*/ 917772 h 1383387"/>
                <a:gd name="connsiteX267" fmla="*/ 1312881 w 1539677"/>
                <a:gd name="connsiteY267" fmla="*/ 1081506 h 1383387"/>
                <a:gd name="connsiteX268" fmla="*/ 1299380 w 1539677"/>
                <a:gd name="connsiteY268" fmla="*/ 1156730 h 1383387"/>
                <a:gd name="connsiteX269" fmla="*/ 1306452 w 1539677"/>
                <a:gd name="connsiteY269" fmla="*/ 1226382 h 1383387"/>
                <a:gd name="connsiteX270" fmla="*/ 1298094 w 1539677"/>
                <a:gd name="connsiteY270" fmla="*/ 1293676 h 1383387"/>
                <a:gd name="connsiteX271" fmla="*/ 1259946 w 1539677"/>
                <a:gd name="connsiteY271" fmla="*/ 1360970 h 1383387"/>
                <a:gd name="connsiteX272" fmla="*/ 1228228 w 1539677"/>
                <a:gd name="connsiteY272" fmla="*/ 1358613 h 1383387"/>
                <a:gd name="connsiteX273" fmla="*/ 1250516 w 1539677"/>
                <a:gd name="connsiteY273" fmla="*/ 1268387 h 1383387"/>
                <a:gd name="connsiteX274" fmla="*/ 1241301 w 1539677"/>
                <a:gd name="connsiteY274" fmla="*/ 1125226 h 1383387"/>
                <a:gd name="connsiteX275" fmla="*/ 1201010 w 1539677"/>
                <a:gd name="connsiteY275" fmla="*/ 1123297 h 1383387"/>
                <a:gd name="connsiteX276" fmla="*/ 1189009 w 1539677"/>
                <a:gd name="connsiteY276" fmla="*/ 1160588 h 1383387"/>
                <a:gd name="connsiteX277" fmla="*/ 1181722 w 1539677"/>
                <a:gd name="connsiteY277" fmla="*/ 1219310 h 1383387"/>
                <a:gd name="connsiteX278" fmla="*/ 1122143 w 1539677"/>
                <a:gd name="connsiteY278" fmla="*/ 1320251 h 1383387"/>
                <a:gd name="connsiteX279" fmla="*/ 1104355 w 1539677"/>
                <a:gd name="connsiteY279" fmla="*/ 1343397 h 1383387"/>
                <a:gd name="connsiteX280" fmla="*/ 1077138 w 1539677"/>
                <a:gd name="connsiteY280" fmla="*/ 1359041 h 1383387"/>
                <a:gd name="connsiteX281" fmla="*/ 1049277 w 1539677"/>
                <a:gd name="connsiteY281" fmla="*/ 1325823 h 1383387"/>
                <a:gd name="connsiteX282" fmla="*/ 1070494 w 1539677"/>
                <a:gd name="connsiteY282" fmla="*/ 1288533 h 1383387"/>
                <a:gd name="connsiteX283" fmla="*/ 1111213 w 1539677"/>
                <a:gd name="connsiteY283" fmla="*/ 1231954 h 1383387"/>
                <a:gd name="connsiteX284" fmla="*/ 1126430 w 1539677"/>
                <a:gd name="connsiteY284" fmla="*/ 1186734 h 1383387"/>
                <a:gd name="connsiteX285" fmla="*/ 1127287 w 1539677"/>
                <a:gd name="connsiteY285" fmla="*/ 1141085 h 1383387"/>
                <a:gd name="connsiteX286" fmla="*/ 1178936 w 1539677"/>
                <a:gd name="connsiteY286" fmla="*/ 1004140 h 1383387"/>
                <a:gd name="connsiteX287" fmla="*/ 1247945 w 1539677"/>
                <a:gd name="connsiteY287" fmla="*/ 928702 h 1383387"/>
                <a:gd name="connsiteX288" fmla="*/ 1356387 w 1539677"/>
                <a:gd name="connsiteY288" fmla="*/ 795185 h 1383387"/>
                <a:gd name="connsiteX289" fmla="*/ 1375461 w 1539677"/>
                <a:gd name="connsiteY289" fmla="*/ 756823 h 1383387"/>
                <a:gd name="connsiteX290" fmla="*/ 1373103 w 1539677"/>
                <a:gd name="connsiteY290" fmla="*/ 741821 h 1383387"/>
                <a:gd name="connsiteX291" fmla="*/ 1357030 w 1539677"/>
                <a:gd name="connsiteY291" fmla="*/ 707746 h 1383387"/>
                <a:gd name="connsiteX292" fmla="*/ 1347171 w 1539677"/>
                <a:gd name="connsiteY292" fmla="*/ 675384 h 1383387"/>
                <a:gd name="connsiteX293" fmla="*/ 1364959 w 1539677"/>
                <a:gd name="connsiteY293" fmla="*/ 647095 h 1383387"/>
                <a:gd name="connsiteX294" fmla="*/ 1397106 w 1539677"/>
                <a:gd name="connsiteY294" fmla="*/ 652024 h 1383387"/>
                <a:gd name="connsiteX295" fmla="*/ 1412751 w 1539677"/>
                <a:gd name="connsiteY295" fmla="*/ 672170 h 1383387"/>
                <a:gd name="connsiteX296" fmla="*/ 1441254 w 1539677"/>
                <a:gd name="connsiteY296" fmla="*/ 772468 h 1383387"/>
                <a:gd name="connsiteX297" fmla="*/ 1431396 w 1539677"/>
                <a:gd name="connsiteY297" fmla="*/ 808044 h 1383387"/>
                <a:gd name="connsiteX298" fmla="*/ 1389391 w 1539677"/>
                <a:gd name="connsiteY298" fmla="*/ 870623 h 1383387"/>
                <a:gd name="connsiteX299" fmla="*/ 1390677 w 1539677"/>
                <a:gd name="connsiteY299" fmla="*/ 892269 h 1383387"/>
                <a:gd name="connsiteX300" fmla="*/ 1522050 w 1539677"/>
                <a:gd name="connsiteY300" fmla="*/ 813187 h 1383387"/>
                <a:gd name="connsiteX301" fmla="*/ 1433968 w 1539677"/>
                <a:gd name="connsiteY301" fmla="*/ 893126 h 1383387"/>
                <a:gd name="connsiteX302" fmla="*/ 1418109 w 1539677"/>
                <a:gd name="connsiteY302" fmla="*/ 892269 h 1383387"/>
                <a:gd name="connsiteX303" fmla="*/ 1411037 w 1539677"/>
                <a:gd name="connsiteY303" fmla="*/ 871266 h 1383387"/>
                <a:gd name="connsiteX304" fmla="*/ 1439540 w 1539677"/>
                <a:gd name="connsiteY304" fmla="*/ 829046 h 1383387"/>
                <a:gd name="connsiteX305" fmla="*/ 1455613 w 1539677"/>
                <a:gd name="connsiteY305" fmla="*/ 737321 h 1383387"/>
                <a:gd name="connsiteX306" fmla="*/ 1481117 w 1539677"/>
                <a:gd name="connsiteY306" fmla="*/ 737321 h 1383387"/>
                <a:gd name="connsiteX307" fmla="*/ 1522050 w 1539677"/>
                <a:gd name="connsiteY307" fmla="*/ 813187 h 138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1539677" h="1383387">
                  <a:moveTo>
                    <a:pt x="1538338" y="784898"/>
                  </a:moveTo>
                  <a:cubicBezTo>
                    <a:pt x="1536838" y="771182"/>
                    <a:pt x="1531909" y="751680"/>
                    <a:pt x="1501476" y="725962"/>
                  </a:cubicBezTo>
                  <a:cubicBezTo>
                    <a:pt x="1501476" y="725962"/>
                    <a:pt x="1501262" y="712246"/>
                    <a:pt x="1495904" y="691672"/>
                  </a:cubicBezTo>
                  <a:cubicBezTo>
                    <a:pt x="1492261" y="677742"/>
                    <a:pt x="1482617" y="637237"/>
                    <a:pt x="1474687" y="625235"/>
                  </a:cubicBezTo>
                  <a:cubicBezTo>
                    <a:pt x="1470401" y="618163"/>
                    <a:pt x="1470401" y="603590"/>
                    <a:pt x="1483688" y="580015"/>
                  </a:cubicBezTo>
                  <a:cubicBezTo>
                    <a:pt x="1508763" y="535224"/>
                    <a:pt x="1509406" y="486789"/>
                    <a:pt x="1499547" y="438569"/>
                  </a:cubicBezTo>
                  <a:cubicBezTo>
                    <a:pt x="1485403" y="368275"/>
                    <a:pt x="1456256" y="303552"/>
                    <a:pt x="1416394" y="244188"/>
                  </a:cubicBezTo>
                  <a:cubicBezTo>
                    <a:pt x="1401393" y="221899"/>
                    <a:pt x="1316310" y="79381"/>
                    <a:pt x="1063850" y="15731"/>
                  </a:cubicBezTo>
                  <a:cubicBezTo>
                    <a:pt x="1008986" y="5443"/>
                    <a:pt x="821248" y="-12344"/>
                    <a:pt x="594077" y="12944"/>
                  </a:cubicBezTo>
                  <a:cubicBezTo>
                    <a:pt x="312685" y="51092"/>
                    <a:pt x="188598" y="175393"/>
                    <a:pt x="148093" y="215255"/>
                  </a:cubicBezTo>
                  <a:cubicBezTo>
                    <a:pt x="85085" y="277192"/>
                    <a:pt x="32150" y="358631"/>
                    <a:pt x="9647" y="444356"/>
                  </a:cubicBezTo>
                  <a:cubicBezTo>
                    <a:pt x="1074" y="476931"/>
                    <a:pt x="3" y="509721"/>
                    <a:pt x="3" y="543154"/>
                  </a:cubicBezTo>
                  <a:cubicBezTo>
                    <a:pt x="-211" y="601018"/>
                    <a:pt x="11790" y="655453"/>
                    <a:pt x="41580" y="705174"/>
                  </a:cubicBezTo>
                  <a:cubicBezTo>
                    <a:pt x="46723" y="713961"/>
                    <a:pt x="48652" y="719961"/>
                    <a:pt x="41151" y="728748"/>
                  </a:cubicBezTo>
                  <a:cubicBezTo>
                    <a:pt x="-11784" y="781898"/>
                    <a:pt x="8790" y="854121"/>
                    <a:pt x="40937" y="878553"/>
                  </a:cubicBezTo>
                  <a:cubicBezTo>
                    <a:pt x="68369" y="899341"/>
                    <a:pt x="101373" y="910914"/>
                    <a:pt x="139306" y="895698"/>
                  </a:cubicBezTo>
                  <a:cubicBezTo>
                    <a:pt x="144450" y="943704"/>
                    <a:pt x="143592" y="944346"/>
                    <a:pt x="171024" y="988066"/>
                  </a:cubicBezTo>
                  <a:cubicBezTo>
                    <a:pt x="197599" y="1030500"/>
                    <a:pt x="280324" y="1141514"/>
                    <a:pt x="290182" y="1157587"/>
                  </a:cubicBezTo>
                  <a:cubicBezTo>
                    <a:pt x="302398" y="1177733"/>
                    <a:pt x="305827" y="1199593"/>
                    <a:pt x="295969" y="1222096"/>
                  </a:cubicBezTo>
                  <a:cubicBezTo>
                    <a:pt x="291682" y="1231954"/>
                    <a:pt x="286968" y="1241598"/>
                    <a:pt x="282681" y="1251456"/>
                  </a:cubicBezTo>
                  <a:cubicBezTo>
                    <a:pt x="272180" y="1275245"/>
                    <a:pt x="262536" y="1292604"/>
                    <a:pt x="253320" y="1316822"/>
                  </a:cubicBezTo>
                  <a:cubicBezTo>
                    <a:pt x="245605" y="1336967"/>
                    <a:pt x="253749" y="1355826"/>
                    <a:pt x="271966" y="1366971"/>
                  </a:cubicBezTo>
                  <a:cubicBezTo>
                    <a:pt x="301755" y="1385187"/>
                    <a:pt x="324472" y="1377258"/>
                    <a:pt x="349118" y="1353041"/>
                  </a:cubicBezTo>
                  <a:cubicBezTo>
                    <a:pt x="356619" y="1345540"/>
                    <a:pt x="385551" y="1278460"/>
                    <a:pt x="400553" y="1248242"/>
                  </a:cubicBezTo>
                  <a:cubicBezTo>
                    <a:pt x="413412" y="1222524"/>
                    <a:pt x="418127" y="1186520"/>
                    <a:pt x="406768" y="1161445"/>
                  </a:cubicBezTo>
                  <a:cubicBezTo>
                    <a:pt x="403125" y="1153301"/>
                    <a:pt x="397124" y="1153301"/>
                    <a:pt x="395624" y="1138085"/>
                  </a:cubicBezTo>
                  <a:cubicBezTo>
                    <a:pt x="416198" y="1168732"/>
                    <a:pt x="433343" y="1188877"/>
                    <a:pt x="443844" y="1220381"/>
                  </a:cubicBezTo>
                  <a:cubicBezTo>
                    <a:pt x="445773" y="1226167"/>
                    <a:pt x="445130" y="1232811"/>
                    <a:pt x="445130" y="1239026"/>
                  </a:cubicBezTo>
                  <a:cubicBezTo>
                    <a:pt x="445130" y="1270530"/>
                    <a:pt x="445130" y="1302034"/>
                    <a:pt x="444701" y="1333324"/>
                  </a:cubicBezTo>
                  <a:cubicBezTo>
                    <a:pt x="444273" y="1366328"/>
                    <a:pt x="471062" y="1387116"/>
                    <a:pt x="503209" y="1382830"/>
                  </a:cubicBezTo>
                  <a:cubicBezTo>
                    <a:pt x="524854" y="1380044"/>
                    <a:pt x="543500" y="1362470"/>
                    <a:pt x="543500" y="1346611"/>
                  </a:cubicBezTo>
                  <a:cubicBezTo>
                    <a:pt x="543714" y="1304391"/>
                    <a:pt x="546286" y="1261958"/>
                    <a:pt x="537927" y="1220167"/>
                  </a:cubicBezTo>
                  <a:cubicBezTo>
                    <a:pt x="531069" y="1185877"/>
                    <a:pt x="524854" y="1150944"/>
                    <a:pt x="505566" y="1120940"/>
                  </a:cubicBezTo>
                  <a:cubicBezTo>
                    <a:pt x="481563" y="1084078"/>
                    <a:pt x="456060" y="1048288"/>
                    <a:pt x="427128" y="1015070"/>
                  </a:cubicBezTo>
                  <a:cubicBezTo>
                    <a:pt x="414484" y="1000496"/>
                    <a:pt x="402482" y="985495"/>
                    <a:pt x="390909" y="971564"/>
                  </a:cubicBezTo>
                  <a:cubicBezTo>
                    <a:pt x="418555" y="946275"/>
                    <a:pt x="449202" y="943275"/>
                    <a:pt x="481992" y="948633"/>
                  </a:cubicBezTo>
                  <a:cubicBezTo>
                    <a:pt x="486492" y="949276"/>
                    <a:pt x="490993" y="950133"/>
                    <a:pt x="495279" y="950133"/>
                  </a:cubicBezTo>
                  <a:cubicBezTo>
                    <a:pt x="534713" y="950562"/>
                    <a:pt x="573932" y="955277"/>
                    <a:pt x="613365" y="954419"/>
                  </a:cubicBezTo>
                  <a:cubicBezTo>
                    <a:pt x="666086" y="953348"/>
                    <a:pt x="718807" y="951847"/>
                    <a:pt x="770242" y="968564"/>
                  </a:cubicBezTo>
                  <a:cubicBezTo>
                    <a:pt x="818891" y="984423"/>
                    <a:pt x="851252" y="1023214"/>
                    <a:pt x="856396" y="1074220"/>
                  </a:cubicBezTo>
                  <a:cubicBezTo>
                    <a:pt x="858324" y="1093508"/>
                    <a:pt x="855324" y="1112796"/>
                    <a:pt x="857681" y="1131870"/>
                  </a:cubicBezTo>
                  <a:cubicBezTo>
                    <a:pt x="868183" y="1132727"/>
                    <a:pt x="869898" y="1125869"/>
                    <a:pt x="871826" y="1120083"/>
                  </a:cubicBezTo>
                  <a:cubicBezTo>
                    <a:pt x="884899" y="1080864"/>
                    <a:pt x="909759" y="1049360"/>
                    <a:pt x="937835" y="1020427"/>
                  </a:cubicBezTo>
                  <a:cubicBezTo>
                    <a:pt x="993556" y="963420"/>
                    <a:pt x="1060636" y="921415"/>
                    <a:pt x="1126430" y="877695"/>
                  </a:cubicBezTo>
                  <a:cubicBezTo>
                    <a:pt x="1183222" y="839762"/>
                    <a:pt x="1247088" y="813616"/>
                    <a:pt x="1303880" y="775683"/>
                  </a:cubicBezTo>
                  <a:cubicBezTo>
                    <a:pt x="1317382" y="766682"/>
                    <a:pt x="1329598" y="756180"/>
                    <a:pt x="1342457" y="746536"/>
                  </a:cubicBezTo>
                  <a:cubicBezTo>
                    <a:pt x="1345028" y="744607"/>
                    <a:pt x="1349958" y="739464"/>
                    <a:pt x="1354029" y="742036"/>
                  </a:cubicBezTo>
                  <a:cubicBezTo>
                    <a:pt x="1358530" y="744822"/>
                    <a:pt x="1359816" y="751680"/>
                    <a:pt x="1358959" y="755751"/>
                  </a:cubicBezTo>
                  <a:cubicBezTo>
                    <a:pt x="1356601" y="768396"/>
                    <a:pt x="1347171" y="778897"/>
                    <a:pt x="1339885" y="788970"/>
                  </a:cubicBezTo>
                  <a:cubicBezTo>
                    <a:pt x="1309667" y="831618"/>
                    <a:pt x="1275591" y="870837"/>
                    <a:pt x="1240444" y="909628"/>
                  </a:cubicBezTo>
                  <a:cubicBezTo>
                    <a:pt x="1212155" y="940917"/>
                    <a:pt x="1181936" y="970493"/>
                    <a:pt x="1155790" y="1003497"/>
                  </a:cubicBezTo>
                  <a:cubicBezTo>
                    <a:pt x="1127073" y="1039930"/>
                    <a:pt x="1108427" y="1079149"/>
                    <a:pt x="1109070" y="1126512"/>
                  </a:cubicBezTo>
                  <a:cubicBezTo>
                    <a:pt x="1109285" y="1139157"/>
                    <a:pt x="1108213" y="1151801"/>
                    <a:pt x="1108856" y="1164231"/>
                  </a:cubicBezTo>
                  <a:cubicBezTo>
                    <a:pt x="1110142" y="1189520"/>
                    <a:pt x="1103498" y="1211809"/>
                    <a:pt x="1087425" y="1231740"/>
                  </a:cubicBezTo>
                  <a:cubicBezTo>
                    <a:pt x="1067065" y="1257028"/>
                    <a:pt x="1049920" y="1284246"/>
                    <a:pt x="1032989" y="1311892"/>
                  </a:cubicBezTo>
                  <a:cubicBezTo>
                    <a:pt x="1024631" y="1325608"/>
                    <a:pt x="1021416" y="1339753"/>
                    <a:pt x="1029774" y="1355184"/>
                  </a:cubicBezTo>
                  <a:cubicBezTo>
                    <a:pt x="1045205" y="1383687"/>
                    <a:pt x="1082281" y="1389259"/>
                    <a:pt x="1107141" y="1363327"/>
                  </a:cubicBezTo>
                  <a:cubicBezTo>
                    <a:pt x="1138002" y="1330966"/>
                    <a:pt x="1162434" y="1293247"/>
                    <a:pt x="1186009" y="1255314"/>
                  </a:cubicBezTo>
                  <a:cubicBezTo>
                    <a:pt x="1199724" y="1233240"/>
                    <a:pt x="1198653" y="1207094"/>
                    <a:pt x="1202082" y="1182448"/>
                  </a:cubicBezTo>
                  <a:cubicBezTo>
                    <a:pt x="1204011" y="1168303"/>
                    <a:pt x="1204439" y="1153730"/>
                    <a:pt x="1209797" y="1140228"/>
                  </a:cubicBezTo>
                  <a:cubicBezTo>
                    <a:pt x="1212155" y="1134013"/>
                    <a:pt x="1212369" y="1129727"/>
                    <a:pt x="1220084" y="1130370"/>
                  </a:cubicBezTo>
                  <a:cubicBezTo>
                    <a:pt x="1229085" y="1130798"/>
                    <a:pt x="1233800" y="1147515"/>
                    <a:pt x="1233800" y="1153944"/>
                  </a:cubicBezTo>
                  <a:cubicBezTo>
                    <a:pt x="1235086" y="1194235"/>
                    <a:pt x="1240658" y="1238812"/>
                    <a:pt x="1237444" y="1253171"/>
                  </a:cubicBezTo>
                  <a:cubicBezTo>
                    <a:pt x="1230585" y="1277388"/>
                    <a:pt x="1211297" y="1309321"/>
                    <a:pt x="1204654" y="1333538"/>
                  </a:cubicBezTo>
                  <a:cubicBezTo>
                    <a:pt x="1199939" y="1350469"/>
                    <a:pt x="1205939" y="1363756"/>
                    <a:pt x="1220084" y="1373615"/>
                  </a:cubicBezTo>
                  <a:cubicBezTo>
                    <a:pt x="1234014" y="1383473"/>
                    <a:pt x="1252659" y="1383473"/>
                    <a:pt x="1271734" y="1374043"/>
                  </a:cubicBezTo>
                  <a:cubicBezTo>
                    <a:pt x="1289093" y="1364828"/>
                    <a:pt x="1319954" y="1307606"/>
                    <a:pt x="1323597" y="1250385"/>
                  </a:cubicBezTo>
                  <a:cubicBezTo>
                    <a:pt x="1322740" y="1217166"/>
                    <a:pt x="1320596" y="1181805"/>
                    <a:pt x="1316953" y="1148801"/>
                  </a:cubicBezTo>
                  <a:cubicBezTo>
                    <a:pt x="1314810" y="1128227"/>
                    <a:pt x="1316953" y="1109796"/>
                    <a:pt x="1326597" y="1091794"/>
                  </a:cubicBezTo>
                  <a:cubicBezTo>
                    <a:pt x="1354886" y="1038644"/>
                    <a:pt x="1381033" y="984423"/>
                    <a:pt x="1405464" y="929559"/>
                  </a:cubicBezTo>
                  <a:cubicBezTo>
                    <a:pt x="1411465" y="916057"/>
                    <a:pt x="1413180" y="913700"/>
                    <a:pt x="1413180" y="913700"/>
                  </a:cubicBezTo>
                  <a:cubicBezTo>
                    <a:pt x="1531909" y="914986"/>
                    <a:pt x="1544767" y="845763"/>
                    <a:pt x="1538338" y="784898"/>
                  </a:cubicBezTo>
                  <a:close/>
                  <a:moveTo>
                    <a:pt x="1482402" y="716104"/>
                  </a:moveTo>
                  <a:cubicBezTo>
                    <a:pt x="1470830" y="713103"/>
                    <a:pt x="1454542" y="716318"/>
                    <a:pt x="1450470" y="717390"/>
                  </a:cubicBezTo>
                  <a:cubicBezTo>
                    <a:pt x="1450470" y="717390"/>
                    <a:pt x="1449398" y="713961"/>
                    <a:pt x="1443398" y="699173"/>
                  </a:cubicBezTo>
                  <a:cubicBezTo>
                    <a:pt x="1442969" y="698316"/>
                    <a:pt x="1442755" y="697459"/>
                    <a:pt x="1442541" y="696601"/>
                  </a:cubicBezTo>
                  <a:cubicBezTo>
                    <a:pt x="1430967" y="665097"/>
                    <a:pt x="1430967" y="659311"/>
                    <a:pt x="1458399" y="634451"/>
                  </a:cubicBezTo>
                  <a:cubicBezTo>
                    <a:pt x="1473616" y="654810"/>
                    <a:pt x="1477474" y="692958"/>
                    <a:pt x="1482402" y="716104"/>
                  </a:cubicBezTo>
                  <a:close/>
                  <a:moveTo>
                    <a:pt x="153665" y="842763"/>
                  </a:moveTo>
                  <a:cubicBezTo>
                    <a:pt x="150236" y="853478"/>
                    <a:pt x="151308" y="866337"/>
                    <a:pt x="139949" y="873623"/>
                  </a:cubicBezTo>
                  <a:cubicBezTo>
                    <a:pt x="132448" y="878553"/>
                    <a:pt x="106945" y="885196"/>
                    <a:pt x="98158" y="884125"/>
                  </a:cubicBezTo>
                  <a:cubicBezTo>
                    <a:pt x="54438" y="884339"/>
                    <a:pt x="22934" y="836547"/>
                    <a:pt x="27435" y="790899"/>
                  </a:cubicBezTo>
                  <a:cubicBezTo>
                    <a:pt x="28935" y="774825"/>
                    <a:pt x="37079" y="759395"/>
                    <a:pt x="45437" y="745036"/>
                  </a:cubicBezTo>
                  <a:cubicBezTo>
                    <a:pt x="50581" y="736463"/>
                    <a:pt x="62582" y="736463"/>
                    <a:pt x="68583" y="742893"/>
                  </a:cubicBezTo>
                  <a:cubicBezTo>
                    <a:pt x="78870" y="754037"/>
                    <a:pt x="89371" y="765396"/>
                    <a:pt x="97730" y="777826"/>
                  </a:cubicBezTo>
                  <a:cubicBezTo>
                    <a:pt x="109731" y="796042"/>
                    <a:pt x="125804" y="809973"/>
                    <a:pt x="141235" y="824546"/>
                  </a:cubicBezTo>
                  <a:cubicBezTo>
                    <a:pt x="147021" y="829689"/>
                    <a:pt x="157094" y="832261"/>
                    <a:pt x="153665" y="842763"/>
                  </a:cubicBezTo>
                  <a:close/>
                  <a:moveTo>
                    <a:pt x="333473" y="969850"/>
                  </a:moveTo>
                  <a:cubicBezTo>
                    <a:pt x="315685" y="971993"/>
                    <a:pt x="299612" y="982066"/>
                    <a:pt x="281395" y="982708"/>
                  </a:cubicBezTo>
                  <a:cubicBezTo>
                    <a:pt x="277966" y="982708"/>
                    <a:pt x="274109" y="984852"/>
                    <a:pt x="273894" y="989138"/>
                  </a:cubicBezTo>
                  <a:cubicBezTo>
                    <a:pt x="273466" y="994496"/>
                    <a:pt x="277109" y="996853"/>
                    <a:pt x="281395" y="998782"/>
                  </a:cubicBezTo>
                  <a:cubicBezTo>
                    <a:pt x="286968" y="1001354"/>
                    <a:pt x="291896" y="997710"/>
                    <a:pt x="297040" y="997068"/>
                  </a:cubicBezTo>
                  <a:cubicBezTo>
                    <a:pt x="314828" y="994710"/>
                    <a:pt x="332402" y="989567"/>
                    <a:pt x="349118" y="984209"/>
                  </a:cubicBezTo>
                  <a:cubicBezTo>
                    <a:pt x="369263" y="977565"/>
                    <a:pt x="379979" y="985709"/>
                    <a:pt x="390480" y="998782"/>
                  </a:cubicBezTo>
                  <a:cubicBezTo>
                    <a:pt x="411911" y="1025357"/>
                    <a:pt x="432914" y="1052146"/>
                    <a:pt x="453488" y="1079363"/>
                  </a:cubicBezTo>
                  <a:cubicBezTo>
                    <a:pt x="464204" y="1093722"/>
                    <a:pt x="475991" y="1107010"/>
                    <a:pt x="485421" y="1122440"/>
                  </a:cubicBezTo>
                  <a:cubicBezTo>
                    <a:pt x="514567" y="1170232"/>
                    <a:pt x="521425" y="1223382"/>
                    <a:pt x="525926" y="1277174"/>
                  </a:cubicBezTo>
                  <a:cubicBezTo>
                    <a:pt x="527640" y="1297748"/>
                    <a:pt x="526569" y="1318536"/>
                    <a:pt x="526355" y="1339110"/>
                  </a:cubicBezTo>
                  <a:cubicBezTo>
                    <a:pt x="526140" y="1354326"/>
                    <a:pt x="513924" y="1366971"/>
                    <a:pt x="495279" y="1366757"/>
                  </a:cubicBezTo>
                  <a:cubicBezTo>
                    <a:pt x="477063" y="1366542"/>
                    <a:pt x="462275" y="1357113"/>
                    <a:pt x="462275" y="1339325"/>
                  </a:cubicBezTo>
                  <a:cubicBezTo>
                    <a:pt x="462061" y="1312321"/>
                    <a:pt x="460989" y="1285318"/>
                    <a:pt x="463775" y="1258529"/>
                  </a:cubicBezTo>
                  <a:cubicBezTo>
                    <a:pt x="467204" y="1224239"/>
                    <a:pt x="456703" y="1195092"/>
                    <a:pt x="438700" y="1167231"/>
                  </a:cubicBezTo>
                  <a:cubicBezTo>
                    <a:pt x="430985" y="1155230"/>
                    <a:pt x="424770" y="1142157"/>
                    <a:pt x="416412" y="1130584"/>
                  </a:cubicBezTo>
                  <a:cubicBezTo>
                    <a:pt x="410197" y="1122012"/>
                    <a:pt x="403125" y="1113439"/>
                    <a:pt x="392838" y="1108939"/>
                  </a:cubicBezTo>
                  <a:cubicBezTo>
                    <a:pt x="386837" y="1106367"/>
                    <a:pt x="381051" y="1104652"/>
                    <a:pt x="375050" y="1109153"/>
                  </a:cubicBezTo>
                  <a:cubicBezTo>
                    <a:pt x="369049" y="1113653"/>
                    <a:pt x="369049" y="1119868"/>
                    <a:pt x="371192" y="1126084"/>
                  </a:cubicBezTo>
                  <a:cubicBezTo>
                    <a:pt x="373764" y="1133799"/>
                    <a:pt x="375693" y="1142157"/>
                    <a:pt x="380194" y="1148586"/>
                  </a:cubicBezTo>
                  <a:cubicBezTo>
                    <a:pt x="404196" y="1183734"/>
                    <a:pt x="395624" y="1218881"/>
                    <a:pt x="380622" y="1253385"/>
                  </a:cubicBezTo>
                  <a:cubicBezTo>
                    <a:pt x="369906" y="1278031"/>
                    <a:pt x="356190" y="1301177"/>
                    <a:pt x="343331" y="1324751"/>
                  </a:cubicBezTo>
                  <a:cubicBezTo>
                    <a:pt x="338188" y="1334181"/>
                    <a:pt x="331330" y="1342753"/>
                    <a:pt x="322543" y="1349183"/>
                  </a:cubicBezTo>
                  <a:cubicBezTo>
                    <a:pt x="307327" y="1360327"/>
                    <a:pt x="289968" y="1358184"/>
                    <a:pt x="277324" y="1344897"/>
                  </a:cubicBezTo>
                  <a:cubicBezTo>
                    <a:pt x="255035" y="1333967"/>
                    <a:pt x="289968" y="1267744"/>
                    <a:pt x="307541" y="1243527"/>
                  </a:cubicBezTo>
                  <a:cubicBezTo>
                    <a:pt x="328115" y="1200879"/>
                    <a:pt x="325115" y="1177304"/>
                    <a:pt x="303898" y="1146015"/>
                  </a:cubicBezTo>
                  <a:cubicBezTo>
                    <a:pt x="276252" y="1105295"/>
                    <a:pt x="246248" y="1066076"/>
                    <a:pt x="216887" y="1026214"/>
                  </a:cubicBezTo>
                  <a:cubicBezTo>
                    <a:pt x="199742" y="1003068"/>
                    <a:pt x="186455" y="977565"/>
                    <a:pt x="171239" y="953133"/>
                  </a:cubicBezTo>
                  <a:cubicBezTo>
                    <a:pt x="159666" y="934488"/>
                    <a:pt x="156879" y="914128"/>
                    <a:pt x="162666" y="893554"/>
                  </a:cubicBezTo>
                  <a:cubicBezTo>
                    <a:pt x="166524" y="879838"/>
                    <a:pt x="163523" y="864408"/>
                    <a:pt x="175525" y="850478"/>
                  </a:cubicBezTo>
                  <a:cubicBezTo>
                    <a:pt x="191813" y="860765"/>
                    <a:pt x="207029" y="870194"/>
                    <a:pt x="222031" y="879410"/>
                  </a:cubicBezTo>
                  <a:cubicBezTo>
                    <a:pt x="227817" y="882839"/>
                    <a:pt x="229103" y="885625"/>
                    <a:pt x="223316" y="891411"/>
                  </a:cubicBezTo>
                  <a:cubicBezTo>
                    <a:pt x="214958" y="899984"/>
                    <a:pt x="221388" y="903842"/>
                    <a:pt x="229746" y="905127"/>
                  </a:cubicBezTo>
                  <a:cubicBezTo>
                    <a:pt x="263607" y="910914"/>
                    <a:pt x="297469" y="912843"/>
                    <a:pt x="331544" y="908128"/>
                  </a:cubicBezTo>
                  <a:cubicBezTo>
                    <a:pt x="360476" y="904056"/>
                    <a:pt x="380836" y="887982"/>
                    <a:pt x="396267" y="864408"/>
                  </a:cubicBezTo>
                  <a:cubicBezTo>
                    <a:pt x="407625" y="846834"/>
                    <a:pt x="411483" y="833761"/>
                    <a:pt x="426485" y="819617"/>
                  </a:cubicBezTo>
                  <a:cubicBezTo>
                    <a:pt x="436343" y="810187"/>
                    <a:pt x="453488" y="804829"/>
                    <a:pt x="465489" y="812973"/>
                  </a:cubicBezTo>
                  <a:cubicBezTo>
                    <a:pt x="477920" y="821760"/>
                    <a:pt x="482206" y="837619"/>
                    <a:pt x="476634" y="847906"/>
                  </a:cubicBezTo>
                  <a:cubicBezTo>
                    <a:pt x="444058" y="906413"/>
                    <a:pt x="408268" y="961063"/>
                    <a:pt x="333473" y="969850"/>
                  </a:cubicBezTo>
                  <a:close/>
                  <a:moveTo>
                    <a:pt x="1243873" y="791328"/>
                  </a:moveTo>
                  <a:cubicBezTo>
                    <a:pt x="1193723" y="817474"/>
                    <a:pt x="1143575" y="844048"/>
                    <a:pt x="1096211" y="874909"/>
                  </a:cubicBezTo>
                  <a:cubicBezTo>
                    <a:pt x="1017130" y="926344"/>
                    <a:pt x="938692" y="978851"/>
                    <a:pt x="882113" y="1057075"/>
                  </a:cubicBezTo>
                  <a:cubicBezTo>
                    <a:pt x="880827" y="1059004"/>
                    <a:pt x="877827" y="1059861"/>
                    <a:pt x="875041" y="1061361"/>
                  </a:cubicBezTo>
                  <a:cubicBezTo>
                    <a:pt x="868826" y="1045931"/>
                    <a:pt x="863682" y="1030714"/>
                    <a:pt x="857039" y="1016356"/>
                  </a:cubicBezTo>
                  <a:cubicBezTo>
                    <a:pt x="841822" y="983780"/>
                    <a:pt x="816748" y="962778"/>
                    <a:pt x="782243" y="951205"/>
                  </a:cubicBezTo>
                  <a:cubicBezTo>
                    <a:pt x="739809" y="937060"/>
                    <a:pt x="696733" y="932345"/>
                    <a:pt x="652370" y="935131"/>
                  </a:cubicBezTo>
                  <a:cubicBezTo>
                    <a:pt x="584219" y="939203"/>
                    <a:pt x="516710" y="931273"/>
                    <a:pt x="446201" y="927201"/>
                  </a:cubicBezTo>
                  <a:cubicBezTo>
                    <a:pt x="455845" y="905985"/>
                    <a:pt x="467847" y="889482"/>
                    <a:pt x="479849" y="873409"/>
                  </a:cubicBezTo>
                  <a:cubicBezTo>
                    <a:pt x="485421" y="866122"/>
                    <a:pt x="490350" y="858836"/>
                    <a:pt x="492922" y="850049"/>
                  </a:cubicBezTo>
                  <a:cubicBezTo>
                    <a:pt x="493350" y="848763"/>
                    <a:pt x="493565" y="847477"/>
                    <a:pt x="493993" y="846406"/>
                  </a:cubicBezTo>
                  <a:cubicBezTo>
                    <a:pt x="493993" y="846191"/>
                    <a:pt x="493993" y="845763"/>
                    <a:pt x="494208" y="845548"/>
                  </a:cubicBezTo>
                  <a:cubicBezTo>
                    <a:pt x="494422" y="844691"/>
                    <a:pt x="494636" y="843620"/>
                    <a:pt x="494636" y="842763"/>
                  </a:cubicBezTo>
                  <a:cubicBezTo>
                    <a:pt x="494636" y="842548"/>
                    <a:pt x="494636" y="842119"/>
                    <a:pt x="494636" y="841905"/>
                  </a:cubicBezTo>
                  <a:cubicBezTo>
                    <a:pt x="494636" y="841048"/>
                    <a:pt x="494851" y="839976"/>
                    <a:pt x="494851" y="839119"/>
                  </a:cubicBezTo>
                  <a:cubicBezTo>
                    <a:pt x="494851" y="838905"/>
                    <a:pt x="494851" y="838691"/>
                    <a:pt x="494851" y="838262"/>
                  </a:cubicBezTo>
                  <a:cubicBezTo>
                    <a:pt x="494851" y="837190"/>
                    <a:pt x="494851" y="836333"/>
                    <a:pt x="494851" y="835262"/>
                  </a:cubicBezTo>
                  <a:cubicBezTo>
                    <a:pt x="494851" y="835047"/>
                    <a:pt x="494851" y="834833"/>
                    <a:pt x="494851" y="834619"/>
                  </a:cubicBezTo>
                  <a:cubicBezTo>
                    <a:pt x="494851" y="833547"/>
                    <a:pt x="494636" y="832475"/>
                    <a:pt x="494636" y="831618"/>
                  </a:cubicBezTo>
                  <a:cubicBezTo>
                    <a:pt x="494636" y="831404"/>
                    <a:pt x="494636" y="831404"/>
                    <a:pt x="494636" y="831190"/>
                  </a:cubicBezTo>
                  <a:cubicBezTo>
                    <a:pt x="494422" y="830118"/>
                    <a:pt x="494208" y="829046"/>
                    <a:pt x="493993" y="827975"/>
                  </a:cubicBezTo>
                  <a:cubicBezTo>
                    <a:pt x="493993" y="827975"/>
                    <a:pt x="493993" y="827761"/>
                    <a:pt x="493993" y="827761"/>
                  </a:cubicBezTo>
                  <a:cubicBezTo>
                    <a:pt x="493779" y="826689"/>
                    <a:pt x="493350" y="825618"/>
                    <a:pt x="493136" y="824546"/>
                  </a:cubicBezTo>
                  <a:cubicBezTo>
                    <a:pt x="493136" y="824546"/>
                    <a:pt x="493136" y="824546"/>
                    <a:pt x="493136" y="824546"/>
                  </a:cubicBezTo>
                  <a:cubicBezTo>
                    <a:pt x="492708" y="823474"/>
                    <a:pt x="492493" y="822403"/>
                    <a:pt x="492065" y="821331"/>
                  </a:cubicBezTo>
                  <a:cubicBezTo>
                    <a:pt x="488850" y="813616"/>
                    <a:pt x="483492" y="806544"/>
                    <a:pt x="476634" y="801400"/>
                  </a:cubicBezTo>
                  <a:cubicBezTo>
                    <a:pt x="458632" y="787684"/>
                    <a:pt x="436343" y="788756"/>
                    <a:pt x="417698" y="799257"/>
                  </a:cubicBezTo>
                  <a:cubicBezTo>
                    <a:pt x="413412" y="801614"/>
                    <a:pt x="408697" y="806544"/>
                    <a:pt x="404196" y="812759"/>
                  </a:cubicBezTo>
                  <a:cubicBezTo>
                    <a:pt x="403982" y="813187"/>
                    <a:pt x="403553" y="813616"/>
                    <a:pt x="403339" y="814045"/>
                  </a:cubicBezTo>
                  <a:cubicBezTo>
                    <a:pt x="403125" y="814259"/>
                    <a:pt x="402910" y="814473"/>
                    <a:pt x="402696" y="814902"/>
                  </a:cubicBezTo>
                  <a:cubicBezTo>
                    <a:pt x="402482" y="815330"/>
                    <a:pt x="402053" y="815759"/>
                    <a:pt x="401839" y="816188"/>
                  </a:cubicBezTo>
                  <a:cubicBezTo>
                    <a:pt x="401625" y="816402"/>
                    <a:pt x="401410" y="816616"/>
                    <a:pt x="401410" y="816831"/>
                  </a:cubicBezTo>
                  <a:cubicBezTo>
                    <a:pt x="400339" y="818331"/>
                    <a:pt x="399267" y="820045"/>
                    <a:pt x="398196" y="821760"/>
                  </a:cubicBezTo>
                  <a:cubicBezTo>
                    <a:pt x="397981" y="821974"/>
                    <a:pt x="397981" y="822188"/>
                    <a:pt x="397767" y="822403"/>
                  </a:cubicBezTo>
                  <a:cubicBezTo>
                    <a:pt x="397339" y="822831"/>
                    <a:pt x="397124" y="823474"/>
                    <a:pt x="396695" y="824117"/>
                  </a:cubicBezTo>
                  <a:cubicBezTo>
                    <a:pt x="396481" y="824331"/>
                    <a:pt x="396481" y="824546"/>
                    <a:pt x="396267" y="824760"/>
                  </a:cubicBezTo>
                  <a:cubicBezTo>
                    <a:pt x="395195" y="826689"/>
                    <a:pt x="393909" y="828403"/>
                    <a:pt x="392838" y="830332"/>
                  </a:cubicBezTo>
                  <a:cubicBezTo>
                    <a:pt x="392838" y="830332"/>
                    <a:pt x="392623" y="830547"/>
                    <a:pt x="392623" y="830547"/>
                  </a:cubicBezTo>
                  <a:cubicBezTo>
                    <a:pt x="392195" y="831190"/>
                    <a:pt x="391981" y="831832"/>
                    <a:pt x="391552" y="832475"/>
                  </a:cubicBezTo>
                  <a:cubicBezTo>
                    <a:pt x="391552" y="832475"/>
                    <a:pt x="391552" y="832690"/>
                    <a:pt x="391338" y="832690"/>
                  </a:cubicBezTo>
                  <a:cubicBezTo>
                    <a:pt x="386837" y="840619"/>
                    <a:pt x="382765" y="848335"/>
                    <a:pt x="379336" y="854550"/>
                  </a:cubicBezTo>
                  <a:cubicBezTo>
                    <a:pt x="379336" y="854550"/>
                    <a:pt x="379336" y="854550"/>
                    <a:pt x="379336" y="854550"/>
                  </a:cubicBezTo>
                  <a:cubicBezTo>
                    <a:pt x="378907" y="855192"/>
                    <a:pt x="378693" y="855836"/>
                    <a:pt x="378264" y="856478"/>
                  </a:cubicBezTo>
                  <a:cubicBezTo>
                    <a:pt x="378264" y="856478"/>
                    <a:pt x="378264" y="856693"/>
                    <a:pt x="378050" y="856693"/>
                  </a:cubicBezTo>
                  <a:cubicBezTo>
                    <a:pt x="377407" y="857979"/>
                    <a:pt x="376550" y="859264"/>
                    <a:pt x="375907" y="860336"/>
                  </a:cubicBezTo>
                  <a:cubicBezTo>
                    <a:pt x="375907" y="860550"/>
                    <a:pt x="375693" y="860550"/>
                    <a:pt x="375693" y="860765"/>
                  </a:cubicBezTo>
                  <a:cubicBezTo>
                    <a:pt x="375478" y="861193"/>
                    <a:pt x="375264" y="861622"/>
                    <a:pt x="375050" y="861836"/>
                  </a:cubicBezTo>
                  <a:cubicBezTo>
                    <a:pt x="375050" y="862051"/>
                    <a:pt x="374836" y="862051"/>
                    <a:pt x="374836" y="862265"/>
                  </a:cubicBezTo>
                  <a:cubicBezTo>
                    <a:pt x="374621" y="862693"/>
                    <a:pt x="374193" y="863122"/>
                    <a:pt x="373978" y="863551"/>
                  </a:cubicBezTo>
                  <a:cubicBezTo>
                    <a:pt x="373978" y="863551"/>
                    <a:pt x="373978" y="863551"/>
                    <a:pt x="373978" y="863551"/>
                  </a:cubicBezTo>
                  <a:cubicBezTo>
                    <a:pt x="373764" y="863979"/>
                    <a:pt x="373550" y="864194"/>
                    <a:pt x="373335" y="864622"/>
                  </a:cubicBezTo>
                  <a:cubicBezTo>
                    <a:pt x="373335" y="864622"/>
                    <a:pt x="373121" y="864837"/>
                    <a:pt x="373121" y="864837"/>
                  </a:cubicBezTo>
                  <a:cubicBezTo>
                    <a:pt x="372907" y="865051"/>
                    <a:pt x="372693" y="865265"/>
                    <a:pt x="372693" y="865480"/>
                  </a:cubicBezTo>
                  <a:cubicBezTo>
                    <a:pt x="372693" y="865480"/>
                    <a:pt x="372478" y="865694"/>
                    <a:pt x="372478" y="865694"/>
                  </a:cubicBezTo>
                  <a:cubicBezTo>
                    <a:pt x="372264" y="865908"/>
                    <a:pt x="372050" y="866122"/>
                    <a:pt x="371835" y="866337"/>
                  </a:cubicBezTo>
                  <a:cubicBezTo>
                    <a:pt x="343331" y="894626"/>
                    <a:pt x="309899" y="899770"/>
                    <a:pt x="272823" y="885625"/>
                  </a:cubicBezTo>
                  <a:cubicBezTo>
                    <a:pt x="245605" y="875338"/>
                    <a:pt x="222459" y="858193"/>
                    <a:pt x="198242" y="842977"/>
                  </a:cubicBezTo>
                  <a:cubicBezTo>
                    <a:pt x="138663" y="805043"/>
                    <a:pt x="95158" y="751465"/>
                    <a:pt x="56367" y="694244"/>
                  </a:cubicBezTo>
                  <a:cubicBezTo>
                    <a:pt x="30864" y="656525"/>
                    <a:pt x="21220" y="612377"/>
                    <a:pt x="18005" y="566942"/>
                  </a:cubicBezTo>
                  <a:cubicBezTo>
                    <a:pt x="17791" y="563513"/>
                    <a:pt x="17576" y="560299"/>
                    <a:pt x="17362" y="556870"/>
                  </a:cubicBezTo>
                  <a:cubicBezTo>
                    <a:pt x="17362" y="555584"/>
                    <a:pt x="17362" y="554298"/>
                    <a:pt x="17148" y="553012"/>
                  </a:cubicBezTo>
                  <a:cubicBezTo>
                    <a:pt x="17148" y="551083"/>
                    <a:pt x="16934" y="548940"/>
                    <a:pt x="16934" y="547011"/>
                  </a:cubicBezTo>
                  <a:cubicBezTo>
                    <a:pt x="16934" y="545511"/>
                    <a:pt x="16934" y="543797"/>
                    <a:pt x="16934" y="542296"/>
                  </a:cubicBezTo>
                  <a:cubicBezTo>
                    <a:pt x="16934" y="539510"/>
                    <a:pt x="16934" y="536938"/>
                    <a:pt x="16934" y="534153"/>
                  </a:cubicBezTo>
                  <a:cubicBezTo>
                    <a:pt x="18005" y="423996"/>
                    <a:pt x="63868" y="330984"/>
                    <a:pt x="139734" y="249760"/>
                  </a:cubicBezTo>
                  <a:cubicBezTo>
                    <a:pt x="179597" y="207111"/>
                    <a:pt x="222674" y="167464"/>
                    <a:pt x="272823" y="137246"/>
                  </a:cubicBezTo>
                  <a:cubicBezTo>
                    <a:pt x="313542" y="112814"/>
                    <a:pt x="357048" y="93097"/>
                    <a:pt x="402696" y="78524"/>
                  </a:cubicBezTo>
                  <a:cubicBezTo>
                    <a:pt x="681945" y="-12130"/>
                    <a:pt x="980911" y="22160"/>
                    <a:pt x="1021845" y="28804"/>
                  </a:cubicBezTo>
                  <a:cubicBezTo>
                    <a:pt x="1089996" y="39519"/>
                    <a:pt x="1153862" y="62236"/>
                    <a:pt x="1215369" y="92454"/>
                  </a:cubicBezTo>
                  <a:cubicBezTo>
                    <a:pt x="1234229" y="101670"/>
                    <a:pt x="1276234" y="132102"/>
                    <a:pt x="1314167" y="162749"/>
                  </a:cubicBezTo>
                  <a:cubicBezTo>
                    <a:pt x="1314167" y="162749"/>
                    <a:pt x="1314167" y="162749"/>
                    <a:pt x="1314167" y="162749"/>
                  </a:cubicBezTo>
                  <a:cubicBezTo>
                    <a:pt x="1314810" y="163392"/>
                    <a:pt x="1315668" y="164035"/>
                    <a:pt x="1316310" y="164463"/>
                  </a:cubicBezTo>
                  <a:cubicBezTo>
                    <a:pt x="1316739" y="164678"/>
                    <a:pt x="1316953" y="165106"/>
                    <a:pt x="1317382" y="165320"/>
                  </a:cubicBezTo>
                  <a:cubicBezTo>
                    <a:pt x="1318025" y="165964"/>
                    <a:pt x="1318882" y="166392"/>
                    <a:pt x="1319525" y="167035"/>
                  </a:cubicBezTo>
                  <a:cubicBezTo>
                    <a:pt x="1319954" y="167249"/>
                    <a:pt x="1320168" y="167678"/>
                    <a:pt x="1320596" y="167892"/>
                  </a:cubicBezTo>
                  <a:cubicBezTo>
                    <a:pt x="1321239" y="168535"/>
                    <a:pt x="1321882" y="168964"/>
                    <a:pt x="1322526" y="169607"/>
                  </a:cubicBezTo>
                  <a:cubicBezTo>
                    <a:pt x="1322954" y="170036"/>
                    <a:pt x="1323383" y="170250"/>
                    <a:pt x="1323811" y="170678"/>
                  </a:cubicBezTo>
                  <a:cubicBezTo>
                    <a:pt x="1324454" y="171107"/>
                    <a:pt x="1325097" y="171750"/>
                    <a:pt x="1325740" y="172179"/>
                  </a:cubicBezTo>
                  <a:cubicBezTo>
                    <a:pt x="1326169" y="172607"/>
                    <a:pt x="1326597" y="172821"/>
                    <a:pt x="1327026" y="173250"/>
                  </a:cubicBezTo>
                  <a:cubicBezTo>
                    <a:pt x="1327669" y="173679"/>
                    <a:pt x="1328312" y="174322"/>
                    <a:pt x="1328955" y="174750"/>
                  </a:cubicBezTo>
                  <a:cubicBezTo>
                    <a:pt x="1329383" y="175179"/>
                    <a:pt x="1329812" y="175393"/>
                    <a:pt x="1330240" y="175822"/>
                  </a:cubicBezTo>
                  <a:cubicBezTo>
                    <a:pt x="1330883" y="176251"/>
                    <a:pt x="1331527" y="176893"/>
                    <a:pt x="1332170" y="177322"/>
                  </a:cubicBezTo>
                  <a:cubicBezTo>
                    <a:pt x="1332598" y="177751"/>
                    <a:pt x="1333027" y="177965"/>
                    <a:pt x="1333455" y="178394"/>
                  </a:cubicBezTo>
                  <a:cubicBezTo>
                    <a:pt x="1334098" y="178822"/>
                    <a:pt x="1334741" y="179465"/>
                    <a:pt x="1335170" y="179894"/>
                  </a:cubicBezTo>
                  <a:cubicBezTo>
                    <a:pt x="1335598" y="180322"/>
                    <a:pt x="1336027" y="180537"/>
                    <a:pt x="1336456" y="180965"/>
                  </a:cubicBezTo>
                  <a:cubicBezTo>
                    <a:pt x="1337099" y="181394"/>
                    <a:pt x="1337741" y="182037"/>
                    <a:pt x="1338170" y="182465"/>
                  </a:cubicBezTo>
                  <a:cubicBezTo>
                    <a:pt x="1338599" y="182894"/>
                    <a:pt x="1339027" y="183109"/>
                    <a:pt x="1339456" y="183537"/>
                  </a:cubicBezTo>
                  <a:cubicBezTo>
                    <a:pt x="1340099" y="183966"/>
                    <a:pt x="1340528" y="184609"/>
                    <a:pt x="1341171" y="185037"/>
                  </a:cubicBezTo>
                  <a:cubicBezTo>
                    <a:pt x="1341599" y="185466"/>
                    <a:pt x="1342028" y="185680"/>
                    <a:pt x="1342457" y="186109"/>
                  </a:cubicBezTo>
                  <a:cubicBezTo>
                    <a:pt x="1343099" y="186537"/>
                    <a:pt x="1343528" y="187181"/>
                    <a:pt x="1344171" y="187609"/>
                  </a:cubicBezTo>
                  <a:cubicBezTo>
                    <a:pt x="1344600" y="188038"/>
                    <a:pt x="1345028" y="188252"/>
                    <a:pt x="1345457" y="188681"/>
                  </a:cubicBezTo>
                  <a:cubicBezTo>
                    <a:pt x="1346100" y="189109"/>
                    <a:pt x="1346528" y="189752"/>
                    <a:pt x="1347171" y="190181"/>
                  </a:cubicBezTo>
                  <a:cubicBezTo>
                    <a:pt x="1347600" y="190609"/>
                    <a:pt x="1348028" y="190824"/>
                    <a:pt x="1348243" y="191253"/>
                  </a:cubicBezTo>
                  <a:cubicBezTo>
                    <a:pt x="1348886" y="191681"/>
                    <a:pt x="1349315" y="192324"/>
                    <a:pt x="1349958" y="192753"/>
                  </a:cubicBezTo>
                  <a:cubicBezTo>
                    <a:pt x="1350386" y="193181"/>
                    <a:pt x="1350815" y="193396"/>
                    <a:pt x="1351029" y="193824"/>
                  </a:cubicBezTo>
                  <a:cubicBezTo>
                    <a:pt x="1351458" y="194253"/>
                    <a:pt x="1352101" y="194681"/>
                    <a:pt x="1352529" y="195324"/>
                  </a:cubicBezTo>
                  <a:cubicBezTo>
                    <a:pt x="1352958" y="195753"/>
                    <a:pt x="1353172" y="195967"/>
                    <a:pt x="1353601" y="196396"/>
                  </a:cubicBezTo>
                  <a:cubicBezTo>
                    <a:pt x="1354029" y="196825"/>
                    <a:pt x="1354672" y="197253"/>
                    <a:pt x="1355101" y="197896"/>
                  </a:cubicBezTo>
                  <a:cubicBezTo>
                    <a:pt x="1355315" y="198110"/>
                    <a:pt x="1355744" y="198539"/>
                    <a:pt x="1355958" y="198753"/>
                  </a:cubicBezTo>
                  <a:cubicBezTo>
                    <a:pt x="1357030" y="199825"/>
                    <a:pt x="1358101" y="200682"/>
                    <a:pt x="1359173" y="201539"/>
                  </a:cubicBezTo>
                  <a:cubicBezTo>
                    <a:pt x="1359602" y="201754"/>
                    <a:pt x="1359816" y="202182"/>
                    <a:pt x="1360244" y="202397"/>
                  </a:cubicBezTo>
                  <a:cubicBezTo>
                    <a:pt x="1360673" y="202825"/>
                    <a:pt x="1361102" y="203254"/>
                    <a:pt x="1361530" y="203682"/>
                  </a:cubicBezTo>
                  <a:cubicBezTo>
                    <a:pt x="1361959" y="204111"/>
                    <a:pt x="1362173" y="204326"/>
                    <a:pt x="1362602" y="204754"/>
                  </a:cubicBezTo>
                  <a:cubicBezTo>
                    <a:pt x="1363030" y="205183"/>
                    <a:pt x="1363459" y="205611"/>
                    <a:pt x="1363888" y="206040"/>
                  </a:cubicBezTo>
                  <a:cubicBezTo>
                    <a:pt x="1364316" y="206469"/>
                    <a:pt x="1364530" y="206683"/>
                    <a:pt x="1364959" y="207111"/>
                  </a:cubicBezTo>
                  <a:cubicBezTo>
                    <a:pt x="1365388" y="207540"/>
                    <a:pt x="1365817" y="207754"/>
                    <a:pt x="1366031" y="208183"/>
                  </a:cubicBezTo>
                  <a:cubicBezTo>
                    <a:pt x="1366460" y="208612"/>
                    <a:pt x="1366888" y="208826"/>
                    <a:pt x="1367103" y="209255"/>
                  </a:cubicBezTo>
                  <a:cubicBezTo>
                    <a:pt x="1367531" y="209683"/>
                    <a:pt x="1367745" y="209898"/>
                    <a:pt x="1368174" y="210326"/>
                  </a:cubicBezTo>
                  <a:cubicBezTo>
                    <a:pt x="1368603" y="210755"/>
                    <a:pt x="1368817" y="210969"/>
                    <a:pt x="1369246" y="211398"/>
                  </a:cubicBezTo>
                  <a:cubicBezTo>
                    <a:pt x="1369674" y="211826"/>
                    <a:pt x="1369888" y="212041"/>
                    <a:pt x="1370317" y="212469"/>
                  </a:cubicBezTo>
                  <a:cubicBezTo>
                    <a:pt x="1370746" y="212898"/>
                    <a:pt x="1370960" y="213112"/>
                    <a:pt x="1371389" y="213541"/>
                  </a:cubicBezTo>
                  <a:cubicBezTo>
                    <a:pt x="1371817" y="213970"/>
                    <a:pt x="1372031" y="214184"/>
                    <a:pt x="1372460" y="214612"/>
                  </a:cubicBezTo>
                  <a:cubicBezTo>
                    <a:pt x="1372889" y="215041"/>
                    <a:pt x="1373103" y="215255"/>
                    <a:pt x="1373532" y="215684"/>
                  </a:cubicBezTo>
                  <a:cubicBezTo>
                    <a:pt x="1373746" y="215898"/>
                    <a:pt x="1374175" y="216327"/>
                    <a:pt x="1374389" y="216541"/>
                  </a:cubicBezTo>
                  <a:cubicBezTo>
                    <a:pt x="1374818" y="216970"/>
                    <a:pt x="1375032" y="217184"/>
                    <a:pt x="1375461" y="217613"/>
                  </a:cubicBezTo>
                  <a:cubicBezTo>
                    <a:pt x="1375675" y="217827"/>
                    <a:pt x="1376104" y="218256"/>
                    <a:pt x="1376318" y="218470"/>
                  </a:cubicBezTo>
                  <a:cubicBezTo>
                    <a:pt x="1376532" y="218899"/>
                    <a:pt x="1376961" y="219113"/>
                    <a:pt x="1377175" y="219542"/>
                  </a:cubicBezTo>
                  <a:cubicBezTo>
                    <a:pt x="1377389" y="219756"/>
                    <a:pt x="1377818" y="220185"/>
                    <a:pt x="1378032" y="220399"/>
                  </a:cubicBezTo>
                  <a:cubicBezTo>
                    <a:pt x="1378247" y="220827"/>
                    <a:pt x="1378675" y="221042"/>
                    <a:pt x="1378890" y="221471"/>
                  </a:cubicBezTo>
                  <a:cubicBezTo>
                    <a:pt x="1379104" y="221685"/>
                    <a:pt x="1379318" y="222113"/>
                    <a:pt x="1379532" y="222328"/>
                  </a:cubicBezTo>
                  <a:cubicBezTo>
                    <a:pt x="1379747" y="222542"/>
                    <a:pt x="1380175" y="222971"/>
                    <a:pt x="1380390" y="223185"/>
                  </a:cubicBezTo>
                  <a:cubicBezTo>
                    <a:pt x="1380604" y="223399"/>
                    <a:pt x="1380818" y="223614"/>
                    <a:pt x="1381033" y="224042"/>
                  </a:cubicBezTo>
                  <a:cubicBezTo>
                    <a:pt x="1381247" y="224256"/>
                    <a:pt x="1381461" y="224685"/>
                    <a:pt x="1381890" y="224899"/>
                  </a:cubicBezTo>
                  <a:cubicBezTo>
                    <a:pt x="1382104" y="225114"/>
                    <a:pt x="1382318" y="225328"/>
                    <a:pt x="1382533" y="225543"/>
                  </a:cubicBezTo>
                  <a:cubicBezTo>
                    <a:pt x="1382747" y="225757"/>
                    <a:pt x="1382962" y="226185"/>
                    <a:pt x="1383176" y="226400"/>
                  </a:cubicBezTo>
                  <a:cubicBezTo>
                    <a:pt x="1383390" y="226614"/>
                    <a:pt x="1383605" y="226828"/>
                    <a:pt x="1383819" y="227043"/>
                  </a:cubicBezTo>
                  <a:cubicBezTo>
                    <a:pt x="1384033" y="227257"/>
                    <a:pt x="1384248" y="227686"/>
                    <a:pt x="1384462" y="227900"/>
                  </a:cubicBezTo>
                  <a:cubicBezTo>
                    <a:pt x="1384676" y="228114"/>
                    <a:pt x="1384676" y="228328"/>
                    <a:pt x="1384890" y="228543"/>
                  </a:cubicBezTo>
                  <a:cubicBezTo>
                    <a:pt x="1385105" y="228757"/>
                    <a:pt x="1385319" y="229186"/>
                    <a:pt x="1385533" y="229400"/>
                  </a:cubicBezTo>
                  <a:cubicBezTo>
                    <a:pt x="1385748" y="229614"/>
                    <a:pt x="1385748" y="229829"/>
                    <a:pt x="1385962" y="229829"/>
                  </a:cubicBezTo>
                  <a:cubicBezTo>
                    <a:pt x="1386176" y="230257"/>
                    <a:pt x="1386605" y="230686"/>
                    <a:pt x="1386819" y="231115"/>
                  </a:cubicBezTo>
                  <a:cubicBezTo>
                    <a:pt x="1420681" y="284050"/>
                    <a:pt x="1450470" y="338914"/>
                    <a:pt x="1471473" y="399136"/>
                  </a:cubicBezTo>
                  <a:cubicBezTo>
                    <a:pt x="1497404" y="473288"/>
                    <a:pt x="1483903" y="542082"/>
                    <a:pt x="1453685" y="610233"/>
                  </a:cubicBezTo>
                  <a:cubicBezTo>
                    <a:pt x="1450684" y="616877"/>
                    <a:pt x="1447255" y="623092"/>
                    <a:pt x="1443612" y="629307"/>
                  </a:cubicBezTo>
                  <a:cubicBezTo>
                    <a:pt x="1430539" y="650738"/>
                    <a:pt x="1426467" y="651381"/>
                    <a:pt x="1405679" y="636379"/>
                  </a:cubicBezTo>
                  <a:cubicBezTo>
                    <a:pt x="1371174" y="611519"/>
                    <a:pt x="1330455" y="637023"/>
                    <a:pt x="1327455" y="667883"/>
                  </a:cubicBezTo>
                  <a:cubicBezTo>
                    <a:pt x="1326169" y="676885"/>
                    <a:pt x="1328740" y="686314"/>
                    <a:pt x="1333241" y="694458"/>
                  </a:cubicBezTo>
                  <a:cubicBezTo>
                    <a:pt x="1346100" y="717818"/>
                    <a:pt x="1343314" y="724676"/>
                    <a:pt x="1346100" y="722748"/>
                  </a:cubicBezTo>
                  <a:cubicBezTo>
                    <a:pt x="1322311" y="738178"/>
                    <a:pt x="1269376" y="778254"/>
                    <a:pt x="1243873" y="791328"/>
                  </a:cubicBezTo>
                  <a:close/>
                  <a:moveTo>
                    <a:pt x="1390677" y="892269"/>
                  </a:moveTo>
                  <a:cubicBezTo>
                    <a:pt x="1402035" y="899770"/>
                    <a:pt x="1399463" y="907913"/>
                    <a:pt x="1394534" y="917772"/>
                  </a:cubicBezTo>
                  <a:cubicBezTo>
                    <a:pt x="1367317" y="972422"/>
                    <a:pt x="1341385" y="1027714"/>
                    <a:pt x="1312881" y="1081506"/>
                  </a:cubicBezTo>
                  <a:cubicBezTo>
                    <a:pt x="1300023" y="1105938"/>
                    <a:pt x="1296165" y="1130156"/>
                    <a:pt x="1299380" y="1156730"/>
                  </a:cubicBezTo>
                  <a:cubicBezTo>
                    <a:pt x="1302380" y="1179876"/>
                    <a:pt x="1304737" y="1203022"/>
                    <a:pt x="1306452" y="1226382"/>
                  </a:cubicBezTo>
                  <a:cubicBezTo>
                    <a:pt x="1308167" y="1250385"/>
                    <a:pt x="1307952" y="1272245"/>
                    <a:pt x="1298094" y="1293676"/>
                  </a:cubicBezTo>
                  <a:cubicBezTo>
                    <a:pt x="1289736" y="1311892"/>
                    <a:pt x="1273019" y="1357327"/>
                    <a:pt x="1259946" y="1360970"/>
                  </a:cubicBezTo>
                  <a:cubicBezTo>
                    <a:pt x="1248588" y="1364828"/>
                    <a:pt x="1237229" y="1366542"/>
                    <a:pt x="1228228" y="1358613"/>
                  </a:cubicBezTo>
                  <a:cubicBezTo>
                    <a:pt x="1206582" y="1334181"/>
                    <a:pt x="1247302" y="1277602"/>
                    <a:pt x="1250516" y="1268387"/>
                  </a:cubicBezTo>
                  <a:cubicBezTo>
                    <a:pt x="1260589" y="1242670"/>
                    <a:pt x="1246659" y="1135085"/>
                    <a:pt x="1241301" y="1125226"/>
                  </a:cubicBezTo>
                  <a:cubicBezTo>
                    <a:pt x="1231657" y="1107438"/>
                    <a:pt x="1210868" y="1105510"/>
                    <a:pt x="1201010" y="1123297"/>
                  </a:cubicBezTo>
                  <a:cubicBezTo>
                    <a:pt x="1193295" y="1137013"/>
                    <a:pt x="1190080" y="1143657"/>
                    <a:pt x="1189009" y="1160588"/>
                  </a:cubicBezTo>
                  <a:cubicBezTo>
                    <a:pt x="1187723" y="1180305"/>
                    <a:pt x="1185366" y="1199807"/>
                    <a:pt x="1181722" y="1219310"/>
                  </a:cubicBezTo>
                  <a:cubicBezTo>
                    <a:pt x="1174007" y="1259815"/>
                    <a:pt x="1144432" y="1288104"/>
                    <a:pt x="1122143" y="1320251"/>
                  </a:cubicBezTo>
                  <a:cubicBezTo>
                    <a:pt x="1116786" y="1327966"/>
                    <a:pt x="1110570" y="1335896"/>
                    <a:pt x="1104355" y="1343397"/>
                  </a:cubicBezTo>
                  <a:cubicBezTo>
                    <a:pt x="1097069" y="1352183"/>
                    <a:pt x="1088282" y="1357541"/>
                    <a:pt x="1077138" y="1359041"/>
                  </a:cubicBezTo>
                  <a:cubicBezTo>
                    <a:pt x="1053135" y="1362470"/>
                    <a:pt x="1040276" y="1347897"/>
                    <a:pt x="1049277" y="1325823"/>
                  </a:cubicBezTo>
                  <a:cubicBezTo>
                    <a:pt x="1054635" y="1312750"/>
                    <a:pt x="1062136" y="1300105"/>
                    <a:pt x="1070494" y="1288533"/>
                  </a:cubicBezTo>
                  <a:cubicBezTo>
                    <a:pt x="1084210" y="1269673"/>
                    <a:pt x="1095997" y="1249742"/>
                    <a:pt x="1111213" y="1231954"/>
                  </a:cubicBezTo>
                  <a:cubicBezTo>
                    <a:pt x="1121715" y="1219738"/>
                    <a:pt x="1125787" y="1203450"/>
                    <a:pt x="1126430" y="1186734"/>
                  </a:cubicBezTo>
                  <a:cubicBezTo>
                    <a:pt x="1127073" y="1171518"/>
                    <a:pt x="1128573" y="1156087"/>
                    <a:pt x="1127287" y="1141085"/>
                  </a:cubicBezTo>
                  <a:cubicBezTo>
                    <a:pt x="1122786" y="1086864"/>
                    <a:pt x="1144860" y="1043145"/>
                    <a:pt x="1178936" y="1004140"/>
                  </a:cubicBezTo>
                  <a:cubicBezTo>
                    <a:pt x="1201439" y="978422"/>
                    <a:pt x="1225227" y="954205"/>
                    <a:pt x="1247945" y="928702"/>
                  </a:cubicBezTo>
                  <a:cubicBezTo>
                    <a:pt x="1286092" y="885839"/>
                    <a:pt x="1325526" y="844048"/>
                    <a:pt x="1356387" y="795185"/>
                  </a:cubicBezTo>
                  <a:cubicBezTo>
                    <a:pt x="1363888" y="783184"/>
                    <a:pt x="1369031" y="769682"/>
                    <a:pt x="1375461" y="756823"/>
                  </a:cubicBezTo>
                  <a:cubicBezTo>
                    <a:pt x="1378247" y="751037"/>
                    <a:pt x="1375461" y="746536"/>
                    <a:pt x="1373103" y="741821"/>
                  </a:cubicBezTo>
                  <a:cubicBezTo>
                    <a:pt x="1367531" y="730677"/>
                    <a:pt x="1362387" y="719104"/>
                    <a:pt x="1357030" y="707746"/>
                  </a:cubicBezTo>
                  <a:cubicBezTo>
                    <a:pt x="1352743" y="698744"/>
                    <a:pt x="1347385" y="685243"/>
                    <a:pt x="1347171" y="675384"/>
                  </a:cubicBezTo>
                  <a:cubicBezTo>
                    <a:pt x="1346957" y="662311"/>
                    <a:pt x="1352958" y="653310"/>
                    <a:pt x="1364959" y="647095"/>
                  </a:cubicBezTo>
                  <a:cubicBezTo>
                    <a:pt x="1376104" y="641309"/>
                    <a:pt x="1387462" y="644738"/>
                    <a:pt x="1397106" y="652024"/>
                  </a:cubicBezTo>
                  <a:cubicBezTo>
                    <a:pt x="1403750" y="656953"/>
                    <a:pt x="1409322" y="664883"/>
                    <a:pt x="1412751" y="672170"/>
                  </a:cubicBezTo>
                  <a:cubicBezTo>
                    <a:pt x="1427539" y="704102"/>
                    <a:pt x="1436754" y="737749"/>
                    <a:pt x="1441254" y="772468"/>
                  </a:cubicBezTo>
                  <a:cubicBezTo>
                    <a:pt x="1443612" y="785970"/>
                    <a:pt x="1438254" y="797542"/>
                    <a:pt x="1431396" y="808044"/>
                  </a:cubicBezTo>
                  <a:cubicBezTo>
                    <a:pt x="1417895" y="829261"/>
                    <a:pt x="1404393" y="850692"/>
                    <a:pt x="1389391" y="870623"/>
                  </a:cubicBezTo>
                  <a:cubicBezTo>
                    <a:pt x="1382318" y="879410"/>
                    <a:pt x="1381033" y="886054"/>
                    <a:pt x="1390677" y="892269"/>
                  </a:cubicBezTo>
                  <a:close/>
                  <a:moveTo>
                    <a:pt x="1522050" y="813187"/>
                  </a:moveTo>
                  <a:cubicBezTo>
                    <a:pt x="1520979" y="863979"/>
                    <a:pt x="1484117" y="889482"/>
                    <a:pt x="1433968" y="893126"/>
                  </a:cubicBezTo>
                  <a:cubicBezTo>
                    <a:pt x="1428610" y="893554"/>
                    <a:pt x="1423252" y="893340"/>
                    <a:pt x="1418109" y="892269"/>
                  </a:cubicBezTo>
                  <a:cubicBezTo>
                    <a:pt x="1407607" y="890340"/>
                    <a:pt x="1404393" y="880696"/>
                    <a:pt x="1411037" y="871266"/>
                  </a:cubicBezTo>
                  <a:cubicBezTo>
                    <a:pt x="1420681" y="857336"/>
                    <a:pt x="1430110" y="843191"/>
                    <a:pt x="1439540" y="829046"/>
                  </a:cubicBezTo>
                  <a:cubicBezTo>
                    <a:pt x="1455828" y="805472"/>
                    <a:pt x="1468472" y="781040"/>
                    <a:pt x="1455613" y="737321"/>
                  </a:cubicBezTo>
                  <a:cubicBezTo>
                    <a:pt x="1455613" y="737321"/>
                    <a:pt x="1465686" y="730677"/>
                    <a:pt x="1481117" y="737321"/>
                  </a:cubicBezTo>
                  <a:cubicBezTo>
                    <a:pt x="1516050" y="752322"/>
                    <a:pt x="1524622" y="775468"/>
                    <a:pt x="1522050" y="813187"/>
                  </a:cubicBezTo>
                  <a:close/>
                </a:path>
              </a:pathLst>
            </a:custGeom>
            <a:grpFill/>
            <a:ln w="2143" cap="flat">
              <a:noFill/>
              <a:prstDash val="solid"/>
              <a:miter/>
            </a:ln>
          </p:spPr>
          <p:txBody>
            <a:bodyPr rtlCol="0" anchor="ctr"/>
            <a:lstStyle/>
            <a:p>
              <a:endParaRPr lang="en-US"/>
            </a:p>
          </p:txBody>
        </p:sp>
        <p:sp>
          <p:nvSpPr>
            <p:cNvPr id="6" name="Freeform 74">
              <a:extLst>
                <a:ext uri="{FF2B5EF4-FFF2-40B4-BE49-F238E27FC236}">
                  <a16:creationId xmlns:a16="http://schemas.microsoft.com/office/drawing/2014/main" id="{26F20A4B-7E5E-0082-3529-7BB8026398E4}"/>
                </a:ext>
              </a:extLst>
            </p:cNvPr>
            <p:cNvSpPr/>
            <p:nvPr/>
          </p:nvSpPr>
          <p:spPr>
            <a:xfrm>
              <a:off x="8228398" y="2999487"/>
              <a:ext cx="95941" cy="232130"/>
            </a:xfrm>
            <a:custGeom>
              <a:avLst/>
              <a:gdLst>
                <a:gd name="connsiteX0" fmla="*/ 85092 w 95941"/>
                <a:gd name="connsiteY0" fmla="*/ 22533 h 232130"/>
                <a:gd name="connsiteX1" fmla="*/ 93022 w 95941"/>
                <a:gd name="connsiteY1" fmla="*/ 3459 h 232130"/>
                <a:gd name="connsiteX2" fmla="*/ 72020 w 95941"/>
                <a:gd name="connsiteY2" fmla="*/ 12032 h 232130"/>
                <a:gd name="connsiteX3" fmla="*/ 30871 w 95941"/>
                <a:gd name="connsiteY3" fmla="*/ 71611 h 232130"/>
                <a:gd name="connsiteX4" fmla="*/ 10 w 95941"/>
                <a:gd name="connsiteY4" fmla="*/ 176195 h 232130"/>
                <a:gd name="connsiteX5" fmla="*/ 17584 w 95941"/>
                <a:gd name="connsiteY5" fmla="*/ 232131 h 232130"/>
                <a:gd name="connsiteX6" fmla="*/ 19084 w 95941"/>
                <a:gd name="connsiteY6" fmla="*/ 205984 h 232130"/>
                <a:gd name="connsiteX7" fmla="*/ 24013 w 95941"/>
                <a:gd name="connsiteY7" fmla="*/ 129046 h 232130"/>
                <a:gd name="connsiteX8" fmla="*/ 85092 w 95941"/>
                <a:gd name="connsiteY8" fmla="*/ 22533 h 23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41" h="232130">
                  <a:moveTo>
                    <a:pt x="85092" y="22533"/>
                  </a:moveTo>
                  <a:cubicBezTo>
                    <a:pt x="89593" y="16961"/>
                    <a:pt x="101380" y="11817"/>
                    <a:pt x="93022" y="3459"/>
                  </a:cubicBezTo>
                  <a:cubicBezTo>
                    <a:pt x="83378" y="-5970"/>
                    <a:pt x="77806" y="6245"/>
                    <a:pt x="72020" y="12032"/>
                  </a:cubicBezTo>
                  <a:cubicBezTo>
                    <a:pt x="54660" y="29391"/>
                    <a:pt x="42658" y="50822"/>
                    <a:pt x="30871" y="71611"/>
                  </a:cubicBezTo>
                  <a:cubicBezTo>
                    <a:pt x="12441" y="103543"/>
                    <a:pt x="-418" y="138262"/>
                    <a:pt x="10" y="176195"/>
                  </a:cubicBezTo>
                  <a:cubicBezTo>
                    <a:pt x="225" y="195912"/>
                    <a:pt x="4725" y="214343"/>
                    <a:pt x="17584" y="232131"/>
                  </a:cubicBezTo>
                  <a:cubicBezTo>
                    <a:pt x="23585" y="221415"/>
                    <a:pt x="20585" y="213700"/>
                    <a:pt x="19084" y="205984"/>
                  </a:cubicBezTo>
                  <a:cubicBezTo>
                    <a:pt x="13941" y="179838"/>
                    <a:pt x="16084" y="154335"/>
                    <a:pt x="24013" y="129046"/>
                  </a:cubicBezTo>
                  <a:cubicBezTo>
                    <a:pt x="36872" y="89184"/>
                    <a:pt x="59161" y="54894"/>
                    <a:pt x="85092" y="22533"/>
                  </a:cubicBezTo>
                  <a:close/>
                </a:path>
              </a:pathLst>
            </a:custGeom>
            <a:grpFill/>
            <a:ln w="2143" cap="flat">
              <a:noFill/>
              <a:prstDash val="solid"/>
              <a:miter/>
            </a:ln>
          </p:spPr>
          <p:txBody>
            <a:bodyPr rtlCol="0" anchor="ctr"/>
            <a:lstStyle/>
            <a:p>
              <a:endParaRPr lang="en-US"/>
            </a:p>
          </p:txBody>
        </p:sp>
        <p:sp>
          <p:nvSpPr>
            <p:cNvPr id="7" name="Freeform 75">
              <a:extLst>
                <a:ext uri="{FF2B5EF4-FFF2-40B4-BE49-F238E27FC236}">
                  <a16:creationId xmlns:a16="http://schemas.microsoft.com/office/drawing/2014/main" id="{E5A963D0-3732-A99B-8079-E7D17CC099B6}"/>
                </a:ext>
              </a:extLst>
            </p:cNvPr>
            <p:cNvSpPr/>
            <p:nvPr/>
          </p:nvSpPr>
          <p:spPr>
            <a:xfrm>
              <a:off x="8396566" y="3697235"/>
              <a:ext cx="87731" cy="103260"/>
            </a:xfrm>
            <a:custGeom>
              <a:avLst/>
              <a:gdLst>
                <a:gd name="connsiteX0" fmla="*/ 87731 w 87731"/>
                <a:gd name="connsiteY0" fmla="*/ 103168 h 103260"/>
                <a:gd name="connsiteX1" fmla="*/ 20652 w 87731"/>
                <a:gd name="connsiteY1" fmla="*/ 9299 h 103260"/>
                <a:gd name="connsiteX2" fmla="*/ 6507 w 87731"/>
                <a:gd name="connsiteY2" fmla="*/ 512 h 103260"/>
                <a:gd name="connsiteX3" fmla="*/ 1149 w 87731"/>
                <a:gd name="connsiteY3" fmla="*/ 16157 h 103260"/>
                <a:gd name="connsiteX4" fmla="*/ 40369 w 87731"/>
                <a:gd name="connsiteY4" fmla="*/ 82166 h 103260"/>
                <a:gd name="connsiteX5" fmla="*/ 87731 w 87731"/>
                <a:gd name="connsiteY5" fmla="*/ 103168 h 1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731" h="103260">
                  <a:moveTo>
                    <a:pt x="87731" y="103168"/>
                  </a:moveTo>
                  <a:cubicBezTo>
                    <a:pt x="56014" y="78094"/>
                    <a:pt x="30725" y="49161"/>
                    <a:pt x="20652" y="9299"/>
                  </a:cubicBezTo>
                  <a:cubicBezTo>
                    <a:pt x="18937" y="2227"/>
                    <a:pt x="13365" y="-1416"/>
                    <a:pt x="6507" y="512"/>
                  </a:cubicBezTo>
                  <a:cubicBezTo>
                    <a:pt x="-1422" y="2870"/>
                    <a:pt x="-565" y="9942"/>
                    <a:pt x="1149" y="16157"/>
                  </a:cubicBezTo>
                  <a:cubicBezTo>
                    <a:pt x="8650" y="41446"/>
                    <a:pt x="23009" y="62877"/>
                    <a:pt x="40369" y="82166"/>
                  </a:cubicBezTo>
                  <a:cubicBezTo>
                    <a:pt x="52584" y="95882"/>
                    <a:pt x="67586" y="104240"/>
                    <a:pt x="87731" y="103168"/>
                  </a:cubicBezTo>
                  <a:close/>
                </a:path>
              </a:pathLst>
            </a:custGeom>
            <a:grpFill/>
            <a:ln w="2143" cap="flat">
              <a:noFill/>
              <a:prstDash val="solid"/>
              <a:miter/>
            </a:ln>
          </p:spPr>
          <p:txBody>
            <a:bodyPr rtlCol="0" anchor="ctr"/>
            <a:lstStyle/>
            <a:p>
              <a:endParaRPr lang="en-US"/>
            </a:p>
          </p:txBody>
        </p:sp>
        <p:sp>
          <p:nvSpPr>
            <p:cNvPr id="8" name="Freeform 77">
              <a:extLst>
                <a:ext uri="{FF2B5EF4-FFF2-40B4-BE49-F238E27FC236}">
                  <a16:creationId xmlns:a16="http://schemas.microsoft.com/office/drawing/2014/main" id="{A0C251D4-D157-62E2-0BEB-4F3C0E851A31}"/>
                </a:ext>
              </a:extLst>
            </p:cNvPr>
            <p:cNvSpPr/>
            <p:nvPr/>
          </p:nvSpPr>
          <p:spPr>
            <a:xfrm>
              <a:off x="9643943" y="3909418"/>
              <a:ext cx="32655" cy="98868"/>
            </a:xfrm>
            <a:custGeom>
              <a:avLst/>
              <a:gdLst>
                <a:gd name="connsiteX0" fmla="*/ 13073 w 32655"/>
                <a:gd name="connsiteY0" fmla="*/ 1142 h 98868"/>
                <a:gd name="connsiteX1" fmla="*/ 9859 w 32655"/>
                <a:gd name="connsiteY1" fmla="*/ 12715 h 98868"/>
                <a:gd name="connsiteX2" fmla="*/ 10716 w 32655"/>
                <a:gd name="connsiteY2" fmla="*/ 65221 h 98868"/>
                <a:gd name="connsiteX3" fmla="*/ 0 w 32655"/>
                <a:gd name="connsiteY3" fmla="*/ 94582 h 98868"/>
                <a:gd name="connsiteX4" fmla="*/ 5143 w 32655"/>
                <a:gd name="connsiteY4" fmla="*/ 98868 h 98868"/>
                <a:gd name="connsiteX5" fmla="*/ 30861 w 32655"/>
                <a:gd name="connsiteY5" fmla="*/ 56649 h 98868"/>
                <a:gd name="connsiteX6" fmla="*/ 22717 w 32655"/>
                <a:gd name="connsiteY6" fmla="*/ 2642 h 98868"/>
                <a:gd name="connsiteX7" fmla="*/ 13073 w 32655"/>
                <a:gd name="connsiteY7" fmla="*/ 1142 h 9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5" h="98868">
                  <a:moveTo>
                    <a:pt x="13073" y="1142"/>
                  </a:moveTo>
                  <a:cubicBezTo>
                    <a:pt x="8358" y="3714"/>
                    <a:pt x="8358" y="8428"/>
                    <a:pt x="9859" y="12715"/>
                  </a:cubicBezTo>
                  <a:cubicBezTo>
                    <a:pt x="16288" y="30074"/>
                    <a:pt x="16073" y="47862"/>
                    <a:pt x="10716" y="65221"/>
                  </a:cubicBezTo>
                  <a:cubicBezTo>
                    <a:pt x="7715" y="75294"/>
                    <a:pt x="3643" y="84938"/>
                    <a:pt x="0" y="94582"/>
                  </a:cubicBezTo>
                  <a:cubicBezTo>
                    <a:pt x="1715" y="96082"/>
                    <a:pt x="3429" y="97368"/>
                    <a:pt x="5143" y="98868"/>
                  </a:cubicBezTo>
                  <a:cubicBezTo>
                    <a:pt x="20788" y="89867"/>
                    <a:pt x="27861" y="74222"/>
                    <a:pt x="30861" y="56649"/>
                  </a:cubicBezTo>
                  <a:cubicBezTo>
                    <a:pt x="34075" y="37789"/>
                    <a:pt x="33861" y="19358"/>
                    <a:pt x="22717" y="2642"/>
                  </a:cubicBezTo>
                  <a:cubicBezTo>
                    <a:pt x="20574" y="-573"/>
                    <a:pt x="16288" y="-573"/>
                    <a:pt x="13073" y="1142"/>
                  </a:cubicBezTo>
                  <a:close/>
                </a:path>
              </a:pathLst>
            </a:custGeom>
            <a:grpFill/>
            <a:ln w="2143" cap="flat">
              <a:noFill/>
              <a:prstDash val="solid"/>
              <a:miter/>
            </a:ln>
          </p:spPr>
          <p:txBody>
            <a:bodyPr rtlCol="0" anchor="ctr"/>
            <a:lstStyle/>
            <a:p>
              <a:endParaRPr lang="en-US"/>
            </a:p>
          </p:txBody>
        </p:sp>
        <p:sp>
          <p:nvSpPr>
            <p:cNvPr id="9" name="Freeform 78">
              <a:extLst>
                <a:ext uri="{FF2B5EF4-FFF2-40B4-BE49-F238E27FC236}">
                  <a16:creationId xmlns:a16="http://schemas.microsoft.com/office/drawing/2014/main" id="{E03CD9CE-C8E1-3380-F9E2-5598629CDAC9}"/>
                </a:ext>
              </a:extLst>
            </p:cNvPr>
            <p:cNvSpPr/>
            <p:nvPr/>
          </p:nvSpPr>
          <p:spPr>
            <a:xfrm>
              <a:off x="9599580" y="4092725"/>
              <a:ext cx="643" cy="643"/>
            </a:xfrm>
            <a:custGeom>
              <a:avLst/>
              <a:gdLst>
                <a:gd name="connsiteX0" fmla="*/ 0 w 643"/>
                <a:gd name="connsiteY0" fmla="*/ 643 h 643"/>
                <a:gd name="connsiteX1" fmla="*/ 643 w 643"/>
                <a:gd name="connsiteY1" fmla="*/ 643 h 643"/>
                <a:gd name="connsiteX2" fmla="*/ 643 w 643"/>
                <a:gd name="connsiteY2" fmla="*/ 0 h 643"/>
                <a:gd name="connsiteX3" fmla="*/ 0 w 643"/>
                <a:gd name="connsiteY3" fmla="*/ 643 h 643"/>
              </a:gdLst>
              <a:ahLst/>
              <a:cxnLst>
                <a:cxn ang="0">
                  <a:pos x="connsiteX0" y="connsiteY0"/>
                </a:cxn>
                <a:cxn ang="0">
                  <a:pos x="connsiteX1" y="connsiteY1"/>
                </a:cxn>
                <a:cxn ang="0">
                  <a:pos x="connsiteX2" y="connsiteY2"/>
                </a:cxn>
                <a:cxn ang="0">
                  <a:pos x="connsiteX3" y="connsiteY3"/>
                </a:cxn>
              </a:cxnLst>
              <a:rect l="l" t="t" r="r" b="b"/>
              <a:pathLst>
                <a:path w="643" h="643">
                  <a:moveTo>
                    <a:pt x="0" y="643"/>
                  </a:moveTo>
                  <a:cubicBezTo>
                    <a:pt x="214" y="643"/>
                    <a:pt x="429" y="643"/>
                    <a:pt x="643" y="643"/>
                  </a:cubicBezTo>
                  <a:cubicBezTo>
                    <a:pt x="643" y="429"/>
                    <a:pt x="643" y="215"/>
                    <a:pt x="643" y="0"/>
                  </a:cubicBezTo>
                  <a:cubicBezTo>
                    <a:pt x="643" y="0"/>
                    <a:pt x="0" y="643"/>
                    <a:pt x="0" y="643"/>
                  </a:cubicBezTo>
                  <a:close/>
                </a:path>
              </a:pathLst>
            </a:custGeom>
            <a:grpFill/>
            <a:ln w="2143" cap="flat">
              <a:noFill/>
              <a:prstDash val="solid"/>
              <a:miter/>
            </a:ln>
          </p:spPr>
          <p:txBody>
            <a:bodyPr rtlCol="0" anchor="ctr"/>
            <a:lstStyle/>
            <a:p>
              <a:endParaRPr lang="en-US"/>
            </a:p>
          </p:txBody>
        </p:sp>
        <p:sp>
          <p:nvSpPr>
            <p:cNvPr id="10" name="Freeform 79">
              <a:extLst>
                <a:ext uri="{FF2B5EF4-FFF2-40B4-BE49-F238E27FC236}">
                  <a16:creationId xmlns:a16="http://schemas.microsoft.com/office/drawing/2014/main" id="{69EA661A-75F6-9776-1265-AC52979D81ED}"/>
                </a:ext>
              </a:extLst>
            </p:cNvPr>
            <p:cNvSpPr/>
            <p:nvPr/>
          </p:nvSpPr>
          <p:spPr>
            <a:xfrm>
              <a:off x="9600437" y="4093368"/>
              <a:ext cx="68821" cy="18862"/>
            </a:xfrm>
            <a:custGeom>
              <a:avLst/>
              <a:gdLst>
                <a:gd name="connsiteX0" fmla="*/ 60222 w 68821"/>
                <a:gd name="connsiteY0" fmla="*/ 1715 h 18862"/>
                <a:gd name="connsiteX1" fmla="*/ 0 w 68821"/>
                <a:gd name="connsiteY1" fmla="*/ 0 h 18862"/>
                <a:gd name="connsiteX2" fmla="*/ 10930 w 68821"/>
                <a:gd name="connsiteY2" fmla="*/ 18860 h 18862"/>
                <a:gd name="connsiteX3" fmla="*/ 61079 w 68821"/>
                <a:gd name="connsiteY3" fmla="*/ 15216 h 18862"/>
                <a:gd name="connsiteX4" fmla="*/ 68795 w 68821"/>
                <a:gd name="connsiteY4" fmla="*/ 9216 h 18862"/>
                <a:gd name="connsiteX5" fmla="*/ 60222 w 68821"/>
                <a:gd name="connsiteY5" fmla="*/ 1715 h 1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21" h="18862">
                  <a:moveTo>
                    <a:pt x="60222" y="1715"/>
                  </a:moveTo>
                  <a:cubicBezTo>
                    <a:pt x="40076" y="857"/>
                    <a:pt x="19931" y="643"/>
                    <a:pt x="0" y="0"/>
                  </a:cubicBezTo>
                  <a:cubicBezTo>
                    <a:pt x="643" y="8144"/>
                    <a:pt x="-2786" y="19074"/>
                    <a:pt x="10930" y="18860"/>
                  </a:cubicBezTo>
                  <a:cubicBezTo>
                    <a:pt x="27647" y="18431"/>
                    <a:pt x="44363" y="16716"/>
                    <a:pt x="61079" y="15216"/>
                  </a:cubicBezTo>
                  <a:cubicBezTo>
                    <a:pt x="64722" y="15002"/>
                    <a:pt x="68580" y="13073"/>
                    <a:pt x="68795" y="9216"/>
                  </a:cubicBezTo>
                  <a:cubicBezTo>
                    <a:pt x="69223" y="3643"/>
                    <a:pt x="64508" y="1929"/>
                    <a:pt x="60222" y="1715"/>
                  </a:cubicBezTo>
                  <a:close/>
                </a:path>
              </a:pathLst>
            </a:custGeom>
            <a:grpFill/>
            <a:ln w="2143" cap="flat">
              <a:noFill/>
              <a:prstDash val="solid"/>
              <a:miter/>
            </a:ln>
          </p:spPr>
          <p:txBody>
            <a:bodyPr rtlCol="0" anchor="ctr"/>
            <a:lstStyle/>
            <a:p>
              <a:endParaRPr lang="en-US"/>
            </a:p>
          </p:txBody>
        </p:sp>
        <p:sp>
          <p:nvSpPr>
            <p:cNvPr id="11" name="Freeform 81">
              <a:extLst>
                <a:ext uri="{FF2B5EF4-FFF2-40B4-BE49-F238E27FC236}">
                  <a16:creationId xmlns:a16="http://schemas.microsoft.com/office/drawing/2014/main" id="{178E88FB-7BF2-0CAF-9F38-C96CC9E03592}"/>
                </a:ext>
              </a:extLst>
            </p:cNvPr>
            <p:cNvSpPr/>
            <p:nvPr/>
          </p:nvSpPr>
          <p:spPr>
            <a:xfrm>
              <a:off x="8862316" y="4093348"/>
              <a:ext cx="48035" cy="17360"/>
            </a:xfrm>
            <a:custGeom>
              <a:avLst/>
              <a:gdLst>
                <a:gd name="connsiteX0" fmla="*/ 8602 w 48035"/>
                <a:gd name="connsiteY0" fmla="*/ 664 h 17360"/>
                <a:gd name="connsiteX1" fmla="*/ 30 w 48035"/>
                <a:gd name="connsiteY1" fmla="*/ 8807 h 17360"/>
                <a:gd name="connsiteX2" fmla="*/ 11388 w 48035"/>
                <a:gd name="connsiteY2" fmla="*/ 17166 h 17360"/>
                <a:gd name="connsiteX3" fmla="*/ 48035 w 48035"/>
                <a:gd name="connsiteY3" fmla="*/ 5379 h 17360"/>
                <a:gd name="connsiteX4" fmla="*/ 8602 w 48035"/>
                <a:gd name="connsiteY4" fmla="*/ 664 h 1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17360">
                  <a:moveTo>
                    <a:pt x="8602" y="664"/>
                  </a:moveTo>
                  <a:cubicBezTo>
                    <a:pt x="3887" y="664"/>
                    <a:pt x="-399" y="3664"/>
                    <a:pt x="30" y="8807"/>
                  </a:cubicBezTo>
                  <a:cubicBezTo>
                    <a:pt x="673" y="14808"/>
                    <a:pt x="5387" y="18237"/>
                    <a:pt x="11388" y="17166"/>
                  </a:cubicBezTo>
                  <a:cubicBezTo>
                    <a:pt x="22318" y="15023"/>
                    <a:pt x="34320" y="15880"/>
                    <a:pt x="48035" y="5379"/>
                  </a:cubicBezTo>
                  <a:cubicBezTo>
                    <a:pt x="32605" y="-2337"/>
                    <a:pt x="20389" y="449"/>
                    <a:pt x="8602" y="664"/>
                  </a:cubicBezTo>
                  <a:close/>
                </a:path>
              </a:pathLst>
            </a:custGeom>
            <a:grpFill/>
            <a:ln w="2143"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A258AFCB-3ABF-C161-3419-10F437108D7D}"/>
              </a:ext>
            </a:extLst>
          </p:cNvPr>
          <p:cNvSpPr txBox="1"/>
          <p:nvPr/>
        </p:nvSpPr>
        <p:spPr>
          <a:xfrm>
            <a:off x="4058040" y="1106750"/>
            <a:ext cx="1414184" cy="941283"/>
          </a:xfrm>
          <a:prstGeom prst="rect">
            <a:avLst/>
          </a:prstGeom>
          <a:noFill/>
        </p:spPr>
        <p:txBody>
          <a:bodyPr wrap="square">
            <a:spAutoFit/>
          </a:bodyPr>
          <a:lstStyle/>
          <a:p>
            <a:pPr algn="ctr">
              <a:lnSpc>
                <a:spcPts val="3340"/>
              </a:lnSpc>
            </a:pPr>
            <a:r>
              <a:rPr lang="en-US" sz="3200" b="1" dirty="0">
                <a:solidFill>
                  <a:schemeClr val="bg1"/>
                </a:solidFill>
              </a:rPr>
              <a:t>Bravo </a:t>
            </a:r>
            <a:endParaRPr lang="en-US" sz="3200" dirty="0">
              <a:solidFill>
                <a:schemeClr val="bg1"/>
              </a:solidFill>
            </a:endParaRPr>
          </a:p>
        </p:txBody>
      </p:sp>
      <p:sp>
        <p:nvSpPr>
          <p:cNvPr id="16" name="Rectangle 15">
            <a:extLst>
              <a:ext uri="{FF2B5EF4-FFF2-40B4-BE49-F238E27FC236}">
                <a16:creationId xmlns:a16="http://schemas.microsoft.com/office/drawing/2014/main" id="{DC89755C-2C9E-7FDD-B00D-249A30F47679}"/>
              </a:ext>
            </a:extLst>
          </p:cNvPr>
          <p:cNvSpPr/>
          <p:nvPr/>
        </p:nvSpPr>
        <p:spPr>
          <a:xfrm>
            <a:off x="7079783" y="4168857"/>
            <a:ext cx="1847011" cy="14162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5137A3C-E01D-6AB8-0A2F-B907428988BD}"/>
              </a:ext>
            </a:extLst>
          </p:cNvPr>
          <p:cNvGrpSpPr/>
          <p:nvPr/>
        </p:nvGrpSpPr>
        <p:grpSpPr>
          <a:xfrm>
            <a:off x="6514149" y="3600310"/>
            <a:ext cx="2584100" cy="1848198"/>
            <a:chOff x="6514149" y="3600310"/>
            <a:chExt cx="2584100" cy="1848198"/>
          </a:xfrm>
        </p:grpSpPr>
        <p:sp>
          <p:nvSpPr>
            <p:cNvPr id="18" name="Graphic 125">
              <a:extLst>
                <a:ext uri="{FF2B5EF4-FFF2-40B4-BE49-F238E27FC236}">
                  <a16:creationId xmlns:a16="http://schemas.microsoft.com/office/drawing/2014/main" id="{5E5B613E-CA8E-164D-6B28-0F760E3305A6}"/>
                </a:ext>
              </a:extLst>
            </p:cNvPr>
            <p:cNvSpPr/>
            <p:nvPr/>
          </p:nvSpPr>
          <p:spPr>
            <a:xfrm>
              <a:off x="7320238" y="3704966"/>
              <a:ext cx="1778011" cy="1222735"/>
            </a:xfrm>
            <a:custGeom>
              <a:avLst/>
              <a:gdLst>
                <a:gd name="connsiteX0" fmla="*/ 1046400 w 1054187"/>
                <a:gd name="connsiteY0" fmla="*/ 159536 h 819883"/>
                <a:gd name="connsiteX1" fmla="*/ 936991 w 1054187"/>
                <a:gd name="connsiteY1" fmla="*/ 394421 h 819883"/>
                <a:gd name="connsiteX2" fmla="*/ 911304 w 1054187"/>
                <a:gd name="connsiteY2" fmla="*/ 390617 h 819883"/>
                <a:gd name="connsiteX3" fmla="*/ 897985 w 1054187"/>
                <a:gd name="connsiteY3" fmla="*/ 342118 h 819883"/>
                <a:gd name="connsiteX4" fmla="*/ 827583 w 1054187"/>
                <a:gd name="connsiteY4" fmla="*/ 371598 h 819883"/>
                <a:gd name="connsiteX5" fmla="*/ 801896 w 1054187"/>
                <a:gd name="connsiteY5" fmla="*/ 379205 h 819883"/>
                <a:gd name="connsiteX6" fmla="*/ 698195 w 1054187"/>
                <a:gd name="connsiteY6" fmla="*/ 441017 h 819883"/>
                <a:gd name="connsiteX7" fmla="*/ 682973 w 1054187"/>
                <a:gd name="connsiteY7" fmla="*/ 426753 h 819883"/>
                <a:gd name="connsiteX8" fmla="*/ 682022 w 1054187"/>
                <a:gd name="connsiteY8" fmla="*/ 423900 h 819883"/>
                <a:gd name="connsiteX9" fmla="*/ 672508 w 1054187"/>
                <a:gd name="connsiteY9" fmla="*/ 408685 h 819883"/>
                <a:gd name="connsiteX10" fmla="*/ 655383 w 1054187"/>
                <a:gd name="connsiteY10" fmla="*/ 403930 h 819883"/>
                <a:gd name="connsiteX11" fmla="*/ 635404 w 1054187"/>
                <a:gd name="connsiteY11" fmla="*/ 425802 h 819883"/>
                <a:gd name="connsiteX12" fmla="*/ 633502 w 1054187"/>
                <a:gd name="connsiteY12" fmla="*/ 429606 h 819883"/>
                <a:gd name="connsiteX13" fmla="*/ 633502 w 1054187"/>
                <a:gd name="connsiteY13" fmla="*/ 429606 h 819883"/>
                <a:gd name="connsiteX14" fmla="*/ 632550 w 1054187"/>
                <a:gd name="connsiteY14" fmla="*/ 433410 h 819883"/>
                <a:gd name="connsiteX15" fmla="*/ 632550 w 1054187"/>
                <a:gd name="connsiteY15" fmla="*/ 434360 h 819883"/>
                <a:gd name="connsiteX16" fmla="*/ 632550 w 1054187"/>
                <a:gd name="connsiteY16" fmla="*/ 437213 h 819883"/>
                <a:gd name="connsiteX17" fmla="*/ 632550 w 1054187"/>
                <a:gd name="connsiteY17" fmla="*/ 438164 h 819883"/>
                <a:gd name="connsiteX18" fmla="*/ 632550 w 1054187"/>
                <a:gd name="connsiteY18" fmla="*/ 442919 h 819883"/>
                <a:gd name="connsiteX19" fmla="*/ 632550 w 1054187"/>
                <a:gd name="connsiteY19" fmla="*/ 454331 h 819883"/>
                <a:gd name="connsiteX20" fmla="*/ 625891 w 1054187"/>
                <a:gd name="connsiteY20" fmla="*/ 484761 h 819883"/>
                <a:gd name="connsiteX21" fmla="*/ 592592 w 1054187"/>
                <a:gd name="connsiteY21" fmla="*/ 490467 h 819883"/>
                <a:gd name="connsiteX22" fmla="*/ 547878 w 1054187"/>
                <a:gd name="connsiteY22" fmla="*/ 515191 h 819883"/>
                <a:gd name="connsiteX23" fmla="*/ 531704 w 1054187"/>
                <a:gd name="connsiteY23" fmla="*/ 538965 h 819883"/>
                <a:gd name="connsiteX24" fmla="*/ 512677 w 1054187"/>
                <a:gd name="connsiteY24" fmla="*/ 550377 h 819883"/>
                <a:gd name="connsiteX25" fmla="*/ 488892 w 1054187"/>
                <a:gd name="connsiteY25" fmla="*/ 540867 h 819883"/>
                <a:gd name="connsiteX26" fmla="*/ 397560 w 1054187"/>
                <a:gd name="connsiteY26" fmla="*/ 545622 h 819883"/>
                <a:gd name="connsiteX27" fmla="*/ 361407 w 1054187"/>
                <a:gd name="connsiteY27" fmla="*/ 629306 h 819883"/>
                <a:gd name="connsiteX28" fmla="*/ 346186 w 1054187"/>
                <a:gd name="connsiteY28" fmla="*/ 654981 h 819883"/>
                <a:gd name="connsiteX29" fmla="*/ 291005 w 1054187"/>
                <a:gd name="connsiteY29" fmla="*/ 691117 h 819883"/>
                <a:gd name="connsiteX30" fmla="*/ 273881 w 1054187"/>
                <a:gd name="connsiteY30" fmla="*/ 673049 h 819883"/>
                <a:gd name="connsiteX31" fmla="*/ 219652 w 1054187"/>
                <a:gd name="connsiteY31" fmla="*/ 720597 h 819883"/>
                <a:gd name="connsiteX32" fmla="*/ 207284 w 1054187"/>
                <a:gd name="connsiteY32" fmla="*/ 747224 h 819883"/>
                <a:gd name="connsiteX33" fmla="*/ 132125 w 1054187"/>
                <a:gd name="connsiteY33" fmla="*/ 791918 h 819883"/>
                <a:gd name="connsiteX34" fmla="*/ 101681 w 1054187"/>
                <a:gd name="connsiteY34" fmla="*/ 811888 h 819883"/>
                <a:gd name="connsiteX35" fmla="*/ 49355 w 1054187"/>
                <a:gd name="connsiteY35" fmla="*/ 788114 h 819883"/>
                <a:gd name="connsiteX36" fmla="*/ 17960 w 1054187"/>
                <a:gd name="connsiteY36" fmla="*/ 676853 h 819883"/>
                <a:gd name="connsiteX37" fmla="*/ 17009 w 1054187"/>
                <a:gd name="connsiteY37" fmla="*/ 674000 h 819883"/>
                <a:gd name="connsiteX38" fmla="*/ 17009 w 1054187"/>
                <a:gd name="connsiteY38" fmla="*/ 674000 h 819883"/>
                <a:gd name="connsiteX39" fmla="*/ 17009 w 1054187"/>
                <a:gd name="connsiteY39" fmla="*/ 671147 h 819883"/>
                <a:gd name="connsiteX40" fmla="*/ 17009 w 1054187"/>
                <a:gd name="connsiteY40" fmla="*/ 671147 h 819883"/>
                <a:gd name="connsiteX41" fmla="*/ 17009 w 1054187"/>
                <a:gd name="connsiteY41" fmla="*/ 668295 h 819883"/>
                <a:gd name="connsiteX42" fmla="*/ 17009 w 1054187"/>
                <a:gd name="connsiteY42" fmla="*/ 668295 h 819883"/>
                <a:gd name="connsiteX43" fmla="*/ 17009 w 1054187"/>
                <a:gd name="connsiteY43" fmla="*/ 666393 h 819883"/>
                <a:gd name="connsiteX44" fmla="*/ 17009 w 1054187"/>
                <a:gd name="connsiteY44" fmla="*/ 666393 h 819883"/>
                <a:gd name="connsiteX45" fmla="*/ 16057 w 1054187"/>
                <a:gd name="connsiteY45" fmla="*/ 661638 h 819883"/>
                <a:gd name="connsiteX46" fmla="*/ 16057 w 1054187"/>
                <a:gd name="connsiteY46" fmla="*/ 661638 h 819883"/>
                <a:gd name="connsiteX47" fmla="*/ 16057 w 1054187"/>
                <a:gd name="connsiteY47" fmla="*/ 659736 h 819883"/>
                <a:gd name="connsiteX48" fmla="*/ 16057 w 1054187"/>
                <a:gd name="connsiteY48" fmla="*/ 659736 h 819883"/>
                <a:gd name="connsiteX49" fmla="*/ 16057 w 1054187"/>
                <a:gd name="connsiteY49" fmla="*/ 656883 h 819883"/>
                <a:gd name="connsiteX50" fmla="*/ 16057 w 1054187"/>
                <a:gd name="connsiteY50" fmla="*/ 656883 h 819883"/>
                <a:gd name="connsiteX51" fmla="*/ 16057 w 1054187"/>
                <a:gd name="connsiteY51" fmla="*/ 654981 h 819883"/>
                <a:gd name="connsiteX52" fmla="*/ 16057 w 1054187"/>
                <a:gd name="connsiteY52" fmla="*/ 654981 h 819883"/>
                <a:gd name="connsiteX53" fmla="*/ 16057 w 1054187"/>
                <a:gd name="connsiteY53" fmla="*/ 650227 h 819883"/>
                <a:gd name="connsiteX54" fmla="*/ 16057 w 1054187"/>
                <a:gd name="connsiteY54" fmla="*/ 650227 h 819883"/>
                <a:gd name="connsiteX55" fmla="*/ 16057 w 1054187"/>
                <a:gd name="connsiteY55" fmla="*/ 647374 h 819883"/>
                <a:gd name="connsiteX56" fmla="*/ 16057 w 1054187"/>
                <a:gd name="connsiteY56" fmla="*/ 645472 h 819883"/>
                <a:gd name="connsiteX57" fmla="*/ 16057 w 1054187"/>
                <a:gd name="connsiteY57" fmla="*/ 645472 h 819883"/>
                <a:gd name="connsiteX58" fmla="*/ 16057 w 1054187"/>
                <a:gd name="connsiteY58" fmla="*/ 643570 h 819883"/>
                <a:gd name="connsiteX59" fmla="*/ 16057 w 1054187"/>
                <a:gd name="connsiteY59" fmla="*/ 643570 h 819883"/>
                <a:gd name="connsiteX60" fmla="*/ 17009 w 1054187"/>
                <a:gd name="connsiteY60" fmla="*/ 616943 h 819883"/>
                <a:gd name="connsiteX61" fmla="*/ 26522 w 1054187"/>
                <a:gd name="connsiteY61" fmla="*/ 555131 h 819883"/>
                <a:gd name="connsiteX62" fmla="*/ 12252 w 1054187"/>
                <a:gd name="connsiteY62" fmla="*/ 511388 h 819883"/>
                <a:gd name="connsiteX63" fmla="*/ 11300 w 1054187"/>
                <a:gd name="connsiteY63" fmla="*/ 458134 h 819883"/>
                <a:gd name="connsiteX64" fmla="*/ 39842 w 1054187"/>
                <a:gd name="connsiteY64" fmla="*/ 440066 h 819883"/>
                <a:gd name="connsiteX65" fmla="*/ 211090 w 1054187"/>
                <a:gd name="connsiteY65" fmla="*/ 367794 h 819883"/>
                <a:gd name="connsiteX66" fmla="*/ 657286 w 1054187"/>
                <a:gd name="connsiteY66" fmla="*/ 174751 h 819883"/>
                <a:gd name="connsiteX67" fmla="*/ 764792 w 1054187"/>
                <a:gd name="connsiteY67" fmla="*/ 134811 h 819883"/>
                <a:gd name="connsiteX68" fmla="*/ 818069 w 1054187"/>
                <a:gd name="connsiteY68" fmla="*/ 118645 h 819883"/>
                <a:gd name="connsiteX69" fmla="*/ 829486 w 1054187"/>
                <a:gd name="connsiteY69" fmla="*/ 89165 h 819883"/>
                <a:gd name="connsiteX70" fmla="*/ 816166 w 1054187"/>
                <a:gd name="connsiteY70" fmla="*/ 28304 h 819883"/>
                <a:gd name="connsiteX71" fmla="*/ 831388 w 1054187"/>
                <a:gd name="connsiteY71" fmla="*/ 727 h 819883"/>
                <a:gd name="connsiteX72" fmla="*/ 942699 w 1054187"/>
                <a:gd name="connsiteY72" fmla="*/ 42569 h 819883"/>
                <a:gd name="connsiteX73" fmla="*/ 942699 w 1054187"/>
                <a:gd name="connsiteY73" fmla="*/ 42569 h 819883"/>
                <a:gd name="connsiteX74" fmla="*/ 945554 w 1054187"/>
                <a:gd name="connsiteY74" fmla="*/ 43520 h 819883"/>
                <a:gd name="connsiteX75" fmla="*/ 945554 w 1054187"/>
                <a:gd name="connsiteY75" fmla="*/ 43520 h 819883"/>
                <a:gd name="connsiteX76" fmla="*/ 948408 w 1054187"/>
                <a:gd name="connsiteY76" fmla="*/ 44470 h 819883"/>
                <a:gd name="connsiteX77" fmla="*/ 948408 w 1054187"/>
                <a:gd name="connsiteY77" fmla="*/ 44470 h 819883"/>
                <a:gd name="connsiteX78" fmla="*/ 951262 w 1054187"/>
                <a:gd name="connsiteY78" fmla="*/ 45421 h 819883"/>
                <a:gd name="connsiteX79" fmla="*/ 951262 w 1054187"/>
                <a:gd name="connsiteY79" fmla="*/ 45421 h 819883"/>
                <a:gd name="connsiteX80" fmla="*/ 954116 w 1054187"/>
                <a:gd name="connsiteY80" fmla="*/ 46372 h 819883"/>
                <a:gd name="connsiteX81" fmla="*/ 954116 w 1054187"/>
                <a:gd name="connsiteY81" fmla="*/ 46372 h 819883"/>
                <a:gd name="connsiteX82" fmla="*/ 956970 w 1054187"/>
                <a:gd name="connsiteY82" fmla="*/ 47323 h 819883"/>
                <a:gd name="connsiteX83" fmla="*/ 956970 w 1054187"/>
                <a:gd name="connsiteY83" fmla="*/ 47323 h 819883"/>
                <a:gd name="connsiteX84" fmla="*/ 980755 w 1054187"/>
                <a:gd name="connsiteY84" fmla="*/ 56833 h 819883"/>
                <a:gd name="connsiteX85" fmla="*/ 983609 w 1054187"/>
                <a:gd name="connsiteY85" fmla="*/ 57784 h 819883"/>
                <a:gd name="connsiteX86" fmla="*/ 983609 w 1054187"/>
                <a:gd name="connsiteY86" fmla="*/ 57784 h 819883"/>
                <a:gd name="connsiteX87" fmla="*/ 986463 w 1054187"/>
                <a:gd name="connsiteY87" fmla="*/ 58735 h 819883"/>
                <a:gd name="connsiteX88" fmla="*/ 986463 w 1054187"/>
                <a:gd name="connsiteY88" fmla="*/ 58735 h 819883"/>
                <a:gd name="connsiteX89" fmla="*/ 989317 w 1054187"/>
                <a:gd name="connsiteY89" fmla="*/ 59686 h 819883"/>
                <a:gd name="connsiteX90" fmla="*/ 989317 w 1054187"/>
                <a:gd name="connsiteY90" fmla="*/ 59686 h 819883"/>
                <a:gd name="connsiteX91" fmla="*/ 992171 w 1054187"/>
                <a:gd name="connsiteY91" fmla="*/ 60637 h 819883"/>
                <a:gd name="connsiteX92" fmla="*/ 992171 w 1054187"/>
                <a:gd name="connsiteY92" fmla="*/ 60637 h 819883"/>
                <a:gd name="connsiteX93" fmla="*/ 995025 w 1054187"/>
                <a:gd name="connsiteY93" fmla="*/ 61588 h 819883"/>
                <a:gd name="connsiteX94" fmla="*/ 995025 w 1054187"/>
                <a:gd name="connsiteY94" fmla="*/ 61588 h 819883"/>
                <a:gd name="connsiteX95" fmla="*/ 1005490 w 1054187"/>
                <a:gd name="connsiteY95" fmla="*/ 66342 h 819883"/>
                <a:gd name="connsiteX96" fmla="*/ 1005490 w 1054187"/>
                <a:gd name="connsiteY96" fmla="*/ 66342 h 819883"/>
                <a:gd name="connsiteX97" fmla="*/ 1007393 w 1054187"/>
                <a:gd name="connsiteY97" fmla="*/ 66342 h 819883"/>
                <a:gd name="connsiteX98" fmla="*/ 1007393 w 1054187"/>
                <a:gd name="connsiteY98" fmla="*/ 66342 h 819883"/>
                <a:gd name="connsiteX99" fmla="*/ 1009296 w 1054187"/>
                <a:gd name="connsiteY99" fmla="*/ 66342 h 819883"/>
                <a:gd name="connsiteX100" fmla="*/ 1009296 w 1054187"/>
                <a:gd name="connsiteY100" fmla="*/ 66342 h 819883"/>
                <a:gd name="connsiteX101" fmla="*/ 1011199 w 1054187"/>
                <a:gd name="connsiteY101" fmla="*/ 66342 h 819883"/>
                <a:gd name="connsiteX102" fmla="*/ 1011199 w 1054187"/>
                <a:gd name="connsiteY102" fmla="*/ 66342 h 819883"/>
                <a:gd name="connsiteX103" fmla="*/ 1012150 w 1054187"/>
                <a:gd name="connsiteY103" fmla="*/ 66342 h 819883"/>
                <a:gd name="connsiteX104" fmla="*/ 1012150 w 1054187"/>
                <a:gd name="connsiteY104" fmla="*/ 66342 h 819883"/>
                <a:gd name="connsiteX105" fmla="*/ 1013101 w 1054187"/>
                <a:gd name="connsiteY105" fmla="*/ 66342 h 819883"/>
                <a:gd name="connsiteX106" fmla="*/ 1014053 w 1054187"/>
                <a:gd name="connsiteY106" fmla="*/ 66342 h 819883"/>
                <a:gd name="connsiteX107" fmla="*/ 1015004 w 1054187"/>
                <a:gd name="connsiteY107" fmla="*/ 66342 h 819883"/>
                <a:gd name="connsiteX108" fmla="*/ 1015956 w 1054187"/>
                <a:gd name="connsiteY108" fmla="*/ 66342 h 819883"/>
                <a:gd name="connsiteX109" fmla="*/ 1015956 w 1054187"/>
                <a:gd name="connsiteY109" fmla="*/ 66342 h 819883"/>
                <a:gd name="connsiteX110" fmla="*/ 1016907 w 1054187"/>
                <a:gd name="connsiteY110" fmla="*/ 66342 h 819883"/>
                <a:gd name="connsiteX111" fmla="*/ 1016907 w 1054187"/>
                <a:gd name="connsiteY111" fmla="*/ 66342 h 819883"/>
                <a:gd name="connsiteX112" fmla="*/ 1017858 w 1054187"/>
                <a:gd name="connsiteY112" fmla="*/ 66342 h 819883"/>
                <a:gd name="connsiteX113" fmla="*/ 1017858 w 1054187"/>
                <a:gd name="connsiteY113" fmla="*/ 66342 h 819883"/>
                <a:gd name="connsiteX114" fmla="*/ 1018810 w 1054187"/>
                <a:gd name="connsiteY114" fmla="*/ 66342 h 819883"/>
                <a:gd name="connsiteX115" fmla="*/ 1018810 w 1054187"/>
                <a:gd name="connsiteY115" fmla="*/ 66342 h 819883"/>
                <a:gd name="connsiteX116" fmla="*/ 1020713 w 1054187"/>
                <a:gd name="connsiteY116" fmla="*/ 66342 h 819883"/>
                <a:gd name="connsiteX117" fmla="*/ 1041643 w 1054187"/>
                <a:gd name="connsiteY117" fmla="*/ 147173 h 81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054187" h="819883">
                  <a:moveTo>
                    <a:pt x="1046400" y="159536"/>
                  </a:moveTo>
                  <a:cubicBezTo>
                    <a:pt x="1010247" y="228955"/>
                    <a:pt x="940797" y="387764"/>
                    <a:pt x="936991" y="394421"/>
                  </a:cubicBezTo>
                  <a:cubicBezTo>
                    <a:pt x="924623" y="414391"/>
                    <a:pt x="920818" y="413440"/>
                    <a:pt x="911304" y="390617"/>
                  </a:cubicBezTo>
                  <a:cubicBezTo>
                    <a:pt x="906547" y="379205"/>
                    <a:pt x="899887" y="354481"/>
                    <a:pt x="897985" y="342118"/>
                  </a:cubicBezTo>
                  <a:cubicBezTo>
                    <a:pt x="897033" y="334511"/>
                    <a:pt x="858978" y="373500"/>
                    <a:pt x="827583" y="371598"/>
                  </a:cubicBezTo>
                  <a:cubicBezTo>
                    <a:pt x="824729" y="371598"/>
                    <a:pt x="802847" y="376353"/>
                    <a:pt x="801896" y="379205"/>
                  </a:cubicBezTo>
                  <a:cubicBezTo>
                    <a:pt x="786674" y="407734"/>
                    <a:pt x="709612" y="434360"/>
                    <a:pt x="698195" y="441017"/>
                  </a:cubicBezTo>
                  <a:cubicBezTo>
                    <a:pt x="688682" y="445772"/>
                    <a:pt x="688682" y="441017"/>
                    <a:pt x="682973" y="426753"/>
                  </a:cubicBezTo>
                  <a:cubicBezTo>
                    <a:pt x="682973" y="426753"/>
                    <a:pt x="682973" y="424851"/>
                    <a:pt x="682022" y="423900"/>
                  </a:cubicBezTo>
                  <a:cubicBezTo>
                    <a:pt x="679168" y="418194"/>
                    <a:pt x="676314" y="412489"/>
                    <a:pt x="672508" y="408685"/>
                  </a:cubicBezTo>
                  <a:cubicBezTo>
                    <a:pt x="667751" y="403930"/>
                    <a:pt x="662994" y="402028"/>
                    <a:pt x="655383" y="403930"/>
                  </a:cubicBezTo>
                  <a:cubicBezTo>
                    <a:pt x="647772" y="405832"/>
                    <a:pt x="640161" y="414391"/>
                    <a:pt x="635404" y="425802"/>
                  </a:cubicBezTo>
                  <a:cubicBezTo>
                    <a:pt x="635404" y="426753"/>
                    <a:pt x="634453" y="428655"/>
                    <a:pt x="633502" y="429606"/>
                  </a:cubicBezTo>
                  <a:cubicBezTo>
                    <a:pt x="633502" y="429606"/>
                    <a:pt x="633502" y="429606"/>
                    <a:pt x="633502" y="429606"/>
                  </a:cubicBezTo>
                  <a:cubicBezTo>
                    <a:pt x="633502" y="430557"/>
                    <a:pt x="633502" y="431508"/>
                    <a:pt x="632550" y="433410"/>
                  </a:cubicBezTo>
                  <a:cubicBezTo>
                    <a:pt x="632550" y="433410"/>
                    <a:pt x="632550" y="433410"/>
                    <a:pt x="632550" y="434360"/>
                  </a:cubicBezTo>
                  <a:cubicBezTo>
                    <a:pt x="632550" y="435311"/>
                    <a:pt x="632550" y="436263"/>
                    <a:pt x="632550" y="437213"/>
                  </a:cubicBezTo>
                  <a:cubicBezTo>
                    <a:pt x="632550" y="437213"/>
                    <a:pt x="632550" y="437213"/>
                    <a:pt x="632550" y="438164"/>
                  </a:cubicBezTo>
                  <a:cubicBezTo>
                    <a:pt x="632550" y="440066"/>
                    <a:pt x="632550" y="441017"/>
                    <a:pt x="632550" y="442919"/>
                  </a:cubicBezTo>
                  <a:cubicBezTo>
                    <a:pt x="632550" y="446723"/>
                    <a:pt x="632550" y="450527"/>
                    <a:pt x="632550" y="454331"/>
                  </a:cubicBezTo>
                  <a:cubicBezTo>
                    <a:pt x="630648" y="464791"/>
                    <a:pt x="637307" y="479055"/>
                    <a:pt x="625891" y="484761"/>
                  </a:cubicBezTo>
                  <a:cubicBezTo>
                    <a:pt x="614474" y="490467"/>
                    <a:pt x="605912" y="499025"/>
                    <a:pt x="592592" y="490467"/>
                  </a:cubicBezTo>
                  <a:cubicBezTo>
                    <a:pt x="570711" y="477153"/>
                    <a:pt x="555489" y="484761"/>
                    <a:pt x="547878" y="515191"/>
                  </a:cubicBezTo>
                  <a:cubicBezTo>
                    <a:pt x="545024" y="527554"/>
                    <a:pt x="541218" y="535161"/>
                    <a:pt x="531704" y="538965"/>
                  </a:cubicBezTo>
                  <a:cubicBezTo>
                    <a:pt x="525045" y="541818"/>
                    <a:pt x="518385" y="546573"/>
                    <a:pt x="512677" y="550377"/>
                  </a:cubicBezTo>
                  <a:cubicBezTo>
                    <a:pt x="504114" y="555131"/>
                    <a:pt x="496503" y="547524"/>
                    <a:pt x="488892" y="540867"/>
                  </a:cubicBezTo>
                  <a:cubicBezTo>
                    <a:pt x="457497" y="514240"/>
                    <a:pt x="427053" y="522799"/>
                    <a:pt x="397560" y="545622"/>
                  </a:cubicBezTo>
                  <a:cubicBezTo>
                    <a:pt x="376629" y="562739"/>
                    <a:pt x="363310" y="595071"/>
                    <a:pt x="361407" y="629306"/>
                  </a:cubicBezTo>
                  <a:cubicBezTo>
                    <a:pt x="361407" y="643570"/>
                    <a:pt x="357602" y="645472"/>
                    <a:pt x="346186" y="654981"/>
                  </a:cubicBezTo>
                  <a:cubicBezTo>
                    <a:pt x="329061" y="665442"/>
                    <a:pt x="306228" y="684461"/>
                    <a:pt x="291005" y="691117"/>
                  </a:cubicBezTo>
                  <a:cubicBezTo>
                    <a:pt x="281492" y="694921"/>
                    <a:pt x="284346" y="679706"/>
                    <a:pt x="273881" y="673049"/>
                  </a:cubicBezTo>
                  <a:cubicBezTo>
                    <a:pt x="250096" y="657834"/>
                    <a:pt x="220604" y="684461"/>
                    <a:pt x="219652" y="720597"/>
                  </a:cubicBezTo>
                  <a:cubicBezTo>
                    <a:pt x="219652" y="733910"/>
                    <a:pt x="215847" y="740567"/>
                    <a:pt x="207284" y="747224"/>
                  </a:cubicBezTo>
                  <a:cubicBezTo>
                    <a:pt x="183500" y="767193"/>
                    <a:pt x="155910" y="773850"/>
                    <a:pt x="132125" y="791918"/>
                  </a:cubicBezTo>
                  <a:cubicBezTo>
                    <a:pt x="122612" y="799526"/>
                    <a:pt x="112146" y="804280"/>
                    <a:pt x="101681" y="811888"/>
                  </a:cubicBezTo>
                  <a:cubicBezTo>
                    <a:pt x="79800" y="828054"/>
                    <a:pt x="60772" y="819496"/>
                    <a:pt x="49355" y="788114"/>
                  </a:cubicBezTo>
                  <a:cubicBezTo>
                    <a:pt x="36036" y="752929"/>
                    <a:pt x="31279" y="712989"/>
                    <a:pt x="17960" y="676853"/>
                  </a:cubicBezTo>
                  <a:cubicBezTo>
                    <a:pt x="17960" y="675902"/>
                    <a:pt x="17960" y="674951"/>
                    <a:pt x="17009" y="674000"/>
                  </a:cubicBezTo>
                  <a:cubicBezTo>
                    <a:pt x="17009" y="674000"/>
                    <a:pt x="17009" y="674000"/>
                    <a:pt x="17009" y="674000"/>
                  </a:cubicBezTo>
                  <a:cubicBezTo>
                    <a:pt x="17009" y="674000"/>
                    <a:pt x="17009" y="672098"/>
                    <a:pt x="17009" y="671147"/>
                  </a:cubicBezTo>
                  <a:cubicBezTo>
                    <a:pt x="17009" y="671147"/>
                    <a:pt x="17009" y="671147"/>
                    <a:pt x="17009" y="671147"/>
                  </a:cubicBezTo>
                  <a:cubicBezTo>
                    <a:pt x="17009" y="671147"/>
                    <a:pt x="17009" y="669246"/>
                    <a:pt x="17009" y="668295"/>
                  </a:cubicBezTo>
                  <a:cubicBezTo>
                    <a:pt x="17009" y="668295"/>
                    <a:pt x="17009" y="668295"/>
                    <a:pt x="17009" y="668295"/>
                  </a:cubicBezTo>
                  <a:cubicBezTo>
                    <a:pt x="17009" y="668295"/>
                    <a:pt x="17009" y="666393"/>
                    <a:pt x="17009" y="666393"/>
                  </a:cubicBezTo>
                  <a:cubicBezTo>
                    <a:pt x="17009" y="666393"/>
                    <a:pt x="17009" y="666393"/>
                    <a:pt x="17009" y="666393"/>
                  </a:cubicBezTo>
                  <a:cubicBezTo>
                    <a:pt x="17009" y="664491"/>
                    <a:pt x="17009" y="662589"/>
                    <a:pt x="16057" y="661638"/>
                  </a:cubicBezTo>
                  <a:cubicBezTo>
                    <a:pt x="16057" y="661638"/>
                    <a:pt x="16057" y="661638"/>
                    <a:pt x="16057" y="661638"/>
                  </a:cubicBezTo>
                  <a:cubicBezTo>
                    <a:pt x="16057" y="661638"/>
                    <a:pt x="16057" y="660687"/>
                    <a:pt x="16057" y="659736"/>
                  </a:cubicBezTo>
                  <a:lnTo>
                    <a:pt x="16057" y="659736"/>
                  </a:lnTo>
                  <a:cubicBezTo>
                    <a:pt x="16057" y="659736"/>
                    <a:pt x="16057" y="657834"/>
                    <a:pt x="16057" y="656883"/>
                  </a:cubicBezTo>
                  <a:lnTo>
                    <a:pt x="16057" y="656883"/>
                  </a:lnTo>
                  <a:cubicBezTo>
                    <a:pt x="16057" y="656883"/>
                    <a:pt x="16057" y="654981"/>
                    <a:pt x="16057" y="654981"/>
                  </a:cubicBezTo>
                  <a:lnTo>
                    <a:pt x="16057" y="654981"/>
                  </a:lnTo>
                  <a:cubicBezTo>
                    <a:pt x="16057" y="653079"/>
                    <a:pt x="16057" y="652128"/>
                    <a:pt x="16057" y="650227"/>
                  </a:cubicBezTo>
                  <a:lnTo>
                    <a:pt x="16057" y="650227"/>
                  </a:lnTo>
                  <a:cubicBezTo>
                    <a:pt x="16057" y="649276"/>
                    <a:pt x="16057" y="648325"/>
                    <a:pt x="16057" y="647374"/>
                  </a:cubicBezTo>
                  <a:lnTo>
                    <a:pt x="16057" y="645472"/>
                  </a:lnTo>
                  <a:lnTo>
                    <a:pt x="16057" y="645472"/>
                  </a:lnTo>
                  <a:lnTo>
                    <a:pt x="16057" y="643570"/>
                  </a:lnTo>
                  <a:lnTo>
                    <a:pt x="16057" y="643570"/>
                  </a:lnTo>
                  <a:cubicBezTo>
                    <a:pt x="16057" y="636913"/>
                    <a:pt x="16057" y="628355"/>
                    <a:pt x="17009" y="616943"/>
                  </a:cubicBezTo>
                  <a:cubicBezTo>
                    <a:pt x="19863" y="598875"/>
                    <a:pt x="23668" y="568445"/>
                    <a:pt x="26522" y="555131"/>
                  </a:cubicBezTo>
                  <a:cubicBezTo>
                    <a:pt x="30328" y="535161"/>
                    <a:pt x="24620" y="521848"/>
                    <a:pt x="12252" y="511388"/>
                  </a:cubicBezTo>
                  <a:cubicBezTo>
                    <a:pt x="-3922" y="497123"/>
                    <a:pt x="-3922" y="475251"/>
                    <a:pt x="11300" y="458134"/>
                  </a:cubicBezTo>
                  <a:cubicBezTo>
                    <a:pt x="19863" y="448625"/>
                    <a:pt x="30328" y="444821"/>
                    <a:pt x="39842" y="440066"/>
                  </a:cubicBezTo>
                  <a:cubicBezTo>
                    <a:pt x="96924" y="417243"/>
                    <a:pt x="153056" y="388715"/>
                    <a:pt x="211090" y="367794"/>
                  </a:cubicBezTo>
                  <a:cubicBezTo>
                    <a:pt x="245339" y="355432"/>
                    <a:pt x="643967" y="179506"/>
                    <a:pt x="657286" y="174751"/>
                  </a:cubicBezTo>
                  <a:cubicBezTo>
                    <a:pt x="693439" y="162389"/>
                    <a:pt x="728639" y="145271"/>
                    <a:pt x="764792" y="134811"/>
                  </a:cubicBezTo>
                  <a:cubicBezTo>
                    <a:pt x="782868" y="130056"/>
                    <a:pt x="799993" y="123399"/>
                    <a:pt x="818069" y="118645"/>
                  </a:cubicBezTo>
                  <a:cubicBezTo>
                    <a:pt x="832340" y="114841"/>
                    <a:pt x="834242" y="107233"/>
                    <a:pt x="829486" y="89165"/>
                  </a:cubicBezTo>
                  <a:cubicBezTo>
                    <a:pt x="823777" y="69195"/>
                    <a:pt x="819972" y="49225"/>
                    <a:pt x="816166" y="28304"/>
                  </a:cubicBezTo>
                  <a:cubicBezTo>
                    <a:pt x="813312" y="8334"/>
                    <a:pt x="817118" y="-3077"/>
                    <a:pt x="831388" y="727"/>
                  </a:cubicBezTo>
                  <a:cubicBezTo>
                    <a:pt x="849465" y="5482"/>
                    <a:pt x="897033" y="24501"/>
                    <a:pt x="942699" y="42569"/>
                  </a:cubicBezTo>
                  <a:lnTo>
                    <a:pt x="942699" y="42569"/>
                  </a:lnTo>
                  <a:cubicBezTo>
                    <a:pt x="942699" y="42569"/>
                    <a:pt x="944602" y="42569"/>
                    <a:pt x="945554" y="43520"/>
                  </a:cubicBezTo>
                  <a:cubicBezTo>
                    <a:pt x="945554" y="43520"/>
                    <a:pt x="945554" y="43520"/>
                    <a:pt x="945554" y="43520"/>
                  </a:cubicBezTo>
                  <a:cubicBezTo>
                    <a:pt x="945554" y="43520"/>
                    <a:pt x="947456" y="43520"/>
                    <a:pt x="948408" y="44470"/>
                  </a:cubicBezTo>
                  <a:cubicBezTo>
                    <a:pt x="948408" y="44470"/>
                    <a:pt x="948408" y="44470"/>
                    <a:pt x="948408" y="44470"/>
                  </a:cubicBezTo>
                  <a:cubicBezTo>
                    <a:pt x="949359" y="44470"/>
                    <a:pt x="950311" y="44470"/>
                    <a:pt x="951262" y="45421"/>
                  </a:cubicBezTo>
                  <a:cubicBezTo>
                    <a:pt x="951262" y="45421"/>
                    <a:pt x="951262" y="45421"/>
                    <a:pt x="951262" y="45421"/>
                  </a:cubicBezTo>
                  <a:cubicBezTo>
                    <a:pt x="952213" y="45421"/>
                    <a:pt x="953165" y="45421"/>
                    <a:pt x="954116" y="46372"/>
                  </a:cubicBezTo>
                  <a:cubicBezTo>
                    <a:pt x="954116" y="46372"/>
                    <a:pt x="954116" y="46372"/>
                    <a:pt x="954116" y="46372"/>
                  </a:cubicBezTo>
                  <a:cubicBezTo>
                    <a:pt x="955068" y="46372"/>
                    <a:pt x="956019" y="46372"/>
                    <a:pt x="956970" y="47323"/>
                  </a:cubicBezTo>
                  <a:cubicBezTo>
                    <a:pt x="956970" y="47323"/>
                    <a:pt x="956970" y="47323"/>
                    <a:pt x="956970" y="47323"/>
                  </a:cubicBezTo>
                  <a:cubicBezTo>
                    <a:pt x="965532" y="51127"/>
                    <a:pt x="973144" y="53980"/>
                    <a:pt x="980755" y="56833"/>
                  </a:cubicBezTo>
                  <a:cubicBezTo>
                    <a:pt x="980755" y="56833"/>
                    <a:pt x="982657" y="56833"/>
                    <a:pt x="983609" y="57784"/>
                  </a:cubicBezTo>
                  <a:cubicBezTo>
                    <a:pt x="983609" y="57784"/>
                    <a:pt x="983609" y="57784"/>
                    <a:pt x="983609" y="57784"/>
                  </a:cubicBezTo>
                  <a:cubicBezTo>
                    <a:pt x="983609" y="57784"/>
                    <a:pt x="985511" y="57784"/>
                    <a:pt x="986463" y="58735"/>
                  </a:cubicBezTo>
                  <a:cubicBezTo>
                    <a:pt x="986463" y="58735"/>
                    <a:pt x="986463" y="58735"/>
                    <a:pt x="986463" y="58735"/>
                  </a:cubicBezTo>
                  <a:cubicBezTo>
                    <a:pt x="986463" y="58735"/>
                    <a:pt x="988366" y="58735"/>
                    <a:pt x="989317" y="59686"/>
                  </a:cubicBezTo>
                  <a:cubicBezTo>
                    <a:pt x="989317" y="59686"/>
                    <a:pt x="989317" y="59686"/>
                    <a:pt x="989317" y="59686"/>
                  </a:cubicBezTo>
                  <a:cubicBezTo>
                    <a:pt x="989317" y="59686"/>
                    <a:pt x="991220" y="59686"/>
                    <a:pt x="992171" y="60637"/>
                  </a:cubicBezTo>
                  <a:cubicBezTo>
                    <a:pt x="992171" y="60637"/>
                    <a:pt x="992171" y="60637"/>
                    <a:pt x="992171" y="60637"/>
                  </a:cubicBezTo>
                  <a:cubicBezTo>
                    <a:pt x="992171" y="60637"/>
                    <a:pt x="994074" y="60637"/>
                    <a:pt x="995025" y="61588"/>
                  </a:cubicBezTo>
                  <a:cubicBezTo>
                    <a:pt x="995025" y="61588"/>
                    <a:pt x="995025" y="61588"/>
                    <a:pt x="995025" y="61588"/>
                  </a:cubicBezTo>
                  <a:cubicBezTo>
                    <a:pt x="998831" y="63489"/>
                    <a:pt x="1001685" y="64441"/>
                    <a:pt x="1005490" y="66342"/>
                  </a:cubicBezTo>
                  <a:cubicBezTo>
                    <a:pt x="1005490" y="66342"/>
                    <a:pt x="1005490" y="66342"/>
                    <a:pt x="1005490" y="66342"/>
                  </a:cubicBezTo>
                  <a:cubicBezTo>
                    <a:pt x="1005490" y="66342"/>
                    <a:pt x="1006442" y="66342"/>
                    <a:pt x="1007393" y="66342"/>
                  </a:cubicBezTo>
                  <a:cubicBezTo>
                    <a:pt x="1007393" y="66342"/>
                    <a:pt x="1007393" y="66342"/>
                    <a:pt x="1007393" y="66342"/>
                  </a:cubicBezTo>
                  <a:cubicBezTo>
                    <a:pt x="1007393" y="66342"/>
                    <a:pt x="1008345" y="66342"/>
                    <a:pt x="1009296" y="66342"/>
                  </a:cubicBezTo>
                  <a:cubicBezTo>
                    <a:pt x="1009296" y="66342"/>
                    <a:pt x="1009296" y="66342"/>
                    <a:pt x="1009296" y="66342"/>
                  </a:cubicBezTo>
                  <a:cubicBezTo>
                    <a:pt x="1009296" y="66342"/>
                    <a:pt x="1009296" y="66342"/>
                    <a:pt x="1011199" y="66342"/>
                  </a:cubicBezTo>
                  <a:cubicBezTo>
                    <a:pt x="1011199" y="66342"/>
                    <a:pt x="1011199" y="66342"/>
                    <a:pt x="1011199" y="66342"/>
                  </a:cubicBezTo>
                  <a:cubicBezTo>
                    <a:pt x="1011199" y="66342"/>
                    <a:pt x="1011199" y="66342"/>
                    <a:pt x="1012150" y="66342"/>
                  </a:cubicBezTo>
                  <a:cubicBezTo>
                    <a:pt x="1012150" y="66342"/>
                    <a:pt x="1012150" y="66342"/>
                    <a:pt x="1012150" y="66342"/>
                  </a:cubicBezTo>
                  <a:cubicBezTo>
                    <a:pt x="1012150" y="66342"/>
                    <a:pt x="1012150" y="66342"/>
                    <a:pt x="1013101" y="66342"/>
                  </a:cubicBezTo>
                  <a:cubicBezTo>
                    <a:pt x="1013101" y="66342"/>
                    <a:pt x="1013101" y="66342"/>
                    <a:pt x="1014053" y="66342"/>
                  </a:cubicBezTo>
                  <a:cubicBezTo>
                    <a:pt x="1014053" y="66342"/>
                    <a:pt x="1014053" y="66342"/>
                    <a:pt x="1015004" y="66342"/>
                  </a:cubicBezTo>
                  <a:cubicBezTo>
                    <a:pt x="1015004" y="66342"/>
                    <a:pt x="1015004" y="66342"/>
                    <a:pt x="1015956" y="66342"/>
                  </a:cubicBezTo>
                  <a:cubicBezTo>
                    <a:pt x="1015956" y="66342"/>
                    <a:pt x="1015956" y="66342"/>
                    <a:pt x="1015956" y="66342"/>
                  </a:cubicBezTo>
                  <a:cubicBezTo>
                    <a:pt x="1015956" y="66342"/>
                    <a:pt x="1015956" y="66342"/>
                    <a:pt x="1016907" y="66342"/>
                  </a:cubicBezTo>
                  <a:cubicBezTo>
                    <a:pt x="1016907" y="66342"/>
                    <a:pt x="1016907" y="66342"/>
                    <a:pt x="1016907" y="66342"/>
                  </a:cubicBezTo>
                  <a:cubicBezTo>
                    <a:pt x="1016907" y="66342"/>
                    <a:pt x="1016907" y="66342"/>
                    <a:pt x="1017858" y="66342"/>
                  </a:cubicBezTo>
                  <a:cubicBezTo>
                    <a:pt x="1017858" y="66342"/>
                    <a:pt x="1017858" y="66342"/>
                    <a:pt x="1017858" y="66342"/>
                  </a:cubicBezTo>
                  <a:cubicBezTo>
                    <a:pt x="1017858" y="66342"/>
                    <a:pt x="1017858" y="66342"/>
                    <a:pt x="1018810" y="66342"/>
                  </a:cubicBezTo>
                  <a:cubicBezTo>
                    <a:pt x="1018810" y="66342"/>
                    <a:pt x="1018810" y="66342"/>
                    <a:pt x="1018810" y="66342"/>
                  </a:cubicBezTo>
                  <a:cubicBezTo>
                    <a:pt x="1018810" y="66342"/>
                    <a:pt x="1019761" y="66342"/>
                    <a:pt x="1020713" y="66342"/>
                  </a:cubicBezTo>
                  <a:cubicBezTo>
                    <a:pt x="1048303" y="78705"/>
                    <a:pt x="1068282" y="97724"/>
                    <a:pt x="1041643" y="147173"/>
                  </a:cubicBezTo>
                  <a:close/>
                </a:path>
              </a:pathLst>
            </a:custGeom>
            <a:solidFill>
              <a:srgbClr val="EC7C69"/>
            </a:solidFill>
            <a:ln w="9508" cap="flat">
              <a:noFill/>
              <a:prstDash val="solid"/>
              <a:miter/>
            </a:ln>
          </p:spPr>
          <p:txBody>
            <a:bodyPr rtlCol="0" anchor="ctr"/>
            <a:lstStyle/>
            <a:p>
              <a:endParaRPr lang="en-US"/>
            </a:p>
          </p:txBody>
        </p:sp>
        <p:grpSp>
          <p:nvGrpSpPr>
            <p:cNvPr id="19" name="Graphic 4">
              <a:extLst>
                <a:ext uri="{FF2B5EF4-FFF2-40B4-BE49-F238E27FC236}">
                  <a16:creationId xmlns:a16="http://schemas.microsoft.com/office/drawing/2014/main" id="{7AF3413D-DED8-2F04-B3CE-63CBA7F01A16}"/>
                </a:ext>
              </a:extLst>
            </p:cNvPr>
            <p:cNvGrpSpPr/>
            <p:nvPr/>
          </p:nvGrpSpPr>
          <p:grpSpPr>
            <a:xfrm>
              <a:off x="6514149" y="3600310"/>
              <a:ext cx="2540597" cy="1848198"/>
              <a:chOff x="7451356" y="3368393"/>
              <a:chExt cx="2245760" cy="1336865"/>
            </a:xfrm>
            <a:solidFill>
              <a:srgbClr val="414141"/>
            </a:solidFill>
          </p:grpSpPr>
          <p:sp>
            <p:nvSpPr>
              <p:cNvPr id="21" name="Freeform 1023">
                <a:extLst>
                  <a:ext uri="{FF2B5EF4-FFF2-40B4-BE49-F238E27FC236}">
                    <a16:creationId xmlns:a16="http://schemas.microsoft.com/office/drawing/2014/main" id="{304D77C5-BA6B-6881-851D-35876E0C2645}"/>
                  </a:ext>
                </a:extLst>
              </p:cNvPr>
              <p:cNvSpPr/>
              <p:nvPr/>
            </p:nvSpPr>
            <p:spPr>
              <a:xfrm>
                <a:off x="8281896" y="4112092"/>
                <a:ext cx="541" cy="1985"/>
              </a:xfrm>
              <a:custGeom>
                <a:avLst/>
                <a:gdLst>
                  <a:gd name="connsiteX0" fmla="*/ 542 w 541"/>
                  <a:gd name="connsiteY0" fmla="*/ 1985 h 1985"/>
                  <a:gd name="connsiteX1" fmla="*/ 0 w 541"/>
                  <a:gd name="connsiteY1" fmla="*/ 0 h 1985"/>
                  <a:gd name="connsiteX2" fmla="*/ 542 w 541"/>
                  <a:gd name="connsiteY2" fmla="*/ 1985 h 1985"/>
                </a:gdLst>
                <a:ahLst/>
                <a:cxnLst>
                  <a:cxn ang="0">
                    <a:pos x="connsiteX0" y="connsiteY0"/>
                  </a:cxn>
                  <a:cxn ang="0">
                    <a:pos x="connsiteX1" y="connsiteY1"/>
                  </a:cxn>
                  <a:cxn ang="0">
                    <a:pos x="connsiteX2" y="connsiteY2"/>
                  </a:cxn>
                </a:cxnLst>
                <a:rect l="l" t="t" r="r" b="b"/>
                <a:pathLst>
                  <a:path w="541" h="1985">
                    <a:moveTo>
                      <a:pt x="542" y="1985"/>
                    </a:moveTo>
                    <a:cubicBezTo>
                      <a:pt x="361" y="1263"/>
                      <a:pt x="181" y="722"/>
                      <a:pt x="0" y="0"/>
                    </a:cubicBezTo>
                    <a:cubicBezTo>
                      <a:pt x="0" y="542"/>
                      <a:pt x="181" y="1263"/>
                      <a:pt x="542" y="1985"/>
                    </a:cubicBezTo>
                    <a:close/>
                  </a:path>
                </a:pathLst>
              </a:custGeom>
              <a:grpFill/>
              <a:ln w="1804" cap="flat">
                <a:solidFill>
                  <a:srgbClr val="414141"/>
                </a:solidFill>
                <a:prstDash val="solid"/>
                <a:miter/>
              </a:ln>
            </p:spPr>
            <p:txBody>
              <a:bodyPr rtlCol="0" anchor="ctr"/>
              <a:lstStyle/>
              <a:p>
                <a:endParaRPr lang="en-US"/>
              </a:p>
            </p:txBody>
          </p:sp>
          <p:sp>
            <p:nvSpPr>
              <p:cNvPr id="22" name="Freeform 1024">
                <a:extLst>
                  <a:ext uri="{FF2B5EF4-FFF2-40B4-BE49-F238E27FC236}">
                    <a16:creationId xmlns:a16="http://schemas.microsoft.com/office/drawing/2014/main" id="{E23D2CA1-CB7F-31D8-1951-5F7746B5BE35}"/>
                  </a:ext>
                </a:extLst>
              </p:cNvPr>
              <p:cNvSpPr/>
              <p:nvPr/>
            </p:nvSpPr>
            <p:spPr>
              <a:xfrm>
                <a:off x="9179031" y="3884696"/>
                <a:ext cx="1443" cy="2526"/>
              </a:xfrm>
              <a:custGeom>
                <a:avLst/>
                <a:gdLst>
                  <a:gd name="connsiteX0" fmla="*/ 1444 w 1443"/>
                  <a:gd name="connsiteY0" fmla="*/ 2526 h 2526"/>
                  <a:gd name="connsiteX1" fmla="*/ 0 w 1443"/>
                  <a:gd name="connsiteY1" fmla="*/ 0 h 2526"/>
                  <a:gd name="connsiteX2" fmla="*/ 1444 w 1443"/>
                  <a:gd name="connsiteY2" fmla="*/ 2526 h 2526"/>
                </a:gdLst>
                <a:ahLst/>
                <a:cxnLst>
                  <a:cxn ang="0">
                    <a:pos x="connsiteX0" y="connsiteY0"/>
                  </a:cxn>
                  <a:cxn ang="0">
                    <a:pos x="connsiteX1" y="connsiteY1"/>
                  </a:cxn>
                  <a:cxn ang="0">
                    <a:pos x="connsiteX2" y="connsiteY2"/>
                  </a:cxn>
                </a:cxnLst>
                <a:rect l="l" t="t" r="r" b="b"/>
                <a:pathLst>
                  <a:path w="1443" h="2526">
                    <a:moveTo>
                      <a:pt x="1444" y="2526"/>
                    </a:moveTo>
                    <a:cubicBezTo>
                      <a:pt x="902" y="1624"/>
                      <a:pt x="542" y="902"/>
                      <a:pt x="0" y="0"/>
                    </a:cubicBezTo>
                    <a:cubicBezTo>
                      <a:pt x="542" y="902"/>
                      <a:pt x="902" y="1624"/>
                      <a:pt x="1444" y="2526"/>
                    </a:cubicBezTo>
                    <a:close/>
                  </a:path>
                </a:pathLst>
              </a:custGeom>
              <a:grpFill/>
              <a:ln w="1804" cap="flat">
                <a:solidFill>
                  <a:srgbClr val="414141"/>
                </a:solidFill>
                <a:prstDash val="solid"/>
                <a:miter/>
              </a:ln>
            </p:spPr>
            <p:txBody>
              <a:bodyPr rtlCol="0" anchor="ctr"/>
              <a:lstStyle/>
              <a:p>
                <a:endParaRPr lang="en-US"/>
              </a:p>
            </p:txBody>
          </p:sp>
          <p:sp>
            <p:nvSpPr>
              <p:cNvPr id="23" name="Freeform 1025">
                <a:extLst>
                  <a:ext uri="{FF2B5EF4-FFF2-40B4-BE49-F238E27FC236}">
                    <a16:creationId xmlns:a16="http://schemas.microsoft.com/office/drawing/2014/main" id="{43F7220C-9D49-75BA-196C-11C0918373DA}"/>
                  </a:ext>
                </a:extLst>
              </p:cNvPr>
              <p:cNvSpPr/>
              <p:nvPr/>
            </p:nvSpPr>
            <p:spPr>
              <a:xfrm>
                <a:off x="9114782" y="3894261"/>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4" name="Freeform 1026">
                <a:extLst>
                  <a:ext uri="{FF2B5EF4-FFF2-40B4-BE49-F238E27FC236}">
                    <a16:creationId xmlns:a16="http://schemas.microsoft.com/office/drawing/2014/main" id="{9871CC11-1B65-055C-AC98-2DA96C0206DB}"/>
                  </a:ext>
                </a:extLst>
              </p:cNvPr>
              <p:cNvSpPr/>
              <p:nvPr/>
            </p:nvSpPr>
            <p:spPr>
              <a:xfrm>
                <a:off x="8280091" y="4100542"/>
                <a:ext cx="180" cy="1984"/>
              </a:xfrm>
              <a:custGeom>
                <a:avLst/>
                <a:gdLst>
                  <a:gd name="connsiteX0" fmla="*/ 181 w 180"/>
                  <a:gd name="connsiteY0" fmla="*/ 1985 h 1984"/>
                  <a:gd name="connsiteX1" fmla="*/ 0 w 180"/>
                  <a:gd name="connsiteY1" fmla="*/ 0 h 1984"/>
                  <a:gd name="connsiteX2" fmla="*/ 181 w 180"/>
                  <a:gd name="connsiteY2" fmla="*/ 1985 h 1984"/>
                </a:gdLst>
                <a:ahLst/>
                <a:cxnLst>
                  <a:cxn ang="0">
                    <a:pos x="connsiteX0" y="connsiteY0"/>
                  </a:cxn>
                  <a:cxn ang="0">
                    <a:pos x="connsiteX1" y="connsiteY1"/>
                  </a:cxn>
                  <a:cxn ang="0">
                    <a:pos x="connsiteX2" y="connsiteY2"/>
                  </a:cxn>
                </a:cxnLst>
                <a:rect l="l" t="t" r="r" b="b"/>
                <a:pathLst>
                  <a:path w="180" h="1984">
                    <a:moveTo>
                      <a:pt x="181" y="1985"/>
                    </a:moveTo>
                    <a:cubicBezTo>
                      <a:pt x="181" y="1263"/>
                      <a:pt x="181" y="722"/>
                      <a:pt x="0" y="0"/>
                    </a:cubicBezTo>
                    <a:cubicBezTo>
                      <a:pt x="181" y="722"/>
                      <a:pt x="181" y="1443"/>
                      <a:pt x="181" y="1985"/>
                    </a:cubicBezTo>
                    <a:close/>
                  </a:path>
                </a:pathLst>
              </a:custGeom>
              <a:grpFill/>
              <a:ln w="1804" cap="flat">
                <a:solidFill>
                  <a:srgbClr val="414141"/>
                </a:solidFill>
                <a:prstDash val="solid"/>
                <a:miter/>
              </a:ln>
            </p:spPr>
            <p:txBody>
              <a:bodyPr rtlCol="0" anchor="ctr"/>
              <a:lstStyle/>
              <a:p>
                <a:endParaRPr lang="en-US"/>
              </a:p>
            </p:txBody>
          </p:sp>
          <p:sp>
            <p:nvSpPr>
              <p:cNvPr id="25" name="Freeform 1027">
                <a:extLst>
                  <a:ext uri="{FF2B5EF4-FFF2-40B4-BE49-F238E27FC236}">
                    <a16:creationId xmlns:a16="http://schemas.microsoft.com/office/drawing/2014/main" id="{28CCDE34-337A-60BB-747C-E32528476F07}"/>
                  </a:ext>
                </a:extLst>
              </p:cNvPr>
              <p:cNvSpPr/>
              <p:nvPr/>
            </p:nvSpPr>
            <p:spPr>
              <a:xfrm>
                <a:off x="9113519" y="3898412"/>
                <a:ext cx="360" cy="1263"/>
              </a:xfrm>
              <a:custGeom>
                <a:avLst/>
                <a:gdLst>
                  <a:gd name="connsiteX0" fmla="*/ 361 w 360"/>
                  <a:gd name="connsiteY0" fmla="*/ 0 h 1263"/>
                  <a:gd name="connsiteX1" fmla="*/ 0 w 360"/>
                  <a:gd name="connsiteY1" fmla="*/ 1263 h 1263"/>
                  <a:gd name="connsiteX2" fmla="*/ 361 w 360"/>
                  <a:gd name="connsiteY2" fmla="*/ 0 h 1263"/>
                </a:gdLst>
                <a:ahLst/>
                <a:cxnLst>
                  <a:cxn ang="0">
                    <a:pos x="connsiteX0" y="connsiteY0"/>
                  </a:cxn>
                  <a:cxn ang="0">
                    <a:pos x="connsiteX1" y="connsiteY1"/>
                  </a:cxn>
                  <a:cxn ang="0">
                    <a:pos x="connsiteX2" y="connsiteY2"/>
                  </a:cxn>
                </a:cxnLst>
                <a:rect l="l" t="t" r="r" b="b"/>
                <a:pathLst>
                  <a:path w="360" h="1263">
                    <a:moveTo>
                      <a:pt x="361" y="0"/>
                    </a:moveTo>
                    <a:cubicBezTo>
                      <a:pt x="181" y="361"/>
                      <a:pt x="181" y="722"/>
                      <a:pt x="0" y="1263"/>
                    </a:cubicBezTo>
                    <a:cubicBezTo>
                      <a:pt x="0" y="90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7" name="Freeform 1028">
                <a:extLst>
                  <a:ext uri="{FF2B5EF4-FFF2-40B4-BE49-F238E27FC236}">
                    <a16:creationId xmlns:a16="http://schemas.microsoft.com/office/drawing/2014/main" id="{D83B3931-B14C-8BD8-4B31-C6790A51F5F7}"/>
                  </a:ext>
                </a:extLst>
              </p:cNvPr>
              <p:cNvSpPr/>
              <p:nvPr/>
            </p:nvSpPr>
            <p:spPr>
              <a:xfrm>
                <a:off x="8280091" y="4098376"/>
                <a:ext cx="1804" cy="2166"/>
              </a:xfrm>
              <a:custGeom>
                <a:avLst/>
                <a:gdLst>
                  <a:gd name="connsiteX0" fmla="*/ 0 w 1804"/>
                  <a:gd name="connsiteY0" fmla="*/ 2166 h 2166"/>
                  <a:gd name="connsiteX1" fmla="*/ 0 w 1804"/>
                  <a:gd name="connsiteY1" fmla="*/ 0 h 2166"/>
                  <a:gd name="connsiteX2" fmla="*/ 0 w 1804"/>
                  <a:gd name="connsiteY2" fmla="*/ 2166 h 2166"/>
                </a:gdLst>
                <a:ahLst/>
                <a:cxnLst>
                  <a:cxn ang="0">
                    <a:pos x="connsiteX0" y="connsiteY0"/>
                  </a:cxn>
                  <a:cxn ang="0">
                    <a:pos x="connsiteX1" y="connsiteY1"/>
                  </a:cxn>
                  <a:cxn ang="0">
                    <a:pos x="connsiteX2" y="connsiteY2"/>
                  </a:cxn>
                </a:cxnLst>
                <a:rect l="l" t="t" r="r" b="b"/>
                <a:pathLst>
                  <a:path w="1804" h="2166">
                    <a:moveTo>
                      <a:pt x="0" y="2166"/>
                    </a:moveTo>
                    <a:cubicBezTo>
                      <a:pt x="0" y="1444"/>
                      <a:pt x="0" y="722"/>
                      <a:pt x="0" y="0"/>
                    </a:cubicBezTo>
                    <a:cubicBezTo>
                      <a:pt x="0" y="722"/>
                      <a:pt x="0" y="1444"/>
                      <a:pt x="0" y="2166"/>
                    </a:cubicBezTo>
                    <a:close/>
                  </a:path>
                </a:pathLst>
              </a:custGeom>
              <a:grpFill/>
              <a:ln w="1804" cap="flat">
                <a:solidFill>
                  <a:srgbClr val="414141"/>
                </a:solidFill>
                <a:prstDash val="solid"/>
                <a:miter/>
              </a:ln>
            </p:spPr>
            <p:txBody>
              <a:bodyPr rtlCol="0" anchor="ctr"/>
              <a:lstStyle/>
              <a:p>
                <a:endParaRPr lang="en-US"/>
              </a:p>
            </p:txBody>
          </p:sp>
          <p:sp>
            <p:nvSpPr>
              <p:cNvPr id="29" name="Freeform 1029">
                <a:extLst>
                  <a:ext uri="{FF2B5EF4-FFF2-40B4-BE49-F238E27FC236}">
                    <a16:creationId xmlns:a16="http://schemas.microsoft.com/office/drawing/2014/main" id="{FC3ECFD7-BA9A-C261-8ABE-B2CDF15A63D8}"/>
                  </a:ext>
                </a:extLst>
              </p:cNvPr>
              <p:cNvSpPr/>
              <p:nvPr/>
            </p:nvSpPr>
            <p:spPr>
              <a:xfrm>
                <a:off x="9538715" y="3521041"/>
                <a:ext cx="31221" cy="9384"/>
              </a:xfrm>
              <a:custGeom>
                <a:avLst/>
                <a:gdLst>
                  <a:gd name="connsiteX0" fmla="*/ 0 w 31221"/>
                  <a:gd name="connsiteY0" fmla="*/ 0 h 9384"/>
                  <a:gd name="connsiteX1" fmla="*/ 31222 w 31221"/>
                  <a:gd name="connsiteY1" fmla="*/ 9385 h 9384"/>
                  <a:gd name="connsiteX2" fmla="*/ 0 w 31221"/>
                  <a:gd name="connsiteY2" fmla="*/ 0 h 9384"/>
                </a:gdLst>
                <a:ahLst/>
                <a:cxnLst>
                  <a:cxn ang="0">
                    <a:pos x="connsiteX0" y="connsiteY0"/>
                  </a:cxn>
                  <a:cxn ang="0">
                    <a:pos x="connsiteX1" y="connsiteY1"/>
                  </a:cxn>
                  <a:cxn ang="0">
                    <a:pos x="connsiteX2" y="connsiteY2"/>
                  </a:cxn>
                </a:cxnLst>
                <a:rect l="l" t="t" r="r" b="b"/>
                <a:pathLst>
                  <a:path w="31221" h="9384">
                    <a:moveTo>
                      <a:pt x="0" y="0"/>
                    </a:moveTo>
                    <a:cubicBezTo>
                      <a:pt x="10828" y="3249"/>
                      <a:pt x="21296" y="6317"/>
                      <a:pt x="31222" y="9385"/>
                    </a:cubicBezTo>
                    <a:cubicBezTo>
                      <a:pt x="21296" y="6317"/>
                      <a:pt x="10828" y="3249"/>
                      <a:pt x="0" y="0"/>
                    </a:cubicBezTo>
                    <a:close/>
                  </a:path>
                </a:pathLst>
              </a:custGeom>
              <a:grpFill/>
              <a:ln w="1804" cap="flat">
                <a:solidFill>
                  <a:srgbClr val="414141"/>
                </a:solidFill>
                <a:prstDash val="solid"/>
                <a:miter/>
              </a:ln>
            </p:spPr>
            <p:txBody>
              <a:bodyPr rtlCol="0" anchor="ctr"/>
              <a:lstStyle/>
              <a:p>
                <a:endParaRPr lang="en-US"/>
              </a:p>
            </p:txBody>
          </p:sp>
          <p:sp>
            <p:nvSpPr>
              <p:cNvPr id="30" name="Freeform 1030">
                <a:extLst>
                  <a:ext uri="{FF2B5EF4-FFF2-40B4-BE49-F238E27FC236}">
                    <a16:creationId xmlns:a16="http://schemas.microsoft.com/office/drawing/2014/main" id="{D12BBB2A-EF37-6D04-34D2-7EF6B5EBEFF4}"/>
                  </a:ext>
                </a:extLst>
              </p:cNvPr>
              <p:cNvSpPr/>
              <p:nvPr/>
            </p:nvSpPr>
            <p:spPr>
              <a:xfrm>
                <a:off x="8284423" y="4119853"/>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1" y="1444"/>
                      <a:pt x="361" y="722"/>
                      <a:pt x="0" y="0"/>
                    </a:cubicBezTo>
                    <a:cubicBezTo>
                      <a:pt x="180" y="722"/>
                      <a:pt x="541" y="1444"/>
                      <a:pt x="902" y="2166"/>
                    </a:cubicBezTo>
                    <a:close/>
                  </a:path>
                </a:pathLst>
              </a:custGeom>
              <a:grpFill/>
              <a:ln w="1804" cap="flat">
                <a:solidFill>
                  <a:srgbClr val="414141"/>
                </a:solidFill>
                <a:prstDash val="solid"/>
                <a:miter/>
              </a:ln>
            </p:spPr>
            <p:txBody>
              <a:bodyPr rtlCol="0" anchor="ctr"/>
              <a:lstStyle/>
              <a:p>
                <a:endParaRPr lang="en-US"/>
              </a:p>
            </p:txBody>
          </p:sp>
          <p:sp>
            <p:nvSpPr>
              <p:cNvPr id="31" name="Freeform 1031">
                <a:extLst>
                  <a:ext uri="{FF2B5EF4-FFF2-40B4-BE49-F238E27FC236}">
                    <a16:creationId xmlns:a16="http://schemas.microsoft.com/office/drawing/2014/main" id="{99BEC1A4-7CB4-CA3F-2BF2-CACC1E098E6C}"/>
                  </a:ext>
                </a:extLst>
              </p:cNvPr>
              <p:cNvSpPr/>
              <p:nvPr/>
            </p:nvSpPr>
            <p:spPr>
              <a:xfrm>
                <a:off x="8280091" y="4096211"/>
                <a:ext cx="1804" cy="1985"/>
              </a:xfrm>
              <a:custGeom>
                <a:avLst/>
                <a:gdLst>
                  <a:gd name="connsiteX0" fmla="*/ 0 w 1804"/>
                  <a:gd name="connsiteY0" fmla="*/ 1985 h 1985"/>
                  <a:gd name="connsiteX1" fmla="*/ 0 w 1804"/>
                  <a:gd name="connsiteY1" fmla="*/ 0 h 1985"/>
                  <a:gd name="connsiteX2" fmla="*/ 0 w 1804"/>
                  <a:gd name="connsiteY2" fmla="*/ 1985 h 1985"/>
                </a:gdLst>
                <a:ahLst/>
                <a:cxnLst>
                  <a:cxn ang="0">
                    <a:pos x="connsiteX0" y="connsiteY0"/>
                  </a:cxn>
                  <a:cxn ang="0">
                    <a:pos x="connsiteX1" y="connsiteY1"/>
                  </a:cxn>
                  <a:cxn ang="0">
                    <a:pos x="connsiteX2" y="connsiteY2"/>
                  </a:cxn>
                </a:cxnLst>
                <a:rect l="l" t="t" r="r" b="b"/>
                <a:pathLst>
                  <a:path w="1804" h="1985">
                    <a:moveTo>
                      <a:pt x="0" y="1985"/>
                    </a:moveTo>
                    <a:cubicBezTo>
                      <a:pt x="0" y="1263"/>
                      <a:pt x="0" y="722"/>
                      <a:pt x="0" y="0"/>
                    </a:cubicBezTo>
                    <a:cubicBezTo>
                      <a:pt x="0" y="722"/>
                      <a:pt x="0" y="1444"/>
                      <a:pt x="0" y="1985"/>
                    </a:cubicBezTo>
                    <a:close/>
                  </a:path>
                </a:pathLst>
              </a:custGeom>
              <a:grpFill/>
              <a:ln w="1804" cap="flat">
                <a:solidFill>
                  <a:srgbClr val="414141"/>
                </a:solidFill>
                <a:prstDash val="solid"/>
                <a:miter/>
              </a:ln>
            </p:spPr>
            <p:txBody>
              <a:bodyPr rtlCol="0" anchor="ctr"/>
              <a:lstStyle/>
              <a:p>
                <a:endParaRPr lang="en-US"/>
              </a:p>
            </p:txBody>
          </p:sp>
          <p:sp>
            <p:nvSpPr>
              <p:cNvPr id="32" name="Freeform 1032">
                <a:extLst>
                  <a:ext uri="{FF2B5EF4-FFF2-40B4-BE49-F238E27FC236}">
                    <a16:creationId xmlns:a16="http://schemas.microsoft.com/office/drawing/2014/main" id="{020E2AC9-7E90-A587-867F-1D7029A4C5BF}"/>
                  </a:ext>
                </a:extLst>
              </p:cNvPr>
              <p:cNvSpPr/>
              <p:nvPr/>
            </p:nvSpPr>
            <p:spPr>
              <a:xfrm>
                <a:off x="8282618" y="4114439"/>
                <a:ext cx="1624" cy="4872"/>
              </a:xfrm>
              <a:custGeom>
                <a:avLst/>
                <a:gdLst>
                  <a:gd name="connsiteX0" fmla="*/ 1624 w 1624"/>
                  <a:gd name="connsiteY0" fmla="*/ 4873 h 4872"/>
                  <a:gd name="connsiteX1" fmla="*/ 0 w 1624"/>
                  <a:gd name="connsiteY1" fmla="*/ 0 h 4872"/>
                  <a:gd name="connsiteX2" fmla="*/ 1624 w 1624"/>
                  <a:gd name="connsiteY2" fmla="*/ 4873 h 4872"/>
                </a:gdLst>
                <a:ahLst/>
                <a:cxnLst>
                  <a:cxn ang="0">
                    <a:pos x="connsiteX0" y="connsiteY0"/>
                  </a:cxn>
                  <a:cxn ang="0">
                    <a:pos x="connsiteX1" y="connsiteY1"/>
                  </a:cxn>
                  <a:cxn ang="0">
                    <a:pos x="connsiteX2" y="connsiteY2"/>
                  </a:cxn>
                </a:cxnLst>
                <a:rect l="l" t="t" r="r" b="b"/>
                <a:pathLst>
                  <a:path w="1624" h="4872">
                    <a:moveTo>
                      <a:pt x="1624" y="4873"/>
                    </a:moveTo>
                    <a:cubicBezTo>
                      <a:pt x="902" y="3249"/>
                      <a:pt x="361" y="1624"/>
                      <a:pt x="0" y="0"/>
                    </a:cubicBezTo>
                    <a:cubicBezTo>
                      <a:pt x="361" y="1624"/>
                      <a:pt x="902" y="3068"/>
                      <a:pt x="1624" y="4873"/>
                    </a:cubicBezTo>
                    <a:close/>
                  </a:path>
                </a:pathLst>
              </a:custGeom>
              <a:grpFill/>
              <a:ln w="1804" cap="flat">
                <a:solidFill>
                  <a:srgbClr val="414141"/>
                </a:solidFill>
                <a:prstDash val="solid"/>
                <a:miter/>
              </a:ln>
            </p:spPr>
            <p:txBody>
              <a:bodyPr rtlCol="0" anchor="ctr"/>
              <a:lstStyle/>
              <a:p>
                <a:endParaRPr lang="en-US"/>
              </a:p>
            </p:txBody>
          </p:sp>
          <p:sp>
            <p:nvSpPr>
              <p:cNvPr id="33" name="Freeform 1033">
                <a:extLst>
                  <a:ext uri="{FF2B5EF4-FFF2-40B4-BE49-F238E27FC236}">
                    <a16:creationId xmlns:a16="http://schemas.microsoft.com/office/drawing/2014/main" id="{7C52FA5A-F824-497F-9233-8D031BBE6D48}"/>
                  </a:ext>
                </a:extLst>
              </p:cNvPr>
              <p:cNvSpPr/>
              <p:nvPr/>
            </p:nvSpPr>
            <p:spPr>
              <a:xfrm>
                <a:off x="8285506" y="4122560"/>
                <a:ext cx="1263" cy="2707"/>
              </a:xfrm>
              <a:custGeom>
                <a:avLst/>
                <a:gdLst>
                  <a:gd name="connsiteX0" fmla="*/ 1263 w 1263"/>
                  <a:gd name="connsiteY0" fmla="*/ 2707 h 2707"/>
                  <a:gd name="connsiteX1" fmla="*/ 0 w 1263"/>
                  <a:gd name="connsiteY1" fmla="*/ 0 h 2707"/>
                  <a:gd name="connsiteX2" fmla="*/ 1263 w 1263"/>
                  <a:gd name="connsiteY2" fmla="*/ 2707 h 2707"/>
                </a:gdLst>
                <a:ahLst/>
                <a:cxnLst>
                  <a:cxn ang="0">
                    <a:pos x="connsiteX0" y="connsiteY0"/>
                  </a:cxn>
                  <a:cxn ang="0">
                    <a:pos x="connsiteX1" y="connsiteY1"/>
                  </a:cxn>
                  <a:cxn ang="0">
                    <a:pos x="connsiteX2" y="connsiteY2"/>
                  </a:cxn>
                </a:cxnLst>
                <a:rect l="l" t="t" r="r" b="b"/>
                <a:pathLst>
                  <a:path w="1263" h="2707">
                    <a:moveTo>
                      <a:pt x="1263" y="2707"/>
                    </a:moveTo>
                    <a:cubicBezTo>
                      <a:pt x="902" y="1805"/>
                      <a:pt x="361" y="902"/>
                      <a:pt x="0" y="0"/>
                    </a:cubicBezTo>
                    <a:cubicBezTo>
                      <a:pt x="361" y="902"/>
                      <a:pt x="722" y="1805"/>
                      <a:pt x="1263" y="2707"/>
                    </a:cubicBezTo>
                    <a:close/>
                  </a:path>
                </a:pathLst>
              </a:custGeom>
              <a:grpFill/>
              <a:ln w="1804" cap="flat">
                <a:solidFill>
                  <a:srgbClr val="414141"/>
                </a:solidFill>
                <a:prstDash val="solid"/>
                <a:miter/>
              </a:ln>
            </p:spPr>
            <p:txBody>
              <a:bodyPr rtlCol="0" anchor="ctr"/>
              <a:lstStyle/>
              <a:p>
                <a:endParaRPr lang="en-US"/>
              </a:p>
            </p:txBody>
          </p:sp>
          <p:sp>
            <p:nvSpPr>
              <p:cNvPr id="34" name="Freeform 1034">
                <a:extLst>
                  <a:ext uri="{FF2B5EF4-FFF2-40B4-BE49-F238E27FC236}">
                    <a16:creationId xmlns:a16="http://schemas.microsoft.com/office/drawing/2014/main" id="{92E1247F-2B0A-4FBE-4797-99AD89EB30F7}"/>
                  </a:ext>
                </a:extLst>
              </p:cNvPr>
              <p:cNvSpPr/>
              <p:nvPr/>
            </p:nvSpPr>
            <p:spPr>
              <a:xfrm>
                <a:off x="8286949" y="4125989"/>
                <a:ext cx="1083" cy="2346"/>
              </a:xfrm>
              <a:custGeom>
                <a:avLst/>
                <a:gdLst>
                  <a:gd name="connsiteX0" fmla="*/ 1083 w 1083"/>
                  <a:gd name="connsiteY0" fmla="*/ 2346 h 2346"/>
                  <a:gd name="connsiteX1" fmla="*/ 0 w 1083"/>
                  <a:gd name="connsiteY1" fmla="*/ 0 h 2346"/>
                  <a:gd name="connsiteX2" fmla="*/ 1083 w 1083"/>
                  <a:gd name="connsiteY2" fmla="*/ 2346 h 2346"/>
                </a:gdLst>
                <a:ahLst/>
                <a:cxnLst>
                  <a:cxn ang="0">
                    <a:pos x="connsiteX0" y="connsiteY0"/>
                  </a:cxn>
                  <a:cxn ang="0">
                    <a:pos x="connsiteX1" y="connsiteY1"/>
                  </a:cxn>
                  <a:cxn ang="0">
                    <a:pos x="connsiteX2" y="connsiteY2"/>
                  </a:cxn>
                </a:cxnLst>
                <a:rect l="l" t="t" r="r" b="b"/>
                <a:pathLst>
                  <a:path w="1083" h="2346">
                    <a:moveTo>
                      <a:pt x="1083" y="2346"/>
                    </a:moveTo>
                    <a:cubicBezTo>
                      <a:pt x="722" y="1444"/>
                      <a:pt x="361" y="722"/>
                      <a:pt x="0" y="0"/>
                    </a:cubicBezTo>
                    <a:cubicBezTo>
                      <a:pt x="361" y="722"/>
                      <a:pt x="722" y="1444"/>
                      <a:pt x="1083" y="2346"/>
                    </a:cubicBezTo>
                    <a:close/>
                  </a:path>
                </a:pathLst>
              </a:custGeom>
              <a:grpFill/>
              <a:ln w="1804" cap="flat">
                <a:solidFill>
                  <a:srgbClr val="414141"/>
                </a:solidFill>
                <a:prstDash val="solid"/>
                <a:miter/>
              </a:ln>
            </p:spPr>
            <p:txBody>
              <a:bodyPr rtlCol="0" anchor="ctr"/>
              <a:lstStyle/>
              <a:p>
                <a:endParaRPr lang="en-US"/>
              </a:p>
            </p:txBody>
          </p:sp>
          <p:sp>
            <p:nvSpPr>
              <p:cNvPr id="35" name="Freeform 1035">
                <a:extLst>
                  <a:ext uri="{FF2B5EF4-FFF2-40B4-BE49-F238E27FC236}">
                    <a16:creationId xmlns:a16="http://schemas.microsoft.com/office/drawing/2014/main" id="{34030BAB-722E-AA97-D3CF-DB5BAA9593FB}"/>
                  </a:ext>
                </a:extLst>
              </p:cNvPr>
              <p:cNvSpPr/>
              <p:nvPr/>
            </p:nvSpPr>
            <p:spPr>
              <a:xfrm>
                <a:off x="8288393" y="4129237"/>
                <a:ext cx="1624" cy="3067"/>
              </a:xfrm>
              <a:custGeom>
                <a:avLst/>
                <a:gdLst>
                  <a:gd name="connsiteX0" fmla="*/ 1624 w 1624"/>
                  <a:gd name="connsiteY0" fmla="*/ 3068 h 3067"/>
                  <a:gd name="connsiteX1" fmla="*/ 0 w 1624"/>
                  <a:gd name="connsiteY1" fmla="*/ 0 h 3067"/>
                  <a:gd name="connsiteX2" fmla="*/ 1624 w 1624"/>
                  <a:gd name="connsiteY2" fmla="*/ 3068 h 3067"/>
                </a:gdLst>
                <a:ahLst/>
                <a:cxnLst>
                  <a:cxn ang="0">
                    <a:pos x="connsiteX0" y="connsiteY0"/>
                  </a:cxn>
                  <a:cxn ang="0">
                    <a:pos x="connsiteX1" y="connsiteY1"/>
                  </a:cxn>
                  <a:cxn ang="0">
                    <a:pos x="connsiteX2" y="connsiteY2"/>
                  </a:cxn>
                </a:cxnLst>
                <a:rect l="l" t="t" r="r" b="b"/>
                <a:pathLst>
                  <a:path w="1624" h="3067">
                    <a:moveTo>
                      <a:pt x="1624" y="3068"/>
                    </a:moveTo>
                    <a:cubicBezTo>
                      <a:pt x="1083" y="1985"/>
                      <a:pt x="542" y="902"/>
                      <a:pt x="0" y="0"/>
                    </a:cubicBezTo>
                    <a:cubicBezTo>
                      <a:pt x="542" y="902"/>
                      <a:pt x="1083" y="1985"/>
                      <a:pt x="1624" y="3068"/>
                    </a:cubicBezTo>
                    <a:close/>
                  </a:path>
                </a:pathLst>
              </a:custGeom>
              <a:grpFill/>
              <a:ln w="1804" cap="flat">
                <a:solidFill>
                  <a:srgbClr val="414141"/>
                </a:solidFill>
                <a:prstDash val="solid"/>
                <a:miter/>
              </a:ln>
            </p:spPr>
            <p:txBody>
              <a:bodyPr rtlCol="0" anchor="ctr"/>
              <a:lstStyle/>
              <a:p>
                <a:endParaRPr lang="en-US"/>
              </a:p>
            </p:txBody>
          </p:sp>
          <p:sp>
            <p:nvSpPr>
              <p:cNvPr id="36" name="Freeform 1036">
                <a:extLst>
                  <a:ext uri="{FF2B5EF4-FFF2-40B4-BE49-F238E27FC236}">
                    <a16:creationId xmlns:a16="http://schemas.microsoft.com/office/drawing/2014/main" id="{443A9A16-63EB-000D-6A9F-8EEA348125CC}"/>
                  </a:ext>
                </a:extLst>
              </p:cNvPr>
              <p:cNvSpPr/>
              <p:nvPr/>
            </p:nvSpPr>
            <p:spPr>
              <a:xfrm>
                <a:off x="9116587" y="3890290"/>
                <a:ext cx="180" cy="541"/>
              </a:xfrm>
              <a:custGeom>
                <a:avLst/>
                <a:gdLst>
                  <a:gd name="connsiteX0" fmla="*/ 181 w 180"/>
                  <a:gd name="connsiteY0" fmla="*/ 0 h 541"/>
                  <a:gd name="connsiteX1" fmla="*/ 0 w 180"/>
                  <a:gd name="connsiteY1" fmla="*/ 541 h 541"/>
                  <a:gd name="connsiteX2" fmla="*/ 181 w 180"/>
                  <a:gd name="connsiteY2" fmla="*/ 0 h 541"/>
                </a:gdLst>
                <a:ahLst/>
                <a:cxnLst>
                  <a:cxn ang="0">
                    <a:pos x="connsiteX0" y="connsiteY0"/>
                  </a:cxn>
                  <a:cxn ang="0">
                    <a:pos x="connsiteX1" y="connsiteY1"/>
                  </a:cxn>
                  <a:cxn ang="0">
                    <a:pos x="connsiteX2" y="connsiteY2"/>
                  </a:cxn>
                </a:cxnLst>
                <a:rect l="l" t="t" r="r" b="b"/>
                <a:pathLst>
                  <a:path w="180" h="541">
                    <a:moveTo>
                      <a:pt x="181" y="0"/>
                    </a:moveTo>
                    <a:cubicBezTo>
                      <a:pt x="181" y="180"/>
                      <a:pt x="0" y="361"/>
                      <a:pt x="0" y="541"/>
                    </a:cubicBezTo>
                    <a:cubicBezTo>
                      <a:pt x="0" y="361"/>
                      <a:pt x="181" y="180"/>
                      <a:pt x="181" y="0"/>
                    </a:cubicBezTo>
                    <a:close/>
                  </a:path>
                </a:pathLst>
              </a:custGeom>
              <a:grpFill/>
              <a:ln w="1804" cap="flat">
                <a:solidFill>
                  <a:srgbClr val="414141"/>
                </a:solidFill>
                <a:prstDash val="solid"/>
                <a:miter/>
              </a:ln>
            </p:spPr>
            <p:txBody>
              <a:bodyPr rtlCol="0" anchor="ctr"/>
              <a:lstStyle/>
              <a:p>
                <a:endParaRPr lang="en-US"/>
              </a:p>
            </p:txBody>
          </p:sp>
          <p:sp>
            <p:nvSpPr>
              <p:cNvPr id="37" name="Freeform 1037">
                <a:extLst>
                  <a:ext uri="{FF2B5EF4-FFF2-40B4-BE49-F238E27FC236}">
                    <a16:creationId xmlns:a16="http://schemas.microsoft.com/office/drawing/2014/main" id="{A946DCBB-FF8D-B4B5-0FB6-151711BD4EDE}"/>
                  </a:ext>
                </a:extLst>
              </p:cNvPr>
              <p:cNvSpPr/>
              <p:nvPr/>
            </p:nvSpPr>
            <p:spPr>
              <a:xfrm>
                <a:off x="9608919" y="3542337"/>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0"/>
                      <a:pt x="1443" y="541"/>
                      <a:pt x="2346" y="722"/>
                    </a:cubicBezTo>
                    <a:cubicBezTo>
                      <a:pt x="1624" y="361"/>
                      <a:pt x="902" y="180"/>
                      <a:pt x="0" y="0"/>
                    </a:cubicBezTo>
                    <a:close/>
                  </a:path>
                </a:pathLst>
              </a:custGeom>
              <a:grpFill/>
              <a:ln w="1804" cap="flat">
                <a:solidFill>
                  <a:srgbClr val="414141"/>
                </a:solidFill>
                <a:prstDash val="solid"/>
                <a:miter/>
              </a:ln>
            </p:spPr>
            <p:txBody>
              <a:bodyPr rtlCol="0" anchor="ctr"/>
              <a:lstStyle/>
              <a:p>
                <a:endParaRPr lang="en-US"/>
              </a:p>
            </p:txBody>
          </p:sp>
          <p:sp>
            <p:nvSpPr>
              <p:cNvPr id="38" name="Freeform 1038">
                <a:extLst>
                  <a:ext uri="{FF2B5EF4-FFF2-40B4-BE49-F238E27FC236}">
                    <a16:creationId xmlns:a16="http://schemas.microsoft.com/office/drawing/2014/main" id="{BA2CD874-F4A9-ADC4-8F95-93F8F94359C8}"/>
                  </a:ext>
                </a:extLst>
              </p:cNvPr>
              <p:cNvSpPr/>
              <p:nvPr/>
            </p:nvSpPr>
            <p:spPr>
              <a:xfrm>
                <a:off x="9590872" y="3536742"/>
                <a:ext cx="13535" cy="4150"/>
              </a:xfrm>
              <a:custGeom>
                <a:avLst/>
                <a:gdLst>
                  <a:gd name="connsiteX0" fmla="*/ 0 w 13535"/>
                  <a:gd name="connsiteY0" fmla="*/ 0 h 4150"/>
                  <a:gd name="connsiteX1" fmla="*/ 13536 w 13535"/>
                  <a:gd name="connsiteY1" fmla="*/ 4151 h 4150"/>
                  <a:gd name="connsiteX2" fmla="*/ 0 w 13535"/>
                  <a:gd name="connsiteY2" fmla="*/ 0 h 4150"/>
                </a:gdLst>
                <a:ahLst/>
                <a:cxnLst>
                  <a:cxn ang="0">
                    <a:pos x="connsiteX0" y="connsiteY0"/>
                  </a:cxn>
                  <a:cxn ang="0">
                    <a:pos x="connsiteX1" y="connsiteY1"/>
                  </a:cxn>
                  <a:cxn ang="0">
                    <a:pos x="connsiteX2" y="connsiteY2"/>
                  </a:cxn>
                </a:cxnLst>
                <a:rect l="l" t="t" r="r" b="b"/>
                <a:pathLst>
                  <a:path w="13535" h="4150">
                    <a:moveTo>
                      <a:pt x="0" y="0"/>
                    </a:moveTo>
                    <a:cubicBezTo>
                      <a:pt x="4692" y="1444"/>
                      <a:pt x="9204" y="2888"/>
                      <a:pt x="13536" y="4151"/>
                    </a:cubicBezTo>
                    <a:cubicBezTo>
                      <a:pt x="9385" y="2888"/>
                      <a:pt x="4873" y="1444"/>
                      <a:pt x="0" y="0"/>
                    </a:cubicBezTo>
                    <a:close/>
                  </a:path>
                </a:pathLst>
              </a:custGeom>
              <a:grpFill/>
              <a:ln w="1804" cap="flat">
                <a:solidFill>
                  <a:srgbClr val="414141"/>
                </a:solidFill>
                <a:prstDash val="solid"/>
                <a:miter/>
              </a:ln>
            </p:spPr>
            <p:txBody>
              <a:bodyPr rtlCol="0" anchor="ctr"/>
              <a:lstStyle/>
              <a:p>
                <a:endParaRPr lang="en-US"/>
              </a:p>
            </p:txBody>
          </p:sp>
          <p:sp>
            <p:nvSpPr>
              <p:cNvPr id="39" name="Freeform 1039">
                <a:extLst>
                  <a:ext uri="{FF2B5EF4-FFF2-40B4-BE49-F238E27FC236}">
                    <a16:creationId xmlns:a16="http://schemas.microsoft.com/office/drawing/2014/main" id="{782B9EB2-D607-67E2-EF4B-98B410AA141E}"/>
                  </a:ext>
                </a:extLst>
              </p:cNvPr>
              <p:cNvSpPr/>
              <p:nvPr/>
            </p:nvSpPr>
            <p:spPr>
              <a:xfrm>
                <a:off x="9534023" y="3519597"/>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3" y="361"/>
                      <a:pt x="2888" y="902"/>
                      <a:pt x="4331" y="1263"/>
                    </a:cubicBezTo>
                    <a:cubicBezTo>
                      <a:pt x="2888" y="902"/>
                      <a:pt x="1443" y="542"/>
                      <a:pt x="0" y="0"/>
                    </a:cubicBezTo>
                    <a:close/>
                  </a:path>
                </a:pathLst>
              </a:custGeom>
              <a:grpFill/>
              <a:ln w="1804" cap="flat">
                <a:solidFill>
                  <a:srgbClr val="414141"/>
                </a:solidFill>
                <a:prstDash val="solid"/>
                <a:miter/>
              </a:ln>
            </p:spPr>
            <p:txBody>
              <a:bodyPr rtlCol="0" anchor="ctr"/>
              <a:lstStyle/>
              <a:p>
                <a:endParaRPr lang="en-US"/>
              </a:p>
            </p:txBody>
          </p:sp>
          <p:sp>
            <p:nvSpPr>
              <p:cNvPr id="40" name="Freeform 1040">
                <a:extLst>
                  <a:ext uri="{FF2B5EF4-FFF2-40B4-BE49-F238E27FC236}">
                    <a16:creationId xmlns:a16="http://schemas.microsoft.com/office/drawing/2014/main" id="{69B23C0C-D2F5-9B12-832D-03723F190696}"/>
                  </a:ext>
                </a:extLst>
              </p:cNvPr>
              <p:cNvSpPr/>
              <p:nvPr/>
            </p:nvSpPr>
            <p:spPr>
              <a:xfrm>
                <a:off x="9605490" y="3541254"/>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1"/>
                      <a:pt x="1624" y="542"/>
                      <a:pt x="2346" y="722"/>
                    </a:cubicBezTo>
                    <a:cubicBezTo>
                      <a:pt x="1443" y="361"/>
                      <a:pt x="722" y="181"/>
                      <a:pt x="0" y="0"/>
                    </a:cubicBezTo>
                    <a:close/>
                  </a:path>
                </a:pathLst>
              </a:custGeom>
              <a:grpFill/>
              <a:ln w="1804" cap="flat">
                <a:solidFill>
                  <a:srgbClr val="414141"/>
                </a:solidFill>
                <a:prstDash val="solid"/>
                <a:miter/>
              </a:ln>
            </p:spPr>
            <p:txBody>
              <a:bodyPr rtlCol="0" anchor="ctr"/>
              <a:lstStyle/>
              <a:p>
                <a:endParaRPr lang="en-US"/>
              </a:p>
            </p:txBody>
          </p:sp>
          <p:sp>
            <p:nvSpPr>
              <p:cNvPr id="41" name="Freeform 1041">
                <a:extLst>
                  <a:ext uri="{FF2B5EF4-FFF2-40B4-BE49-F238E27FC236}">
                    <a16:creationId xmlns:a16="http://schemas.microsoft.com/office/drawing/2014/main" id="{24FEEDBA-E81F-4E5E-5BC2-249648284D49}"/>
                  </a:ext>
                </a:extLst>
              </p:cNvPr>
              <p:cNvSpPr/>
              <p:nvPr/>
            </p:nvSpPr>
            <p:spPr>
              <a:xfrm>
                <a:off x="9529330" y="3518154"/>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4" y="361"/>
                      <a:pt x="2888" y="902"/>
                      <a:pt x="4331" y="1263"/>
                    </a:cubicBezTo>
                    <a:cubicBezTo>
                      <a:pt x="2888" y="902"/>
                      <a:pt x="1444" y="541"/>
                      <a:pt x="0" y="0"/>
                    </a:cubicBezTo>
                    <a:close/>
                  </a:path>
                </a:pathLst>
              </a:custGeom>
              <a:grpFill/>
              <a:ln w="1804" cap="flat">
                <a:solidFill>
                  <a:srgbClr val="414141"/>
                </a:solidFill>
                <a:prstDash val="solid"/>
                <a:miter/>
              </a:ln>
            </p:spPr>
            <p:txBody>
              <a:bodyPr rtlCol="0" anchor="ctr"/>
              <a:lstStyle/>
              <a:p>
                <a:endParaRPr lang="en-US"/>
              </a:p>
            </p:txBody>
          </p:sp>
          <p:sp>
            <p:nvSpPr>
              <p:cNvPr id="42" name="Freeform 1042">
                <a:extLst>
                  <a:ext uri="{FF2B5EF4-FFF2-40B4-BE49-F238E27FC236}">
                    <a16:creationId xmlns:a16="http://schemas.microsoft.com/office/drawing/2014/main" id="{424B8828-3B60-E82B-3D1E-F3AEDC8D5165}"/>
                  </a:ext>
                </a:extLst>
              </p:cNvPr>
              <p:cNvSpPr/>
              <p:nvPr/>
            </p:nvSpPr>
            <p:spPr>
              <a:xfrm>
                <a:off x="9515073" y="3514003"/>
                <a:ext cx="3970" cy="1082"/>
              </a:xfrm>
              <a:custGeom>
                <a:avLst/>
                <a:gdLst>
                  <a:gd name="connsiteX0" fmla="*/ 0 w 3970"/>
                  <a:gd name="connsiteY0" fmla="*/ 0 h 1082"/>
                  <a:gd name="connsiteX1" fmla="*/ 3971 w 3970"/>
                  <a:gd name="connsiteY1" fmla="*/ 1083 h 1082"/>
                  <a:gd name="connsiteX2" fmla="*/ 0 w 3970"/>
                  <a:gd name="connsiteY2" fmla="*/ 0 h 1082"/>
                </a:gdLst>
                <a:ahLst/>
                <a:cxnLst>
                  <a:cxn ang="0">
                    <a:pos x="connsiteX0" y="connsiteY0"/>
                  </a:cxn>
                  <a:cxn ang="0">
                    <a:pos x="connsiteX1" y="connsiteY1"/>
                  </a:cxn>
                  <a:cxn ang="0">
                    <a:pos x="connsiteX2" y="connsiteY2"/>
                  </a:cxn>
                </a:cxnLst>
                <a:rect l="l" t="t" r="r" b="b"/>
                <a:pathLst>
                  <a:path w="3970" h="1082">
                    <a:moveTo>
                      <a:pt x="0" y="0"/>
                    </a:moveTo>
                    <a:cubicBezTo>
                      <a:pt x="1264" y="361"/>
                      <a:pt x="2707" y="722"/>
                      <a:pt x="3971" y="108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45" name="Freeform 1043">
                <a:extLst>
                  <a:ext uri="{FF2B5EF4-FFF2-40B4-BE49-F238E27FC236}">
                    <a16:creationId xmlns:a16="http://schemas.microsoft.com/office/drawing/2014/main" id="{9DC88A29-08F8-D830-1F35-285D4B5F03B7}"/>
                  </a:ext>
                </a:extLst>
              </p:cNvPr>
              <p:cNvSpPr/>
              <p:nvPr/>
            </p:nvSpPr>
            <p:spPr>
              <a:xfrm>
                <a:off x="9612529" y="3543420"/>
                <a:ext cx="1985" cy="541"/>
              </a:xfrm>
              <a:custGeom>
                <a:avLst/>
                <a:gdLst>
                  <a:gd name="connsiteX0" fmla="*/ 0 w 1985"/>
                  <a:gd name="connsiteY0" fmla="*/ 0 h 541"/>
                  <a:gd name="connsiteX1" fmla="*/ 1985 w 1985"/>
                  <a:gd name="connsiteY1" fmla="*/ 541 h 541"/>
                  <a:gd name="connsiteX2" fmla="*/ 0 w 1985"/>
                  <a:gd name="connsiteY2" fmla="*/ 0 h 541"/>
                </a:gdLst>
                <a:ahLst/>
                <a:cxnLst>
                  <a:cxn ang="0">
                    <a:pos x="connsiteX0" y="connsiteY0"/>
                  </a:cxn>
                  <a:cxn ang="0">
                    <a:pos x="connsiteX1" y="connsiteY1"/>
                  </a:cxn>
                  <a:cxn ang="0">
                    <a:pos x="connsiteX2" y="connsiteY2"/>
                  </a:cxn>
                </a:cxnLst>
                <a:rect l="l" t="t" r="r" b="b"/>
                <a:pathLst>
                  <a:path w="1985" h="541">
                    <a:moveTo>
                      <a:pt x="0" y="0"/>
                    </a:moveTo>
                    <a:cubicBezTo>
                      <a:pt x="722" y="180"/>
                      <a:pt x="1264" y="361"/>
                      <a:pt x="1985" y="541"/>
                    </a:cubicBezTo>
                    <a:cubicBezTo>
                      <a:pt x="1264"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48" name="Freeform 1044">
                <a:extLst>
                  <a:ext uri="{FF2B5EF4-FFF2-40B4-BE49-F238E27FC236}">
                    <a16:creationId xmlns:a16="http://schemas.microsoft.com/office/drawing/2014/main" id="{FCC21B9C-FBE0-F00B-ED9F-35C6C30ADD34}"/>
                  </a:ext>
                </a:extLst>
              </p:cNvPr>
              <p:cNvSpPr/>
              <p:nvPr/>
            </p:nvSpPr>
            <p:spPr>
              <a:xfrm>
                <a:off x="9519765" y="3515446"/>
                <a:ext cx="3969" cy="1263"/>
              </a:xfrm>
              <a:custGeom>
                <a:avLst/>
                <a:gdLst>
                  <a:gd name="connsiteX0" fmla="*/ 0 w 3969"/>
                  <a:gd name="connsiteY0" fmla="*/ 0 h 1263"/>
                  <a:gd name="connsiteX1" fmla="*/ 3970 w 3969"/>
                  <a:gd name="connsiteY1" fmla="*/ 1263 h 1263"/>
                  <a:gd name="connsiteX2" fmla="*/ 0 w 3969"/>
                  <a:gd name="connsiteY2" fmla="*/ 0 h 1263"/>
                </a:gdLst>
                <a:ahLst/>
                <a:cxnLst>
                  <a:cxn ang="0">
                    <a:pos x="connsiteX0" y="connsiteY0"/>
                  </a:cxn>
                  <a:cxn ang="0">
                    <a:pos x="connsiteX1" y="connsiteY1"/>
                  </a:cxn>
                  <a:cxn ang="0">
                    <a:pos x="connsiteX2" y="connsiteY2"/>
                  </a:cxn>
                </a:cxnLst>
                <a:rect l="l" t="t" r="r" b="b"/>
                <a:pathLst>
                  <a:path w="3969" h="1263">
                    <a:moveTo>
                      <a:pt x="0" y="0"/>
                    </a:moveTo>
                    <a:cubicBezTo>
                      <a:pt x="1263" y="361"/>
                      <a:pt x="2707" y="722"/>
                      <a:pt x="3970" y="1263"/>
                    </a:cubicBezTo>
                    <a:cubicBezTo>
                      <a:pt x="2707" y="722"/>
                      <a:pt x="1443" y="361"/>
                      <a:pt x="0" y="0"/>
                    </a:cubicBezTo>
                    <a:close/>
                  </a:path>
                </a:pathLst>
              </a:custGeom>
              <a:grpFill/>
              <a:ln w="1804" cap="flat">
                <a:solidFill>
                  <a:srgbClr val="414141"/>
                </a:solidFill>
                <a:prstDash val="solid"/>
                <a:miter/>
              </a:ln>
            </p:spPr>
            <p:txBody>
              <a:bodyPr rtlCol="0" anchor="ctr"/>
              <a:lstStyle/>
              <a:p>
                <a:endParaRPr lang="en-US"/>
              </a:p>
            </p:txBody>
          </p:sp>
          <p:sp>
            <p:nvSpPr>
              <p:cNvPr id="49" name="Freeform 1045">
                <a:extLst>
                  <a:ext uri="{FF2B5EF4-FFF2-40B4-BE49-F238E27FC236}">
                    <a16:creationId xmlns:a16="http://schemas.microsoft.com/office/drawing/2014/main" id="{7CE2E849-B249-1E30-D832-96513D7764F9}"/>
                  </a:ext>
                </a:extLst>
              </p:cNvPr>
              <p:cNvSpPr/>
              <p:nvPr/>
            </p:nvSpPr>
            <p:spPr>
              <a:xfrm>
                <a:off x="9524818" y="3516890"/>
                <a:ext cx="4151" cy="1263"/>
              </a:xfrm>
              <a:custGeom>
                <a:avLst/>
                <a:gdLst>
                  <a:gd name="connsiteX0" fmla="*/ 0 w 4151"/>
                  <a:gd name="connsiteY0" fmla="*/ 0 h 1263"/>
                  <a:gd name="connsiteX1" fmla="*/ 4151 w 4151"/>
                  <a:gd name="connsiteY1" fmla="*/ 1263 h 1263"/>
                  <a:gd name="connsiteX2" fmla="*/ 0 w 4151"/>
                  <a:gd name="connsiteY2" fmla="*/ 0 h 1263"/>
                </a:gdLst>
                <a:ahLst/>
                <a:cxnLst>
                  <a:cxn ang="0">
                    <a:pos x="connsiteX0" y="connsiteY0"/>
                  </a:cxn>
                  <a:cxn ang="0">
                    <a:pos x="connsiteX1" y="connsiteY1"/>
                  </a:cxn>
                  <a:cxn ang="0">
                    <a:pos x="connsiteX2" y="connsiteY2"/>
                  </a:cxn>
                </a:cxnLst>
                <a:rect l="l" t="t" r="r" b="b"/>
                <a:pathLst>
                  <a:path w="4151" h="1263">
                    <a:moveTo>
                      <a:pt x="0" y="0"/>
                    </a:moveTo>
                    <a:cubicBezTo>
                      <a:pt x="1444" y="361"/>
                      <a:pt x="2707" y="902"/>
                      <a:pt x="4151" y="126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0" name="Freeform 1046">
                <a:extLst>
                  <a:ext uri="{FF2B5EF4-FFF2-40B4-BE49-F238E27FC236}">
                    <a16:creationId xmlns:a16="http://schemas.microsoft.com/office/drawing/2014/main" id="{72BF6F1A-3D09-C274-964A-82FE77B96C53}"/>
                  </a:ext>
                </a:extLst>
              </p:cNvPr>
              <p:cNvSpPr/>
              <p:nvPr/>
            </p:nvSpPr>
            <p:spPr>
              <a:xfrm>
                <a:off x="9574449" y="3531689"/>
                <a:ext cx="3609" cy="1082"/>
              </a:xfrm>
              <a:custGeom>
                <a:avLst/>
                <a:gdLst>
                  <a:gd name="connsiteX0" fmla="*/ 0 w 3609"/>
                  <a:gd name="connsiteY0" fmla="*/ 0 h 1082"/>
                  <a:gd name="connsiteX1" fmla="*/ 3609 w 3609"/>
                  <a:gd name="connsiteY1" fmla="*/ 1083 h 1082"/>
                  <a:gd name="connsiteX2" fmla="*/ 0 w 3609"/>
                  <a:gd name="connsiteY2" fmla="*/ 0 h 1082"/>
                </a:gdLst>
                <a:ahLst/>
                <a:cxnLst>
                  <a:cxn ang="0">
                    <a:pos x="connsiteX0" y="connsiteY0"/>
                  </a:cxn>
                  <a:cxn ang="0">
                    <a:pos x="connsiteX1" y="connsiteY1"/>
                  </a:cxn>
                  <a:cxn ang="0">
                    <a:pos x="connsiteX2" y="connsiteY2"/>
                  </a:cxn>
                </a:cxnLst>
                <a:rect l="l" t="t" r="r" b="b"/>
                <a:pathLst>
                  <a:path w="3609" h="1082">
                    <a:moveTo>
                      <a:pt x="0" y="0"/>
                    </a:moveTo>
                    <a:cubicBezTo>
                      <a:pt x="1264" y="361"/>
                      <a:pt x="2526" y="722"/>
                      <a:pt x="3609" y="1083"/>
                    </a:cubicBezTo>
                    <a:cubicBezTo>
                      <a:pt x="2526" y="902"/>
                      <a:pt x="1264" y="541"/>
                      <a:pt x="0" y="0"/>
                    </a:cubicBezTo>
                    <a:close/>
                  </a:path>
                </a:pathLst>
              </a:custGeom>
              <a:grpFill/>
              <a:ln w="1804" cap="flat">
                <a:solidFill>
                  <a:srgbClr val="414141"/>
                </a:solidFill>
                <a:prstDash val="solid"/>
                <a:miter/>
              </a:ln>
            </p:spPr>
            <p:txBody>
              <a:bodyPr rtlCol="0" anchor="ctr"/>
              <a:lstStyle/>
              <a:p>
                <a:endParaRPr lang="en-US"/>
              </a:p>
            </p:txBody>
          </p:sp>
          <p:sp>
            <p:nvSpPr>
              <p:cNvPr id="51" name="Freeform 1047">
                <a:extLst>
                  <a:ext uri="{FF2B5EF4-FFF2-40B4-BE49-F238E27FC236}">
                    <a16:creationId xmlns:a16="http://schemas.microsoft.com/office/drawing/2014/main" id="{4666588A-0C64-78C0-02D3-AAE7BEC8CC2D}"/>
                  </a:ext>
                </a:extLst>
              </p:cNvPr>
              <p:cNvSpPr/>
              <p:nvPr/>
            </p:nvSpPr>
            <p:spPr>
              <a:xfrm>
                <a:off x="9582931" y="3534396"/>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346" y="722"/>
                      <a:pt x="3429" y="1083"/>
                    </a:cubicBezTo>
                    <a:cubicBezTo>
                      <a:pt x="2346" y="722"/>
                      <a:pt x="1263" y="361"/>
                      <a:pt x="0" y="0"/>
                    </a:cubicBezTo>
                    <a:close/>
                  </a:path>
                </a:pathLst>
              </a:custGeom>
              <a:grpFill/>
              <a:ln w="1804" cap="flat">
                <a:solidFill>
                  <a:srgbClr val="414141"/>
                </a:solidFill>
                <a:prstDash val="solid"/>
                <a:miter/>
              </a:ln>
            </p:spPr>
            <p:txBody>
              <a:bodyPr rtlCol="0" anchor="ctr"/>
              <a:lstStyle/>
              <a:p>
                <a:endParaRPr lang="en-US"/>
              </a:p>
            </p:txBody>
          </p:sp>
          <p:sp>
            <p:nvSpPr>
              <p:cNvPr id="56" name="Freeform 1048">
                <a:extLst>
                  <a:ext uri="{FF2B5EF4-FFF2-40B4-BE49-F238E27FC236}">
                    <a16:creationId xmlns:a16="http://schemas.microsoft.com/office/drawing/2014/main" id="{7EA22310-DD69-FC6E-5898-47573194BE6B}"/>
                  </a:ext>
                </a:extLst>
              </p:cNvPr>
              <p:cNvSpPr/>
              <p:nvPr/>
            </p:nvSpPr>
            <p:spPr>
              <a:xfrm>
                <a:off x="9570117" y="3530426"/>
                <a:ext cx="3790" cy="1083"/>
              </a:xfrm>
              <a:custGeom>
                <a:avLst/>
                <a:gdLst>
                  <a:gd name="connsiteX0" fmla="*/ 0 w 3790"/>
                  <a:gd name="connsiteY0" fmla="*/ 0 h 1083"/>
                  <a:gd name="connsiteX1" fmla="*/ 3790 w 3790"/>
                  <a:gd name="connsiteY1" fmla="*/ 1083 h 1083"/>
                  <a:gd name="connsiteX2" fmla="*/ 0 w 3790"/>
                  <a:gd name="connsiteY2" fmla="*/ 0 h 1083"/>
                </a:gdLst>
                <a:ahLst/>
                <a:cxnLst>
                  <a:cxn ang="0">
                    <a:pos x="connsiteX0" y="connsiteY0"/>
                  </a:cxn>
                  <a:cxn ang="0">
                    <a:pos x="connsiteX1" y="connsiteY1"/>
                  </a:cxn>
                  <a:cxn ang="0">
                    <a:pos x="connsiteX2" y="connsiteY2"/>
                  </a:cxn>
                </a:cxnLst>
                <a:rect l="l" t="t" r="r" b="b"/>
                <a:pathLst>
                  <a:path w="3790" h="1083">
                    <a:moveTo>
                      <a:pt x="0" y="0"/>
                    </a:moveTo>
                    <a:cubicBezTo>
                      <a:pt x="1264" y="361"/>
                      <a:pt x="2526" y="722"/>
                      <a:pt x="3790" y="1083"/>
                    </a:cubicBezTo>
                    <a:cubicBezTo>
                      <a:pt x="2526"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7" name="Freeform 1049">
                <a:extLst>
                  <a:ext uri="{FF2B5EF4-FFF2-40B4-BE49-F238E27FC236}">
                    <a16:creationId xmlns:a16="http://schemas.microsoft.com/office/drawing/2014/main" id="{DDEBADF7-AA2B-6BBA-7E60-ABD3964D6D58}"/>
                  </a:ext>
                </a:extLst>
              </p:cNvPr>
              <p:cNvSpPr/>
              <p:nvPr/>
            </p:nvSpPr>
            <p:spPr>
              <a:xfrm>
                <a:off x="9587082" y="3535659"/>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166" y="722"/>
                      <a:pt x="3429" y="1083"/>
                    </a:cubicBezTo>
                    <a:cubicBezTo>
                      <a:pt x="2347" y="542"/>
                      <a:pt x="1083" y="361"/>
                      <a:pt x="0" y="0"/>
                    </a:cubicBezTo>
                    <a:close/>
                  </a:path>
                </a:pathLst>
              </a:custGeom>
              <a:grpFill/>
              <a:ln w="1804" cap="flat">
                <a:solidFill>
                  <a:srgbClr val="414141"/>
                </a:solidFill>
                <a:prstDash val="solid"/>
                <a:miter/>
              </a:ln>
            </p:spPr>
            <p:txBody>
              <a:bodyPr rtlCol="0" anchor="ctr"/>
              <a:lstStyle/>
              <a:p>
                <a:endParaRPr lang="en-US"/>
              </a:p>
            </p:txBody>
          </p:sp>
          <p:sp>
            <p:nvSpPr>
              <p:cNvPr id="58" name="Freeform 1050">
                <a:extLst>
                  <a:ext uri="{FF2B5EF4-FFF2-40B4-BE49-F238E27FC236}">
                    <a16:creationId xmlns:a16="http://schemas.microsoft.com/office/drawing/2014/main" id="{33FA6279-4F2D-3926-67CF-EAFF51EA5593}"/>
                  </a:ext>
                </a:extLst>
              </p:cNvPr>
              <p:cNvSpPr/>
              <p:nvPr/>
            </p:nvSpPr>
            <p:spPr>
              <a:xfrm>
                <a:off x="9619026" y="3545405"/>
                <a:ext cx="1624" cy="541"/>
              </a:xfrm>
              <a:custGeom>
                <a:avLst/>
                <a:gdLst>
                  <a:gd name="connsiteX0" fmla="*/ 0 w 1624"/>
                  <a:gd name="connsiteY0" fmla="*/ 0 h 541"/>
                  <a:gd name="connsiteX1" fmla="*/ 1624 w 1624"/>
                  <a:gd name="connsiteY1" fmla="*/ 542 h 541"/>
                  <a:gd name="connsiteX2" fmla="*/ 0 w 1624"/>
                  <a:gd name="connsiteY2" fmla="*/ 0 h 541"/>
                </a:gdLst>
                <a:ahLst/>
                <a:cxnLst>
                  <a:cxn ang="0">
                    <a:pos x="connsiteX0" y="connsiteY0"/>
                  </a:cxn>
                  <a:cxn ang="0">
                    <a:pos x="connsiteX1" y="connsiteY1"/>
                  </a:cxn>
                  <a:cxn ang="0">
                    <a:pos x="connsiteX2" y="connsiteY2"/>
                  </a:cxn>
                </a:cxnLst>
                <a:rect l="l" t="t" r="r" b="b"/>
                <a:pathLst>
                  <a:path w="1624" h="541">
                    <a:moveTo>
                      <a:pt x="0" y="0"/>
                    </a:moveTo>
                    <a:cubicBezTo>
                      <a:pt x="541" y="180"/>
                      <a:pt x="1083" y="361"/>
                      <a:pt x="1624" y="542"/>
                    </a:cubicBezTo>
                    <a:cubicBezTo>
                      <a:pt x="1083"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59" name="Freeform 1051">
                <a:extLst>
                  <a:ext uri="{FF2B5EF4-FFF2-40B4-BE49-F238E27FC236}">
                    <a16:creationId xmlns:a16="http://schemas.microsoft.com/office/drawing/2014/main" id="{9F974627-1342-DADB-2B03-CB575948CA8E}"/>
                  </a:ext>
                </a:extLst>
              </p:cNvPr>
              <p:cNvSpPr/>
              <p:nvPr/>
            </p:nvSpPr>
            <p:spPr>
              <a:xfrm>
                <a:off x="9578780" y="3533133"/>
                <a:ext cx="3609" cy="1083"/>
              </a:xfrm>
              <a:custGeom>
                <a:avLst/>
                <a:gdLst>
                  <a:gd name="connsiteX0" fmla="*/ 0 w 3609"/>
                  <a:gd name="connsiteY0" fmla="*/ 0 h 1083"/>
                  <a:gd name="connsiteX1" fmla="*/ 3609 w 3609"/>
                  <a:gd name="connsiteY1" fmla="*/ 1083 h 1083"/>
                  <a:gd name="connsiteX2" fmla="*/ 0 w 3609"/>
                  <a:gd name="connsiteY2" fmla="*/ 0 h 1083"/>
                </a:gdLst>
                <a:ahLst/>
                <a:cxnLst>
                  <a:cxn ang="0">
                    <a:pos x="connsiteX0" y="connsiteY0"/>
                  </a:cxn>
                  <a:cxn ang="0">
                    <a:pos x="connsiteX1" y="connsiteY1"/>
                  </a:cxn>
                  <a:cxn ang="0">
                    <a:pos x="connsiteX2" y="connsiteY2"/>
                  </a:cxn>
                </a:cxnLst>
                <a:rect l="l" t="t" r="r" b="b"/>
                <a:pathLst>
                  <a:path w="3609" h="1083">
                    <a:moveTo>
                      <a:pt x="0" y="0"/>
                    </a:moveTo>
                    <a:cubicBezTo>
                      <a:pt x="1264" y="361"/>
                      <a:pt x="2347" y="722"/>
                      <a:pt x="3609" y="1083"/>
                    </a:cubicBezTo>
                    <a:cubicBezTo>
                      <a:pt x="2347" y="722"/>
                      <a:pt x="1083" y="361"/>
                      <a:pt x="0" y="0"/>
                    </a:cubicBezTo>
                    <a:close/>
                  </a:path>
                </a:pathLst>
              </a:custGeom>
              <a:grpFill/>
              <a:ln w="1804" cap="flat">
                <a:solidFill>
                  <a:srgbClr val="414141"/>
                </a:solidFill>
                <a:prstDash val="solid"/>
                <a:miter/>
              </a:ln>
            </p:spPr>
            <p:txBody>
              <a:bodyPr rtlCol="0" anchor="ctr"/>
              <a:lstStyle/>
              <a:p>
                <a:endParaRPr lang="en-US"/>
              </a:p>
            </p:txBody>
          </p:sp>
          <p:sp>
            <p:nvSpPr>
              <p:cNvPr id="60" name="Freeform 1052">
                <a:extLst>
                  <a:ext uri="{FF2B5EF4-FFF2-40B4-BE49-F238E27FC236}">
                    <a16:creationId xmlns:a16="http://schemas.microsoft.com/office/drawing/2014/main" id="{9700D1F7-9602-4D2A-3305-98212FDC5195}"/>
                  </a:ext>
                </a:extLst>
              </p:cNvPr>
              <p:cNvSpPr/>
              <p:nvPr/>
            </p:nvSpPr>
            <p:spPr>
              <a:xfrm>
                <a:off x="8280814" y="4107400"/>
                <a:ext cx="360" cy="1804"/>
              </a:xfrm>
              <a:custGeom>
                <a:avLst/>
                <a:gdLst>
                  <a:gd name="connsiteX0" fmla="*/ 361 w 360"/>
                  <a:gd name="connsiteY0" fmla="*/ 1805 h 1804"/>
                  <a:gd name="connsiteX1" fmla="*/ 0 w 360"/>
                  <a:gd name="connsiteY1" fmla="*/ 0 h 1804"/>
                  <a:gd name="connsiteX2" fmla="*/ 361 w 360"/>
                  <a:gd name="connsiteY2" fmla="*/ 1805 h 1804"/>
                </a:gdLst>
                <a:ahLst/>
                <a:cxnLst>
                  <a:cxn ang="0">
                    <a:pos x="connsiteX0" y="connsiteY0"/>
                  </a:cxn>
                  <a:cxn ang="0">
                    <a:pos x="connsiteX1" y="connsiteY1"/>
                  </a:cxn>
                  <a:cxn ang="0">
                    <a:pos x="connsiteX2" y="connsiteY2"/>
                  </a:cxn>
                </a:cxnLst>
                <a:rect l="l" t="t" r="r" b="b"/>
                <a:pathLst>
                  <a:path w="360" h="1804">
                    <a:moveTo>
                      <a:pt x="361" y="1805"/>
                    </a:moveTo>
                    <a:cubicBezTo>
                      <a:pt x="180" y="1264"/>
                      <a:pt x="180" y="542"/>
                      <a:pt x="0" y="0"/>
                    </a:cubicBezTo>
                    <a:cubicBezTo>
                      <a:pt x="180" y="722"/>
                      <a:pt x="180" y="1264"/>
                      <a:pt x="361" y="1805"/>
                    </a:cubicBezTo>
                    <a:close/>
                  </a:path>
                </a:pathLst>
              </a:custGeom>
              <a:grpFill/>
              <a:ln w="1804" cap="flat">
                <a:solidFill>
                  <a:srgbClr val="414141"/>
                </a:solidFill>
                <a:prstDash val="solid"/>
                <a:miter/>
              </a:ln>
            </p:spPr>
            <p:txBody>
              <a:bodyPr rtlCol="0" anchor="ctr"/>
              <a:lstStyle/>
              <a:p>
                <a:endParaRPr lang="en-US"/>
              </a:p>
            </p:txBody>
          </p:sp>
          <p:sp>
            <p:nvSpPr>
              <p:cNvPr id="61" name="Freeform 1053">
                <a:extLst>
                  <a:ext uri="{FF2B5EF4-FFF2-40B4-BE49-F238E27FC236}">
                    <a16:creationId xmlns:a16="http://schemas.microsoft.com/office/drawing/2014/main" id="{1C93775C-9DD6-6E7B-C0C7-CC9249570EA0}"/>
                  </a:ext>
                </a:extLst>
              </p:cNvPr>
              <p:cNvSpPr/>
              <p:nvPr/>
            </p:nvSpPr>
            <p:spPr>
              <a:xfrm>
                <a:off x="9615777" y="3544503"/>
                <a:ext cx="1804" cy="541"/>
              </a:xfrm>
              <a:custGeom>
                <a:avLst/>
                <a:gdLst>
                  <a:gd name="connsiteX0" fmla="*/ 0 w 1804"/>
                  <a:gd name="connsiteY0" fmla="*/ 0 h 541"/>
                  <a:gd name="connsiteX1" fmla="*/ 1805 w 1804"/>
                  <a:gd name="connsiteY1" fmla="*/ 542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542" y="180"/>
                      <a:pt x="1264" y="361"/>
                      <a:pt x="1805" y="542"/>
                    </a:cubicBezTo>
                    <a:cubicBezTo>
                      <a:pt x="1264" y="361"/>
                      <a:pt x="723" y="180"/>
                      <a:pt x="0" y="0"/>
                    </a:cubicBezTo>
                    <a:close/>
                  </a:path>
                </a:pathLst>
              </a:custGeom>
              <a:grpFill/>
              <a:ln w="1804" cap="flat">
                <a:solidFill>
                  <a:srgbClr val="414141"/>
                </a:solidFill>
                <a:prstDash val="solid"/>
                <a:miter/>
              </a:ln>
            </p:spPr>
            <p:txBody>
              <a:bodyPr rtlCol="0" anchor="ctr"/>
              <a:lstStyle/>
              <a:p>
                <a:endParaRPr lang="en-US"/>
              </a:p>
            </p:txBody>
          </p:sp>
          <p:sp>
            <p:nvSpPr>
              <p:cNvPr id="62" name="Freeform 1054">
                <a:extLst>
                  <a:ext uri="{FF2B5EF4-FFF2-40B4-BE49-F238E27FC236}">
                    <a16:creationId xmlns:a16="http://schemas.microsoft.com/office/drawing/2014/main" id="{92CA3341-934B-55EF-5EAE-796B6203A588}"/>
                  </a:ext>
                </a:extLst>
              </p:cNvPr>
              <p:cNvSpPr/>
              <p:nvPr/>
            </p:nvSpPr>
            <p:spPr>
              <a:xfrm>
                <a:off x="8280272" y="4102888"/>
                <a:ext cx="541" cy="4150"/>
              </a:xfrm>
              <a:custGeom>
                <a:avLst/>
                <a:gdLst>
                  <a:gd name="connsiteX0" fmla="*/ 542 w 541"/>
                  <a:gd name="connsiteY0" fmla="*/ 4151 h 4150"/>
                  <a:gd name="connsiteX1" fmla="*/ 0 w 541"/>
                  <a:gd name="connsiteY1" fmla="*/ 0 h 4150"/>
                  <a:gd name="connsiteX2" fmla="*/ 542 w 541"/>
                  <a:gd name="connsiteY2" fmla="*/ 4151 h 4150"/>
                </a:gdLst>
                <a:ahLst/>
                <a:cxnLst>
                  <a:cxn ang="0">
                    <a:pos x="connsiteX0" y="connsiteY0"/>
                  </a:cxn>
                  <a:cxn ang="0">
                    <a:pos x="connsiteX1" y="connsiteY1"/>
                  </a:cxn>
                  <a:cxn ang="0">
                    <a:pos x="connsiteX2" y="connsiteY2"/>
                  </a:cxn>
                </a:cxnLst>
                <a:rect l="l" t="t" r="r" b="b"/>
                <a:pathLst>
                  <a:path w="541" h="4150">
                    <a:moveTo>
                      <a:pt x="542" y="4151"/>
                    </a:moveTo>
                    <a:cubicBezTo>
                      <a:pt x="361" y="2707"/>
                      <a:pt x="180" y="1444"/>
                      <a:pt x="0" y="0"/>
                    </a:cubicBezTo>
                    <a:cubicBezTo>
                      <a:pt x="180" y="1444"/>
                      <a:pt x="361" y="2888"/>
                      <a:pt x="542" y="4151"/>
                    </a:cubicBezTo>
                    <a:close/>
                  </a:path>
                </a:pathLst>
              </a:custGeom>
              <a:grpFill/>
              <a:ln w="1804" cap="flat">
                <a:solidFill>
                  <a:srgbClr val="414141"/>
                </a:solidFill>
                <a:prstDash val="solid"/>
                <a:miter/>
              </a:ln>
            </p:spPr>
            <p:txBody>
              <a:bodyPr rtlCol="0" anchor="ctr"/>
              <a:lstStyle/>
              <a:p>
                <a:endParaRPr lang="en-US"/>
              </a:p>
            </p:txBody>
          </p:sp>
          <p:sp>
            <p:nvSpPr>
              <p:cNvPr id="63" name="Freeform 1056">
                <a:extLst>
                  <a:ext uri="{FF2B5EF4-FFF2-40B4-BE49-F238E27FC236}">
                    <a16:creationId xmlns:a16="http://schemas.microsoft.com/office/drawing/2014/main" id="{117C080E-6853-2B50-6937-AE6251EC56D5}"/>
                  </a:ext>
                </a:extLst>
              </p:cNvPr>
              <p:cNvSpPr/>
              <p:nvPr/>
            </p:nvSpPr>
            <p:spPr>
              <a:xfrm>
                <a:off x="9633102" y="3549917"/>
                <a:ext cx="902" cy="360"/>
              </a:xfrm>
              <a:custGeom>
                <a:avLst/>
                <a:gdLst>
                  <a:gd name="connsiteX0" fmla="*/ 0 w 902"/>
                  <a:gd name="connsiteY0" fmla="*/ 0 h 360"/>
                  <a:gd name="connsiteX1" fmla="*/ 902 w 902"/>
                  <a:gd name="connsiteY1" fmla="*/ 361 h 360"/>
                  <a:gd name="connsiteX2" fmla="*/ 0 w 902"/>
                  <a:gd name="connsiteY2" fmla="*/ 0 h 360"/>
                </a:gdLst>
                <a:ahLst/>
                <a:cxnLst>
                  <a:cxn ang="0">
                    <a:pos x="connsiteX0" y="connsiteY0"/>
                  </a:cxn>
                  <a:cxn ang="0">
                    <a:pos x="connsiteX1" y="connsiteY1"/>
                  </a:cxn>
                  <a:cxn ang="0">
                    <a:pos x="connsiteX2" y="connsiteY2"/>
                  </a:cxn>
                </a:cxnLst>
                <a:rect l="l" t="t" r="r" b="b"/>
                <a:pathLst>
                  <a:path w="902" h="360">
                    <a:moveTo>
                      <a:pt x="0" y="0"/>
                    </a:moveTo>
                    <a:cubicBezTo>
                      <a:pt x="361" y="180"/>
                      <a:pt x="542" y="180"/>
                      <a:pt x="902" y="361"/>
                    </a:cubicBezTo>
                    <a:cubicBezTo>
                      <a:pt x="54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4" name="Freeform 1057">
                <a:extLst>
                  <a:ext uri="{FF2B5EF4-FFF2-40B4-BE49-F238E27FC236}">
                    <a16:creationId xmlns:a16="http://schemas.microsoft.com/office/drawing/2014/main" id="{BC5DFCA3-5774-1CE9-814E-2D223EECA486}"/>
                  </a:ext>
                </a:extLst>
              </p:cNvPr>
              <p:cNvSpPr/>
              <p:nvPr/>
            </p:nvSpPr>
            <p:spPr>
              <a:xfrm>
                <a:off x="9630576" y="3549015"/>
                <a:ext cx="1083" cy="360"/>
              </a:xfrm>
              <a:custGeom>
                <a:avLst/>
                <a:gdLst>
                  <a:gd name="connsiteX0" fmla="*/ 0 w 1083"/>
                  <a:gd name="connsiteY0" fmla="*/ 0 h 360"/>
                  <a:gd name="connsiteX1" fmla="*/ 1083 w 1083"/>
                  <a:gd name="connsiteY1" fmla="*/ 361 h 360"/>
                  <a:gd name="connsiteX2" fmla="*/ 0 w 1083"/>
                  <a:gd name="connsiteY2" fmla="*/ 0 h 360"/>
                </a:gdLst>
                <a:ahLst/>
                <a:cxnLst>
                  <a:cxn ang="0">
                    <a:pos x="connsiteX0" y="connsiteY0"/>
                  </a:cxn>
                  <a:cxn ang="0">
                    <a:pos x="connsiteX1" y="connsiteY1"/>
                  </a:cxn>
                  <a:cxn ang="0">
                    <a:pos x="connsiteX2" y="connsiteY2"/>
                  </a:cxn>
                </a:cxnLst>
                <a:rect l="l" t="t" r="r" b="b"/>
                <a:pathLst>
                  <a:path w="1083" h="360">
                    <a:moveTo>
                      <a:pt x="0" y="0"/>
                    </a:moveTo>
                    <a:cubicBezTo>
                      <a:pt x="361" y="180"/>
                      <a:pt x="722" y="180"/>
                      <a:pt x="1083" y="361"/>
                    </a:cubicBezTo>
                    <a:cubicBezTo>
                      <a:pt x="722" y="361"/>
                      <a:pt x="361" y="180"/>
                      <a:pt x="0" y="0"/>
                    </a:cubicBezTo>
                    <a:close/>
                  </a:path>
                </a:pathLst>
              </a:custGeom>
              <a:grpFill/>
              <a:ln w="1804" cap="flat">
                <a:solidFill>
                  <a:srgbClr val="414141"/>
                </a:solidFill>
                <a:prstDash val="solid"/>
                <a:miter/>
              </a:ln>
            </p:spPr>
            <p:txBody>
              <a:bodyPr rtlCol="0" anchor="ctr"/>
              <a:lstStyle/>
              <a:p>
                <a:endParaRPr lang="en-US"/>
              </a:p>
            </p:txBody>
          </p:sp>
          <p:sp>
            <p:nvSpPr>
              <p:cNvPr id="65" name="Freeform 1058">
                <a:extLst>
                  <a:ext uri="{FF2B5EF4-FFF2-40B4-BE49-F238E27FC236}">
                    <a16:creationId xmlns:a16="http://schemas.microsoft.com/office/drawing/2014/main" id="{CDB1A26F-25B1-1749-A6E3-148A98B2BBF0}"/>
                  </a:ext>
                </a:extLst>
              </p:cNvPr>
              <p:cNvSpPr/>
              <p:nvPr/>
            </p:nvSpPr>
            <p:spPr>
              <a:xfrm>
                <a:off x="8281174" y="4109566"/>
                <a:ext cx="541" cy="2165"/>
              </a:xfrm>
              <a:custGeom>
                <a:avLst/>
                <a:gdLst>
                  <a:gd name="connsiteX0" fmla="*/ 542 w 541"/>
                  <a:gd name="connsiteY0" fmla="*/ 2166 h 2165"/>
                  <a:gd name="connsiteX1" fmla="*/ 0 w 541"/>
                  <a:gd name="connsiteY1" fmla="*/ 0 h 2165"/>
                  <a:gd name="connsiteX2" fmla="*/ 542 w 541"/>
                  <a:gd name="connsiteY2" fmla="*/ 2166 h 2165"/>
                </a:gdLst>
                <a:ahLst/>
                <a:cxnLst>
                  <a:cxn ang="0">
                    <a:pos x="connsiteX0" y="connsiteY0"/>
                  </a:cxn>
                  <a:cxn ang="0">
                    <a:pos x="connsiteX1" y="connsiteY1"/>
                  </a:cxn>
                  <a:cxn ang="0">
                    <a:pos x="connsiteX2" y="connsiteY2"/>
                  </a:cxn>
                </a:cxnLst>
                <a:rect l="l" t="t" r="r" b="b"/>
                <a:pathLst>
                  <a:path w="541" h="2165">
                    <a:moveTo>
                      <a:pt x="542" y="2166"/>
                    </a:moveTo>
                    <a:cubicBezTo>
                      <a:pt x="361" y="1443"/>
                      <a:pt x="180" y="722"/>
                      <a:pt x="0" y="0"/>
                    </a:cubicBezTo>
                    <a:cubicBezTo>
                      <a:pt x="180" y="722"/>
                      <a:pt x="361" y="1443"/>
                      <a:pt x="542" y="2166"/>
                    </a:cubicBezTo>
                    <a:close/>
                  </a:path>
                </a:pathLst>
              </a:custGeom>
              <a:grpFill/>
              <a:ln w="1804" cap="flat">
                <a:solidFill>
                  <a:srgbClr val="414141"/>
                </a:solidFill>
                <a:prstDash val="solid"/>
                <a:miter/>
              </a:ln>
            </p:spPr>
            <p:txBody>
              <a:bodyPr rtlCol="0" anchor="ctr"/>
              <a:lstStyle/>
              <a:p>
                <a:endParaRPr lang="en-US"/>
              </a:p>
            </p:txBody>
          </p:sp>
          <p:sp>
            <p:nvSpPr>
              <p:cNvPr id="66" name="Freeform 1059">
                <a:extLst>
                  <a:ext uri="{FF2B5EF4-FFF2-40B4-BE49-F238E27FC236}">
                    <a16:creationId xmlns:a16="http://schemas.microsoft.com/office/drawing/2014/main" id="{34D7949C-6B1D-9CC6-0D92-59914A63C9AC}"/>
                  </a:ext>
                </a:extLst>
              </p:cNvPr>
              <p:cNvSpPr/>
              <p:nvPr/>
            </p:nvSpPr>
            <p:spPr>
              <a:xfrm>
                <a:off x="9627869" y="3548293"/>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90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7" name="Freeform 1060">
                <a:extLst>
                  <a:ext uri="{FF2B5EF4-FFF2-40B4-BE49-F238E27FC236}">
                    <a16:creationId xmlns:a16="http://schemas.microsoft.com/office/drawing/2014/main" id="{40978916-1986-F504-BED0-0579D936739C}"/>
                  </a:ext>
                </a:extLst>
              </p:cNvPr>
              <p:cNvSpPr/>
              <p:nvPr/>
            </p:nvSpPr>
            <p:spPr>
              <a:xfrm>
                <a:off x="9622093" y="3546488"/>
                <a:ext cx="1444" cy="541"/>
              </a:xfrm>
              <a:custGeom>
                <a:avLst/>
                <a:gdLst>
                  <a:gd name="connsiteX0" fmla="*/ 0 w 1444"/>
                  <a:gd name="connsiteY0" fmla="*/ 0 h 541"/>
                  <a:gd name="connsiteX1" fmla="*/ 1444 w 1444"/>
                  <a:gd name="connsiteY1" fmla="*/ 542 h 541"/>
                  <a:gd name="connsiteX2" fmla="*/ 0 w 1444"/>
                  <a:gd name="connsiteY2" fmla="*/ 0 h 541"/>
                </a:gdLst>
                <a:ahLst/>
                <a:cxnLst>
                  <a:cxn ang="0">
                    <a:pos x="connsiteX0" y="connsiteY0"/>
                  </a:cxn>
                  <a:cxn ang="0">
                    <a:pos x="connsiteX1" y="connsiteY1"/>
                  </a:cxn>
                  <a:cxn ang="0">
                    <a:pos x="connsiteX2" y="connsiteY2"/>
                  </a:cxn>
                </a:cxnLst>
                <a:rect l="l" t="t" r="r" b="b"/>
                <a:pathLst>
                  <a:path w="1444" h="541">
                    <a:moveTo>
                      <a:pt x="0" y="0"/>
                    </a:moveTo>
                    <a:cubicBezTo>
                      <a:pt x="542" y="180"/>
                      <a:pt x="902" y="361"/>
                      <a:pt x="1444" y="542"/>
                    </a:cubicBezTo>
                    <a:cubicBezTo>
                      <a:pt x="1083" y="180"/>
                      <a:pt x="542" y="0"/>
                      <a:pt x="0" y="0"/>
                    </a:cubicBezTo>
                    <a:close/>
                  </a:path>
                </a:pathLst>
              </a:custGeom>
              <a:grpFill/>
              <a:ln w="1804" cap="flat">
                <a:solidFill>
                  <a:srgbClr val="414141"/>
                </a:solidFill>
                <a:prstDash val="solid"/>
                <a:miter/>
              </a:ln>
            </p:spPr>
            <p:txBody>
              <a:bodyPr rtlCol="0" anchor="ctr"/>
              <a:lstStyle/>
              <a:p>
                <a:endParaRPr lang="en-US"/>
              </a:p>
            </p:txBody>
          </p:sp>
          <p:sp>
            <p:nvSpPr>
              <p:cNvPr id="68" name="Freeform 1061">
                <a:extLst>
                  <a:ext uri="{FF2B5EF4-FFF2-40B4-BE49-F238E27FC236}">
                    <a16:creationId xmlns:a16="http://schemas.microsoft.com/office/drawing/2014/main" id="{DEA6F2C7-FBBE-340D-4C02-FE44322CD6D5}"/>
                  </a:ext>
                </a:extLst>
              </p:cNvPr>
              <p:cNvSpPr/>
              <p:nvPr/>
            </p:nvSpPr>
            <p:spPr>
              <a:xfrm>
                <a:off x="9625162" y="3547390"/>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722" y="180"/>
                      <a:pt x="361" y="180"/>
                      <a:pt x="0" y="0"/>
                    </a:cubicBezTo>
                    <a:close/>
                  </a:path>
                </a:pathLst>
              </a:custGeom>
              <a:grpFill/>
              <a:ln w="1804" cap="flat">
                <a:solidFill>
                  <a:srgbClr val="414141"/>
                </a:solidFill>
                <a:prstDash val="solid"/>
                <a:miter/>
              </a:ln>
            </p:spPr>
            <p:txBody>
              <a:bodyPr rtlCol="0" anchor="ctr"/>
              <a:lstStyle/>
              <a:p>
                <a:endParaRPr lang="en-US"/>
              </a:p>
            </p:txBody>
          </p:sp>
          <p:sp>
            <p:nvSpPr>
              <p:cNvPr id="69" name="Freeform 1062">
                <a:extLst>
                  <a:ext uri="{FF2B5EF4-FFF2-40B4-BE49-F238E27FC236}">
                    <a16:creationId xmlns:a16="http://schemas.microsoft.com/office/drawing/2014/main" id="{5AF61E89-79A0-1882-C1C0-9D88E4127600}"/>
                  </a:ext>
                </a:extLst>
              </p:cNvPr>
              <p:cNvSpPr/>
              <p:nvPr/>
            </p:nvSpPr>
            <p:spPr>
              <a:xfrm>
                <a:off x="9126484" y="3852694"/>
                <a:ext cx="276704" cy="820532"/>
              </a:xfrm>
              <a:custGeom>
                <a:avLst/>
                <a:gdLst>
                  <a:gd name="connsiteX0" fmla="*/ 228329 w 276704"/>
                  <a:gd name="connsiteY0" fmla="*/ 1321 h 820532"/>
                  <a:gd name="connsiteX1" fmla="*/ 214973 w 276704"/>
                  <a:gd name="connsiteY1" fmla="*/ 26948 h 820532"/>
                  <a:gd name="connsiteX2" fmla="*/ 231216 w 276704"/>
                  <a:gd name="connsiteY2" fmla="*/ 102747 h 820532"/>
                  <a:gd name="connsiteX3" fmla="*/ 253053 w 276704"/>
                  <a:gd name="connsiteY3" fmla="*/ 145519 h 820532"/>
                  <a:gd name="connsiteX4" fmla="*/ 241684 w 276704"/>
                  <a:gd name="connsiteY4" fmla="*/ 221859 h 820532"/>
                  <a:gd name="connsiteX5" fmla="*/ 168231 w 276704"/>
                  <a:gd name="connsiteY5" fmla="*/ 275099 h 820532"/>
                  <a:gd name="connsiteX6" fmla="*/ 93154 w 276704"/>
                  <a:gd name="connsiteY6" fmla="*/ 258496 h 820532"/>
                  <a:gd name="connsiteX7" fmla="*/ 48938 w 276704"/>
                  <a:gd name="connsiteY7" fmla="*/ 157791 h 820532"/>
                  <a:gd name="connsiteX8" fmla="*/ 50743 w 276704"/>
                  <a:gd name="connsiteY8" fmla="*/ 90655 h 820532"/>
                  <a:gd name="connsiteX9" fmla="*/ 42621 w 276704"/>
                  <a:gd name="connsiteY9" fmla="*/ 43551 h 820532"/>
                  <a:gd name="connsiteX10" fmla="*/ 26559 w 276704"/>
                  <a:gd name="connsiteY10" fmla="*/ 27670 h 820532"/>
                  <a:gd name="connsiteX11" fmla="*/ 390 w 276704"/>
                  <a:gd name="connsiteY11" fmla="*/ 66472 h 820532"/>
                  <a:gd name="connsiteX12" fmla="*/ 9595 w 276704"/>
                  <a:gd name="connsiteY12" fmla="*/ 169883 h 820532"/>
                  <a:gd name="connsiteX13" fmla="*/ 44968 w 276704"/>
                  <a:gd name="connsiteY13" fmla="*/ 490946 h 820532"/>
                  <a:gd name="connsiteX14" fmla="*/ 39734 w 276704"/>
                  <a:gd name="connsiteY14" fmla="*/ 690550 h 820532"/>
                  <a:gd name="connsiteX15" fmla="*/ 29807 w 276704"/>
                  <a:gd name="connsiteY15" fmla="*/ 785660 h 820532"/>
                  <a:gd name="connsiteX16" fmla="*/ 66083 w 276704"/>
                  <a:gd name="connsiteY16" fmla="*/ 817964 h 820532"/>
                  <a:gd name="connsiteX17" fmla="*/ 80882 w 276704"/>
                  <a:gd name="connsiteY17" fmla="*/ 786742 h 820532"/>
                  <a:gd name="connsiteX18" fmla="*/ 97846 w 276704"/>
                  <a:gd name="connsiteY18" fmla="*/ 604644 h 820532"/>
                  <a:gd name="connsiteX19" fmla="*/ 107411 w 276704"/>
                  <a:gd name="connsiteY19" fmla="*/ 537869 h 820532"/>
                  <a:gd name="connsiteX20" fmla="*/ 170938 w 276704"/>
                  <a:gd name="connsiteY20" fmla="*/ 507189 h 820532"/>
                  <a:gd name="connsiteX21" fmla="*/ 198911 w 276704"/>
                  <a:gd name="connsiteY21" fmla="*/ 553751 h 820532"/>
                  <a:gd name="connsiteX22" fmla="*/ 209920 w 276704"/>
                  <a:gd name="connsiteY22" fmla="*/ 620165 h 820532"/>
                  <a:gd name="connsiteX23" fmla="*/ 220929 w 276704"/>
                  <a:gd name="connsiteY23" fmla="*/ 780065 h 820532"/>
                  <a:gd name="connsiteX24" fmla="*/ 225261 w 276704"/>
                  <a:gd name="connsiteY24" fmla="*/ 799195 h 820532"/>
                  <a:gd name="connsiteX25" fmla="*/ 249625 w 276704"/>
                  <a:gd name="connsiteY25" fmla="*/ 813994 h 820532"/>
                  <a:gd name="connsiteX26" fmla="*/ 271281 w 276704"/>
                  <a:gd name="connsiteY26" fmla="*/ 795586 h 820532"/>
                  <a:gd name="connsiteX27" fmla="*/ 272545 w 276704"/>
                  <a:gd name="connsiteY27" fmla="*/ 773207 h 820532"/>
                  <a:gd name="connsiteX28" fmla="*/ 266950 w 276704"/>
                  <a:gd name="connsiteY28" fmla="*/ 579197 h 820532"/>
                  <a:gd name="connsiteX29" fmla="*/ 268755 w 276704"/>
                  <a:gd name="connsiteY29" fmla="*/ 317691 h 820532"/>
                  <a:gd name="connsiteX30" fmla="*/ 275613 w 276704"/>
                  <a:gd name="connsiteY30" fmla="*/ 54380 h 820532"/>
                  <a:gd name="connsiteX31" fmla="*/ 262077 w 276704"/>
                  <a:gd name="connsiteY31" fmla="*/ 14676 h 820532"/>
                  <a:gd name="connsiteX32" fmla="*/ 228329 w 276704"/>
                  <a:gd name="connsiteY32" fmla="*/ 1321 h 82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704" h="820532">
                    <a:moveTo>
                      <a:pt x="228329" y="1321"/>
                    </a:moveTo>
                    <a:cubicBezTo>
                      <a:pt x="216418" y="5833"/>
                      <a:pt x="214973" y="17202"/>
                      <a:pt x="214973" y="26948"/>
                    </a:cubicBezTo>
                    <a:cubicBezTo>
                      <a:pt x="215335" y="56726"/>
                      <a:pt x="209379" y="78203"/>
                      <a:pt x="231216" y="102747"/>
                    </a:cubicBezTo>
                    <a:cubicBezTo>
                      <a:pt x="239518" y="112131"/>
                      <a:pt x="251970" y="133066"/>
                      <a:pt x="253053" y="145519"/>
                    </a:cubicBezTo>
                    <a:cubicBezTo>
                      <a:pt x="255580" y="172410"/>
                      <a:pt x="254136" y="198579"/>
                      <a:pt x="241684" y="221859"/>
                    </a:cubicBezTo>
                    <a:cubicBezTo>
                      <a:pt x="225802" y="251638"/>
                      <a:pt x="205047" y="271670"/>
                      <a:pt x="168231" y="275099"/>
                    </a:cubicBezTo>
                    <a:cubicBezTo>
                      <a:pt x="143326" y="277445"/>
                      <a:pt x="113728" y="269505"/>
                      <a:pt x="93154" y="258496"/>
                    </a:cubicBezTo>
                    <a:cubicBezTo>
                      <a:pt x="63917" y="242795"/>
                      <a:pt x="37749" y="199300"/>
                      <a:pt x="48938" y="157791"/>
                    </a:cubicBezTo>
                    <a:cubicBezTo>
                      <a:pt x="54894" y="135774"/>
                      <a:pt x="53630" y="113214"/>
                      <a:pt x="50743" y="90655"/>
                    </a:cubicBezTo>
                    <a:cubicBezTo>
                      <a:pt x="48757" y="74954"/>
                      <a:pt x="46050" y="59072"/>
                      <a:pt x="42621" y="43551"/>
                    </a:cubicBezTo>
                    <a:cubicBezTo>
                      <a:pt x="40636" y="34708"/>
                      <a:pt x="35944" y="28753"/>
                      <a:pt x="26559" y="27670"/>
                    </a:cubicBezTo>
                    <a:cubicBezTo>
                      <a:pt x="1834" y="25324"/>
                      <a:pt x="932" y="57087"/>
                      <a:pt x="390" y="66472"/>
                    </a:cubicBezTo>
                    <a:cubicBezTo>
                      <a:pt x="-1415" y="101484"/>
                      <a:pt x="3278" y="135593"/>
                      <a:pt x="9595" y="169883"/>
                    </a:cubicBezTo>
                    <a:cubicBezTo>
                      <a:pt x="29086" y="276002"/>
                      <a:pt x="45328" y="382481"/>
                      <a:pt x="44968" y="490946"/>
                    </a:cubicBezTo>
                    <a:cubicBezTo>
                      <a:pt x="44787" y="557541"/>
                      <a:pt x="44606" y="624136"/>
                      <a:pt x="39734" y="690550"/>
                    </a:cubicBezTo>
                    <a:cubicBezTo>
                      <a:pt x="37387" y="722494"/>
                      <a:pt x="33417" y="754077"/>
                      <a:pt x="29807" y="785660"/>
                    </a:cubicBezTo>
                    <a:cubicBezTo>
                      <a:pt x="26920" y="811287"/>
                      <a:pt x="43163" y="826988"/>
                      <a:pt x="66083" y="817964"/>
                    </a:cubicBezTo>
                    <a:cubicBezTo>
                      <a:pt x="79077" y="812911"/>
                      <a:pt x="80701" y="798293"/>
                      <a:pt x="80882" y="786742"/>
                    </a:cubicBezTo>
                    <a:cubicBezTo>
                      <a:pt x="82145" y="725562"/>
                      <a:pt x="93695" y="665464"/>
                      <a:pt x="97846" y="604644"/>
                    </a:cubicBezTo>
                    <a:cubicBezTo>
                      <a:pt x="99470" y="582446"/>
                      <a:pt x="100734" y="559887"/>
                      <a:pt x="107411" y="537869"/>
                    </a:cubicBezTo>
                    <a:cubicBezTo>
                      <a:pt x="116435" y="508091"/>
                      <a:pt x="142964" y="495999"/>
                      <a:pt x="170938" y="507189"/>
                    </a:cubicBezTo>
                    <a:cubicBezTo>
                      <a:pt x="191512" y="515310"/>
                      <a:pt x="193316" y="534620"/>
                      <a:pt x="198911" y="553751"/>
                    </a:cubicBezTo>
                    <a:cubicBezTo>
                      <a:pt x="205228" y="575227"/>
                      <a:pt x="208477" y="597606"/>
                      <a:pt x="209920" y="620165"/>
                    </a:cubicBezTo>
                    <a:cubicBezTo>
                      <a:pt x="213349" y="673585"/>
                      <a:pt x="217139" y="726825"/>
                      <a:pt x="220929" y="780065"/>
                    </a:cubicBezTo>
                    <a:cubicBezTo>
                      <a:pt x="221470" y="786562"/>
                      <a:pt x="223456" y="792878"/>
                      <a:pt x="225261" y="799195"/>
                    </a:cubicBezTo>
                    <a:cubicBezTo>
                      <a:pt x="228870" y="811106"/>
                      <a:pt x="238615" y="814355"/>
                      <a:pt x="249625" y="813994"/>
                    </a:cubicBezTo>
                    <a:cubicBezTo>
                      <a:pt x="261355" y="813633"/>
                      <a:pt x="269115" y="807136"/>
                      <a:pt x="271281" y="795586"/>
                    </a:cubicBezTo>
                    <a:cubicBezTo>
                      <a:pt x="272545" y="788186"/>
                      <a:pt x="272364" y="780606"/>
                      <a:pt x="272545" y="773207"/>
                    </a:cubicBezTo>
                    <a:cubicBezTo>
                      <a:pt x="274710" y="708417"/>
                      <a:pt x="270198" y="643988"/>
                      <a:pt x="266950" y="579197"/>
                    </a:cubicBezTo>
                    <a:cubicBezTo>
                      <a:pt x="262619" y="492209"/>
                      <a:pt x="262619" y="404860"/>
                      <a:pt x="268755" y="317691"/>
                    </a:cubicBezTo>
                    <a:cubicBezTo>
                      <a:pt x="273086" y="257052"/>
                      <a:pt x="279222" y="74593"/>
                      <a:pt x="275613" y="54380"/>
                    </a:cubicBezTo>
                    <a:cubicBezTo>
                      <a:pt x="273267" y="40664"/>
                      <a:pt x="270198" y="26587"/>
                      <a:pt x="262077" y="14676"/>
                    </a:cubicBezTo>
                    <a:cubicBezTo>
                      <a:pt x="253956" y="3125"/>
                      <a:pt x="239698" y="-2830"/>
                      <a:pt x="228329" y="1321"/>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0" name="Freeform 1063">
                <a:extLst>
                  <a:ext uri="{FF2B5EF4-FFF2-40B4-BE49-F238E27FC236}">
                    <a16:creationId xmlns:a16="http://schemas.microsoft.com/office/drawing/2014/main" id="{4411A801-D4B1-FCC7-5EFB-B8E50526004A}"/>
                  </a:ext>
                </a:extLst>
              </p:cNvPr>
              <p:cNvSpPr/>
              <p:nvPr/>
            </p:nvSpPr>
            <p:spPr>
              <a:xfrm>
                <a:off x="8763304" y="4000462"/>
                <a:ext cx="186985" cy="190829"/>
              </a:xfrm>
              <a:custGeom>
                <a:avLst/>
                <a:gdLst>
                  <a:gd name="connsiteX0" fmla="*/ 138339 w 186985"/>
                  <a:gd name="connsiteY0" fmla="*/ 11287 h 190829"/>
                  <a:gd name="connsiteX1" fmla="*/ 53155 w 186985"/>
                  <a:gd name="connsiteY1" fmla="*/ 10565 h 190829"/>
                  <a:gd name="connsiteX2" fmla="*/ 1179 w 186985"/>
                  <a:gd name="connsiteY2" fmla="*/ 87988 h 190829"/>
                  <a:gd name="connsiteX3" fmla="*/ 91235 w 186985"/>
                  <a:gd name="connsiteY3" fmla="*/ 190678 h 190829"/>
                  <a:gd name="connsiteX4" fmla="*/ 151152 w 186985"/>
                  <a:gd name="connsiteY4" fmla="*/ 169563 h 190829"/>
                  <a:gd name="connsiteX5" fmla="*/ 138339 w 186985"/>
                  <a:gd name="connsiteY5" fmla="*/ 11287 h 19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985" h="190829">
                    <a:moveTo>
                      <a:pt x="138339" y="11287"/>
                    </a:moveTo>
                    <a:cubicBezTo>
                      <a:pt x="107117" y="-5497"/>
                      <a:pt x="80406" y="-1707"/>
                      <a:pt x="53155" y="10565"/>
                    </a:cubicBezTo>
                    <a:cubicBezTo>
                      <a:pt x="23016" y="24101"/>
                      <a:pt x="6773" y="53337"/>
                      <a:pt x="1179" y="87988"/>
                    </a:cubicBezTo>
                    <a:cubicBezTo>
                      <a:pt x="-8567" y="147906"/>
                      <a:pt x="43951" y="192122"/>
                      <a:pt x="91235" y="190678"/>
                    </a:cubicBezTo>
                    <a:cubicBezTo>
                      <a:pt x="113253" y="192122"/>
                      <a:pt x="132744" y="183098"/>
                      <a:pt x="151152" y="169563"/>
                    </a:cubicBezTo>
                    <a:cubicBezTo>
                      <a:pt x="204392" y="130039"/>
                      <a:pt x="196812" y="42509"/>
                      <a:pt x="138339" y="11287"/>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1" name="Freeform 1064">
                <a:extLst>
                  <a:ext uri="{FF2B5EF4-FFF2-40B4-BE49-F238E27FC236}">
                    <a16:creationId xmlns:a16="http://schemas.microsoft.com/office/drawing/2014/main" id="{2C10BA7A-F447-4D90-78C1-6130A3BF6D5A}"/>
                  </a:ext>
                </a:extLst>
              </p:cNvPr>
              <p:cNvSpPr/>
              <p:nvPr/>
            </p:nvSpPr>
            <p:spPr>
              <a:xfrm>
                <a:off x="9188171" y="3937601"/>
                <a:ext cx="179815" cy="176735"/>
              </a:xfrm>
              <a:custGeom>
                <a:avLst/>
                <a:gdLst>
                  <a:gd name="connsiteX0" fmla="*/ 17750 w 179815"/>
                  <a:gd name="connsiteY0" fmla="*/ 36429 h 176735"/>
                  <a:gd name="connsiteX1" fmla="*/ 84706 w 179815"/>
                  <a:gd name="connsiteY1" fmla="*/ 176476 h 176735"/>
                  <a:gd name="connsiteX2" fmla="*/ 179816 w 179815"/>
                  <a:gd name="connsiteY2" fmla="*/ 74509 h 176735"/>
                  <a:gd name="connsiteX3" fmla="*/ 137043 w 179815"/>
                  <a:gd name="connsiteY3" fmla="*/ 9718 h 176735"/>
                  <a:gd name="connsiteX4" fmla="*/ 17750 w 179815"/>
                  <a:gd name="connsiteY4" fmla="*/ 36429 h 176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15" h="176735">
                    <a:moveTo>
                      <a:pt x="17750" y="36429"/>
                    </a:moveTo>
                    <a:cubicBezTo>
                      <a:pt x="-23939" y="96887"/>
                      <a:pt x="11614" y="168535"/>
                      <a:pt x="84706" y="176476"/>
                    </a:cubicBezTo>
                    <a:cubicBezTo>
                      <a:pt x="150940" y="180988"/>
                      <a:pt x="178011" y="125763"/>
                      <a:pt x="179816" y="74509"/>
                    </a:cubicBezTo>
                    <a:cubicBezTo>
                      <a:pt x="179454" y="59710"/>
                      <a:pt x="172597" y="31556"/>
                      <a:pt x="137043" y="9718"/>
                    </a:cubicBezTo>
                    <a:cubicBezTo>
                      <a:pt x="120259" y="-2193"/>
                      <a:pt x="49514" y="-11938"/>
                      <a:pt x="17750" y="3642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2" name="Freeform 1065">
                <a:extLst>
                  <a:ext uri="{FF2B5EF4-FFF2-40B4-BE49-F238E27FC236}">
                    <a16:creationId xmlns:a16="http://schemas.microsoft.com/office/drawing/2014/main" id="{B79D7552-625E-2DB3-FEF6-1E31B27D518C}"/>
                  </a:ext>
                </a:extLst>
              </p:cNvPr>
              <p:cNvSpPr/>
              <p:nvPr/>
            </p:nvSpPr>
            <p:spPr>
              <a:xfrm>
                <a:off x="7953757" y="4027094"/>
                <a:ext cx="177832" cy="164712"/>
              </a:xfrm>
              <a:custGeom>
                <a:avLst/>
                <a:gdLst>
                  <a:gd name="connsiteX0" fmla="*/ 76378 w 177832"/>
                  <a:gd name="connsiteY0" fmla="*/ 163324 h 164712"/>
                  <a:gd name="connsiteX1" fmla="*/ 127091 w 177832"/>
                  <a:gd name="connsiteY1" fmla="*/ 147623 h 164712"/>
                  <a:gd name="connsiteX2" fmla="*/ 177624 w 177832"/>
                  <a:gd name="connsiteY2" fmla="*/ 96910 h 164712"/>
                  <a:gd name="connsiteX3" fmla="*/ 140446 w 177832"/>
                  <a:gd name="connsiteY3" fmla="*/ 13711 h 164712"/>
                  <a:gd name="connsiteX4" fmla="*/ 41547 w 177832"/>
                  <a:gd name="connsiteY4" fmla="*/ 13711 h 164712"/>
                  <a:gd name="connsiteX5" fmla="*/ 2023 w 177832"/>
                  <a:gd name="connsiteY5" fmla="*/ 115318 h 164712"/>
                  <a:gd name="connsiteX6" fmla="*/ 76378 w 177832"/>
                  <a:gd name="connsiteY6" fmla="*/ 163324 h 1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32" h="164712">
                    <a:moveTo>
                      <a:pt x="76378" y="163324"/>
                    </a:moveTo>
                    <a:cubicBezTo>
                      <a:pt x="93704" y="159534"/>
                      <a:pt x="111390" y="155383"/>
                      <a:pt x="127091" y="147623"/>
                    </a:cubicBezTo>
                    <a:cubicBezTo>
                      <a:pt x="152899" y="134809"/>
                      <a:pt x="180511" y="121274"/>
                      <a:pt x="177624" y="96910"/>
                    </a:cubicBezTo>
                    <a:cubicBezTo>
                      <a:pt x="175278" y="55220"/>
                      <a:pt x="169683" y="28149"/>
                      <a:pt x="140446" y="13711"/>
                    </a:cubicBezTo>
                    <a:cubicBezTo>
                      <a:pt x="107600" y="-2531"/>
                      <a:pt x="74032" y="-6502"/>
                      <a:pt x="41547" y="13711"/>
                    </a:cubicBezTo>
                    <a:cubicBezTo>
                      <a:pt x="11768" y="32119"/>
                      <a:pt x="-6279" y="81569"/>
                      <a:pt x="2023" y="115318"/>
                    </a:cubicBezTo>
                    <a:cubicBezTo>
                      <a:pt x="10325" y="148886"/>
                      <a:pt x="42630" y="170543"/>
                      <a:pt x="76378" y="163324"/>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3" name="Freeform 1066">
                <a:extLst>
                  <a:ext uri="{FF2B5EF4-FFF2-40B4-BE49-F238E27FC236}">
                    <a16:creationId xmlns:a16="http://schemas.microsoft.com/office/drawing/2014/main" id="{ED62A874-66BE-5440-42A8-D4FDA9F8ED29}"/>
                  </a:ext>
                </a:extLst>
              </p:cNvPr>
              <p:cNvSpPr/>
              <p:nvPr/>
            </p:nvSpPr>
            <p:spPr>
              <a:xfrm>
                <a:off x="8575352" y="3959850"/>
                <a:ext cx="483133" cy="725156"/>
              </a:xfrm>
              <a:custGeom>
                <a:avLst/>
                <a:gdLst>
                  <a:gd name="connsiteX0" fmla="*/ 461647 w 483133"/>
                  <a:gd name="connsiteY0" fmla="*/ 103 h 725156"/>
                  <a:gd name="connsiteX1" fmla="*/ 434756 w 483133"/>
                  <a:gd name="connsiteY1" fmla="*/ 26813 h 725156"/>
                  <a:gd name="connsiteX2" fmla="*/ 424830 w 483133"/>
                  <a:gd name="connsiteY2" fmla="*/ 96115 h 725156"/>
                  <a:gd name="connsiteX3" fmla="*/ 414362 w 483133"/>
                  <a:gd name="connsiteY3" fmla="*/ 165597 h 725156"/>
                  <a:gd name="connsiteX4" fmla="*/ 394149 w 483133"/>
                  <a:gd name="connsiteY4" fmla="*/ 190863 h 725156"/>
                  <a:gd name="connsiteX5" fmla="*/ 349933 w 483133"/>
                  <a:gd name="connsiteY5" fmla="*/ 220461 h 725156"/>
                  <a:gd name="connsiteX6" fmla="*/ 247424 w 483133"/>
                  <a:gd name="connsiteY6" fmla="*/ 245005 h 725156"/>
                  <a:gd name="connsiteX7" fmla="*/ 190936 w 483133"/>
                  <a:gd name="connsiteY7" fmla="*/ 204940 h 725156"/>
                  <a:gd name="connsiteX8" fmla="*/ 135892 w 483133"/>
                  <a:gd name="connsiteY8" fmla="*/ 200970 h 725156"/>
                  <a:gd name="connsiteX9" fmla="*/ 79403 w 483133"/>
                  <a:gd name="connsiteY9" fmla="*/ 259083 h 725156"/>
                  <a:gd name="connsiteX10" fmla="*/ 72726 w 483133"/>
                  <a:gd name="connsiteY10" fmla="*/ 241938 h 725156"/>
                  <a:gd name="connsiteX11" fmla="*/ 58107 w 483133"/>
                  <a:gd name="connsiteY11" fmla="*/ 199526 h 725156"/>
                  <a:gd name="connsiteX12" fmla="*/ 5770 w 483133"/>
                  <a:gd name="connsiteY12" fmla="*/ 200970 h 725156"/>
                  <a:gd name="connsiteX13" fmla="*/ 897 w 483133"/>
                  <a:gd name="connsiteY13" fmla="*/ 230929 h 725156"/>
                  <a:gd name="connsiteX14" fmla="*/ 48181 w 483133"/>
                  <a:gd name="connsiteY14" fmla="*/ 371879 h 725156"/>
                  <a:gd name="connsiteX15" fmla="*/ 73448 w 483133"/>
                  <a:gd name="connsiteY15" fmla="*/ 383609 h 725156"/>
                  <a:gd name="connsiteX16" fmla="*/ 101602 w 483133"/>
                  <a:gd name="connsiteY16" fmla="*/ 358163 h 725156"/>
                  <a:gd name="connsiteX17" fmla="*/ 148344 w 483133"/>
                  <a:gd name="connsiteY17" fmla="*/ 240855 h 725156"/>
                  <a:gd name="connsiteX18" fmla="*/ 158812 w 483133"/>
                  <a:gd name="connsiteY18" fmla="*/ 233816 h 725156"/>
                  <a:gd name="connsiteX19" fmla="*/ 160075 w 483133"/>
                  <a:gd name="connsiteY19" fmla="*/ 245547 h 725156"/>
                  <a:gd name="connsiteX20" fmla="*/ 145637 w 483133"/>
                  <a:gd name="connsiteY20" fmla="*/ 276047 h 725156"/>
                  <a:gd name="connsiteX21" fmla="*/ 91676 w 483133"/>
                  <a:gd name="connsiteY21" fmla="*/ 446595 h 725156"/>
                  <a:gd name="connsiteX22" fmla="*/ 69477 w 483133"/>
                  <a:gd name="connsiteY22" fmla="*/ 602524 h 725156"/>
                  <a:gd name="connsiteX23" fmla="*/ 66770 w 483133"/>
                  <a:gd name="connsiteY23" fmla="*/ 692400 h 725156"/>
                  <a:gd name="connsiteX24" fmla="*/ 96368 w 483133"/>
                  <a:gd name="connsiteY24" fmla="*/ 725065 h 725156"/>
                  <a:gd name="connsiteX25" fmla="*/ 126687 w 483133"/>
                  <a:gd name="connsiteY25" fmla="*/ 690415 h 725156"/>
                  <a:gd name="connsiteX26" fmla="*/ 154841 w 483133"/>
                  <a:gd name="connsiteY26" fmla="*/ 477456 h 725156"/>
                  <a:gd name="connsiteX27" fmla="*/ 191658 w 483133"/>
                  <a:gd name="connsiteY27" fmla="*/ 451468 h 725156"/>
                  <a:gd name="connsiteX28" fmla="*/ 223602 w 483133"/>
                  <a:gd name="connsiteY28" fmla="*/ 467530 h 725156"/>
                  <a:gd name="connsiteX29" fmla="*/ 240205 w 483133"/>
                  <a:gd name="connsiteY29" fmla="*/ 574551 h 725156"/>
                  <a:gd name="connsiteX30" fmla="*/ 251214 w 483133"/>
                  <a:gd name="connsiteY30" fmla="*/ 677962 h 725156"/>
                  <a:gd name="connsiteX31" fmla="*/ 257170 w 483133"/>
                  <a:gd name="connsiteY31" fmla="*/ 701965 h 725156"/>
                  <a:gd name="connsiteX32" fmla="*/ 300303 w 483133"/>
                  <a:gd name="connsiteY32" fmla="*/ 720915 h 725156"/>
                  <a:gd name="connsiteX33" fmla="*/ 308966 w 483133"/>
                  <a:gd name="connsiteY33" fmla="*/ 688430 h 725156"/>
                  <a:gd name="connsiteX34" fmla="*/ 302288 w 483133"/>
                  <a:gd name="connsiteY34" fmla="*/ 649628 h 725156"/>
                  <a:gd name="connsiteX35" fmla="*/ 294167 w 483133"/>
                  <a:gd name="connsiteY35" fmla="*/ 459589 h 725156"/>
                  <a:gd name="connsiteX36" fmla="*/ 299761 w 483133"/>
                  <a:gd name="connsiteY36" fmla="*/ 420606 h 725156"/>
                  <a:gd name="connsiteX37" fmla="*/ 330623 w 483133"/>
                  <a:gd name="connsiteY37" fmla="*/ 306908 h 725156"/>
                  <a:gd name="connsiteX38" fmla="*/ 340909 w 483133"/>
                  <a:gd name="connsiteY38" fmla="*/ 302035 h 725156"/>
                  <a:gd name="connsiteX39" fmla="*/ 362566 w 483133"/>
                  <a:gd name="connsiteY39" fmla="*/ 300411 h 725156"/>
                  <a:gd name="connsiteX40" fmla="*/ 438004 w 483133"/>
                  <a:gd name="connsiteY40" fmla="*/ 232734 h 725156"/>
                  <a:gd name="connsiteX41" fmla="*/ 472294 w 483133"/>
                  <a:gd name="connsiteY41" fmla="*/ 155310 h 725156"/>
                  <a:gd name="connsiteX42" fmla="*/ 477528 w 483133"/>
                  <a:gd name="connsiteY42" fmla="*/ 104958 h 725156"/>
                  <a:gd name="connsiteX43" fmla="*/ 483123 w 483133"/>
                  <a:gd name="connsiteY43" fmla="*/ 32227 h 725156"/>
                  <a:gd name="connsiteX44" fmla="*/ 461647 w 483133"/>
                  <a:gd name="connsiteY44" fmla="*/ 103 h 72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83133" h="725156">
                    <a:moveTo>
                      <a:pt x="461647" y="103"/>
                    </a:moveTo>
                    <a:cubicBezTo>
                      <a:pt x="448472" y="-1160"/>
                      <a:pt x="439809" y="9307"/>
                      <a:pt x="434756" y="26813"/>
                    </a:cubicBezTo>
                    <a:cubicBezTo>
                      <a:pt x="428259" y="49372"/>
                      <a:pt x="425552" y="72653"/>
                      <a:pt x="424830" y="96115"/>
                    </a:cubicBezTo>
                    <a:cubicBezTo>
                      <a:pt x="424108" y="119757"/>
                      <a:pt x="421040" y="142858"/>
                      <a:pt x="414362" y="165597"/>
                    </a:cubicBezTo>
                    <a:cubicBezTo>
                      <a:pt x="411114" y="176967"/>
                      <a:pt x="405700" y="186171"/>
                      <a:pt x="394149" y="190863"/>
                    </a:cubicBezTo>
                    <a:cubicBezTo>
                      <a:pt x="377546" y="197721"/>
                      <a:pt x="364191" y="209633"/>
                      <a:pt x="349933" y="220461"/>
                    </a:cubicBezTo>
                    <a:cubicBezTo>
                      <a:pt x="319613" y="243381"/>
                      <a:pt x="286767" y="255654"/>
                      <a:pt x="247424" y="245005"/>
                    </a:cubicBezTo>
                    <a:cubicBezTo>
                      <a:pt x="222880" y="238328"/>
                      <a:pt x="207720" y="220822"/>
                      <a:pt x="190936" y="204940"/>
                    </a:cubicBezTo>
                    <a:cubicBezTo>
                      <a:pt x="170001" y="184908"/>
                      <a:pt x="160075" y="184006"/>
                      <a:pt x="135892" y="200970"/>
                    </a:cubicBezTo>
                    <a:cubicBezTo>
                      <a:pt x="113693" y="216491"/>
                      <a:pt x="97090" y="237426"/>
                      <a:pt x="79403" y="259083"/>
                    </a:cubicBezTo>
                    <a:cubicBezTo>
                      <a:pt x="73808" y="252947"/>
                      <a:pt x="73989" y="247352"/>
                      <a:pt x="72726" y="241938"/>
                    </a:cubicBezTo>
                    <a:cubicBezTo>
                      <a:pt x="69477" y="227319"/>
                      <a:pt x="66048" y="212520"/>
                      <a:pt x="58107" y="199526"/>
                    </a:cubicBezTo>
                    <a:cubicBezTo>
                      <a:pt x="43489" y="175343"/>
                      <a:pt x="19666" y="176065"/>
                      <a:pt x="5770" y="200970"/>
                    </a:cubicBezTo>
                    <a:cubicBezTo>
                      <a:pt x="536" y="210174"/>
                      <a:pt x="-1268" y="220281"/>
                      <a:pt x="897" y="230929"/>
                    </a:cubicBezTo>
                    <a:cubicBezTo>
                      <a:pt x="11184" y="279837"/>
                      <a:pt x="28690" y="326219"/>
                      <a:pt x="48181" y="371879"/>
                    </a:cubicBezTo>
                    <a:cubicBezTo>
                      <a:pt x="53235" y="383790"/>
                      <a:pt x="62078" y="386316"/>
                      <a:pt x="73448" y="383609"/>
                    </a:cubicBezTo>
                    <a:cubicBezTo>
                      <a:pt x="87344" y="380181"/>
                      <a:pt x="97631" y="375488"/>
                      <a:pt x="101602" y="358163"/>
                    </a:cubicBezTo>
                    <a:cubicBezTo>
                      <a:pt x="110986" y="316834"/>
                      <a:pt x="128131" y="278213"/>
                      <a:pt x="148344" y="240855"/>
                    </a:cubicBezTo>
                    <a:cubicBezTo>
                      <a:pt x="150690" y="236523"/>
                      <a:pt x="153758" y="231831"/>
                      <a:pt x="158812" y="233816"/>
                    </a:cubicBezTo>
                    <a:cubicBezTo>
                      <a:pt x="164948" y="236162"/>
                      <a:pt x="161880" y="241396"/>
                      <a:pt x="160075" y="245547"/>
                    </a:cubicBezTo>
                    <a:cubicBezTo>
                      <a:pt x="155382" y="255834"/>
                      <a:pt x="150871" y="266121"/>
                      <a:pt x="145637" y="276047"/>
                    </a:cubicBezTo>
                    <a:cubicBezTo>
                      <a:pt x="118024" y="329828"/>
                      <a:pt x="103947" y="388302"/>
                      <a:pt x="91676" y="446595"/>
                    </a:cubicBezTo>
                    <a:cubicBezTo>
                      <a:pt x="80847" y="497849"/>
                      <a:pt x="75252" y="550367"/>
                      <a:pt x="69477" y="602524"/>
                    </a:cubicBezTo>
                    <a:cubicBezTo>
                      <a:pt x="66048" y="632302"/>
                      <a:pt x="62800" y="662441"/>
                      <a:pt x="66770" y="692400"/>
                    </a:cubicBezTo>
                    <a:cubicBezTo>
                      <a:pt x="69657" y="714418"/>
                      <a:pt x="78681" y="726329"/>
                      <a:pt x="96368" y="725065"/>
                    </a:cubicBezTo>
                    <a:cubicBezTo>
                      <a:pt x="116220" y="723802"/>
                      <a:pt x="125243" y="709725"/>
                      <a:pt x="126687" y="690415"/>
                    </a:cubicBezTo>
                    <a:cubicBezTo>
                      <a:pt x="127229" y="683015"/>
                      <a:pt x="128492" y="533222"/>
                      <a:pt x="154841" y="477456"/>
                    </a:cubicBezTo>
                    <a:cubicBezTo>
                      <a:pt x="162963" y="459769"/>
                      <a:pt x="175235" y="453272"/>
                      <a:pt x="191658" y="451468"/>
                    </a:cubicBezTo>
                    <a:cubicBezTo>
                      <a:pt x="206637" y="449843"/>
                      <a:pt x="218368" y="457423"/>
                      <a:pt x="223602" y="467530"/>
                    </a:cubicBezTo>
                    <a:cubicBezTo>
                      <a:pt x="239844" y="498030"/>
                      <a:pt x="238762" y="540441"/>
                      <a:pt x="240205" y="574551"/>
                    </a:cubicBezTo>
                    <a:cubicBezTo>
                      <a:pt x="241649" y="609201"/>
                      <a:pt x="244176" y="643852"/>
                      <a:pt x="251214" y="677962"/>
                    </a:cubicBezTo>
                    <a:cubicBezTo>
                      <a:pt x="252838" y="686083"/>
                      <a:pt x="253380" y="694566"/>
                      <a:pt x="257170" y="701965"/>
                    </a:cubicBezTo>
                    <a:cubicBezTo>
                      <a:pt x="263667" y="715501"/>
                      <a:pt x="269081" y="726870"/>
                      <a:pt x="300303" y="720915"/>
                    </a:cubicBezTo>
                    <a:cubicBezTo>
                      <a:pt x="315282" y="715320"/>
                      <a:pt x="310229" y="698897"/>
                      <a:pt x="308966" y="688430"/>
                    </a:cubicBezTo>
                    <a:cubicBezTo>
                      <a:pt x="307522" y="675435"/>
                      <a:pt x="304273" y="662622"/>
                      <a:pt x="302288" y="649628"/>
                    </a:cubicBezTo>
                    <a:cubicBezTo>
                      <a:pt x="292904" y="586642"/>
                      <a:pt x="286407" y="523296"/>
                      <a:pt x="294167" y="459589"/>
                    </a:cubicBezTo>
                    <a:cubicBezTo>
                      <a:pt x="295791" y="446595"/>
                      <a:pt x="298498" y="433781"/>
                      <a:pt x="299761" y="420606"/>
                    </a:cubicBezTo>
                    <a:cubicBezTo>
                      <a:pt x="303552" y="381083"/>
                      <a:pt x="321057" y="345168"/>
                      <a:pt x="330623" y="306908"/>
                    </a:cubicBezTo>
                    <a:cubicBezTo>
                      <a:pt x="331886" y="301855"/>
                      <a:pt x="338202" y="297704"/>
                      <a:pt x="340909" y="302035"/>
                    </a:cubicBezTo>
                    <a:cubicBezTo>
                      <a:pt x="350114" y="315932"/>
                      <a:pt x="356791" y="305464"/>
                      <a:pt x="362566" y="300411"/>
                    </a:cubicBezTo>
                    <a:cubicBezTo>
                      <a:pt x="388013" y="278213"/>
                      <a:pt x="413640" y="256195"/>
                      <a:pt x="438004" y="232734"/>
                    </a:cubicBezTo>
                    <a:cubicBezTo>
                      <a:pt x="459661" y="211979"/>
                      <a:pt x="472114" y="186532"/>
                      <a:pt x="472294" y="155310"/>
                    </a:cubicBezTo>
                    <a:cubicBezTo>
                      <a:pt x="472475" y="138526"/>
                      <a:pt x="476085" y="121742"/>
                      <a:pt x="477528" y="104958"/>
                    </a:cubicBezTo>
                    <a:cubicBezTo>
                      <a:pt x="479874" y="80774"/>
                      <a:pt x="482942" y="56410"/>
                      <a:pt x="483123" y="32227"/>
                    </a:cubicBezTo>
                    <a:cubicBezTo>
                      <a:pt x="483484" y="14541"/>
                      <a:pt x="474280" y="1366"/>
                      <a:pt x="461647" y="103"/>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4" name="Freeform 1067">
                <a:extLst>
                  <a:ext uri="{FF2B5EF4-FFF2-40B4-BE49-F238E27FC236}">
                    <a16:creationId xmlns:a16="http://schemas.microsoft.com/office/drawing/2014/main" id="{53FBEC75-4400-2DD7-C207-3535266CAA26}"/>
                  </a:ext>
                </a:extLst>
              </p:cNvPr>
              <p:cNvSpPr/>
              <p:nvPr/>
            </p:nvSpPr>
            <p:spPr>
              <a:xfrm>
                <a:off x="9471030" y="3651524"/>
                <a:ext cx="3255" cy="7222"/>
              </a:xfrm>
              <a:custGeom>
                <a:avLst/>
                <a:gdLst>
                  <a:gd name="connsiteX0" fmla="*/ 3256 w 3255"/>
                  <a:gd name="connsiteY0" fmla="*/ 0 h 7222"/>
                  <a:gd name="connsiteX1" fmla="*/ 8 w 3255"/>
                  <a:gd name="connsiteY1" fmla="*/ 7219 h 7222"/>
                  <a:gd name="connsiteX2" fmla="*/ 3256 w 3255"/>
                  <a:gd name="connsiteY2" fmla="*/ 0 h 7222"/>
                </a:gdLst>
                <a:ahLst/>
                <a:cxnLst>
                  <a:cxn ang="0">
                    <a:pos x="connsiteX0" y="connsiteY0"/>
                  </a:cxn>
                  <a:cxn ang="0">
                    <a:pos x="connsiteX1" y="connsiteY1"/>
                  </a:cxn>
                  <a:cxn ang="0">
                    <a:pos x="connsiteX2" y="connsiteY2"/>
                  </a:cxn>
                </a:cxnLst>
                <a:rect l="l" t="t" r="r" b="b"/>
                <a:pathLst>
                  <a:path w="3255" h="7222">
                    <a:moveTo>
                      <a:pt x="3256" y="0"/>
                    </a:moveTo>
                    <a:cubicBezTo>
                      <a:pt x="2895" y="722"/>
                      <a:pt x="-173" y="7399"/>
                      <a:pt x="8" y="7219"/>
                    </a:cubicBezTo>
                    <a:cubicBezTo>
                      <a:pt x="1270" y="6677"/>
                      <a:pt x="2353" y="3429"/>
                      <a:pt x="3256" y="0"/>
                    </a:cubicBezTo>
                    <a:close/>
                  </a:path>
                </a:pathLst>
              </a:custGeom>
              <a:grpFill/>
              <a:ln w="1804" cap="flat">
                <a:solidFill>
                  <a:srgbClr val="414141"/>
                </a:solidFill>
                <a:prstDash val="solid"/>
                <a:miter/>
              </a:ln>
            </p:spPr>
            <p:txBody>
              <a:bodyPr rtlCol="0" anchor="ctr"/>
              <a:lstStyle/>
              <a:p>
                <a:endParaRPr lang="en-US"/>
              </a:p>
            </p:txBody>
          </p:sp>
          <p:sp>
            <p:nvSpPr>
              <p:cNvPr id="75" name="Freeform 1070">
                <a:extLst>
                  <a:ext uri="{FF2B5EF4-FFF2-40B4-BE49-F238E27FC236}">
                    <a16:creationId xmlns:a16="http://schemas.microsoft.com/office/drawing/2014/main" id="{17829B6F-7B23-86FA-B801-970753AC25BE}"/>
                  </a:ext>
                </a:extLst>
              </p:cNvPr>
              <p:cNvSpPr/>
              <p:nvPr/>
            </p:nvSpPr>
            <p:spPr>
              <a:xfrm>
                <a:off x="7644081" y="3979129"/>
                <a:ext cx="638396" cy="706528"/>
              </a:xfrm>
              <a:custGeom>
                <a:avLst/>
                <a:gdLst>
                  <a:gd name="connsiteX0" fmla="*/ 621753 w 638396"/>
                  <a:gd name="connsiteY0" fmla="*/ 1579 h 706528"/>
                  <a:gd name="connsiteX1" fmla="*/ 593780 w 638396"/>
                  <a:gd name="connsiteY1" fmla="*/ 16558 h 706528"/>
                  <a:gd name="connsiteX2" fmla="*/ 587282 w 638396"/>
                  <a:gd name="connsiteY2" fmla="*/ 32620 h 706528"/>
                  <a:gd name="connsiteX3" fmla="*/ 551549 w 638396"/>
                  <a:gd name="connsiteY3" fmla="*/ 114916 h 706528"/>
                  <a:gd name="connsiteX4" fmla="*/ 514551 w 638396"/>
                  <a:gd name="connsiteY4" fmla="*/ 162923 h 706528"/>
                  <a:gd name="connsiteX5" fmla="*/ 439475 w 638396"/>
                  <a:gd name="connsiteY5" fmla="*/ 206958 h 706528"/>
                  <a:gd name="connsiteX6" fmla="*/ 345989 w 638396"/>
                  <a:gd name="connsiteY6" fmla="*/ 226810 h 706528"/>
                  <a:gd name="connsiteX7" fmla="*/ 299066 w 638396"/>
                  <a:gd name="connsiteY7" fmla="*/ 236555 h 706528"/>
                  <a:gd name="connsiteX8" fmla="*/ 196557 w 638396"/>
                  <a:gd name="connsiteY8" fmla="*/ 348449 h 706528"/>
                  <a:gd name="connsiteX9" fmla="*/ 155048 w 638396"/>
                  <a:gd name="connsiteY9" fmla="*/ 433633 h 706528"/>
                  <a:gd name="connsiteX10" fmla="*/ 135016 w 638396"/>
                  <a:gd name="connsiteY10" fmla="*/ 509612 h 706528"/>
                  <a:gd name="connsiteX11" fmla="*/ 83039 w 638396"/>
                  <a:gd name="connsiteY11" fmla="*/ 590284 h 706528"/>
                  <a:gd name="connsiteX12" fmla="*/ 15362 w 638396"/>
                  <a:gd name="connsiteY12" fmla="*/ 644426 h 706528"/>
                  <a:gd name="connsiteX13" fmla="*/ 3631 w 638396"/>
                  <a:gd name="connsiteY13" fmla="*/ 659947 h 706528"/>
                  <a:gd name="connsiteX14" fmla="*/ 27995 w 638396"/>
                  <a:gd name="connsiteY14" fmla="*/ 701997 h 706528"/>
                  <a:gd name="connsiteX15" fmla="*/ 55066 w 638396"/>
                  <a:gd name="connsiteY15" fmla="*/ 691169 h 706528"/>
                  <a:gd name="connsiteX16" fmla="*/ 149092 w 638396"/>
                  <a:gd name="connsiteY16" fmla="*/ 623852 h 706528"/>
                  <a:gd name="connsiteX17" fmla="*/ 183563 w 638396"/>
                  <a:gd name="connsiteY17" fmla="*/ 580899 h 706528"/>
                  <a:gd name="connsiteX18" fmla="*/ 231208 w 638396"/>
                  <a:gd name="connsiteY18" fmla="*/ 468825 h 706528"/>
                  <a:gd name="connsiteX19" fmla="*/ 309353 w 638396"/>
                  <a:gd name="connsiteY19" fmla="*/ 464133 h 706528"/>
                  <a:gd name="connsiteX20" fmla="*/ 315309 w 638396"/>
                  <a:gd name="connsiteY20" fmla="*/ 473698 h 706528"/>
                  <a:gd name="connsiteX21" fmla="*/ 337507 w 638396"/>
                  <a:gd name="connsiteY21" fmla="*/ 594976 h 706528"/>
                  <a:gd name="connsiteX22" fmla="*/ 321445 w 638396"/>
                  <a:gd name="connsiteY22" fmla="*/ 684672 h 706528"/>
                  <a:gd name="connsiteX23" fmla="*/ 345087 w 638396"/>
                  <a:gd name="connsiteY23" fmla="*/ 705968 h 706528"/>
                  <a:gd name="connsiteX24" fmla="*/ 380099 w 638396"/>
                  <a:gd name="connsiteY24" fmla="*/ 679980 h 706528"/>
                  <a:gd name="connsiteX25" fmla="*/ 421608 w 638396"/>
                  <a:gd name="connsiteY25" fmla="*/ 543361 h 706528"/>
                  <a:gd name="connsiteX26" fmla="*/ 381001 w 638396"/>
                  <a:gd name="connsiteY26" fmla="*/ 417932 h 706528"/>
                  <a:gd name="connsiteX27" fmla="*/ 471599 w 638396"/>
                  <a:gd name="connsiteY27" fmla="*/ 277162 h 706528"/>
                  <a:gd name="connsiteX28" fmla="*/ 568153 w 638396"/>
                  <a:gd name="connsiteY28" fmla="*/ 194325 h 706528"/>
                  <a:gd name="connsiteX29" fmla="*/ 615256 w 638396"/>
                  <a:gd name="connsiteY29" fmla="*/ 134227 h 706528"/>
                  <a:gd name="connsiteX30" fmla="*/ 637635 w 638396"/>
                  <a:gd name="connsiteY30" fmla="*/ 30815 h 706528"/>
                  <a:gd name="connsiteX31" fmla="*/ 621753 w 638396"/>
                  <a:gd name="connsiteY31" fmla="*/ 1579 h 7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8396" h="706528">
                    <a:moveTo>
                      <a:pt x="621753" y="1579"/>
                    </a:moveTo>
                    <a:cubicBezTo>
                      <a:pt x="607495" y="-4016"/>
                      <a:pt x="600818" y="6271"/>
                      <a:pt x="593780" y="16558"/>
                    </a:cubicBezTo>
                    <a:cubicBezTo>
                      <a:pt x="591073" y="20348"/>
                      <a:pt x="589448" y="28470"/>
                      <a:pt x="587282" y="32620"/>
                    </a:cubicBezTo>
                    <a:cubicBezTo>
                      <a:pt x="573747" y="59330"/>
                      <a:pt x="562016" y="86943"/>
                      <a:pt x="551549" y="114916"/>
                    </a:cubicBezTo>
                    <a:cubicBezTo>
                      <a:pt x="544149" y="134769"/>
                      <a:pt x="532599" y="150470"/>
                      <a:pt x="514551" y="162923"/>
                    </a:cubicBezTo>
                    <a:cubicBezTo>
                      <a:pt x="490007" y="179706"/>
                      <a:pt x="462756" y="192701"/>
                      <a:pt x="439475" y="206958"/>
                    </a:cubicBezTo>
                    <a:cubicBezTo>
                      <a:pt x="398868" y="226629"/>
                      <a:pt x="353208" y="231863"/>
                      <a:pt x="345989" y="226810"/>
                    </a:cubicBezTo>
                    <a:cubicBezTo>
                      <a:pt x="326498" y="213635"/>
                      <a:pt x="313143" y="223561"/>
                      <a:pt x="299066" y="236555"/>
                    </a:cubicBezTo>
                    <a:cubicBezTo>
                      <a:pt x="261708" y="271026"/>
                      <a:pt x="229945" y="310369"/>
                      <a:pt x="196557" y="348449"/>
                    </a:cubicBezTo>
                    <a:cubicBezTo>
                      <a:pt x="175442" y="372633"/>
                      <a:pt x="162448" y="401870"/>
                      <a:pt x="155048" y="433633"/>
                    </a:cubicBezTo>
                    <a:cubicBezTo>
                      <a:pt x="149092" y="459080"/>
                      <a:pt x="141873" y="484346"/>
                      <a:pt x="135016" y="509612"/>
                    </a:cubicBezTo>
                    <a:cubicBezTo>
                      <a:pt x="126353" y="542098"/>
                      <a:pt x="112095" y="570071"/>
                      <a:pt x="83039" y="590284"/>
                    </a:cubicBezTo>
                    <a:cubicBezTo>
                      <a:pt x="59397" y="606707"/>
                      <a:pt x="37921" y="626379"/>
                      <a:pt x="15362" y="644426"/>
                    </a:cubicBezTo>
                    <a:cubicBezTo>
                      <a:pt x="10128" y="648758"/>
                      <a:pt x="6518" y="653991"/>
                      <a:pt x="3631" y="659947"/>
                    </a:cubicBezTo>
                    <a:cubicBezTo>
                      <a:pt x="-6476" y="679980"/>
                      <a:pt x="5435" y="703261"/>
                      <a:pt x="27995" y="701997"/>
                    </a:cubicBezTo>
                    <a:cubicBezTo>
                      <a:pt x="37379" y="701456"/>
                      <a:pt x="46584" y="695500"/>
                      <a:pt x="55066" y="691169"/>
                    </a:cubicBezTo>
                    <a:cubicBezTo>
                      <a:pt x="89536" y="673843"/>
                      <a:pt x="119675" y="648036"/>
                      <a:pt x="149092" y="623852"/>
                    </a:cubicBezTo>
                    <a:cubicBezTo>
                      <a:pt x="162448" y="612843"/>
                      <a:pt x="175622" y="597323"/>
                      <a:pt x="183563" y="580899"/>
                    </a:cubicBezTo>
                    <a:cubicBezTo>
                      <a:pt x="201430" y="543902"/>
                      <a:pt x="210273" y="504559"/>
                      <a:pt x="231208" y="468825"/>
                    </a:cubicBezTo>
                    <a:cubicBezTo>
                      <a:pt x="252504" y="432731"/>
                      <a:pt x="283906" y="430384"/>
                      <a:pt x="309353" y="464133"/>
                    </a:cubicBezTo>
                    <a:cubicBezTo>
                      <a:pt x="311519" y="467201"/>
                      <a:pt x="313143" y="470630"/>
                      <a:pt x="315309" y="473698"/>
                    </a:cubicBezTo>
                    <a:cubicBezTo>
                      <a:pt x="343824" y="512861"/>
                      <a:pt x="354111" y="532713"/>
                      <a:pt x="337507" y="594976"/>
                    </a:cubicBezTo>
                    <a:cubicBezTo>
                      <a:pt x="328844" y="627642"/>
                      <a:pt x="326498" y="657059"/>
                      <a:pt x="321445" y="684672"/>
                    </a:cubicBezTo>
                    <a:cubicBezTo>
                      <a:pt x="318918" y="697846"/>
                      <a:pt x="330649" y="709216"/>
                      <a:pt x="345087" y="705968"/>
                    </a:cubicBezTo>
                    <a:cubicBezTo>
                      <a:pt x="371256" y="706329"/>
                      <a:pt x="371616" y="702900"/>
                      <a:pt x="380099" y="679980"/>
                    </a:cubicBezTo>
                    <a:cubicBezTo>
                      <a:pt x="389122" y="655435"/>
                      <a:pt x="416193" y="568988"/>
                      <a:pt x="421608" y="543361"/>
                    </a:cubicBezTo>
                    <a:cubicBezTo>
                      <a:pt x="429909" y="503296"/>
                      <a:pt x="385513" y="426053"/>
                      <a:pt x="381001" y="417932"/>
                    </a:cubicBezTo>
                    <a:cubicBezTo>
                      <a:pt x="377933" y="412517"/>
                      <a:pt x="449581" y="309467"/>
                      <a:pt x="471599" y="277162"/>
                    </a:cubicBezTo>
                    <a:cubicBezTo>
                      <a:pt x="475209" y="271748"/>
                      <a:pt x="538194" y="216703"/>
                      <a:pt x="568153" y="194325"/>
                    </a:cubicBezTo>
                    <a:cubicBezTo>
                      <a:pt x="586741" y="180248"/>
                      <a:pt x="606774" y="155704"/>
                      <a:pt x="615256" y="134227"/>
                    </a:cubicBezTo>
                    <a:cubicBezTo>
                      <a:pt x="618865" y="125203"/>
                      <a:pt x="631679" y="56984"/>
                      <a:pt x="637635" y="30815"/>
                    </a:cubicBezTo>
                    <a:cubicBezTo>
                      <a:pt x="640342" y="18182"/>
                      <a:pt x="636010" y="7174"/>
                      <a:pt x="621753" y="157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6" name="Freeform 1071">
                <a:extLst>
                  <a:ext uri="{FF2B5EF4-FFF2-40B4-BE49-F238E27FC236}">
                    <a16:creationId xmlns:a16="http://schemas.microsoft.com/office/drawing/2014/main" id="{A33B9F4A-1276-628C-B401-8A98F36F1AEC}"/>
                  </a:ext>
                </a:extLst>
              </p:cNvPr>
              <p:cNvSpPr/>
              <p:nvPr/>
            </p:nvSpPr>
            <p:spPr>
              <a:xfrm>
                <a:off x="7623250" y="3456577"/>
                <a:ext cx="2073866" cy="1244353"/>
              </a:xfrm>
              <a:custGeom>
                <a:avLst/>
                <a:gdLst>
                  <a:gd name="connsiteX0" fmla="*/ 2062369 w 2073866"/>
                  <a:gd name="connsiteY0" fmla="*/ 105974 h 1244353"/>
                  <a:gd name="connsiteX1" fmla="*/ 2020499 w 2073866"/>
                  <a:gd name="connsiteY1" fmla="*/ 83776 h 1244353"/>
                  <a:gd name="connsiteX2" fmla="*/ 1743112 w 2073866"/>
                  <a:gd name="connsiteY2" fmla="*/ 1841 h 1244353"/>
                  <a:gd name="connsiteX3" fmla="*/ 1711348 w 2073866"/>
                  <a:gd name="connsiteY3" fmla="*/ 35048 h 1244353"/>
                  <a:gd name="connsiteX4" fmla="*/ 1725245 w 2073866"/>
                  <a:gd name="connsiteY4" fmla="*/ 86664 h 1244353"/>
                  <a:gd name="connsiteX5" fmla="*/ 1706295 w 2073866"/>
                  <a:gd name="connsiteY5" fmla="*/ 120593 h 1244353"/>
                  <a:gd name="connsiteX6" fmla="*/ 1537913 w 2073866"/>
                  <a:gd name="connsiteY6" fmla="*/ 166253 h 1244353"/>
                  <a:gd name="connsiteX7" fmla="*/ 1084021 w 2073866"/>
                  <a:gd name="connsiteY7" fmla="*/ 305759 h 1244353"/>
                  <a:gd name="connsiteX8" fmla="*/ 745272 w 2073866"/>
                  <a:gd name="connsiteY8" fmla="*/ 409892 h 1244353"/>
                  <a:gd name="connsiteX9" fmla="*/ 661713 w 2073866"/>
                  <a:gd name="connsiteY9" fmla="*/ 434256 h 1244353"/>
                  <a:gd name="connsiteX10" fmla="*/ 620746 w 2073866"/>
                  <a:gd name="connsiteY10" fmla="*/ 496700 h 1244353"/>
                  <a:gd name="connsiteX11" fmla="*/ 618761 w 2073866"/>
                  <a:gd name="connsiteY11" fmla="*/ 512040 h 1244353"/>
                  <a:gd name="connsiteX12" fmla="*/ 596021 w 2073866"/>
                  <a:gd name="connsiteY12" fmla="*/ 549579 h 1244353"/>
                  <a:gd name="connsiteX13" fmla="*/ 554512 w 2073866"/>
                  <a:gd name="connsiteY13" fmla="*/ 641801 h 1244353"/>
                  <a:gd name="connsiteX14" fmla="*/ 520583 w 2073866"/>
                  <a:gd name="connsiteY14" fmla="*/ 676993 h 1244353"/>
                  <a:gd name="connsiteX15" fmla="*/ 516612 w 2073866"/>
                  <a:gd name="connsiteY15" fmla="*/ 626641 h 1244353"/>
                  <a:gd name="connsiteX16" fmla="*/ 370790 w 2073866"/>
                  <a:gd name="connsiteY16" fmla="*/ 570513 h 1244353"/>
                  <a:gd name="connsiteX17" fmla="*/ 326754 w 2073866"/>
                  <a:gd name="connsiteY17" fmla="*/ 712907 h 1244353"/>
                  <a:gd name="connsiteX18" fmla="*/ 322603 w 2073866"/>
                  <a:gd name="connsiteY18" fmla="*/ 739437 h 1244353"/>
                  <a:gd name="connsiteX19" fmla="*/ 216845 w 2073866"/>
                  <a:gd name="connsiteY19" fmla="*/ 852414 h 1244353"/>
                  <a:gd name="connsiteX20" fmla="*/ 160899 w 2073866"/>
                  <a:gd name="connsiteY20" fmla="*/ 957449 h 1244353"/>
                  <a:gd name="connsiteX21" fmla="*/ 151153 w 2073866"/>
                  <a:gd name="connsiteY21" fmla="*/ 998417 h 1244353"/>
                  <a:gd name="connsiteX22" fmla="*/ 82032 w 2073866"/>
                  <a:gd name="connsiteY22" fmla="*/ 1112837 h 1244353"/>
                  <a:gd name="connsiteX23" fmla="*/ 18866 w 2073866"/>
                  <a:gd name="connsiteY23" fmla="*/ 1164272 h 1244353"/>
                  <a:gd name="connsiteX24" fmla="*/ 638 w 2073866"/>
                  <a:gd name="connsiteY24" fmla="*/ 1200186 h 1244353"/>
                  <a:gd name="connsiteX25" fmla="*/ 35469 w 2073866"/>
                  <a:gd name="connsiteY25" fmla="*/ 1237364 h 1244353"/>
                  <a:gd name="connsiteX26" fmla="*/ 65789 w 2073866"/>
                  <a:gd name="connsiteY26" fmla="*/ 1236642 h 1244353"/>
                  <a:gd name="connsiteX27" fmla="*/ 107479 w 2073866"/>
                  <a:gd name="connsiteY27" fmla="*/ 1213541 h 1244353"/>
                  <a:gd name="connsiteX28" fmla="*/ 208002 w 2073866"/>
                  <a:gd name="connsiteY28" fmla="*/ 1124027 h 1244353"/>
                  <a:gd name="connsiteX29" fmla="*/ 269724 w 2073866"/>
                  <a:gd name="connsiteY29" fmla="*/ 990476 h 1244353"/>
                  <a:gd name="connsiteX30" fmla="*/ 309428 w 2073866"/>
                  <a:gd name="connsiteY30" fmla="*/ 985423 h 1244353"/>
                  <a:gd name="connsiteX31" fmla="*/ 349494 w 2073866"/>
                  <a:gd name="connsiteY31" fmla="*/ 1112115 h 1244353"/>
                  <a:gd name="connsiteX32" fmla="*/ 326213 w 2073866"/>
                  <a:gd name="connsiteY32" fmla="*/ 1210834 h 1244353"/>
                  <a:gd name="connsiteX33" fmla="*/ 361946 w 2073866"/>
                  <a:gd name="connsiteY33" fmla="*/ 1242417 h 1244353"/>
                  <a:gd name="connsiteX34" fmla="*/ 410855 w 2073866"/>
                  <a:gd name="connsiteY34" fmla="*/ 1214083 h 1244353"/>
                  <a:gd name="connsiteX35" fmla="*/ 452003 w 2073866"/>
                  <a:gd name="connsiteY35" fmla="*/ 1085586 h 1244353"/>
                  <a:gd name="connsiteX36" fmla="*/ 440813 w 2073866"/>
                  <a:gd name="connsiteY36" fmla="*/ 990476 h 1244353"/>
                  <a:gd name="connsiteX37" fmla="*/ 422585 w 2073866"/>
                  <a:gd name="connsiteY37" fmla="*/ 955464 h 1244353"/>
                  <a:gd name="connsiteX38" fmla="*/ 424029 w 2073866"/>
                  <a:gd name="connsiteY38" fmla="*/ 927671 h 1244353"/>
                  <a:gd name="connsiteX39" fmla="*/ 508672 w 2073866"/>
                  <a:gd name="connsiteY39" fmla="*/ 801520 h 1244353"/>
                  <a:gd name="connsiteX40" fmla="*/ 586095 w 2073866"/>
                  <a:gd name="connsiteY40" fmla="*/ 733481 h 1244353"/>
                  <a:gd name="connsiteX41" fmla="*/ 646193 w 2073866"/>
                  <a:gd name="connsiteY41" fmla="*/ 673745 h 1244353"/>
                  <a:gd name="connsiteX42" fmla="*/ 696725 w 2073866"/>
                  <a:gd name="connsiteY42" fmla="*/ 798632 h 1244353"/>
                  <a:gd name="connsiteX43" fmla="*/ 750326 w 2073866"/>
                  <a:gd name="connsiteY43" fmla="*/ 831839 h 1244353"/>
                  <a:gd name="connsiteX44" fmla="*/ 782450 w 2073866"/>
                  <a:gd name="connsiteY44" fmla="*/ 822274 h 1244353"/>
                  <a:gd name="connsiteX45" fmla="*/ 916722 w 2073866"/>
                  <a:gd name="connsiteY45" fmla="*/ 764523 h 1244353"/>
                  <a:gd name="connsiteX46" fmla="*/ 949208 w 2073866"/>
                  <a:gd name="connsiteY46" fmla="*/ 780585 h 1244353"/>
                  <a:gd name="connsiteX47" fmla="*/ 979166 w 2073866"/>
                  <a:gd name="connsiteY47" fmla="*/ 865408 h 1244353"/>
                  <a:gd name="connsiteX48" fmla="*/ 1040347 w 2073866"/>
                  <a:gd name="connsiteY48" fmla="*/ 895908 h 1244353"/>
                  <a:gd name="connsiteX49" fmla="*/ 1039084 w 2073866"/>
                  <a:gd name="connsiteY49" fmla="*/ 917745 h 1244353"/>
                  <a:gd name="connsiteX50" fmla="*/ 1002267 w 2073866"/>
                  <a:gd name="connsiteY50" fmla="*/ 1159580 h 1244353"/>
                  <a:gd name="connsiteX51" fmla="*/ 1005155 w 2073866"/>
                  <a:gd name="connsiteY51" fmla="*/ 1212639 h 1244353"/>
                  <a:gd name="connsiteX52" fmla="*/ 1026270 w 2073866"/>
                  <a:gd name="connsiteY52" fmla="*/ 1240432 h 1244353"/>
                  <a:gd name="connsiteX53" fmla="*/ 1087631 w 2073866"/>
                  <a:gd name="connsiteY53" fmla="*/ 1215707 h 1244353"/>
                  <a:gd name="connsiteX54" fmla="*/ 1108566 w 2073866"/>
                  <a:gd name="connsiteY54" fmla="*/ 1017366 h 1244353"/>
                  <a:gd name="connsiteX55" fmla="*/ 1129681 w 2073866"/>
                  <a:gd name="connsiteY55" fmla="*/ 974955 h 1244353"/>
                  <a:gd name="connsiteX56" fmla="*/ 1164332 w 2073866"/>
                  <a:gd name="connsiteY56" fmla="*/ 979648 h 1244353"/>
                  <a:gd name="connsiteX57" fmla="*/ 1177327 w 2073866"/>
                  <a:gd name="connsiteY57" fmla="*/ 1049491 h 1244353"/>
                  <a:gd name="connsiteX58" fmla="*/ 1182741 w 2073866"/>
                  <a:gd name="connsiteY58" fmla="*/ 1145142 h 1244353"/>
                  <a:gd name="connsiteX59" fmla="*/ 1193208 w 2073866"/>
                  <a:gd name="connsiteY59" fmla="*/ 1211737 h 1244353"/>
                  <a:gd name="connsiteX60" fmla="*/ 1241575 w 2073866"/>
                  <a:gd name="connsiteY60" fmla="*/ 1238627 h 1244353"/>
                  <a:gd name="connsiteX61" fmla="*/ 1274421 w 2073866"/>
                  <a:gd name="connsiteY61" fmla="*/ 1193689 h 1244353"/>
                  <a:gd name="connsiteX62" fmla="*/ 1254750 w 2073866"/>
                  <a:gd name="connsiteY62" fmla="*/ 1032346 h 1244353"/>
                  <a:gd name="connsiteX63" fmla="*/ 1283445 w 2073866"/>
                  <a:gd name="connsiteY63" fmla="*/ 861076 h 1244353"/>
                  <a:gd name="connsiteX64" fmla="*/ 1303117 w 2073866"/>
                  <a:gd name="connsiteY64" fmla="*/ 831118 h 1244353"/>
                  <a:gd name="connsiteX65" fmla="*/ 1388120 w 2073866"/>
                  <a:gd name="connsiteY65" fmla="*/ 757845 h 1244353"/>
                  <a:gd name="connsiteX66" fmla="*/ 1429809 w 2073866"/>
                  <a:gd name="connsiteY66" fmla="*/ 712185 h 1244353"/>
                  <a:gd name="connsiteX67" fmla="*/ 1438291 w 2073866"/>
                  <a:gd name="connsiteY67" fmla="*/ 691972 h 1244353"/>
                  <a:gd name="connsiteX68" fmla="*/ 1448398 w 2073866"/>
                  <a:gd name="connsiteY68" fmla="*/ 543262 h 1244353"/>
                  <a:gd name="connsiteX69" fmla="*/ 1474567 w 2073866"/>
                  <a:gd name="connsiteY69" fmla="*/ 503558 h 1244353"/>
                  <a:gd name="connsiteX70" fmla="*/ 1491531 w 2073866"/>
                  <a:gd name="connsiteY70" fmla="*/ 512401 h 1244353"/>
                  <a:gd name="connsiteX71" fmla="*/ 1508315 w 2073866"/>
                  <a:gd name="connsiteY71" fmla="*/ 623573 h 1244353"/>
                  <a:gd name="connsiteX72" fmla="*/ 1531957 w 2073866"/>
                  <a:gd name="connsiteY72" fmla="*/ 819026 h 1244353"/>
                  <a:gd name="connsiteX73" fmla="*/ 1533582 w 2073866"/>
                  <a:gd name="connsiteY73" fmla="*/ 951313 h 1244353"/>
                  <a:gd name="connsiteX74" fmla="*/ 1515534 w 2073866"/>
                  <a:gd name="connsiteY74" fmla="*/ 1195133 h 1244353"/>
                  <a:gd name="connsiteX75" fmla="*/ 1553614 w 2073866"/>
                  <a:gd name="connsiteY75" fmla="*/ 1231408 h 1244353"/>
                  <a:gd name="connsiteX76" fmla="*/ 1597650 w 2073866"/>
                  <a:gd name="connsiteY76" fmla="*/ 1203074 h 1244353"/>
                  <a:gd name="connsiteX77" fmla="*/ 1618585 w 2073866"/>
                  <a:gd name="connsiteY77" fmla="*/ 979106 h 1244353"/>
                  <a:gd name="connsiteX78" fmla="*/ 1629233 w 2073866"/>
                  <a:gd name="connsiteY78" fmla="*/ 932544 h 1244353"/>
                  <a:gd name="connsiteX79" fmla="*/ 1662620 w 2073866"/>
                  <a:gd name="connsiteY79" fmla="*/ 914316 h 1244353"/>
                  <a:gd name="connsiteX80" fmla="*/ 1684818 w 2073866"/>
                  <a:gd name="connsiteY80" fmla="*/ 939763 h 1244353"/>
                  <a:gd name="connsiteX81" fmla="*/ 1696189 w 2073866"/>
                  <a:gd name="connsiteY81" fmla="*/ 977301 h 1244353"/>
                  <a:gd name="connsiteX82" fmla="*/ 1708822 w 2073866"/>
                  <a:gd name="connsiteY82" fmla="*/ 1190441 h 1244353"/>
                  <a:gd name="connsiteX83" fmla="*/ 1738960 w 2073866"/>
                  <a:gd name="connsiteY83" fmla="*/ 1224370 h 1244353"/>
                  <a:gd name="connsiteX84" fmla="*/ 1794907 w 2073866"/>
                  <a:gd name="connsiteY84" fmla="*/ 1177447 h 1244353"/>
                  <a:gd name="connsiteX85" fmla="*/ 1788591 w 2073866"/>
                  <a:gd name="connsiteY85" fmla="*/ 1049130 h 1244353"/>
                  <a:gd name="connsiteX86" fmla="*/ 1793283 w 2073866"/>
                  <a:gd name="connsiteY86" fmla="*/ 551564 h 1244353"/>
                  <a:gd name="connsiteX87" fmla="*/ 1769641 w 2073866"/>
                  <a:gd name="connsiteY87" fmla="*/ 393288 h 1244353"/>
                  <a:gd name="connsiteX88" fmla="*/ 1818549 w 2073866"/>
                  <a:gd name="connsiteY88" fmla="*/ 372534 h 1244353"/>
                  <a:gd name="connsiteX89" fmla="*/ 1842372 w 2073866"/>
                  <a:gd name="connsiteY89" fmla="*/ 383904 h 1244353"/>
                  <a:gd name="connsiteX90" fmla="*/ 1862044 w 2073866"/>
                  <a:gd name="connsiteY90" fmla="*/ 420720 h 1244353"/>
                  <a:gd name="connsiteX91" fmla="*/ 1899041 w 2073866"/>
                  <a:gd name="connsiteY91" fmla="*/ 418013 h 1244353"/>
                  <a:gd name="connsiteX92" fmla="*/ 1975561 w 2073866"/>
                  <a:gd name="connsiteY92" fmla="*/ 300164 h 1244353"/>
                  <a:gd name="connsiteX93" fmla="*/ 2061648 w 2073866"/>
                  <a:gd name="connsiteY93" fmla="*/ 161380 h 1244353"/>
                  <a:gd name="connsiteX94" fmla="*/ 2070852 w 2073866"/>
                  <a:gd name="connsiteY94" fmla="*/ 140986 h 1244353"/>
                  <a:gd name="connsiteX95" fmla="*/ 2062369 w 2073866"/>
                  <a:gd name="connsiteY95" fmla="*/ 105974 h 1244353"/>
                  <a:gd name="connsiteX96" fmla="*/ 372053 w 2073866"/>
                  <a:gd name="connsiteY96" fmla="*/ 584049 h 1244353"/>
                  <a:gd name="connsiteX97" fmla="*/ 470952 w 2073866"/>
                  <a:gd name="connsiteY97" fmla="*/ 584049 h 1244353"/>
                  <a:gd name="connsiteX98" fmla="*/ 508130 w 2073866"/>
                  <a:gd name="connsiteY98" fmla="*/ 667247 h 1244353"/>
                  <a:gd name="connsiteX99" fmla="*/ 457598 w 2073866"/>
                  <a:gd name="connsiteY99" fmla="*/ 717961 h 1244353"/>
                  <a:gd name="connsiteX100" fmla="*/ 406884 w 2073866"/>
                  <a:gd name="connsiteY100" fmla="*/ 733662 h 1244353"/>
                  <a:gd name="connsiteX101" fmla="*/ 332529 w 2073866"/>
                  <a:gd name="connsiteY101" fmla="*/ 685476 h 1244353"/>
                  <a:gd name="connsiteX102" fmla="*/ 372053 w 2073866"/>
                  <a:gd name="connsiteY102" fmla="*/ 584049 h 1244353"/>
                  <a:gd name="connsiteX103" fmla="*/ 635906 w 2073866"/>
                  <a:gd name="connsiteY103" fmla="*/ 656780 h 1244353"/>
                  <a:gd name="connsiteX104" fmla="*/ 588802 w 2073866"/>
                  <a:gd name="connsiteY104" fmla="*/ 716878 h 1244353"/>
                  <a:gd name="connsiteX105" fmla="*/ 492248 w 2073866"/>
                  <a:gd name="connsiteY105" fmla="*/ 799715 h 1244353"/>
                  <a:gd name="connsiteX106" fmla="*/ 401651 w 2073866"/>
                  <a:gd name="connsiteY106" fmla="*/ 940484 h 1244353"/>
                  <a:gd name="connsiteX107" fmla="*/ 442257 w 2073866"/>
                  <a:gd name="connsiteY107" fmla="*/ 1065914 h 1244353"/>
                  <a:gd name="connsiteX108" fmla="*/ 400748 w 2073866"/>
                  <a:gd name="connsiteY108" fmla="*/ 1202533 h 1244353"/>
                  <a:gd name="connsiteX109" fmla="*/ 365736 w 2073866"/>
                  <a:gd name="connsiteY109" fmla="*/ 1228521 h 1244353"/>
                  <a:gd name="connsiteX110" fmla="*/ 342094 w 2073866"/>
                  <a:gd name="connsiteY110" fmla="*/ 1207225 h 1244353"/>
                  <a:gd name="connsiteX111" fmla="*/ 358156 w 2073866"/>
                  <a:gd name="connsiteY111" fmla="*/ 1117529 h 1244353"/>
                  <a:gd name="connsiteX112" fmla="*/ 335958 w 2073866"/>
                  <a:gd name="connsiteY112" fmla="*/ 996251 h 1244353"/>
                  <a:gd name="connsiteX113" fmla="*/ 330003 w 2073866"/>
                  <a:gd name="connsiteY113" fmla="*/ 986686 h 1244353"/>
                  <a:gd name="connsiteX114" fmla="*/ 251858 w 2073866"/>
                  <a:gd name="connsiteY114" fmla="*/ 991378 h 1244353"/>
                  <a:gd name="connsiteX115" fmla="*/ 204212 w 2073866"/>
                  <a:gd name="connsiteY115" fmla="*/ 1103452 h 1244353"/>
                  <a:gd name="connsiteX116" fmla="*/ 169742 w 2073866"/>
                  <a:gd name="connsiteY116" fmla="*/ 1146405 h 1244353"/>
                  <a:gd name="connsiteX117" fmla="*/ 75715 w 2073866"/>
                  <a:gd name="connsiteY117" fmla="*/ 1213722 h 1244353"/>
                  <a:gd name="connsiteX118" fmla="*/ 48644 w 2073866"/>
                  <a:gd name="connsiteY118" fmla="*/ 1224550 h 1244353"/>
                  <a:gd name="connsiteX119" fmla="*/ 24280 w 2073866"/>
                  <a:gd name="connsiteY119" fmla="*/ 1182500 h 1244353"/>
                  <a:gd name="connsiteX120" fmla="*/ 36011 w 2073866"/>
                  <a:gd name="connsiteY120" fmla="*/ 1166979 h 1244353"/>
                  <a:gd name="connsiteX121" fmla="*/ 103688 w 2073866"/>
                  <a:gd name="connsiteY121" fmla="*/ 1112837 h 1244353"/>
                  <a:gd name="connsiteX122" fmla="*/ 155665 w 2073866"/>
                  <a:gd name="connsiteY122" fmla="*/ 1032165 h 1244353"/>
                  <a:gd name="connsiteX123" fmla="*/ 175698 w 2073866"/>
                  <a:gd name="connsiteY123" fmla="*/ 956186 h 1244353"/>
                  <a:gd name="connsiteX124" fmla="*/ 217207 w 2073866"/>
                  <a:gd name="connsiteY124" fmla="*/ 871002 h 1244353"/>
                  <a:gd name="connsiteX125" fmla="*/ 319715 w 2073866"/>
                  <a:gd name="connsiteY125" fmla="*/ 759108 h 1244353"/>
                  <a:gd name="connsiteX126" fmla="*/ 366639 w 2073866"/>
                  <a:gd name="connsiteY126" fmla="*/ 749363 h 1244353"/>
                  <a:gd name="connsiteX127" fmla="*/ 460124 w 2073866"/>
                  <a:gd name="connsiteY127" fmla="*/ 729511 h 1244353"/>
                  <a:gd name="connsiteX128" fmla="*/ 535201 w 2073866"/>
                  <a:gd name="connsiteY128" fmla="*/ 685476 h 1244353"/>
                  <a:gd name="connsiteX129" fmla="*/ 572198 w 2073866"/>
                  <a:gd name="connsiteY129" fmla="*/ 637469 h 1244353"/>
                  <a:gd name="connsiteX130" fmla="*/ 607932 w 2073866"/>
                  <a:gd name="connsiteY130" fmla="*/ 555173 h 1244353"/>
                  <a:gd name="connsiteX131" fmla="*/ 614429 w 2073866"/>
                  <a:gd name="connsiteY131" fmla="*/ 539111 h 1244353"/>
                  <a:gd name="connsiteX132" fmla="*/ 642402 w 2073866"/>
                  <a:gd name="connsiteY132" fmla="*/ 524132 h 1244353"/>
                  <a:gd name="connsiteX133" fmla="*/ 658104 w 2073866"/>
                  <a:gd name="connsiteY133" fmla="*/ 553368 h 1244353"/>
                  <a:gd name="connsiteX134" fmla="*/ 635906 w 2073866"/>
                  <a:gd name="connsiteY134" fmla="*/ 656780 h 1244353"/>
                  <a:gd name="connsiteX135" fmla="*/ 1429629 w 2073866"/>
                  <a:gd name="connsiteY135" fmla="*/ 608052 h 1244353"/>
                  <a:gd name="connsiteX136" fmla="*/ 1424395 w 2073866"/>
                  <a:gd name="connsiteY136" fmla="*/ 658404 h 1244353"/>
                  <a:gd name="connsiteX137" fmla="*/ 1390105 w 2073866"/>
                  <a:gd name="connsiteY137" fmla="*/ 735827 h 1244353"/>
                  <a:gd name="connsiteX138" fmla="*/ 1314667 w 2073866"/>
                  <a:gd name="connsiteY138" fmla="*/ 803505 h 1244353"/>
                  <a:gd name="connsiteX139" fmla="*/ 1293010 w 2073866"/>
                  <a:gd name="connsiteY139" fmla="*/ 805129 h 1244353"/>
                  <a:gd name="connsiteX140" fmla="*/ 1282723 w 2073866"/>
                  <a:gd name="connsiteY140" fmla="*/ 810002 h 1244353"/>
                  <a:gd name="connsiteX141" fmla="*/ 1251862 w 2073866"/>
                  <a:gd name="connsiteY141" fmla="*/ 923701 h 1244353"/>
                  <a:gd name="connsiteX142" fmla="*/ 1246268 w 2073866"/>
                  <a:gd name="connsiteY142" fmla="*/ 962683 h 1244353"/>
                  <a:gd name="connsiteX143" fmla="*/ 1254389 w 2073866"/>
                  <a:gd name="connsiteY143" fmla="*/ 1152722 h 1244353"/>
                  <a:gd name="connsiteX144" fmla="*/ 1261066 w 2073866"/>
                  <a:gd name="connsiteY144" fmla="*/ 1191524 h 1244353"/>
                  <a:gd name="connsiteX145" fmla="*/ 1252403 w 2073866"/>
                  <a:gd name="connsiteY145" fmla="*/ 1224009 h 1244353"/>
                  <a:gd name="connsiteX146" fmla="*/ 1209270 w 2073866"/>
                  <a:gd name="connsiteY146" fmla="*/ 1205059 h 1244353"/>
                  <a:gd name="connsiteX147" fmla="*/ 1203315 w 2073866"/>
                  <a:gd name="connsiteY147" fmla="*/ 1181056 h 1244353"/>
                  <a:gd name="connsiteX148" fmla="*/ 1192306 w 2073866"/>
                  <a:gd name="connsiteY148" fmla="*/ 1077645 h 1244353"/>
                  <a:gd name="connsiteX149" fmla="*/ 1175702 w 2073866"/>
                  <a:gd name="connsiteY149" fmla="*/ 970624 h 1244353"/>
                  <a:gd name="connsiteX150" fmla="*/ 1143758 w 2073866"/>
                  <a:gd name="connsiteY150" fmla="*/ 954562 h 1244353"/>
                  <a:gd name="connsiteX151" fmla="*/ 1106942 w 2073866"/>
                  <a:gd name="connsiteY151" fmla="*/ 980550 h 1244353"/>
                  <a:gd name="connsiteX152" fmla="*/ 1078788 w 2073866"/>
                  <a:gd name="connsiteY152" fmla="*/ 1193509 h 1244353"/>
                  <a:gd name="connsiteX153" fmla="*/ 1048468 w 2073866"/>
                  <a:gd name="connsiteY153" fmla="*/ 1228160 h 1244353"/>
                  <a:gd name="connsiteX154" fmla="*/ 1018871 w 2073866"/>
                  <a:gd name="connsiteY154" fmla="*/ 1195494 h 1244353"/>
                  <a:gd name="connsiteX155" fmla="*/ 1021578 w 2073866"/>
                  <a:gd name="connsiteY155" fmla="*/ 1105618 h 1244353"/>
                  <a:gd name="connsiteX156" fmla="*/ 1043776 w 2073866"/>
                  <a:gd name="connsiteY156" fmla="*/ 949689 h 1244353"/>
                  <a:gd name="connsiteX157" fmla="*/ 1097738 w 2073866"/>
                  <a:gd name="connsiteY157" fmla="*/ 779141 h 1244353"/>
                  <a:gd name="connsiteX158" fmla="*/ 1112176 w 2073866"/>
                  <a:gd name="connsiteY158" fmla="*/ 748641 h 1244353"/>
                  <a:gd name="connsiteX159" fmla="*/ 1110912 w 2073866"/>
                  <a:gd name="connsiteY159" fmla="*/ 736911 h 1244353"/>
                  <a:gd name="connsiteX160" fmla="*/ 1100445 w 2073866"/>
                  <a:gd name="connsiteY160" fmla="*/ 743949 h 1244353"/>
                  <a:gd name="connsiteX161" fmla="*/ 1053702 w 2073866"/>
                  <a:gd name="connsiteY161" fmla="*/ 861257 h 1244353"/>
                  <a:gd name="connsiteX162" fmla="*/ 1025548 w 2073866"/>
                  <a:gd name="connsiteY162" fmla="*/ 886704 h 1244353"/>
                  <a:gd name="connsiteX163" fmla="*/ 1000282 w 2073866"/>
                  <a:gd name="connsiteY163" fmla="*/ 874973 h 1244353"/>
                  <a:gd name="connsiteX164" fmla="*/ 952998 w 2073866"/>
                  <a:gd name="connsiteY164" fmla="*/ 734023 h 1244353"/>
                  <a:gd name="connsiteX165" fmla="*/ 957870 w 2073866"/>
                  <a:gd name="connsiteY165" fmla="*/ 704064 h 1244353"/>
                  <a:gd name="connsiteX166" fmla="*/ 1010208 w 2073866"/>
                  <a:gd name="connsiteY166" fmla="*/ 702621 h 1244353"/>
                  <a:gd name="connsiteX167" fmla="*/ 1024826 w 2073866"/>
                  <a:gd name="connsiteY167" fmla="*/ 745032 h 1244353"/>
                  <a:gd name="connsiteX168" fmla="*/ 1031504 w 2073866"/>
                  <a:gd name="connsiteY168" fmla="*/ 762177 h 1244353"/>
                  <a:gd name="connsiteX169" fmla="*/ 1087992 w 2073866"/>
                  <a:gd name="connsiteY169" fmla="*/ 704064 h 1244353"/>
                  <a:gd name="connsiteX170" fmla="*/ 1143037 w 2073866"/>
                  <a:gd name="connsiteY170" fmla="*/ 708035 h 1244353"/>
                  <a:gd name="connsiteX171" fmla="*/ 1199525 w 2073866"/>
                  <a:gd name="connsiteY171" fmla="*/ 748100 h 1244353"/>
                  <a:gd name="connsiteX172" fmla="*/ 1302034 w 2073866"/>
                  <a:gd name="connsiteY172" fmla="*/ 723555 h 1244353"/>
                  <a:gd name="connsiteX173" fmla="*/ 1346250 w 2073866"/>
                  <a:gd name="connsiteY173" fmla="*/ 693958 h 1244353"/>
                  <a:gd name="connsiteX174" fmla="*/ 1366463 w 2073866"/>
                  <a:gd name="connsiteY174" fmla="*/ 668691 h 1244353"/>
                  <a:gd name="connsiteX175" fmla="*/ 1376930 w 2073866"/>
                  <a:gd name="connsiteY175" fmla="*/ 599209 h 1244353"/>
                  <a:gd name="connsiteX176" fmla="*/ 1386856 w 2073866"/>
                  <a:gd name="connsiteY176" fmla="*/ 529907 h 1244353"/>
                  <a:gd name="connsiteX177" fmla="*/ 1413747 w 2073866"/>
                  <a:gd name="connsiteY177" fmla="*/ 503197 h 1244353"/>
                  <a:gd name="connsiteX178" fmla="*/ 1435223 w 2073866"/>
                  <a:gd name="connsiteY178" fmla="*/ 535141 h 1244353"/>
                  <a:gd name="connsiteX179" fmla="*/ 1429629 w 2073866"/>
                  <a:gd name="connsiteY179" fmla="*/ 608052 h 1244353"/>
                  <a:gd name="connsiteX180" fmla="*/ 1045761 w 2073866"/>
                  <a:gd name="connsiteY180" fmla="*/ 699191 h 1244353"/>
                  <a:gd name="connsiteX181" fmla="*/ 1118492 w 2073866"/>
                  <a:gd name="connsiteY181" fmla="*/ 668331 h 1244353"/>
                  <a:gd name="connsiteX182" fmla="*/ 1124989 w 2073866"/>
                  <a:gd name="connsiteY182" fmla="*/ 672662 h 1244353"/>
                  <a:gd name="connsiteX183" fmla="*/ 1077164 w 2073866"/>
                  <a:gd name="connsiteY183" fmla="*/ 694499 h 1244353"/>
                  <a:gd name="connsiteX184" fmla="*/ 1037820 w 2073866"/>
                  <a:gd name="connsiteY184" fmla="*/ 733842 h 1244353"/>
                  <a:gd name="connsiteX185" fmla="*/ 1034572 w 2073866"/>
                  <a:gd name="connsiteY185" fmla="*/ 723194 h 1244353"/>
                  <a:gd name="connsiteX186" fmla="*/ 1045761 w 2073866"/>
                  <a:gd name="connsiteY186" fmla="*/ 699191 h 1244353"/>
                  <a:gd name="connsiteX187" fmla="*/ 1327661 w 2073866"/>
                  <a:gd name="connsiteY187" fmla="*/ 586395 h 1244353"/>
                  <a:gd name="connsiteX188" fmla="*/ 1334339 w 2073866"/>
                  <a:gd name="connsiteY188" fmla="*/ 566724 h 1244353"/>
                  <a:gd name="connsiteX189" fmla="*/ 1368809 w 2073866"/>
                  <a:gd name="connsiteY189" fmla="*/ 552647 h 1244353"/>
                  <a:gd name="connsiteX190" fmla="*/ 1352386 w 2073866"/>
                  <a:gd name="connsiteY190" fmla="*/ 661292 h 1244353"/>
                  <a:gd name="connsiteX191" fmla="*/ 1337768 w 2073866"/>
                  <a:gd name="connsiteY191" fmla="*/ 676271 h 1244353"/>
                  <a:gd name="connsiteX192" fmla="*/ 1339392 w 2073866"/>
                  <a:gd name="connsiteY192" fmla="*/ 656961 h 1244353"/>
                  <a:gd name="connsiteX193" fmla="*/ 1327661 w 2073866"/>
                  <a:gd name="connsiteY193" fmla="*/ 586395 h 1244353"/>
                  <a:gd name="connsiteX194" fmla="*/ 1291025 w 2073866"/>
                  <a:gd name="connsiteY194" fmla="*/ 713449 h 1244353"/>
                  <a:gd name="connsiteX195" fmla="*/ 1231108 w 2073866"/>
                  <a:gd name="connsiteY195" fmla="*/ 734564 h 1244353"/>
                  <a:gd name="connsiteX196" fmla="*/ 1141051 w 2073866"/>
                  <a:gd name="connsiteY196" fmla="*/ 631874 h 1244353"/>
                  <a:gd name="connsiteX197" fmla="*/ 1193028 w 2073866"/>
                  <a:gd name="connsiteY197" fmla="*/ 554451 h 1244353"/>
                  <a:gd name="connsiteX198" fmla="*/ 1278211 w 2073866"/>
                  <a:gd name="connsiteY198" fmla="*/ 555173 h 1244353"/>
                  <a:gd name="connsiteX199" fmla="*/ 1291025 w 2073866"/>
                  <a:gd name="connsiteY199" fmla="*/ 713449 h 1244353"/>
                  <a:gd name="connsiteX200" fmla="*/ 1779026 w 2073866"/>
                  <a:gd name="connsiteY200" fmla="*/ 451040 h 1244353"/>
                  <a:gd name="connsiteX201" fmla="*/ 1772168 w 2073866"/>
                  <a:gd name="connsiteY201" fmla="*/ 714351 h 1244353"/>
                  <a:gd name="connsiteX202" fmla="*/ 1770363 w 2073866"/>
                  <a:gd name="connsiteY202" fmla="*/ 975857 h 1244353"/>
                  <a:gd name="connsiteX203" fmla="*/ 1775957 w 2073866"/>
                  <a:gd name="connsiteY203" fmla="*/ 1169867 h 1244353"/>
                  <a:gd name="connsiteX204" fmla="*/ 1774695 w 2073866"/>
                  <a:gd name="connsiteY204" fmla="*/ 1192245 h 1244353"/>
                  <a:gd name="connsiteX205" fmla="*/ 1753038 w 2073866"/>
                  <a:gd name="connsiteY205" fmla="*/ 1210654 h 1244353"/>
                  <a:gd name="connsiteX206" fmla="*/ 1728674 w 2073866"/>
                  <a:gd name="connsiteY206" fmla="*/ 1195855 h 1244353"/>
                  <a:gd name="connsiteX207" fmla="*/ 1724343 w 2073866"/>
                  <a:gd name="connsiteY207" fmla="*/ 1176725 h 1244353"/>
                  <a:gd name="connsiteX208" fmla="*/ 1713334 w 2073866"/>
                  <a:gd name="connsiteY208" fmla="*/ 1016825 h 1244353"/>
                  <a:gd name="connsiteX209" fmla="*/ 1702324 w 2073866"/>
                  <a:gd name="connsiteY209" fmla="*/ 950411 h 1244353"/>
                  <a:gd name="connsiteX210" fmla="*/ 1674351 w 2073866"/>
                  <a:gd name="connsiteY210" fmla="*/ 903849 h 1244353"/>
                  <a:gd name="connsiteX211" fmla="*/ 1610824 w 2073866"/>
                  <a:gd name="connsiteY211" fmla="*/ 934529 h 1244353"/>
                  <a:gd name="connsiteX212" fmla="*/ 1601259 w 2073866"/>
                  <a:gd name="connsiteY212" fmla="*/ 1001304 h 1244353"/>
                  <a:gd name="connsiteX213" fmla="*/ 1584295 w 2073866"/>
                  <a:gd name="connsiteY213" fmla="*/ 1183402 h 1244353"/>
                  <a:gd name="connsiteX214" fmla="*/ 1569496 w 2073866"/>
                  <a:gd name="connsiteY214" fmla="*/ 1214624 h 1244353"/>
                  <a:gd name="connsiteX215" fmla="*/ 1533221 w 2073866"/>
                  <a:gd name="connsiteY215" fmla="*/ 1182319 h 1244353"/>
                  <a:gd name="connsiteX216" fmla="*/ 1543147 w 2073866"/>
                  <a:gd name="connsiteY216" fmla="*/ 1087210 h 1244353"/>
                  <a:gd name="connsiteX217" fmla="*/ 1548380 w 2073866"/>
                  <a:gd name="connsiteY217" fmla="*/ 887606 h 1244353"/>
                  <a:gd name="connsiteX218" fmla="*/ 1513008 w 2073866"/>
                  <a:gd name="connsiteY218" fmla="*/ 566543 h 1244353"/>
                  <a:gd name="connsiteX219" fmla="*/ 1503803 w 2073866"/>
                  <a:gd name="connsiteY219" fmla="*/ 463132 h 1244353"/>
                  <a:gd name="connsiteX220" fmla="*/ 1529972 w 2073866"/>
                  <a:gd name="connsiteY220" fmla="*/ 424330 h 1244353"/>
                  <a:gd name="connsiteX221" fmla="*/ 1546034 w 2073866"/>
                  <a:gd name="connsiteY221" fmla="*/ 440211 h 1244353"/>
                  <a:gd name="connsiteX222" fmla="*/ 1554155 w 2073866"/>
                  <a:gd name="connsiteY222" fmla="*/ 487315 h 1244353"/>
                  <a:gd name="connsiteX223" fmla="*/ 1552351 w 2073866"/>
                  <a:gd name="connsiteY223" fmla="*/ 554451 h 1244353"/>
                  <a:gd name="connsiteX224" fmla="*/ 1596567 w 2073866"/>
                  <a:gd name="connsiteY224" fmla="*/ 655156 h 1244353"/>
                  <a:gd name="connsiteX225" fmla="*/ 1671644 w 2073866"/>
                  <a:gd name="connsiteY225" fmla="*/ 671759 h 1244353"/>
                  <a:gd name="connsiteX226" fmla="*/ 1745097 w 2073866"/>
                  <a:gd name="connsiteY226" fmla="*/ 618520 h 1244353"/>
                  <a:gd name="connsiteX227" fmla="*/ 1756467 w 2073866"/>
                  <a:gd name="connsiteY227" fmla="*/ 542179 h 1244353"/>
                  <a:gd name="connsiteX228" fmla="*/ 1734629 w 2073866"/>
                  <a:gd name="connsiteY228" fmla="*/ 499407 h 1244353"/>
                  <a:gd name="connsiteX229" fmla="*/ 1718386 w 2073866"/>
                  <a:gd name="connsiteY229" fmla="*/ 423608 h 1244353"/>
                  <a:gd name="connsiteX230" fmla="*/ 1731741 w 2073866"/>
                  <a:gd name="connsiteY230" fmla="*/ 397981 h 1244353"/>
                  <a:gd name="connsiteX231" fmla="*/ 1765671 w 2073866"/>
                  <a:gd name="connsiteY231" fmla="*/ 411877 h 1244353"/>
                  <a:gd name="connsiteX232" fmla="*/ 1779026 w 2073866"/>
                  <a:gd name="connsiteY232" fmla="*/ 451040 h 1244353"/>
                  <a:gd name="connsiteX233" fmla="*/ 1704490 w 2073866"/>
                  <a:gd name="connsiteY233" fmla="*/ 464756 h 1244353"/>
                  <a:gd name="connsiteX234" fmla="*/ 1691135 w 2073866"/>
                  <a:gd name="connsiteY234" fmla="*/ 469990 h 1244353"/>
                  <a:gd name="connsiteX235" fmla="*/ 1571662 w 2073866"/>
                  <a:gd name="connsiteY235" fmla="*/ 503919 h 1244353"/>
                  <a:gd name="connsiteX236" fmla="*/ 1570579 w 2073866"/>
                  <a:gd name="connsiteY236" fmla="*/ 463132 h 1244353"/>
                  <a:gd name="connsiteX237" fmla="*/ 1668215 w 2073866"/>
                  <a:gd name="connsiteY237" fmla="*/ 427398 h 1244353"/>
                  <a:gd name="connsiteX238" fmla="*/ 1692398 w 2073866"/>
                  <a:gd name="connsiteY238" fmla="*/ 421082 h 1244353"/>
                  <a:gd name="connsiteX239" fmla="*/ 1703588 w 2073866"/>
                  <a:gd name="connsiteY239" fmla="*/ 426676 h 1244353"/>
                  <a:gd name="connsiteX240" fmla="*/ 1704490 w 2073866"/>
                  <a:gd name="connsiteY240" fmla="*/ 464756 h 1244353"/>
                  <a:gd name="connsiteX241" fmla="*/ 1744736 w 2073866"/>
                  <a:gd name="connsiteY241" fmla="*/ 555534 h 1244353"/>
                  <a:gd name="connsiteX242" fmla="*/ 1649626 w 2073866"/>
                  <a:gd name="connsiteY242" fmla="*/ 657502 h 1244353"/>
                  <a:gd name="connsiteX243" fmla="*/ 1582670 w 2073866"/>
                  <a:gd name="connsiteY243" fmla="*/ 517454 h 1244353"/>
                  <a:gd name="connsiteX244" fmla="*/ 1701963 w 2073866"/>
                  <a:gd name="connsiteY244" fmla="*/ 490744 h 1244353"/>
                  <a:gd name="connsiteX245" fmla="*/ 1744736 w 2073866"/>
                  <a:gd name="connsiteY245" fmla="*/ 555534 h 1244353"/>
                  <a:gd name="connsiteX246" fmla="*/ 2041254 w 2073866"/>
                  <a:gd name="connsiteY246" fmla="*/ 172208 h 1244353"/>
                  <a:gd name="connsiteX247" fmla="*/ 1895972 w 2073866"/>
                  <a:gd name="connsiteY247" fmla="*/ 399425 h 1244353"/>
                  <a:gd name="connsiteX248" fmla="*/ 1862044 w 2073866"/>
                  <a:gd name="connsiteY248" fmla="*/ 395815 h 1244353"/>
                  <a:gd name="connsiteX249" fmla="*/ 1844718 w 2073866"/>
                  <a:gd name="connsiteY249" fmla="*/ 348711 h 1244353"/>
                  <a:gd name="connsiteX250" fmla="*/ 1750331 w 2073866"/>
                  <a:gd name="connsiteY250" fmla="*/ 377046 h 1244353"/>
                  <a:gd name="connsiteX251" fmla="*/ 1716041 w 2073866"/>
                  <a:gd name="connsiteY251" fmla="*/ 384265 h 1244353"/>
                  <a:gd name="connsiteX252" fmla="*/ 1577256 w 2073866"/>
                  <a:gd name="connsiteY252" fmla="*/ 444002 h 1244353"/>
                  <a:gd name="connsiteX253" fmla="*/ 1557224 w 2073866"/>
                  <a:gd name="connsiteY253" fmla="*/ 430466 h 1244353"/>
                  <a:gd name="connsiteX254" fmla="*/ 1555780 w 2073866"/>
                  <a:gd name="connsiteY254" fmla="*/ 427939 h 1244353"/>
                  <a:gd name="connsiteX255" fmla="*/ 1543688 w 2073866"/>
                  <a:gd name="connsiteY255" fmla="*/ 413321 h 1244353"/>
                  <a:gd name="connsiteX256" fmla="*/ 1521490 w 2073866"/>
                  <a:gd name="connsiteY256" fmla="*/ 408448 h 1244353"/>
                  <a:gd name="connsiteX257" fmla="*/ 1495321 w 2073866"/>
                  <a:gd name="connsiteY257" fmla="*/ 429564 h 1244353"/>
                  <a:gd name="connsiteX258" fmla="*/ 1493336 w 2073866"/>
                  <a:gd name="connsiteY258" fmla="*/ 433534 h 1244353"/>
                  <a:gd name="connsiteX259" fmla="*/ 1493156 w 2073866"/>
                  <a:gd name="connsiteY259" fmla="*/ 434076 h 1244353"/>
                  <a:gd name="connsiteX260" fmla="*/ 1491712 w 2073866"/>
                  <a:gd name="connsiteY260" fmla="*/ 437504 h 1244353"/>
                  <a:gd name="connsiteX261" fmla="*/ 1491351 w 2073866"/>
                  <a:gd name="connsiteY261" fmla="*/ 438587 h 1244353"/>
                  <a:gd name="connsiteX262" fmla="*/ 1490449 w 2073866"/>
                  <a:gd name="connsiteY262" fmla="*/ 441655 h 1244353"/>
                  <a:gd name="connsiteX263" fmla="*/ 1490087 w 2073866"/>
                  <a:gd name="connsiteY263" fmla="*/ 442919 h 1244353"/>
                  <a:gd name="connsiteX264" fmla="*/ 1489185 w 2073866"/>
                  <a:gd name="connsiteY264" fmla="*/ 447250 h 1244353"/>
                  <a:gd name="connsiteX265" fmla="*/ 1487922 w 2073866"/>
                  <a:gd name="connsiteY265" fmla="*/ 458440 h 1244353"/>
                  <a:gd name="connsiteX266" fmla="*/ 1479259 w 2073866"/>
                  <a:gd name="connsiteY266" fmla="*/ 488037 h 1244353"/>
                  <a:gd name="connsiteX267" fmla="*/ 1434502 w 2073866"/>
                  <a:gd name="connsiteY267" fmla="*/ 493812 h 1244353"/>
                  <a:gd name="connsiteX268" fmla="*/ 1374765 w 2073866"/>
                  <a:gd name="connsiteY268" fmla="*/ 517815 h 1244353"/>
                  <a:gd name="connsiteX269" fmla="*/ 1353289 w 2073866"/>
                  <a:gd name="connsiteY269" fmla="*/ 540916 h 1244353"/>
                  <a:gd name="connsiteX270" fmla="*/ 1327481 w 2073866"/>
                  <a:gd name="connsiteY270" fmla="*/ 552286 h 1244353"/>
                  <a:gd name="connsiteX271" fmla="*/ 1295356 w 2073866"/>
                  <a:gd name="connsiteY271" fmla="*/ 543082 h 1244353"/>
                  <a:gd name="connsiteX272" fmla="*/ 1173717 w 2073866"/>
                  <a:gd name="connsiteY272" fmla="*/ 547593 h 1244353"/>
                  <a:gd name="connsiteX273" fmla="*/ 1125170 w 2073866"/>
                  <a:gd name="connsiteY273" fmla="*/ 628987 h 1244353"/>
                  <a:gd name="connsiteX274" fmla="*/ 1104415 w 2073866"/>
                  <a:gd name="connsiteY274" fmla="*/ 654253 h 1244353"/>
                  <a:gd name="connsiteX275" fmla="*/ 1030962 w 2073866"/>
                  <a:gd name="connsiteY275" fmla="*/ 688904 h 1244353"/>
                  <a:gd name="connsiteX276" fmla="*/ 1008042 w 2073866"/>
                  <a:gd name="connsiteY276" fmla="*/ 671579 h 1244353"/>
                  <a:gd name="connsiteX277" fmla="*/ 936033 w 2073866"/>
                  <a:gd name="connsiteY277" fmla="*/ 717239 h 1244353"/>
                  <a:gd name="connsiteX278" fmla="*/ 919790 w 2073866"/>
                  <a:gd name="connsiteY278" fmla="*/ 743227 h 1244353"/>
                  <a:gd name="connsiteX279" fmla="*/ 819086 w 2073866"/>
                  <a:gd name="connsiteY279" fmla="*/ 786541 h 1244353"/>
                  <a:gd name="connsiteX280" fmla="*/ 778480 w 2073866"/>
                  <a:gd name="connsiteY280" fmla="*/ 805851 h 1244353"/>
                  <a:gd name="connsiteX281" fmla="*/ 708275 w 2073866"/>
                  <a:gd name="connsiteY281" fmla="*/ 783112 h 1244353"/>
                  <a:gd name="connsiteX282" fmla="*/ 666947 w 2073866"/>
                  <a:gd name="connsiteY282" fmla="*/ 675549 h 1244353"/>
                  <a:gd name="connsiteX283" fmla="*/ 665322 w 2073866"/>
                  <a:gd name="connsiteY283" fmla="*/ 672481 h 1244353"/>
                  <a:gd name="connsiteX284" fmla="*/ 664962 w 2073866"/>
                  <a:gd name="connsiteY284" fmla="*/ 671579 h 1244353"/>
                  <a:gd name="connsiteX285" fmla="*/ 663879 w 2073866"/>
                  <a:gd name="connsiteY285" fmla="*/ 669233 h 1244353"/>
                  <a:gd name="connsiteX286" fmla="*/ 663518 w 2073866"/>
                  <a:gd name="connsiteY286" fmla="*/ 668691 h 1244353"/>
                  <a:gd name="connsiteX287" fmla="*/ 662255 w 2073866"/>
                  <a:gd name="connsiteY287" fmla="*/ 665984 h 1244353"/>
                  <a:gd name="connsiteX288" fmla="*/ 662074 w 2073866"/>
                  <a:gd name="connsiteY288" fmla="*/ 665443 h 1244353"/>
                  <a:gd name="connsiteX289" fmla="*/ 661172 w 2073866"/>
                  <a:gd name="connsiteY289" fmla="*/ 663277 h 1244353"/>
                  <a:gd name="connsiteX290" fmla="*/ 660991 w 2073866"/>
                  <a:gd name="connsiteY290" fmla="*/ 662736 h 1244353"/>
                  <a:gd name="connsiteX291" fmla="*/ 659367 w 2073866"/>
                  <a:gd name="connsiteY291" fmla="*/ 657863 h 1244353"/>
                  <a:gd name="connsiteX292" fmla="*/ 659187 w 2073866"/>
                  <a:gd name="connsiteY292" fmla="*/ 657321 h 1244353"/>
                  <a:gd name="connsiteX293" fmla="*/ 658645 w 2073866"/>
                  <a:gd name="connsiteY293" fmla="*/ 655336 h 1244353"/>
                  <a:gd name="connsiteX294" fmla="*/ 658645 w 2073866"/>
                  <a:gd name="connsiteY294" fmla="*/ 655156 h 1244353"/>
                  <a:gd name="connsiteX295" fmla="*/ 658104 w 2073866"/>
                  <a:gd name="connsiteY295" fmla="*/ 652990 h 1244353"/>
                  <a:gd name="connsiteX296" fmla="*/ 658104 w 2073866"/>
                  <a:gd name="connsiteY296" fmla="*/ 652629 h 1244353"/>
                  <a:gd name="connsiteX297" fmla="*/ 657743 w 2073866"/>
                  <a:gd name="connsiteY297" fmla="*/ 650824 h 1244353"/>
                  <a:gd name="connsiteX298" fmla="*/ 657743 w 2073866"/>
                  <a:gd name="connsiteY298" fmla="*/ 650463 h 1244353"/>
                  <a:gd name="connsiteX299" fmla="*/ 657201 w 2073866"/>
                  <a:gd name="connsiteY299" fmla="*/ 646312 h 1244353"/>
                  <a:gd name="connsiteX300" fmla="*/ 657201 w 2073866"/>
                  <a:gd name="connsiteY300" fmla="*/ 645952 h 1244353"/>
                  <a:gd name="connsiteX301" fmla="*/ 657021 w 2073866"/>
                  <a:gd name="connsiteY301" fmla="*/ 643967 h 1244353"/>
                  <a:gd name="connsiteX302" fmla="*/ 657021 w 2073866"/>
                  <a:gd name="connsiteY302" fmla="*/ 643967 h 1244353"/>
                  <a:gd name="connsiteX303" fmla="*/ 657021 w 2073866"/>
                  <a:gd name="connsiteY303" fmla="*/ 641801 h 1244353"/>
                  <a:gd name="connsiteX304" fmla="*/ 657021 w 2073866"/>
                  <a:gd name="connsiteY304" fmla="*/ 641620 h 1244353"/>
                  <a:gd name="connsiteX305" fmla="*/ 657021 w 2073866"/>
                  <a:gd name="connsiteY305" fmla="*/ 639635 h 1244353"/>
                  <a:gd name="connsiteX306" fmla="*/ 657021 w 2073866"/>
                  <a:gd name="connsiteY306" fmla="*/ 639455 h 1244353"/>
                  <a:gd name="connsiteX307" fmla="*/ 658465 w 2073866"/>
                  <a:gd name="connsiteY307" fmla="*/ 613466 h 1244353"/>
                  <a:gd name="connsiteX308" fmla="*/ 670917 w 2073866"/>
                  <a:gd name="connsiteY308" fmla="*/ 553368 h 1244353"/>
                  <a:gd name="connsiteX309" fmla="*/ 652509 w 2073866"/>
                  <a:gd name="connsiteY309" fmla="*/ 510596 h 1244353"/>
                  <a:gd name="connsiteX310" fmla="*/ 651065 w 2073866"/>
                  <a:gd name="connsiteY310" fmla="*/ 459342 h 1244353"/>
                  <a:gd name="connsiteX311" fmla="*/ 689326 w 2073866"/>
                  <a:gd name="connsiteY311" fmla="*/ 442197 h 1244353"/>
                  <a:gd name="connsiteX312" fmla="*/ 917625 w 2073866"/>
                  <a:gd name="connsiteY312" fmla="*/ 372173 h 1244353"/>
                  <a:gd name="connsiteX313" fmla="*/ 1511925 w 2073866"/>
                  <a:gd name="connsiteY313" fmla="*/ 185202 h 1244353"/>
                  <a:gd name="connsiteX314" fmla="*/ 1655582 w 2073866"/>
                  <a:gd name="connsiteY314" fmla="*/ 146942 h 1244353"/>
                  <a:gd name="connsiteX315" fmla="*/ 1726688 w 2073866"/>
                  <a:gd name="connsiteY315" fmla="*/ 130880 h 1244353"/>
                  <a:gd name="connsiteX316" fmla="*/ 1741488 w 2073866"/>
                  <a:gd name="connsiteY316" fmla="*/ 102004 h 1244353"/>
                  <a:gd name="connsiteX317" fmla="*/ 1723801 w 2073866"/>
                  <a:gd name="connsiteY317" fmla="*/ 42809 h 1244353"/>
                  <a:gd name="connsiteX318" fmla="*/ 1743653 w 2073866"/>
                  <a:gd name="connsiteY318" fmla="*/ 16459 h 1244353"/>
                  <a:gd name="connsiteX319" fmla="*/ 1891461 w 2073866"/>
                  <a:gd name="connsiteY319" fmla="*/ 57246 h 1244353"/>
                  <a:gd name="connsiteX320" fmla="*/ 1891822 w 2073866"/>
                  <a:gd name="connsiteY320" fmla="*/ 57246 h 1244353"/>
                  <a:gd name="connsiteX321" fmla="*/ 1895793 w 2073866"/>
                  <a:gd name="connsiteY321" fmla="*/ 58329 h 1244353"/>
                  <a:gd name="connsiteX322" fmla="*/ 1896514 w 2073866"/>
                  <a:gd name="connsiteY322" fmla="*/ 58510 h 1244353"/>
                  <a:gd name="connsiteX323" fmla="*/ 1900484 w 2073866"/>
                  <a:gd name="connsiteY323" fmla="*/ 59773 h 1244353"/>
                  <a:gd name="connsiteX324" fmla="*/ 1901387 w 2073866"/>
                  <a:gd name="connsiteY324" fmla="*/ 59954 h 1244353"/>
                  <a:gd name="connsiteX325" fmla="*/ 1905538 w 2073866"/>
                  <a:gd name="connsiteY325" fmla="*/ 61217 h 1244353"/>
                  <a:gd name="connsiteX326" fmla="*/ 1905898 w 2073866"/>
                  <a:gd name="connsiteY326" fmla="*/ 61397 h 1244353"/>
                  <a:gd name="connsiteX327" fmla="*/ 1910230 w 2073866"/>
                  <a:gd name="connsiteY327" fmla="*/ 62661 h 1244353"/>
                  <a:gd name="connsiteX328" fmla="*/ 1910591 w 2073866"/>
                  <a:gd name="connsiteY328" fmla="*/ 62841 h 1244353"/>
                  <a:gd name="connsiteX329" fmla="*/ 1914922 w 2073866"/>
                  <a:gd name="connsiteY329" fmla="*/ 64104 h 1244353"/>
                  <a:gd name="connsiteX330" fmla="*/ 1915283 w 2073866"/>
                  <a:gd name="connsiteY330" fmla="*/ 64285 h 1244353"/>
                  <a:gd name="connsiteX331" fmla="*/ 1946505 w 2073866"/>
                  <a:gd name="connsiteY331" fmla="*/ 73669 h 1244353"/>
                  <a:gd name="connsiteX332" fmla="*/ 1946505 w 2073866"/>
                  <a:gd name="connsiteY332" fmla="*/ 73669 h 1244353"/>
                  <a:gd name="connsiteX333" fmla="*/ 1950295 w 2073866"/>
                  <a:gd name="connsiteY333" fmla="*/ 74752 h 1244353"/>
                  <a:gd name="connsiteX334" fmla="*/ 1951017 w 2073866"/>
                  <a:gd name="connsiteY334" fmla="*/ 74933 h 1244353"/>
                  <a:gd name="connsiteX335" fmla="*/ 1954626 w 2073866"/>
                  <a:gd name="connsiteY335" fmla="*/ 76016 h 1244353"/>
                  <a:gd name="connsiteX336" fmla="*/ 1955168 w 2073866"/>
                  <a:gd name="connsiteY336" fmla="*/ 76196 h 1244353"/>
                  <a:gd name="connsiteX337" fmla="*/ 1958778 w 2073866"/>
                  <a:gd name="connsiteY337" fmla="*/ 77279 h 1244353"/>
                  <a:gd name="connsiteX338" fmla="*/ 1959499 w 2073866"/>
                  <a:gd name="connsiteY338" fmla="*/ 77459 h 1244353"/>
                  <a:gd name="connsiteX339" fmla="*/ 1962928 w 2073866"/>
                  <a:gd name="connsiteY339" fmla="*/ 78542 h 1244353"/>
                  <a:gd name="connsiteX340" fmla="*/ 1963650 w 2073866"/>
                  <a:gd name="connsiteY340" fmla="*/ 78723 h 1244353"/>
                  <a:gd name="connsiteX341" fmla="*/ 1967080 w 2073866"/>
                  <a:gd name="connsiteY341" fmla="*/ 79806 h 1244353"/>
                  <a:gd name="connsiteX342" fmla="*/ 1967621 w 2073866"/>
                  <a:gd name="connsiteY342" fmla="*/ 79986 h 1244353"/>
                  <a:gd name="connsiteX343" fmla="*/ 1981156 w 2073866"/>
                  <a:gd name="connsiteY343" fmla="*/ 84137 h 1244353"/>
                  <a:gd name="connsiteX344" fmla="*/ 1982239 w 2073866"/>
                  <a:gd name="connsiteY344" fmla="*/ 84498 h 1244353"/>
                  <a:gd name="connsiteX345" fmla="*/ 1984585 w 2073866"/>
                  <a:gd name="connsiteY345" fmla="*/ 85220 h 1244353"/>
                  <a:gd name="connsiteX346" fmla="*/ 1985849 w 2073866"/>
                  <a:gd name="connsiteY346" fmla="*/ 85581 h 1244353"/>
                  <a:gd name="connsiteX347" fmla="*/ 1988195 w 2073866"/>
                  <a:gd name="connsiteY347" fmla="*/ 86303 h 1244353"/>
                  <a:gd name="connsiteX348" fmla="*/ 1989458 w 2073866"/>
                  <a:gd name="connsiteY348" fmla="*/ 86664 h 1244353"/>
                  <a:gd name="connsiteX349" fmla="*/ 1991444 w 2073866"/>
                  <a:gd name="connsiteY349" fmla="*/ 87205 h 1244353"/>
                  <a:gd name="connsiteX350" fmla="*/ 1992706 w 2073866"/>
                  <a:gd name="connsiteY350" fmla="*/ 87566 h 1244353"/>
                  <a:gd name="connsiteX351" fmla="*/ 1994511 w 2073866"/>
                  <a:gd name="connsiteY351" fmla="*/ 88107 h 1244353"/>
                  <a:gd name="connsiteX352" fmla="*/ 1995775 w 2073866"/>
                  <a:gd name="connsiteY352" fmla="*/ 88468 h 1244353"/>
                  <a:gd name="connsiteX353" fmla="*/ 1997399 w 2073866"/>
                  <a:gd name="connsiteY353" fmla="*/ 89010 h 1244353"/>
                  <a:gd name="connsiteX354" fmla="*/ 1998842 w 2073866"/>
                  <a:gd name="connsiteY354" fmla="*/ 89371 h 1244353"/>
                  <a:gd name="connsiteX355" fmla="*/ 2000287 w 2073866"/>
                  <a:gd name="connsiteY355" fmla="*/ 89912 h 1244353"/>
                  <a:gd name="connsiteX356" fmla="*/ 2001911 w 2073866"/>
                  <a:gd name="connsiteY356" fmla="*/ 90454 h 1244353"/>
                  <a:gd name="connsiteX357" fmla="*/ 2003174 w 2073866"/>
                  <a:gd name="connsiteY357" fmla="*/ 90814 h 1244353"/>
                  <a:gd name="connsiteX358" fmla="*/ 2004799 w 2073866"/>
                  <a:gd name="connsiteY358" fmla="*/ 91356 h 1244353"/>
                  <a:gd name="connsiteX359" fmla="*/ 2006061 w 2073866"/>
                  <a:gd name="connsiteY359" fmla="*/ 91717 h 1244353"/>
                  <a:gd name="connsiteX360" fmla="*/ 2007506 w 2073866"/>
                  <a:gd name="connsiteY360" fmla="*/ 92078 h 1244353"/>
                  <a:gd name="connsiteX361" fmla="*/ 2008589 w 2073866"/>
                  <a:gd name="connsiteY361" fmla="*/ 92439 h 1244353"/>
                  <a:gd name="connsiteX362" fmla="*/ 2010032 w 2073866"/>
                  <a:gd name="connsiteY362" fmla="*/ 92980 h 1244353"/>
                  <a:gd name="connsiteX363" fmla="*/ 2010934 w 2073866"/>
                  <a:gd name="connsiteY363" fmla="*/ 93341 h 1244353"/>
                  <a:gd name="connsiteX364" fmla="*/ 2013100 w 2073866"/>
                  <a:gd name="connsiteY364" fmla="*/ 94063 h 1244353"/>
                  <a:gd name="connsiteX365" fmla="*/ 2041254 w 2073866"/>
                  <a:gd name="connsiteY365" fmla="*/ 172208 h 124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2073866" h="1244353">
                    <a:moveTo>
                      <a:pt x="2062369" y="105974"/>
                    </a:moveTo>
                    <a:cubicBezTo>
                      <a:pt x="2049917" y="94965"/>
                      <a:pt x="2035660" y="88829"/>
                      <a:pt x="2020499" y="83776"/>
                    </a:cubicBezTo>
                    <a:cubicBezTo>
                      <a:pt x="1980435" y="70421"/>
                      <a:pt x="1795268" y="17181"/>
                      <a:pt x="1743112" y="1841"/>
                    </a:cubicBezTo>
                    <a:cubicBezTo>
                      <a:pt x="1718386" y="-5378"/>
                      <a:pt x="1706115" y="9240"/>
                      <a:pt x="1711348" y="35048"/>
                    </a:cubicBezTo>
                    <a:cubicBezTo>
                      <a:pt x="1714777" y="52374"/>
                      <a:pt x="1720913" y="69338"/>
                      <a:pt x="1725245" y="86664"/>
                    </a:cubicBezTo>
                    <a:cubicBezTo>
                      <a:pt x="1731381" y="111389"/>
                      <a:pt x="1729937" y="114096"/>
                      <a:pt x="1706295" y="120593"/>
                    </a:cubicBezTo>
                    <a:cubicBezTo>
                      <a:pt x="1650348" y="136113"/>
                      <a:pt x="1594401" y="152356"/>
                      <a:pt x="1537913" y="166253"/>
                    </a:cubicBezTo>
                    <a:cubicBezTo>
                      <a:pt x="1447676" y="188270"/>
                      <a:pt x="1147007" y="287170"/>
                      <a:pt x="1084021" y="305759"/>
                    </a:cubicBezTo>
                    <a:cubicBezTo>
                      <a:pt x="970684" y="339146"/>
                      <a:pt x="858249" y="375241"/>
                      <a:pt x="745272" y="409892"/>
                    </a:cubicBezTo>
                    <a:cubicBezTo>
                      <a:pt x="717480" y="418374"/>
                      <a:pt x="689145" y="424691"/>
                      <a:pt x="661713" y="434256"/>
                    </a:cubicBezTo>
                    <a:cubicBezTo>
                      <a:pt x="630852" y="444904"/>
                      <a:pt x="619302" y="463854"/>
                      <a:pt x="620746" y="496700"/>
                    </a:cubicBezTo>
                    <a:cubicBezTo>
                      <a:pt x="620926" y="502114"/>
                      <a:pt x="624897" y="508611"/>
                      <a:pt x="618761" y="512040"/>
                    </a:cubicBezTo>
                    <a:cubicBezTo>
                      <a:pt x="603781" y="520342"/>
                      <a:pt x="602157" y="536223"/>
                      <a:pt x="596021" y="549579"/>
                    </a:cubicBezTo>
                    <a:cubicBezTo>
                      <a:pt x="581944" y="580259"/>
                      <a:pt x="568589" y="611301"/>
                      <a:pt x="554512" y="641801"/>
                    </a:cubicBezTo>
                    <a:cubicBezTo>
                      <a:pt x="547474" y="656961"/>
                      <a:pt x="538269" y="670315"/>
                      <a:pt x="520583" y="676993"/>
                    </a:cubicBezTo>
                    <a:cubicBezTo>
                      <a:pt x="519139" y="658224"/>
                      <a:pt x="520402" y="641801"/>
                      <a:pt x="516612" y="626641"/>
                    </a:cubicBezTo>
                    <a:cubicBezTo>
                      <a:pt x="498565" y="554812"/>
                      <a:pt x="420600" y="545247"/>
                      <a:pt x="370790" y="570513"/>
                    </a:cubicBezTo>
                    <a:cubicBezTo>
                      <a:pt x="322242" y="595058"/>
                      <a:pt x="296615" y="662375"/>
                      <a:pt x="326754" y="712907"/>
                    </a:cubicBezTo>
                    <a:cubicBezTo>
                      <a:pt x="333432" y="724277"/>
                      <a:pt x="331627" y="731135"/>
                      <a:pt x="322603" y="739437"/>
                    </a:cubicBezTo>
                    <a:cubicBezTo>
                      <a:pt x="284523" y="774268"/>
                      <a:pt x="252579" y="815236"/>
                      <a:pt x="216845" y="852414"/>
                    </a:cubicBezTo>
                    <a:cubicBezTo>
                      <a:pt x="188511" y="882192"/>
                      <a:pt x="166674" y="915399"/>
                      <a:pt x="160899" y="957449"/>
                    </a:cubicBezTo>
                    <a:cubicBezTo>
                      <a:pt x="158914" y="971346"/>
                      <a:pt x="154402" y="984881"/>
                      <a:pt x="151153" y="998417"/>
                    </a:cubicBezTo>
                    <a:cubicBezTo>
                      <a:pt x="139964" y="1043716"/>
                      <a:pt x="124624" y="1085586"/>
                      <a:pt x="82032" y="1112837"/>
                    </a:cubicBezTo>
                    <a:cubicBezTo>
                      <a:pt x="59292" y="1127455"/>
                      <a:pt x="39440" y="1146586"/>
                      <a:pt x="18866" y="1164272"/>
                    </a:cubicBezTo>
                    <a:cubicBezTo>
                      <a:pt x="8218" y="1173476"/>
                      <a:pt x="-2791" y="1185026"/>
                      <a:pt x="638" y="1200186"/>
                    </a:cubicBezTo>
                    <a:cubicBezTo>
                      <a:pt x="4609" y="1218414"/>
                      <a:pt x="16339" y="1231950"/>
                      <a:pt x="35469" y="1237364"/>
                    </a:cubicBezTo>
                    <a:cubicBezTo>
                      <a:pt x="45757" y="1240251"/>
                      <a:pt x="55683" y="1240251"/>
                      <a:pt x="65789" y="1236642"/>
                    </a:cubicBezTo>
                    <a:cubicBezTo>
                      <a:pt x="80949" y="1231228"/>
                      <a:pt x="95206" y="1223648"/>
                      <a:pt x="107479" y="1213541"/>
                    </a:cubicBezTo>
                    <a:cubicBezTo>
                      <a:pt x="142129" y="1185026"/>
                      <a:pt x="178946" y="1159038"/>
                      <a:pt x="208002" y="1124027"/>
                    </a:cubicBezTo>
                    <a:cubicBezTo>
                      <a:pt x="213597" y="1117349"/>
                      <a:pt x="248790" y="1025849"/>
                      <a:pt x="269724" y="990476"/>
                    </a:cubicBezTo>
                    <a:cubicBezTo>
                      <a:pt x="278929" y="974774"/>
                      <a:pt x="296074" y="973511"/>
                      <a:pt x="309428" y="985423"/>
                    </a:cubicBezTo>
                    <a:cubicBezTo>
                      <a:pt x="346786" y="1019352"/>
                      <a:pt x="363390" y="1058695"/>
                      <a:pt x="349494" y="1112115"/>
                    </a:cubicBezTo>
                    <a:cubicBezTo>
                      <a:pt x="341011" y="1144781"/>
                      <a:pt x="333792" y="1177807"/>
                      <a:pt x="326213" y="1210834"/>
                    </a:cubicBezTo>
                    <a:cubicBezTo>
                      <a:pt x="321701" y="1230506"/>
                      <a:pt x="338485" y="1238808"/>
                      <a:pt x="361946" y="1242417"/>
                    </a:cubicBezTo>
                    <a:cubicBezTo>
                      <a:pt x="393890" y="1244222"/>
                      <a:pt x="405440" y="1229784"/>
                      <a:pt x="410855" y="1214083"/>
                    </a:cubicBezTo>
                    <a:cubicBezTo>
                      <a:pt x="425654" y="1171491"/>
                      <a:pt x="441355" y="1129260"/>
                      <a:pt x="452003" y="1085586"/>
                    </a:cubicBezTo>
                    <a:cubicBezTo>
                      <a:pt x="460124" y="1052559"/>
                      <a:pt x="458680" y="1020615"/>
                      <a:pt x="440813" y="990476"/>
                    </a:cubicBezTo>
                    <a:cubicBezTo>
                      <a:pt x="434136" y="979286"/>
                      <a:pt x="428902" y="967014"/>
                      <a:pt x="422585" y="955464"/>
                    </a:cubicBezTo>
                    <a:cubicBezTo>
                      <a:pt x="417171" y="945718"/>
                      <a:pt x="416810" y="938500"/>
                      <a:pt x="424029" y="927671"/>
                    </a:cubicBezTo>
                    <a:cubicBezTo>
                      <a:pt x="453988" y="882372"/>
                      <a:pt x="502716" y="806212"/>
                      <a:pt x="508672" y="801520"/>
                    </a:cubicBezTo>
                    <a:cubicBezTo>
                      <a:pt x="527441" y="787443"/>
                      <a:pt x="567867" y="748461"/>
                      <a:pt x="586095" y="733481"/>
                    </a:cubicBezTo>
                    <a:cubicBezTo>
                      <a:pt x="607932" y="715434"/>
                      <a:pt x="632116" y="699552"/>
                      <a:pt x="646193" y="673745"/>
                    </a:cubicBezTo>
                    <a:cubicBezTo>
                      <a:pt x="654133" y="680422"/>
                      <a:pt x="683911" y="765425"/>
                      <a:pt x="696725" y="798632"/>
                    </a:cubicBezTo>
                    <a:cubicBezTo>
                      <a:pt x="708095" y="828050"/>
                      <a:pt x="719645" y="834366"/>
                      <a:pt x="750326" y="831839"/>
                    </a:cubicBezTo>
                    <a:cubicBezTo>
                      <a:pt x="761876" y="830757"/>
                      <a:pt x="772343" y="827508"/>
                      <a:pt x="782450" y="822274"/>
                    </a:cubicBezTo>
                    <a:cubicBezTo>
                      <a:pt x="825764" y="799896"/>
                      <a:pt x="871243" y="782029"/>
                      <a:pt x="916722" y="764523"/>
                    </a:cubicBezTo>
                    <a:cubicBezTo>
                      <a:pt x="940545" y="755319"/>
                      <a:pt x="940545" y="755319"/>
                      <a:pt x="949208" y="780585"/>
                    </a:cubicBezTo>
                    <a:cubicBezTo>
                      <a:pt x="958954" y="808919"/>
                      <a:pt x="968338" y="837434"/>
                      <a:pt x="979166" y="865408"/>
                    </a:cubicBezTo>
                    <a:cubicBezTo>
                      <a:pt x="995770" y="907999"/>
                      <a:pt x="997033" y="908180"/>
                      <a:pt x="1040347" y="895908"/>
                    </a:cubicBezTo>
                    <a:cubicBezTo>
                      <a:pt x="1043956" y="903487"/>
                      <a:pt x="1040528" y="910526"/>
                      <a:pt x="1039084" y="917745"/>
                    </a:cubicBezTo>
                    <a:cubicBezTo>
                      <a:pt x="1023383" y="997875"/>
                      <a:pt x="1007501" y="1077825"/>
                      <a:pt x="1002267" y="1159580"/>
                    </a:cubicBezTo>
                    <a:cubicBezTo>
                      <a:pt x="1001184" y="1177627"/>
                      <a:pt x="1002267" y="1195133"/>
                      <a:pt x="1005155" y="1212639"/>
                    </a:cubicBezTo>
                    <a:cubicBezTo>
                      <a:pt x="1007320" y="1225994"/>
                      <a:pt x="1014720" y="1235920"/>
                      <a:pt x="1026270" y="1240432"/>
                    </a:cubicBezTo>
                    <a:cubicBezTo>
                      <a:pt x="1050995" y="1250178"/>
                      <a:pt x="1081314" y="1241695"/>
                      <a:pt x="1087631" y="1215707"/>
                    </a:cubicBezTo>
                    <a:cubicBezTo>
                      <a:pt x="1091060" y="1201810"/>
                      <a:pt x="1096474" y="1064831"/>
                      <a:pt x="1108566" y="1017366"/>
                    </a:cubicBezTo>
                    <a:cubicBezTo>
                      <a:pt x="1112176" y="1002929"/>
                      <a:pt x="1116507" y="984520"/>
                      <a:pt x="1129681" y="974955"/>
                    </a:cubicBezTo>
                    <a:cubicBezTo>
                      <a:pt x="1140510" y="967014"/>
                      <a:pt x="1159279" y="968097"/>
                      <a:pt x="1164332" y="979648"/>
                    </a:cubicBezTo>
                    <a:cubicBezTo>
                      <a:pt x="1173537" y="1000943"/>
                      <a:pt x="1176605" y="1024946"/>
                      <a:pt x="1177327" y="1049491"/>
                    </a:cubicBezTo>
                    <a:cubicBezTo>
                      <a:pt x="1178048" y="1081435"/>
                      <a:pt x="1180756" y="1113198"/>
                      <a:pt x="1182741" y="1145142"/>
                    </a:cubicBezTo>
                    <a:cubicBezTo>
                      <a:pt x="1184184" y="1167701"/>
                      <a:pt x="1187794" y="1189899"/>
                      <a:pt x="1193208" y="1211737"/>
                    </a:cubicBezTo>
                    <a:cubicBezTo>
                      <a:pt x="1197901" y="1230686"/>
                      <a:pt x="1215046" y="1238447"/>
                      <a:pt x="1241575" y="1238627"/>
                    </a:cubicBezTo>
                    <a:cubicBezTo>
                      <a:pt x="1263773" y="1238447"/>
                      <a:pt x="1282001" y="1226174"/>
                      <a:pt x="1274421" y="1193689"/>
                    </a:cubicBezTo>
                    <a:cubicBezTo>
                      <a:pt x="1270090" y="1158136"/>
                      <a:pt x="1259262" y="1082698"/>
                      <a:pt x="1254750" y="1032346"/>
                    </a:cubicBezTo>
                    <a:cubicBezTo>
                      <a:pt x="1255652" y="968819"/>
                      <a:pt x="1264676" y="916843"/>
                      <a:pt x="1283445" y="861076"/>
                    </a:cubicBezTo>
                    <a:cubicBezTo>
                      <a:pt x="1287596" y="848984"/>
                      <a:pt x="1293191" y="838697"/>
                      <a:pt x="1303117" y="831118"/>
                    </a:cubicBezTo>
                    <a:cubicBezTo>
                      <a:pt x="1332714" y="808198"/>
                      <a:pt x="1359966" y="782570"/>
                      <a:pt x="1388120" y="757845"/>
                    </a:cubicBezTo>
                    <a:cubicBezTo>
                      <a:pt x="1403821" y="744129"/>
                      <a:pt x="1417357" y="728789"/>
                      <a:pt x="1429809" y="712185"/>
                    </a:cubicBezTo>
                    <a:cubicBezTo>
                      <a:pt x="1434502" y="705869"/>
                      <a:pt x="1437750" y="699733"/>
                      <a:pt x="1438291" y="691972"/>
                    </a:cubicBezTo>
                    <a:cubicBezTo>
                      <a:pt x="1442082" y="642523"/>
                      <a:pt x="1448940" y="593073"/>
                      <a:pt x="1448398" y="543262"/>
                    </a:cubicBezTo>
                    <a:cubicBezTo>
                      <a:pt x="1448037" y="516913"/>
                      <a:pt x="1449842" y="514567"/>
                      <a:pt x="1474567" y="503558"/>
                    </a:cubicBezTo>
                    <a:cubicBezTo>
                      <a:pt x="1484854" y="499046"/>
                      <a:pt x="1490809" y="499948"/>
                      <a:pt x="1491531" y="512401"/>
                    </a:cubicBezTo>
                    <a:cubicBezTo>
                      <a:pt x="1493336" y="550120"/>
                      <a:pt x="1503443" y="586395"/>
                      <a:pt x="1508315" y="623573"/>
                    </a:cubicBezTo>
                    <a:cubicBezTo>
                      <a:pt x="1516978" y="688724"/>
                      <a:pt x="1529611" y="753153"/>
                      <a:pt x="1531957" y="819026"/>
                    </a:cubicBezTo>
                    <a:cubicBezTo>
                      <a:pt x="1533582" y="863061"/>
                      <a:pt x="1533582" y="907277"/>
                      <a:pt x="1533582" y="951313"/>
                    </a:cubicBezTo>
                    <a:cubicBezTo>
                      <a:pt x="1533401" y="1033068"/>
                      <a:pt x="1529611" y="1114461"/>
                      <a:pt x="1515534" y="1195133"/>
                    </a:cubicBezTo>
                    <a:cubicBezTo>
                      <a:pt x="1511383" y="1218775"/>
                      <a:pt x="1529791" y="1227979"/>
                      <a:pt x="1553614" y="1231408"/>
                    </a:cubicBezTo>
                    <a:cubicBezTo>
                      <a:pt x="1570940" y="1233935"/>
                      <a:pt x="1595845" y="1227979"/>
                      <a:pt x="1597650" y="1203074"/>
                    </a:cubicBezTo>
                    <a:cubicBezTo>
                      <a:pt x="1600357" y="1127816"/>
                      <a:pt x="1611366" y="1053642"/>
                      <a:pt x="1618585" y="979106"/>
                    </a:cubicBezTo>
                    <a:cubicBezTo>
                      <a:pt x="1620209" y="963224"/>
                      <a:pt x="1623097" y="947523"/>
                      <a:pt x="1629233" y="932544"/>
                    </a:cubicBezTo>
                    <a:cubicBezTo>
                      <a:pt x="1635910" y="916301"/>
                      <a:pt x="1646378" y="910526"/>
                      <a:pt x="1662620" y="914316"/>
                    </a:cubicBezTo>
                    <a:cubicBezTo>
                      <a:pt x="1675434" y="917204"/>
                      <a:pt x="1679044" y="928032"/>
                      <a:pt x="1684818" y="939763"/>
                    </a:cubicBezTo>
                    <a:cubicBezTo>
                      <a:pt x="1690594" y="951674"/>
                      <a:pt x="1694384" y="964127"/>
                      <a:pt x="1696189" y="977301"/>
                    </a:cubicBezTo>
                    <a:cubicBezTo>
                      <a:pt x="1705934" y="1048047"/>
                      <a:pt x="1707739" y="1119153"/>
                      <a:pt x="1708822" y="1190441"/>
                    </a:cubicBezTo>
                    <a:cubicBezTo>
                      <a:pt x="1709182" y="1209752"/>
                      <a:pt x="1721274" y="1217873"/>
                      <a:pt x="1738960" y="1224370"/>
                    </a:cubicBezTo>
                    <a:cubicBezTo>
                      <a:pt x="1769461" y="1235559"/>
                      <a:pt x="1795268" y="1211737"/>
                      <a:pt x="1794907" y="1177447"/>
                    </a:cubicBezTo>
                    <a:cubicBezTo>
                      <a:pt x="1794366" y="1135216"/>
                      <a:pt x="1790937" y="1091180"/>
                      <a:pt x="1788591" y="1049130"/>
                    </a:cubicBezTo>
                    <a:cubicBezTo>
                      <a:pt x="1782094" y="932183"/>
                      <a:pt x="1776860" y="721390"/>
                      <a:pt x="1793283" y="551564"/>
                    </a:cubicBezTo>
                    <a:cubicBezTo>
                      <a:pt x="1797434" y="502836"/>
                      <a:pt x="1796892" y="405561"/>
                      <a:pt x="1769641" y="393288"/>
                    </a:cubicBezTo>
                    <a:cubicBezTo>
                      <a:pt x="1787508" y="385528"/>
                      <a:pt x="1802849" y="378490"/>
                      <a:pt x="1818549" y="372534"/>
                    </a:cubicBezTo>
                    <a:cubicBezTo>
                      <a:pt x="1835514" y="366037"/>
                      <a:pt x="1837860" y="366939"/>
                      <a:pt x="1842372" y="383904"/>
                    </a:cubicBezTo>
                    <a:cubicBezTo>
                      <a:pt x="1846162" y="397981"/>
                      <a:pt x="1852839" y="409892"/>
                      <a:pt x="1862044" y="420720"/>
                    </a:cubicBezTo>
                    <a:cubicBezTo>
                      <a:pt x="1876120" y="437324"/>
                      <a:pt x="1886588" y="436061"/>
                      <a:pt x="1899041" y="418013"/>
                    </a:cubicBezTo>
                    <a:cubicBezTo>
                      <a:pt x="1925751" y="379392"/>
                      <a:pt x="1951739" y="340590"/>
                      <a:pt x="1975561" y="300164"/>
                    </a:cubicBezTo>
                    <a:cubicBezTo>
                      <a:pt x="2003174" y="253241"/>
                      <a:pt x="2031870" y="207040"/>
                      <a:pt x="2061648" y="161380"/>
                    </a:cubicBezTo>
                    <a:cubicBezTo>
                      <a:pt x="2065618" y="155244"/>
                      <a:pt x="2067784" y="147664"/>
                      <a:pt x="2070852" y="140986"/>
                    </a:cubicBezTo>
                    <a:cubicBezTo>
                      <a:pt x="2076807" y="127090"/>
                      <a:pt x="2073920" y="116261"/>
                      <a:pt x="2062369" y="105974"/>
                    </a:cubicBezTo>
                    <a:close/>
                    <a:moveTo>
                      <a:pt x="372053" y="584049"/>
                    </a:moveTo>
                    <a:cubicBezTo>
                      <a:pt x="404358" y="564017"/>
                      <a:pt x="438106" y="567806"/>
                      <a:pt x="470952" y="584049"/>
                    </a:cubicBezTo>
                    <a:cubicBezTo>
                      <a:pt x="500189" y="598667"/>
                      <a:pt x="505784" y="625739"/>
                      <a:pt x="508130" y="667247"/>
                    </a:cubicBezTo>
                    <a:cubicBezTo>
                      <a:pt x="510837" y="691611"/>
                      <a:pt x="483405" y="705147"/>
                      <a:pt x="457598" y="717961"/>
                    </a:cubicBezTo>
                    <a:cubicBezTo>
                      <a:pt x="441896" y="725721"/>
                      <a:pt x="424210" y="730052"/>
                      <a:pt x="406884" y="733662"/>
                    </a:cubicBezTo>
                    <a:cubicBezTo>
                      <a:pt x="373316" y="740881"/>
                      <a:pt x="341011" y="719404"/>
                      <a:pt x="332529" y="685476"/>
                    </a:cubicBezTo>
                    <a:cubicBezTo>
                      <a:pt x="324227" y="651907"/>
                      <a:pt x="342275" y="602458"/>
                      <a:pt x="372053" y="584049"/>
                    </a:cubicBezTo>
                    <a:close/>
                    <a:moveTo>
                      <a:pt x="635906" y="656780"/>
                    </a:moveTo>
                    <a:cubicBezTo>
                      <a:pt x="627243" y="678257"/>
                      <a:pt x="607391" y="702801"/>
                      <a:pt x="588802" y="716878"/>
                    </a:cubicBezTo>
                    <a:cubicBezTo>
                      <a:pt x="558843" y="739437"/>
                      <a:pt x="496039" y="794481"/>
                      <a:pt x="492248" y="799715"/>
                    </a:cubicBezTo>
                    <a:cubicBezTo>
                      <a:pt x="470231" y="832020"/>
                      <a:pt x="398583" y="935070"/>
                      <a:pt x="401651" y="940484"/>
                    </a:cubicBezTo>
                    <a:cubicBezTo>
                      <a:pt x="406163" y="948786"/>
                      <a:pt x="450559" y="1026029"/>
                      <a:pt x="442257" y="1065914"/>
                    </a:cubicBezTo>
                    <a:cubicBezTo>
                      <a:pt x="436843" y="1091541"/>
                      <a:pt x="409772" y="1177988"/>
                      <a:pt x="400748" y="1202533"/>
                    </a:cubicBezTo>
                    <a:cubicBezTo>
                      <a:pt x="392266" y="1225453"/>
                      <a:pt x="391905" y="1228882"/>
                      <a:pt x="365736" y="1228521"/>
                    </a:cubicBezTo>
                    <a:cubicBezTo>
                      <a:pt x="351479" y="1231589"/>
                      <a:pt x="339748" y="1220399"/>
                      <a:pt x="342094" y="1207225"/>
                    </a:cubicBezTo>
                    <a:cubicBezTo>
                      <a:pt x="347328" y="1179612"/>
                      <a:pt x="349674" y="1150195"/>
                      <a:pt x="358156" y="1117529"/>
                    </a:cubicBezTo>
                    <a:cubicBezTo>
                      <a:pt x="374760" y="1055266"/>
                      <a:pt x="364473" y="1035414"/>
                      <a:pt x="335958" y="996251"/>
                    </a:cubicBezTo>
                    <a:cubicBezTo>
                      <a:pt x="333792" y="993183"/>
                      <a:pt x="332168" y="989754"/>
                      <a:pt x="330003" y="986686"/>
                    </a:cubicBezTo>
                    <a:cubicBezTo>
                      <a:pt x="304556" y="952757"/>
                      <a:pt x="273154" y="955103"/>
                      <a:pt x="251858" y="991378"/>
                    </a:cubicBezTo>
                    <a:cubicBezTo>
                      <a:pt x="230742" y="1026932"/>
                      <a:pt x="222079" y="1066455"/>
                      <a:pt x="204212" y="1103452"/>
                    </a:cubicBezTo>
                    <a:cubicBezTo>
                      <a:pt x="196272" y="1119876"/>
                      <a:pt x="183278" y="1135396"/>
                      <a:pt x="169742" y="1146405"/>
                    </a:cubicBezTo>
                    <a:cubicBezTo>
                      <a:pt x="140144" y="1170588"/>
                      <a:pt x="110186" y="1196396"/>
                      <a:pt x="75715" y="1213722"/>
                    </a:cubicBezTo>
                    <a:cubicBezTo>
                      <a:pt x="67233" y="1218053"/>
                      <a:pt x="58209" y="1224009"/>
                      <a:pt x="48644" y="1224550"/>
                    </a:cubicBezTo>
                    <a:cubicBezTo>
                      <a:pt x="26085" y="1225814"/>
                      <a:pt x="14174" y="1202533"/>
                      <a:pt x="24280" y="1182500"/>
                    </a:cubicBezTo>
                    <a:cubicBezTo>
                      <a:pt x="27168" y="1176544"/>
                      <a:pt x="30777" y="1171311"/>
                      <a:pt x="36011" y="1166979"/>
                    </a:cubicBezTo>
                    <a:cubicBezTo>
                      <a:pt x="58570" y="1148932"/>
                      <a:pt x="80047" y="1129260"/>
                      <a:pt x="103688" y="1112837"/>
                    </a:cubicBezTo>
                    <a:cubicBezTo>
                      <a:pt x="132564" y="1092805"/>
                      <a:pt x="147002" y="1064650"/>
                      <a:pt x="155665" y="1032165"/>
                    </a:cubicBezTo>
                    <a:cubicBezTo>
                      <a:pt x="162342" y="1006899"/>
                      <a:pt x="169561" y="981633"/>
                      <a:pt x="175698" y="956186"/>
                    </a:cubicBezTo>
                    <a:cubicBezTo>
                      <a:pt x="183097" y="924603"/>
                      <a:pt x="196091" y="895186"/>
                      <a:pt x="217207" y="871002"/>
                    </a:cubicBezTo>
                    <a:cubicBezTo>
                      <a:pt x="250594" y="832922"/>
                      <a:pt x="282357" y="793579"/>
                      <a:pt x="319715" y="759108"/>
                    </a:cubicBezTo>
                    <a:cubicBezTo>
                      <a:pt x="333792" y="746114"/>
                      <a:pt x="347148" y="736188"/>
                      <a:pt x="366639" y="749363"/>
                    </a:cubicBezTo>
                    <a:cubicBezTo>
                      <a:pt x="373857" y="754236"/>
                      <a:pt x="419337" y="749182"/>
                      <a:pt x="460124" y="729511"/>
                    </a:cubicBezTo>
                    <a:cubicBezTo>
                      <a:pt x="483405" y="715254"/>
                      <a:pt x="510657" y="702440"/>
                      <a:pt x="535201" y="685476"/>
                    </a:cubicBezTo>
                    <a:cubicBezTo>
                      <a:pt x="553249" y="673023"/>
                      <a:pt x="564799" y="657321"/>
                      <a:pt x="572198" y="637469"/>
                    </a:cubicBezTo>
                    <a:cubicBezTo>
                      <a:pt x="582666" y="609315"/>
                      <a:pt x="594577" y="581883"/>
                      <a:pt x="607932" y="555173"/>
                    </a:cubicBezTo>
                    <a:cubicBezTo>
                      <a:pt x="610098" y="551023"/>
                      <a:pt x="611722" y="542901"/>
                      <a:pt x="614429" y="539111"/>
                    </a:cubicBezTo>
                    <a:cubicBezTo>
                      <a:pt x="621648" y="528644"/>
                      <a:pt x="628325" y="518537"/>
                      <a:pt x="642402" y="524132"/>
                    </a:cubicBezTo>
                    <a:cubicBezTo>
                      <a:pt x="656840" y="529727"/>
                      <a:pt x="661172" y="540735"/>
                      <a:pt x="658104" y="553368"/>
                    </a:cubicBezTo>
                    <a:cubicBezTo>
                      <a:pt x="652328" y="579537"/>
                      <a:pt x="639515" y="647576"/>
                      <a:pt x="635906" y="656780"/>
                    </a:cubicBezTo>
                    <a:close/>
                    <a:moveTo>
                      <a:pt x="1429629" y="608052"/>
                    </a:moveTo>
                    <a:cubicBezTo>
                      <a:pt x="1428004" y="624836"/>
                      <a:pt x="1424395" y="641620"/>
                      <a:pt x="1424395" y="658404"/>
                    </a:cubicBezTo>
                    <a:cubicBezTo>
                      <a:pt x="1424214" y="689626"/>
                      <a:pt x="1411762" y="715073"/>
                      <a:pt x="1390105" y="735827"/>
                    </a:cubicBezTo>
                    <a:cubicBezTo>
                      <a:pt x="1365741" y="759289"/>
                      <a:pt x="1340294" y="781307"/>
                      <a:pt x="1314667" y="803505"/>
                    </a:cubicBezTo>
                    <a:cubicBezTo>
                      <a:pt x="1308711" y="808558"/>
                      <a:pt x="1302034" y="819026"/>
                      <a:pt x="1293010" y="805129"/>
                    </a:cubicBezTo>
                    <a:cubicBezTo>
                      <a:pt x="1290123" y="800798"/>
                      <a:pt x="1283806" y="804949"/>
                      <a:pt x="1282723" y="810002"/>
                    </a:cubicBezTo>
                    <a:cubicBezTo>
                      <a:pt x="1273158" y="848082"/>
                      <a:pt x="1255652" y="884177"/>
                      <a:pt x="1251862" y="923701"/>
                    </a:cubicBezTo>
                    <a:cubicBezTo>
                      <a:pt x="1250599" y="936875"/>
                      <a:pt x="1247892" y="949689"/>
                      <a:pt x="1246268" y="962683"/>
                    </a:cubicBezTo>
                    <a:cubicBezTo>
                      <a:pt x="1238507" y="1026390"/>
                      <a:pt x="1245004" y="1089737"/>
                      <a:pt x="1254389" y="1152722"/>
                    </a:cubicBezTo>
                    <a:cubicBezTo>
                      <a:pt x="1256374" y="1165716"/>
                      <a:pt x="1259622" y="1178530"/>
                      <a:pt x="1261066" y="1191524"/>
                    </a:cubicBezTo>
                    <a:cubicBezTo>
                      <a:pt x="1262330" y="1202171"/>
                      <a:pt x="1267383" y="1218595"/>
                      <a:pt x="1252403" y="1224009"/>
                    </a:cubicBezTo>
                    <a:cubicBezTo>
                      <a:pt x="1221362" y="1229965"/>
                      <a:pt x="1215948" y="1218595"/>
                      <a:pt x="1209270" y="1205059"/>
                    </a:cubicBezTo>
                    <a:cubicBezTo>
                      <a:pt x="1205661" y="1197660"/>
                      <a:pt x="1205119" y="1189177"/>
                      <a:pt x="1203315" y="1181056"/>
                    </a:cubicBezTo>
                    <a:cubicBezTo>
                      <a:pt x="1196276" y="1146947"/>
                      <a:pt x="1193750" y="1112296"/>
                      <a:pt x="1192306" y="1077645"/>
                    </a:cubicBezTo>
                    <a:cubicBezTo>
                      <a:pt x="1190862" y="1043535"/>
                      <a:pt x="1191945" y="1001124"/>
                      <a:pt x="1175702" y="970624"/>
                    </a:cubicBezTo>
                    <a:cubicBezTo>
                      <a:pt x="1170288" y="960517"/>
                      <a:pt x="1158738" y="952937"/>
                      <a:pt x="1143758" y="954562"/>
                    </a:cubicBezTo>
                    <a:cubicBezTo>
                      <a:pt x="1127335" y="956366"/>
                      <a:pt x="1115063" y="963044"/>
                      <a:pt x="1106942" y="980550"/>
                    </a:cubicBezTo>
                    <a:cubicBezTo>
                      <a:pt x="1080593" y="1036316"/>
                      <a:pt x="1079510" y="1186109"/>
                      <a:pt x="1078788" y="1193509"/>
                    </a:cubicBezTo>
                    <a:cubicBezTo>
                      <a:pt x="1077164" y="1212820"/>
                      <a:pt x="1068140" y="1226897"/>
                      <a:pt x="1048468" y="1228160"/>
                    </a:cubicBezTo>
                    <a:cubicBezTo>
                      <a:pt x="1030782" y="1229423"/>
                      <a:pt x="1021939" y="1217512"/>
                      <a:pt x="1018871" y="1195494"/>
                    </a:cubicBezTo>
                    <a:cubicBezTo>
                      <a:pt x="1014900" y="1165536"/>
                      <a:pt x="1018149" y="1135396"/>
                      <a:pt x="1021578" y="1105618"/>
                    </a:cubicBezTo>
                    <a:cubicBezTo>
                      <a:pt x="1027534" y="1053461"/>
                      <a:pt x="1032948" y="1000943"/>
                      <a:pt x="1043776" y="949689"/>
                    </a:cubicBezTo>
                    <a:cubicBezTo>
                      <a:pt x="1056048" y="891396"/>
                      <a:pt x="1070125" y="832922"/>
                      <a:pt x="1097738" y="779141"/>
                    </a:cubicBezTo>
                    <a:cubicBezTo>
                      <a:pt x="1102971" y="769215"/>
                      <a:pt x="1107483" y="758928"/>
                      <a:pt x="1112176" y="748641"/>
                    </a:cubicBezTo>
                    <a:cubicBezTo>
                      <a:pt x="1113980" y="744490"/>
                      <a:pt x="1117048" y="739256"/>
                      <a:pt x="1110912" y="736911"/>
                    </a:cubicBezTo>
                    <a:cubicBezTo>
                      <a:pt x="1105678" y="734925"/>
                      <a:pt x="1102610" y="739798"/>
                      <a:pt x="1100445" y="743949"/>
                    </a:cubicBezTo>
                    <a:cubicBezTo>
                      <a:pt x="1080412" y="781307"/>
                      <a:pt x="1063087" y="819928"/>
                      <a:pt x="1053702" y="861257"/>
                    </a:cubicBezTo>
                    <a:cubicBezTo>
                      <a:pt x="1049731" y="878582"/>
                      <a:pt x="1039445" y="883455"/>
                      <a:pt x="1025548" y="886704"/>
                    </a:cubicBezTo>
                    <a:cubicBezTo>
                      <a:pt x="1014359" y="889411"/>
                      <a:pt x="1005335" y="886884"/>
                      <a:pt x="1000282" y="874973"/>
                    </a:cubicBezTo>
                    <a:cubicBezTo>
                      <a:pt x="980791" y="829132"/>
                      <a:pt x="963104" y="782751"/>
                      <a:pt x="952998" y="734023"/>
                    </a:cubicBezTo>
                    <a:cubicBezTo>
                      <a:pt x="950832" y="723375"/>
                      <a:pt x="952637" y="713268"/>
                      <a:pt x="957870" y="704064"/>
                    </a:cubicBezTo>
                    <a:cubicBezTo>
                      <a:pt x="971767" y="679159"/>
                      <a:pt x="995409" y="678437"/>
                      <a:pt x="1010208" y="702621"/>
                    </a:cubicBezTo>
                    <a:cubicBezTo>
                      <a:pt x="1018149" y="715615"/>
                      <a:pt x="1021578" y="730233"/>
                      <a:pt x="1024826" y="745032"/>
                    </a:cubicBezTo>
                    <a:cubicBezTo>
                      <a:pt x="1025909" y="750446"/>
                      <a:pt x="1025909" y="756040"/>
                      <a:pt x="1031504" y="762177"/>
                    </a:cubicBezTo>
                    <a:cubicBezTo>
                      <a:pt x="1049010" y="740520"/>
                      <a:pt x="1065794" y="719585"/>
                      <a:pt x="1087992" y="704064"/>
                    </a:cubicBezTo>
                    <a:cubicBezTo>
                      <a:pt x="1111995" y="687100"/>
                      <a:pt x="1122102" y="688183"/>
                      <a:pt x="1143037" y="708035"/>
                    </a:cubicBezTo>
                    <a:cubicBezTo>
                      <a:pt x="1159820" y="723916"/>
                      <a:pt x="1174980" y="741603"/>
                      <a:pt x="1199525" y="748100"/>
                    </a:cubicBezTo>
                    <a:cubicBezTo>
                      <a:pt x="1238868" y="758748"/>
                      <a:pt x="1271714" y="746475"/>
                      <a:pt x="1302034" y="723555"/>
                    </a:cubicBezTo>
                    <a:cubicBezTo>
                      <a:pt x="1316291" y="712727"/>
                      <a:pt x="1329646" y="700816"/>
                      <a:pt x="1346250" y="693958"/>
                    </a:cubicBezTo>
                    <a:cubicBezTo>
                      <a:pt x="1357800" y="689265"/>
                      <a:pt x="1363215" y="680061"/>
                      <a:pt x="1366463" y="668691"/>
                    </a:cubicBezTo>
                    <a:cubicBezTo>
                      <a:pt x="1373141" y="645952"/>
                      <a:pt x="1376209" y="622851"/>
                      <a:pt x="1376930" y="599209"/>
                    </a:cubicBezTo>
                    <a:cubicBezTo>
                      <a:pt x="1377652" y="575747"/>
                      <a:pt x="1380360" y="552466"/>
                      <a:pt x="1386856" y="529907"/>
                    </a:cubicBezTo>
                    <a:cubicBezTo>
                      <a:pt x="1391910" y="512401"/>
                      <a:pt x="1400573" y="501753"/>
                      <a:pt x="1413747" y="503197"/>
                    </a:cubicBezTo>
                    <a:cubicBezTo>
                      <a:pt x="1426380" y="504460"/>
                      <a:pt x="1435584" y="517635"/>
                      <a:pt x="1435223" y="535141"/>
                    </a:cubicBezTo>
                    <a:cubicBezTo>
                      <a:pt x="1435043" y="559685"/>
                      <a:pt x="1431975" y="583869"/>
                      <a:pt x="1429629" y="608052"/>
                    </a:cubicBezTo>
                    <a:close/>
                    <a:moveTo>
                      <a:pt x="1045761" y="699191"/>
                    </a:moveTo>
                    <a:cubicBezTo>
                      <a:pt x="1068862" y="686739"/>
                      <a:pt x="1094128" y="674827"/>
                      <a:pt x="1118492" y="668331"/>
                    </a:cubicBezTo>
                    <a:cubicBezTo>
                      <a:pt x="1119575" y="667969"/>
                      <a:pt x="1121199" y="670135"/>
                      <a:pt x="1124989" y="672662"/>
                    </a:cubicBezTo>
                    <a:cubicBezTo>
                      <a:pt x="1108385" y="680422"/>
                      <a:pt x="1091421" y="684392"/>
                      <a:pt x="1077164" y="694499"/>
                    </a:cubicBezTo>
                    <a:cubicBezTo>
                      <a:pt x="1062365" y="704966"/>
                      <a:pt x="1048288" y="719766"/>
                      <a:pt x="1037820" y="733842"/>
                    </a:cubicBezTo>
                    <a:cubicBezTo>
                      <a:pt x="1034933" y="729330"/>
                      <a:pt x="1036196" y="726443"/>
                      <a:pt x="1034572" y="723194"/>
                    </a:cubicBezTo>
                    <a:cubicBezTo>
                      <a:pt x="1027172" y="709117"/>
                      <a:pt x="1030241" y="706771"/>
                      <a:pt x="1045761" y="699191"/>
                    </a:cubicBezTo>
                    <a:close/>
                    <a:moveTo>
                      <a:pt x="1327661" y="586395"/>
                    </a:moveTo>
                    <a:cubicBezTo>
                      <a:pt x="1322427" y="576830"/>
                      <a:pt x="1323871" y="570694"/>
                      <a:pt x="1334339" y="566724"/>
                    </a:cubicBezTo>
                    <a:cubicBezTo>
                      <a:pt x="1344806" y="562753"/>
                      <a:pt x="1354913" y="558422"/>
                      <a:pt x="1368809" y="552647"/>
                    </a:cubicBezTo>
                    <a:cubicBezTo>
                      <a:pt x="1367185" y="591268"/>
                      <a:pt x="1361951" y="626641"/>
                      <a:pt x="1352386" y="661292"/>
                    </a:cubicBezTo>
                    <a:cubicBezTo>
                      <a:pt x="1350220" y="669052"/>
                      <a:pt x="1346070" y="674466"/>
                      <a:pt x="1337768" y="676271"/>
                    </a:cubicBezTo>
                    <a:cubicBezTo>
                      <a:pt x="1334700" y="669413"/>
                      <a:pt x="1338309" y="663277"/>
                      <a:pt x="1339392" y="656961"/>
                    </a:cubicBezTo>
                    <a:cubicBezTo>
                      <a:pt x="1344084" y="632055"/>
                      <a:pt x="1339572" y="608594"/>
                      <a:pt x="1327661" y="586395"/>
                    </a:cubicBezTo>
                    <a:close/>
                    <a:moveTo>
                      <a:pt x="1291025" y="713449"/>
                    </a:moveTo>
                    <a:cubicBezTo>
                      <a:pt x="1272616" y="726984"/>
                      <a:pt x="1253126" y="736008"/>
                      <a:pt x="1231108" y="734564"/>
                    </a:cubicBezTo>
                    <a:cubicBezTo>
                      <a:pt x="1184004" y="735827"/>
                      <a:pt x="1131486" y="691792"/>
                      <a:pt x="1141051" y="631874"/>
                    </a:cubicBezTo>
                    <a:cubicBezTo>
                      <a:pt x="1146646" y="597224"/>
                      <a:pt x="1162889" y="567987"/>
                      <a:pt x="1193028" y="554451"/>
                    </a:cubicBezTo>
                    <a:cubicBezTo>
                      <a:pt x="1220460" y="542179"/>
                      <a:pt x="1247170" y="538389"/>
                      <a:pt x="1278211" y="555173"/>
                    </a:cubicBezTo>
                    <a:cubicBezTo>
                      <a:pt x="1336865" y="586395"/>
                      <a:pt x="1344445" y="673925"/>
                      <a:pt x="1291025" y="713449"/>
                    </a:cubicBezTo>
                    <a:close/>
                    <a:moveTo>
                      <a:pt x="1779026" y="451040"/>
                    </a:moveTo>
                    <a:cubicBezTo>
                      <a:pt x="1782455" y="471253"/>
                      <a:pt x="1776319" y="653712"/>
                      <a:pt x="1772168" y="714351"/>
                    </a:cubicBezTo>
                    <a:cubicBezTo>
                      <a:pt x="1766031" y="801700"/>
                      <a:pt x="1766031" y="888869"/>
                      <a:pt x="1770363" y="975857"/>
                    </a:cubicBezTo>
                    <a:cubicBezTo>
                      <a:pt x="1773612" y="1040467"/>
                      <a:pt x="1777943" y="1105077"/>
                      <a:pt x="1775957" y="1169867"/>
                    </a:cubicBezTo>
                    <a:cubicBezTo>
                      <a:pt x="1775778" y="1177447"/>
                      <a:pt x="1775957" y="1185026"/>
                      <a:pt x="1774695" y="1192245"/>
                    </a:cubicBezTo>
                    <a:cubicBezTo>
                      <a:pt x="1772709" y="1203796"/>
                      <a:pt x="1764769" y="1210293"/>
                      <a:pt x="1753038" y="1210654"/>
                    </a:cubicBezTo>
                    <a:cubicBezTo>
                      <a:pt x="1742029" y="1211015"/>
                      <a:pt x="1732283" y="1207947"/>
                      <a:pt x="1728674" y="1195855"/>
                    </a:cubicBezTo>
                    <a:cubicBezTo>
                      <a:pt x="1726869" y="1189538"/>
                      <a:pt x="1724703" y="1183222"/>
                      <a:pt x="1724343" y="1176725"/>
                    </a:cubicBezTo>
                    <a:cubicBezTo>
                      <a:pt x="1720372" y="1123485"/>
                      <a:pt x="1716582" y="1070065"/>
                      <a:pt x="1713334" y="1016825"/>
                    </a:cubicBezTo>
                    <a:cubicBezTo>
                      <a:pt x="1711889" y="994266"/>
                      <a:pt x="1708641" y="971887"/>
                      <a:pt x="1702324" y="950411"/>
                    </a:cubicBezTo>
                    <a:cubicBezTo>
                      <a:pt x="1696730" y="931281"/>
                      <a:pt x="1694925" y="911970"/>
                      <a:pt x="1674351" y="903849"/>
                    </a:cubicBezTo>
                    <a:cubicBezTo>
                      <a:pt x="1646378" y="892840"/>
                      <a:pt x="1619848" y="904931"/>
                      <a:pt x="1610824" y="934529"/>
                    </a:cubicBezTo>
                    <a:cubicBezTo>
                      <a:pt x="1604147" y="956366"/>
                      <a:pt x="1602883" y="978925"/>
                      <a:pt x="1601259" y="1001304"/>
                    </a:cubicBezTo>
                    <a:cubicBezTo>
                      <a:pt x="1597108" y="1062124"/>
                      <a:pt x="1585558" y="1122222"/>
                      <a:pt x="1584295" y="1183402"/>
                    </a:cubicBezTo>
                    <a:cubicBezTo>
                      <a:pt x="1584114" y="1194952"/>
                      <a:pt x="1582490" y="1209571"/>
                      <a:pt x="1569496" y="1214624"/>
                    </a:cubicBezTo>
                    <a:cubicBezTo>
                      <a:pt x="1546576" y="1223467"/>
                      <a:pt x="1530333" y="1207947"/>
                      <a:pt x="1533221" y="1182319"/>
                    </a:cubicBezTo>
                    <a:cubicBezTo>
                      <a:pt x="1536830" y="1150556"/>
                      <a:pt x="1540801" y="1118973"/>
                      <a:pt x="1543147" y="1087210"/>
                    </a:cubicBezTo>
                    <a:cubicBezTo>
                      <a:pt x="1548019" y="1020795"/>
                      <a:pt x="1548200" y="954201"/>
                      <a:pt x="1548380" y="887606"/>
                    </a:cubicBezTo>
                    <a:cubicBezTo>
                      <a:pt x="1548561" y="779141"/>
                      <a:pt x="1532499" y="672662"/>
                      <a:pt x="1513008" y="566543"/>
                    </a:cubicBezTo>
                    <a:cubicBezTo>
                      <a:pt x="1506691" y="532253"/>
                      <a:pt x="1501999" y="497963"/>
                      <a:pt x="1503803" y="463132"/>
                    </a:cubicBezTo>
                    <a:cubicBezTo>
                      <a:pt x="1504345" y="453747"/>
                      <a:pt x="1505247" y="421984"/>
                      <a:pt x="1529972" y="424330"/>
                    </a:cubicBezTo>
                    <a:cubicBezTo>
                      <a:pt x="1539176" y="425413"/>
                      <a:pt x="1544049" y="431368"/>
                      <a:pt x="1546034" y="440211"/>
                    </a:cubicBezTo>
                    <a:cubicBezTo>
                      <a:pt x="1549463" y="455732"/>
                      <a:pt x="1552170" y="471434"/>
                      <a:pt x="1554155" y="487315"/>
                    </a:cubicBezTo>
                    <a:cubicBezTo>
                      <a:pt x="1557043" y="509694"/>
                      <a:pt x="1558306" y="532434"/>
                      <a:pt x="1552351" y="554451"/>
                    </a:cubicBezTo>
                    <a:cubicBezTo>
                      <a:pt x="1540981" y="595960"/>
                      <a:pt x="1567150" y="639455"/>
                      <a:pt x="1596567" y="655156"/>
                    </a:cubicBezTo>
                    <a:cubicBezTo>
                      <a:pt x="1617141" y="666164"/>
                      <a:pt x="1646739" y="674106"/>
                      <a:pt x="1671644" y="671759"/>
                    </a:cubicBezTo>
                    <a:cubicBezTo>
                      <a:pt x="1708460" y="668331"/>
                      <a:pt x="1729215" y="648298"/>
                      <a:pt x="1745097" y="618520"/>
                    </a:cubicBezTo>
                    <a:cubicBezTo>
                      <a:pt x="1757550" y="595239"/>
                      <a:pt x="1758993" y="569070"/>
                      <a:pt x="1756467" y="542179"/>
                    </a:cubicBezTo>
                    <a:cubicBezTo>
                      <a:pt x="1755384" y="529727"/>
                      <a:pt x="1742931" y="508972"/>
                      <a:pt x="1734629" y="499407"/>
                    </a:cubicBezTo>
                    <a:cubicBezTo>
                      <a:pt x="1712792" y="474862"/>
                      <a:pt x="1718567" y="453386"/>
                      <a:pt x="1718386" y="423608"/>
                    </a:cubicBezTo>
                    <a:cubicBezTo>
                      <a:pt x="1718206" y="413863"/>
                      <a:pt x="1719831" y="402312"/>
                      <a:pt x="1731741" y="397981"/>
                    </a:cubicBezTo>
                    <a:cubicBezTo>
                      <a:pt x="1743112" y="393649"/>
                      <a:pt x="1757369" y="399786"/>
                      <a:pt x="1765671" y="411877"/>
                    </a:cubicBezTo>
                    <a:cubicBezTo>
                      <a:pt x="1773612" y="423247"/>
                      <a:pt x="1776860" y="437324"/>
                      <a:pt x="1779026" y="451040"/>
                    </a:cubicBezTo>
                    <a:close/>
                    <a:moveTo>
                      <a:pt x="1704490" y="464756"/>
                    </a:moveTo>
                    <a:cubicBezTo>
                      <a:pt x="1703949" y="471975"/>
                      <a:pt x="1696008" y="472155"/>
                      <a:pt x="1691135" y="469990"/>
                    </a:cubicBezTo>
                    <a:cubicBezTo>
                      <a:pt x="1644754" y="457176"/>
                      <a:pt x="1598371" y="478833"/>
                      <a:pt x="1571662" y="503919"/>
                    </a:cubicBezTo>
                    <a:cubicBezTo>
                      <a:pt x="1562638" y="474141"/>
                      <a:pt x="1562638" y="466200"/>
                      <a:pt x="1570579" y="463132"/>
                    </a:cubicBezTo>
                    <a:cubicBezTo>
                      <a:pt x="1596026" y="454289"/>
                      <a:pt x="1642949" y="437144"/>
                      <a:pt x="1668215" y="427398"/>
                    </a:cubicBezTo>
                    <a:cubicBezTo>
                      <a:pt x="1676156" y="424330"/>
                      <a:pt x="1683916" y="421442"/>
                      <a:pt x="1692398" y="421082"/>
                    </a:cubicBezTo>
                    <a:cubicBezTo>
                      <a:pt x="1697272" y="420901"/>
                      <a:pt x="1703046" y="421082"/>
                      <a:pt x="1703588" y="426676"/>
                    </a:cubicBezTo>
                    <a:cubicBezTo>
                      <a:pt x="1704851" y="439129"/>
                      <a:pt x="1705393" y="452123"/>
                      <a:pt x="1704490" y="464756"/>
                    </a:cubicBezTo>
                    <a:close/>
                    <a:moveTo>
                      <a:pt x="1744736" y="555534"/>
                    </a:moveTo>
                    <a:cubicBezTo>
                      <a:pt x="1742750" y="606789"/>
                      <a:pt x="1715860" y="662014"/>
                      <a:pt x="1649626" y="657502"/>
                    </a:cubicBezTo>
                    <a:cubicBezTo>
                      <a:pt x="1576534" y="649561"/>
                      <a:pt x="1540801" y="577913"/>
                      <a:pt x="1582670" y="517454"/>
                    </a:cubicBezTo>
                    <a:cubicBezTo>
                      <a:pt x="1614614" y="469087"/>
                      <a:pt x="1685179" y="478833"/>
                      <a:pt x="1701963" y="490744"/>
                    </a:cubicBezTo>
                    <a:cubicBezTo>
                      <a:pt x="1737517" y="512582"/>
                      <a:pt x="1744555" y="540735"/>
                      <a:pt x="1744736" y="555534"/>
                    </a:cubicBezTo>
                    <a:close/>
                    <a:moveTo>
                      <a:pt x="2041254" y="172208"/>
                    </a:moveTo>
                    <a:cubicBezTo>
                      <a:pt x="1993068" y="239344"/>
                      <a:pt x="1900846" y="393649"/>
                      <a:pt x="1895972" y="399425"/>
                    </a:cubicBezTo>
                    <a:cubicBezTo>
                      <a:pt x="1879550" y="418735"/>
                      <a:pt x="1874677" y="418194"/>
                      <a:pt x="1862044" y="395815"/>
                    </a:cubicBezTo>
                    <a:cubicBezTo>
                      <a:pt x="1856088" y="385167"/>
                      <a:pt x="1847065" y="360803"/>
                      <a:pt x="1844718" y="348711"/>
                    </a:cubicBezTo>
                    <a:cubicBezTo>
                      <a:pt x="1843275" y="341492"/>
                      <a:pt x="1792381" y="378850"/>
                      <a:pt x="1750331" y="377046"/>
                    </a:cubicBezTo>
                    <a:cubicBezTo>
                      <a:pt x="1746721" y="376865"/>
                      <a:pt x="1717665" y="382099"/>
                      <a:pt x="1716041" y="384265"/>
                    </a:cubicBezTo>
                    <a:cubicBezTo>
                      <a:pt x="1695827" y="411516"/>
                      <a:pt x="1592957" y="438046"/>
                      <a:pt x="1577256" y="444002"/>
                    </a:cubicBezTo>
                    <a:cubicBezTo>
                      <a:pt x="1564443" y="448874"/>
                      <a:pt x="1564984" y="444543"/>
                      <a:pt x="1557224" y="430466"/>
                    </a:cubicBezTo>
                    <a:cubicBezTo>
                      <a:pt x="1556682" y="429564"/>
                      <a:pt x="1556321" y="428842"/>
                      <a:pt x="1555780" y="427939"/>
                    </a:cubicBezTo>
                    <a:cubicBezTo>
                      <a:pt x="1552531" y="422345"/>
                      <a:pt x="1548561" y="417111"/>
                      <a:pt x="1543688" y="413321"/>
                    </a:cubicBezTo>
                    <a:cubicBezTo>
                      <a:pt x="1537913" y="408989"/>
                      <a:pt x="1530874" y="406644"/>
                      <a:pt x="1521490" y="408448"/>
                    </a:cubicBezTo>
                    <a:cubicBezTo>
                      <a:pt x="1511203" y="410253"/>
                      <a:pt x="1501638" y="418374"/>
                      <a:pt x="1495321" y="429564"/>
                    </a:cubicBezTo>
                    <a:cubicBezTo>
                      <a:pt x="1494599" y="430827"/>
                      <a:pt x="1493877" y="432090"/>
                      <a:pt x="1493336" y="433534"/>
                    </a:cubicBezTo>
                    <a:cubicBezTo>
                      <a:pt x="1493336" y="433715"/>
                      <a:pt x="1493156" y="433895"/>
                      <a:pt x="1493156" y="434076"/>
                    </a:cubicBezTo>
                    <a:cubicBezTo>
                      <a:pt x="1492614" y="435158"/>
                      <a:pt x="1492253" y="436241"/>
                      <a:pt x="1491712" y="437504"/>
                    </a:cubicBezTo>
                    <a:cubicBezTo>
                      <a:pt x="1491531" y="437865"/>
                      <a:pt x="1491531" y="438227"/>
                      <a:pt x="1491351" y="438587"/>
                    </a:cubicBezTo>
                    <a:cubicBezTo>
                      <a:pt x="1490990" y="439670"/>
                      <a:pt x="1490629" y="440572"/>
                      <a:pt x="1490449" y="441655"/>
                    </a:cubicBezTo>
                    <a:cubicBezTo>
                      <a:pt x="1490268" y="442016"/>
                      <a:pt x="1490268" y="442377"/>
                      <a:pt x="1490087" y="442919"/>
                    </a:cubicBezTo>
                    <a:cubicBezTo>
                      <a:pt x="1489726" y="444362"/>
                      <a:pt x="1489366" y="445806"/>
                      <a:pt x="1489185" y="447250"/>
                    </a:cubicBezTo>
                    <a:cubicBezTo>
                      <a:pt x="1488463" y="450860"/>
                      <a:pt x="1488824" y="454830"/>
                      <a:pt x="1487922" y="458440"/>
                    </a:cubicBezTo>
                    <a:cubicBezTo>
                      <a:pt x="1485215" y="468366"/>
                      <a:pt x="1494058" y="482443"/>
                      <a:pt x="1479259" y="488037"/>
                    </a:cubicBezTo>
                    <a:cubicBezTo>
                      <a:pt x="1463919" y="493812"/>
                      <a:pt x="1452729" y="501933"/>
                      <a:pt x="1434502" y="493812"/>
                    </a:cubicBezTo>
                    <a:cubicBezTo>
                      <a:pt x="1405084" y="480638"/>
                      <a:pt x="1384871" y="488218"/>
                      <a:pt x="1374765" y="517815"/>
                    </a:cubicBezTo>
                    <a:cubicBezTo>
                      <a:pt x="1370794" y="529546"/>
                      <a:pt x="1365741" y="537487"/>
                      <a:pt x="1353289" y="540916"/>
                    </a:cubicBezTo>
                    <a:cubicBezTo>
                      <a:pt x="1344265" y="543262"/>
                      <a:pt x="1336144" y="548496"/>
                      <a:pt x="1327481" y="552286"/>
                    </a:cubicBezTo>
                    <a:cubicBezTo>
                      <a:pt x="1316472" y="557159"/>
                      <a:pt x="1306185" y="549759"/>
                      <a:pt x="1295356" y="543082"/>
                    </a:cubicBezTo>
                    <a:cubicBezTo>
                      <a:pt x="1253847" y="517635"/>
                      <a:pt x="1213060" y="525215"/>
                      <a:pt x="1173717" y="547593"/>
                    </a:cubicBezTo>
                    <a:cubicBezTo>
                      <a:pt x="1145202" y="563836"/>
                      <a:pt x="1127516" y="595239"/>
                      <a:pt x="1125170" y="628987"/>
                    </a:cubicBezTo>
                    <a:cubicBezTo>
                      <a:pt x="1124267" y="642523"/>
                      <a:pt x="1120477" y="644327"/>
                      <a:pt x="1104415" y="654253"/>
                    </a:cubicBezTo>
                    <a:cubicBezTo>
                      <a:pt x="1081134" y="663999"/>
                      <a:pt x="1050814" y="683129"/>
                      <a:pt x="1030962" y="688904"/>
                    </a:cubicBezTo>
                    <a:cubicBezTo>
                      <a:pt x="1018690" y="692514"/>
                      <a:pt x="1021939" y="678076"/>
                      <a:pt x="1008042" y="671579"/>
                    </a:cubicBezTo>
                    <a:cubicBezTo>
                      <a:pt x="976279" y="656961"/>
                      <a:pt x="937297" y="682407"/>
                      <a:pt x="936033" y="717239"/>
                    </a:cubicBezTo>
                    <a:cubicBezTo>
                      <a:pt x="935492" y="730594"/>
                      <a:pt x="930619" y="736549"/>
                      <a:pt x="919790" y="743227"/>
                    </a:cubicBezTo>
                    <a:cubicBezTo>
                      <a:pt x="888207" y="762538"/>
                      <a:pt x="851572" y="769396"/>
                      <a:pt x="819086" y="786541"/>
                    </a:cubicBezTo>
                    <a:cubicBezTo>
                      <a:pt x="805912" y="793579"/>
                      <a:pt x="791835" y="798813"/>
                      <a:pt x="778480" y="805851"/>
                    </a:cubicBezTo>
                    <a:cubicBezTo>
                      <a:pt x="748882" y="821552"/>
                      <a:pt x="723616" y="812890"/>
                      <a:pt x="708275" y="783112"/>
                    </a:cubicBezTo>
                    <a:cubicBezTo>
                      <a:pt x="690769" y="748641"/>
                      <a:pt x="684453" y="709839"/>
                      <a:pt x="666947" y="675549"/>
                    </a:cubicBezTo>
                    <a:cubicBezTo>
                      <a:pt x="666406" y="674466"/>
                      <a:pt x="665864" y="673383"/>
                      <a:pt x="665322" y="672481"/>
                    </a:cubicBezTo>
                    <a:cubicBezTo>
                      <a:pt x="665142" y="672120"/>
                      <a:pt x="665142" y="671940"/>
                      <a:pt x="664962" y="671579"/>
                    </a:cubicBezTo>
                    <a:cubicBezTo>
                      <a:pt x="664601" y="670676"/>
                      <a:pt x="664240" y="669955"/>
                      <a:pt x="663879" y="669233"/>
                    </a:cubicBezTo>
                    <a:cubicBezTo>
                      <a:pt x="663879" y="669052"/>
                      <a:pt x="663698" y="668872"/>
                      <a:pt x="663518" y="668691"/>
                    </a:cubicBezTo>
                    <a:cubicBezTo>
                      <a:pt x="663157" y="667789"/>
                      <a:pt x="662615" y="666887"/>
                      <a:pt x="662255" y="665984"/>
                    </a:cubicBezTo>
                    <a:cubicBezTo>
                      <a:pt x="662255" y="665804"/>
                      <a:pt x="662074" y="665623"/>
                      <a:pt x="662074" y="665443"/>
                    </a:cubicBezTo>
                    <a:cubicBezTo>
                      <a:pt x="661713" y="664721"/>
                      <a:pt x="661533" y="663999"/>
                      <a:pt x="661172" y="663277"/>
                    </a:cubicBezTo>
                    <a:cubicBezTo>
                      <a:pt x="661172" y="663097"/>
                      <a:pt x="660991" y="662916"/>
                      <a:pt x="660991" y="662736"/>
                    </a:cubicBezTo>
                    <a:cubicBezTo>
                      <a:pt x="660270" y="661112"/>
                      <a:pt x="659728" y="659487"/>
                      <a:pt x="659367" y="657863"/>
                    </a:cubicBezTo>
                    <a:cubicBezTo>
                      <a:pt x="659367" y="657682"/>
                      <a:pt x="659187" y="657502"/>
                      <a:pt x="659187" y="657321"/>
                    </a:cubicBezTo>
                    <a:cubicBezTo>
                      <a:pt x="659006" y="656600"/>
                      <a:pt x="658826" y="656058"/>
                      <a:pt x="658645" y="655336"/>
                    </a:cubicBezTo>
                    <a:cubicBezTo>
                      <a:pt x="658645" y="655336"/>
                      <a:pt x="658645" y="655156"/>
                      <a:pt x="658645" y="655156"/>
                    </a:cubicBezTo>
                    <a:cubicBezTo>
                      <a:pt x="658465" y="654434"/>
                      <a:pt x="658284" y="653712"/>
                      <a:pt x="658104" y="652990"/>
                    </a:cubicBezTo>
                    <a:cubicBezTo>
                      <a:pt x="658104" y="652810"/>
                      <a:pt x="658104" y="652810"/>
                      <a:pt x="658104" y="652629"/>
                    </a:cubicBezTo>
                    <a:cubicBezTo>
                      <a:pt x="657923" y="652088"/>
                      <a:pt x="657923" y="651366"/>
                      <a:pt x="657743" y="650824"/>
                    </a:cubicBezTo>
                    <a:cubicBezTo>
                      <a:pt x="657743" y="650644"/>
                      <a:pt x="657743" y="650644"/>
                      <a:pt x="657743" y="650463"/>
                    </a:cubicBezTo>
                    <a:cubicBezTo>
                      <a:pt x="657562" y="649019"/>
                      <a:pt x="657382" y="647756"/>
                      <a:pt x="657201" y="646312"/>
                    </a:cubicBezTo>
                    <a:cubicBezTo>
                      <a:pt x="657201" y="646132"/>
                      <a:pt x="657201" y="646132"/>
                      <a:pt x="657201" y="645952"/>
                    </a:cubicBezTo>
                    <a:cubicBezTo>
                      <a:pt x="657201" y="645230"/>
                      <a:pt x="657201" y="644688"/>
                      <a:pt x="657021" y="643967"/>
                    </a:cubicBezTo>
                    <a:cubicBezTo>
                      <a:pt x="657021" y="643967"/>
                      <a:pt x="657021" y="643967"/>
                      <a:pt x="657021" y="643967"/>
                    </a:cubicBezTo>
                    <a:cubicBezTo>
                      <a:pt x="657021" y="643244"/>
                      <a:pt x="657021" y="642523"/>
                      <a:pt x="657021" y="641801"/>
                    </a:cubicBezTo>
                    <a:cubicBezTo>
                      <a:pt x="657021" y="641801"/>
                      <a:pt x="657021" y="641620"/>
                      <a:pt x="657021" y="641620"/>
                    </a:cubicBezTo>
                    <a:cubicBezTo>
                      <a:pt x="657021" y="640898"/>
                      <a:pt x="657021" y="640357"/>
                      <a:pt x="657021" y="639635"/>
                    </a:cubicBezTo>
                    <a:cubicBezTo>
                      <a:pt x="657021" y="639635"/>
                      <a:pt x="657021" y="639455"/>
                      <a:pt x="657021" y="639455"/>
                    </a:cubicBezTo>
                    <a:cubicBezTo>
                      <a:pt x="657201" y="632777"/>
                      <a:pt x="658104" y="625017"/>
                      <a:pt x="658465" y="613466"/>
                    </a:cubicBezTo>
                    <a:cubicBezTo>
                      <a:pt x="662255" y="595600"/>
                      <a:pt x="667489" y="566182"/>
                      <a:pt x="670917" y="553368"/>
                    </a:cubicBezTo>
                    <a:cubicBezTo>
                      <a:pt x="675971" y="534058"/>
                      <a:pt x="668571" y="521064"/>
                      <a:pt x="652509" y="510596"/>
                    </a:cubicBezTo>
                    <a:cubicBezTo>
                      <a:pt x="630852" y="496339"/>
                      <a:pt x="630672" y="475945"/>
                      <a:pt x="651065" y="459342"/>
                    </a:cubicBezTo>
                    <a:cubicBezTo>
                      <a:pt x="662255" y="450138"/>
                      <a:pt x="675971" y="445987"/>
                      <a:pt x="689326" y="442197"/>
                    </a:cubicBezTo>
                    <a:cubicBezTo>
                      <a:pt x="765847" y="420179"/>
                      <a:pt x="840563" y="392747"/>
                      <a:pt x="917625" y="372173"/>
                    </a:cubicBezTo>
                    <a:cubicBezTo>
                      <a:pt x="962743" y="360081"/>
                      <a:pt x="1494780" y="189534"/>
                      <a:pt x="1511925" y="185202"/>
                    </a:cubicBezTo>
                    <a:cubicBezTo>
                      <a:pt x="1560111" y="173291"/>
                      <a:pt x="1607034" y="157048"/>
                      <a:pt x="1655582" y="146942"/>
                    </a:cubicBezTo>
                    <a:cubicBezTo>
                      <a:pt x="1679404" y="142069"/>
                      <a:pt x="1702866" y="136113"/>
                      <a:pt x="1726688" y="130880"/>
                    </a:cubicBezTo>
                    <a:cubicBezTo>
                      <a:pt x="1745097" y="126909"/>
                      <a:pt x="1747984" y="120051"/>
                      <a:pt x="1741488" y="102004"/>
                    </a:cubicBezTo>
                    <a:cubicBezTo>
                      <a:pt x="1734448" y="82693"/>
                      <a:pt x="1728312" y="62841"/>
                      <a:pt x="1723801" y="42809"/>
                    </a:cubicBezTo>
                    <a:cubicBezTo>
                      <a:pt x="1719469" y="23678"/>
                      <a:pt x="1725605" y="12850"/>
                      <a:pt x="1743653" y="16459"/>
                    </a:cubicBezTo>
                    <a:cubicBezTo>
                      <a:pt x="1767476" y="21332"/>
                      <a:pt x="1831002" y="39379"/>
                      <a:pt x="1891461" y="57246"/>
                    </a:cubicBezTo>
                    <a:cubicBezTo>
                      <a:pt x="1891641" y="57246"/>
                      <a:pt x="1891641" y="57246"/>
                      <a:pt x="1891822" y="57246"/>
                    </a:cubicBezTo>
                    <a:cubicBezTo>
                      <a:pt x="1893085" y="57607"/>
                      <a:pt x="1894529" y="57968"/>
                      <a:pt x="1895793" y="58329"/>
                    </a:cubicBezTo>
                    <a:cubicBezTo>
                      <a:pt x="1895972" y="58329"/>
                      <a:pt x="1896334" y="58510"/>
                      <a:pt x="1896514" y="58510"/>
                    </a:cubicBezTo>
                    <a:cubicBezTo>
                      <a:pt x="1897777" y="58871"/>
                      <a:pt x="1899221" y="59232"/>
                      <a:pt x="1900484" y="59773"/>
                    </a:cubicBezTo>
                    <a:cubicBezTo>
                      <a:pt x="1900846" y="59773"/>
                      <a:pt x="1901026" y="59954"/>
                      <a:pt x="1901387" y="59954"/>
                    </a:cubicBezTo>
                    <a:cubicBezTo>
                      <a:pt x="1902831" y="60314"/>
                      <a:pt x="1904094" y="60856"/>
                      <a:pt x="1905538" y="61217"/>
                    </a:cubicBezTo>
                    <a:cubicBezTo>
                      <a:pt x="1905719" y="61217"/>
                      <a:pt x="1905719" y="61217"/>
                      <a:pt x="1905898" y="61397"/>
                    </a:cubicBezTo>
                    <a:cubicBezTo>
                      <a:pt x="1907343" y="61758"/>
                      <a:pt x="1908786" y="62300"/>
                      <a:pt x="1910230" y="62661"/>
                    </a:cubicBezTo>
                    <a:cubicBezTo>
                      <a:pt x="1910410" y="62661"/>
                      <a:pt x="1910410" y="62661"/>
                      <a:pt x="1910591" y="62841"/>
                    </a:cubicBezTo>
                    <a:cubicBezTo>
                      <a:pt x="1912035" y="63202"/>
                      <a:pt x="1913479" y="63743"/>
                      <a:pt x="1914922" y="64104"/>
                    </a:cubicBezTo>
                    <a:cubicBezTo>
                      <a:pt x="1915103" y="64104"/>
                      <a:pt x="1915103" y="64104"/>
                      <a:pt x="1915283" y="64285"/>
                    </a:cubicBezTo>
                    <a:cubicBezTo>
                      <a:pt x="1926112" y="67533"/>
                      <a:pt x="1936579" y="70602"/>
                      <a:pt x="1946505" y="73669"/>
                    </a:cubicBezTo>
                    <a:cubicBezTo>
                      <a:pt x="1946505" y="73669"/>
                      <a:pt x="1946505" y="73669"/>
                      <a:pt x="1946505" y="73669"/>
                    </a:cubicBezTo>
                    <a:cubicBezTo>
                      <a:pt x="1947769" y="74031"/>
                      <a:pt x="1949032" y="74391"/>
                      <a:pt x="1950295" y="74752"/>
                    </a:cubicBezTo>
                    <a:cubicBezTo>
                      <a:pt x="1950476" y="74752"/>
                      <a:pt x="1950656" y="74933"/>
                      <a:pt x="1951017" y="74933"/>
                    </a:cubicBezTo>
                    <a:cubicBezTo>
                      <a:pt x="1952281" y="75294"/>
                      <a:pt x="1953544" y="75655"/>
                      <a:pt x="1954626" y="76016"/>
                    </a:cubicBezTo>
                    <a:cubicBezTo>
                      <a:pt x="1954807" y="76016"/>
                      <a:pt x="1954988" y="76196"/>
                      <a:pt x="1955168" y="76196"/>
                    </a:cubicBezTo>
                    <a:cubicBezTo>
                      <a:pt x="1956431" y="76557"/>
                      <a:pt x="1957514" y="76918"/>
                      <a:pt x="1958778" y="77279"/>
                    </a:cubicBezTo>
                    <a:cubicBezTo>
                      <a:pt x="1958958" y="77279"/>
                      <a:pt x="1959319" y="77459"/>
                      <a:pt x="1959499" y="77459"/>
                    </a:cubicBezTo>
                    <a:cubicBezTo>
                      <a:pt x="1960582" y="77820"/>
                      <a:pt x="1961845" y="78181"/>
                      <a:pt x="1962928" y="78542"/>
                    </a:cubicBezTo>
                    <a:cubicBezTo>
                      <a:pt x="1963109" y="78542"/>
                      <a:pt x="1963470" y="78723"/>
                      <a:pt x="1963650" y="78723"/>
                    </a:cubicBezTo>
                    <a:cubicBezTo>
                      <a:pt x="1964733" y="79084"/>
                      <a:pt x="1965816" y="79445"/>
                      <a:pt x="1967080" y="79806"/>
                    </a:cubicBezTo>
                    <a:cubicBezTo>
                      <a:pt x="1967259" y="79806"/>
                      <a:pt x="1967440" y="79986"/>
                      <a:pt x="1967621" y="79986"/>
                    </a:cubicBezTo>
                    <a:cubicBezTo>
                      <a:pt x="1972313" y="81430"/>
                      <a:pt x="1976825" y="82874"/>
                      <a:pt x="1981156" y="84137"/>
                    </a:cubicBezTo>
                    <a:cubicBezTo>
                      <a:pt x="1981518" y="84317"/>
                      <a:pt x="1981878" y="84317"/>
                      <a:pt x="1982239" y="84498"/>
                    </a:cubicBezTo>
                    <a:cubicBezTo>
                      <a:pt x="1982961" y="84678"/>
                      <a:pt x="1983863" y="85039"/>
                      <a:pt x="1984585" y="85220"/>
                    </a:cubicBezTo>
                    <a:cubicBezTo>
                      <a:pt x="1984946" y="85400"/>
                      <a:pt x="1985307" y="85400"/>
                      <a:pt x="1985849" y="85581"/>
                    </a:cubicBezTo>
                    <a:cubicBezTo>
                      <a:pt x="1986571" y="85761"/>
                      <a:pt x="1987292" y="86122"/>
                      <a:pt x="1988195" y="86303"/>
                    </a:cubicBezTo>
                    <a:cubicBezTo>
                      <a:pt x="1988556" y="86483"/>
                      <a:pt x="1988916" y="86483"/>
                      <a:pt x="1989458" y="86664"/>
                    </a:cubicBezTo>
                    <a:cubicBezTo>
                      <a:pt x="1990180" y="86844"/>
                      <a:pt x="1990721" y="87025"/>
                      <a:pt x="1991444" y="87205"/>
                    </a:cubicBezTo>
                    <a:cubicBezTo>
                      <a:pt x="1991985" y="87385"/>
                      <a:pt x="1992346" y="87566"/>
                      <a:pt x="1992706" y="87566"/>
                    </a:cubicBezTo>
                    <a:cubicBezTo>
                      <a:pt x="1993248" y="87747"/>
                      <a:pt x="1993970" y="87927"/>
                      <a:pt x="1994511" y="88107"/>
                    </a:cubicBezTo>
                    <a:cubicBezTo>
                      <a:pt x="1995053" y="88288"/>
                      <a:pt x="1995414" y="88468"/>
                      <a:pt x="1995775" y="88468"/>
                    </a:cubicBezTo>
                    <a:cubicBezTo>
                      <a:pt x="1996316" y="88649"/>
                      <a:pt x="1996858" y="88829"/>
                      <a:pt x="1997399" y="89010"/>
                    </a:cubicBezTo>
                    <a:cubicBezTo>
                      <a:pt x="1997940" y="89190"/>
                      <a:pt x="1998301" y="89371"/>
                      <a:pt x="1998842" y="89371"/>
                    </a:cubicBezTo>
                    <a:cubicBezTo>
                      <a:pt x="1999384" y="89551"/>
                      <a:pt x="1999745" y="89732"/>
                      <a:pt x="2000287" y="89912"/>
                    </a:cubicBezTo>
                    <a:cubicBezTo>
                      <a:pt x="2000828" y="90093"/>
                      <a:pt x="2001370" y="90273"/>
                      <a:pt x="2001911" y="90454"/>
                    </a:cubicBezTo>
                    <a:cubicBezTo>
                      <a:pt x="2002272" y="90634"/>
                      <a:pt x="2002632" y="90634"/>
                      <a:pt x="2003174" y="90814"/>
                    </a:cubicBezTo>
                    <a:cubicBezTo>
                      <a:pt x="2003716" y="90995"/>
                      <a:pt x="2004257" y="91176"/>
                      <a:pt x="2004799" y="91356"/>
                    </a:cubicBezTo>
                    <a:cubicBezTo>
                      <a:pt x="2005159" y="91536"/>
                      <a:pt x="2005520" y="91536"/>
                      <a:pt x="2006061" y="91717"/>
                    </a:cubicBezTo>
                    <a:cubicBezTo>
                      <a:pt x="2006603" y="91897"/>
                      <a:pt x="2006964" y="92078"/>
                      <a:pt x="2007506" y="92078"/>
                    </a:cubicBezTo>
                    <a:cubicBezTo>
                      <a:pt x="2007866" y="92258"/>
                      <a:pt x="2008227" y="92258"/>
                      <a:pt x="2008589" y="92439"/>
                    </a:cubicBezTo>
                    <a:cubicBezTo>
                      <a:pt x="2009130" y="92619"/>
                      <a:pt x="2009671" y="92800"/>
                      <a:pt x="2010032" y="92980"/>
                    </a:cubicBezTo>
                    <a:cubicBezTo>
                      <a:pt x="2010393" y="93161"/>
                      <a:pt x="2010573" y="93161"/>
                      <a:pt x="2010934" y="93341"/>
                    </a:cubicBezTo>
                    <a:cubicBezTo>
                      <a:pt x="2011656" y="93522"/>
                      <a:pt x="2012378" y="93883"/>
                      <a:pt x="2013100" y="94063"/>
                    </a:cubicBezTo>
                    <a:cubicBezTo>
                      <a:pt x="2049736" y="106335"/>
                      <a:pt x="2075905" y="124202"/>
                      <a:pt x="2041254" y="172208"/>
                    </a:cubicBezTo>
                    <a:close/>
                  </a:path>
                </a:pathLst>
              </a:custGeom>
              <a:grpFill/>
              <a:ln w="1804" cap="flat">
                <a:solidFill>
                  <a:srgbClr val="414141"/>
                </a:solidFill>
                <a:prstDash val="solid"/>
                <a:miter/>
              </a:ln>
            </p:spPr>
            <p:txBody>
              <a:bodyPr rtlCol="0" anchor="ctr"/>
              <a:lstStyle/>
              <a:p>
                <a:endParaRPr lang="en-US"/>
              </a:p>
            </p:txBody>
          </p:sp>
          <p:sp>
            <p:nvSpPr>
              <p:cNvPr id="77" name="Freeform 1072">
                <a:extLst>
                  <a:ext uri="{FF2B5EF4-FFF2-40B4-BE49-F238E27FC236}">
                    <a16:creationId xmlns:a16="http://schemas.microsoft.com/office/drawing/2014/main" id="{8894B048-EA0A-D62C-459B-2FFE574BDBD5}"/>
                  </a:ext>
                </a:extLst>
              </p:cNvPr>
              <p:cNvSpPr/>
              <p:nvPr/>
            </p:nvSpPr>
            <p:spPr>
              <a:xfrm>
                <a:off x="7696100" y="4256396"/>
                <a:ext cx="66841" cy="201122"/>
              </a:xfrm>
              <a:custGeom>
                <a:avLst/>
                <a:gdLst>
                  <a:gd name="connsiteX0" fmla="*/ 29576 w 66841"/>
                  <a:gd name="connsiteY0" fmla="*/ 176759 h 201122"/>
                  <a:gd name="connsiteX1" fmla="*/ 34629 w 66841"/>
                  <a:gd name="connsiteY1" fmla="*/ 59090 h 201122"/>
                  <a:gd name="connsiteX2" fmla="*/ 59174 w 66841"/>
                  <a:gd name="connsiteY2" fmla="*/ 21732 h 201122"/>
                  <a:gd name="connsiteX3" fmla="*/ 63325 w 66841"/>
                  <a:gd name="connsiteY3" fmla="*/ 2963 h 201122"/>
                  <a:gd name="connsiteX4" fmla="*/ 45999 w 66841"/>
                  <a:gd name="connsiteY4" fmla="*/ 10001 h 201122"/>
                  <a:gd name="connsiteX5" fmla="*/ 17484 w 66841"/>
                  <a:gd name="connsiteY5" fmla="*/ 54759 h 201122"/>
                  <a:gd name="connsiteX6" fmla="*/ 28313 w 66841"/>
                  <a:gd name="connsiteY6" fmla="*/ 201123 h 201122"/>
                  <a:gd name="connsiteX7" fmla="*/ 29576 w 66841"/>
                  <a:gd name="connsiteY7" fmla="*/ 176759 h 20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1" h="201122">
                    <a:moveTo>
                      <a:pt x="29576" y="176759"/>
                    </a:moveTo>
                    <a:cubicBezTo>
                      <a:pt x="9543" y="136694"/>
                      <a:pt x="13153" y="97350"/>
                      <a:pt x="34629" y="59090"/>
                    </a:cubicBezTo>
                    <a:cubicBezTo>
                      <a:pt x="42029" y="46096"/>
                      <a:pt x="50691" y="34004"/>
                      <a:pt x="59174" y="21732"/>
                    </a:cubicBezTo>
                    <a:cubicBezTo>
                      <a:pt x="63144" y="15776"/>
                      <a:pt x="71627" y="10362"/>
                      <a:pt x="63325" y="2963"/>
                    </a:cubicBezTo>
                    <a:cubicBezTo>
                      <a:pt x="54662" y="-4617"/>
                      <a:pt x="49970" y="4046"/>
                      <a:pt x="45999" y="10001"/>
                    </a:cubicBezTo>
                    <a:cubicBezTo>
                      <a:pt x="36254" y="24800"/>
                      <a:pt x="25425" y="39058"/>
                      <a:pt x="17484" y="54759"/>
                    </a:cubicBezTo>
                    <a:cubicBezTo>
                      <a:pt x="-7060" y="104389"/>
                      <a:pt x="-7782" y="153117"/>
                      <a:pt x="28313" y="201123"/>
                    </a:cubicBezTo>
                    <a:cubicBezTo>
                      <a:pt x="38239" y="191197"/>
                      <a:pt x="33366" y="184159"/>
                      <a:pt x="29576" y="176759"/>
                    </a:cubicBezTo>
                    <a:close/>
                  </a:path>
                </a:pathLst>
              </a:custGeom>
              <a:grpFill/>
              <a:ln w="1804" cap="flat">
                <a:solidFill>
                  <a:srgbClr val="414141"/>
                </a:solidFill>
                <a:prstDash val="solid"/>
                <a:miter/>
              </a:ln>
            </p:spPr>
            <p:txBody>
              <a:bodyPr rtlCol="0" anchor="ctr"/>
              <a:lstStyle/>
              <a:p>
                <a:endParaRPr lang="en-US"/>
              </a:p>
            </p:txBody>
          </p:sp>
          <p:sp>
            <p:nvSpPr>
              <p:cNvPr id="78" name="Freeform 1073">
                <a:extLst>
                  <a:ext uri="{FF2B5EF4-FFF2-40B4-BE49-F238E27FC236}">
                    <a16:creationId xmlns:a16="http://schemas.microsoft.com/office/drawing/2014/main" id="{50E8AFCA-B629-257E-B185-4202D6BE76FB}"/>
                  </a:ext>
                </a:extLst>
              </p:cNvPr>
              <p:cNvSpPr/>
              <p:nvPr/>
            </p:nvSpPr>
            <p:spPr>
              <a:xfrm>
                <a:off x="8521132" y="4422090"/>
                <a:ext cx="36329" cy="167206"/>
              </a:xfrm>
              <a:custGeom>
                <a:avLst/>
                <a:gdLst>
                  <a:gd name="connsiteX0" fmla="*/ 27143 w 36329"/>
                  <a:gd name="connsiteY0" fmla="*/ 1139 h 167206"/>
                  <a:gd name="connsiteX1" fmla="*/ 14690 w 36329"/>
                  <a:gd name="connsiteY1" fmla="*/ 8538 h 167206"/>
                  <a:gd name="connsiteX2" fmla="*/ 72 w 36329"/>
                  <a:gd name="connsiteY2" fmla="*/ 79464 h 167206"/>
                  <a:gd name="connsiteX3" fmla="*/ 21007 w 36329"/>
                  <a:gd name="connsiteY3" fmla="*/ 160678 h 167206"/>
                  <a:gd name="connsiteX4" fmla="*/ 28948 w 36329"/>
                  <a:gd name="connsiteY4" fmla="*/ 167174 h 167206"/>
                  <a:gd name="connsiteX5" fmla="*/ 35986 w 36329"/>
                  <a:gd name="connsiteY5" fmla="*/ 156887 h 167206"/>
                  <a:gd name="connsiteX6" fmla="*/ 23353 w 36329"/>
                  <a:gd name="connsiteY6" fmla="*/ 116822 h 167206"/>
                  <a:gd name="connsiteX7" fmla="*/ 27323 w 36329"/>
                  <a:gd name="connsiteY7" fmla="*/ 13231 h 167206"/>
                  <a:gd name="connsiteX8" fmla="*/ 27143 w 36329"/>
                  <a:gd name="connsiteY8" fmla="*/ 1139 h 16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29" h="167206">
                    <a:moveTo>
                      <a:pt x="27143" y="1139"/>
                    </a:moveTo>
                    <a:cubicBezTo>
                      <a:pt x="20104" y="-2651"/>
                      <a:pt x="17217" y="3846"/>
                      <a:pt x="14690" y="8538"/>
                    </a:cubicBezTo>
                    <a:cubicBezTo>
                      <a:pt x="3501" y="30917"/>
                      <a:pt x="1155" y="55100"/>
                      <a:pt x="72" y="79464"/>
                    </a:cubicBezTo>
                    <a:cubicBezTo>
                      <a:pt x="-1191" y="108701"/>
                      <a:pt x="14510" y="133426"/>
                      <a:pt x="21007" y="160678"/>
                    </a:cubicBezTo>
                    <a:cubicBezTo>
                      <a:pt x="21909" y="164829"/>
                      <a:pt x="25158" y="167536"/>
                      <a:pt x="28948" y="167174"/>
                    </a:cubicBezTo>
                    <a:cubicBezTo>
                      <a:pt x="34181" y="166453"/>
                      <a:pt x="37430" y="161941"/>
                      <a:pt x="35986" y="156887"/>
                    </a:cubicBezTo>
                    <a:cubicBezTo>
                      <a:pt x="32196" y="143352"/>
                      <a:pt x="27504" y="130177"/>
                      <a:pt x="23353" y="116822"/>
                    </a:cubicBezTo>
                    <a:cubicBezTo>
                      <a:pt x="12344" y="81811"/>
                      <a:pt x="9457" y="47159"/>
                      <a:pt x="27323" y="13231"/>
                    </a:cubicBezTo>
                    <a:cubicBezTo>
                      <a:pt x="29489" y="9080"/>
                      <a:pt x="32737" y="4207"/>
                      <a:pt x="27143" y="1139"/>
                    </a:cubicBezTo>
                    <a:close/>
                  </a:path>
                </a:pathLst>
              </a:custGeom>
              <a:grpFill/>
              <a:ln w="1804" cap="flat">
                <a:solidFill>
                  <a:srgbClr val="414141"/>
                </a:solidFill>
                <a:prstDash val="solid"/>
                <a:miter/>
              </a:ln>
            </p:spPr>
            <p:txBody>
              <a:bodyPr rtlCol="0" anchor="ctr"/>
              <a:lstStyle/>
              <a:p>
                <a:endParaRPr lang="en-US"/>
              </a:p>
            </p:txBody>
          </p:sp>
          <p:sp>
            <p:nvSpPr>
              <p:cNvPr id="79" name="Freeform 1074">
                <a:extLst>
                  <a:ext uri="{FF2B5EF4-FFF2-40B4-BE49-F238E27FC236}">
                    <a16:creationId xmlns:a16="http://schemas.microsoft.com/office/drawing/2014/main" id="{86EBB669-1254-9435-8053-2E7694D6D117}"/>
                  </a:ext>
                </a:extLst>
              </p:cNvPr>
              <p:cNvSpPr/>
              <p:nvPr/>
            </p:nvSpPr>
            <p:spPr>
              <a:xfrm>
                <a:off x="7451356" y="4685886"/>
                <a:ext cx="143837" cy="19372"/>
              </a:xfrm>
              <a:custGeom>
                <a:avLst/>
                <a:gdLst>
                  <a:gd name="connsiteX0" fmla="*/ 0 w 143837"/>
                  <a:gd name="connsiteY0" fmla="*/ 13107 h 19372"/>
                  <a:gd name="connsiteX1" fmla="*/ 143837 w 143837"/>
                  <a:gd name="connsiteY1" fmla="*/ 13288 h 19372"/>
                  <a:gd name="connsiteX2" fmla="*/ 0 w 143837"/>
                  <a:gd name="connsiteY2" fmla="*/ 13107 h 19372"/>
                </a:gdLst>
                <a:ahLst/>
                <a:cxnLst>
                  <a:cxn ang="0">
                    <a:pos x="connsiteX0" y="connsiteY0"/>
                  </a:cxn>
                  <a:cxn ang="0">
                    <a:pos x="connsiteX1" y="connsiteY1"/>
                  </a:cxn>
                  <a:cxn ang="0">
                    <a:pos x="connsiteX2" y="connsiteY2"/>
                  </a:cxn>
                </a:cxnLst>
                <a:rect l="l" t="t" r="r" b="b"/>
                <a:pathLst>
                  <a:path w="143837" h="19372">
                    <a:moveTo>
                      <a:pt x="0" y="13107"/>
                    </a:moveTo>
                    <a:cubicBezTo>
                      <a:pt x="49089" y="23935"/>
                      <a:pt x="94207" y="18521"/>
                      <a:pt x="143837" y="13288"/>
                    </a:cubicBezTo>
                    <a:cubicBezTo>
                      <a:pt x="116225" y="-4399"/>
                      <a:pt x="26530" y="-4399"/>
                      <a:pt x="0" y="13107"/>
                    </a:cubicBezTo>
                    <a:close/>
                  </a:path>
                </a:pathLst>
              </a:custGeom>
              <a:grpFill/>
              <a:ln w="1804" cap="flat">
                <a:solidFill>
                  <a:srgbClr val="414141"/>
                </a:solidFill>
                <a:prstDash val="solid"/>
                <a:miter/>
              </a:ln>
            </p:spPr>
            <p:txBody>
              <a:bodyPr rtlCol="0" anchor="ctr"/>
              <a:lstStyle/>
              <a:p>
                <a:endParaRPr lang="en-US"/>
              </a:p>
            </p:txBody>
          </p:sp>
          <p:sp>
            <p:nvSpPr>
              <p:cNvPr id="80" name="Freeform 1075">
                <a:extLst>
                  <a:ext uri="{FF2B5EF4-FFF2-40B4-BE49-F238E27FC236}">
                    <a16:creationId xmlns:a16="http://schemas.microsoft.com/office/drawing/2014/main" id="{273FC429-1DA8-E145-05CE-FD29F3393839}"/>
                  </a:ext>
                </a:extLst>
              </p:cNvPr>
              <p:cNvSpPr/>
              <p:nvPr/>
            </p:nvSpPr>
            <p:spPr>
              <a:xfrm>
                <a:off x="9202945" y="3368393"/>
                <a:ext cx="116201" cy="131893"/>
              </a:xfrm>
              <a:custGeom>
                <a:avLst/>
                <a:gdLst>
                  <a:gd name="connsiteX0" fmla="*/ 1713 w 116201"/>
                  <a:gd name="connsiteY0" fmla="*/ 131893 h 131893"/>
                  <a:gd name="connsiteX1" fmla="*/ 13804 w 116201"/>
                  <a:gd name="connsiteY1" fmla="*/ 91467 h 131893"/>
                  <a:gd name="connsiteX2" fmla="*/ 43763 w 116201"/>
                  <a:gd name="connsiteY2" fmla="*/ 42198 h 131893"/>
                  <a:gd name="connsiteX3" fmla="*/ 110358 w 116201"/>
                  <a:gd name="connsiteY3" fmla="*/ 7908 h 131893"/>
                  <a:gd name="connsiteX4" fmla="*/ 115773 w 116201"/>
                  <a:gd name="connsiteY4" fmla="*/ 508 h 131893"/>
                  <a:gd name="connsiteX5" fmla="*/ 1713 w 116201"/>
                  <a:gd name="connsiteY5" fmla="*/ 131893 h 13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1" h="131893">
                    <a:moveTo>
                      <a:pt x="1713" y="131893"/>
                    </a:moveTo>
                    <a:cubicBezTo>
                      <a:pt x="12902" y="119260"/>
                      <a:pt x="10737" y="104281"/>
                      <a:pt x="13804" y="91467"/>
                    </a:cubicBezTo>
                    <a:cubicBezTo>
                      <a:pt x="18497" y="71254"/>
                      <a:pt x="27160" y="54109"/>
                      <a:pt x="43763" y="42198"/>
                    </a:cubicBezTo>
                    <a:cubicBezTo>
                      <a:pt x="64157" y="27580"/>
                      <a:pt x="83648" y="10796"/>
                      <a:pt x="110358" y="7908"/>
                    </a:cubicBezTo>
                    <a:cubicBezTo>
                      <a:pt x="114148" y="7547"/>
                      <a:pt x="117397" y="5562"/>
                      <a:pt x="115773" y="508"/>
                    </a:cubicBezTo>
                    <a:cubicBezTo>
                      <a:pt x="51884" y="-6710"/>
                      <a:pt x="-11281" y="64216"/>
                      <a:pt x="1713" y="131893"/>
                    </a:cubicBezTo>
                    <a:close/>
                  </a:path>
                </a:pathLst>
              </a:custGeom>
              <a:grpFill/>
              <a:ln w="1804" cap="flat">
                <a:solidFill>
                  <a:srgbClr val="414141"/>
                </a:solidFill>
                <a:prstDash val="solid"/>
                <a:miter/>
              </a:ln>
            </p:spPr>
            <p:txBody>
              <a:bodyPr rtlCol="0" anchor="ctr"/>
              <a:lstStyle/>
              <a:p>
                <a:endParaRPr lang="en-US"/>
              </a:p>
            </p:txBody>
          </p:sp>
          <p:sp>
            <p:nvSpPr>
              <p:cNvPr id="81" name="Freeform 1076">
                <a:extLst>
                  <a:ext uri="{FF2B5EF4-FFF2-40B4-BE49-F238E27FC236}">
                    <a16:creationId xmlns:a16="http://schemas.microsoft.com/office/drawing/2014/main" id="{728152AF-5610-F6ED-9F1B-FB982B11AD17}"/>
                  </a:ext>
                </a:extLst>
              </p:cNvPr>
              <p:cNvSpPr/>
              <p:nvPr/>
            </p:nvSpPr>
            <p:spPr>
              <a:xfrm>
                <a:off x="9418689" y="4666463"/>
                <a:ext cx="153233" cy="21613"/>
              </a:xfrm>
              <a:custGeom>
                <a:avLst/>
                <a:gdLst>
                  <a:gd name="connsiteX0" fmla="*/ 124538 w 153233"/>
                  <a:gd name="connsiteY0" fmla="*/ 6903 h 21613"/>
                  <a:gd name="connsiteX1" fmla="*/ 21307 w 153233"/>
                  <a:gd name="connsiteY1" fmla="*/ 225 h 21613"/>
                  <a:gd name="connsiteX2" fmla="*/ 4704 w 153233"/>
                  <a:gd name="connsiteY2" fmla="*/ 767 h 21613"/>
                  <a:gd name="connsiteX3" fmla="*/ 11 w 153233"/>
                  <a:gd name="connsiteY3" fmla="*/ 6903 h 21613"/>
                  <a:gd name="connsiteX4" fmla="*/ 3802 w 153233"/>
                  <a:gd name="connsiteY4" fmla="*/ 13400 h 21613"/>
                  <a:gd name="connsiteX5" fmla="*/ 16976 w 153233"/>
                  <a:gd name="connsiteY5" fmla="*/ 16829 h 21613"/>
                  <a:gd name="connsiteX6" fmla="*/ 86819 w 153233"/>
                  <a:gd name="connsiteY6" fmla="*/ 21160 h 21613"/>
                  <a:gd name="connsiteX7" fmla="*/ 153233 w 153233"/>
                  <a:gd name="connsiteY7" fmla="*/ 13761 h 21613"/>
                  <a:gd name="connsiteX8" fmla="*/ 124538 w 153233"/>
                  <a:gd name="connsiteY8" fmla="*/ 6903 h 2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33" h="21613">
                    <a:moveTo>
                      <a:pt x="124538" y="6903"/>
                    </a:moveTo>
                    <a:cubicBezTo>
                      <a:pt x="89887" y="8708"/>
                      <a:pt x="55778" y="2030"/>
                      <a:pt x="21307" y="225"/>
                    </a:cubicBezTo>
                    <a:cubicBezTo>
                      <a:pt x="15712" y="-135"/>
                      <a:pt x="10118" y="-135"/>
                      <a:pt x="4704" y="767"/>
                    </a:cubicBezTo>
                    <a:cubicBezTo>
                      <a:pt x="2719" y="1128"/>
                      <a:pt x="192" y="4557"/>
                      <a:pt x="11" y="6903"/>
                    </a:cubicBezTo>
                    <a:cubicBezTo>
                      <a:pt x="-169" y="9068"/>
                      <a:pt x="1816" y="12498"/>
                      <a:pt x="3802" y="13400"/>
                    </a:cubicBezTo>
                    <a:cubicBezTo>
                      <a:pt x="7952" y="15205"/>
                      <a:pt x="12464" y="16468"/>
                      <a:pt x="16976" y="16829"/>
                    </a:cubicBezTo>
                    <a:cubicBezTo>
                      <a:pt x="40257" y="18634"/>
                      <a:pt x="63538" y="20980"/>
                      <a:pt x="86819" y="21160"/>
                    </a:cubicBezTo>
                    <a:cubicBezTo>
                      <a:pt x="107032" y="21341"/>
                      <a:pt x="127786" y="24048"/>
                      <a:pt x="153233" y="13761"/>
                    </a:cubicBezTo>
                    <a:cubicBezTo>
                      <a:pt x="140420" y="10512"/>
                      <a:pt x="132479" y="6542"/>
                      <a:pt x="124538" y="6903"/>
                    </a:cubicBezTo>
                    <a:close/>
                  </a:path>
                </a:pathLst>
              </a:custGeom>
              <a:grpFill/>
              <a:ln w="1804" cap="flat">
                <a:solidFill>
                  <a:srgbClr val="414141"/>
                </a:solidFill>
                <a:prstDash val="solid"/>
                <a:miter/>
              </a:ln>
            </p:spPr>
            <p:txBody>
              <a:bodyPr rtlCol="0" anchor="ctr"/>
              <a:lstStyle/>
              <a:p>
                <a:endParaRPr lang="en-US"/>
              </a:p>
            </p:txBody>
          </p:sp>
          <p:sp>
            <p:nvSpPr>
              <p:cNvPr id="82" name="Freeform 1077">
                <a:extLst>
                  <a:ext uri="{FF2B5EF4-FFF2-40B4-BE49-F238E27FC236}">
                    <a16:creationId xmlns:a16="http://schemas.microsoft.com/office/drawing/2014/main" id="{4227186B-0039-1798-6014-7D082F8D4FA9}"/>
                  </a:ext>
                </a:extLst>
              </p:cNvPr>
              <p:cNvSpPr/>
              <p:nvPr/>
            </p:nvSpPr>
            <p:spPr>
              <a:xfrm>
                <a:off x="9477981" y="3985151"/>
                <a:ext cx="41300" cy="137408"/>
              </a:xfrm>
              <a:custGeom>
                <a:avLst/>
                <a:gdLst>
                  <a:gd name="connsiteX0" fmla="*/ 636 w 41300"/>
                  <a:gd name="connsiteY0" fmla="*/ 137409 h 137408"/>
                  <a:gd name="connsiteX1" fmla="*/ 37273 w 41300"/>
                  <a:gd name="connsiteY1" fmla="*/ 7287 h 137408"/>
                  <a:gd name="connsiteX2" fmla="*/ 27166 w 41300"/>
                  <a:gd name="connsiteY2" fmla="*/ 68 h 137408"/>
                  <a:gd name="connsiteX3" fmla="*/ 21030 w 41300"/>
                  <a:gd name="connsiteY3" fmla="*/ 8009 h 137408"/>
                  <a:gd name="connsiteX4" fmla="*/ 21571 w 41300"/>
                  <a:gd name="connsiteY4" fmla="*/ 19199 h 137408"/>
                  <a:gd name="connsiteX5" fmla="*/ 276 w 41300"/>
                  <a:gd name="connsiteY5" fmla="*/ 129107 h 137408"/>
                  <a:gd name="connsiteX6" fmla="*/ 636 w 41300"/>
                  <a:gd name="connsiteY6" fmla="*/ 137409 h 13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00" h="137408">
                    <a:moveTo>
                      <a:pt x="636" y="137409"/>
                    </a:moveTo>
                    <a:cubicBezTo>
                      <a:pt x="32761" y="107450"/>
                      <a:pt x="49545" y="45909"/>
                      <a:pt x="37273" y="7287"/>
                    </a:cubicBezTo>
                    <a:cubicBezTo>
                      <a:pt x="35649" y="2234"/>
                      <a:pt x="32580" y="-473"/>
                      <a:pt x="27166" y="68"/>
                    </a:cubicBezTo>
                    <a:cubicBezTo>
                      <a:pt x="22474" y="610"/>
                      <a:pt x="21391" y="4219"/>
                      <a:pt x="21030" y="8009"/>
                    </a:cubicBezTo>
                    <a:cubicBezTo>
                      <a:pt x="20669" y="11619"/>
                      <a:pt x="21211" y="15408"/>
                      <a:pt x="21571" y="19199"/>
                    </a:cubicBezTo>
                    <a:cubicBezTo>
                      <a:pt x="25903" y="58000"/>
                      <a:pt x="24098" y="95719"/>
                      <a:pt x="276" y="129107"/>
                    </a:cubicBezTo>
                    <a:cubicBezTo>
                      <a:pt x="-446" y="130009"/>
                      <a:pt x="456" y="132356"/>
                      <a:pt x="636" y="137409"/>
                    </a:cubicBezTo>
                    <a:close/>
                  </a:path>
                </a:pathLst>
              </a:custGeom>
              <a:grpFill/>
              <a:ln w="1804" cap="flat">
                <a:solidFill>
                  <a:srgbClr val="414141"/>
                </a:solidFill>
                <a:prstDash val="solid"/>
                <a:miter/>
              </a:ln>
            </p:spPr>
            <p:txBody>
              <a:bodyPr rtlCol="0" anchor="ctr"/>
              <a:lstStyle/>
              <a:p>
                <a:endParaRPr lang="en-US"/>
              </a:p>
            </p:txBody>
          </p:sp>
          <p:sp>
            <p:nvSpPr>
              <p:cNvPr id="83" name="Freeform 1078">
                <a:extLst>
                  <a:ext uri="{FF2B5EF4-FFF2-40B4-BE49-F238E27FC236}">
                    <a16:creationId xmlns:a16="http://schemas.microsoft.com/office/drawing/2014/main" id="{3BA6AAA6-0C4E-91D3-6D1A-3390CE3FA321}"/>
                  </a:ext>
                </a:extLst>
              </p:cNvPr>
              <p:cNvSpPr/>
              <p:nvPr/>
            </p:nvSpPr>
            <p:spPr>
              <a:xfrm>
                <a:off x="8489080" y="4676434"/>
                <a:ext cx="131565" cy="24564"/>
              </a:xfrm>
              <a:custGeom>
                <a:avLst/>
                <a:gdLst>
                  <a:gd name="connsiteX0" fmla="*/ 0 w 131565"/>
                  <a:gd name="connsiteY0" fmla="*/ 9565 h 24564"/>
                  <a:gd name="connsiteX1" fmla="*/ 6136 w 131565"/>
                  <a:gd name="connsiteY1" fmla="*/ 17687 h 24564"/>
                  <a:gd name="connsiteX2" fmla="*/ 22559 w 131565"/>
                  <a:gd name="connsiteY2" fmla="*/ 19311 h 24564"/>
                  <a:gd name="connsiteX3" fmla="*/ 86447 w 131565"/>
                  <a:gd name="connsiteY3" fmla="*/ 21296 h 24564"/>
                  <a:gd name="connsiteX4" fmla="*/ 131565 w 131565"/>
                  <a:gd name="connsiteY4" fmla="*/ 21296 h 24564"/>
                  <a:gd name="connsiteX5" fmla="*/ 7941 w 131565"/>
                  <a:gd name="connsiteY5" fmla="*/ 0 h 24564"/>
                  <a:gd name="connsiteX6" fmla="*/ 0 w 131565"/>
                  <a:gd name="connsiteY6" fmla="*/ 9565 h 2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565" h="24564">
                    <a:moveTo>
                      <a:pt x="0" y="9565"/>
                    </a:moveTo>
                    <a:cubicBezTo>
                      <a:pt x="0" y="13716"/>
                      <a:pt x="2346" y="16965"/>
                      <a:pt x="6136" y="17687"/>
                    </a:cubicBezTo>
                    <a:cubicBezTo>
                      <a:pt x="11550" y="18950"/>
                      <a:pt x="17145" y="19852"/>
                      <a:pt x="22559" y="19311"/>
                    </a:cubicBezTo>
                    <a:cubicBezTo>
                      <a:pt x="44035" y="17145"/>
                      <a:pt x="65151" y="19311"/>
                      <a:pt x="86447" y="21296"/>
                    </a:cubicBezTo>
                    <a:cubicBezTo>
                      <a:pt x="100163" y="22559"/>
                      <a:pt x="114781" y="27973"/>
                      <a:pt x="131565" y="21296"/>
                    </a:cubicBezTo>
                    <a:cubicBezTo>
                      <a:pt x="91139" y="-2346"/>
                      <a:pt x="49269" y="722"/>
                      <a:pt x="7941" y="0"/>
                    </a:cubicBezTo>
                    <a:cubicBezTo>
                      <a:pt x="3068" y="0"/>
                      <a:pt x="0" y="3970"/>
                      <a:pt x="0" y="9565"/>
                    </a:cubicBezTo>
                    <a:close/>
                  </a:path>
                </a:pathLst>
              </a:custGeom>
              <a:grpFill/>
              <a:ln w="1804" cap="flat">
                <a:solidFill>
                  <a:srgbClr val="414141"/>
                </a:solidFill>
                <a:prstDash val="solid"/>
                <a:miter/>
              </a:ln>
            </p:spPr>
            <p:txBody>
              <a:bodyPr rtlCol="0" anchor="ctr"/>
              <a:lstStyle/>
              <a:p>
                <a:endParaRPr lang="en-US"/>
              </a:p>
            </p:txBody>
          </p:sp>
          <p:sp>
            <p:nvSpPr>
              <p:cNvPr id="84" name="Freeform 1079">
                <a:extLst>
                  <a:ext uri="{FF2B5EF4-FFF2-40B4-BE49-F238E27FC236}">
                    <a16:creationId xmlns:a16="http://schemas.microsoft.com/office/drawing/2014/main" id="{91430029-9D31-5106-3504-89DED1A71E9C}"/>
                  </a:ext>
                </a:extLst>
              </p:cNvPr>
              <p:cNvSpPr/>
              <p:nvPr/>
            </p:nvSpPr>
            <p:spPr>
              <a:xfrm>
                <a:off x="8065508" y="4663686"/>
                <a:ext cx="132519" cy="21858"/>
              </a:xfrm>
              <a:custGeom>
                <a:avLst/>
                <a:gdLst>
                  <a:gd name="connsiteX0" fmla="*/ 132287 w 132519"/>
                  <a:gd name="connsiteY0" fmla="*/ 17259 h 21858"/>
                  <a:gd name="connsiteX1" fmla="*/ 123985 w 132519"/>
                  <a:gd name="connsiteY1" fmla="*/ 8055 h 21858"/>
                  <a:gd name="connsiteX2" fmla="*/ 74536 w 132519"/>
                  <a:gd name="connsiteY2" fmla="*/ 295 h 21858"/>
                  <a:gd name="connsiteX3" fmla="*/ 12994 w 132519"/>
                  <a:gd name="connsiteY3" fmla="*/ 3182 h 21858"/>
                  <a:gd name="connsiteX4" fmla="*/ 0 w 132519"/>
                  <a:gd name="connsiteY4" fmla="*/ 10942 h 21858"/>
                  <a:gd name="connsiteX5" fmla="*/ 15160 w 132519"/>
                  <a:gd name="connsiteY5" fmla="*/ 18342 h 21858"/>
                  <a:gd name="connsiteX6" fmla="*/ 120737 w 132519"/>
                  <a:gd name="connsiteY6" fmla="*/ 20688 h 21858"/>
                  <a:gd name="connsiteX7" fmla="*/ 132287 w 132519"/>
                  <a:gd name="connsiteY7" fmla="*/ 17259 h 2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519" h="21858">
                    <a:moveTo>
                      <a:pt x="132287" y="17259"/>
                    </a:moveTo>
                    <a:cubicBezTo>
                      <a:pt x="133731" y="11303"/>
                      <a:pt x="128136" y="10221"/>
                      <a:pt x="123985" y="8055"/>
                    </a:cubicBezTo>
                    <a:cubicBezTo>
                      <a:pt x="108284" y="114"/>
                      <a:pt x="91319" y="1377"/>
                      <a:pt x="74536" y="295"/>
                    </a:cubicBezTo>
                    <a:cubicBezTo>
                      <a:pt x="53781" y="-1149"/>
                      <a:pt x="33568" y="3182"/>
                      <a:pt x="12994" y="3182"/>
                    </a:cubicBezTo>
                    <a:cubicBezTo>
                      <a:pt x="7399" y="3182"/>
                      <a:pt x="0" y="4265"/>
                      <a:pt x="0" y="10942"/>
                    </a:cubicBezTo>
                    <a:cubicBezTo>
                      <a:pt x="180" y="20147"/>
                      <a:pt x="9024" y="19605"/>
                      <a:pt x="15160" y="18342"/>
                    </a:cubicBezTo>
                    <a:cubicBezTo>
                      <a:pt x="50713" y="10582"/>
                      <a:pt x="85544" y="20869"/>
                      <a:pt x="120737" y="20688"/>
                    </a:cubicBezTo>
                    <a:cubicBezTo>
                      <a:pt x="125429" y="21952"/>
                      <a:pt x="130843" y="23576"/>
                      <a:pt x="132287" y="17259"/>
                    </a:cubicBezTo>
                    <a:close/>
                  </a:path>
                </a:pathLst>
              </a:custGeom>
              <a:grpFill/>
              <a:ln w="1804" cap="flat">
                <a:solidFill>
                  <a:srgbClr val="414141"/>
                </a:solidFill>
                <a:prstDash val="solid"/>
                <a:miter/>
              </a:ln>
            </p:spPr>
            <p:txBody>
              <a:bodyPr rtlCol="0" anchor="ctr"/>
              <a:lstStyle/>
              <a:p>
                <a:endParaRPr lang="en-US"/>
              </a:p>
            </p:txBody>
          </p:sp>
          <p:sp>
            <p:nvSpPr>
              <p:cNvPr id="85" name="Freeform 1080">
                <a:extLst>
                  <a:ext uri="{FF2B5EF4-FFF2-40B4-BE49-F238E27FC236}">
                    <a16:creationId xmlns:a16="http://schemas.microsoft.com/office/drawing/2014/main" id="{D23E8D73-86A7-56CE-7926-7019B70BCB96}"/>
                  </a:ext>
                </a:extLst>
              </p:cNvPr>
              <p:cNvSpPr/>
              <p:nvPr/>
            </p:nvSpPr>
            <p:spPr>
              <a:xfrm>
                <a:off x="8930146" y="4672286"/>
                <a:ext cx="98910" cy="16431"/>
              </a:xfrm>
              <a:custGeom>
                <a:avLst/>
                <a:gdLst>
                  <a:gd name="connsiteX0" fmla="*/ 6869 w 98910"/>
                  <a:gd name="connsiteY0" fmla="*/ 15156 h 16431"/>
                  <a:gd name="connsiteX1" fmla="*/ 98911 w 98910"/>
                  <a:gd name="connsiteY1" fmla="*/ 14976 h 16431"/>
                  <a:gd name="connsiteX2" fmla="*/ 70396 w 98910"/>
                  <a:gd name="connsiteY2" fmla="*/ 2703 h 16431"/>
                  <a:gd name="connsiteX3" fmla="*/ 6148 w 98910"/>
                  <a:gd name="connsiteY3" fmla="*/ 358 h 16431"/>
                  <a:gd name="connsiteX4" fmla="*/ 11 w 98910"/>
                  <a:gd name="connsiteY4" fmla="*/ 7576 h 16431"/>
                  <a:gd name="connsiteX5" fmla="*/ 6869 w 98910"/>
                  <a:gd name="connsiteY5" fmla="*/ 15156 h 1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10" h="16431">
                    <a:moveTo>
                      <a:pt x="6869" y="15156"/>
                    </a:moveTo>
                    <a:cubicBezTo>
                      <a:pt x="36287" y="15336"/>
                      <a:pt x="65704" y="18044"/>
                      <a:pt x="98911" y="14976"/>
                    </a:cubicBezTo>
                    <a:cubicBezTo>
                      <a:pt x="88263" y="6493"/>
                      <a:pt x="79059" y="5410"/>
                      <a:pt x="70396" y="2703"/>
                    </a:cubicBezTo>
                    <a:cubicBezTo>
                      <a:pt x="49100" y="-3974"/>
                      <a:pt x="27444" y="4328"/>
                      <a:pt x="6148" y="358"/>
                    </a:cubicBezTo>
                    <a:cubicBezTo>
                      <a:pt x="1816" y="-365"/>
                      <a:pt x="-169" y="3245"/>
                      <a:pt x="11" y="7576"/>
                    </a:cubicBezTo>
                    <a:cubicBezTo>
                      <a:pt x="553" y="11908"/>
                      <a:pt x="3260" y="15156"/>
                      <a:pt x="6869" y="15156"/>
                    </a:cubicBezTo>
                    <a:close/>
                  </a:path>
                </a:pathLst>
              </a:custGeom>
              <a:grpFill/>
              <a:ln w="1804" cap="flat">
                <a:solidFill>
                  <a:srgbClr val="414141"/>
                </a:solidFill>
                <a:prstDash val="solid"/>
                <a:miter/>
              </a:ln>
            </p:spPr>
            <p:txBody>
              <a:bodyPr rtlCol="0" anchor="ctr"/>
              <a:lstStyle/>
              <a:p>
                <a:endParaRPr lang="en-US"/>
              </a:p>
            </p:txBody>
          </p:sp>
        </p:grpSp>
      </p:grpSp>
    </p:spTree>
    <p:extLst>
      <p:ext uri="{BB962C8B-B14F-4D97-AF65-F5344CB8AC3E}">
        <p14:creationId xmlns:p14="http://schemas.microsoft.com/office/powerpoint/2010/main" val="29612070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9882D3-343C-A86E-4427-353C756CA156}"/>
            </a:ext>
          </a:extLst>
        </p:cNvPr>
        <p:cNvGrpSpPr/>
        <p:nvPr/>
      </p:nvGrpSpPr>
      <p:grpSpPr>
        <a:xfrm>
          <a:off x="0" y="0"/>
          <a:ext cx="0" cy="0"/>
          <a:chOff x="0" y="0"/>
          <a:chExt cx="0" cy="0"/>
        </a:xfrm>
      </p:grpSpPr>
      <p:pic>
        <p:nvPicPr>
          <p:cNvPr id="10" name="Segnaposto immagine 5" descr="Immagine che contiene aria aperta, cielo, albero, camminata&#10;&#10;Il contenuto generato dall&amp;#39;IA potrebbe non essere corretto.">
            <a:extLst>
              <a:ext uri="{FF2B5EF4-FFF2-40B4-BE49-F238E27FC236}">
                <a16:creationId xmlns:a16="http://schemas.microsoft.com/office/drawing/2014/main" id="{94CD4365-FC4D-097C-E84E-D175E28CF177}"/>
              </a:ext>
            </a:extLst>
          </p:cNvPr>
          <p:cNvPicPr>
            <a:picLocks noGrp="1" noChangeAspect="1"/>
          </p:cNvPicPr>
          <p:nvPr>
            <p:ph type="pic" sz="quarter" idx="19"/>
          </p:nvPr>
        </p:nvPicPr>
        <p:blipFill>
          <a:blip r:embed="rId2"/>
          <a:srcRect t="15271" b="15271"/>
          <a:stretch>
            <a:fillRect/>
          </a:stretch>
        </p:blipFill>
        <p:spPr/>
      </p:pic>
      <p:sp>
        <p:nvSpPr>
          <p:cNvPr id="2" name="Text Placeholder 1">
            <a:extLst>
              <a:ext uri="{FF2B5EF4-FFF2-40B4-BE49-F238E27FC236}">
                <a16:creationId xmlns:a16="http://schemas.microsoft.com/office/drawing/2014/main" id="{BA477325-FD39-810A-DCCC-E2BC43119A96}"/>
              </a:ext>
            </a:extLst>
          </p:cNvPr>
          <p:cNvSpPr>
            <a:spLocks noGrp="1"/>
          </p:cNvSpPr>
          <p:nvPr>
            <p:ph type="body" sz="quarter" idx="16"/>
          </p:nvPr>
        </p:nvSpPr>
        <p:spPr>
          <a:xfrm>
            <a:off x="733930" y="2695992"/>
            <a:ext cx="3793825" cy="3066422"/>
          </a:xfrm>
        </p:spPr>
        <p:txBody>
          <a:bodyPr lIns="91440" tIns="45720" rIns="91440" bIns="45720" anchor="t">
            <a:noAutofit/>
          </a:bodyPr>
          <a:lstStyle/>
          <a:p>
            <a:pPr>
              <a:lnSpc>
                <a:spcPts val="3900"/>
              </a:lnSpc>
            </a:pPr>
            <a:r>
              <a:rPr lang="en-GB" sz="4000" dirty="0" err="1"/>
              <a:t>Pravilno</a:t>
            </a:r>
            <a:r>
              <a:rPr lang="en-GB" sz="4000" dirty="0"/>
              <a:t> </a:t>
            </a:r>
            <a:r>
              <a:rPr lang="en-GB" sz="4000" dirty="0" err="1"/>
              <a:t>dimenzionirana</a:t>
            </a:r>
            <a:r>
              <a:rPr lang="en-GB" sz="4000" dirty="0"/>
              <a:t>   </a:t>
            </a:r>
            <a:r>
              <a:rPr lang="en-GB" sz="4000" dirty="0" err="1"/>
              <a:t>bivanja</a:t>
            </a:r>
            <a:r>
              <a:rPr lang="en-GB" sz="4000" dirty="0"/>
              <a:t>, ki </a:t>
            </a:r>
            <a:r>
              <a:rPr lang="en-GB" sz="4000" dirty="0" err="1"/>
              <a:t>vplivajo</a:t>
            </a:r>
            <a:r>
              <a:rPr lang="en-GB" sz="4000" dirty="0"/>
              <a:t> na lokalno okolje</a:t>
            </a:r>
          </a:p>
          <a:p>
            <a:pPr>
              <a:lnSpc>
                <a:spcPts val="3900"/>
              </a:lnSpc>
            </a:pPr>
            <a:r>
              <a:rPr lang="en-GB" sz="4000" dirty="0"/>
              <a:t> </a:t>
            </a:r>
          </a:p>
        </p:txBody>
      </p:sp>
      <p:sp>
        <p:nvSpPr>
          <p:cNvPr id="3" name="Text Placeholder 2">
            <a:extLst>
              <a:ext uri="{FF2B5EF4-FFF2-40B4-BE49-F238E27FC236}">
                <a16:creationId xmlns:a16="http://schemas.microsoft.com/office/drawing/2014/main" id="{A9176FE3-F725-B493-6590-4D70990DBECD}"/>
              </a:ext>
            </a:extLst>
          </p:cNvPr>
          <p:cNvSpPr>
            <a:spLocks noGrp="1"/>
          </p:cNvSpPr>
          <p:nvPr>
            <p:ph type="body" sz="quarter" idx="17"/>
          </p:nvPr>
        </p:nvSpPr>
        <p:spPr>
          <a:xfrm>
            <a:off x="733931" y="1095586"/>
            <a:ext cx="5352300" cy="875297"/>
          </a:xfrm>
        </p:spPr>
        <p:txBody>
          <a:bodyPr lIns="91440" tIns="45720" rIns="91440" bIns="45720" anchor="t">
            <a:noAutofit/>
          </a:bodyPr>
          <a:lstStyle/>
          <a:p>
            <a:r>
              <a:rPr lang="en-IE" sz="6600" b="1" dirty="0" err="1"/>
              <a:t>Razdelek</a:t>
            </a:r>
            <a:r>
              <a:rPr lang="en-IE" sz="6600" b="1" dirty="0"/>
              <a:t> 3</a:t>
            </a:r>
            <a:endParaRPr lang="en-GB" sz="6600" b="1" dirty="0"/>
          </a:p>
        </p:txBody>
      </p:sp>
      <p:sp>
        <p:nvSpPr>
          <p:cNvPr id="8" name="Text Placeholder 7">
            <a:extLst>
              <a:ext uri="{FF2B5EF4-FFF2-40B4-BE49-F238E27FC236}">
                <a16:creationId xmlns:a16="http://schemas.microsoft.com/office/drawing/2014/main" id="{D45A6D4E-2928-D5EE-BDCC-6231AE61993A}"/>
              </a:ext>
            </a:extLst>
          </p:cNvPr>
          <p:cNvSpPr>
            <a:spLocks noGrp="1"/>
          </p:cNvSpPr>
          <p:nvPr>
            <p:ph type="body" sz="quarter" idx="65"/>
          </p:nvPr>
        </p:nvSpPr>
        <p:spPr>
          <a:xfrm>
            <a:off x="8485094" y="1451578"/>
            <a:ext cx="3706906" cy="452458"/>
          </a:xfrm>
          <a:solidFill>
            <a:srgbClr val="EC7C69"/>
          </a:solidFill>
        </p:spPr>
        <p:txBody>
          <a:bodyPr/>
          <a:lstStyle/>
          <a:p>
            <a:pPr algn="ctr"/>
            <a:r>
              <a:rPr lang="en-IE" sz="1200" dirty="0">
                <a:latin typeface="Calibri"/>
                <a:ea typeface="Calibri"/>
                <a:cs typeface="Calibri"/>
              </a:rPr>
              <a:t>Avtor fotografije: </a:t>
            </a:r>
            <a:r>
              <a:rPr lang="en-IE" sz="1200" dirty="0" err="1">
                <a:latin typeface="Calibri"/>
                <a:ea typeface="Calibri"/>
                <a:cs typeface="Calibri"/>
              </a:rPr>
              <a:t>Daunia Avventura</a:t>
            </a:r>
            <a:r>
              <a:rPr lang="en-IE" sz="1200" dirty="0">
                <a:latin typeface="Calibri"/>
                <a:ea typeface="Calibri"/>
                <a:cs typeface="Calibri"/>
              </a:rPr>
              <a:t>, </a:t>
            </a:r>
            <a:r>
              <a:rPr lang="en-IE" sz="1200" dirty="0" err="1">
                <a:latin typeface="Calibri"/>
                <a:ea typeface="Calibri"/>
                <a:cs typeface="Calibri"/>
              </a:rPr>
              <a:t>Biccari</a:t>
            </a:r>
            <a:endParaRPr lang="en-IE" sz="1200" dirty="0">
              <a:latin typeface="Calibri"/>
              <a:ea typeface="Calibri"/>
              <a:cs typeface="Calibri"/>
            </a:endParaRPr>
          </a:p>
        </p:txBody>
      </p:sp>
      <p:sp>
        <p:nvSpPr>
          <p:cNvPr id="4" name="Freeform 3">
            <a:extLst>
              <a:ext uri="{FF2B5EF4-FFF2-40B4-BE49-F238E27FC236}">
                <a16:creationId xmlns:a16="http://schemas.microsoft.com/office/drawing/2014/main" id="{D4292D93-8DE7-A40F-E533-247469C88E6B}"/>
              </a:ext>
            </a:extLst>
          </p:cNvPr>
          <p:cNvSpPr/>
          <p:nvPr/>
        </p:nvSpPr>
        <p:spPr>
          <a:xfrm>
            <a:off x="0" y="2217930"/>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Slide Number Placeholder 5">
            <a:extLst>
              <a:ext uri="{FF2B5EF4-FFF2-40B4-BE49-F238E27FC236}">
                <a16:creationId xmlns:a16="http://schemas.microsoft.com/office/drawing/2014/main" id="{29CAADF3-C22D-8B68-7235-D1AE5B5CFDE8}"/>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5</a:t>
            </a:fld>
            <a:endParaRPr lang="fr-CA" sz="1200" dirty="0"/>
          </a:p>
        </p:txBody>
      </p:sp>
      <p:pic>
        <p:nvPicPr>
          <p:cNvPr id="9" name="Picture 8">
            <a:extLst>
              <a:ext uri="{FF2B5EF4-FFF2-40B4-BE49-F238E27FC236}">
                <a16:creationId xmlns:a16="http://schemas.microsoft.com/office/drawing/2014/main" id="{AB513A41-E00C-2C4B-6CE9-79C3E97C2E47}"/>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6085417" y="3795860"/>
            <a:ext cx="3580276" cy="2659133"/>
          </a:xfrm>
          <a:prstGeom prst="rect">
            <a:avLst/>
          </a:prstGeom>
        </p:spPr>
      </p:pic>
    </p:spTree>
    <p:extLst>
      <p:ext uri="{BB962C8B-B14F-4D97-AF65-F5344CB8AC3E}">
        <p14:creationId xmlns:p14="http://schemas.microsoft.com/office/powerpoint/2010/main" val="38015101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CDF59-C2C2-0F71-9473-8D7782661600}"/>
            </a:ext>
          </a:extLst>
        </p:cNvPr>
        <p:cNvGrpSpPr/>
        <p:nvPr/>
      </p:nvGrpSpPr>
      <p:grpSpPr>
        <a:xfrm>
          <a:off x="0" y="0"/>
          <a:ext cx="0" cy="0"/>
          <a:chOff x="0" y="0"/>
          <a:chExt cx="0" cy="0"/>
        </a:xfrm>
      </p:grpSpPr>
      <p:pic>
        <p:nvPicPr>
          <p:cNvPr id="8" name="Picture Placeholder 7" descr="A tree house in the woods&#10;&#10;AI-generated content may be incorrect.">
            <a:extLst>
              <a:ext uri="{FF2B5EF4-FFF2-40B4-BE49-F238E27FC236}">
                <a16:creationId xmlns:a16="http://schemas.microsoft.com/office/drawing/2014/main" id="{7BEF4625-4277-31C6-A97B-237A76EE0DEB}"/>
              </a:ext>
            </a:extLst>
          </p:cNvPr>
          <p:cNvPicPr>
            <a:picLocks noGrp="1" noChangeAspect="1"/>
          </p:cNvPicPr>
          <p:nvPr>
            <p:ph type="pic" sz="quarter" idx="67"/>
          </p:nvPr>
        </p:nvPicPr>
        <p:blipFill>
          <a:blip r:embed="rId2"/>
          <a:srcRect t="936" b="936"/>
          <a:stretch>
            <a:fillRect/>
          </a:stretch>
        </p:blipFill>
        <p:spPr/>
      </p:pic>
      <p:sp>
        <p:nvSpPr>
          <p:cNvPr id="2" name="Text Placeholder 1">
            <a:extLst>
              <a:ext uri="{FF2B5EF4-FFF2-40B4-BE49-F238E27FC236}">
                <a16:creationId xmlns:a16="http://schemas.microsoft.com/office/drawing/2014/main" id="{60EE4489-BED2-40C4-B487-666D244E48C7}"/>
              </a:ext>
            </a:extLst>
          </p:cNvPr>
          <p:cNvSpPr>
            <a:spLocks noGrp="1"/>
          </p:cNvSpPr>
          <p:nvPr>
            <p:ph type="body" sz="quarter" idx="18"/>
          </p:nvPr>
        </p:nvSpPr>
        <p:spPr>
          <a:xfrm>
            <a:off x="7826187" y="1510688"/>
            <a:ext cx="3694643" cy="870198"/>
          </a:xfrm>
        </p:spPr>
        <p:txBody>
          <a:bodyPr/>
          <a:lstStyle/>
          <a:p>
            <a:pPr>
              <a:lnSpc>
                <a:spcPts val="3240"/>
              </a:lnSpc>
            </a:pPr>
            <a:r>
              <a:rPr lang="en-GB" sz="3200" dirty="0"/>
              <a:t>Boljše izbire pri gradnji – materiali, razporeditev in prilagodljivost</a:t>
            </a:r>
          </a:p>
          <a:p>
            <a:pPr>
              <a:lnSpc>
                <a:spcPts val="3240"/>
              </a:lnSpc>
            </a:pPr>
            <a:endParaRPr lang="en-GB" sz="3200" dirty="0"/>
          </a:p>
          <a:p>
            <a:pPr>
              <a:lnSpc>
                <a:spcPts val="3240"/>
              </a:lnSpc>
            </a:pPr>
            <a:endParaRPr lang="en-GB" sz="3200" dirty="0"/>
          </a:p>
        </p:txBody>
      </p:sp>
      <p:sp>
        <p:nvSpPr>
          <p:cNvPr id="3" name="Text Placeholder 2">
            <a:extLst>
              <a:ext uri="{FF2B5EF4-FFF2-40B4-BE49-F238E27FC236}">
                <a16:creationId xmlns:a16="http://schemas.microsoft.com/office/drawing/2014/main" id="{8E0DC63F-1113-8B2F-1469-86F174148462}"/>
              </a:ext>
            </a:extLst>
          </p:cNvPr>
          <p:cNvSpPr>
            <a:spLocks noGrp="1"/>
          </p:cNvSpPr>
          <p:nvPr>
            <p:ph type="body" sz="quarter" idx="19"/>
          </p:nvPr>
        </p:nvSpPr>
        <p:spPr/>
        <p:txBody>
          <a:bodyPr/>
          <a:lstStyle/>
          <a:p>
            <a:pPr marL="0" indent="0" defTabSz="914400" rtl="0" eaLnBrk="1" latinLnBrk="0" hangingPunct="1">
              <a:lnSpc>
                <a:spcPct val="100000"/>
              </a:lnSpc>
              <a:spcBef>
                <a:spcPts val="0"/>
              </a:spcBef>
              <a:buFont typeface="Arial" panose="020B0604020202020204" pitchFamily="34" charset="0"/>
              <a:buNone/>
            </a:pPr>
            <a:r>
              <a:rPr lang="en-GB" dirty="0"/>
              <a:t>Poglavje 2</a:t>
            </a:r>
          </a:p>
        </p:txBody>
      </p:sp>
      <p:sp>
        <p:nvSpPr>
          <p:cNvPr id="29" name="Slide Number Placeholder 5">
            <a:extLst>
              <a:ext uri="{FF2B5EF4-FFF2-40B4-BE49-F238E27FC236}">
                <a16:creationId xmlns:a16="http://schemas.microsoft.com/office/drawing/2014/main" id="{34392913-5D35-7857-F687-67AA0DFE900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6</a:t>
            </a:fld>
            <a:endParaRPr lang="fr-CA" sz="1200" dirty="0"/>
          </a:p>
        </p:txBody>
      </p:sp>
      <p:sp>
        <p:nvSpPr>
          <p:cNvPr id="25" name="Text Placeholder 4">
            <a:extLst>
              <a:ext uri="{FF2B5EF4-FFF2-40B4-BE49-F238E27FC236}">
                <a16:creationId xmlns:a16="http://schemas.microsoft.com/office/drawing/2014/main" id="{8D450DFA-D326-43D0-9DF1-C765CEBB9981}"/>
              </a:ext>
            </a:extLst>
          </p:cNvPr>
          <p:cNvSpPr>
            <a:spLocks noGrp="1"/>
          </p:cNvSpPr>
          <p:nvPr>
            <p:ph type="body" sz="quarter" idx="23"/>
          </p:nvPr>
        </p:nvSpPr>
        <p:spPr>
          <a:xfrm>
            <a:off x="460270" y="3636414"/>
            <a:ext cx="3111164" cy="748600"/>
          </a:xfrm>
        </p:spPr>
        <p:txBody>
          <a:bodyPr lIns="91440" tIns="45720" rIns="91440" bIns="45720" anchor="t"/>
          <a:lstStyle/>
          <a:p>
            <a:pPr>
              <a:buNone/>
            </a:pPr>
            <a:r>
              <a:rPr lang="en-US" sz="4000" b="1" dirty="0">
                <a:solidFill>
                  <a:srgbClr val="EC7C69"/>
                </a:solidFill>
              </a:rPr>
              <a:t>Pregled:</a:t>
            </a:r>
            <a:endParaRPr lang="en-US" sz="4000" dirty="0"/>
          </a:p>
        </p:txBody>
      </p:sp>
      <p:sp>
        <p:nvSpPr>
          <p:cNvPr id="26" name="Text Placeholder 4">
            <a:extLst>
              <a:ext uri="{FF2B5EF4-FFF2-40B4-BE49-F238E27FC236}">
                <a16:creationId xmlns:a16="http://schemas.microsoft.com/office/drawing/2014/main" id="{E692E126-A856-F0CE-FE52-EDEEF84A76E2}"/>
              </a:ext>
            </a:extLst>
          </p:cNvPr>
          <p:cNvSpPr txBox="1">
            <a:spLocks/>
          </p:cNvSpPr>
          <p:nvPr/>
        </p:nvSpPr>
        <p:spPr>
          <a:xfrm>
            <a:off x="4276165" y="4291827"/>
            <a:ext cx="7406566" cy="1993744"/>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060"/>
              </a:lnSpc>
            </a:pPr>
            <a:r>
              <a:rPr lang="en-IE" sz="2000" dirty="0"/>
              <a:t>Uporaba lokalnih, recikliranih ali okolju prijaznih materialov zmanjšuje vpliv na okolje, hkrati pa podpira lokalno gospodarstvo in kulturno </a:t>
            </a:r>
            <a:r>
              <a:rPr lang="en-IE" sz="2000"/>
              <a:t>dediščino. Prilagodljiva razporeditev zagotavlja </a:t>
            </a:r>
            <a:r>
              <a:rPr lang="en-IE" sz="2000" dirty="0"/>
              <a:t>udobje gostom in učinkovito rabo virov. Ne glede </a:t>
            </a:r>
            <a:r>
              <a:rPr lang="en-IE" sz="2000" err="1"/>
              <a:t>na</a:t>
            </a:r>
            <a:r>
              <a:rPr lang="en-IE" sz="2000" dirty="0"/>
              <a:t> to, </a:t>
            </a:r>
            <a:r>
              <a:rPr lang="en-IE" sz="2000" err="1"/>
              <a:t>ali</a:t>
            </a:r>
            <a:r>
              <a:rPr lang="en-IE" sz="2000" dirty="0"/>
              <a:t> </a:t>
            </a:r>
            <a:r>
              <a:rPr lang="en-IE" sz="2000" err="1"/>
              <a:t>gre</a:t>
            </a:r>
            <a:r>
              <a:rPr lang="en-IE" sz="2000" dirty="0"/>
              <a:t> za </a:t>
            </a:r>
            <a:r>
              <a:rPr lang="en-IE" sz="2000" err="1"/>
              <a:t>predelavo</a:t>
            </a:r>
            <a:r>
              <a:rPr lang="en-IE" sz="2000" dirty="0"/>
              <a:t> </a:t>
            </a:r>
            <a:r>
              <a:rPr lang="en-IE" sz="2000" err="1"/>
              <a:t>obstoječih</a:t>
            </a:r>
            <a:r>
              <a:rPr lang="en-IE" sz="2000" dirty="0"/>
              <a:t> </a:t>
            </a:r>
            <a:r>
              <a:rPr lang="en-IE" sz="2000" err="1"/>
              <a:t>prostorov</a:t>
            </a:r>
            <a:r>
              <a:rPr lang="en-IE" sz="2000"/>
              <a:t> </a:t>
            </a:r>
            <a:r>
              <a:rPr lang="en-IE" sz="2000" err="1"/>
              <a:t>ali</a:t>
            </a:r>
            <a:r>
              <a:rPr lang="en-IE" sz="2000"/>
              <a:t> </a:t>
            </a:r>
            <a:r>
              <a:rPr lang="en-IE" sz="2000" err="1"/>
              <a:t>gradnjo</a:t>
            </a:r>
            <a:r>
              <a:rPr lang="en-IE" sz="2000"/>
              <a:t> </a:t>
            </a:r>
            <a:r>
              <a:rPr lang="en-IE" sz="2000" err="1"/>
              <a:t>novih</a:t>
            </a:r>
            <a:r>
              <a:rPr lang="en-IE" sz="2000"/>
              <a:t>, je </a:t>
            </a:r>
            <a:r>
              <a:rPr lang="en-IE" sz="2000" err="1"/>
              <a:t>cilj</a:t>
            </a:r>
            <a:r>
              <a:rPr lang="en-IE" sz="2000"/>
              <a:t> </a:t>
            </a:r>
            <a:r>
              <a:rPr lang="en-IE" sz="2000" err="1"/>
              <a:t>ustvariti</a:t>
            </a:r>
            <a:r>
              <a:rPr lang="en-IE" sz="2000"/>
              <a:t> </a:t>
            </a:r>
            <a:r>
              <a:rPr lang="en-IE" sz="2000" err="1"/>
              <a:t>nastanitve</a:t>
            </a:r>
            <a:r>
              <a:rPr lang="en-IE" sz="2000"/>
              <a:t>, ki so </a:t>
            </a:r>
            <a:r>
              <a:rPr lang="en-IE" sz="2000" err="1"/>
              <a:t>združljive</a:t>
            </a:r>
            <a:r>
              <a:rPr lang="en-IE" sz="2000"/>
              <a:t> s </a:t>
            </a:r>
            <a:r>
              <a:rPr lang="en-IE" sz="2000" err="1"/>
              <a:t>pokrajino</a:t>
            </a:r>
            <a:r>
              <a:rPr lang="en-IE" sz="2000"/>
              <a:t>, </a:t>
            </a:r>
            <a:r>
              <a:rPr lang="en-IE" sz="2000" err="1"/>
              <a:t>služijo</a:t>
            </a:r>
            <a:r>
              <a:rPr lang="en-IE" sz="2000"/>
              <a:t> </a:t>
            </a:r>
            <a:r>
              <a:rPr lang="en-IE" sz="2000" err="1"/>
              <a:t>skupnosti</a:t>
            </a:r>
            <a:r>
              <a:rPr lang="en-IE" sz="2000"/>
              <a:t> in </a:t>
            </a:r>
            <a:r>
              <a:rPr lang="en-IE" sz="2000" err="1"/>
              <a:t>ponujajo</a:t>
            </a:r>
            <a:r>
              <a:rPr lang="en-IE" sz="2000"/>
              <a:t> </a:t>
            </a:r>
            <a:r>
              <a:rPr lang="en-IE" sz="2000" err="1"/>
              <a:t>edinstvene</a:t>
            </a:r>
            <a:r>
              <a:rPr lang="en-IE" sz="2000"/>
              <a:t>, </a:t>
            </a:r>
            <a:r>
              <a:rPr lang="en-IE" sz="2000" err="1"/>
              <a:t>avtentične</a:t>
            </a:r>
            <a:r>
              <a:rPr lang="en-IE" sz="2000" dirty="0"/>
              <a:t> </a:t>
            </a:r>
            <a:r>
              <a:rPr lang="en-IE" sz="2000" dirty="0" err="1"/>
              <a:t>izkušnje</a:t>
            </a:r>
            <a:r>
              <a:rPr lang="en-IE" sz="2000" dirty="0"/>
              <a:t>.</a:t>
            </a:r>
          </a:p>
        </p:txBody>
      </p:sp>
      <p:sp>
        <p:nvSpPr>
          <p:cNvPr id="27" name="Text Placeholder 4">
            <a:extLst>
              <a:ext uri="{FF2B5EF4-FFF2-40B4-BE49-F238E27FC236}">
                <a16:creationId xmlns:a16="http://schemas.microsoft.com/office/drawing/2014/main" id="{71E24FF5-0447-4C0E-374E-FA093D1717F6}"/>
              </a:ext>
            </a:extLst>
          </p:cNvPr>
          <p:cNvSpPr txBox="1">
            <a:spLocks/>
          </p:cNvSpPr>
          <p:nvPr/>
        </p:nvSpPr>
        <p:spPr>
          <a:xfrm>
            <a:off x="459109" y="4291827"/>
            <a:ext cx="3453986" cy="124893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60"/>
              </a:lnSpc>
            </a:pPr>
            <a:r>
              <a:rPr lang="en-IE" b="1"/>
              <a:t>To poglavje se osredotoča </a:t>
            </a:r>
            <a:r>
              <a:rPr lang="en-IE" b="1" dirty="0"/>
              <a:t>na to, kako lahko pametne izbire materialov in oblikovanja naredijo </a:t>
            </a:r>
            <a:r>
              <a:rPr lang="en-IE" b="1"/>
              <a:t>alternativne nastanitve </a:t>
            </a:r>
            <a:r>
              <a:rPr lang="en-IE" b="1" dirty="0"/>
              <a:t>trajnostne in pomembne. </a:t>
            </a:r>
            <a:endParaRPr lang="en-IE" dirty="0"/>
          </a:p>
        </p:txBody>
      </p:sp>
      <p:sp>
        <p:nvSpPr>
          <p:cNvPr id="9" name="Text Placeholder 7">
            <a:extLst>
              <a:ext uri="{FF2B5EF4-FFF2-40B4-BE49-F238E27FC236}">
                <a16:creationId xmlns:a16="http://schemas.microsoft.com/office/drawing/2014/main" id="{E0FA48AE-5BFE-CED5-38B9-5D6312B6B077}"/>
              </a:ext>
            </a:extLst>
          </p:cNvPr>
          <p:cNvSpPr txBox="1">
            <a:spLocks/>
          </p:cNvSpPr>
          <p:nvPr/>
        </p:nvSpPr>
        <p:spPr>
          <a:xfrm>
            <a:off x="-1" y="178005"/>
            <a:ext cx="2877671" cy="452458"/>
          </a:xfrm>
          <a:prstGeom prst="rect">
            <a:avLst/>
          </a:prstGeom>
          <a:solidFill>
            <a:srgbClr val="EC7C69"/>
          </a:solidFill>
        </p:spPr>
        <p:txBody>
          <a:bodyPr lIns="91440" tIns="45720" rIns="91440" bIns="4572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IE" sz="1200" dirty="0" err="1">
                <a:solidFill>
                  <a:schemeClr val="bg1"/>
                </a:solidFill>
                <a:latin typeface="Calibri"/>
                <a:ea typeface="Calibri"/>
                <a:cs typeface="Calibri"/>
              </a:rPr>
              <a:t>Fotografija</a:t>
            </a:r>
            <a:r>
              <a:rPr lang="en-IE" sz="1200" dirty="0">
                <a:solidFill>
                  <a:schemeClr val="bg1"/>
                </a:solidFill>
                <a:latin typeface="Calibri"/>
                <a:ea typeface="Calibri"/>
                <a:cs typeface="Calibri"/>
              </a:rPr>
              <a:t>: </a:t>
            </a:r>
            <a:r>
              <a:rPr lang="en-IE" sz="1200" dirty="0" err="1">
                <a:solidFill>
                  <a:schemeClr val="bg1"/>
                </a:solidFill>
                <a:latin typeface="Calibri"/>
                <a:ea typeface="Calibri"/>
                <a:cs typeface="Calibri"/>
              </a:rPr>
              <a:t>Meridaunia</a:t>
            </a:r>
            <a:endParaRPr lang="en-IE" sz="1200" dirty="0">
              <a:solidFill>
                <a:schemeClr val="bg1"/>
              </a:solidFill>
              <a:latin typeface="Calibri"/>
              <a:ea typeface="Calibri"/>
              <a:cs typeface="Calibri"/>
            </a:endParaRPr>
          </a:p>
        </p:txBody>
      </p:sp>
    </p:spTree>
    <p:extLst>
      <p:ext uri="{BB962C8B-B14F-4D97-AF65-F5344CB8AC3E}">
        <p14:creationId xmlns:p14="http://schemas.microsoft.com/office/powerpoint/2010/main" val="11648024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EFBB2-ECF1-3EAB-F402-85C92530B997}"/>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A5A24460-EC5F-02A8-8BFB-622B40009261}"/>
              </a:ext>
            </a:extLst>
          </p:cNvPr>
          <p:cNvSpPr txBox="1">
            <a:spLocks/>
          </p:cNvSpPr>
          <p:nvPr/>
        </p:nvSpPr>
        <p:spPr>
          <a:xfrm>
            <a:off x="629645" y="307773"/>
            <a:ext cx="7163680"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Uvod – Primerno velika nastanitev, ki vpliva na lokalno okolje</a:t>
            </a:r>
          </a:p>
          <a:p>
            <a:pPr>
              <a:lnSpc>
                <a:spcPts val="3720"/>
              </a:lnSpc>
            </a:pPr>
            <a:endParaRPr lang="en-US" dirty="0"/>
          </a:p>
          <a:p>
            <a:pPr>
              <a:lnSpc>
                <a:spcPts val="3720"/>
              </a:lnSpc>
            </a:pPr>
            <a:endParaRPr lang="en-US" dirty="0"/>
          </a:p>
          <a:p>
            <a:pPr>
              <a:lnSpc>
                <a:spcPts val="3720"/>
              </a:lnSpc>
            </a:pPr>
            <a:endParaRPr lang="en-US" dirty="0"/>
          </a:p>
          <a:p>
            <a:pPr>
              <a:lnSpc>
                <a:spcPts val="3720"/>
              </a:lnSpc>
            </a:pPr>
            <a:endParaRPr lang="en-US" dirty="0"/>
          </a:p>
          <a:p>
            <a:pPr>
              <a:lnSpc>
                <a:spcPts val="3720"/>
              </a:lnSpc>
            </a:pPr>
            <a:endParaRPr lang="en-US" dirty="0"/>
          </a:p>
          <a:p>
            <a:pPr>
              <a:lnSpc>
                <a:spcPts val="3720"/>
              </a:lnSpc>
            </a:pPr>
            <a:endParaRPr lang="en-US" dirty="0"/>
          </a:p>
        </p:txBody>
      </p:sp>
      <p:cxnSp>
        <p:nvCxnSpPr>
          <p:cNvPr id="10" name="Straight Connector 9">
            <a:extLst>
              <a:ext uri="{FF2B5EF4-FFF2-40B4-BE49-F238E27FC236}">
                <a16:creationId xmlns:a16="http://schemas.microsoft.com/office/drawing/2014/main" id="{5F1545BD-E455-84BA-F90C-B7595712A158}"/>
              </a:ext>
            </a:extLst>
          </p:cNvPr>
          <p:cNvCxnSpPr>
            <a:cxnSpLocks/>
          </p:cNvCxnSpPr>
          <p:nvPr/>
        </p:nvCxnSpPr>
        <p:spPr>
          <a:xfrm>
            <a:off x="0" y="1468710"/>
            <a:ext cx="7636042"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Text Placeholder 4">
            <a:extLst>
              <a:ext uri="{FF2B5EF4-FFF2-40B4-BE49-F238E27FC236}">
                <a16:creationId xmlns:a16="http://schemas.microsoft.com/office/drawing/2014/main" id="{BB94895A-0A35-FF41-1465-D835B90448ED}"/>
              </a:ext>
            </a:extLst>
          </p:cNvPr>
          <p:cNvSpPr txBox="1">
            <a:spLocks/>
          </p:cNvSpPr>
          <p:nvPr/>
        </p:nvSpPr>
        <p:spPr>
          <a:xfrm>
            <a:off x="629645" y="2091676"/>
            <a:ext cx="6443508" cy="3061353"/>
          </a:xfrm>
          <a:prstGeom prst="rect">
            <a:avLst/>
          </a:prstGeom>
        </p:spPr>
        <p:txBody>
          <a:bodyPr lIns="91440" tIns="45720" rIns="91440" bIns="45720" numCol="1" spcCol="360000" anchor="t"/>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80"/>
              </a:lnSpc>
            </a:pPr>
            <a:r>
              <a:rPr lang="it-IT" sz="2200" dirty="0">
                <a:solidFill>
                  <a:srgbClr val="414141"/>
                </a:solidFill>
              </a:rPr>
              <a:t>V </a:t>
            </a:r>
            <a:r>
              <a:rPr lang="it-IT" sz="2200" dirty="0" err="1">
                <a:solidFill>
                  <a:srgbClr val="414141"/>
                </a:solidFill>
              </a:rPr>
              <a:t>času</a:t>
            </a:r>
            <a:r>
              <a:rPr lang="it-IT" sz="2200" dirty="0">
                <a:solidFill>
                  <a:srgbClr val="414141"/>
                </a:solidFill>
              </a:rPr>
              <a:t>, ko </a:t>
            </a:r>
            <a:r>
              <a:rPr lang="it-IT" sz="2200" dirty="0" err="1">
                <a:solidFill>
                  <a:srgbClr val="414141"/>
                </a:solidFill>
              </a:rPr>
              <a:t>turizem</a:t>
            </a:r>
            <a:r>
              <a:rPr lang="it-IT" sz="2200" dirty="0">
                <a:solidFill>
                  <a:srgbClr val="414141"/>
                </a:solidFill>
              </a:rPr>
              <a:t> </a:t>
            </a:r>
            <a:r>
              <a:rPr lang="it-IT" sz="2200" dirty="0" err="1">
                <a:solidFill>
                  <a:srgbClr val="414141"/>
                </a:solidFill>
              </a:rPr>
              <a:t>lahko</a:t>
            </a:r>
            <a:r>
              <a:rPr lang="it-IT" sz="2200" dirty="0">
                <a:solidFill>
                  <a:srgbClr val="414141"/>
                </a:solidFill>
              </a:rPr>
              <a:t> </a:t>
            </a:r>
            <a:r>
              <a:rPr lang="it-IT" sz="2200" dirty="0" err="1">
                <a:solidFill>
                  <a:srgbClr val="414141"/>
                </a:solidFill>
              </a:rPr>
              <a:t>zlahka</a:t>
            </a:r>
            <a:r>
              <a:rPr lang="it-IT" sz="2200" dirty="0">
                <a:solidFill>
                  <a:srgbClr val="414141"/>
                </a:solidFill>
              </a:rPr>
              <a:t> </a:t>
            </a:r>
            <a:r>
              <a:rPr lang="it-IT" sz="2200" dirty="0" err="1">
                <a:solidFill>
                  <a:srgbClr val="414141"/>
                </a:solidFill>
              </a:rPr>
              <a:t>preplavi</a:t>
            </a:r>
            <a:r>
              <a:rPr lang="it-IT" sz="2200" dirty="0">
                <a:solidFill>
                  <a:srgbClr val="414141"/>
                </a:solidFill>
              </a:rPr>
              <a:t> </a:t>
            </a:r>
            <a:r>
              <a:rPr lang="it-IT" sz="2200" dirty="0" err="1">
                <a:solidFill>
                  <a:srgbClr val="414141"/>
                </a:solidFill>
              </a:rPr>
              <a:t>kraje</a:t>
            </a:r>
            <a:r>
              <a:rPr lang="it-IT" sz="2200" dirty="0">
                <a:solidFill>
                  <a:srgbClr val="414141"/>
                </a:solidFill>
              </a:rPr>
              <a:t>, </a:t>
            </a:r>
            <a:r>
              <a:rPr lang="it-IT" sz="2200" dirty="0" err="1">
                <a:solidFill>
                  <a:srgbClr val="414141"/>
                </a:solidFill>
              </a:rPr>
              <a:t>ki</a:t>
            </a:r>
            <a:r>
              <a:rPr lang="it-IT" sz="2200" dirty="0">
                <a:solidFill>
                  <a:srgbClr val="414141"/>
                </a:solidFill>
              </a:rPr>
              <a:t> </a:t>
            </a:r>
            <a:r>
              <a:rPr lang="it-IT" sz="2200" dirty="0" err="1">
                <a:solidFill>
                  <a:srgbClr val="414141"/>
                </a:solidFill>
              </a:rPr>
              <a:t>jih</a:t>
            </a:r>
            <a:r>
              <a:rPr lang="it-IT" sz="2200" dirty="0">
                <a:solidFill>
                  <a:srgbClr val="414141"/>
                </a:solidFill>
              </a:rPr>
              <a:t> </a:t>
            </a:r>
            <a:r>
              <a:rPr lang="it-IT" sz="2200" dirty="0" err="1">
                <a:solidFill>
                  <a:srgbClr val="414141"/>
                </a:solidFill>
              </a:rPr>
              <a:t>obišče</a:t>
            </a:r>
            <a:r>
              <a:rPr lang="it-IT" sz="2200" dirty="0">
                <a:solidFill>
                  <a:srgbClr val="414141"/>
                </a:solidFill>
              </a:rPr>
              <a:t>, je </a:t>
            </a:r>
            <a:r>
              <a:rPr lang="it-IT" sz="2200" dirty="0" err="1">
                <a:solidFill>
                  <a:srgbClr val="414141"/>
                </a:solidFill>
              </a:rPr>
              <a:t>bolj</a:t>
            </a:r>
            <a:r>
              <a:rPr lang="it-IT" sz="2200" dirty="0">
                <a:solidFill>
                  <a:srgbClr val="414141"/>
                </a:solidFill>
              </a:rPr>
              <a:t> </a:t>
            </a:r>
            <a:r>
              <a:rPr lang="it-IT" sz="2200" dirty="0" err="1">
                <a:solidFill>
                  <a:srgbClr val="414141"/>
                </a:solidFill>
              </a:rPr>
              <a:t>kot</a:t>
            </a:r>
            <a:r>
              <a:rPr lang="it-IT" sz="2200" dirty="0">
                <a:solidFill>
                  <a:srgbClr val="414141"/>
                </a:solidFill>
              </a:rPr>
              <a:t> </a:t>
            </a:r>
            <a:r>
              <a:rPr lang="it-IT" sz="2200" dirty="0" err="1">
                <a:solidFill>
                  <a:srgbClr val="414141"/>
                </a:solidFill>
              </a:rPr>
              <a:t>kdaj</a:t>
            </a:r>
            <a:r>
              <a:rPr lang="it-IT" sz="2200" dirty="0">
                <a:solidFill>
                  <a:srgbClr val="414141"/>
                </a:solidFill>
              </a:rPr>
              <a:t> koli </a:t>
            </a:r>
            <a:r>
              <a:rPr lang="it-IT" sz="2200" dirty="0" err="1">
                <a:solidFill>
                  <a:srgbClr val="414141"/>
                </a:solidFill>
              </a:rPr>
              <a:t>prej</a:t>
            </a:r>
            <a:r>
              <a:rPr lang="it-IT" sz="2200" dirty="0">
                <a:solidFill>
                  <a:srgbClr val="414141"/>
                </a:solidFill>
              </a:rPr>
              <a:t> </a:t>
            </a:r>
            <a:r>
              <a:rPr lang="it-IT" sz="2200" dirty="0" err="1">
                <a:solidFill>
                  <a:srgbClr val="414141"/>
                </a:solidFill>
              </a:rPr>
              <a:t>pomembno</a:t>
            </a:r>
            <a:r>
              <a:rPr lang="it-IT" sz="2200" dirty="0">
                <a:solidFill>
                  <a:srgbClr val="414141"/>
                </a:solidFill>
              </a:rPr>
              <a:t>, da se naučimo graditi v pravi </a:t>
            </a:r>
            <a:r>
              <a:rPr lang="it-IT" sz="2200" dirty="0" err="1">
                <a:solidFill>
                  <a:srgbClr val="414141"/>
                </a:solidFill>
              </a:rPr>
              <a:t>velikosti</a:t>
            </a:r>
            <a:r>
              <a:rPr lang="it-IT" sz="2200" dirty="0">
                <a:solidFill>
                  <a:srgbClr val="414141"/>
                </a:solidFill>
              </a:rPr>
              <a:t>. </a:t>
            </a:r>
            <a:r>
              <a:rPr lang="it-IT" sz="2200" dirty="0" err="1">
                <a:solidFill>
                  <a:srgbClr val="414141"/>
                </a:solidFill>
              </a:rPr>
              <a:t>Primerna</a:t>
            </a:r>
            <a:r>
              <a:rPr lang="it-IT" sz="2200" dirty="0">
                <a:solidFill>
                  <a:srgbClr val="414141"/>
                </a:solidFill>
              </a:rPr>
              <a:t> </a:t>
            </a:r>
            <a:r>
              <a:rPr lang="it-IT" sz="2200" dirty="0" err="1">
                <a:solidFill>
                  <a:srgbClr val="414141"/>
                </a:solidFill>
              </a:rPr>
              <a:t>velikost</a:t>
            </a:r>
            <a:r>
              <a:rPr lang="it-IT" sz="2200" dirty="0">
                <a:solidFill>
                  <a:srgbClr val="414141"/>
                </a:solidFill>
              </a:rPr>
              <a:t> </a:t>
            </a:r>
            <a:r>
              <a:rPr lang="it-IT" sz="2200" dirty="0" err="1">
                <a:solidFill>
                  <a:srgbClr val="414141"/>
                </a:solidFill>
              </a:rPr>
              <a:t>nastanitve</a:t>
            </a:r>
            <a:r>
              <a:rPr lang="it-IT" sz="2200" dirty="0">
                <a:solidFill>
                  <a:srgbClr val="414141"/>
                </a:solidFill>
              </a:rPr>
              <a:t> ni </a:t>
            </a:r>
            <a:r>
              <a:rPr lang="it-IT" sz="2200" dirty="0" err="1">
                <a:solidFill>
                  <a:srgbClr val="414141"/>
                </a:solidFill>
              </a:rPr>
              <a:t>povezana</a:t>
            </a:r>
            <a:r>
              <a:rPr lang="it-IT" sz="2200" dirty="0">
                <a:solidFill>
                  <a:srgbClr val="414141"/>
                </a:solidFill>
              </a:rPr>
              <a:t> le s </a:t>
            </a:r>
            <a:r>
              <a:rPr lang="it-IT" sz="2200" dirty="0" err="1">
                <a:solidFill>
                  <a:srgbClr val="414141"/>
                </a:solidFill>
              </a:rPr>
              <a:t>fizičnimi</a:t>
            </a:r>
            <a:r>
              <a:rPr lang="it-IT" sz="2200" dirty="0">
                <a:solidFill>
                  <a:srgbClr val="414141"/>
                </a:solidFill>
              </a:rPr>
              <a:t> </a:t>
            </a:r>
            <a:r>
              <a:rPr lang="it-IT" sz="2200" dirty="0" err="1">
                <a:solidFill>
                  <a:srgbClr val="414141"/>
                </a:solidFill>
              </a:rPr>
              <a:t>dimenzijami</a:t>
            </a:r>
            <a:r>
              <a:rPr lang="it-IT" sz="2200" dirty="0">
                <a:solidFill>
                  <a:srgbClr val="414141"/>
                </a:solidFill>
              </a:rPr>
              <a:t>, </a:t>
            </a:r>
            <a:r>
              <a:rPr lang="it-IT" sz="2200" dirty="0" err="1">
                <a:solidFill>
                  <a:srgbClr val="414141"/>
                </a:solidFill>
              </a:rPr>
              <a:t>ampak</a:t>
            </a:r>
            <a:r>
              <a:rPr lang="it-IT" sz="2200" dirty="0">
                <a:solidFill>
                  <a:srgbClr val="414141"/>
                </a:solidFill>
              </a:rPr>
              <a:t> </a:t>
            </a:r>
            <a:r>
              <a:rPr lang="it-IT" sz="2200" dirty="0" err="1">
                <a:solidFill>
                  <a:srgbClr val="414141"/>
                </a:solidFill>
              </a:rPr>
              <a:t>tudi</a:t>
            </a:r>
            <a:r>
              <a:rPr lang="it-IT" sz="2200" dirty="0">
                <a:solidFill>
                  <a:srgbClr val="414141"/>
                </a:solidFill>
              </a:rPr>
              <a:t> s </a:t>
            </a:r>
            <a:r>
              <a:rPr lang="it-IT" sz="2200" dirty="0" err="1">
                <a:solidFill>
                  <a:srgbClr val="414141"/>
                </a:solidFill>
              </a:rPr>
              <a:t>spoštovanjem</a:t>
            </a:r>
            <a:r>
              <a:rPr lang="it-IT" sz="2200" dirty="0">
                <a:solidFill>
                  <a:srgbClr val="414141"/>
                </a:solidFill>
              </a:rPr>
              <a:t> ritma, </a:t>
            </a:r>
            <a:r>
              <a:rPr lang="it-IT" sz="2200" dirty="0" err="1">
                <a:solidFill>
                  <a:srgbClr val="414141"/>
                </a:solidFill>
              </a:rPr>
              <a:t>virov</a:t>
            </a:r>
            <a:r>
              <a:rPr lang="it-IT" sz="2200" dirty="0">
                <a:solidFill>
                  <a:srgbClr val="414141"/>
                </a:solidFill>
              </a:rPr>
              <a:t> in </a:t>
            </a:r>
            <a:r>
              <a:rPr lang="it-IT" sz="2200" dirty="0" err="1">
                <a:solidFill>
                  <a:srgbClr val="414141"/>
                </a:solidFill>
              </a:rPr>
              <a:t>značaja</a:t>
            </a:r>
            <a:r>
              <a:rPr lang="it-IT" sz="2200" dirty="0">
                <a:solidFill>
                  <a:srgbClr val="414141"/>
                </a:solidFill>
              </a:rPr>
              <a:t> </a:t>
            </a:r>
            <a:r>
              <a:rPr lang="it-IT" sz="2200" dirty="0" err="1">
                <a:solidFill>
                  <a:srgbClr val="414141"/>
                </a:solidFill>
              </a:rPr>
              <a:t>kraja</a:t>
            </a:r>
            <a:r>
              <a:rPr lang="it-IT" sz="2200" dirty="0">
                <a:solidFill>
                  <a:srgbClr val="414141"/>
                </a:solidFill>
              </a:rPr>
              <a:t>. Naj </a:t>
            </a:r>
            <a:r>
              <a:rPr lang="it-IT" sz="2200" dirty="0" err="1">
                <a:solidFill>
                  <a:srgbClr val="414141"/>
                </a:solidFill>
              </a:rPr>
              <a:t>gre</a:t>
            </a:r>
            <a:r>
              <a:rPr lang="it-IT" sz="2200" dirty="0">
                <a:solidFill>
                  <a:srgbClr val="414141"/>
                </a:solidFill>
              </a:rPr>
              <a:t> za </a:t>
            </a:r>
            <a:r>
              <a:rPr lang="it-IT" sz="2200" dirty="0" err="1">
                <a:solidFill>
                  <a:srgbClr val="414141"/>
                </a:solidFill>
              </a:rPr>
              <a:t>vasico</a:t>
            </a:r>
            <a:r>
              <a:rPr lang="it-IT" sz="2200" dirty="0">
                <a:solidFill>
                  <a:srgbClr val="414141"/>
                </a:solidFill>
              </a:rPr>
              <a:t> </a:t>
            </a:r>
            <a:r>
              <a:rPr lang="it-IT" sz="2200" dirty="0" err="1">
                <a:solidFill>
                  <a:srgbClr val="414141"/>
                </a:solidFill>
              </a:rPr>
              <a:t>na</a:t>
            </a:r>
            <a:r>
              <a:rPr lang="it-IT" sz="2200" dirty="0">
                <a:solidFill>
                  <a:srgbClr val="414141"/>
                </a:solidFill>
              </a:rPr>
              <a:t> </a:t>
            </a:r>
            <a:r>
              <a:rPr lang="it-IT" sz="2200" dirty="0" err="1">
                <a:solidFill>
                  <a:srgbClr val="414141"/>
                </a:solidFill>
              </a:rPr>
              <a:t>hribu</a:t>
            </a:r>
            <a:r>
              <a:rPr lang="it-IT" sz="2200" dirty="0">
                <a:solidFill>
                  <a:srgbClr val="414141"/>
                </a:solidFill>
              </a:rPr>
              <a:t>, </a:t>
            </a:r>
            <a:r>
              <a:rPr lang="it-IT" sz="2200" dirty="0" err="1">
                <a:solidFill>
                  <a:srgbClr val="414141"/>
                </a:solidFill>
              </a:rPr>
              <a:t>rob</a:t>
            </a:r>
            <a:r>
              <a:rPr lang="it-IT" sz="2200" dirty="0">
                <a:solidFill>
                  <a:srgbClr val="414141"/>
                </a:solidFill>
              </a:rPr>
              <a:t> </a:t>
            </a:r>
            <a:r>
              <a:rPr lang="it-IT" sz="2200" dirty="0" err="1">
                <a:solidFill>
                  <a:srgbClr val="414141"/>
                </a:solidFill>
              </a:rPr>
              <a:t>gozda</a:t>
            </a:r>
            <a:r>
              <a:rPr lang="it-IT" sz="2200" dirty="0">
                <a:solidFill>
                  <a:srgbClr val="414141"/>
                </a:solidFill>
              </a:rPr>
              <a:t> ali </a:t>
            </a:r>
            <a:r>
              <a:rPr lang="it-IT" sz="2200" dirty="0" err="1">
                <a:solidFill>
                  <a:srgbClr val="414141"/>
                </a:solidFill>
              </a:rPr>
              <a:t>majhno</a:t>
            </a:r>
            <a:r>
              <a:rPr lang="it-IT" sz="2200" dirty="0">
                <a:solidFill>
                  <a:srgbClr val="414141"/>
                </a:solidFill>
              </a:rPr>
              <a:t> </a:t>
            </a:r>
            <a:r>
              <a:rPr lang="it-IT" sz="2200" dirty="0" err="1">
                <a:solidFill>
                  <a:srgbClr val="414141"/>
                </a:solidFill>
              </a:rPr>
              <a:t>kmetijsko</a:t>
            </a:r>
            <a:r>
              <a:rPr lang="it-IT" sz="2200" dirty="0">
                <a:solidFill>
                  <a:srgbClr val="414141"/>
                </a:solidFill>
              </a:rPr>
              <a:t> </a:t>
            </a:r>
            <a:r>
              <a:rPr lang="it-IT" sz="2200" dirty="0" err="1">
                <a:solidFill>
                  <a:srgbClr val="414141"/>
                </a:solidFill>
              </a:rPr>
              <a:t>mestece</a:t>
            </a:r>
            <a:r>
              <a:rPr lang="it-IT" sz="2200" dirty="0">
                <a:solidFill>
                  <a:srgbClr val="414141"/>
                </a:solidFill>
              </a:rPr>
              <a:t>, </a:t>
            </a:r>
            <a:r>
              <a:rPr lang="it-IT" sz="2200" dirty="0" err="1">
                <a:solidFill>
                  <a:srgbClr val="414141"/>
                </a:solidFill>
              </a:rPr>
              <a:t>turizem</a:t>
            </a:r>
            <a:r>
              <a:rPr lang="it-IT" sz="2200" dirty="0">
                <a:solidFill>
                  <a:srgbClr val="414141"/>
                </a:solidFill>
              </a:rPr>
              <a:t> mora </a:t>
            </a:r>
            <a:r>
              <a:rPr lang="it-IT" sz="2200" dirty="0" err="1">
                <a:solidFill>
                  <a:srgbClr val="414141"/>
                </a:solidFill>
              </a:rPr>
              <a:t>služiti</a:t>
            </a:r>
            <a:r>
              <a:rPr lang="it-IT" sz="2200" dirty="0">
                <a:solidFill>
                  <a:srgbClr val="414141"/>
                </a:solidFill>
              </a:rPr>
              <a:t> </a:t>
            </a:r>
            <a:r>
              <a:rPr lang="it-IT" sz="2200" dirty="0" err="1">
                <a:solidFill>
                  <a:srgbClr val="414141"/>
                </a:solidFill>
              </a:rPr>
              <a:t>lokalnemu</a:t>
            </a:r>
            <a:r>
              <a:rPr lang="it-IT" sz="2200" dirty="0">
                <a:solidFill>
                  <a:srgbClr val="414141"/>
                </a:solidFill>
              </a:rPr>
              <a:t> </a:t>
            </a:r>
            <a:r>
              <a:rPr lang="it-IT" sz="2200" dirty="0" err="1">
                <a:solidFill>
                  <a:srgbClr val="414141"/>
                </a:solidFill>
              </a:rPr>
              <a:t>kontekstu</a:t>
            </a:r>
            <a:r>
              <a:rPr lang="it-IT" sz="2200" dirty="0">
                <a:solidFill>
                  <a:srgbClr val="414141"/>
                </a:solidFill>
              </a:rPr>
              <a:t>, ne </a:t>
            </a:r>
            <a:r>
              <a:rPr lang="it-IT" sz="2200" dirty="0" err="1">
                <a:solidFill>
                  <a:srgbClr val="414141"/>
                </a:solidFill>
              </a:rPr>
              <a:t>pa</a:t>
            </a:r>
            <a:r>
              <a:rPr lang="it-IT" sz="2200" dirty="0">
                <a:solidFill>
                  <a:srgbClr val="414141"/>
                </a:solidFill>
              </a:rPr>
              <a:t> </a:t>
            </a:r>
            <a:r>
              <a:rPr lang="it-IT" sz="2200" dirty="0" err="1">
                <a:solidFill>
                  <a:srgbClr val="414141"/>
                </a:solidFill>
              </a:rPr>
              <a:t>ga</a:t>
            </a:r>
            <a:r>
              <a:rPr lang="it-IT" sz="2200" dirty="0">
                <a:solidFill>
                  <a:srgbClr val="414141"/>
                </a:solidFill>
              </a:rPr>
              <a:t> </a:t>
            </a:r>
            <a:r>
              <a:rPr lang="it-IT" sz="2200" dirty="0" err="1">
                <a:solidFill>
                  <a:srgbClr val="414141"/>
                </a:solidFill>
              </a:rPr>
              <a:t>izkrivljati</a:t>
            </a:r>
            <a:r>
              <a:rPr lang="it-IT" sz="2200" dirty="0">
                <a:solidFill>
                  <a:srgbClr val="414141"/>
                </a:solidFill>
              </a:rPr>
              <a:t>.</a:t>
            </a:r>
          </a:p>
          <a:p>
            <a:pPr>
              <a:lnSpc>
                <a:spcPts val="2380"/>
              </a:lnSpc>
            </a:pPr>
            <a:endParaRPr lang="it-IT" sz="2200" dirty="0">
              <a:solidFill>
                <a:srgbClr val="414141"/>
              </a:solidFill>
            </a:endParaRPr>
          </a:p>
          <a:p>
            <a:pPr>
              <a:lnSpc>
                <a:spcPts val="2380"/>
              </a:lnSpc>
            </a:pPr>
            <a:endParaRPr lang="it-IT" sz="2200" dirty="0">
              <a:solidFill>
                <a:srgbClr val="414141"/>
              </a:solidFill>
            </a:endParaRPr>
          </a:p>
        </p:txBody>
      </p:sp>
      <p:pic>
        <p:nvPicPr>
          <p:cNvPr id="2" name="Picture 1">
            <a:extLst>
              <a:ext uri="{FF2B5EF4-FFF2-40B4-BE49-F238E27FC236}">
                <a16:creationId xmlns:a16="http://schemas.microsoft.com/office/drawing/2014/main" id="{86837B17-0310-CFA0-1922-4CD100B199A6}"/>
              </a:ext>
            </a:extLst>
          </p:cNvPr>
          <p:cNvPicPr>
            <a:picLocks noChangeAspect="1"/>
          </p:cNvPicPr>
          <p:nvPr/>
        </p:nvPicPr>
        <p:blipFill>
          <a:blip r:embed="rId3">
            <a:alphaModFix/>
            <a:extLst>
              <a:ext uri="{28A0092B-C50C-407E-A947-70E740481C1C}">
                <a14:useLocalDpi xmlns:a14="http://schemas.microsoft.com/office/drawing/2010/main" val="0"/>
              </a:ext>
            </a:extLst>
          </a:blip>
          <a:srcRect l="53155" t="-1" r="5047" b="49903"/>
          <a:stretch/>
        </p:blipFill>
        <p:spPr>
          <a:xfrm>
            <a:off x="15932715" y="-139300"/>
            <a:ext cx="3580276" cy="2659133"/>
          </a:xfrm>
          <a:prstGeom prst="rect">
            <a:avLst/>
          </a:prstGeom>
        </p:spPr>
      </p:pic>
      <p:sp>
        <p:nvSpPr>
          <p:cNvPr id="22" name="Slide Number Placeholder 5">
            <a:extLst>
              <a:ext uri="{FF2B5EF4-FFF2-40B4-BE49-F238E27FC236}">
                <a16:creationId xmlns:a16="http://schemas.microsoft.com/office/drawing/2014/main" id="{D6EE1128-0266-0551-47BE-8DDF96E3EAC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7</a:t>
            </a:fld>
            <a:endParaRPr lang="fr-CA" sz="1200" dirty="0"/>
          </a:p>
        </p:txBody>
      </p:sp>
      <p:sp>
        <p:nvSpPr>
          <p:cNvPr id="3" name="TextBox 2">
            <a:extLst>
              <a:ext uri="{FF2B5EF4-FFF2-40B4-BE49-F238E27FC236}">
                <a16:creationId xmlns:a16="http://schemas.microsoft.com/office/drawing/2014/main" id="{11985189-3C69-77BD-0FC1-A4FE406FE96B}"/>
              </a:ext>
            </a:extLst>
          </p:cNvPr>
          <p:cNvSpPr txBox="1"/>
          <p:nvPr/>
        </p:nvSpPr>
        <p:spPr>
          <a:xfrm>
            <a:off x="629645" y="5451316"/>
            <a:ext cx="7831449" cy="1118255"/>
          </a:xfrm>
          <a:prstGeom prst="rect">
            <a:avLst/>
          </a:prstGeom>
          <a:noFill/>
        </p:spPr>
        <p:txBody>
          <a:bodyPr wrap="square" rtlCol="0">
            <a:spAutoFit/>
          </a:bodyPr>
          <a:lstStyle/>
          <a:p>
            <a:pPr>
              <a:lnSpc>
                <a:spcPts val="1960"/>
              </a:lnSpc>
            </a:pPr>
            <a:r>
              <a:rPr lang="en-IE" b="1" dirty="0">
                <a:solidFill>
                  <a:srgbClr val="414141"/>
                </a:solidFill>
              </a:rPr>
              <a:t>Vir: </a:t>
            </a:r>
            <a:r>
              <a:rPr lang="en-IE" sz="1800" dirty="0">
                <a:solidFill>
                  <a:srgbClr val="414141"/>
                </a:solidFill>
                <a:ea typeface="+mn-lt"/>
                <a:cs typeface="+mn-lt"/>
              </a:rPr>
              <a:t>    UNWTO (2021). Turizem in razvoj podeželja. </a:t>
            </a:r>
          </a:p>
          <a:p>
            <a:pPr>
              <a:lnSpc>
                <a:spcPts val="1960"/>
              </a:lnSpc>
            </a:pPr>
            <a:r>
              <a:rPr lang="en-IE" dirty="0">
                <a:solidFill>
                  <a:srgbClr val="414141"/>
                </a:solidFill>
                <a:ea typeface="+mn-lt"/>
                <a:cs typeface="+mn-lt"/>
              </a:rPr>
              <a:t>	</a:t>
            </a:r>
            <a:r>
              <a:rPr lang="en-IE" sz="1800" dirty="0">
                <a:solidFill>
                  <a:srgbClr val="414141"/>
                </a:solidFill>
                <a:ea typeface="+mn-lt"/>
                <a:cs typeface="+mn-lt"/>
              </a:rPr>
              <a:t>Svetovna turistična organizacija.</a:t>
            </a:r>
            <a:endParaRPr lang="en-IE" sz="1800" dirty="0">
              <a:solidFill>
                <a:srgbClr val="459597"/>
              </a:solidFill>
            </a:endParaRPr>
          </a:p>
          <a:p>
            <a:pPr>
              <a:lnSpc>
                <a:spcPts val="1960"/>
              </a:lnSpc>
            </a:pPr>
            <a:r>
              <a:rPr lang="en-IE" sz="1800" dirty="0">
                <a:solidFill>
                  <a:srgbClr val="414141"/>
                </a:solidFill>
                <a:ea typeface="+mn-lt"/>
                <a:cs typeface="+mn-lt"/>
              </a:rPr>
              <a:t>	</a:t>
            </a:r>
            <a:r>
              <a:rPr lang="en-IE" sz="1800" dirty="0">
                <a:solidFill>
                  <a:srgbClr val="459597"/>
                </a:solidFill>
                <a:ea typeface="+mn-lt"/>
                <a:cs typeface="+mn-lt"/>
                <a:hlinkClick r:id="rId4">
                  <a:extLst>
                    <a:ext uri="{A12FA001-AC4F-418D-AE19-62706E023703}">
                      <ahyp:hlinkClr xmlns:ahyp="http://schemas.microsoft.com/office/drawing/2018/hyperlinkcolor" val="tx"/>
                    </a:ext>
                  </a:extLst>
                </a:hlinkClick>
              </a:rPr>
              <a:t>https://www.unwto.org/tourism-and-rural-development</a:t>
            </a:r>
            <a:r>
              <a:rPr lang="en-IE" sz="1800" dirty="0">
                <a:solidFill>
                  <a:srgbClr val="459597"/>
                </a:solidFill>
                <a:ea typeface="+mn-lt"/>
                <a:cs typeface="+mn-lt"/>
              </a:rPr>
              <a:t> </a:t>
            </a:r>
            <a:endParaRPr lang="en-IE" dirty="0">
              <a:solidFill>
                <a:srgbClr val="459597"/>
              </a:solidFill>
            </a:endParaRPr>
          </a:p>
          <a:p>
            <a:pPr>
              <a:lnSpc>
                <a:spcPts val="1960"/>
              </a:lnSpc>
            </a:pPr>
            <a:endParaRPr lang="en-IE" dirty="0">
              <a:solidFill>
                <a:srgbClr val="459597"/>
              </a:solidFill>
            </a:endParaRPr>
          </a:p>
        </p:txBody>
      </p:sp>
      <p:sp>
        <p:nvSpPr>
          <p:cNvPr id="6" name="Freeform 5">
            <a:extLst>
              <a:ext uri="{FF2B5EF4-FFF2-40B4-BE49-F238E27FC236}">
                <a16:creationId xmlns:a16="http://schemas.microsoft.com/office/drawing/2014/main" id="{22B554DF-447C-9C4E-6219-78356CDE2BF0}"/>
              </a:ext>
            </a:extLst>
          </p:cNvPr>
          <p:cNvSpPr/>
          <p:nvPr/>
        </p:nvSpPr>
        <p:spPr>
          <a:xfrm rot="10800000">
            <a:off x="8001798" y="0"/>
            <a:ext cx="3577914" cy="4651442"/>
          </a:xfrm>
          <a:custGeom>
            <a:avLst/>
            <a:gdLst>
              <a:gd name="connsiteX0" fmla="*/ 1788957 w 3577914"/>
              <a:gd name="connsiteY0" fmla="*/ 0 h 4651442"/>
              <a:gd name="connsiteX1" fmla="*/ 3577914 w 3577914"/>
              <a:gd name="connsiteY1" fmla="*/ 2004096 h 4651442"/>
              <a:gd name="connsiteX2" fmla="*/ 3574180 w 3577914"/>
              <a:gd name="connsiteY2" fmla="*/ 2117062 h 4651442"/>
              <a:gd name="connsiteX3" fmla="*/ 3577914 w 3577914"/>
              <a:gd name="connsiteY3" fmla="*/ 2117062 h 4651442"/>
              <a:gd name="connsiteX4" fmla="*/ 3577914 w 3577914"/>
              <a:gd name="connsiteY4" fmla="*/ 2942634 h 4651442"/>
              <a:gd name="connsiteX5" fmla="*/ 3577914 w 3577914"/>
              <a:gd name="connsiteY5" fmla="*/ 3055601 h 4651442"/>
              <a:gd name="connsiteX6" fmla="*/ 3577914 w 3577914"/>
              <a:gd name="connsiteY6" fmla="*/ 3135426 h 4651442"/>
              <a:gd name="connsiteX7" fmla="*/ 3572198 w 3577914"/>
              <a:gd name="connsiteY7" fmla="*/ 3135169 h 4651442"/>
              <a:gd name="connsiteX8" fmla="*/ 3571629 w 3577914"/>
              <a:gd name="connsiteY8" fmla="*/ 3135188 h 4651442"/>
              <a:gd name="connsiteX9" fmla="*/ 3577914 w 3577914"/>
              <a:gd name="connsiteY9" fmla="*/ 3301223 h 4651442"/>
              <a:gd name="connsiteX10" fmla="*/ 3574180 w 3577914"/>
              <a:gd name="connsiteY10" fmla="*/ 3435711 h 4651442"/>
              <a:gd name="connsiteX11" fmla="*/ 3577914 w 3577914"/>
              <a:gd name="connsiteY11" fmla="*/ 3435711 h 4651442"/>
              <a:gd name="connsiteX12" fmla="*/ 3577914 w 3577914"/>
              <a:gd name="connsiteY12" fmla="*/ 4418566 h 4651442"/>
              <a:gd name="connsiteX13" fmla="*/ 3577914 w 3577914"/>
              <a:gd name="connsiteY13" fmla="*/ 4553054 h 4651442"/>
              <a:gd name="connsiteX14" fmla="*/ 3577914 w 3577914"/>
              <a:gd name="connsiteY14" fmla="*/ 4648087 h 4651442"/>
              <a:gd name="connsiteX15" fmla="*/ 3572198 w 3577914"/>
              <a:gd name="connsiteY15" fmla="*/ 4647781 h 4651442"/>
              <a:gd name="connsiteX16" fmla="*/ 3479169 w 3577914"/>
              <a:gd name="connsiteY16" fmla="*/ 4651442 h 4651442"/>
              <a:gd name="connsiteX17" fmla="*/ 3479169 w 3577914"/>
              <a:gd name="connsiteY17" fmla="*/ 4647781 h 4651442"/>
              <a:gd name="connsiteX18" fmla="*/ 2799298 w 3577914"/>
              <a:gd name="connsiteY18" fmla="*/ 4647781 h 4651442"/>
              <a:gd name="connsiteX19" fmla="*/ 2706269 w 3577914"/>
              <a:gd name="connsiteY19" fmla="*/ 4647781 h 4651442"/>
              <a:gd name="connsiteX20" fmla="*/ 1658442 w 3577914"/>
              <a:gd name="connsiteY20" fmla="*/ 4647781 h 4651442"/>
              <a:gd name="connsiteX21" fmla="*/ 885543 w 3577914"/>
              <a:gd name="connsiteY21" fmla="*/ 4647781 h 4651442"/>
              <a:gd name="connsiteX22" fmla="*/ 885543 w 3577914"/>
              <a:gd name="connsiteY22" fmla="*/ 4647782 h 4651442"/>
              <a:gd name="connsiteX23" fmla="*/ 530889 w 3577914"/>
              <a:gd name="connsiteY23" fmla="*/ 4647782 h 4651442"/>
              <a:gd name="connsiteX24" fmla="*/ 0 w 3577914"/>
              <a:gd name="connsiteY24" fmla="*/ 4647782 h 4651442"/>
              <a:gd name="connsiteX25" fmla="*/ 0 w 3577914"/>
              <a:gd name="connsiteY25" fmla="*/ 4553054 h 4651442"/>
              <a:gd name="connsiteX26" fmla="*/ 0 w 3577914"/>
              <a:gd name="connsiteY26" fmla="*/ 4418566 h 4651442"/>
              <a:gd name="connsiteX27" fmla="*/ 0 w 3577914"/>
              <a:gd name="connsiteY27" fmla="*/ 3435711 h 4651442"/>
              <a:gd name="connsiteX28" fmla="*/ 3734 w 3577914"/>
              <a:gd name="connsiteY28" fmla="*/ 3435711 h 4651442"/>
              <a:gd name="connsiteX29" fmla="*/ 0 w 3577914"/>
              <a:gd name="connsiteY29" fmla="*/ 3301223 h 4651442"/>
              <a:gd name="connsiteX30" fmla="*/ 6265 w 3577914"/>
              <a:gd name="connsiteY30" fmla="*/ 3135170 h 4651442"/>
              <a:gd name="connsiteX31" fmla="*/ 0 w 3577914"/>
              <a:gd name="connsiteY31" fmla="*/ 3135170 h 4651442"/>
              <a:gd name="connsiteX32" fmla="*/ 0 w 3577914"/>
              <a:gd name="connsiteY32" fmla="*/ 3055601 h 4651442"/>
              <a:gd name="connsiteX33" fmla="*/ 0 w 3577914"/>
              <a:gd name="connsiteY33" fmla="*/ 2942634 h 4651442"/>
              <a:gd name="connsiteX34" fmla="*/ 0 w 3577914"/>
              <a:gd name="connsiteY34" fmla="*/ 2117062 h 4651442"/>
              <a:gd name="connsiteX35" fmla="*/ 3734 w 3577914"/>
              <a:gd name="connsiteY35" fmla="*/ 2117062 h 4651442"/>
              <a:gd name="connsiteX36" fmla="*/ 0 w 3577914"/>
              <a:gd name="connsiteY36" fmla="*/ 2004096 h 4651442"/>
              <a:gd name="connsiteX37" fmla="*/ 1788957 w 3577914"/>
              <a:gd name="connsiteY37" fmla="*/ 0 h 465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577914" h="4651442">
                <a:moveTo>
                  <a:pt x="1788957" y="0"/>
                </a:moveTo>
                <a:cubicBezTo>
                  <a:pt x="2778672" y="0"/>
                  <a:pt x="3577914" y="899543"/>
                  <a:pt x="3577914" y="2004096"/>
                </a:cubicBezTo>
                <a:cubicBezTo>
                  <a:pt x="3577914" y="2041750"/>
                  <a:pt x="3577914" y="2083592"/>
                  <a:pt x="3574180" y="2117062"/>
                </a:cubicBezTo>
                <a:lnTo>
                  <a:pt x="3577914" y="2117062"/>
                </a:lnTo>
                <a:lnTo>
                  <a:pt x="3577914" y="2942634"/>
                </a:lnTo>
                <a:lnTo>
                  <a:pt x="3577914" y="3055601"/>
                </a:lnTo>
                <a:lnTo>
                  <a:pt x="3577914" y="3135426"/>
                </a:lnTo>
                <a:lnTo>
                  <a:pt x="3572198" y="3135169"/>
                </a:lnTo>
                <a:lnTo>
                  <a:pt x="3571629" y="3135188"/>
                </a:lnTo>
                <a:lnTo>
                  <a:pt x="3577914" y="3301223"/>
                </a:lnTo>
                <a:cubicBezTo>
                  <a:pt x="3577914" y="3346051"/>
                  <a:pt x="3577914" y="3395864"/>
                  <a:pt x="3574180" y="3435711"/>
                </a:cubicBezTo>
                <a:lnTo>
                  <a:pt x="3577914" y="3435711"/>
                </a:lnTo>
                <a:lnTo>
                  <a:pt x="3577914" y="4418566"/>
                </a:lnTo>
                <a:lnTo>
                  <a:pt x="3577914" y="4553054"/>
                </a:lnTo>
                <a:lnTo>
                  <a:pt x="3577914" y="4648087"/>
                </a:lnTo>
                <a:lnTo>
                  <a:pt x="3572198" y="4647781"/>
                </a:lnTo>
                <a:cubicBezTo>
                  <a:pt x="3541189" y="4647781"/>
                  <a:pt x="3510179" y="4647781"/>
                  <a:pt x="3479169" y="4651442"/>
                </a:cubicBezTo>
                <a:lnTo>
                  <a:pt x="3479169" y="4647781"/>
                </a:lnTo>
                <a:lnTo>
                  <a:pt x="2799298" y="4647781"/>
                </a:lnTo>
                <a:lnTo>
                  <a:pt x="2706269" y="4647781"/>
                </a:lnTo>
                <a:lnTo>
                  <a:pt x="1658442" y="4647781"/>
                </a:lnTo>
                <a:lnTo>
                  <a:pt x="885543" y="4647781"/>
                </a:lnTo>
                <a:lnTo>
                  <a:pt x="885543" y="4647782"/>
                </a:lnTo>
                <a:lnTo>
                  <a:pt x="530889" y="4647782"/>
                </a:lnTo>
                <a:lnTo>
                  <a:pt x="0" y="4647782"/>
                </a:lnTo>
                <a:lnTo>
                  <a:pt x="0" y="4553054"/>
                </a:lnTo>
                <a:lnTo>
                  <a:pt x="0" y="4418566"/>
                </a:lnTo>
                <a:lnTo>
                  <a:pt x="0" y="3435711"/>
                </a:lnTo>
                <a:lnTo>
                  <a:pt x="3734" y="3435711"/>
                </a:lnTo>
                <a:cubicBezTo>
                  <a:pt x="0" y="3390881"/>
                  <a:pt x="0" y="3346050"/>
                  <a:pt x="0" y="3301223"/>
                </a:cubicBezTo>
                <a:lnTo>
                  <a:pt x="6265" y="3135170"/>
                </a:lnTo>
                <a:lnTo>
                  <a:pt x="0" y="3135170"/>
                </a:lnTo>
                <a:lnTo>
                  <a:pt x="0" y="3055601"/>
                </a:lnTo>
                <a:lnTo>
                  <a:pt x="0" y="2942634"/>
                </a:lnTo>
                <a:lnTo>
                  <a:pt x="0" y="2117062"/>
                </a:lnTo>
                <a:lnTo>
                  <a:pt x="3734" y="2117062"/>
                </a:lnTo>
                <a:cubicBezTo>
                  <a:pt x="0" y="2079407"/>
                  <a:pt x="0" y="2041749"/>
                  <a:pt x="0" y="2004096"/>
                </a:cubicBezTo>
                <a:cubicBezTo>
                  <a:pt x="0" y="895356"/>
                  <a:pt x="799240" y="0"/>
                  <a:pt x="1788957" y="0"/>
                </a:cubicBezTo>
                <a:close/>
              </a:path>
            </a:pathLst>
          </a:custGeom>
          <a:blipFill dpi="0" rotWithShape="0">
            <a:blip r:embed="rId5"/>
            <a:srcRect/>
            <a:stretch>
              <a:fillRect l="-82987" t="610" r="-33803" b="-610"/>
            </a:stretch>
          </a:blipFill>
        </p:spPr>
        <p:txBody>
          <a:bodyPr wrap="square" lIns="0" tIns="0" rIns="0" bIns="0" rtlCol="0">
            <a:noAutofit/>
          </a:bodyPr>
          <a:lstStyle/>
          <a:p>
            <a:endParaRPr>
              <a:solidFill>
                <a:srgbClr val="459597"/>
              </a:solidFill>
            </a:endParaRPr>
          </a:p>
        </p:txBody>
      </p:sp>
      <p:grpSp>
        <p:nvGrpSpPr>
          <p:cNvPr id="7" name="Group 6">
            <a:extLst>
              <a:ext uri="{FF2B5EF4-FFF2-40B4-BE49-F238E27FC236}">
                <a16:creationId xmlns:a16="http://schemas.microsoft.com/office/drawing/2014/main" id="{037B637F-A565-922C-EA76-03EAF56F9A3B}"/>
              </a:ext>
            </a:extLst>
          </p:cNvPr>
          <p:cNvGrpSpPr/>
          <p:nvPr/>
        </p:nvGrpSpPr>
        <p:grpSpPr>
          <a:xfrm>
            <a:off x="9234244" y="432401"/>
            <a:ext cx="2957756" cy="554397"/>
            <a:chOff x="1800741" y="6353467"/>
            <a:chExt cx="3253859" cy="554397"/>
          </a:xfrm>
        </p:grpSpPr>
        <p:sp>
          <p:nvSpPr>
            <p:cNvPr id="12" name="object 3">
              <a:extLst>
                <a:ext uri="{FF2B5EF4-FFF2-40B4-BE49-F238E27FC236}">
                  <a16:creationId xmlns:a16="http://schemas.microsoft.com/office/drawing/2014/main" id="{033D1D5A-BD3D-DE98-C158-B130E1318813}"/>
                </a:ext>
              </a:extLst>
            </p:cNvPr>
            <p:cNvSpPr/>
            <p:nvPr/>
          </p:nvSpPr>
          <p:spPr>
            <a:xfrm>
              <a:off x="1800741" y="6353467"/>
              <a:ext cx="3253859" cy="554397"/>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4" name="Text Placeholder 6">
              <a:extLst>
                <a:ext uri="{FF2B5EF4-FFF2-40B4-BE49-F238E27FC236}">
                  <a16:creationId xmlns:a16="http://schemas.microsoft.com/office/drawing/2014/main" id="{869F7F14-9336-D8B9-D2E7-33758F1A252E}"/>
                </a:ext>
              </a:extLst>
            </p:cNvPr>
            <p:cNvSpPr txBox="1">
              <a:spLocks/>
            </p:cNvSpPr>
            <p:nvPr/>
          </p:nvSpPr>
          <p:spPr>
            <a:xfrm>
              <a:off x="1800742" y="6493124"/>
              <a:ext cx="3253858" cy="258532"/>
            </a:xfrm>
            <a:prstGeom prst="rect">
              <a:avLst/>
            </a:prstGeom>
            <a:solidFill>
              <a:srgbClr val="EC7C69"/>
            </a:solidFill>
          </p:spPr>
          <p:txBody>
            <a:bodyPr wrap="square" anchor="ctr">
              <a:sp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200" dirty="0"/>
                <a:t>Avtor fotografije:</a:t>
              </a:r>
            </a:p>
          </p:txBody>
        </p:sp>
      </p:grpSp>
      <p:pic>
        <p:nvPicPr>
          <p:cNvPr id="16" name="Picture 15">
            <a:extLst>
              <a:ext uri="{FF2B5EF4-FFF2-40B4-BE49-F238E27FC236}">
                <a16:creationId xmlns:a16="http://schemas.microsoft.com/office/drawing/2014/main" id="{FD78DBAC-0071-65E8-7645-2C5D31E48446}"/>
              </a:ext>
            </a:extLst>
          </p:cNvPr>
          <p:cNvPicPr>
            <a:picLocks noChangeAspect="1"/>
          </p:cNvPicPr>
          <p:nvPr/>
        </p:nvPicPr>
        <p:blipFill>
          <a:blip r:embed="rId3">
            <a:alphaModFix/>
            <a:extLst>
              <a:ext uri="{28A0092B-C50C-407E-A947-70E740481C1C}">
                <a14:useLocalDpi xmlns:a14="http://schemas.microsoft.com/office/drawing/2010/main" val="0"/>
              </a:ext>
            </a:extLst>
          </a:blip>
          <a:srcRect l="53155" t="-1" r="5047" b="49903"/>
          <a:stretch/>
        </p:blipFill>
        <p:spPr>
          <a:xfrm>
            <a:off x="7360079" y="4380951"/>
            <a:ext cx="3580276" cy="2659133"/>
          </a:xfrm>
          <a:prstGeom prst="rect">
            <a:avLst/>
          </a:prstGeom>
        </p:spPr>
      </p:pic>
    </p:spTree>
    <p:extLst>
      <p:ext uri="{BB962C8B-B14F-4D97-AF65-F5344CB8AC3E}">
        <p14:creationId xmlns:p14="http://schemas.microsoft.com/office/powerpoint/2010/main" val="25876971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D00769-E65D-16C0-93BC-5E86D0618046}"/>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77D15847-B827-783F-A9DA-4F65BF03A9E6}"/>
              </a:ext>
            </a:extLst>
          </p:cNvPr>
          <p:cNvSpPr txBox="1">
            <a:spLocks/>
          </p:cNvSpPr>
          <p:nvPr/>
        </p:nvSpPr>
        <p:spPr>
          <a:xfrm>
            <a:off x="629645" y="307773"/>
            <a:ext cx="8609526"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Uvod – Primerno velika nastanitev, ki vpliva na lokalno okolje</a:t>
            </a:r>
          </a:p>
          <a:p>
            <a:pPr>
              <a:lnSpc>
                <a:spcPts val="3720"/>
              </a:lnSpc>
            </a:pPr>
            <a:endParaRPr lang="en-US" dirty="0"/>
          </a:p>
          <a:p>
            <a:pPr>
              <a:lnSpc>
                <a:spcPts val="3720"/>
              </a:lnSpc>
            </a:pPr>
            <a:endParaRPr lang="en-US" dirty="0"/>
          </a:p>
          <a:p>
            <a:pPr>
              <a:lnSpc>
                <a:spcPts val="3720"/>
              </a:lnSpc>
            </a:pPr>
            <a:endParaRPr lang="en-US" dirty="0"/>
          </a:p>
          <a:p>
            <a:pPr>
              <a:lnSpc>
                <a:spcPts val="3720"/>
              </a:lnSpc>
            </a:pPr>
            <a:endParaRPr lang="en-US" dirty="0"/>
          </a:p>
          <a:p>
            <a:pPr>
              <a:lnSpc>
                <a:spcPts val="3720"/>
              </a:lnSpc>
            </a:pPr>
            <a:endParaRPr lang="en-US" dirty="0"/>
          </a:p>
          <a:p>
            <a:pPr>
              <a:lnSpc>
                <a:spcPts val="3720"/>
              </a:lnSpc>
            </a:pPr>
            <a:endParaRPr lang="en-US" dirty="0"/>
          </a:p>
        </p:txBody>
      </p:sp>
      <p:cxnSp>
        <p:nvCxnSpPr>
          <p:cNvPr id="10" name="Straight Connector 9">
            <a:extLst>
              <a:ext uri="{FF2B5EF4-FFF2-40B4-BE49-F238E27FC236}">
                <a16:creationId xmlns:a16="http://schemas.microsoft.com/office/drawing/2014/main" id="{62381EB2-B57D-978A-A141-6CA974B18D55}"/>
              </a:ext>
            </a:extLst>
          </p:cNvPr>
          <p:cNvCxnSpPr>
            <a:cxnSpLocks/>
          </p:cNvCxnSpPr>
          <p:nvPr/>
        </p:nvCxnSpPr>
        <p:spPr>
          <a:xfrm>
            <a:off x="0" y="1468710"/>
            <a:ext cx="7636042"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Text Placeholder 4">
            <a:extLst>
              <a:ext uri="{FF2B5EF4-FFF2-40B4-BE49-F238E27FC236}">
                <a16:creationId xmlns:a16="http://schemas.microsoft.com/office/drawing/2014/main" id="{F22F7DA5-EBC6-E7AD-C4FB-08DB7B939256}"/>
              </a:ext>
            </a:extLst>
          </p:cNvPr>
          <p:cNvSpPr txBox="1">
            <a:spLocks/>
          </p:cNvSpPr>
          <p:nvPr/>
        </p:nvSpPr>
        <p:spPr>
          <a:xfrm>
            <a:off x="629644" y="1854780"/>
            <a:ext cx="10475891" cy="3061353"/>
          </a:xfrm>
          <a:prstGeom prst="rect">
            <a:avLst/>
          </a:prstGeom>
        </p:spPr>
        <p:txBody>
          <a:bodyPr lIns="91440" tIns="45720" rIns="91440" bIns="45720" numCol="1" spcCol="360000" anchor="t"/>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80"/>
              </a:lnSpc>
            </a:pPr>
            <a:r>
              <a:rPr lang="it-IT" sz="2200" dirty="0">
                <a:solidFill>
                  <a:srgbClr val="414141"/>
                </a:solidFill>
              </a:rPr>
              <a:t>V </a:t>
            </a:r>
            <a:r>
              <a:rPr lang="it-IT" sz="2200" dirty="0" err="1">
                <a:solidFill>
                  <a:srgbClr val="414141"/>
                </a:solidFill>
              </a:rPr>
              <a:t>tem</a:t>
            </a:r>
            <a:r>
              <a:rPr lang="it-IT" sz="2200" dirty="0">
                <a:solidFill>
                  <a:srgbClr val="414141"/>
                </a:solidFill>
              </a:rPr>
              <a:t> </a:t>
            </a:r>
            <a:r>
              <a:rPr lang="it-IT" sz="2200" dirty="0" err="1">
                <a:solidFill>
                  <a:srgbClr val="414141"/>
                </a:solidFill>
              </a:rPr>
              <a:t>poglavju</a:t>
            </a:r>
            <a:r>
              <a:rPr lang="it-IT" sz="2200" dirty="0">
                <a:solidFill>
                  <a:srgbClr val="414141"/>
                </a:solidFill>
              </a:rPr>
              <a:t> </a:t>
            </a:r>
            <a:r>
              <a:rPr lang="it-IT" sz="2200" dirty="0" err="1">
                <a:solidFill>
                  <a:srgbClr val="414141"/>
                </a:solidFill>
              </a:rPr>
              <a:t>boste</a:t>
            </a:r>
            <a:r>
              <a:rPr lang="it-IT" sz="2200" dirty="0">
                <a:solidFill>
                  <a:srgbClr val="414141"/>
                </a:solidFill>
              </a:rPr>
              <a:t> </a:t>
            </a:r>
            <a:r>
              <a:rPr lang="it-IT" sz="2200" dirty="0" err="1">
                <a:solidFill>
                  <a:srgbClr val="414141"/>
                </a:solidFill>
              </a:rPr>
              <a:t>izvedeli</a:t>
            </a:r>
            <a:r>
              <a:rPr lang="it-IT" sz="2200" dirty="0">
                <a:solidFill>
                  <a:srgbClr val="414141"/>
                </a:solidFill>
              </a:rPr>
              <a:t>, </a:t>
            </a:r>
            <a:r>
              <a:rPr lang="it-IT" sz="2200" dirty="0" err="1">
                <a:solidFill>
                  <a:srgbClr val="414141"/>
                </a:solidFill>
              </a:rPr>
              <a:t>kako</a:t>
            </a:r>
            <a:r>
              <a:rPr lang="it-IT" sz="2200" dirty="0">
                <a:solidFill>
                  <a:srgbClr val="414141"/>
                </a:solidFill>
              </a:rPr>
              <a:t> </a:t>
            </a:r>
            <a:r>
              <a:rPr lang="it-IT" sz="2200" dirty="0" err="1">
                <a:solidFill>
                  <a:srgbClr val="414141"/>
                </a:solidFill>
              </a:rPr>
              <a:t>lahko</a:t>
            </a:r>
            <a:r>
              <a:rPr lang="it-IT" sz="2200" dirty="0">
                <a:solidFill>
                  <a:srgbClr val="414141"/>
                </a:solidFill>
              </a:rPr>
              <a:t> </a:t>
            </a:r>
            <a:r>
              <a:rPr lang="it-IT" sz="2200" dirty="0" err="1">
                <a:solidFill>
                  <a:srgbClr val="414141"/>
                </a:solidFill>
              </a:rPr>
              <a:t>velikost</a:t>
            </a:r>
            <a:r>
              <a:rPr lang="it-IT" sz="2200" dirty="0">
                <a:solidFill>
                  <a:srgbClr val="414141"/>
                </a:solidFill>
              </a:rPr>
              <a:t>, </a:t>
            </a:r>
            <a:r>
              <a:rPr lang="it-IT" sz="2200" dirty="0" err="1">
                <a:solidFill>
                  <a:srgbClr val="414141"/>
                </a:solidFill>
              </a:rPr>
              <a:t>vrsto</a:t>
            </a:r>
            <a:r>
              <a:rPr lang="it-IT" sz="2200" dirty="0">
                <a:solidFill>
                  <a:srgbClr val="414141"/>
                </a:solidFill>
              </a:rPr>
              <a:t> in </a:t>
            </a:r>
            <a:r>
              <a:rPr lang="it-IT" sz="2200" dirty="0" err="1">
                <a:solidFill>
                  <a:srgbClr val="414141"/>
                </a:solidFill>
              </a:rPr>
              <a:t>zmogljivost</a:t>
            </a:r>
            <a:r>
              <a:rPr lang="it-IT" sz="2200" dirty="0">
                <a:solidFill>
                  <a:srgbClr val="414141"/>
                </a:solidFill>
              </a:rPr>
              <a:t> </a:t>
            </a:r>
            <a:r>
              <a:rPr lang="it-IT" sz="2200" dirty="0" err="1">
                <a:solidFill>
                  <a:srgbClr val="414141"/>
                </a:solidFill>
              </a:rPr>
              <a:t>vašega</a:t>
            </a:r>
            <a:r>
              <a:rPr lang="it-IT" sz="2200" dirty="0">
                <a:solidFill>
                  <a:srgbClr val="414141"/>
                </a:solidFill>
              </a:rPr>
              <a:t> </a:t>
            </a:r>
            <a:r>
              <a:rPr lang="it-IT" sz="2200" dirty="0" err="1">
                <a:solidFill>
                  <a:srgbClr val="414141"/>
                </a:solidFill>
              </a:rPr>
              <a:t>alternativnega</a:t>
            </a:r>
            <a:r>
              <a:rPr lang="it-IT" sz="2200" dirty="0">
                <a:solidFill>
                  <a:srgbClr val="414141"/>
                </a:solidFill>
              </a:rPr>
              <a:t> </a:t>
            </a:r>
            <a:r>
              <a:rPr lang="it-IT" sz="2200" dirty="0" err="1">
                <a:solidFill>
                  <a:srgbClr val="414141"/>
                </a:solidFill>
              </a:rPr>
              <a:t>nastanitvenega</a:t>
            </a:r>
            <a:r>
              <a:rPr lang="it-IT" sz="2200" dirty="0">
                <a:solidFill>
                  <a:srgbClr val="414141"/>
                </a:solidFill>
              </a:rPr>
              <a:t> </a:t>
            </a:r>
            <a:r>
              <a:rPr lang="it-IT" sz="2200" dirty="0" err="1">
                <a:solidFill>
                  <a:srgbClr val="414141"/>
                </a:solidFill>
              </a:rPr>
              <a:t>objekta</a:t>
            </a:r>
            <a:r>
              <a:rPr lang="it-IT" sz="2200" dirty="0">
                <a:solidFill>
                  <a:srgbClr val="414141"/>
                </a:solidFill>
              </a:rPr>
              <a:t> </a:t>
            </a:r>
            <a:r>
              <a:rPr lang="it-IT" sz="2200" dirty="0" err="1">
                <a:solidFill>
                  <a:srgbClr val="414141"/>
                </a:solidFill>
              </a:rPr>
              <a:t>prilagodite</a:t>
            </a:r>
            <a:r>
              <a:rPr lang="it-IT" sz="2200" dirty="0">
                <a:solidFill>
                  <a:srgbClr val="414141"/>
                </a:solidFill>
              </a:rPr>
              <a:t> </a:t>
            </a:r>
            <a:r>
              <a:rPr lang="it-IT" sz="2200" dirty="0" err="1">
                <a:solidFill>
                  <a:srgbClr val="414141"/>
                </a:solidFill>
              </a:rPr>
              <a:t>okolju</a:t>
            </a:r>
            <a:r>
              <a:rPr lang="it-IT" sz="2200" dirty="0">
                <a:solidFill>
                  <a:srgbClr val="414141"/>
                </a:solidFill>
              </a:rPr>
              <a:t>, </a:t>
            </a:r>
            <a:r>
              <a:rPr lang="it-IT" sz="2200" dirty="0" err="1">
                <a:solidFill>
                  <a:srgbClr val="414141"/>
                </a:solidFill>
              </a:rPr>
              <a:t>preprečite</a:t>
            </a:r>
            <a:r>
              <a:rPr lang="it-IT" sz="2200" dirty="0">
                <a:solidFill>
                  <a:srgbClr val="414141"/>
                </a:solidFill>
              </a:rPr>
              <a:t> </a:t>
            </a:r>
            <a:r>
              <a:rPr lang="it-IT" sz="2200" dirty="0" err="1">
                <a:solidFill>
                  <a:srgbClr val="414141"/>
                </a:solidFill>
              </a:rPr>
              <a:t>preobremenitev</a:t>
            </a:r>
            <a:r>
              <a:rPr lang="it-IT" sz="2200" dirty="0">
                <a:solidFill>
                  <a:srgbClr val="414141"/>
                </a:solidFill>
              </a:rPr>
              <a:t> </a:t>
            </a:r>
            <a:r>
              <a:rPr lang="it-IT" sz="2200" dirty="0" err="1">
                <a:solidFill>
                  <a:srgbClr val="414141"/>
                </a:solidFill>
              </a:rPr>
              <a:t>virov</a:t>
            </a:r>
            <a:r>
              <a:rPr lang="it-IT" sz="2200" dirty="0">
                <a:solidFill>
                  <a:srgbClr val="414141"/>
                </a:solidFill>
              </a:rPr>
              <a:t> in </a:t>
            </a:r>
            <a:r>
              <a:rPr lang="it-IT" sz="2200" dirty="0" err="1">
                <a:solidFill>
                  <a:srgbClr val="414141"/>
                </a:solidFill>
              </a:rPr>
              <a:t>izboljšate</a:t>
            </a:r>
            <a:r>
              <a:rPr lang="it-IT" sz="2200" dirty="0">
                <a:solidFill>
                  <a:srgbClr val="414141"/>
                </a:solidFill>
              </a:rPr>
              <a:t> </a:t>
            </a:r>
            <a:r>
              <a:rPr lang="it-IT" sz="2200" dirty="0" err="1">
                <a:solidFill>
                  <a:srgbClr val="414141"/>
                </a:solidFill>
              </a:rPr>
              <a:t>dolgoročno</a:t>
            </a:r>
            <a:r>
              <a:rPr lang="it-IT" sz="2200" dirty="0">
                <a:solidFill>
                  <a:srgbClr val="414141"/>
                </a:solidFill>
              </a:rPr>
              <a:t> </a:t>
            </a:r>
            <a:r>
              <a:rPr lang="it-IT" sz="2200" dirty="0" err="1">
                <a:solidFill>
                  <a:srgbClr val="414141"/>
                </a:solidFill>
              </a:rPr>
              <a:t>blaginjo</a:t>
            </a:r>
            <a:r>
              <a:rPr lang="it-IT" sz="2200" dirty="0">
                <a:solidFill>
                  <a:srgbClr val="414141"/>
                </a:solidFill>
              </a:rPr>
              <a:t> </a:t>
            </a:r>
            <a:r>
              <a:rPr lang="it-IT" sz="2200" dirty="0" err="1">
                <a:solidFill>
                  <a:srgbClr val="414141"/>
                </a:solidFill>
              </a:rPr>
              <a:t>skupnosti</a:t>
            </a:r>
            <a:r>
              <a:rPr lang="it-IT" sz="2200" dirty="0">
                <a:solidFill>
                  <a:srgbClr val="414141"/>
                </a:solidFill>
              </a:rPr>
              <a:t>. </a:t>
            </a:r>
          </a:p>
          <a:p>
            <a:pPr>
              <a:lnSpc>
                <a:spcPts val="2380"/>
              </a:lnSpc>
            </a:pPr>
            <a:endParaRPr lang="it-IT" sz="2200" dirty="0">
              <a:solidFill>
                <a:srgbClr val="414141"/>
              </a:solidFill>
            </a:endParaRPr>
          </a:p>
          <a:p>
            <a:pPr>
              <a:lnSpc>
                <a:spcPts val="2380"/>
              </a:lnSpc>
            </a:pPr>
            <a:r>
              <a:rPr lang="it-IT" sz="2200" dirty="0" err="1">
                <a:solidFill>
                  <a:srgbClr val="414141"/>
                </a:solidFill>
              </a:rPr>
              <a:t>Spoznali</a:t>
            </a:r>
            <a:r>
              <a:rPr lang="it-IT" sz="2200" dirty="0">
                <a:solidFill>
                  <a:srgbClr val="414141"/>
                </a:solidFill>
              </a:rPr>
              <a:t> </a:t>
            </a:r>
            <a:r>
              <a:rPr lang="it-IT" sz="2200" dirty="0" err="1">
                <a:solidFill>
                  <a:srgbClr val="414141"/>
                </a:solidFill>
              </a:rPr>
              <a:t>boste</a:t>
            </a:r>
            <a:r>
              <a:rPr lang="it-IT" sz="2200" dirty="0">
                <a:solidFill>
                  <a:srgbClr val="414141"/>
                </a:solidFill>
              </a:rPr>
              <a:t>, </a:t>
            </a:r>
            <a:r>
              <a:rPr lang="it-IT" sz="2200" dirty="0" err="1">
                <a:solidFill>
                  <a:srgbClr val="414141"/>
                </a:solidFill>
              </a:rPr>
              <a:t>zakaj</a:t>
            </a:r>
            <a:r>
              <a:rPr lang="it-IT" sz="2200" dirty="0">
                <a:solidFill>
                  <a:srgbClr val="414141"/>
                </a:solidFill>
              </a:rPr>
              <a:t> je »majhno« </a:t>
            </a:r>
            <a:r>
              <a:rPr lang="it-IT" sz="2200" dirty="0" err="1">
                <a:solidFill>
                  <a:srgbClr val="414141"/>
                </a:solidFill>
              </a:rPr>
              <a:t>pogosto</a:t>
            </a:r>
            <a:r>
              <a:rPr lang="it-IT" sz="2200" dirty="0">
                <a:solidFill>
                  <a:srgbClr val="414141"/>
                </a:solidFill>
              </a:rPr>
              <a:t> </a:t>
            </a:r>
            <a:r>
              <a:rPr lang="it-IT" sz="2200" dirty="0" err="1">
                <a:solidFill>
                  <a:srgbClr val="414141"/>
                </a:solidFill>
              </a:rPr>
              <a:t>pametnejše</a:t>
            </a:r>
            <a:r>
              <a:rPr lang="it-IT" sz="2200" dirty="0">
                <a:solidFill>
                  <a:srgbClr val="414141"/>
                </a:solidFill>
              </a:rPr>
              <a:t> – </a:t>
            </a:r>
            <a:r>
              <a:rPr lang="it-IT" sz="2200" dirty="0" err="1">
                <a:solidFill>
                  <a:srgbClr val="414141"/>
                </a:solidFill>
              </a:rPr>
              <a:t>ustvarja</a:t>
            </a:r>
            <a:r>
              <a:rPr lang="it-IT" sz="2200" dirty="0">
                <a:solidFill>
                  <a:srgbClr val="414141"/>
                </a:solidFill>
              </a:rPr>
              <a:t> bolj </a:t>
            </a:r>
            <a:r>
              <a:rPr lang="it-IT" sz="2200" dirty="0" err="1">
                <a:solidFill>
                  <a:srgbClr val="414141"/>
                </a:solidFill>
              </a:rPr>
              <a:t>prilagodljive</a:t>
            </a:r>
            <a:r>
              <a:rPr lang="it-IT" sz="2200" dirty="0">
                <a:solidFill>
                  <a:srgbClr val="414141"/>
                </a:solidFill>
              </a:rPr>
              <a:t>, </a:t>
            </a:r>
            <a:r>
              <a:rPr lang="it-IT" sz="2200" dirty="0" err="1">
                <a:solidFill>
                  <a:srgbClr val="414141"/>
                </a:solidFill>
              </a:rPr>
              <a:t>fleksibilne</a:t>
            </a:r>
            <a:r>
              <a:rPr lang="it-IT" sz="2200" dirty="0">
                <a:solidFill>
                  <a:srgbClr val="414141"/>
                </a:solidFill>
              </a:rPr>
              <a:t> in </a:t>
            </a:r>
            <a:r>
              <a:rPr lang="it-IT" sz="2200" dirty="0" err="1">
                <a:solidFill>
                  <a:srgbClr val="414141"/>
                </a:solidFill>
              </a:rPr>
              <a:t>avtentične</a:t>
            </a:r>
            <a:r>
              <a:rPr lang="it-IT" sz="2200" dirty="0">
                <a:solidFill>
                  <a:srgbClr val="414141"/>
                </a:solidFill>
              </a:rPr>
              <a:t> </a:t>
            </a:r>
            <a:r>
              <a:rPr lang="it-IT" sz="2200" dirty="0" err="1">
                <a:solidFill>
                  <a:srgbClr val="414141"/>
                </a:solidFill>
              </a:rPr>
              <a:t>gostinske</a:t>
            </a:r>
            <a:r>
              <a:rPr lang="it-IT" sz="2200" dirty="0">
                <a:solidFill>
                  <a:srgbClr val="414141"/>
                </a:solidFill>
              </a:rPr>
              <a:t> </a:t>
            </a:r>
            <a:r>
              <a:rPr lang="it-IT" sz="2200" dirty="0" err="1">
                <a:solidFill>
                  <a:srgbClr val="414141"/>
                </a:solidFill>
              </a:rPr>
              <a:t>izkušnje</a:t>
            </a:r>
            <a:r>
              <a:rPr lang="it-IT" sz="2200" dirty="0">
                <a:solidFill>
                  <a:srgbClr val="414141"/>
                </a:solidFill>
              </a:rPr>
              <a:t>. Od </a:t>
            </a:r>
            <a:r>
              <a:rPr lang="it-IT" sz="2200" dirty="0" err="1">
                <a:solidFill>
                  <a:srgbClr val="414141"/>
                </a:solidFill>
              </a:rPr>
              <a:t>regulativnih</a:t>
            </a:r>
            <a:r>
              <a:rPr lang="it-IT" sz="2200" dirty="0">
                <a:solidFill>
                  <a:srgbClr val="414141"/>
                </a:solidFill>
              </a:rPr>
              <a:t> okvirov do modelov oblikovanja, kot je Albergo Diffuso, </a:t>
            </a:r>
            <a:r>
              <a:rPr lang="it-IT" sz="2200" dirty="0" err="1">
                <a:solidFill>
                  <a:srgbClr val="414141"/>
                </a:solidFill>
              </a:rPr>
              <a:t>vam</a:t>
            </a:r>
            <a:r>
              <a:rPr lang="it-IT" sz="2200" dirty="0">
                <a:solidFill>
                  <a:srgbClr val="414141"/>
                </a:solidFill>
              </a:rPr>
              <a:t> </a:t>
            </a:r>
            <a:r>
              <a:rPr lang="it-IT" sz="2200" dirty="0" err="1">
                <a:solidFill>
                  <a:srgbClr val="414141"/>
                </a:solidFill>
              </a:rPr>
              <a:t>bomo</a:t>
            </a:r>
            <a:r>
              <a:rPr lang="it-IT" sz="2200" dirty="0">
                <a:solidFill>
                  <a:srgbClr val="414141"/>
                </a:solidFill>
              </a:rPr>
              <a:t> pokazali, </a:t>
            </a:r>
            <a:r>
              <a:rPr lang="it-IT" sz="2200" dirty="0" err="1">
                <a:solidFill>
                  <a:srgbClr val="414141"/>
                </a:solidFill>
              </a:rPr>
              <a:t>kako</a:t>
            </a:r>
            <a:r>
              <a:rPr lang="it-IT" sz="2200" dirty="0">
                <a:solidFill>
                  <a:srgbClr val="414141"/>
                </a:solidFill>
              </a:rPr>
              <a:t> </a:t>
            </a:r>
            <a:r>
              <a:rPr lang="it-IT" sz="2200" dirty="0" err="1">
                <a:solidFill>
                  <a:srgbClr val="414141"/>
                </a:solidFill>
              </a:rPr>
              <a:t>usklajevanje</a:t>
            </a:r>
            <a:r>
              <a:rPr lang="it-IT" sz="2200" dirty="0">
                <a:solidFill>
                  <a:srgbClr val="414141"/>
                </a:solidFill>
              </a:rPr>
              <a:t> </a:t>
            </a:r>
            <a:r>
              <a:rPr lang="it-IT" sz="2200" dirty="0" err="1">
                <a:solidFill>
                  <a:srgbClr val="414141"/>
                </a:solidFill>
              </a:rPr>
              <a:t>vaše</a:t>
            </a:r>
            <a:r>
              <a:rPr lang="it-IT" sz="2200" dirty="0">
                <a:solidFill>
                  <a:srgbClr val="414141"/>
                </a:solidFill>
              </a:rPr>
              <a:t> vizije z </a:t>
            </a:r>
            <a:r>
              <a:rPr lang="it-IT" sz="2200" dirty="0" err="1">
                <a:solidFill>
                  <a:srgbClr val="414141"/>
                </a:solidFill>
              </a:rPr>
              <a:t>dejansko</a:t>
            </a:r>
            <a:r>
              <a:rPr lang="it-IT" sz="2200" dirty="0">
                <a:solidFill>
                  <a:srgbClr val="414141"/>
                </a:solidFill>
              </a:rPr>
              <a:t> </a:t>
            </a:r>
            <a:r>
              <a:rPr lang="it-IT" sz="2200" dirty="0" err="1">
                <a:solidFill>
                  <a:srgbClr val="414141"/>
                </a:solidFill>
              </a:rPr>
              <a:t>nosilnostjo</a:t>
            </a:r>
            <a:r>
              <a:rPr lang="it-IT" sz="2200" dirty="0">
                <a:solidFill>
                  <a:srgbClr val="414141"/>
                </a:solidFill>
              </a:rPr>
              <a:t> </a:t>
            </a:r>
            <a:r>
              <a:rPr lang="it-IT" sz="2200" dirty="0" err="1">
                <a:solidFill>
                  <a:srgbClr val="414141"/>
                </a:solidFill>
              </a:rPr>
              <a:t>območja</a:t>
            </a:r>
            <a:r>
              <a:rPr lang="it-IT" sz="2200" dirty="0">
                <a:solidFill>
                  <a:srgbClr val="414141"/>
                </a:solidFill>
              </a:rPr>
              <a:t> vodi do </a:t>
            </a:r>
            <a:r>
              <a:rPr lang="it-IT" sz="2200" dirty="0" err="1">
                <a:solidFill>
                  <a:srgbClr val="414141"/>
                </a:solidFill>
              </a:rPr>
              <a:t>boljših</a:t>
            </a:r>
            <a:r>
              <a:rPr lang="it-IT" sz="2200" dirty="0">
                <a:solidFill>
                  <a:srgbClr val="414141"/>
                </a:solidFill>
              </a:rPr>
              <a:t> </a:t>
            </a:r>
            <a:r>
              <a:rPr lang="it-IT" sz="2200" dirty="0" err="1">
                <a:solidFill>
                  <a:srgbClr val="414141"/>
                </a:solidFill>
              </a:rPr>
              <a:t>rezultatov</a:t>
            </a:r>
            <a:r>
              <a:rPr lang="it-IT" sz="2200" dirty="0">
                <a:solidFill>
                  <a:srgbClr val="414141"/>
                </a:solidFill>
              </a:rPr>
              <a:t> za </a:t>
            </a:r>
            <a:r>
              <a:rPr lang="it-IT" sz="2200" dirty="0" err="1">
                <a:solidFill>
                  <a:srgbClr val="414141"/>
                </a:solidFill>
              </a:rPr>
              <a:t>vse</a:t>
            </a:r>
            <a:r>
              <a:rPr lang="it-IT" sz="2200" dirty="0">
                <a:solidFill>
                  <a:srgbClr val="414141"/>
                </a:solidFill>
              </a:rPr>
              <a:t> – </a:t>
            </a:r>
            <a:r>
              <a:rPr lang="it-IT" sz="2200" dirty="0" err="1">
                <a:solidFill>
                  <a:srgbClr val="414141"/>
                </a:solidFill>
              </a:rPr>
              <a:t>obiskovalce</a:t>
            </a:r>
            <a:r>
              <a:rPr lang="it-IT" sz="2200" dirty="0">
                <a:solidFill>
                  <a:srgbClr val="414141"/>
                </a:solidFill>
              </a:rPr>
              <a:t>, </a:t>
            </a:r>
            <a:r>
              <a:rPr lang="it-IT" sz="2200" dirty="0" err="1">
                <a:solidFill>
                  <a:srgbClr val="414141"/>
                </a:solidFill>
              </a:rPr>
              <a:t>prebivalce</a:t>
            </a:r>
            <a:r>
              <a:rPr lang="it-IT" sz="2200" dirty="0">
                <a:solidFill>
                  <a:srgbClr val="414141"/>
                </a:solidFill>
              </a:rPr>
              <a:t> in naravo.</a:t>
            </a:r>
          </a:p>
          <a:p>
            <a:pPr>
              <a:lnSpc>
                <a:spcPts val="2380"/>
              </a:lnSpc>
            </a:pPr>
            <a:endParaRPr lang="it-IT" sz="2200" dirty="0">
              <a:solidFill>
                <a:srgbClr val="414141"/>
              </a:solidFill>
            </a:endParaRPr>
          </a:p>
        </p:txBody>
      </p:sp>
      <p:pic>
        <p:nvPicPr>
          <p:cNvPr id="2" name="Picture 1">
            <a:extLst>
              <a:ext uri="{FF2B5EF4-FFF2-40B4-BE49-F238E27FC236}">
                <a16:creationId xmlns:a16="http://schemas.microsoft.com/office/drawing/2014/main" id="{B85D9403-052E-DBE1-943C-F59BB344D321}"/>
              </a:ext>
            </a:extLst>
          </p:cNvPr>
          <p:cNvPicPr>
            <a:picLocks noChangeAspect="1"/>
          </p:cNvPicPr>
          <p:nvPr/>
        </p:nvPicPr>
        <p:blipFill>
          <a:blip r:embed="rId3">
            <a:alphaModFix/>
            <a:extLst>
              <a:ext uri="{28A0092B-C50C-407E-A947-70E740481C1C}">
                <a14:useLocalDpi xmlns:a14="http://schemas.microsoft.com/office/drawing/2010/main" val="0"/>
              </a:ext>
            </a:extLst>
          </a:blip>
          <a:srcRect l="53155" t="-1" r="5047" b="49903"/>
          <a:stretch/>
        </p:blipFill>
        <p:spPr>
          <a:xfrm>
            <a:off x="15932715" y="-139300"/>
            <a:ext cx="3580276" cy="2659133"/>
          </a:xfrm>
          <a:prstGeom prst="rect">
            <a:avLst/>
          </a:prstGeom>
        </p:spPr>
      </p:pic>
      <p:sp>
        <p:nvSpPr>
          <p:cNvPr id="22" name="Slide Number Placeholder 5">
            <a:extLst>
              <a:ext uri="{FF2B5EF4-FFF2-40B4-BE49-F238E27FC236}">
                <a16:creationId xmlns:a16="http://schemas.microsoft.com/office/drawing/2014/main" id="{A2B02B7E-720F-0359-F353-56F7C7A1EF9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8</a:t>
            </a:fld>
            <a:endParaRPr lang="fr-CA" sz="1200" dirty="0"/>
          </a:p>
        </p:txBody>
      </p:sp>
      <p:pic>
        <p:nvPicPr>
          <p:cNvPr id="16" name="Picture 15">
            <a:extLst>
              <a:ext uri="{FF2B5EF4-FFF2-40B4-BE49-F238E27FC236}">
                <a16:creationId xmlns:a16="http://schemas.microsoft.com/office/drawing/2014/main" id="{6B9CFEE4-6F5E-2573-6339-14B61B1D24D8}"/>
              </a:ext>
            </a:extLst>
          </p:cNvPr>
          <p:cNvPicPr>
            <a:picLocks noChangeAspect="1"/>
          </p:cNvPicPr>
          <p:nvPr/>
        </p:nvPicPr>
        <p:blipFill>
          <a:blip r:embed="rId3">
            <a:alphaModFix/>
            <a:extLst>
              <a:ext uri="{28A0092B-C50C-407E-A947-70E740481C1C}">
                <a14:useLocalDpi xmlns:a14="http://schemas.microsoft.com/office/drawing/2010/main" val="0"/>
              </a:ext>
            </a:extLst>
          </a:blip>
          <a:srcRect l="53155" t="-1" r="5047" b="49903"/>
          <a:stretch/>
        </p:blipFill>
        <p:spPr>
          <a:xfrm>
            <a:off x="7360079" y="4380951"/>
            <a:ext cx="3580276" cy="2659133"/>
          </a:xfrm>
          <a:prstGeom prst="rect">
            <a:avLst/>
          </a:prstGeom>
        </p:spPr>
      </p:pic>
      <p:sp>
        <p:nvSpPr>
          <p:cNvPr id="4" name="TextBox 3">
            <a:extLst>
              <a:ext uri="{FF2B5EF4-FFF2-40B4-BE49-F238E27FC236}">
                <a16:creationId xmlns:a16="http://schemas.microsoft.com/office/drawing/2014/main" id="{9C162606-96B4-103C-A503-56327AC2B3F1}"/>
              </a:ext>
            </a:extLst>
          </p:cNvPr>
          <p:cNvSpPr txBox="1"/>
          <p:nvPr/>
        </p:nvSpPr>
        <p:spPr>
          <a:xfrm>
            <a:off x="629645" y="5451316"/>
            <a:ext cx="7831449" cy="1118255"/>
          </a:xfrm>
          <a:prstGeom prst="rect">
            <a:avLst/>
          </a:prstGeom>
          <a:noFill/>
        </p:spPr>
        <p:txBody>
          <a:bodyPr wrap="square" rtlCol="0">
            <a:spAutoFit/>
          </a:bodyPr>
          <a:lstStyle/>
          <a:p>
            <a:pPr>
              <a:lnSpc>
                <a:spcPts val="1960"/>
              </a:lnSpc>
            </a:pPr>
            <a:r>
              <a:rPr lang="en-IE" b="1" dirty="0">
                <a:solidFill>
                  <a:srgbClr val="414141"/>
                </a:solidFill>
              </a:rPr>
              <a:t>Vir: </a:t>
            </a:r>
            <a:r>
              <a:rPr lang="en-IE" sz="1800" dirty="0">
                <a:solidFill>
                  <a:srgbClr val="414141"/>
                </a:solidFill>
                <a:ea typeface="+mn-lt"/>
                <a:cs typeface="+mn-lt"/>
              </a:rPr>
              <a:t>    UNWTO (2021). Turizem in razvoj podeželja. </a:t>
            </a:r>
          </a:p>
          <a:p>
            <a:pPr>
              <a:lnSpc>
                <a:spcPts val="1960"/>
              </a:lnSpc>
            </a:pPr>
            <a:r>
              <a:rPr lang="en-IE" dirty="0">
                <a:solidFill>
                  <a:srgbClr val="414141"/>
                </a:solidFill>
                <a:ea typeface="+mn-lt"/>
                <a:cs typeface="+mn-lt"/>
              </a:rPr>
              <a:t>	</a:t>
            </a:r>
            <a:r>
              <a:rPr lang="en-IE" sz="1800" dirty="0">
                <a:solidFill>
                  <a:srgbClr val="414141"/>
                </a:solidFill>
                <a:ea typeface="+mn-lt"/>
                <a:cs typeface="+mn-lt"/>
              </a:rPr>
              <a:t>Svetovna turistična organizacija.</a:t>
            </a:r>
            <a:endParaRPr lang="en-IE" sz="1800" dirty="0">
              <a:solidFill>
                <a:srgbClr val="459597"/>
              </a:solidFill>
            </a:endParaRPr>
          </a:p>
          <a:p>
            <a:pPr>
              <a:lnSpc>
                <a:spcPts val="1960"/>
              </a:lnSpc>
            </a:pPr>
            <a:r>
              <a:rPr lang="en-IE" sz="1800" dirty="0">
                <a:solidFill>
                  <a:srgbClr val="414141"/>
                </a:solidFill>
                <a:ea typeface="+mn-lt"/>
                <a:cs typeface="+mn-lt"/>
              </a:rPr>
              <a:t>	</a:t>
            </a:r>
            <a:r>
              <a:rPr lang="en-IE" sz="1800" dirty="0">
                <a:solidFill>
                  <a:srgbClr val="459597"/>
                </a:solidFill>
                <a:ea typeface="+mn-lt"/>
                <a:cs typeface="+mn-lt"/>
                <a:hlinkClick r:id="rId4">
                  <a:extLst>
                    <a:ext uri="{A12FA001-AC4F-418D-AE19-62706E023703}">
                      <ahyp:hlinkClr xmlns:ahyp="http://schemas.microsoft.com/office/drawing/2018/hyperlinkcolor" val="tx"/>
                    </a:ext>
                  </a:extLst>
                </a:hlinkClick>
              </a:rPr>
              <a:t>https://www.unwto.org/tourism-and-rural-development</a:t>
            </a:r>
            <a:r>
              <a:rPr lang="en-IE" sz="1800" dirty="0">
                <a:solidFill>
                  <a:srgbClr val="459597"/>
                </a:solidFill>
                <a:ea typeface="+mn-lt"/>
                <a:cs typeface="+mn-lt"/>
              </a:rPr>
              <a:t> </a:t>
            </a:r>
            <a:endParaRPr lang="en-IE" dirty="0">
              <a:solidFill>
                <a:srgbClr val="459597"/>
              </a:solidFill>
            </a:endParaRPr>
          </a:p>
          <a:p>
            <a:pPr>
              <a:lnSpc>
                <a:spcPts val="1960"/>
              </a:lnSpc>
            </a:pPr>
            <a:endParaRPr lang="en-IE" dirty="0">
              <a:solidFill>
                <a:srgbClr val="459597"/>
              </a:solidFill>
            </a:endParaRPr>
          </a:p>
        </p:txBody>
      </p:sp>
    </p:spTree>
    <p:extLst>
      <p:ext uri="{BB962C8B-B14F-4D97-AF65-F5344CB8AC3E}">
        <p14:creationId xmlns:p14="http://schemas.microsoft.com/office/powerpoint/2010/main" val="9719009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E8390-67F6-999C-6325-C324B350E2FE}"/>
            </a:ext>
          </a:extLst>
        </p:cNvPr>
        <p:cNvGrpSpPr/>
        <p:nvPr/>
      </p:nvGrpSpPr>
      <p:grpSpPr>
        <a:xfrm>
          <a:off x="0" y="0"/>
          <a:ext cx="0" cy="0"/>
          <a:chOff x="0" y="0"/>
          <a:chExt cx="0" cy="0"/>
        </a:xfrm>
      </p:grpSpPr>
      <p:sp>
        <p:nvSpPr>
          <p:cNvPr id="11" name="Freeform 10">
            <a:extLst>
              <a:ext uri="{FF2B5EF4-FFF2-40B4-BE49-F238E27FC236}">
                <a16:creationId xmlns:a16="http://schemas.microsoft.com/office/drawing/2014/main" id="{6B14956A-4F2E-99B5-AB95-F513417A9178}"/>
              </a:ext>
            </a:extLst>
          </p:cNvPr>
          <p:cNvSpPr/>
          <p:nvPr/>
        </p:nvSpPr>
        <p:spPr>
          <a:xfrm flipH="1">
            <a:off x="5198103" y="640375"/>
            <a:ext cx="6954821" cy="962348"/>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6" name="Text Placeholder 23">
            <a:extLst>
              <a:ext uri="{FF2B5EF4-FFF2-40B4-BE49-F238E27FC236}">
                <a16:creationId xmlns:a16="http://schemas.microsoft.com/office/drawing/2014/main" id="{1A69F967-7450-26A0-215C-3164BD397D83}"/>
              </a:ext>
            </a:extLst>
          </p:cNvPr>
          <p:cNvSpPr txBox="1">
            <a:spLocks/>
          </p:cNvSpPr>
          <p:nvPr/>
        </p:nvSpPr>
        <p:spPr>
          <a:xfrm>
            <a:off x="5667033" y="754970"/>
            <a:ext cx="64088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Poglavje 1: 4 ključna področja učenja</a:t>
            </a:r>
          </a:p>
        </p:txBody>
      </p:sp>
      <p:sp>
        <p:nvSpPr>
          <p:cNvPr id="13" name="Slide Number Placeholder 5">
            <a:extLst>
              <a:ext uri="{FF2B5EF4-FFF2-40B4-BE49-F238E27FC236}">
                <a16:creationId xmlns:a16="http://schemas.microsoft.com/office/drawing/2014/main" id="{D158082E-3407-C3E9-3D04-9B0BC6A02F18}"/>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9</a:t>
            </a:fld>
            <a:endParaRPr lang="fr-CA" sz="1200" dirty="0"/>
          </a:p>
        </p:txBody>
      </p:sp>
      <p:sp>
        <p:nvSpPr>
          <p:cNvPr id="8" name="Text Placeholder 1">
            <a:extLst>
              <a:ext uri="{FF2B5EF4-FFF2-40B4-BE49-F238E27FC236}">
                <a16:creationId xmlns:a16="http://schemas.microsoft.com/office/drawing/2014/main" id="{433F1DBA-D3E1-15F1-6EC0-3F287C47D176}"/>
              </a:ext>
            </a:extLst>
          </p:cNvPr>
          <p:cNvSpPr txBox="1">
            <a:spLocks/>
          </p:cNvSpPr>
          <p:nvPr/>
        </p:nvSpPr>
        <p:spPr>
          <a:xfrm>
            <a:off x="1857672" y="1886030"/>
            <a:ext cx="4634729" cy="3426021"/>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80"/>
              </a:lnSpc>
            </a:pPr>
            <a:r>
              <a:rPr lang="en-GB" sz="2600" b="1" dirty="0"/>
              <a:t>Razumevanje nosilnosti in </a:t>
            </a:r>
            <a:r>
              <a:rPr lang="en-GB" sz="2600" b="1" dirty="0" err="1"/>
              <a:t>pritiska</a:t>
            </a:r>
            <a:r>
              <a:rPr lang="en-GB" sz="2600" b="1" dirty="0"/>
              <a:t> </a:t>
            </a:r>
            <a:r>
              <a:rPr lang="en-GB" sz="2600" b="1" dirty="0" err="1"/>
              <a:t>na</a:t>
            </a:r>
            <a:r>
              <a:rPr lang="en-GB" sz="2600" b="1" dirty="0"/>
              <a:t> </a:t>
            </a:r>
            <a:r>
              <a:rPr lang="en-GB" sz="2600" b="1" dirty="0" err="1"/>
              <a:t>zemljišča</a:t>
            </a:r>
            <a:r>
              <a:rPr lang="en-GB" sz="2600" b="1" dirty="0"/>
              <a:t> </a:t>
            </a:r>
          </a:p>
          <a:p>
            <a:pPr>
              <a:lnSpc>
                <a:spcPts val="2480"/>
              </a:lnSpc>
            </a:pPr>
            <a:endParaRPr lang="en-GB" sz="2400" b="1" dirty="0"/>
          </a:p>
          <a:p>
            <a:pPr>
              <a:lnSpc>
                <a:spcPts val="2380"/>
              </a:lnSpc>
            </a:pPr>
            <a:r>
              <a:rPr lang="en-IE" sz="2200" dirty="0"/>
              <a:t>Naučite se oceniti fizične, socialne in okoljske omejitve destinacije, da se izognete prenatrpanosti in izčrpanju virov. Razumite, zakaj spoštovanje nosilnosti zagotavlja, da turizem ostane korist – in ne breme – za lokalne skupnosti.</a:t>
            </a:r>
          </a:p>
          <a:p>
            <a:pPr>
              <a:lnSpc>
                <a:spcPts val="2380"/>
              </a:lnSpc>
            </a:pPr>
            <a:endParaRPr lang="en-IE" sz="2200" dirty="0"/>
          </a:p>
          <a:p>
            <a:pPr>
              <a:lnSpc>
                <a:spcPts val="2380"/>
              </a:lnSpc>
            </a:pPr>
            <a:endParaRPr lang="en-US" sz="2400" dirty="0"/>
          </a:p>
          <a:p>
            <a:pPr>
              <a:lnSpc>
                <a:spcPts val="2480"/>
              </a:lnSpc>
            </a:pPr>
            <a:endParaRPr lang="en-US" sz="2400" dirty="0"/>
          </a:p>
          <a:p>
            <a:pPr>
              <a:lnSpc>
                <a:spcPts val="2480"/>
              </a:lnSpc>
            </a:pPr>
            <a:endParaRPr lang="en-GB" sz="2400" dirty="0"/>
          </a:p>
          <a:p>
            <a:pPr>
              <a:lnSpc>
                <a:spcPts val="2480"/>
              </a:lnSpc>
            </a:pPr>
            <a:endParaRPr lang="en-GB" sz="2400" dirty="0"/>
          </a:p>
        </p:txBody>
      </p:sp>
      <p:sp>
        <p:nvSpPr>
          <p:cNvPr id="9" name="Text Placeholder 2">
            <a:extLst>
              <a:ext uri="{FF2B5EF4-FFF2-40B4-BE49-F238E27FC236}">
                <a16:creationId xmlns:a16="http://schemas.microsoft.com/office/drawing/2014/main" id="{4DAF0812-CA2F-C9EB-F9AA-D0BF75343BF4}"/>
              </a:ext>
            </a:extLst>
          </p:cNvPr>
          <p:cNvSpPr txBox="1">
            <a:spLocks/>
          </p:cNvSpPr>
          <p:nvPr/>
        </p:nvSpPr>
        <p:spPr>
          <a:xfrm>
            <a:off x="730329" y="1710319"/>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01</a:t>
            </a:r>
            <a:endParaRPr lang="en-GB" sz="6600" b="1" dirty="0">
              <a:solidFill>
                <a:schemeClr val="bg1"/>
              </a:solidFill>
            </a:endParaRPr>
          </a:p>
        </p:txBody>
      </p:sp>
      <p:sp>
        <p:nvSpPr>
          <p:cNvPr id="10" name="Freeform 9">
            <a:extLst>
              <a:ext uri="{FF2B5EF4-FFF2-40B4-BE49-F238E27FC236}">
                <a16:creationId xmlns:a16="http://schemas.microsoft.com/office/drawing/2014/main" id="{06E0A77C-BD1A-8B37-06F5-64E3CC52974E}"/>
              </a:ext>
            </a:extLst>
          </p:cNvPr>
          <p:cNvSpPr/>
          <p:nvPr/>
        </p:nvSpPr>
        <p:spPr>
          <a:xfrm>
            <a:off x="-3603" y="2452527"/>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pic>
        <p:nvPicPr>
          <p:cNvPr id="2" name="Picture 1">
            <a:extLst>
              <a:ext uri="{FF2B5EF4-FFF2-40B4-BE49-F238E27FC236}">
                <a16:creationId xmlns:a16="http://schemas.microsoft.com/office/drawing/2014/main" id="{3851DAEE-662E-D633-49E5-97A7B63F4368}"/>
              </a:ext>
            </a:extLst>
          </p:cNvPr>
          <p:cNvPicPr>
            <a:picLocks noChangeAspect="1"/>
          </p:cNvPicPr>
          <p:nvPr/>
        </p:nvPicPr>
        <p:blipFill>
          <a:blip r:embed="rId2">
            <a:biLevel thresh="25000"/>
            <a:alphaModFix amt="35000"/>
            <a:extLst>
              <a:ext uri="{28A0092B-C50C-407E-A947-70E740481C1C}">
                <a14:useLocalDpi xmlns:a14="http://schemas.microsoft.com/office/drawing/2010/main" val="0"/>
              </a:ext>
            </a:extLst>
          </a:blip>
          <a:srcRect l="53155" t="-1" r="5047" b="49903"/>
          <a:stretch/>
        </p:blipFill>
        <p:spPr>
          <a:xfrm>
            <a:off x="6748092" y="3300902"/>
            <a:ext cx="4246690" cy="3154091"/>
          </a:xfrm>
          <a:prstGeom prst="rect">
            <a:avLst/>
          </a:prstGeom>
        </p:spPr>
      </p:pic>
    </p:spTree>
    <p:extLst>
      <p:ext uri="{BB962C8B-B14F-4D97-AF65-F5344CB8AC3E}">
        <p14:creationId xmlns:p14="http://schemas.microsoft.com/office/powerpoint/2010/main" val="461981686"/>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835803b3-5fd4-490d-9118-e08d8d43fc1e" xsi:nil="true"/>
    <lcf76f155ced4ddcb4097134ff3c332f xmlns="7b53bf8c-4569-44df-ad60-bb18397340c4">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6EC2A733B751B4A9BD302BA2F24F71D" ma:contentTypeVersion="16" ma:contentTypeDescription="Create a new document." ma:contentTypeScope="" ma:versionID="9419557d0d05647896247c76f8082c84">
  <xsd:schema xmlns:xsd="http://www.w3.org/2001/XMLSchema" xmlns:xs="http://www.w3.org/2001/XMLSchema" xmlns:p="http://schemas.microsoft.com/office/2006/metadata/properties" xmlns:ns2="7b53bf8c-4569-44df-ad60-bb18397340c4" xmlns:ns3="835803b3-5fd4-490d-9118-e08d8d43fc1e" targetNamespace="http://schemas.microsoft.com/office/2006/metadata/properties" ma:root="true" ma:fieldsID="8bb00514f3168b1377ce5798e928eabc" ns2:_="" ns3:_="">
    <xsd:import namespace="7b53bf8c-4569-44df-ad60-bb18397340c4"/>
    <xsd:import namespace="835803b3-5fd4-490d-9118-e08d8d43fc1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53bf8c-4569-44df-ad60-bb18397340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ea1d401-ac04-46f1-9878-c8838732bb87"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35803b3-5fd4-490d-9118-e08d8d43fc1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042f271f-8533-40f3-8d6b-870b5cd30576}" ma:internalName="TaxCatchAll" ma:showField="CatchAllData" ma:web="835803b3-5fd4-490d-9118-e08d8d43fc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AC85329-4F53-4995-A204-691117D32702}">
  <ds:schemaRefs>
    <ds:schemaRef ds:uri="http://schemas.microsoft.com/sharepoint/v3/contenttype/forms"/>
  </ds:schemaRefs>
</ds:datastoreItem>
</file>

<file path=customXml/itemProps2.xml><?xml version="1.0" encoding="utf-8"?>
<ds:datastoreItem xmlns:ds="http://schemas.openxmlformats.org/officeDocument/2006/customXml" ds:itemID="{B3076E18-2B84-4508-B120-3C096464AE89}">
  <ds:schemaRefs>
    <ds:schemaRef ds:uri="7b53bf8c-4569-44df-ad60-bb18397340c4"/>
    <ds:schemaRef ds:uri="835803b3-5fd4-490d-9118-e08d8d43fc1e"/>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3075E953-18FD-41EE-B040-CFB862FF8F55}"/>
</file>

<file path=docProps/app.xml><?xml version="1.0" encoding="utf-8"?>
<Properties xmlns="http://schemas.openxmlformats.org/officeDocument/2006/extended-properties" xmlns:vt="http://schemas.openxmlformats.org/officeDocument/2006/docPropsVTypes">
  <TotalTime>1459</TotalTime>
  <Words>4186</Words>
  <Application>Microsoft Office PowerPoint</Application>
  <PresentationFormat>Širokozaslonsko</PresentationFormat>
  <Paragraphs>380</Paragraphs>
  <Slides>48</Slides>
  <Notes>2</Notes>
  <HiddenSlides>0</HiddenSlides>
  <MMClips>0</MMClips>
  <ScaleCrop>false</ScaleCrop>
  <HeadingPairs>
    <vt:vector size="4" baseType="variant">
      <vt:variant>
        <vt:lpstr>Tema</vt:lpstr>
      </vt:variant>
      <vt:variant>
        <vt:i4>1</vt:i4>
      </vt:variant>
      <vt:variant>
        <vt:lpstr>Naslovi diapozitivov</vt:lpstr>
      </vt:variant>
      <vt:variant>
        <vt:i4>48</vt:i4>
      </vt:variant>
    </vt:vector>
  </HeadingPairs>
  <TitlesOfParts>
    <vt:vector size="49" baseType="lpstr">
      <vt:lpstr>Office Theme</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docId:43EBD57C0B297067C22791E797D18C5B</cp:keywords>
  <cp:lastModifiedBy>Tatjana Klakočar</cp:lastModifiedBy>
  <cp:revision>868</cp:revision>
  <dcterms:created xsi:type="dcterms:W3CDTF">2020-10-14T13:32:04Z</dcterms:created>
  <dcterms:modified xsi:type="dcterms:W3CDTF">2026-01-06T13:39:49Z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0x01010026EC2A733B751B4A9BD302BA2F24F71D</vt:lpwstr>
  </property>
  <property fmtid="{D5CDD505-2E9C-101B-9397-08002B2CF9AE}" pid="3" name="MediaServiceImageTags">
    <vt:lpwstr/>
  </property>
</Properties>
</file>