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28" r:id="rId1"/>
  </p:sldMasterIdLst>
  <p:notesMasterIdLst>
    <p:notesMasterId r:id="rId40"/>
  </p:notesMasterIdLst>
  <p:handoutMasterIdLst>
    <p:handoutMasterId r:id="rId41"/>
  </p:handoutMasterIdLst>
  <p:sldIdLst>
    <p:sldId id="7830" r:id="rId2"/>
    <p:sldId id="7696" r:id="rId3"/>
    <p:sldId id="6822" r:id="rId4"/>
    <p:sldId id="7151" r:id="rId5"/>
    <p:sldId id="7750" r:id="rId6"/>
    <p:sldId id="7709" r:id="rId7"/>
    <p:sldId id="7751" r:id="rId8"/>
    <p:sldId id="7752" r:id="rId9"/>
    <p:sldId id="7710" r:id="rId10"/>
    <p:sldId id="7753" r:id="rId11"/>
    <p:sldId id="7754" r:id="rId12"/>
    <p:sldId id="7756" r:id="rId13"/>
    <p:sldId id="7757" r:id="rId14"/>
    <p:sldId id="7758" r:id="rId15"/>
    <p:sldId id="7683" r:id="rId16"/>
    <p:sldId id="7686" r:id="rId17"/>
    <p:sldId id="7784" r:id="rId18"/>
    <p:sldId id="7785" r:id="rId19"/>
    <p:sldId id="7786" r:id="rId20"/>
    <p:sldId id="7787" r:id="rId21"/>
    <p:sldId id="7788" r:id="rId22"/>
    <p:sldId id="7789" r:id="rId23"/>
    <p:sldId id="7790" r:id="rId24"/>
    <p:sldId id="7791" r:id="rId25"/>
    <p:sldId id="7793" r:id="rId26"/>
    <p:sldId id="7794" r:id="rId27"/>
    <p:sldId id="7795" r:id="rId28"/>
    <p:sldId id="6839" r:id="rId29"/>
    <p:sldId id="7651" r:id="rId30"/>
    <p:sldId id="6946" r:id="rId31"/>
    <p:sldId id="7831" r:id="rId32"/>
    <p:sldId id="6913" r:id="rId33"/>
    <p:sldId id="7832" r:id="rId34"/>
    <p:sldId id="7833" r:id="rId35"/>
    <p:sldId id="6926" r:id="rId36"/>
    <p:sldId id="6807" r:id="rId37"/>
    <p:sldId id="6853" r:id="rId38"/>
    <p:sldId id="7702"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C7C69"/>
    <a:srgbClr val="E2D0F0"/>
    <a:srgbClr val="0D9390"/>
    <a:srgbClr val="E96751"/>
    <a:srgbClr val="494949"/>
    <a:srgbClr val="F2A158"/>
    <a:srgbClr val="DCC5ED"/>
    <a:srgbClr val="3FB5A1"/>
    <a:srgbClr val="E1FFE1"/>
    <a:srgbClr val="CEFAF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9258" autoAdjust="0"/>
    <p:restoredTop sz="95082"/>
  </p:normalViewPr>
  <p:slideViewPr>
    <p:cSldViewPr snapToGrid="0" snapToObjects="1">
      <p:cViewPr varScale="1">
        <p:scale>
          <a:sx n="100" d="100"/>
          <a:sy n="100" d="100"/>
        </p:scale>
        <p:origin x="114" y="24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81" d="100"/>
          <a:sy n="81" d="100"/>
        </p:scale>
        <p:origin x="3894" y="10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A4C3372-09BE-B65F-B7FD-66C875D9870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E"/>
          </a:p>
        </p:txBody>
      </p:sp>
      <p:sp>
        <p:nvSpPr>
          <p:cNvPr id="3" name="Date Placeholder 2">
            <a:extLst>
              <a:ext uri="{FF2B5EF4-FFF2-40B4-BE49-F238E27FC236}">
                <a16:creationId xmlns:a16="http://schemas.microsoft.com/office/drawing/2014/main" id="{16F970EA-B511-9FA5-62B7-3F7B7C18C64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B1A9DEB-381B-4A36-ABC7-582DC87A984A}" type="datetimeFigureOut">
              <a:rPr lang="en-IE" smtClean="0"/>
              <a:t>09/01/2026</a:t>
            </a:fld>
            <a:endParaRPr lang="en-IE"/>
          </a:p>
        </p:txBody>
      </p:sp>
      <p:sp>
        <p:nvSpPr>
          <p:cNvPr id="4" name="Footer Placeholder 3">
            <a:extLst>
              <a:ext uri="{FF2B5EF4-FFF2-40B4-BE49-F238E27FC236}">
                <a16:creationId xmlns:a16="http://schemas.microsoft.com/office/drawing/2014/main" id="{150B8479-2282-73A0-E627-A963C7D6B21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IE"/>
          </a:p>
        </p:txBody>
      </p:sp>
      <p:sp>
        <p:nvSpPr>
          <p:cNvPr id="5" name="Slide Number Placeholder 4">
            <a:extLst>
              <a:ext uri="{FF2B5EF4-FFF2-40B4-BE49-F238E27FC236}">
                <a16:creationId xmlns:a16="http://schemas.microsoft.com/office/drawing/2014/main" id="{DFC99AAF-8410-3CF5-2065-270E499A03E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01E97A1-82C9-49FE-B292-44EBB105242F}" type="slidenum">
              <a:rPr lang="en-IE" smtClean="0"/>
              <a:t>‹#›</a:t>
            </a:fld>
            <a:endParaRPr lang="en-IE"/>
          </a:p>
        </p:txBody>
      </p:sp>
    </p:spTree>
    <p:extLst>
      <p:ext uri="{BB962C8B-B14F-4D97-AF65-F5344CB8AC3E}">
        <p14:creationId xmlns:p14="http://schemas.microsoft.com/office/powerpoint/2010/main" val="14897914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6B282E-B117-B940-84DA-9267D4C22CBD}" type="datetimeFigureOut">
              <a:rPr lang="en-US" smtClean="0"/>
              <a:t>1/9/2026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E5DE82-CF29-044D-9158-06A811149881}" type="slidenum">
              <a:rPr lang="en-US" smtClean="0"/>
              <a:t>‹#›</a:t>
            </a:fld>
            <a:endParaRPr lang="en-US"/>
          </a:p>
        </p:txBody>
      </p:sp>
    </p:spTree>
    <p:extLst>
      <p:ext uri="{BB962C8B-B14F-4D97-AF65-F5344CB8AC3E}">
        <p14:creationId xmlns:p14="http://schemas.microsoft.com/office/powerpoint/2010/main" val="17619873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F8A4C5-E14C-0B79-0F84-B5A35C012F0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8B20D8C-946B-7BF1-A9A5-68DD0E918AC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5C1D41C-4D87-853C-75F3-57A30676EE3E}"/>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F209321E-CD5D-BEE8-4CFE-A35DD3AB981A}"/>
              </a:ext>
            </a:extLst>
          </p:cNvPr>
          <p:cNvSpPr>
            <a:spLocks noGrp="1"/>
          </p:cNvSpPr>
          <p:nvPr>
            <p:ph type="sldNum" sz="quarter" idx="5"/>
          </p:nvPr>
        </p:nvSpPr>
        <p:spPr/>
        <p:txBody>
          <a:bodyPr/>
          <a:lstStyle/>
          <a:p>
            <a:fld id="{4BE5DE82-CF29-044D-9158-06A811149881}" type="slidenum">
              <a:rPr lang="en-US" smtClean="0"/>
              <a:t>6</a:t>
            </a:fld>
            <a:endParaRPr lang="en-US"/>
          </a:p>
        </p:txBody>
      </p:sp>
    </p:spTree>
    <p:extLst>
      <p:ext uri="{BB962C8B-B14F-4D97-AF65-F5344CB8AC3E}">
        <p14:creationId xmlns:p14="http://schemas.microsoft.com/office/powerpoint/2010/main" val="26784292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5F15D9-4FB3-FDE2-6CCB-504A95CA295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3CB2FA7-8ABF-4C3D-13DA-AE1DDF9E181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FEB4D03-3BFF-AF9C-29A8-38D769EFF9F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B11BD9C7-126A-C2D6-81F5-D6E03386ADD3}"/>
              </a:ext>
            </a:extLst>
          </p:cNvPr>
          <p:cNvSpPr>
            <a:spLocks noGrp="1"/>
          </p:cNvSpPr>
          <p:nvPr>
            <p:ph type="sldNum" sz="quarter" idx="5"/>
          </p:nvPr>
        </p:nvSpPr>
        <p:spPr/>
        <p:txBody>
          <a:bodyPr/>
          <a:lstStyle/>
          <a:p>
            <a:fld id="{4BE5DE82-CF29-044D-9158-06A811149881}" type="slidenum">
              <a:rPr lang="en-US" smtClean="0"/>
              <a:t>15</a:t>
            </a:fld>
            <a:endParaRPr lang="en-US"/>
          </a:p>
        </p:txBody>
      </p:sp>
    </p:spTree>
    <p:extLst>
      <p:ext uri="{BB962C8B-B14F-4D97-AF65-F5344CB8AC3E}">
        <p14:creationId xmlns:p14="http://schemas.microsoft.com/office/powerpoint/2010/main" val="38774817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EC0925-5EF0-A6C5-1252-88396E06540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446A792-247B-877C-C13E-4E45697110F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D565C99-C468-DA8C-B610-6E473D809323}"/>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8F41C495-8C02-1D0C-25F8-A69CBCDD2D71}"/>
              </a:ext>
            </a:extLst>
          </p:cNvPr>
          <p:cNvSpPr>
            <a:spLocks noGrp="1"/>
          </p:cNvSpPr>
          <p:nvPr>
            <p:ph type="sldNum" sz="quarter" idx="5"/>
          </p:nvPr>
        </p:nvSpPr>
        <p:spPr/>
        <p:txBody>
          <a:bodyPr/>
          <a:lstStyle/>
          <a:p>
            <a:fld id="{4BE5DE82-CF29-044D-9158-06A811149881}" type="slidenum">
              <a:rPr lang="en-US" smtClean="0"/>
              <a:t>16</a:t>
            </a:fld>
            <a:endParaRPr lang="en-US"/>
          </a:p>
        </p:txBody>
      </p:sp>
    </p:spTree>
    <p:extLst>
      <p:ext uri="{BB962C8B-B14F-4D97-AF65-F5344CB8AC3E}">
        <p14:creationId xmlns:p14="http://schemas.microsoft.com/office/powerpoint/2010/main" val="12327080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7BA53A-D925-9992-CC32-AC8643830E0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A30A218-C6BD-1CE3-92CF-9DF04EF3072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8ACA0F5-FDC5-B84C-C75B-19008F307453}"/>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19EBE4F8-036E-AED5-986C-3B6233F89778}"/>
              </a:ext>
            </a:extLst>
          </p:cNvPr>
          <p:cNvSpPr>
            <a:spLocks noGrp="1"/>
          </p:cNvSpPr>
          <p:nvPr>
            <p:ph type="sldNum" sz="quarter" idx="5"/>
          </p:nvPr>
        </p:nvSpPr>
        <p:spPr/>
        <p:txBody>
          <a:bodyPr/>
          <a:lstStyle/>
          <a:p>
            <a:fld id="{4BE5DE82-CF29-044D-9158-06A811149881}" type="slidenum">
              <a:rPr lang="en-US" smtClean="0"/>
              <a:t>17</a:t>
            </a:fld>
            <a:endParaRPr lang="en-US"/>
          </a:p>
        </p:txBody>
      </p:sp>
    </p:spTree>
    <p:extLst>
      <p:ext uri="{BB962C8B-B14F-4D97-AF65-F5344CB8AC3E}">
        <p14:creationId xmlns:p14="http://schemas.microsoft.com/office/powerpoint/2010/main" val="41263848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00A565-BAFA-F4EC-62C7-6A3CDD417CA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ACB24EC-E43D-1833-772F-0F4C03678F6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6270ED6-E29B-D5D1-E298-0D406C033CD5}"/>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70268C4-3E7A-B012-706C-30150686F010}"/>
              </a:ext>
            </a:extLst>
          </p:cNvPr>
          <p:cNvSpPr>
            <a:spLocks noGrp="1"/>
          </p:cNvSpPr>
          <p:nvPr>
            <p:ph type="sldNum" sz="quarter" idx="5"/>
          </p:nvPr>
        </p:nvSpPr>
        <p:spPr/>
        <p:txBody>
          <a:bodyPr/>
          <a:lstStyle/>
          <a:p>
            <a:fld id="{4BE5DE82-CF29-044D-9158-06A811149881}" type="slidenum">
              <a:rPr lang="en-US" smtClean="0"/>
              <a:t>18</a:t>
            </a:fld>
            <a:endParaRPr lang="en-US"/>
          </a:p>
        </p:txBody>
      </p:sp>
    </p:spTree>
    <p:extLst>
      <p:ext uri="{BB962C8B-B14F-4D97-AF65-F5344CB8AC3E}">
        <p14:creationId xmlns:p14="http://schemas.microsoft.com/office/powerpoint/2010/main" val="1701578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375E93-7F89-6392-D946-CB55B98A5E9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1B18BB6-7FB6-9D3A-13F6-918812E10BA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350A514-CB8E-2C0D-D8EE-A4840D5ACCC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1A84E998-DC37-2113-700B-E2A860A21322}"/>
              </a:ext>
            </a:extLst>
          </p:cNvPr>
          <p:cNvSpPr>
            <a:spLocks noGrp="1"/>
          </p:cNvSpPr>
          <p:nvPr>
            <p:ph type="sldNum" sz="quarter" idx="5"/>
          </p:nvPr>
        </p:nvSpPr>
        <p:spPr/>
        <p:txBody>
          <a:bodyPr/>
          <a:lstStyle/>
          <a:p>
            <a:fld id="{4BE5DE82-CF29-044D-9158-06A811149881}" type="slidenum">
              <a:rPr lang="en-US" smtClean="0"/>
              <a:t>19</a:t>
            </a:fld>
            <a:endParaRPr lang="en-US"/>
          </a:p>
        </p:txBody>
      </p:sp>
    </p:spTree>
    <p:extLst>
      <p:ext uri="{BB962C8B-B14F-4D97-AF65-F5344CB8AC3E}">
        <p14:creationId xmlns:p14="http://schemas.microsoft.com/office/powerpoint/2010/main" val="4083889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22789F-8ED5-A412-FC81-D8360976F4E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82BD197-7CE1-9E82-D41E-9ACB7207F21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B4EB8EB-864F-1CEB-EB3C-8E23CD7EF016}"/>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1BC9AF2-C2BE-018F-7D34-3234AA630A25}"/>
              </a:ext>
            </a:extLst>
          </p:cNvPr>
          <p:cNvSpPr>
            <a:spLocks noGrp="1"/>
          </p:cNvSpPr>
          <p:nvPr>
            <p:ph type="sldNum" sz="quarter" idx="5"/>
          </p:nvPr>
        </p:nvSpPr>
        <p:spPr/>
        <p:txBody>
          <a:bodyPr/>
          <a:lstStyle/>
          <a:p>
            <a:fld id="{4BE5DE82-CF29-044D-9158-06A811149881}" type="slidenum">
              <a:rPr lang="en-US" smtClean="0"/>
              <a:t>20</a:t>
            </a:fld>
            <a:endParaRPr lang="en-US"/>
          </a:p>
        </p:txBody>
      </p:sp>
    </p:spTree>
    <p:extLst>
      <p:ext uri="{BB962C8B-B14F-4D97-AF65-F5344CB8AC3E}">
        <p14:creationId xmlns:p14="http://schemas.microsoft.com/office/powerpoint/2010/main" val="12014014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7C5EEF-2AA6-DECA-78B9-96ED6B1388A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45938B3-67D9-0FF0-0E33-6880E7C7BF0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2700655-9C24-D3B9-0CB5-E0AA53B254F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5A7E297-511D-AEAE-0BDE-38A7EAA6651D}"/>
              </a:ext>
            </a:extLst>
          </p:cNvPr>
          <p:cNvSpPr>
            <a:spLocks noGrp="1"/>
          </p:cNvSpPr>
          <p:nvPr>
            <p:ph type="sldNum" sz="quarter" idx="5"/>
          </p:nvPr>
        </p:nvSpPr>
        <p:spPr/>
        <p:txBody>
          <a:bodyPr/>
          <a:lstStyle/>
          <a:p>
            <a:fld id="{4BE5DE82-CF29-044D-9158-06A811149881}" type="slidenum">
              <a:rPr lang="en-US" smtClean="0"/>
              <a:t>21</a:t>
            </a:fld>
            <a:endParaRPr lang="en-US"/>
          </a:p>
        </p:txBody>
      </p:sp>
    </p:spTree>
    <p:extLst>
      <p:ext uri="{BB962C8B-B14F-4D97-AF65-F5344CB8AC3E}">
        <p14:creationId xmlns:p14="http://schemas.microsoft.com/office/powerpoint/2010/main" val="7652954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A31628-4900-3423-DE1B-530177F27CC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CD6E97A-31A3-5633-3502-D941275BD20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D7262B6-840D-A052-9892-9C521414E1E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2A3C6F9D-B541-919D-0B05-454CF492ACDD}"/>
              </a:ext>
            </a:extLst>
          </p:cNvPr>
          <p:cNvSpPr>
            <a:spLocks noGrp="1"/>
          </p:cNvSpPr>
          <p:nvPr>
            <p:ph type="sldNum" sz="quarter" idx="5"/>
          </p:nvPr>
        </p:nvSpPr>
        <p:spPr/>
        <p:txBody>
          <a:bodyPr/>
          <a:lstStyle/>
          <a:p>
            <a:fld id="{4BE5DE82-CF29-044D-9158-06A811149881}" type="slidenum">
              <a:rPr lang="en-US" smtClean="0"/>
              <a:t>22</a:t>
            </a:fld>
            <a:endParaRPr lang="en-US"/>
          </a:p>
        </p:txBody>
      </p:sp>
    </p:spTree>
    <p:extLst>
      <p:ext uri="{BB962C8B-B14F-4D97-AF65-F5344CB8AC3E}">
        <p14:creationId xmlns:p14="http://schemas.microsoft.com/office/powerpoint/2010/main" val="28866703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B33A06-E66C-8D23-6E0C-1A50F28341D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448F422-BE58-8742-E0B9-90548AD0CC1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D0B91DD-F089-EC23-E173-B059556955B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B27CC68F-B055-BEDF-F44D-F7C192E37F52}"/>
              </a:ext>
            </a:extLst>
          </p:cNvPr>
          <p:cNvSpPr>
            <a:spLocks noGrp="1"/>
          </p:cNvSpPr>
          <p:nvPr>
            <p:ph type="sldNum" sz="quarter" idx="5"/>
          </p:nvPr>
        </p:nvSpPr>
        <p:spPr/>
        <p:txBody>
          <a:bodyPr/>
          <a:lstStyle/>
          <a:p>
            <a:fld id="{4BE5DE82-CF29-044D-9158-06A811149881}" type="slidenum">
              <a:rPr lang="en-US" smtClean="0"/>
              <a:t>23</a:t>
            </a:fld>
            <a:endParaRPr lang="en-US"/>
          </a:p>
        </p:txBody>
      </p:sp>
    </p:spTree>
    <p:extLst>
      <p:ext uri="{BB962C8B-B14F-4D97-AF65-F5344CB8AC3E}">
        <p14:creationId xmlns:p14="http://schemas.microsoft.com/office/powerpoint/2010/main" val="992225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5780E3-2B0A-FB64-911A-011E773E32E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81E4AC4-9B13-7104-9BC8-793CEC39F7D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D616CD8-BD23-AA81-D92E-7E8589E1420E}"/>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48AC7786-BBC9-DE81-2D39-BEDEA4AF0DD6}"/>
              </a:ext>
            </a:extLst>
          </p:cNvPr>
          <p:cNvSpPr>
            <a:spLocks noGrp="1"/>
          </p:cNvSpPr>
          <p:nvPr>
            <p:ph type="sldNum" sz="quarter" idx="5"/>
          </p:nvPr>
        </p:nvSpPr>
        <p:spPr/>
        <p:txBody>
          <a:bodyPr/>
          <a:lstStyle/>
          <a:p>
            <a:fld id="{4BE5DE82-CF29-044D-9158-06A811149881}" type="slidenum">
              <a:rPr lang="en-US" smtClean="0"/>
              <a:t>7</a:t>
            </a:fld>
            <a:endParaRPr lang="en-US"/>
          </a:p>
        </p:txBody>
      </p:sp>
    </p:spTree>
    <p:extLst>
      <p:ext uri="{BB962C8B-B14F-4D97-AF65-F5344CB8AC3E}">
        <p14:creationId xmlns:p14="http://schemas.microsoft.com/office/powerpoint/2010/main" val="25180693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4881B1-8984-FE80-4A56-036ABD842A7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D3C4E66-6E82-D5BB-7D2F-8A8CD755CD5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43D28E7-6678-4C8D-D518-58A327FC043C}"/>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440AE5C9-320D-D1BA-CD58-3C44A32EBA7A}"/>
              </a:ext>
            </a:extLst>
          </p:cNvPr>
          <p:cNvSpPr>
            <a:spLocks noGrp="1"/>
          </p:cNvSpPr>
          <p:nvPr>
            <p:ph type="sldNum" sz="quarter" idx="5"/>
          </p:nvPr>
        </p:nvSpPr>
        <p:spPr/>
        <p:txBody>
          <a:bodyPr/>
          <a:lstStyle/>
          <a:p>
            <a:fld id="{4BE5DE82-CF29-044D-9158-06A811149881}" type="slidenum">
              <a:rPr lang="en-US" smtClean="0"/>
              <a:t>8</a:t>
            </a:fld>
            <a:endParaRPr lang="en-US"/>
          </a:p>
        </p:txBody>
      </p:sp>
    </p:spTree>
    <p:extLst>
      <p:ext uri="{BB962C8B-B14F-4D97-AF65-F5344CB8AC3E}">
        <p14:creationId xmlns:p14="http://schemas.microsoft.com/office/powerpoint/2010/main" val="26247724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22789F-8ED5-A412-FC81-D8360976F4E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82BD197-7CE1-9E82-D41E-9ACB7207F21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B4EB8EB-864F-1CEB-EB3C-8E23CD7EF016}"/>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1BC9AF2-C2BE-018F-7D34-3234AA630A25}"/>
              </a:ext>
            </a:extLst>
          </p:cNvPr>
          <p:cNvSpPr>
            <a:spLocks noGrp="1"/>
          </p:cNvSpPr>
          <p:nvPr>
            <p:ph type="sldNum" sz="quarter" idx="5"/>
          </p:nvPr>
        </p:nvSpPr>
        <p:spPr/>
        <p:txBody>
          <a:bodyPr/>
          <a:lstStyle/>
          <a:p>
            <a:fld id="{4BE5DE82-CF29-044D-9158-06A811149881}" type="slidenum">
              <a:rPr lang="en-US" smtClean="0"/>
              <a:t>9</a:t>
            </a:fld>
            <a:endParaRPr lang="en-US"/>
          </a:p>
        </p:txBody>
      </p:sp>
    </p:spTree>
    <p:extLst>
      <p:ext uri="{BB962C8B-B14F-4D97-AF65-F5344CB8AC3E}">
        <p14:creationId xmlns:p14="http://schemas.microsoft.com/office/powerpoint/2010/main" val="12014014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27BFB9-28A6-89A1-42BC-4D9CB4F802A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BF6CD6A-AB41-CDE6-BD9C-93C632475E4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2E50CAC-93BE-BE8E-C4ED-F1DC6C228CF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59E7BE95-BA91-632A-5CBA-BFCD1ECCEA25}"/>
              </a:ext>
            </a:extLst>
          </p:cNvPr>
          <p:cNvSpPr>
            <a:spLocks noGrp="1"/>
          </p:cNvSpPr>
          <p:nvPr>
            <p:ph type="sldNum" sz="quarter" idx="5"/>
          </p:nvPr>
        </p:nvSpPr>
        <p:spPr/>
        <p:txBody>
          <a:bodyPr/>
          <a:lstStyle/>
          <a:p>
            <a:fld id="{4BE5DE82-CF29-044D-9158-06A811149881}" type="slidenum">
              <a:rPr lang="en-US" smtClean="0"/>
              <a:t>10</a:t>
            </a:fld>
            <a:endParaRPr lang="en-US"/>
          </a:p>
        </p:txBody>
      </p:sp>
    </p:spTree>
    <p:extLst>
      <p:ext uri="{BB962C8B-B14F-4D97-AF65-F5344CB8AC3E}">
        <p14:creationId xmlns:p14="http://schemas.microsoft.com/office/powerpoint/2010/main" val="16241193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0D0DCE-8BA1-7F83-BB7C-C653C8E3EC4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3AC1D4B-9A21-D186-6A2B-CE2C66C951E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28B4178-BA5F-C730-E504-81CE554376D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B9890EA1-92F3-7D91-95A0-69155C28EC21}"/>
              </a:ext>
            </a:extLst>
          </p:cNvPr>
          <p:cNvSpPr>
            <a:spLocks noGrp="1"/>
          </p:cNvSpPr>
          <p:nvPr>
            <p:ph type="sldNum" sz="quarter" idx="5"/>
          </p:nvPr>
        </p:nvSpPr>
        <p:spPr/>
        <p:txBody>
          <a:bodyPr/>
          <a:lstStyle/>
          <a:p>
            <a:fld id="{4BE5DE82-CF29-044D-9158-06A811149881}" type="slidenum">
              <a:rPr lang="en-US" smtClean="0"/>
              <a:t>11</a:t>
            </a:fld>
            <a:endParaRPr lang="en-US"/>
          </a:p>
        </p:txBody>
      </p:sp>
    </p:spTree>
    <p:extLst>
      <p:ext uri="{BB962C8B-B14F-4D97-AF65-F5344CB8AC3E}">
        <p14:creationId xmlns:p14="http://schemas.microsoft.com/office/powerpoint/2010/main" val="37823754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27EE51-A17D-B8BB-F44F-8D62CAA54D3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9E472E5-25CC-1ADC-E2A0-BF732E95C27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BC39019-9863-10F1-79F4-9595CF50436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BB8D93BF-9514-C63B-444E-932F23907896}"/>
              </a:ext>
            </a:extLst>
          </p:cNvPr>
          <p:cNvSpPr>
            <a:spLocks noGrp="1"/>
          </p:cNvSpPr>
          <p:nvPr>
            <p:ph type="sldNum" sz="quarter" idx="5"/>
          </p:nvPr>
        </p:nvSpPr>
        <p:spPr/>
        <p:txBody>
          <a:bodyPr/>
          <a:lstStyle/>
          <a:p>
            <a:fld id="{4BE5DE82-CF29-044D-9158-06A811149881}" type="slidenum">
              <a:rPr lang="en-US" smtClean="0"/>
              <a:t>12</a:t>
            </a:fld>
            <a:endParaRPr lang="en-US"/>
          </a:p>
        </p:txBody>
      </p:sp>
    </p:spTree>
    <p:extLst>
      <p:ext uri="{BB962C8B-B14F-4D97-AF65-F5344CB8AC3E}">
        <p14:creationId xmlns:p14="http://schemas.microsoft.com/office/powerpoint/2010/main" val="39680527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1DD634-B4BC-AC8C-69BC-1E31465192F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F303AE4-94E4-E5DB-87F1-F46E084C3A3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AFEDFCF-6141-3B54-0E0A-B21FED907C4F}"/>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EA5D7422-EE5C-FDA0-C228-0C659FC3EB72}"/>
              </a:ext>
            </a:extLst>
          </p:cNvPr>
          <p:cNvSpPr>
            <a:spLocks noGrp="1"/>
          </p:cNvSpPr>
          <p:nvPr>
            <p:ph type="sldNum" sz="quarter" idx="5"/>
          </p:nvPr>
        </p:nvSpPr>
        <p:spPr/>
        <p:txBody>
          <a:bodyPr/>
          <a:lstStyle/>
          <a:p>
            <a:fld id="{4BE5DE82-CF29-044D-9158-06A811149881}" type="slidenum">
              <a:rPr lang="en-US" smtClean="0"/>
              <a:t>13</a:t>
            </a:fld>
            <a:endParaRPr lang="en-US"/>
          </a:p>
        </p:txBody>
      </p:sp>
    </p:spTree>
    <p:extLst>
      <p:ext uri="{BB962C8B-B14F-4D97-AF65-F5344CB8AC3E}">
        <p14:creationId xmlns:p14="http://schemas.microsoft.com/office/powerpoint/2010/main" val="37741843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6F75DF-E724-240F-25D5-E8AAE41DC19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9C13219-7AE1-9B10-895C-D109117C873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2E7C734-0364-9E95-E411-78D566C0846C}"/>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F4978961-8338-B81A-6ACE-731255361784}"/>
              </a:ext>
            </a:extLst>
          </p:cNvPr>
          <p:cNvSpPr>
            <a:spLocks noGrp="1"/>
          </p:cNvSpPr>
          <p:nvPr>
            <p:ph type="sldNum" sz="quarter" idx="5"/>
          </p:nvPr>
        </p:nvSpPr>
        <p:spPr/>
        <p:txBody>
          <a:bodyPr/>
          <a:lstStyle/>
          <a:p>
            <a:fld id="{4BE5DE82-CF29-044D-9158-06A811149881}" type="slidenum">
              <a:rPr lang="en-US" smtClean="0"/>
              <a:t>14</a:t>
            </a:fld>
            <a:endParaRPr lang="en-US"/>
          </a:p>
        </p:txBody>
      </p:sp>
    </p:spTree>
    <p:extLst>
      <p:ext uri="{BB962C8B-B14F-4D97-AF65-F5344CB8AC3E}">
        <p14:creationId xmlns:p14="http://schemas.microsoft.com/office/powerpoint/2010/main" val="6948599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hyperlink" Target="https://creativecommons.org/licenses/by-sa/4.0/?ref=chooser-v1" TargetMode="Externa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hyperlink" Target="https://creativecommons.org/licenses/by-sa/4.0/?ref=chooser-v1" TargetMode="Externa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3" Type="http://schemas.openxmlformats.org/officeDocument/2006/relationships/hyperlink" Target="https://creativecommons.org/licenses/by-sa/4.0/?ref=chooser-v1" TargetMode="External"/><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ont Typecae &amp; Size">
    <p:spTree>
      <p:nvGrpSpPr>
        <p:cNvPr id="1" name=""/>
        <p:cNvGrpSpPr/>
        <p:nvPr/>
      </p:nvGrpSpPr>
      <p:grpSpPr>
        <a:xfrm>
          <a:off x="0" y="0"/>
          <a:ext cx="0" cy="0"/>
          <a:chOff x="0" y="0"/>
          <a:chExt cx="0" cy="0"/>
        </a:xfrm>
      </p:grpSpPr>
      <p:sp>
        <p:nvSpPr>
          <p:cNvPr id="6" name="Rectangle 5"/>
          <p:cNvSpPr/>
          <p:nvPr userDrawn="1"/>
        </p:nvSpPr>
        <p:spPr>
          <a:xfrm>
            <a:off x="0" y="0"/>
            <a:ext cx="12192000" cy="6858001"/>
          </a:xfrm>
          <a:prstGeom prst="rect">
            <a:avLst/>
          </a:prstGeom>
          <a:solidFill>
            <a:srgbClr val="459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424669" y="528535"/>
            <a:ext cx="6498645" cy="769441"/>
          </a:xfrm>
          <a:prstGeom prst="rect">
            <a:avLst/>
          </a:prstGeom>
        </p:spPr>
        <p:txBody>
          <a:bodyPr wrap="square">
            <a:spAutoFit/>
          </a:bodyPr>
          <a:lstStyle/>
          <a:p>
            <a:pPr fontAlgn="base"/>
            <a:r>
              <a:rPr lang="en-IE" sz="4400" b="0" i="0" u="none" strike="noStrike" kern="1200" baseline="0" dirty="0">
                <a:solidFill>
                  <a:schemeClr val="bg1"/>
                </a:solidFill>
                <a:effectLst/>
                <a:latin typeface="+mn-lt"/>
                <a:ea typeface="+mn-ea"/>
                <a:cs typeface="+mn-cs"/>
                <a:sym typeface="Quattrocento Sans"/>
              </a:rPr>
              <a:t>FONT TYPEFACE &amp; SIZE</a:t>
            </a:r>
            <a:endParaRPr lang="en-IE" sz="3600" baseline="0" dirty="0">
              <a:solidFill>
                <a:schemeClr val="bg1"/>
              </a:solidFill>
              <a:latin typeface="+mn-lt"/>
              <a:ea typeface="Quattrocento Sans"/>
              <a:cs typeface="Quattrocento Sans"/>
              <a:sym typeface="Quattrocento Sans"/>
            </a:endParaRPr>
          </a:p>
        </p:txBody>
      </p:sp>
      <p:sp>
        <p:nvSpPr>
          <p:cNvPr id="8" name="Rectangle 7"/>
          <p:cNvSpPr/>
          <p:nvPr userDrawn="1"/>
        </p:nvSpPr>
        <p:spPr>
          <a:xfrm>
            <a:off x="7347983" y="564843"/>
            <a:ext cx="4589207" cy="4708981"/>
          </a:xfrm>
          <a:prstGeom prst="rect">
            <a:avLst/>
          </a:prstGeom>
        </p:spPr>
        <p:txBody>
          <a:bodyPr wrap="square">
            <a:spAutoFit/>
          </a:bodyPr>
          <a:lstStyle/>
          <a:p>
            <a:pPr fontAlgn="base"/>
            <a:r>
              <a:rPr lang="en-IE" sz="3000" b="0" i="0" u="none" strike="noStrike" kern="1200" dirty="0">
                <a:solidFill>
                  <a:schemeClr val="bg1"/>
                </a:solidFill>
                <a:effectLst/>
                <a:latin typeface="+mn-lt"/>
                <a:ea typeface="+mn-ea"/>
                <a:cs typeface="+mn-cs"/>
              </a:rPr>
              <a:t>PLEASE</a:t>
            </a:r>
            <a:r>
              <a:rPr lang="en-IE" sz="3000" b="0" i="0" u="none" strike="noStrike" kern="1200" baseline="0" dirty="0">
                <a:solidFill>
                  <a:schemeClr val="bg1"/>
                </a:solidFill>
                <a:effectLst/>
                <a:latin typeface="+mn-lt"/>
                <a:ea typeface="+mn-ea"/>
                <a:cs typeface="+mn-cs"/>
              </a:rPr>
              <a:t> ENSURE TO KEEP FONTS AS PER THE LAYOUT</a:t>
            </a:r>
            <a:endParaRPr lang="en-IE" sz="3000" b="0" i="0" u="none" strike="noStrike" kern="1200" dirty="0">
              <a:solidFill>
                <a:schemeClr val="bg1"/>
              </a:solidFill>
              <a:effectLst/>
              <a:latin typeface="+mn-lt"/>
              <a:ea typeface="+mn-ea"/>
              <a:cs typeface="+mn-cs"/>
            </a:endParaRPr>
          </a:p>
          <a:p>
            <a:pPr fontAlgn="base"/>
            <a:endParaRPr lang="en-IE" sz="3000" b="0" i="0" u="none" strike="noStrike" kern="1200" dirty="0">
              <a:solidFill>
                <a:schemeClr val="bg1"/>
              </a:solidFill>
              <a:effectLst/>
              <a:latin typeface="+mn-lt"/>
              <a:ea typeface="+mn-ea"/>
              <a:cs typeface="+mn-cs"/>
            </a:endParaRPr>
          </a:p>
          <a:p>
            <a:pPr marL="0" lvl="0" indent="0" algn="l" rtl="0">
              <a:spcBef>
                <a:spcPts val="0"/>
              </a:spcBef>
              <a:spcAft>
                <a:spcPts val="0"/>
              </a:spcAft>
              <a:buClr>
                <a:schemeClr val="dk1"/>
              </a:buClr>
              <a:buSzPts val="1100"/>
              <a:buFont typeface="Arial"/>
              <a:buNone/>
            </a:pPr>
            <a:r>
              <a:rPr lang="en-IE" sz="3000" b="0" i="0" u="none" strike="noStrike" kern="1200" dirty="0">
                <a:solidFill>
                  <a:schemeClr val="bg1"/>
                </a:solidFill>
                <a:effectLst/>
                <a:latin typeface="+mn-lt"/>
                <a:ea typeface="+mn-ea"/>
                <a:cs typeface="+mn-cs"/>
              </a:rPr>
              <a:t>48 point </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Divider</a:t>
            </a:r>
            <a:r>
              <a:rPr lang="en-IE" sz="3000" b="0" i="0" u="none" strike="noStrike" kern="1200" baseline="0" dirty="0">
                <a:solidFill>
                  <a:schemeClr val="bg1"/>
                </a:solidFill>
                <a:effectLst/>
                <a:latin typeface="+mn-lt"/>
                <a:ea typeface="+mn-ea"/>
                <a:cs typeface="+mn-cs"/>
              </a:rPr>
              <a:t> Slides</a:t>
            </a:r>
          </a:p>
          <a:p>
            <a:pPr marL="0" lvl="0" indent="0" algn="l" rtl="0">
              <a:spcBef>
                <a:spcPts val="0"/>
              </a:spcBef>
              <a:spcAft>
                <a:spcPts val="0"/>
              </a:spcAft>
              <a:buClr>
                <a:schemeClr val="dk1"/>
              </a:buClr>
              <a:buSzPts val="1100"/>
              <a:buFont typeface="Arial"/>
              <a:buNone/>
            </a:pPr>
            <a:endParaRPr lang="en-IE" sz="1000" b="1" baseline="0" dirty="0">
              <a:solidFill>
                <a:schemeClr val="bg1"/>
              </a:solidFill>
              <a:latin typeface="+mn-lt"/>
              <a:ea typeface="Quattrocento Sans"/>
              <a:cs typeface="Quattrocento Sans"/>
              <a:sym typeface="Quattrocento San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36 point</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Title Heading</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30 point</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Sub-Titles</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	</a:t>
            </a:r>
            <a:r>
              <a:rPr lang="en-IE" sz="3000" b="0" i="0" u="none" strike="noStrike" kern="1200" baseline="0" dirty="0">
                <a:solidFill>
                  <a:schemeClr val="bg1"/>
                </a:solidFill>
                <a:effectLst/>
                <a:latin typeface="+mn-lt"/>
                <a:ea typeface="+mn-ea"/>
                <a:cs typeface="+mn-cs"/>
              </a:rPr>
              <a:t>       </a:t>
            </a:r>
            <a:r>
              <a:rPr lang="en-IE" sz="3000" b="0" i="0" u="none" strike="noStrike" kern="1200" dirty="0">
                <a:solidFill>
                  <a:schemeClr val="bg1"/>
                </a:solidFill>
                <a:effectLst/>
                <a:latin typeface="+mn-lt"/>
                <a:ea typeface="+mn-ea"/>
                <a:cs typeface="+mn-cs"/>
              </a:rPr>
              <a:t>- Quotes	</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24 point</a:t>
            </a:r>
            <a:r>
              <a:rPr lang="en-IE" sz="3000" b="0" i="0" u="none" strike="noStrike" kern="1200" baseline="0" dirty="0">
                <a:solidFill>
                  <a:schemeClr val="bg1"/>
                </a:solidFill>
                <a:effectLst/>
                <a:latin typeface="+mn-lt"/>
                <a:ea typeface="+mn-ea"/>
                <a:cs typeface="+mn-cs"/>
              </a:rPr>
              <a:t>  -  </a:t>
            </a:r>
            <a:r>
              <a:rPr lang="en-IE" sz="3000" b="0" i="0" u="none" strike="noStrike" kern="1200" baseline="0" dirty="0">
                <a:solidFill>
                  <a:schemeClr val="bg1"/>
                </a:solidFill>
                <a:effectLst/>
                <a:latin typeface="+mn-lt"/>
                <a:ea typeface="Quattrocento Sans"/>
                <a:cs typeface="Quattrocento Sans"/>
                <a:sym typeface="Quattrocento Sans"/>
              </a:rPr>
              <a:t>Main </a:t>
            </a:r>
            <a:r>
              <a:rPr lang="en-IE" sz="3000" b="0" i="0" u="none" strike="noStrike" kern="1200" dirty="0">
                <a:solidFill>
                  <a:schemeClr val="bg1"/>
                </a:solidFill>
                <a:effectLst/>
                <a:latin typeface="+mn-lt"/>
                <a:ea typeface="+mn-ea"/>
                <a:cs typeface="+mn-cs"/>
              </a:rPr>
              <a:t>Text Body </a:t>
            </a:r>
            <a:endParaRPr lang="en-US" sz="3000" dirty="0">
              <a:solidFill>
                <a:schemeClr val="bg1"/>
              </a:solidFill>
            </a:endParaRPr>
          </a:p>
          <a:p>
            <a:pPr fontAlgn="base"/>
            <a:endParaRPr lang="en-IE" sz="3000" b="0" i="0" u="none" strike="noStrike" kern="1200" dirty="0">
              <a:solidFill>
                <a:schemeClr val="bg1"/>
              </a:solidFill>
              <a:effectLst/>
              <a:latin typeface="+mn-lt"/>
              <a:ea typeface="+mn-ea"/>
              <a:cs typeface="+mn-cs"/>
            </a:endParaRPr>
          </a:p>
        </p:txBody>
      </p:sp>
      <p:sp>
        <p:nvSpPr>
          <p:cNvPr id="9" name="Rectangle 8"/>
          <p:cNvSpPr/>
          <p:nvPr userDrawn="1"/>
        </p:nvSpPr>
        <p:spPr>
          <a:xfrm>
            <a:off x="424669" y="2014904"/>
            <a:ext cx="5845501" cy="2492990"/>
          </a:xfrm>
          <a:prstGeom prst="rect">
            <a:avLst/>
          </a:prstGeom>
        </p:spPr>
        <p:txBody>
          <a:bodyPr wrap="square">
            <a:spAutoFit/>
          </a:bodyPr>
          <a:lstStyle/>
          <a:p>
            <a:pPr marL="0" marR="0" indent="0" algn="l" defTabSz="914400" rtl="0" eaLnBrk="1" fontAlgn="base" latinLnBrk="0" hangingPunct="1">
              <a:lnSpc>
                <a:spcPct val="100000"/>
              </a:lnSpc>
              <a:spcBef>
                <a:spcPts val="0"/>
              </a:spcBef>
              <a:spcAft>
                <a:spcPts val="0"/>
              </a:spcAft>
              <a:buClrTx/>
              <a:buSzTx/>
              <a:buFontTx/>
              <a:buNone/>
              <a:tabLst/>
              <a:defRPr/>
            </a:pPr>
            <a:r>
              <a:rPr lang="en-IE" sz="2400" b="0" i="0" u="none" strike="noStrike" kern="1200" baseline="0" dirty="0">
                <a:solidFill>
                  <a:schemeClr val="bg1"/>
                </a:solidFill>
                <a:effectLst/>
                <a:latin typeface="+mn-lt"/>
                <a:ea typeface="+mn-ea"/>
                <a:cs typeface="+mn-cs"/>
                <a:sym typeface="Quattrocento Sans"/>
              </a:rPr>
              <a:t>Please ensure to keep the font sizes set as per the slide layouts. The font used throughout the </a:t>
            </a:r>
            <a:r>
              <a:rPr lang="en-IE" sz="2400" b="1" i="0" u="none" strike="noStrike" kern="1200" baseline="0" dirty="0">
                <a:solidFill>
                  <a:schemeClr val="bg1"/>
                </a:solidFill>
                <a:effectLst/>
                <a:latin typeface="+mn-lt"/>
                <a:ea typeface="+mn-ea"/>
                <a:cs typeface="+mn-cs"/>
                <a:sym typeface="Quattrocento Sans"/>
              </a:rPr>
              <a:t>Epic Stays </a:t>
            </a:r>
            <a:r>
              <a:rPr lang="en-IE" sz="2400" b="0" i="0" u="none" strike="noStrike" kern="1200" baseline="0" dirty="0">
                <a:solidFill>
                  <a:schemeClr val="bg1"/>
                </a:solidFill>
                <a:effectLst/>
                <a:latin typeface="+mn-lt"/>
                <a:ea typeface="+mn-ea"/>
                <a:cs typeface="+mn-cs"/>
                <a:sym typeface="Quattrocento Sans"/>
              </a:rPr>
              <a:t>PowerPoint is</a:t>
            </a:r>
            <a:r>
              <a:rPr lang="is-IS" sz="2400" b="0" i="0" u="none" strike="noStrike" kern="1200" baseline="0" dirty="0">
                <a:solidFill>
                  <a:schemeClr val="bg1"/>
                </a:solidFill>
                <a:effectLst/>
                <a:latin typeface="+mn-lt"/>
                <a:ea typeface="+mn-ea"/>
                <a:cs typeface="+mn-cs"/>
                <a:sym typeface="Quattrocento Sans"/>
              </a:rPr>
              <a:t>….</a:t>
            </a:r>
          </a:p>
          <a:p>
            <a:pPr marL="0" marR="0" indent="0" algn="l" defTabSz="914400" rtl="0" eaLnBrk="1" fontAlgn="base" latinLnBrk="0" hangingPunct="1">
              <a:lnSpc>
                <a:spcPct val="100000"/>
              </a:lnSpc>
              <a:spcBef>
                <a:spcPts val="0"/>
              </a:spcBef>
              <a:spcAft>
                <a:spcPts val="0"/>
              </a:spcAft>
              <a:buClrTx/>
              <a:buSzTx/>
              <a:buFontTx/>
              <a:buNone/>
              <a:tabLst/>
              <a:defRPr/>
            </a:pPr>
            <a:endParaRPr lang="en-IE" sz="2400" b="0" i="0" u="none" strike="noStrike" kern="1200" baseline="0" dirty="0">
              <a:solidFill>
                <a:schemeClr val="bg1"/>
              </a:solidFill>
              <a:effectLst/>
              <a:latin typeface="+mn-lt"/>
              <a:ea typeface="+mn-ea"/>
              <a:cs typeface="+mn-cs"/>
              <a:sym typeface="Quattrocento Sans"/>
            </a:endParaRPr>
          </a:p>
          <a:p>
            <a:pPr fontAlgn="base"/>
            <a:endParaRPr lang="en-IE" sz="2400" b="0" i="0" u="none" strike="noStrike" kern="1200" baseline="0" dirty="0">
              <a:solidFill>
                <a:schemeClr val="bg1"/>
              </a:solidFill>
              <a:effectLst/>
              <a:latin typeface="+mn-lt"/>
              <a:ea typeface="+mn-ea"/>
              <a:cs typeface="+mn-cs"/>
              <a:sym typeface="Quattrocento Sans"/>
            </a:endParaRPr>
          </a:p>
          <a:p>
            <a:pPr fontAlgn="base"/>
            <a:r>
              <a:rPr lang="en-IE" sz="3600" b="1" i="1" baseline="0" dirty="0">
                <a:solidFill>
                  <a:schemeClr val="bg1"/>
                </a:solidFill>
                <a:latin typeface="+mn-lt"/>
                <a:ea typeface="Quattrocento Sans"/>
                <a:cs typeface="Quattrocento Sans"/>
                <a:sym typeface="Quattrocento Sans"/>
              </a:rPr>
              <a:t>Calibri</a:t>
            </a:r>
            <a:endParaRPr lang="en-IE" sz="3600" baseline="0" dirty="0">
              <a:solidFill>
                <a:schemeClr val="bg1"/>
              </a:solidFill>
              <a:latin typeface="+mn-lt"/>
              <a:ea typeface="Quattrocento Sans"/>
              <a:cs typeface="Quattrocento Sans"/>
              <a:sym typeface="Quattrocento Sans"/>
            </a:endParaRPr>
          </a:p>
        </p:txBody>
      </p:sp>
      <p:cxnSp>
        <p:nvCxnSpPr>
          <p:cNvPr id="10" name="Straight Connector 9"/>
          <p:cNvCxnSpPr/>
          <p:nvPr userDrawn="1"/>
        </p:nvCxnSpPr>
        <p:spPr>
          <a:xfrm>
            <a:off x="7098716" y="-1"/>
            <a:ext cx="0" cy="55404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flipH="1">
            <a:off x="1" y="1620217"/>
            <a:ext cx="709871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Rectangle 11"/>
          <p:cNvSpPr/>
          <p:nvPr userDrawn="1"/>
        </p:nvSpPr>
        <p:spPr>
          <a:xfrm>
            <a:off x="0" y="5968370"/>
            <a:ext cx="12192000" cy="461665"/>
          </a:xfrm>
          <a:prstGeom prst="rect">
            <a:avLst/>
          </a:prstGeom>
        </p:spPr>
        <p:txBody>
          <a:bodyPr wrap="square">
            <a:spAutoFit/>
          </a:bodyPr>
          <a:lstStyle/>
          <a:p>
            <a:pPr algn="ctr"/>
            <a:r>
              <a:rPr lang="en-IE" sz="2400" kern="1200" dirty="0">
                <a:solidFill>
                  <a:schemeClr val="bg1"/>
                </a:solidFill>
                <a:effectLst/>
                <a:latin typeface="+mn-lt"/>
                <a:ea typeface="+mn-ea"/>
                <a:cs typeface="+mn-cs"/>
              </a:rPr>
              <a:t>*** </a:t>
            </a:r>
            <a:r>
              <a:rPr lang="en-IE" sz="2400" b="1" kern="1200" dirty="0">
                <a:solidFill>
                  <a:schemeClr val="bg1"/>
                </a:solidFill>
                <a:effectLst/>
                <a:latin typeface="+mn-lt"/>
                <a:ea typeface="+mn-ea"/>
                <a:cs typeface="+mn-cs"/>
              </a:rPr>
              <a:t>PLEASE DELETE THIS INSTRUCTION SLIDE BEFORE PRESENTING FINAL PRESENTATION </a:t>
            </a:r>
            <a:r>
              <a:rPr lang="en-IE" sz="2400" kern="1200" dirty="0">
                <a:solidFill>
                  <a:schemeClr val="bg1"/>
                </a:solidFill>
                <a:effectLst/>
                <a:latin typeface="+mn-lt"/>
                <a:ea typeface="+mn-ea"/>
                <a:cs typeface="+mn-cs"/>
              </a:rPr>
              <a:t>*** </a:t>
            </a:r>
            <a:endParaRPr lang="en-US" sz="2400" kern="1200" dirty="0">
              <a:solidFill>
                <a:schemeClr val="bg1"/>
              </a:solidFill>
              <a:effectLst/>
              <a:latin typeface="+mn-lt"/>
              <a:ea typeface="+mn-ea"/>
              <a:cs typeface="+mn-cs"/>
            </a:endParaRPr>
          </a:p>
        </p:txBody>
      </p:sp>
      <p:cxnSp>
        <p:nvCxnSpPr>
          <p:cNvPr id="13" name="Straight Connector 12"/>
          <p:cNvCxnSpPr/>
          <p:nvPr userDrawn="1"/>
        </p:nvCxnSpPr>
        <p:spPr>
          <a:xfrm flipH="1">
            <a:off x="2" y="5540407"/>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16543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Quote Slide">
    <p:spTree>
      <p:nvGrpSpPr>
        <p:cNvPr id="1" name=""/>
        <p:cNvGrpSpPr/>
        <p:nvPr/>
      </p:nvGrpSpPr>
      <p:grpSpPr>
        <a:xfrm>
          <a:off x="0" y="0"/>
          <a:ext cx="0" cy="0"/>
          <a:chOff x="0" y="0"/>
          <a:chExt cx="0" cy="0"/>
        </a:xfrm>
      </p:grpSpPr>
      <p:sp>
        <p:nvSpPr>
          <p:cNvPr id="9" name="object 3">
            <a:extLst>
              <a:ext uri="{FF2B5EF4-FFF2-40B4-BE49-F238E27FC236}">
                <a16:creationId xmlns:a16="http://schemas.microsoft.com/office/drawing/2014/main" id="{4F9F12E3-9E6B-1207-AA65-41EE5B4D3570}"/>
              </a:ext>
            </a:extLst>
          </p:cNvPr>
          <p:cNvSpPr/>
          <p:nvPr userDrawn="1"/>
        </p:nvSpPr>
        <p:spPr>
          <a:xfrm>
            <a:off x="-1" y="6412501"/>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3" name="Freeform 2">
            <a:extLst>
              <a:ext uri="{FF2B5EF4-FFF2-40B4-BE49-F238E27FC236}">
                <a16:creationId xmlns:a16="http://schemas.microsoft.com/office/drawing/2014/main" id="{5ABBE625-B4FC-E0F5-9631-227F03A092F2}"/>
              </a:ext>
            </a:extLst>
          </p:cNvPr>
          <p:cNvSpPr/>
          <p:nvPr userDrawn="1"/>
        </p:nvSpPr>
        <p:spPr>
          <a:xfrm rot="16200000">
            <a:off x="8074538" y="-314471"/>
            <a:ext cx="3301014" cy="4961622"/>
          </a:xfrm>
          <a:custGeom>
            <a:avLst/>
            <a:gdLst>
              <a:gd name="connsiteX0" fmla="*/ 1447195 w 2894389"/>
              <a:gd name="connsiteY0" fmla="*/ 0 h 4350442"/>
              <a:gd name="connsiteX1" fmla="*/ 2894389 w 2894389"/>
              <a:gd name="connsiteY1" fmla="*/ 1446859 h 4350442"/>
              <a:gd name="connsiteX2" fmla="*/ 2891369 w 2894389"/>
              <a:gd name="connsiteY2" fmla="*/ 1528415 h 4350442"/>
              <a:gd name="connsiteX3" fmla="*/ 2894389 w 2894389"/>
              <a:gd name="connsiteY3" fmla="*/ 1528415 h 4350442"/>
              <a:gd name="connsiteX4" fmla="*/ 2894389 w 2894389"/>
              <a:gd name="connsiteY4" fmla="*/ 4350442 h 4350442"/>
              <a:gd name="connsiteX5" fmla="*/ 0 w 2894389"/>
              <a:gd name="connsiteY5" fmla="*/ 4350442 h 4350442"/>
              <a:gd name="connsiteX6" fmla="*/ 0 w 2894389"/>
              <a:gd name="connsiteY6" fmla="*/ 1528415 h 4350442"/>
              <a:gd name="connsiteX7" fmla="*/ 3020 w 2894389"/>
              <a:gd name="connsiteY7" fmla="*/ 1528415 h 4350442"/>
              <a:gd name="connsiteX8" fmla="*/ 0 w 2894389"/>
              <a:gd name="connsiteY8" fmla="*/ 1446859 h 4350442"/>
              <a:gd name="connsiteX9" fmla="*/ 1447195 w 2894389"/>
              <a:gd name="connsiteY9" fmla="*/ 0 h 435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4389" h="4350442">
                <a:moveTo>
                  <a:pt x="1447195" y="0"/>
                </a:moveTo>
                <a:cubicBezTo>
                  <a:pt x="2247834" y="0"/>
                  <a:pt x="2894389" y="649427"/>
                  <a:pt x="2894389" y="1446859"/>
                </a:cubicBezTo>
                <a:cubicBezTo>
                  <a:pt x="2894389" y="1474044"/>
                  <a:pt x="2894389" y="1504251"/>
                  <a:pt x="2891369" y="1528415"/>
                </a:cubicBezTo>
                <a:lnTo>
                  <a:pt x="2894389" y="1528415"/>
                </a:lnTo>
                <a:lnTo>
                  <a:pt x="2894389" y="4350442"/>
                </a:lnTo>
                <a:lnTo>
                  <a:pt x="0" y="4350442"/>
                </a:lnTo>
                <a:lnTo>
                  <a:pt x="0" y="1528415"/>
                </a:lnTo>
                <a:lnTo>
                  <a:pt x="3020" y="1528415"/>
                </a:lnTo>
                <a:cubicBezTo>
                  <a:pt x="0" y="1501231"/>
                  <a:pt x="0" y="1474044"/>
                  <a:pt x="0" y="1446859"/>
                </a:cubicBezTo>
                <a:cubicBezTo>
                  <a:pt x="0" y="646404"/>
                  <a:pt x="646554" y="0"/>
                  <a:pt x="1447195" y="0"/>
                </a:cubicBezTo>
                <a:close/>
              </a:path>
            </a:pathLst>
          </a:custGeom>
          <a:solidFill>
            <a:srgbClr val="459597"/>
          </a:solidFill>
          <a:ln w="15768" cap="flat">
            <a:noFill/>
            <a:prstDash val="solid"/>
            <a:miter/>
          </a:ln>
        </p:spPr>
        <p:txBody>
          <a:bodyPr wrap="square" rtlCol="0" anchor="ctr">
            <a:noAutofit/>
          </a:bodyPr>
          <a:lstStyle/>
          <a:p>
            <a:endParaRPr lang="en-US" dirty="0"/>
          </a:p>
        </p:txBody>
      </p:sp>
      <p:sp>
        <p:nvSpPr>
          <p:cNvPr id="11" name="Freeform 10">
            <a:extLst>
              <a:ext uri="{FF2B5EF4-FFF2-40B4-BE49-F238E27FC236}">
                <a16:creationId xmlns:a16="http://schemas.microsoft.com/office/drawing/2014/main" id="{0B5D6D88-2D5A-06E0-02B3-1A9F231FB937}"/>
              </a:ext>
            </a:extLst>
          </p:cNvPr>
          <p:cNvSpPr>
            <a:spLocks noGrp="1"/>
          </p:cNvSpPr>
          <p:nvPr>
            <p:ph type="pic" sz="quarter" idx="40"/>
          </p:nvPr>
        </p:nvSpPr>
        <p:spPr>
          <a:xfrm>
            <a:off x="-2" y="738183"/>
            <a:ext cx="8902587" cy="5921497"/>
          </a:xfrm>
          <a:custGeom>
            <a:avLst/>
            <a:gdLst>
              <a:gd name="connsiteX0" fmla="*/ 0 w 8902587"/>
              <a:gd name="connsiteY0" fmla="*/ 0 h 5921497"/>
              <a:gd name="connsiteX1" fmla="*/ 1 w 8902587"/>
              <a:gd name="connsiteY1" fmla="*/ 0 h 5921497"/>
              <a:gd name="connsiteX2" fmla="*/ 265045 w 8902587"/>
              <a:gd name="connsiteY2" fmla="*/ 0 h 5921497"/>
              <a:gd name="connsiteX3" fmla="*/ 3108312 w 8902587"/>
              <a:gd name="connsiteY3" fmla="*/ 0 h 5921497"/>
              <a:gd name="connsiteX4" fmla="*/ 3108312 w 8902587"/>
              <a:gd name="connsiteY4" fmla="*/ 6178 h 5921497"/>
              <a:gd name="connsiteX5" fmla="*/ 3212362 w 8902587"/>
              <a:gd name="connsiteY5" fmla="*/ 772 h 5921497"/>
              <a:gd name="connsiteX6" fmla="*/ 3289433 w 8902587"/>
              <a:gd name="connsiteY6" fmla="*/ 200 h 5921497"/>
              <a:gd name="connsiteX7" fmla="*/ 3289414 w 8902587"/>
              <a:gd name="connsiteY7" fmla="*/ 0 h 5921497"/>
              <a:gd name="connsiteX8" fmla="*/ 3316414 w 8902587"/>
              <a:gd name="connsiteY8" fmla="*/ 0 h 5921497"/>
              <a:gd name="connsiteX9" fmla="*/ 5781601 w 8902587"/>
              <a:gd name="connsiteY9" fmla="*/ 0 h 5921497"/>
              <a:gd name="connsiteX10" fmla="*/ 5781601 w 8902587"/>
              <a:gd name="connsiteY10" fmla="*/ 6178 h 5921497"/>
              <a:gd name="connsiteX11" fmla="*/ 5948453 w 8902587"/>
              <a:gd name="connsiteY11" fmla="*/ 0 h 5921497"/>
              <a:gd name="connsiteX12" fmla="*/ 7360642 w 8902587"/>
              <a:gd name="connsiteY12" fmla="*/ 356780 h 5921497"/>
              <a:gd name="connsiteX13" fmla="*/ 7560039 w 8902587"/>
              <a:gd name="connsiteY13" fmla="*/ 477806 h 5921497"/>
              <a:gd name="connsiteX14" fmla="*/ 7540195 w 8902587"/>
              <a:gd name="connsiteY14" fmla="*/ 504311 h 5921497"/>
              <a:gd name="connsiteX15" fmla="*/ 7257884 w 8902587"/>
              <a:gd name="connsiteY15" fmla="*/ 1427814 h 5921497"/>
              <a:gd name="connsiteX16" fmla="*/ 8739034 w 8902587"/>
              <a:gd name="connsiteY16" fmla="*/ 3069818 h 5921497"/>
              <a:gd name="connsiteX17" fmla="*/ 8902587 w 8902587"/>
              <a:gd name="connsiteY17" fmla="*/ 3078048 h 5921497"/>
              <a:gd name="connsiteX18" fmla="*/ 8893195 w 8902587"/>
              <a:gd name="connsiteY18" fmla="*/ 3263933 h 5921497"/>
              <a:gd name="connsiteX19" fmla="*/ 5948453 w 8902587"/>
              <a:gd name="connsiteY19" fmla="*/ 5921497 h 5921497"/>
              <a:gd name="connsiteX20" fmla="*/ 5781601 w 8902587"/>
              <a:gd name="connsiteY20" fmla="*/ 5915319 h 5921497"/>
              <a:gd name="connsiteX21" fmla="*/ 5781601 w 8902587"/>
              <a:gd name="connsiteY21" fmla="*/ 5921497 h 5921497"/>
              <a:gd name="connsiteX22" fmla="*/ 3316414 w 8902587"/>
              <a:gd name="connsiteY22" fmla="*/ 5921497 h 5921497"/>
              <a:gd name="connsiteX23" fmla="*/ 3303482 w 8902587"/>
              <a:gd name="connsiteY23" fmla="*/ 5921497 h 5921497"/>
              <a:gd name="connsiteX24" fmla="*/ 3303482 w 8902587"/>
              <a:gd name="connsiteY24" fmla="*/ 5921404 h 5921497"/>
              <a:gd name="connsiteX25" fmla="*/ 3209472 w 8902587"/>
              <a:gd name="connsiteY25" fmla="*/ 5920725 h 5921497"/>
              <a:gd name="connsiteX26" fmla="*/ 3108312 w 8902587"/>
              <a:gd name="connsiteY26" fmla="*/ 5915319 h 5921497"/>
              <a:gd name="connsiteX27" fmla="*/ 3108312 w 8902587"/>
              <a:gd name="connsiteY27" fmla="*/ 5921497 h 5921497"/>
              <a:gd name="connsiteX28" fmla="*/ 2959697 w 8902587"/>
              <a:gd name="connsiteY28" fmla="*/ 5921497 h 5921497"/>
              <a:gd name="connsiteX29" fmla="*/ 2959697 w 8902587"/>
              <a:gd name="connsiteY29" fmla="*/ 5674318 h 5921497"/>
              <a:gd name="connsiteX30" fmla="*/ 265045 w 8902587"/>
              <a:gd name="connsiteY30" fmla="*/ 5674318 h 5921497"/>
              <a:gd name="connsiteX31" fmla="*/ 17546 w 8902587"/>
              <a:gd name="connsiteY31" fmla="*/ 5674318 h 5921497"/>
              <a:gd name="connsiteX32" fmla="*/ 0 w 8902587"/>
              <a:gd name="connsiteY32" fmla="*/ 5674318 h 5921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8902587" h="5921497">
                <a:moveTo>
                  <a:pt x="0" y="0"/>
                </a:moveTo>
                <a:lnTo>
                  <a:pt x="1" y="0"/>
                </a:lnTo>
                <a:lnTo>
                  <a:pt x="265045" y="0"/>
                </a:lnTo>
                <a:lnTo>
                  <a:pt x="3108312" y="0"/>
                </a:lnTo>
                <a:lnTo>
                  <a:pt x="3108312" y="6178"/>
                </a:lnTo>
                <a:cubicBezTo>
                  <a:pt x="3142994" y="3089"/>
                  <a:pt x="3177678" y="1545"/>
                  <a:pt x="3212362" y="772"/>
                </a:cubicBezTo>
                <a:lnTo>
                  <a:pt x="3289433" y="200"/>
                </a:lnTo>
                <a:lnTo>
                  <a:pt x="3289414" y="0"/>
                </a:lnTo>
                <a:lnTo>
                  <a:pt x="3316414" y="0"/>
                </a:lnTo>
                <a:lnTo>
                  <a:pt x="5781601" y="0"/>
                </a:lnTo>
                <a:lnTo>
                  <a:pt x="5781601" y="6178"/>
                </a:lnTo>
                <a:cubicBezTo>
                  <a:pt x="5837215" y="0"/>
                  <a:pt x="5892836" y="0"/>
                  <a:pt x="5948453" y="0"/>
                </a:cubicBezTo>
                <a:cubicBezTo>
                  <a:pt x="6460207" y="0"/>
                  <a:pt x="6941183" y="129176"/>
                  <a:pt x="7360642" y="356780"/>
                </a:cubicBezTo>
                <a:lnTo>
                  <a:pt x="7560039" y="477806"/>
                </a:lnTo>
                <a:lnTo>
                  <a:pt x="7540195" y="504311"/>
                </a:lnTo>
                <a:cubicBezTo>
                  <a:pt x="7362040" y="767687"/>
                  <a:pt x="7257884" y="1085395"/>
                  <a:pt x="7257884" y="1427814"/>
                </a:cubicBezTo>
                <a:cubicBezTo>
                  <a:pt x="7257884" y="2283865"/>
                  <a:pt x="7905828" y="2985462"/>
                  <a:pt x="8739034" y="3069818"/>
                </a:cubicBezTo>
                <a:lnTo>
                  <a:pt x="8902587" y="3078048"/>
                </a:lnTo>
                <a:lnTo>
                  <a:pt x="8893195" y="3263933"/>
                </a:lnTo>
                <a:cubicBezTo>
                  <a:pt x="8741253" y="4758918"/>
                  <a:pt x="7477918" y="5921497"/>
                  <a:pt x="5948453" y="5921497"/>
                </a:cubicBezTo>
                <a:cubicBezTo>
                  <a:pt x="5892836" y="5921497"/>
                  <a:pt x="5831037" y="5921497"/>
                  <a:pt x="5781601" y="5915319"/>
                </a:cubicBezTo>
                <a:lnTo>
                  <a:pt x="5781601" y="5921497"/>
                </a:lnTo>
                <a:lnTo>
                  <a:pt x="3316414" y="5921497"/>
                </a:lnTo>
                <a:lnTo>
                  <a:pt x="3303482" y="5921497"/>
                </a:lnTo>
                <a:lnTo>
                  <a:pt x="3303482" y="5921404"/>
                </a:lnTo>
                <a:lnTo>
                  <a:pt x="3209472" y="5920725"/>
                </a:lnTo>
                <a:cubicBezTo>
                  <a:pt x="3173825" y="5919953"/>
                  <a:pt x="3139141" y="5918408"/>
                  <a:pt x="3108312" y="5915319"/>
                </a:cubicBezTo>
                <a:lnTo>
                  <a:pt x="3108312" y="5921497"/>
                </a:lnTo>
                <a:lnTo>
                  <a:pt x="2959697" y="5921497"/>
                </a:lnTo>
                <a:lnTo>
                  <a:pt x="2959697" y="5674318"/>
                </a:lnTo>
                <a:lnTo>
                  <a:pt x="265045" y="5674318"/>
                </a:lnTo>
                <a:lnTo>
                  <a:pt x="17546" y="5674318"/>
                </a:lnTo>
                <a:lnTo>
                  <a:pt x="0" y="5674318"/>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a:p>
        </p:txBody>
      </p:sp>
      <p:sp>
        <p:nvSpPr>
          <p:cNvPr id="7" name="Text Placeholder 23">
            <a:extLst>
              <a:ext uri="{FF2B5EF4-FFF2-40B4-BE49-F238E27FC236}">
                <a16:creationId xmlns:a16="http://schemas.microsoft.com/office/drawing/2014/main" id="{2A926F5D-FEF2-8016-4BC8-BE9E9A8F08BE}"/>
              </a:ext>
            </a:extLst>
          </p:cNvPr>
          <p:cNvSpPr>
            <a:spLocks noGrp="1"/>
          </p:cNvSpPr>
          <p:nvPr>
            <p:ph type="body" sz="quarter" idx="13" hasCustomPrompt="1"/>
          </p:nvPr>
        </p:nvSpPr>
        <p:spPr>
          <a:xfrm>
            <a:off x="7403571" y="836950"/>
            <a:ext cx="4802284" cy="2547025"/>
          </a:xfrm>
          <a:prstGeom prst="rect">
            <a:avLst/>
          </a:prstGeom>
        </p:spPr>
        <p:txBody>
          <a:bodyPr anchor="ctr">
            <a:normAutofit/>
          </a:bodyPr>
          <a:lstStyle>
            <a:lvl1pPr marL="0" indent="0" algn="ctr">
              <a:lnSpc>
                <a:spcPct val="100000"/>
              </a:lnSpc>
              <a:spcBef>
                <a:spcPts val="0"/>
              </a:spcBef>
              <a:buNone/>
              <a:defRPr sz="3000" i="1" baseline="0">
                <a:solidFill>
                  <a:schemeClr val="bg1"/>
                </a:solidFill>
                <a:latin typeface="+mn-lt"/>
              </a:defRPr>
            </a:lvl1pPr>
          </a:lstStyle>
          <a:p>
            <a:pPr lvl="0"/>
            <a:r>
              <a:rPr lang="en-US" dirty="0"/>
              <a:t>Quote Slide</a:t>
            </a:r>
          </a:p>
        </p:txBody>
      </p:sp>
      <p:sp>
        <p:nvSpPr>
          <p:cNvPr id="2" name="Slide Number Placeholder 5">
            <a:extLst>
              <a:ext uri="{FF2B5EF4-FFF2-40B4-BE49-F238E27FC236}">
                <a16:creationId xmlns:a16="http://schemas.microsoft.com/office/drawing/2014/main" id="{F969E2E6-9085-C80B-BE9D-CB2BBB65F1BE}"/>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5" name="Text Placeholder 23">
            <a:extLst>
              <a:ext uri="{FF2B5EF4-FFF2-40B4-BE49-F238E27FC236}">
                <a16:creationId xmlns:a16="http://schemas.microsoft.com/office/drawing/2014/main" id="{D692CCB7-11ED-56C3-F2C7-67D936204E5D}"/>
              </a:ext>
            </a:extLst>
          </p:cNvPr>
          <p:cNvSpPr>
            <a:spLocks noGrp="1"/>
          </p:cNvSpPr>
          <p:nvPr>
            <p:ph type="body" sz="quarter" idx="65" hasCustomPrompt="1"/>
          </p:nvPr>
        </p:nvSpPr>
        <p:spPr>
          <a:xfrm>
            <a:off x="6009" y="6412502"/>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98210072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ivider 01">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A2C84A0-B72A-82E6-6B19-BD2F1621EAB4}"/>
              </a:ext>
            </a:extLst>
          </p:cNvPr>
          <p:cNvSpPr/>
          <p:nvPr userDrawn="1"/>
        </p:nvSpPr>
        <p:spPr>
          <a:xfrm>
            <a:off x="11360727" y="4350327"/>
            <a:ext cx="831273" cy="206432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Freeform 4">
            <a:extLst>
              <a:ext uri="{FF2B5EF4-FFF2-40B4-BE49-F238E27FC236}">
                <a16:creationId xmlns:a16="http://schemas.microsoft.com/office/drawing/2014/main" id="{2C3E7FAC-5703-5278-D061-80BC0FD47089}"/>
              </a:ext>
            </a:extLst>
          </p:cNvPr>
          <p:cNvSpPr/>
          <p:nvPr userDrawn="1"/>
        </p:nvSpPr>
        <p:spPr>
          <a:xfrm rot="16200000">
            <a:off x="2998618" y="-2481419"/>
            <a:ext cx="6175269" cy="12192001"/>
          </a:xfrm>
          <a:custGeom>
            <a:avLst/>
            <a:gdLst>
              <a:gd name="connsiteX0" fmla="*/ 5056445 w 5056445"/>
              <a:gd name="connsiteY0" fmla="*/ 1727700 h 7188900"/>
              <a:gd name="connsiteX1" fmla="*/ 5056445 w 5056445"/>
              <a:gd name="connsiteY1" fmla="*/ 4517517 h 7188900"/>
              <a:gd name="connsiteX2" fmla="*/ 5051169 w 5056445"/>
              <a:gd name="connsiteY2" fmla="*/ 4517517 h 7188900"/>
              <a:gd name="connsiteX3" fmla="*/ 5056445 w 5056445"/>
              <a:gd name="connsiteY3" fmla="*/ 4660062 h 7188900"/>
              <a:gd name="connsiteX4" fmla="*/ 2528223 w 5056445"/>
              <a:gd name="connsiteY4" fmla="*/ 7188900 h 7188900"/>
              <a:gd name="connsiteX5" fmla="*/ 1 w 5056445"/>
              <a:gd name="connsiteY5" fmla="*/ 4660062 h 7188900"/>
              <a:gd name="connsiteX6" fmla="*/ 5278 w 5056445"/>
              <a:gd name="connsiteY6" fmla="*/ 4517517 h 7188900"/>
              <a:gd name="connsiteX7" fmla="*/ 1 w 5056445"/>
              <a:gd name="connsiteY7" fmla="*/ 4517517 h 7188900"/>
              <a:gd name="connsiteX8" fmla="*/ 1 w 5056445"/>
              <a:gd name="connsiteY8" fmla="*/ 2932382 h 7188900"/>
              <a:gd name="connsiteX9" fmla="*/ 0 w 5056445"/>
              <a:gd name="connsiteY9" fmla="*/ 2932362 h 7188900"/>
              <a:gd name="connsiteX10" fmla="*/ 1 w 5056445"/>
              <a:gd name="connsiteY10" fmla="*/ 2932253 h 7188900"/>
              <a:gd name="connsiteX11" fmla="*/ 1 w 5056445"/>
              <a:gd name="connsiteY11" fmla="*/ 2789817 h 7188900"/>
              <a:gd name="connsiteX12" fmla="*/ 0 w 5056445"/>
              <a:gd name="connsiteY12" fmla="*/ 2789817 h 7188900"/>
              <a:gd name="connsiteX13" fmla="*/ 0 w 5056445"/>
              <a:gd name="connsiteY13" fmla="*/ 0 h 7188900"/>
              <a:gd name="connsiteX14" fmla="*/ 5056444 w 5056445"/>
              <a:gd name="connsiteY14" fmla="*/ 0 h 7188900"/>
              <a:gd name="connsiteX15" fmla="*/ 5056444 w 5056445"/>
              <a:gd name="connsiteY15" fmla="*/ 1727700 h 7188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056445" h="7188900">
                <a:moveTo>
                  <a:pt x="5056445" y="1727700"/>
                </a:moveTo>
                <a:lnTo>
                  <a:pt x="5056445" y="4517517"/>
                </a:lnTo>
                <a:lnTo>
                  <a:pt x="5051169" y="4517517"/>
                </a:lnTo>
                <a:cubicBezTo>
                  <a:pt x="5056445" y="4565032"/>
                  <a:pt x="5056445" y="4612549"/>
                  <a:pt x="5056445" y="4660062"/>
                </a:cubicBezTo>
                <a:cubicBezTo>
                  <a:pt x="5056445" y="6059108"/>
                  <a:pt x="3926928" y="7188900"/>
                  <a:pt x="2528223" y="7188900"/>
                </a:cubicBezTo>
                <a:cubicBezTo>
                  <a:pt x="1129521" y="7188900"/>
                  <a:pt x="1" y="6053825"/>
                  <a:pt x="1" y="4660062"/>
                </a:cubicBezTo>
                <a:cubicBezTo>
                  <a:pt x="1" y="4612549"/>
                  <a:pt x="1" y="4559752"/>
                  <a:pt x="5278" y="4517517"/>
                </a:cubicBezTo>
                <a:lnTo>
                  <a:pt x="1" y="4517517"/>
                </a:lnTo>
                <a:lnTo>
                  <a:pt x="1" y="2932382"/>
                </a:lnTo>
                <a:lnTo>
                  <a:pt x="0" y="2932362"/>
                </a:lnTo>
                <a:lnTo>
                  <a:pt x="1" y="2932253"/>
                </a:lnTo>
                <a:lnTo>
                  <a:pt x="1" y="2789817"/>
                </a:lnTo>
                <a:lnTo>
                  <a:pt x="0" y="2789817"/>
                </a:lnTo>
                <a:lnTo>
                  <a:pt x="0" y="0"/>
                </a:lnTo>
                <a:lnTo>
                  <a:pt x="5056444" y="0"/>
                </a:lnTo>
                <a:lnTo>
                  <a:pt x="5056444" y="1727700"/>
                </a:lnTo>
                <a:close/>
              </a:path>
            </a:pathLst>
          </a:custGeom>
          <a:noFill/>
          <a:ln w="19050">
            <a:solidFill>
              <a:srgbClr val="E9675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6" name="Text Placeholder 23">
            <a:extLst>
              <a:ext uri="{FF2B5EF4-FFF2-40B4-BE49-F238E27FC236}">
                <a16:creationId xmlns:a16="http://schemas.microsoft.com/office/drawing/2014/main" id="{0D7D5BA7-4F69-404A-9C14-2AAE5C10692D}"/>
              </a:ext>
            </a:extLst>
          </p:cNvPr>
          <p:cNvSpPr>
            <a:spLocks noGrp="1"/>
          </p:cNvSpPr>
          <p:nvPr>
            <p:ph type="body" sz="quarter" idx="16" hasCustomPrompt="1"/>
          </p:nvPr>
        </p:nvSpPr>
        <p:spPr>
          <a:xfrm>
            <a:off x="1619810" y="2472714"/>
            <a:ext cx="6010480" cy="3066422"/>
          </a:xfrm>
          <a:prstGeom prst="rect">
            <a:avLst/>
          </a:prstGeom>
        </p:spPr>
        <p:txBody>
          <a:bodyPr>
            <a:normAutofit/>
          </a:bodyPr>
          <a:lstStyle>
            <a:lvl1pPr marL="0" indent="0" algn="l">
              <a:lnSpc>
                <a:spcPct val="100000"/>
              </a:lnSpc>
              <a:spcBef>
                <a:spcPts val="0"/>
              </a:spcBef>
              <a:buNone/>
              <a:defRPr sz="4800" b="0" i="0">
                <a:solidFill>
                  <a:schemeClr val="bg1"/>
                </a:solidFill>
                <a:latin typeface="+mn-lt"/>
              </a:defRPr>
            </a:lvl1pPr>
          </a:lstStyle>
          <a:p>
            <a:pPr lvl="0"/>
            <a:r>
              <a:rPr lang="en-US" dirty="0"/>
              <a:t>Divider Title</a:t>
            </a:r>
          </a:p>
        </p:txBody>
      </p:sp>
      <p:sp>
        <p:nvSpPr>
          <p:cNvPr id="4" name="Slide Number Placeholder 5">
            <a:extLst>
              <a:ext uri="{FF2B5EF4-FFF2-40B4-BE49-F238E27FC236}">
                <a16:creationId xmlns:a16="http://schemas.microsoft.com/office/drawing/2014/main" id="{D871EDFA-9011-5220-AF61-F5EDA5AB5D66}"/>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Tree>
    <p:extLst>
      <p:ext uri="{BB962C8B-B14F-4D97-AF65-F5344CB8AC3E}">
        <p14:creationId xmlns:p14="http://schemas.microsoft.com/office/powerpoint/2010/main" val="22041214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Divider 01">
    <p:spTree>
      <p:nvGrpSpPr>
        <p:cNvPr id="1" name=""/>
        <p:cNvGrpSpPr/>
        <p:nvPr/>
      </p:nvGrpSpPr>
      <p:grpSpPr>
        <a:xfrm>
          <a:off x="0" y="0"/>
          <a:ext cx="0" cy="0"/>
          <a:chOff x="0" y="0"/>
          <a:chExt cx="0" cy="0"/>
        </a:xfrm>
      </p:grpSpPr>
      <p:sp>
        <p:nvSpPr>
          <p:cNvPr id="12" name="object 3">
            <a:extLst>
              <a:ext uri="{FF2B5EF4-FFF2-40B4-BE49-F238E27FC236}">
                <a16:creationId xmlns:a16="http://schemas.microsoft.com/office/drawing/2014/main" id="{5569F482-B952-C24D-C8D1-E7CA0807340C}"/>
              </a:ext>
            </a:extLst>
          </p:cNvPr>
          <p:cNvSpPr/>
          <p:nvPr userDrawn="1"/>
        </p:nvSpPr>
        <p:spPr>
          <a:xfrm>
            <a:off x="9232269" y="1451577"/>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7" name="Rectangle 6">
            <a:extLst>
              <a:ext uri="{FF2B5EF4-FFF2-40B4-BE49-F238E27FC236}">
                <a16:creationId xmlns:a16="http://schemas.microsoft.com/office/drawing/2014/main" id="{DA2C84A0-B72A-82E6-6B19-BD2F1621EAB4}"/>
              </a:ext>
            </a:extLst>
          </p:cNvPr>
          <p:cNvSpPr/>
          <p:nvPr userDrawn="1"/>
        </p:nvSpPr>
        <p:spPr>
          <a:xfrm>
            <a:off x="11360727" y="4350327"/>
            <a:ext cx="831273" cy="206432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Freeform 4">
            <a:extLst>
              <a:ext uri="{FF2B5EF4-FFF2-40B4-BE49-F238E27FC236}">
                <a16:creationId xmlns:a16="http://schemas.microsoft.com/office/drawing/2014/main" id="{2C3E7FAC-5703-5278-D061-80BC0FD47089}"/>
              </a:ext>
            </a:extLst>
          </p:cNvPr>
          <p:cNvSpPr/>
          <p:nvPr userDrawn="1"/>
        </p:nvSpPr>
        <p:spPr>
          <a:xfrm rot="16200000">
            <a:off x="1066228" y="-494466"/>
            <a:ext cx="5056445" cy="7188900"/>
          </a:xfrm>
          <a:custGeom>
            <a:avLst/>
            <a:gdLst>
              <a:gd name="connsiteX0" fmla="*/ 5056445 w 5056445"/>
              <a:gd name="connsiteY0" fmla="*/ 1727700 h 7188900"/>
              <a:gd name="connsiteX1" fmla="*/ 5056445 w 5056445"/>
              <a:gd name="connsiteY1" fmla="*/ 4517517 h 7188900"/>
              <a:gd name="connsiteX2" fmla="*/ 5051169 w 5056445"/>
              <a:gd name="connsiteY2" fmla="*/ 4517517 h 7188900"/>
              <a:gd name="connsiteX3" fmla="*/ 5056445 w 5056445"/>
              <a:gd name="connsiteY3" fmla="*/ 4660062 h 7188900"/>
              <a:gd name="connsiteX4" fmla="*/ 2528223 w 5056445"/>
              <a:gd name="connsiteY4" fmla="*/ 7188900 h 7188900"/>
              <a:gd name="connsiteX5" fmla="*/ 1 w 5056445"/>
              <a:gd name="connsiteY5" fmla="*/ 4660062 h 7188900"/>
              <a:gd name="connsiteX6" fmla="*/ 5278 w 5056445"/>
              <a:gd name="connsiteY6" fmla="*/ 4517517 h 7188900"/>
              <a:gd name="connsiteX7" fmla="*/ 1 w 5056445"/>
              <a:gd name="connsiteY7" fmla="*/ 4517517 h 7188900"/>
              <a:gd name="connsiteX8" fmla="*/ 1 w 5056445"/>
              <a:gd name="connsiteY8" fmla="*/ 2932382 h 7188900"/>
              <a:gd name="connsiteX9" fmla="*/ 0 w 5056445"/>
              <a:gd name="connsiteY9" fmla="*/ 2932362 h 7188900"/>
              <a:gd name="connsiteX10" fmla="*/ 1 w 5056445"/>
              <a:gd name="connsiteY10" fmla="*/ 2932253 h 7188900"/>
              <a:gd name="connsiteX11" fmla="*/ 1 w 5056445"/>
              <a:gd name="connsiteY11" fmla="*/ 2789817 h 7188900"/>
              <a:gd name="connsiteX12" fmla="*/ 0 w 5056445"/>
              <a:gd name="connsiteY12" fmla="*/ 2789817 h 7188900"/>
              <a:gd name="connsiteX13" fmla="*/ 0 w 5056445"/>
              <a:gd name="connsiteY13" fmla="*/ 0 h 7188900"/>
              <a:gd name="connsiteX14" fmla="*/ 5056444 w 5056445"/>
              <a:gd name="connsiteY14" fmla="*/ 0 h 7188900"/>
              <a:gd name="connsiteX15" fmla="*/ 5056444 w 5056445"/>
              <a:gd name="connsiteY15" fmla="*/ 1727700 h 7188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056445" h="7188900">
                <a:moveTo>
                  <a:pt x="5056445" y="1727700"/>
                </a:moveTo>
                <a:lnTo>
                  <a:pt x="5056445" y="4517517"/>
                </a:lnTo>
                <a:lnTo>
                  <a:pt x="5051169" y="4517517"/>
                </a:lnTo>
                <a:cubicBezTo>
                  <a:pt x="5056445" y="4565032"/>
                  <a:pt x="5056445" y="4612549"/>
                  <a:pt x="5056445" y="4660062"/>
                </a:cubicBezTo>
                <a:cubicBezTo>
                  <a:pt x="5056445" y="6059108"/>
                  <a:pt x="3926928" y="7188900"/>
                  <a:pt x="2528223" y="7188900"/>
                </a:cubicBezTo>
                <a:cubicBezTo>
                  <a:pt x="1129521" y="7188900"/>
                  <a:pt x="1" y="6053825"/>
                  <a:pt x="1" y="4660062"/>
                </a:cubicBezTo>
                <a:cubicBezTo>
                  <a:pt x="1" y="4612549"/>
                  <a:pt x="1" y="4559752"/>
                  <a:pt x="5278" y="4517517"/>
                </a:cubicBezTo>
                <a:lnTo>
                  <a:pt x="1" y="4517517"/>
                </a:lnTo>
                <a:lnTo>
                  <a:pt x="1" y="2932382"/>
                </a:lnTo>
                <a:lnTo>
                  <a:pt x="0" y="2932362"/>
                </a:lnTo>
                <a:lnTo>
                  <a:pt x="1" y="2932253"/>
                </a:lnTo>
                <a:lnTo>
                  <a:pt x="1" y="2789817"/>
                </a:lnTo>
                <a:lnTo>
                  <a:pt x="0" y="2789817"/>
                </a:lnTo>
                <a:lnTo>
                  <a:pt x="0" y="0"/>
                </a:lnTo>
                <a:lnTo>
                  <a:pt x="5056444" y="0"/>
                </a:lnTo>
                <a:lnTo>
                  <a:pt x="5056444" y="1727700"/>
                </a:lnTo>
                <a:close/>
              </a:path>
            </a:pathLst>
          </a:custGeom>
          <a:solidFill>
            <a:srgbClr val="45959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Freeform 7">
            <a:extLst>
              <a:ext uri="{FF2B5EF4-FFF2-40B4-BE49-F238E27FC236}">
                <a16:creationId xmlns:a16="http://schemas.microsoft.com/office/drawing/2014/main" id="{C9191872-FD39-9640-9FBD-E895199BE50F}"/>
              </a:ext>
            </a:extLst>
          </p:cNvPr>
          <p:cNvSpPr/>
          <p:nvPr userDrawn="1"/>
        </p:nvSpPr>
        <p:spPr>
          <a:xfrm>
            <a:off x="1621052" y="2125333"/>
            <a:ext cx="5184000" cy="36000"/>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FBA63B"/>
          </a:solidFill>
          <a:ln w="24491" cap="flat">
            <a:solidFill>
              <a:srgbClr val="FBA63B"/>
            </a:solidFill>
            <a:prstDash val="solid"/>
            <a:miter/>
          </a:ln>
        </p:spPr>
        <p:txBody>
          <a:bodyPr rtlCol="0" anchor="ctr"/>
          <a:lstStyle/>
          <a:p>
            <a:endParaRPr lang="en-US"/>
          </a:p>
        </p:txBody>
      </p:sp>
      <p:sp>
        <p:nvSpPr>
          <p:cNvPr id="46" name="Text Placeholder 23">
            <a:extLst>
              <a:ext uri="{FF2B5EF4-FFF2-40B4-BE49-F238E27FC236}">
                <a16:creationId xmlns:a16="http://schemas.microsoft.com/office/drawing/2014/main" id="{0D7D5BA7-4F69-404A-9C14-2AAE5C10692D}"/>
              </a:ext>
            </a:extLst>
          </p:cNvPr>
          <p:cNvSpPr>
            <a:spLocks noGrp="1"/>
          </p:cNvSpPr>
          <p:nvPr>
            <p:ph type="body" sz="quarter" idx="16" hasCustomPrompt="1"/>
          </p:nvPr>
        </p:nvSpPr>
        <p:spPr>
          <a:xfrm>
            <a:off x="1619810" y="2472714"/>
            <a:ext cx="6010480" cy="3066422"/>
          </a:xfrm>
          <a:prstGeom prst="rect">
            <a:avLst/>
          </a:prstGeom>
        </p:spPr>
        <p:txBody>
          <a:bodyPr>
            <a:normAutofit/>
          </a:bodyPr>
          <a:lstStyle>
            <a:lvl1pPr marL="0" indent="0" algn="l">
              <a:lnSpc>
                <a:spcPct val="100000"/>
              </a:lnSpc>
              <a:spcBef>
                <a:spcPts val="0"/>
              </a:spcBef>
              <a:buNone/>
              <a:defRPr sz="4800" b="0" i="0">
                <a:solidFill>
                  <a:schemeClr val="bg1"/>
                </a:solidFill>
                <a:latin typeface="+mn-lt"/>
              </a:defRPr>
            </a:lvl1pPr>
          </a:lstStyle>
          <a:p>
            <a:pPr lvl="0"/>
            <a:r>
              <a:rPr lang="en-US" dirty="0"/>
              <a:t>Divider Title</a:t>
            </a:r>
          </a:p>
        </p:txBody>
      </p:sp>
      <p:sp>
        <p:nvSpPr>
          <p:cNvPr id="47" name="Text Placeholder 23">
            <a:extLst>
              <a:ext uri="{FF2B5EF4-FFF2-40B4-BE49-F238E27FC236}">
                <a16:creationId xmlns:a16="http://schemas.microsoft.com/office/drawing/2014/main" id="{AE77B303-149B-3242-B9F9-CA4AA9DCA5E4}"/>
              </a:ext>
            </a:extLst>
          </p:cNvPr>
          <p:cNvSpPr>
            <a:spLocks noGrp="1"/>
          </p:cNvSpPr>
          <p:nvPr>
            <p:ph type="body" sz="quarter" idx="17" hasCustomPrompt="1"/>
          </p:nvPr>
        </p:nvSpPr>
        <p:spPr>
          <a:xfrm>
            <a:off x="352931" y="1213009"/>
            <a:ext cx="2066906" cy="582221"/>
          </a:xfrm>
          <a:prstGeom prst="rect">
            <a:avLst/>
          </a:prstGeom>
        </p:spPr>
        <p:txBody>
          <a:bodyPr>
            <a:noAutofit/>
          </a:bodyPr>
          <a:lstStyle>
            <a:lvl1pPr marL="0" indent="0" algn="l">
              <a:buNone/>
              <a:defRPr sz="9000" b="0" i="0">
                <a:solidFill>
                  <a:schemeClr val="bg1"/>
                </a:solidFill>
                <a:latin typeface="+mn-lt"/>
              </a:defRPr>
            </a:lvl1pPr>
          </a:lstStyle>
          <a:p>
            <a:pPr lvl="0"/>
            <a:r>
              <a:rPr lang="en-US" dirty="0"/>
              <a:t>01</a:t>
            </a:r>
          </a:p>
        </p:txBody>
      </p:sp>
      <p:sp>
        <p:nvSpPr>
          <p:cNvPr id="11" name="Freeform 10">
            <a:extLst>
              <a:ext uri="{FF2B5EF4-FFF2-40B4-BE49-F238E27FC236}">
                <a16:creationId xmlns:a16="http://schemas.microsoft.com/office/drawing/2014/main" id="{034A05A5-BCEB-42FD-D487-EF7058319242}"/>
              </a:ext>
            </a:extLst>
          </p:cNvPr>
          <p:cNvSpPr>
            <a:spLocks noGrp="1"/>
          </p:cNvSpPr>
          <p:nvPr>
            <p:ph type="pic" sz="quarter" idx="19"/>
          </p:nvPr>
        </p:nvSpPr>
        <p:spPr>
          <a:xfrm>
            <a:off x="5635270" y="1729840"/>
            <a:ext cx="6560312" cy="4556399"/>
          </a:xfrm>
          <a:custGeom>
            <a:avLst/>
            <a:gdLst>
              <a:gd name="connsiteX0" fmla="*/ 2277673 w 6560312"/>
              <a:gd name="connsiteY0" fmla="*/ 0 h 4556399"/>
              <a:gd name="connsiteX1" fmla="*/ 2406059 w 6560312"/>
              <a:gd name="connsiteY1" fmla="*/ 4755 h 4556399"/>
              <a:gd name="connsiteX2" fmla="*/ 2406059 w 6560312"/>
              <a:gd name="connsiteY2" fmla="*/ 0 h 4556399"/>
              <a:gd name="connsiteX3" fmla="*/ 3325106 w 6560312"/>
              <a:gd name="connsiteY3" fmla="*/ 0 h 4556399"/>
              <a:gd name="connsiteX4" fmla="*/ 3439772 w 6560312"/>
              <a:gd name="connsiteY4" fmla="*/ 0 h 4556399"/>
              <a:gd name="connsiteX5" fmla="*/ 3596999 w 6560312"/>
              <a:gd name="connsiteY5" fmla="*/ 0 h 4556399"/>
              <a:gd name="connsiteX6" fmla="*/ 3596999 w 6560312"/>
              <a:gd name="connsiteY6" fmla="*/ 174157 h 4556399"/>
              <a:gd name="connsiteX7" fmla="*/ 6556695 w 6560312"/>
              <a:gd name="connsiteY7" fmla="*/ 174157 h 4556399"/>
              <a:gd name="connsiteX8" fmla="*/ 6556695 w 6560312"/>
              <a:gd name="connsiteY8" fmla="*/ 0 h 4556399"/>
              <a:gd name="connsiteX9" fmla="*/ 6560312 w 6560312"/>
              <a:gd name="connsiteY9" fmla="*/ 0 h 4556399"/>
              <a:gd name="connsiteX10" fmla="*/ 6560312 w 6560312"/>
              <a:gd name="connsiteY10" fmla="*/ 4556399 h 4556399"/>
              <a:gd name="connsiteX11" fmla="*/ 5900026 w 6560312"/>
              <a:gd name="connsiteY11" fmla="*/ 4556399 h 4556399"/>
              <a:gd name="connsiteX12" fmla="*/ 3439772 w 6560312"/>
              <a:gd name="connsiteY12" fmla="*/ 4556399 h 4556399"/>
              <a:gd name="connsiteX13" fmla="*/ 3325106 w 6560312"/>
              <a:gd name="connsiteY13" fmla="*/ 4556399 h 4556399"/>
              <a:gd name="connsiteX14" fmla="*/ 2406059 w 6560312"/>
              <a:gd name="connsiteY14" fmla="*/ 4556399 h 4556399"/>
              <a:gd name="connsiteX15" fmla="*/ 2406059 w 6560312"/>
              <a:gd name="connsiteY15" fmla="*/ 4551645 h 4556399"/>
              <a:gd name="connsiteX16" fmla="*/ 2277673 w 6560312"/>
              <a:gd name="connsiteY16" fmla="*/ 4556399 h 4556399"/>
              <a:gd name="connsiteX17" fmla="*/ 0 w 6560312"/>
              <a:gd name="connsiteY17" fmla="*/ 2278201 h 4556399"/>
              <a:gd name="connsiteX18" fmla="*/ 2277673 w 6560312"/>
              <a:gd name="connsiteY18" fmla="*/ 0 h 4556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560312" h="4556399">
                <a:moveTo>
                  <a:pt x="2277673" y="0"/>
                </a:moveTo>
                <a:cubicBezTo>
                  <a:pt x="2320467" y="0"/>
                  <a:pt x="2368019" y="0"/>
                  <a:pt x="2406059" y="4755"/>
                </a:cubicBezTo>
                <a:lnTo>
                  <a:pt x="2406059" y="0"/>
                </a:lnTo>
                <a:lnTo>
                  <a:pt x="3325106" y="0"/>
                </a:lnTo>
                <a:lnTo>
                  <a:pt x="3439772" y="0"/>
                </a:lnTo>
                <a:lnTo>
                  <a:pt x="3596999" y="0"/>
                </a:lnTo>
                <a:lnTo>
                  <a:pt x="3596999" y="174157"/>
                </a:lnTo>
                <a:lnTo>
                  <a:pt x="6556695" y="174157"/>
                </a:lnTo>
                <a:lnTo>
                  <a:pt x="6556695" y="0"/>
                </a:lnTo>
                <a:lnTo>
                  <a:pt x="6560312" y="0"/>
                </a:lnTo>
                <a:lnTo>
                  <a:pt x="6560312" y="4556399"/>
                </a:lnTo>
                <a:lnTo>
                  <a:pt x="5900026" y="4556399"/>
                </a:lnTo>
                <a:lnTo>
                  <a:pt x="3439772" y="4556399"/>
                </a:lnTo>
                <a:lnTo>
                  <a:pt x="3325106" y="4556399"/>
                </a:lnTo>
                <a:lnTo>
                  <a:pt x="2406059" y="4556399"/>
                </a:lnTo>
                <a:lnTo>
                  <a:pt x="2406059" y="4551645"/>
                </a:lnTo>
                <a:cubicBezTo>
                  <a:pt x="2363265" y="4556399"/>
                  <a:pt x="2320467" y="4556399"/>
                  <a:pt x="2277673" y="4556399"/>
                </a:cubicBezTo>
                <a:cubicBezTo>
                  <a:pt x="1017580" y="4556399"/>
                  <a:pt x="0" y="3538583"/>
                  <a:pt x="0" y="2278201"/>
                </a:cubicBezTo>
                <a:cubicBezTo>
                  <a:pt x="0" y="1017820"/>
                  <a:pt x="1022338" y="0"/>
                  <a:pt x="2277673" y="0"/>
                </a:cubicBezTo>
                <a:close/>
              </a:path>
            </a:pathLst>
          </a:custGeom>
          <a:solidFill>
            <a:schemeClr val="bg1">
              <a:lumMod val="95000"/>
            </a:schemeClr>
          </a:solidFill>
        </p:spPr>
        <p:txBody>
          <a:bodyPr wrap="square">
            <a:noAutofit/>
          </a:bodyPr>
          <a:lstStyle>
            <a:lvl1pPr algn="ctr">
              <a:defRPr>
                <a:solidFill>
                  <a:schemeClr val="bg1">
                    <a:lumMod val="95000"/>
                  </a:schemeClr>
                </a:solidFill>
              </a:defRPr>
            </a:lvl1pPr>
          </a:lstStyle>
          <a:p>
            <a:endParaRPr lang="en-US" dirty="0"/>
          </a:p>
        </p:txBody>
      </p:sp>
      <p:sp>
        <p:nvSpPr>
          <p:cNvPr id="4" name="Slide Number Placeholder 5">
            <a:extLst>
              <a:ext uri="{FF2B5EF4-FFF2-40B4-BE49-F238E27FC236}">
                <a16:creationId xmlns:a16="http://schemas.microsoft.com/office/drawing/2014/main" id="{D871EDFA-9011-5220-AF61-F5EDA5AB5D66}"/>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10" name="Text Placeholder 23">
            <a:extLst>
              <a:ext uri="{FF2B5EF4-FFF2-40B4-BE49-F238E27FC236}">
                <a16:creationId xmlns:a16="http://schemas.microsoft.com/office/drawing/2014/main" id="{4F045BD3-6980-8697-3515-6C492A0E2F73}"/>
              </a:ext>
            </a:extLst>
          </p:cNvPr>
          <p:cNvSpPr>
            <a:spLocks noGrp="1"/>
          </p:cNvSpPr>
          <p:nvPr>
            <p:ph type="body" sz="quarter" idx="65" hasCustomPrompt="1"/>
          </p:nvPr>
        </p:nvSpPr>
        <p:spPr>
          <a:xfrm>
            <a:off x="9238279" y="1451578"/>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410315320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Divider 01">
    <p:spTree>
      <p:nvGrpSpPr>
        <p:cNvPr id="1" name=""/>
        <p:cNvGrpSpPr/>
        <p:nvPr/>
      </p:nvGrpSpPr>
      <p:grpSpPr>
        <a:xfrm>
          <a:off x="0" y="0"/>
          <a:ext cx="0" cy="0"/>
          <a:chOff x="0" y="0"/>
          <a:chExt cx="0" cy="0"/>
        </a:xfrm>
      </p:grpSpPr>
      <p:sp>
        <p:nvSpPr>
          <p:cNvPr id="12" name="object 3">
            <a:extLst>
              <a:ext uri="{FF2B5EF4-FFF2-40B4-BE49-F238E27FC236}">
                <a16:creationId xmlns:a16="http://schemas.microsoft.com/office/drawing/2014/main" id="{5569F482-B952-C24D-C8D1-E7CA0807340C}"/>
              </a:ext>
            </a:extLst>
          </p:cNvPr>
          <p:cNvSpPr/>
          <p:nvPr userDrawn="1"/>
        </p:nvSpPr>
        <p:spPr>
          <a:xfrm>
            <a:off x="9218940" y="345529"/>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7" name="Rectangle 6">
            <a:extLst>
              <a:ext uri="{FF2B5EF4-FFF2-40B4-BE49-F238E27FC236}">
                <a16:creationId xmlns:a16="http://schemas.microsoft.com/office/drawing/2014/main" id="{DA2C84A0-B72A-82E6-6B19-BD2F1621EAB4}"/>
              </a:ext>
            </a:extLst>
          </p:cNvPr>
          <p:cNvSpPr/>
          <p:nvPr userDrawn="1"/>
        </p:nvSpPr>
        <p:spPr>
          <a:xfrm>
            <a:off x="11347398" y="3244279"/>
            <a:ext cx="831273" cy="206432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Freeform 4">
            <a:extLst>
              <a:ext uri="{FF2B5EF4-FFF2-40B4-BE49-F238E27FC236}">
                <a16:creationId xmlns:a16="http://schemas.microsoft.com/office/drawing/2014/main" id="{2C3E7FAC-5703-5278-D061-80BC0FD47089}"/>
              </a:ext>
            </a:extLst>
          </p:cNvPr>
          <p:cNvSpPr/>
          <p:nvPr userDrawn="1"/>
        </p:nvSpPr>
        <p:spPr>
          <a:xfrm rot="16200000">
            <a:off x="823802" y="-252041"/>
            <a:ext cx="4448399" cy="6096001"/>
          </a:xfrm>
          <a:custGeom>
            <a:avLst/>
            <a:gdLst>
              <a:gd name="connsiteX0" fmla="*/ 5056445 w 5056445"/>
              <a:gd name="connsiteY0" fmla="*/ 1727700 h 7188900"/>
              <a:gd name="connsiteX1" fmla="*/ 5056445 w 5056445"/>
              <a:gd name="connsiteY1" fmla="*/ 4517517 h 7188900"/>
              <a:gd name="connsiteX2" fmla="*/ 5051169 w 5056445"/>
              <a:gd name="connsiteY2" fmla="*/ 4517517 h 7188900"/>
              <a:gd name="connsiteX3" fmla="*/ 5056445 w 5056445"/>
              <a:gd name="connsiteY3" fmla="*/ 4660062 h 7188900"/>
              <a:gd name="connsiteX4" fmla="*/ 2528223 w 5056445"/>
              <a:gd name="connsiteY4" fmla="*/ 7188900 h 7188900"/>
              <a:gd name="connsiteX5" fmla="*/ 1 w 5056445"/>
              <a:gd name="connsiteY5" fmla="*/ 4660062 h 7188900"/>
              <a:gd name="connsiteX6" fmla="*/ 5278 w 5056445"/>
              <a:gd name="connsiteY6" fmla="*/ 4517517 h 7188900"/>
              <a:gd name="connsiteX7" fmla="*/ 1 w 5056445"/>
              <a:gd name="connsiteY7" fmla="*/ 4517517 h 7188900"/>
              <a:gd name="connsiteX8" fmla="*/ 1 w 5056445"/>
              <a:gd name="connsiteY8" fmla="*/ 2932382 h 7188900"/>
              <a:gd name="connsiteX9" fmla="*/ 0 w 5056445"/>
              <a:gd name="connsiteY9" fmla="*/ 2932362 h 7188900"/>
              <a:gd name="connsiteX10" fmla="*/ 1 w 5056445"/>
              <a:gd name="connsiteY10" fmla="*/ 2932253 h 7188900"/>
              <a:gd name="connsiteX11" fmla="*/ 1 w 5056445"/>
              <a:gd name="connsiteY11" fmla="*/ 2789817 h 7188900"/>
              <a:gd name="connsiteX12" fmla="*/ 0 w 5056445"/>
              <a:gd name="connsiteY12" fmla="*/ 2789817 h 7188900"/>
              <a:gd name="connsiteX13" fmla="*/ 0 w 5056445"/>
              <a:gd name="connsiteY13" fmla="*/ 0 h 7188900"/>
              <a:gd name="connsiteX14" fmla="*/ 5056444 w 5056445"/>
              <a:gd name="connsiteY14" fmla="*/ 0 h 7188900"/>
              <a:gd name="connsiteX15" fmla="*/ 5056444 w 5056445"/>
              <a:gd name="connsiteY15" fmla="*/ 1727700 h 7188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056445" h="7188900">
                <a:moveTo>
                  <a:pt x="5056445" y="1727700"/>
                </a:moveTo>
                <a:lnTo>
                  <a:pt x="5056445" y="4517517"/>
                </a:lnTo>
                <a:lnTo>
                  <a:pt x="5051169" y="4517517"/>
                </a:lnTo>
                <a:cubicBezTo>
                  <a:pt x="5056445" y="4565032"/>
                  <a:pt x="5056445" y="4612549"/>
                  <a:pt x="5056445" y="4660062"/>
                </a:cubicBezTo>
                <a:cubicBezTo>
                  <a:pt x="5056445" y="6059108"/>
                  <a:pt x="3926928" y="7188900"/>
                  <a:pt x="2528223" y="7188900"/>
                </a:cubicBezTo>
                <a:cubicBezTo>
                  <a:pt x="1129521" y="7188900"/>
                  <a:pt x="1" y="6053825"/>
                  <a:pt x="1" y="4660062"/>
                </a:cubicBezTo>
                <a:cubicBezTo>
                  <a:pt x="1" y="4612549"/>
                  <a:pt x="1" y="4559752"/>
                  <a:pt x="5278" y="4517517"/>
                </a:cubicBezTo>
                <a:lnTo>
                  <a:pt x="1" y="4517517"/>
                </a:lnTo>
                <a:lnTo>
                  <a:pt x="1" y="2932382"/>
                </a:lnTo>
                <a:lnTo>
                  <a:pt x="0" y="2932362"/>
                </a:lnTo>
                <a:lnTo>
                  <a:pt x="1" y="2932253"/>
                </a:lnTo>
                <a:lnTo>
                  <a:pt x="1" y="2789817"/>
                </a:lnTo>
                <a:lnTo>
                  <a:pt x="0" y="2789817"/>
                </a:lnTo>
                <a:lnTo>
                  <a:pt x="0" y="0"/>
                </a:lnTo>
                <a:lnTo>
                  <a:pt x="5056444" y="0"/>
                </a:lnTo>
                <a:lnTo>
                  <a:pt x="5056444" y="1727700"/>
                </a:lnTo>
                <a:close/>
              </a:path>
            </a:pathLst>
          </a:custGeom>
          <a:solidFill>
            <a:srgbClr val="45959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Freeform 7">
            <a:extLst>
              <a:ext uri="{FF2B5EF4-FFF2-40B4-BE49-F238E27FC236}">
                <a16:creationId xmlns:a16="http://schemas.microsoft.com/office/drawing/2014/main" id="{C9191872-FD39-9640-9FBD-E895199BE50F}"/>
              </a:ext>
            </a:extLst>
          </p:cNvPr>
          <p:cNvSpPr/>
          <p:nvPr userDrawn="1"/>
        </p:nvSpPr>
        <p:spPr>
          <a:xfrm>
            <a:off x="1621052" y="2125333"/>
            <a:ext cx="5184000" cy="36000"/>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FBA63B"/>
          </a:solidFill>
          <a:ln w="24491" cap="flat">
            <a:solidFill>
              <a:srgbClr val="FBA63B"/>
            </a:solidFill>
            <a:prstDash val="solid"/>
            <a:miter/>
          </a:ln>
        </p:spPr>
        <p:txBody>
          <a:bodyPr rtlCol="0" anchor="ctr"/>
          <a:lstStyle/>
          <a:p>
            <a:endParaRPr lang="en-US"/>
          </a:p>
        </p:txBody>
      </p:sp>
      <p:sp>
        <p:nvSpPr>
          <p:cNvPr id="46" name="Text Placeholder 23">
            <a:extLst>
              <a:ext uri="{FF2B5EF4-FFF2-40B4-BE49-F238E27FC236}">
                <a16:creationId xmlns:a16="http://schemas.microsoft.com/office/drawing/2014/main" id="{0D7D5BA7-4F69-404A-9C14-2AAE5C10692D}"/>
              </a:ext>
            </a:extLst>
          </p:cNvPr>
          <p:cNvSpPr>
            <a:spLocks noGrp="1"/>
          </p:cNvSpPr>
          <p:nvPr>
            <p:ph type="body" sz="quarter" idx="16" hasCustomPrompt="1"/>
          </p:nvPr>
        </p:nvSpPr>
        <p:spPr>
          <a:xfrm>
            <a:off x="1619810" y="2472714"/>
            <a:ext cx="6010480" cy="3066422"/>
          </a:xfrm>
          <a:prstGeom prst="rect">
            <a:avLst/>
          </a:prstGeom>
        </p:spPr>
        <p:txBody>
          <a:bodyPr>
            <a:normAutofit/>
          </a:bodyPr>
          <a:lstStyle>
            <a:lvl1pPr marL="0" indent="0" algn="l">
              <a:lnSpc>
                <a:spcPct val="100000"/>
              </a:lnSpc>
              <a:spcBef>
                <a:spcPts val="0"/>
              </a:spcBef>
              <a:buNone/>
              <a:defRPr sz="4800" b="0" i="0">
                <a:solidFill>
                  <a:schemeClr val="bg1"/>
                </a:solidFill>
                <a:latin typeface="+mn-lt"/>
              </a:defRPr>
            </a:lvl1pPr>
          </a:lstStyle>
          <a:p>
            <a:pPr lvl="0"/>
            <a:r>
              <a:rPr lang="en-US" dirty="0"/>
              <a:t>Divider Title</a:t>
            </a:r>
          </a:p>
        </p:txBody>
      </p:sp>
      <p:sp>
        <p:nvSpPr>
          <p:cNvPr id="47" name="Text Placeholder 23">
            <a:extLst>
              <a:ext uri="{FF2B5EF4-FFF2-40B4-BE49-F238E27FC236}">
                <a16:creationId xmlns:a16="http://schemas.microsoft.com/office/drawing/2014/main" id="{AE77B303-149B-3242-B9F9-CA4AA9DCA5E4}"/>
              </a:ext>
            </a:extLst>
          </p:cNvPr>
          <p:cNvSpPr>
            <a:spLocks noGrp="1"/>
          </p:cNvSpPr>
          <p:nvPr>
            <p:ph type="body" sz="quarter" idx="17" hasCustomPrompt="1"/>
          </p:nvPr>
        </p:nvSpPr>
        <p:spPr>
          <a:xfrm>
            <a:off x="352931" y="1213009"/>
            <a:ext cx="2066906" cy="582221"/>
          </a:xfrm>
          <a:prstGeom prst="rect">
            <a:avLst/>
          </a:prstGeom>
        </p:spPr>
        <p:txBody>
          <a:bodyPr>
            <a:noAutofit/>
          </a:bodyPr>
          <a:lstStyle>
            <a:lvl1pPr marL="0" indent="0" algn="l">
              <a:buNone/>
              <a:defRPr sz="9000" b="0" i="0">
                <a:solidFill>
                  <a:schemeClr val="bg1"/>
                </a:solidFill>
                <a:latin typeface="+mn-lt"/>
              </a:defRPr>
            </a:lvl1pPr>
          </a:lstStyle>
          <a:p>
            <a:pPr lvl="0"/>
            <a:r>
              <a:rPr lang="en-US" dirty="0"/>
              <a:t>01</a:t>
            </a:r>
          </a:p>
        </p:txBody>
      </p:sp>
      <p:sp>
        <p:nvSpPr>
          <p:cNvPr id="11" name="Freeform 10">
            <a:extLst>
              <a:ext uri="{FF2B5EF4-FFF2-40B4-BE49-F238E27FC236}">
                <a16:creationId xmlns:a16="http://schemas.microsoft.com/office/drawing/2014/main" id="{034A05A5-BCEB-42FD-D487-EF7058319242}"/>
              </a:ext>
            </a:extLst>
          </p:cNvPr>
          <p:cNvSpPr>
            <a:spLocks noGrp="1"/>
          </p:cNvSpPr>
          <p:nvPr>
            <p:ph type="pic" sz="quarter" idx="19"/>
          </p:nvPr>
        </p:nvSpPr>
        <p:spPr>
          <a:xfrm>
            <a:off x="5621941" y="623792"/>
            <a:ext cx="6560312" cy="4556399"/>
          </a:xfrm>
          <a:custGeom>
            <a:avLst/>
            <a:gdLst>
              <a:gd name="connsiteX0" fmla="*/ 2277673 w 6560312"/>
              <a:gd name="connsiteY0" fmla="*/ 0 h 4556399"/>
              <a:gd name="connsiteX1" fmla="*/ 2406059 w 6560312"/>
              <a:gd name="connsiteY1" fmla="*/ 4755 h 4556399"/>
              <a:gd name="connsiteX2" fmla="*/ 2406059 w 6560312"/>
              <a:gd name="connsiteY2" fmla="*/ 0 h 4556399"/>
              <a:gd name="connsiteX3" fmla="*/ 3325106 w 6560312"/>
              <a:gd name="connsiteY3" fmla="*/ 0 h 4556399"/>
              <a:gd name="connsiteX4" fmla="*/ 3439772 w 6560312"/>
              <a:gd name="connsiteY4" fmla="*/ 0 h 4556399"/>
              <a:gd name="connsiteX5" fmla="*/ 3596999 w 6560312"/>
              <a:gd name="connsiteY5" fmla="*/ 0 h 4556399"/>
              <a:gd name="connsiteX6" fmla="*/ 3596999 w 6560312"/>
              <a:gd name="connsiteY6" fmla="*/ 174157 h 4556399"/>
              <a:gd name="connsiteX7" fmla="*/ 6556695 w 6560312"/>
              <a:gd name="connsiteY7" fmla="*/ 174157 h 4556399"/>
              <a:gd name="connsiteX8" fmla="*/ 6556695 w 6560312"/>
              <a:gd name="connsiteY8" fmla="*/ 0 h 4556399"/>
              <a:gd name="connsiteX9" fmla="*/ 6560312 w 6560312"/>
              <a:gd name="connsiteY9" fmla="*/ 0 h 4556399"/>
              <a:gd name="connsiteX10" fmla="*/ 6560312 w 6560312"/>
              <a:gd name="connsiteY10" fmla="*/ 4556399 h 4556399"/>
              <a:gd name="connsiteX11" fmla="*/ 5900026 w 6560312"/>
              <a:gd name="connsiteY11" fmla="*/ 4556399 h 4556399"/>
              <a:gd name="connsiteX12" fmla="*/ 3439772 w 6560312"/>
              <a:gd name="connsiteY12" fmla="*/ 4556399 h 4556399"/>
              <a:gd name="connsiteX13" fmla="*/ 3325106 w 6560312"/>
              <a:gd name="connsiteY13" fmla="*/ 4556399 h 4556399"/>
              <a:gd name="connsiteX14" fmla="*/ 2406059 w 6560312"/>
              <a:gd name="connsiteY14" fmla="*/ 4556399 h 4556399"/>
              <a:gd name="connsiteX15" fmla="*/ 2406059 w 6560312"/>
              <a:gd name="connsiteY15" fmla="*/ 4551645 h 4556399"/>
              <a:gd name="connsiteX16" fmla="*/ 2277673 w 6560312"/>
              <a:gd name="connsiteY16" fmla="*/ 4556399 h 4556399"/>
              <a:gd name="connsiteX17" fmla="*/ 0 w 6560312"/>
              <a:gd name="connsiteY17" fmla="*/ 2278201 h 4556399"/>
              <a:gd name="connsiteX18" fmla="*/ 2277673 w 6560312"/>
              <a:gd name="connsiteY18" fmla="*/ 0 h 4556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560312" h="4556399">
                <a:moveTo>
                  <a:pt x="2277673" y="0"/>
                </a:moveTo>
                <a:cubicBezTo>
                  <a:pt x="2320467" y="0"/>
                  <a:pt x="2368019" y="0"/>
                  <a:pt x="2406059" y="4755"/>
                </a:cubicBezTo>
                <a:lnTo>
                  <a:pt x="2406059" y="0"/>
                </a:lnTo>
                <a:lnTo>
                  <a:pt x="3325106" y="0"/>
                </a:lnTo>
                <a:lnTo>
                  <a:pt x="3439772" y="0"/>
                </a:lnTo>
                <a:lnTo>
                  <a:pt x="3596999" y="0"/>
                </a:lnTo>
                <a:lnTo>
                  <a:pt x="3596999" y="174157"/>
                </a:lnTo>
                <a:lnTo>
                  <a:pt x="6556695" y="174157"/>
                </a:lnTo>
                <a:lnTo>
                  <a:pt x="6556695" y="0"/>
                </a:lnTo>
                <a:lnTo>
                  <a:pt x="6560312" y="0"/>
                </a:lnTo>
                <a:lnTo>
                  <a:pt x="6560312" y="4556399"/>
                </a:lnTo>
                <a:lnTo>
                  <a:pt x="5900026" y="4556399"/>
                </a:lnTo>
                <a:lnTo>
                  <a:pt x="3439772" y="4556399"/>
                </a:lnTo>
                <a:lnTo>
                  <a:pt x="3325106" y="4556399"/>
                </a:lnTo>
                <a:lnTo>
                  <a:pt x="2406059" y="4556399"/>
                </a:lnTo>
                <a:lnTo>
                  <a:pt x="2406059" y="4551645"/>
                </a:lnTo>
                <a:cubicBezTo>
                  <a:pt x="2363265" y="4556399"/>
                  <a:pt x="2320467" y="4556399"/>
                  <a:pt x="2277673" y="4556399"/>
                </a:cubicBezTo>
                <a:cubicBezTo>
                  <a:pt x="1017580" y="4556399"/>
                  <a:pt x="0" y="3538583"/>
                  <a:pt x="0" y="2278201"/>
                </a:cubicBezTo>
                <a:cubicBezTo>
                  <a:pt x="0" y="1017820"/>
                  <a:pt x="1022338" y="0"/>
                  <a:pt x="2277673" y="0"/>
                </a:cubicBezTo>
                <a:close/>
              </a:path>
            </a:pathLst>
          </a:custGeom>
          <a:solidFill>
            <a:schemeClr val="bg1">
              <a:lumMod val="95000"/>
            </a:schemeClr>
          </a:solidFill>
        </p:spPr>
        <p:txBody>
          <a:bodyPr wrap="square">
            <a:noAutofit/>
          </a:bodyPr>
          <a:lstStyle>
            <a:lvl1pPr algn="ctr">
              <a:defRPr>
                <a:solidFill>
                  <a:schemeClr val="bg1">
                    <a:lumMod val="95000"/>
                  </a:schemeClr>
                </a:solidFill>
              </a:defRPr>
            </a:lvl1pPr>
          </a:lstStyle>
          <a:p>
            <a:endParaRPr lang="en-US" dirty="0"/>
          </a:p>
        </p:txBody>
      </p:sp>
      <p:sp>
        <p:nvSpPr>
          <p:cNvPr id="4" name="Slide Number Placeholder 5">
            <a:extLst>
              <a:ext uri="{FF2B5EF4-FFF2-40B4-BE49-F238E27FC236}">
                <a16:creationId xmlns:a16="http://schemas.microsoft.com/office/drawing/2014/main" id="{D871EDFA-9011-5220-AF61-F5EDA5AB5D66}"/>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10" name="Text Placeholder 23">
            <a:extLst>
              <a:ext uri="{FF2B5EF4-FFF2-40B4-BE49-F238E27FC236}">
                <a16:creationId xmlns:a16="http://schemas.microsoft.com/office/drawing/2014/main" id="{4F045BD3-6980-8697-3515-6C492A0E2F73}"/>
              </a:ext>
            </a:extLst>
          </p:cNvPr>
          <p:cNvSpPr>
            <a:spLocks noGrp="1"/>
          </p:cNvSpPr>
          <p:nvPr>
            <p:ph type="body" sz="quarter" idx="65" hasCustomPrompt="1"/>
          </p:nvPr>
        </p:nvSpPr>
        <p:spPr>
          <a:xfrm>
            <a:off x="9224950" y="345530"/>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319041035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ivider 02">
    <p:spTree>
      <p:nvGrpSpPr>
        <p:cNvPr id="1" name=""/>
        <p:cNvGrpSpPr/>
        <p:nvPr/>
      </p:nvGrpSpPr>
      <p:grpSpPr>
        <a:xfrm>
          <a:off x="0" y="0"/>
          <a:ext cx="0" cy="0"/>
          <a:chOff x="0" y="0"/>
          <a:chExt cx="0" cy="0"/>
        </a:xfrm>
      </p:grpSpPr>
      <p:sp>
        <p:nvSpPr>
          <p:cNvPr id="12" name="object 3">
            <a:extLst>
              <a:ext uri="{FF2B5EF4-FFF2-40B4-BE49-F238E27FC236}">
                <a16:creationId xmlns:a16="http://schemas.microsoft.com/office/drawing/2014/main" id="{88279C37-A1BE-B924-9BAE-BEFBBDCCD758}"/>
              </a:ext>
            </a:extLst>
          </p:cNvPr>
          <p:cNvSpPr/>
          <p:nvPr userDrawn="1"/>
        </p:nvSpPr>
        <p:spPr>
          <a:xfrm>
            <a:off x="9232269" y="1451577"/>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2" name="Slide Number Placeholder 5">
            <a:extLst>
              <a:ext uri="{FF2B5EF4-FFF2-40B4-BE49-F238E27FC236}">
                <a16:creationId xmlns:a16="http://schemas.microsoft.com/office/drawing/2014/main" id="{56440CD4-2B14-FFB8-AC70-0F69B1216969}"/>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3" name="Rectangle 2">
            <a:extLst>
              <a:ext uri="{FF2B5EF4-FFF2-40B4-BE49-F238E27FC236}">
                <a16:creationId xmlns:a16="http://schemas.microsoft.com/office/drawing/2014/main" id="{A084AFDC-B1DE-7DD8-7E65-2408B3D2C1CD}"/>
              </a:ext>
            </a:extLst>
          </p:cNvPr>
          <p:cNvSpPr/>
          <p:nvPr userDrawn="1"/>
        </p:nvSpPr>
        <p:spPr>
          <a:xfrm>
            <a:off x="11360727" y="4350327"/>
            <a:ext cx="831273" cy="206432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Freeform 3">
            <a:extLst>
              <a:ext uri="{FF2B5EF4-FFF2-40B4-BE49-F238E27FC236}">
                <a16:creationId xmlns:a16="http://schemas.microsoft.com/office/drawing/2014/main" id="{229F84FE-4DDB-0EB7-4459-D7BD3D4AD1D0}"/>
              </a:ext>
            </a:extLst>
          </p:cNvPr>
          <p:cNvSpPr/>
          <p:nvPr userDrawn="1"/>
        </p:nvSpPr>
        <p:spPr>
          <a:xfrm rot="16200000">
            <a:off x="1066228" y="-494466"/>
            <a:ext cx="5056445" cy="7188900"/>
          </a:xfrm>
          <a:custGeom>
            <a:avLst/>
            <a:gdLst>
              <a:gd name="connsiteX0" fmla="*/ 5056445 w 5056445"/>
              <a:gd name="connsiteY0" fmla="*/ 1727700 h 7188900"/>
              <a:gd name="connsiteX1" fmla="*/ 5056445 w 5056445"/>
              <a:gd name="connsiteY1" fmla="*/ 4517517 h 7188900"/>
              <a:gd name="connsiteX2" fmla="*/ 5051169 w 5056445"/>
              <a:gd name="connsiteY2" fmla="*/ 4517517 h 7188900"/>
              <a:gd name="connsiteX3" fmla="*/ 5056445 w 5056445"/>
              <a:gd name="connsiteY3" fmla="*/ 4660062 h 7188900"/>
              <a:gd name="connsiteX4" fmla="*/ 2528223 w 5056445"/>
              <a:gd name="connsiteY4" fmla="*/ 7188900 h 7188900"/>
              <a:gd name="connsiteX5" fmla="*/ 1 w 5056445"/>
              <a:gd name="connsiteY5" fmla="*/ 4660062 h 7188900"/>
              <a:gd name="connsiteX6" fmla="*/ 5278 w 5056445"/>
              <a:gd name="connsiteY6" fmla="*/ 4517517 h 7188900"/>
              <a:gd name="connsiteX7" fmla="*/ 1 w 5056445"/>
              <a:gd name="connsiteY7" fmla="*/ 4517517 h 7188900"/>
              <a:gd name="connsiteX8" fmla="*/ 1 w 5056445"/>
              <a:gd name="connsiteY8" fmla="*/ 2932382 h 7188900"/>
              <a:gd name="connsiteX9" fmla="*/ 0 w 5056445"/>
              <a:gd name="connsiteY9" fmla="*/ 2932362 h 7188900"/>
              <a:gd name="connsiteX10" fmla="*/ 1 w 5056445"/>
              <a:gd name="connsiteY10" fmla="*/ 2932253 h 7188900"/>
              <a:gd name="connsiteX11" fmla="*/ 1 w 5056445"/>
              <a:gd name="connsiteY11" fmla="*/ 2789817 h 7188900"/>
              <a:gd name="connsiteX12" fmla="*/ 0 w 5056445"/>
              <a:gd name="connsiteY12" fmla="*/ 2789817 h 7188900"/>
              <a:gd name="connsiteX13" fmla="*/ 0 w 5056445"/>
              <a:gd name="connsiteY13" fmla="*/ 0 h 7188900"/>
              <a:gd name="connsiteX14" fmla="*/ 5056444 w 5056445"/>
              <a:gd name="connsiteY14" fmla="*/ 0 h 7188900"/>
              <a:gd name="connsiteX15" fmla="*/ 5056444 w 5056445"/>
              <a:gd name="connsiteY15" fmla="*/ 1727700 h 7188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056445" h="7188900">
                <a:moveTo>
                  <a:pt x="5056445" y="1727700"/>
                </a:moveTo>
                <a:lnTo>
                  <a:pt x="5056445" y="4517517"/>
                </a:lnTo>
                <a:lnTo>
                  <a:pt x="5051169" y="4517517"/>
                </a:lnTo>
                <a:cubicBezTo>
                  <a:pt x="5056445" y="4565032"/>
                  <a:pt x="5056445" y="4612549"/>
                  <a:pt x="5056445" y="4660062"/>
                </a:cubicBezTo>
                <a:cubicBezTo>
                  <a:pt x="5056445" y="6059108"/>
                  <a:pt x="3926928" y="7188900"/>
                  <a:pt x="2528223" y="7188900"/>
                </a:cubicBezTo>
                <a:cubicBezTo>
                  <a:pt x="1129521" y="7188900"/>
                  <a:pt x="1" y="6053825"/>
                  <a:pt x="1" y="4660062"/>
                </a:cubicBezTo>
                <a:cubicBezTo>
                  <a:pt x="1" y="4612549"/>
                  <a:pt x="1" y="4559752"/>
                  <a:pt x="5278" y="4517517"/>
                </a:cubicBezTo>
                <a:lnTo>
                  <a:pt x="1" y="4517517"/>
                </a:lnTo>
                <a:lnTo>
                  <a:pt x="1" y="2932382"/>
                </a:lnTo>
                <a:lnTo>
                  <a:pt x="0" y="2932362"/>
                </a:lnTo>
                <a:lnTo>
                  <a:pt x="1" y="2932253"/>
                </a:lnTo>
                <a:lnTo>
                  <a:pt x="1" y="2789817"/>
                </a:lnTo>
                <a:lnTo>
                  <a:pt x="0" y="2789817"/>
                </a:lnTo>
                <a:lnTo>
                  <a:pt x="0" y="0"/>
                </a:lnTo>
                <a:lnTo>
                  <a:pt x="5056444" y="0"/>
                </a:lnTo>
                <a:lnTo>
                  <a:pt x="5056444" y="1727700"/>
                </a:lnTo>
                <a:close/>
              </a:path>
            </a:pathLst>
          </a:custGeom>
          <a:solidFill>
            <a:srgbClr val="EC7C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 name="Freeform 4">
            <a:extLst>
              <a:ext uri="{FF2B5EF4-FFF2-40B4-BE49-F238E27FC236}">
                <a16:creationId xmlns:a16="http://schemas.microsoft.com/office/drawing/2014/main" id="{CC09CB29-0FF7-F578-647A-B060ACA2F633}"/>
              </a:ext>
            </a:extLst>
          </p:cNvPr>
          <p:cNvSpPr/>
          <p:nvPr userDrawn="1"/>
        </p:nvSpPr>
        <p:spPr>
          <a:xfrm>
            <a:off x="244740" y="2115614"/>
            <a:ext cx="6560312" cy="45719"/>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FBA63B"/>
          </a:solidFill>
          <a:ln w="24491" cap="flat">
            <a:solidFill>
              <a:srgbClr val="FBA63B"/>
            </a:solidFill>
            <a:prstDash val="solid"/>
            <a:miter/>
          </a:ln>
        </p:spPr>
        <p:txBody>
          <a:bodyPr rtlCol="0" anchor="ctr"/>
          <a:lstStyle/>
          <a:p>
            <a:endParaRPr lang="en-US"/>
          </a:p>
        </p:txBody>
      </p:sp>
      <p:sp>
        <p:nvSpPr>
          <p:cNvPr id="6" name="Text Placeholder 23">
            <a:extLst>
              <a:ext uri="{FF2B5EF4-FFF2-40B4-BE49-F238E27FC236}">
                <a16:creationId xmlns:a16="http://schemas.microsoft.com/office/drawing/2014/main" id="{90E33F44-5B33-B28A-15AC-1EF95B309513}"/>
              </a:ext>
            </a:extLst>
          </p:cNvPr>
          <p:cNvSpPr>
            <a:spLocks noGrp="1"/>
          </p:cNvSpPr>
          <p:nvPr>
            <p:ph type="body" sz="quarter" idx="16" hasCustomPrompt="1"/>
          </p:nvPr>
        </p:nvSpPr>
        <p:spPr>
          <a:xfrm>
            <a:off x="1619810" y="2472714"/>
            <a:ext cx="6010480" cy="3066422"/>
          </a:xfrm>
          <a:prstGeom prst="rect">
            <a:avLst/>
          </a:prstGeom>
        </p:spPr>
        <p:txBody>
          <a:bodyPr>
            <a:normAutofit/>
          </a:bodyPr>
          <a:lstStyle>
            <a:lvl1pPr marL="0" indent="0" algn="l">
              <a:lnSpc>
                <a:spcPct val="100000"/>
              </a:lnSpc>
              <a:spcBef>
                <a:spcPts val="0"/>
              </a:spcBef>
              <a:buNone/>
              <a:defRPr sz="4800" b="0" i="0">
                <a:solidFill>
                  <a:schemeClr val="bg1"/>
                </a:solidFill>
                <a:latin typeface="+mn-lt"/>
              </a:defRPr>
            </a:lvl1pPr>
          </a:lstStyle>
          <a:p>
            <a:pPr lvl="0"/>
            <a:r>
              <a:rPr lang="en-US" dirty="0"/>
              <a:t>Divider Title</a:t>
            </a:r>
          </a:p>
        </p:txBody>
      </p:sp>
      <p:sp>
        <p:nvSpPr>
          <p:cNvPr id="7" name="Text Placeholder 23">
            <a:extLst>
              <a:ext uri="{FF2B5EF4-FFF2-40B4-BE49-F238E27FC236}">
                <a16:creationId xmlns:a16="http://schemas.microsoft.com/office/drawing/2014/main" id="{B0B1A17E-F7EF-AB28-3217-F9DD59500492}"/>
              </a:ext>
            </a:extLst>
          </p:cNvPr>
          <p:cNvSpPr>
            <a:spLocks noGrp="1"/>
          </p:cNvSpPr>
          <p:nvPr>
            <p:ph type="body" sz="quarter" idx="17" hasCustomPrompt="1"/>
          </p:nvPr>
        </p:nvSpPr>
        <p:spPr>
          <a:xfrm>
            <a:off x="352931" y="1213009"/>
            <a:ext cx="2066906" cy="582221"/>
          </a:xfrm>
          <a:prstGeom prst="rect">
            <a:avLst/>
          </a:prstGeom>
        </p:spPr>
        <p:txBody>
          <a:bodyPr>
            <a:noAutofit/>
          </a:bodyPr>
          <a:lstStyle>
            <a:lvl1pPr marL="0" indent="0" algn="l">
              <a:buNone/>
              <a:defRPr sz="9000" b="0" i="0">
                <a:solidFill>
                  <a:schemeClr val="bg1"/>
                </a:solidFill>
                <a:latin typeface="+mn-lt"/>
              </a:defRPr>
            </a:lvl1pPr>
          </a:lstStyle>
          <a:p>
            <a:pPr lvl="0"/>
            <a:r>
              <a:rPr lang="en-US" dirty="0"/>
              <a:t>02</a:t>
            </a:r>
          </a:p>
        </p:txBody>
      </p:sp>
      <p:sp>
        <p:nvSpPr>
          <p:cNvPr id="11" name="Freeform 10">
            <a:extLst>
              <a:ext uri="{FF2B5EF4-FFF2-40B4-BE49-F238E27FC236}">
                <a16:creationId xmlns:a16="http://schemas.microsoft.com/office/drawing/2014/main" id="{6630A75D-6D8B-3A21-6A9F-016DCE41F7F0}"/>
              </a:ext>
            </a:extLst>
          </p:cNvPr>
          <p:cNvSpPr>
            <a:spLocks noGrp="1"/>
          </p:cNvSpPr>
          <p:nvPr>
            <p:ph type="pic" sz="quarter" idx="19"/>
          </p:nvPr>
        </p:nvSpPr>
        <p:spPr>
          <a:xfrm>
            <a:off x="5635270" y="1729840"/>
            <a:ext cx="6560312" cy="4556399"/>
          </a:xfrm>
          <a:custGeom>
            <a:avLst/>
            <a:gdLst>
              <a:gd name="connsiteX0" fmla="*/ 2277673 w 6560312"/>
              <a:gd name="connsiteY0" fmla="*/ 0 h 4556399"/>
              <a:gd name="connsiteX1" fmla="*/ 2406059 w 6560312"/>
              <a:gd name="connsiteY1" fmla="*/ 4755 h 4556399"/>
              <a:gd name="connsiteX2" fmla="*/ 2406059 w 6560312"/>
              <a:gd name="connsiteY2" fmla="*/ 0 h 4556399"/>
              <a:gd name="connsiteX3" fmla="*/ 3325106 w 6560312"/>
              <a:gd name="connsiteY3" fmla="*/ 0 h 4556399"/>
              <a:gd name="connsiteX4" fmla="*/ 3439772 w 6560312"/>
              <a:gd name="connsiteY4" fmla="*/ 0 h 4556399"/>
              <a:gd name="connsiteX5" fmla="*/ 3596999 w 6560312"/>
              <a:gd name="connsiteY5" fmla="*/ 0 h 4556399"/>
              <a:gd name="connsiteX6" fmla="*/ 3596999 w 6560312"/>
              <a:gd name="connsiteY6" fmla="*/ 174157 h 4556399"/>
              <a:gd name="connsiteX7" fmla="*/ 6556695 w 6560312"/>
              <a:gd name="connsiteY7" fmla="*/ 174157 h 4556399"/>
              <a:gd name="connsiteX8" fmla="*/ 6556695 w 6560312"/>
              <a:gd name="connsiteY8" fmla="*/ 0 h 4556399"/>
              <a:gd name="connsiteX9" fmla="*/ 6560312 w 6560312"/>
              <a:gd name="connsiteY9" fmla="*/ 0 h 4556399"/>
              <a:gd name="connsiteX10" fmla="*/ 6560312 w 6560312"/>
              <a:gd name="connsiteY10" fmla="*/ 4556399 h 4556399"/>
              <a:gd name="connsiteX11" fmla="*/ 5900026 w 6560312"/>
              <a:gd name="connsiteY11" fmla="*/ 4556399 h 4556399"/>
              <a:gd name="connsiteX12" fmla="*/ 3439772 w 6560312"/>
              <a:gd name="connsiteY12" fmla="*/ 4556399 h 4556399"/>
              <a:gd name="connsiteX13" fmla="*/ 3325106 w 6560312"/>
              <a:gd name="connsiteY13" fmla="*/ 4556399 h 4556399"/>
              <a:gd name="connsiteX14" fmla="*/ 2406059 w 6560312"/>
              <a:gd name="connsiteY14" fmla="*/ 4556399 h 4556399"/>
              <a:gd name="connsiteX15" fmla="*/ 2406059 w 6560312"/>
              <a:gd name="connsiteY15" fmla="*/ 4551645 h 4556399"/>
              <a:gd name="connsiteX16" fmla="*/ 2277673 w 6560312"/>
              <a:gd name="connsiteY16" fmla="*/ 4556399 h 4556399"/>
              <a:gd name="connsiteX17" fmla="*/ 0 w 6560312"/>
              <a:gd name="connsiteY17" fmla="*/ 2278201 h 4556399"/>
              <a:gd name="connsiteX18" fmla="*/ 2277673 w 6560312"/>
              <a:gd name="connsiteY18" fmla="*/ 0 h 4556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560312" h="4556399">
                <a:moveTo>
                  <a:pt x="2277673" y="0"/>
                </a:moveTo>
                <a:cubicBezTo>
                  <a:pt x="2320467" y="0"/>
                  <a:pt x="2368019" y="0"/>
                  <a:pt x="2406059" y="4755"/>
                </a:cubicBezTo>
                <a:lnTo>
                  <a:pt x="2406059" y="0"/>
                </a:lnTo>
                <a:lnTo>
                  <a:pt x="3325106" y="0"/>
                </a:lnTo>
                <a:lnTo>
                  <a:pt x="3439772" y="0"/>
                </a:lnTo>
                <a:lnTo>
                  <a:pt x="3596999" y="0"/>
                </a:lnTo>
                <a:lnTo>
                  <a:pt x="3596999" y="174157"/>
                </a:lnTo>
                <a:lnTo>
                  <a:pt x="6556695" y="174157"/>
                </a:lnTo>
                <a:lnTo>
                  <a:pt x="6556695" y="0"/>
                </a:lnTo>
                <a:lnTo>
                  <a:pt x="6560312" y="0"/>
                </a:lnTo>
                <a:lnTo>
                  <a:pt x="6560312" y="4556399"/>
                </a:lnTo>
                <a:lnTo>
                  <a:pt x="5900026" y="4556399"/>
                </a:lnTo>
                <a:lnTo>
                  <a:pt x="3439772" y="4556399"/>
                </a:lnTo>
                <a:lnTo>
                  <a:pt x="3325106" y="4556399"/>
                </a:lnTo>
                <a:lnTo>
                  <a:pt x="2406059" y="4556399"/>
                </a:lnTo>
                <a:lnTo>
                  <a:pt x="2406059" y="4551645"/>
                </a:lnTo>
                <a:cubicBezTo>
                  <a:pt x="2363265" y="4556399"/>
                  <a:pt x="2320467" y="4556399"/>
                  <a:pt x="2277673" y="4556399"/>
                </a:cubicBezTo>
                <a:cubicBezTo>
                  <a:pt x="1017580" y="4556399"/>
                  <a:pt x="0" y="3538583"/>
                  <a:pt x="0" y="2278201"/>
                </a:cubicBezTo>
                <a:cubicBezTo>
                  <a:pt x="0" y="1017820"/>
                  <a:pt x="1022338" y="0"/>
                  <a:pt x="2277673" y="0"/>
                </a:cubicBezTo>
                <a:close/>
              </a:path>
            </a:pathLst>
          </a:custGeom>
          <a:solidFill>
            <a:schemeClr val="bg1">
              <a:lumMod val="95000"/>
            </a:schemeClr>
          </a:solidFill>
        </p:spPr>
        <p:txBody>
          <a:bodyPr wrap="square">
            <a:noAutofit/>
          </a:bodyPr>
          <a:lstStyle>
            <a:lvl1pPr algn="ctr">
              <a:defRPr>
                <a:solidFill>
                  <a:schemeClr val="bg1">
                    <a:lumMod val="95000"/>
                  </a:schemeClr>
                </a:solidFill>
              </a:defRPr>
            </a:lvl1pPr>
          </a:lstStyle>
          <a:p>
            <a:endParaRPr lang="en-US" dirty="0"/>
          </a:p>
        </p:txBody>
      </p:sp>
      <p:sp>
        <p:nvSpPr>
          <p:cNvPr id="10" name="Text Placeholder 23">
            <a:extLst>
              <a:ext uri="{FF2B5EF4-FFF2-40B4-BE49-F238E27FC236}">
                <a16:creationId xmlns:a16="http://schemas.microsoft.com/office/drawing/2014/main" id="{2E7B18D9-B18D-C990-3B81-03007F9555DD}"/>
              </a:ext>
            </a:extLst>
          </p:cNvPr>
          <p:cNvSpPr>
            <a:spLocks noGrp="1"/>
          </p:cNvSpPr>
          <p:nvPr>
            <p:ph type="body" sz="quarter" idx="65" hasCustomPrompt="1"/>
          </p:nvPr>
        </p:nvSpPr>
        <p:spPr>
          <a:xfrm>
            <a:off x="9238279" y="1451578"/>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6663490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ivider 03">
    <p:spTree>
      <p:nvGrpSpPr>
        <p:cNvPr id="1" name=""/>
        <p:cNvGrpSpPr/>
        <p:nvPr/>
      </p:nvGrpSpPr>
      <p:grpSpPr>
        <a:xfrm>
          <a:off x="0" y="0"/>
          <a:ext cx="0" cy="0"/>
          <a:chOff x="0" y="0"/>
          <a:chExt cx="0" cy="0"/>
        </a:xfrm>
      </p:grpSpPr>
      <p:sp>
        <p:nvSpPr>
          <p:cNvPr id="12" name="object 3">
            <a:extLst>
              <a:ext uri="{FF2B5EF4-FFF2-40B4-BE49-F238E27FC236}">
                <a16:creationId xmlns:a16="http://schemas.microsoft.com/office/drawing/2014/main" id="{10FA6DCC-313C-4786-6A6A-A20CB81D3717}"/>
              </a:ext>
            </a:extLst>
          </p:cNvPr>
          <p:cNvSpPr/>
          <p:nvPr userDrawn="1"/>
        </p:nvSpPr>
        <p:spPr>
          <a:xfrm>
            <a:off x="9232269" y="1451577"/>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2" name="Slide Number Placeholder 5">
            <a:extLst>
              <a:ext uri="{FF2B5EF4-FFF2-40B4-BE49-F238E27FC236}">
                <a16:creationId xmlns:a16="http://schemas.microsoft.com/office/drawing/2014/main" id="{56440CD4-2B14-FFB8-AC70-0F69B1216969}"/>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3" name="Rectangle 2">
            <a:extLst>
              <a:ext uri="{FF2B5EF4-FFF2-40B4-BE49-F238E27FC236}">
                <a16:creationId xmlns:a16="http://schemas.microsoft.com/office/drawing/2014/main" id="{A084AFDC-B1DE-7DD8-7E65-2408B3D2C1CD}"/>
              </a:ext>
            </a:extLst>
          </p:cNvPr>
          <p:cNvSpPr/>
          <p:nvPr userDrawn="1"/>
        </p:nvSpPr>
        <p:spPr>
          <a:xfrm>
            <a:off x="11360727" y="4350327"/>
            <a:ext cx="831273" cy="206432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Freeform 3">
            <a:extLst>
              <a:ext uri="{FF2B5EF4-FFF2-40B4-BE49-F238E27FC236}">
                <a16:creationId xmlns:a16="http://schemas.microsoft.com/office/drawing/2014/main" id="{229F84FE-4DDB-0EB7-4459-D7BD3D4AD1D0}"/>
              </a:ext>
            </a:extLst>
          </p:cNvPr>
          <p:cNvSpPr/>
          <p:nvPr userDrawn="1"/>
        </p:nvSpPr>
        <p:spPr>
          <a:xfrm rot="16200000">
            <a:off x="1066228" y="-494466"/>
            <a:ext cx="5056445" cy="7188900"/>
          </a:xfrm>
          <a:custGeom>
            <a:avLst/>
            <a:gdLst>
              <a:gd name="connsiteX0" fmla="*/ 5056445 w 5056445"/>
              <a:gd name="connsiteY0" fmla="*/ 1727700 h 7188900"/>
              <a:gd name="connsiteX1" fmla="*/ 5056445 w 5056445"/>
              <a:gd name="connsiteY1" fmla="*/ 4517517 h 7188900"/>
              <a:gd name="connsiteX2" fmla="*/ 5051169 w 5056445"/>
              <a:gd name="connsiteY2" fmla="*/ 4517517 h 7188900"/>
              <a:gd name="connsiteX3" fmla="*/ 5056445 w 5056445"/>
              <a:gd name="connsiteY3" fmla="*/ 4660062 h 7188900"/>
              <a:gd name="connsiteX4" fmla="*/ 2528223 w 5056445"/>
              <a:gd name="connsiteY4" fmla="*/ 7188900 h 7188900"/>
              <a:gd name="connsiteX5" fmla="*/ 1 w 5056445"/>
              <a:gd name="connsiteY5" fmla="*/ 4660062 h 7188900"/>
              <a:gd name="connsiteX6" fmla="*/ 5278 w 5056445"/>
              <a:gd name="connsiteY6" fmla="*/ 4517517 h 7188900"/>
              <a:gd name="connsiteX7" fmla="*/ 1 w 5056445"/>
              <a:gd name="connsiteY7" fmla="*/ 4517517 h 7188900"/>
              <a:gd name="connsiteX8" fmla="*/ 1 w 5056445"/>
              <a:gd name="connsiteY8" fmla="*/ 2932382 h 7188900"/>
              <a:gd name="connsiteX9" fmla="*/ 0 w 5056445"/>
              <a:gd name="connsiteY9" fmla="*/ 2932362 h 7188900"/>
              <a:gd name="connsiteX10" fmla="*/ 1 w 5056445"/>
              <a:gd name="connsiteY10" fmla="*/ 2932253 h 7188900"/>
              <a:gd name="connsiteX11" fmla="*/ 1 w 5056445"/>
              <a:gd name="connsiteY11" fmla="*/ 2789817 h 7188900"/>
              <a:gd name="connsiteX12" fmla="*/ 0 w 5056445"/>
              <a:gd name="connsiteY12" fmla="*/ 2789817 h 7188900"/>
              <a:gd name="connsiteX13" fmla="*/ 0 w 5056445"/>
              <a:gd name="connsiteY13" fmla="*/ 0 h 7188900"/>
              <a:gd name="connsiteX14" fmla="*/ 5056444 w 5056445"/>
              <a:gd name="connsiteY14" fmla="*/ 0 h 7188900"/>
              <a:gd name="connsiteX15" fmla="*/ 5056444 w 5056445"/>
              <a:gd name="connsiteY15" fmla="*/ 1727700 h 7188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056445" h="7188900">
                <a:moveTo>
                  <a:pt x="5056445" y="1727700"/>
                </a:moveTo>
                <a:lnTo>
                  <a:pt x="5056445" y="4517517"/>
                </a:lnTo>
                <a:lnTo>
                  <a:pt x="5051169" y="4517517"/>
                </a:lnTo>
                <a:cubicBezTo>
                  <a:pt x="5056445" y="4565032"/>
                  <a:pt x="5056445" y="4612549"/>
                  <a:pt x="5056445" y="4660062"/>
                </a:cubicBezTo>
                <a:cubicBezTo>
                  <a:pt x="5056445" y="6059108"/>
                  <a:pt x="3926928" y="7188900"/>
                  <a:pt x="2528223" y="7188900"/>
                </a:cubicBezTo>
                <a:cubicBezTo>
                  <a:pt x="1129521" y="7188900"/>
                  <a:pt x="1" y="6053825"/>
                  <a:pt x="1" y="4660062"/>
                </a:cubicBezTo>
                <a:cubicBezTo>
                  <a:pt x="1" y="4612549"/>
                  <a:pt x="1" y="4559752"/>
                  <a:pt x="5278" y="4517517"/>
                </a:cubicBezTo>
                <a:lnTo>
                  <a:pt x="1" y="4517517"/>
                </a:lnTo>
                <a:lnTo>
                  <a:pt x="1" y="2932382"/>
                </a:lnTo>
                <a:lnTo>
                  <a:pt x="0" y="2932362"/>
                </a:lnTo>
                <a:lnTo>
                  <a:pt x="1" y="2932253"/>
                </a:lnTo>
                <a:lnTo>
                  <a:pt x="1" y="2789817"/>
                </a:lnTo>
                <a:lnTo>
                  <a:pt x="0" y="2789817"/>
                </a:lnTo>
                <a:lnTo>
                  <a:pt x="0" y="0"/>
                </a:lnTo>
                <a:lnTo>
                  <a:pt x="5056444" y="0"/>
                </a:lnTo>
                <a:lnTo>
                  <a:pt x="5056444" y="1727700"/>
                </a:lnTo>
                <a:close/>
              </a:path>
            </a:pathLst>
          </a:custGeom>
          <a:solidFill>
            <a:srgbClr val="FBA63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 name="Freeform 4">
            <a:extLst>
              <a:ext uri="{FF2B5EF4-FFF2-40B4-BE49-F238E27FC236}">
                <a16:creationId xmlns:a16="http://schemas.microsoft.com/office/drawing/2014/main" id="{CC09CB29-0FF7-F578-647A-B060ACA2F633}"/>
              </a:ext>
            </a:extLst>
          </p:cNvPr>
          <p:cNvSpPr/>
          <p:nvPr userDrawn="1"/>
        </p:nvSpPr>
        <p:spPr>
          <a:xfrm>
            <a:off x="1621052" y="2125333"/>
            <a:ext cx="5184000" cy="36000"/>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459597"/>
          </a:solidFill>
          <a:ln w="24491" cap="flat">
            <a:solidFill>
              <a:srgbClr val="459597"/>
            </a:solidFill>
            <a:prstDash val="solid"/>
            <a:miter/>
          </a:ln>
        </p:spPr>
        <p:txBody>
          <a:bodyPr rtlCol="0" anchor="ctr"/>
          <a:lstStyle/>
          <a:p>
            <a:endParaRPr lang="en-US"/>
          </a:p>
        </p:txBody>
      </p:sp>
      <p:sp>
        <p:nvSpPr>
          <p:cNvPr id="6" name="Text Placeholder 23">
            <a:extLst>
              <a:ext uri="{FF2B5EF4-FFF2-40B4-BE49-F238E27FC236}">
                <a16:creationId xmlns:a16="http://schemas.microsoft.com/office/drawing/2014/main" id="{90E33F44-5B33-B28A-15AC-1EF95B309513}"/>
              </a:ext>
            </a:extLst>
          </p:cNvPr>
          <p:cNvSpPr>
            <a:spLocks noGrp="1"/>
          </p:cNvSpPr>
          <p:nvPr>
            <p:ph type="body" sz="quarter" idx="16" hasCustomPrompt="1"/>
          </p:nvPr>
        </p:nvSpPr>
        <p:spPr>
          <a:xfrm>
            <a:off x="1619810" y="2472714"/>
            <a:ext cx="6010480" cy="3066422"/>
          </a:xfrm>
          <a:prstGeom prst="rect">
            <a:avLst/>
          </a:prstGeom>
        </p:spPr>
        <p:txBody>
          <a:bodyPr>
            <a:normAutofit/>
          </a:bodyPr>
          <a:lstStyle>
            <a:lvl1pPr marL="0" indent="0" algn="l">
              <a:lnSpc>
                <a:spcPct val="100000"/>
              </a:lnSpc>
              <a:spcBef>
                <a:spcPts val="0"/>
              </a:spcBef>
              <a:buNone/>
              <a:defRPr sz="4800" b="0" i="0">
                <a:solidFill>
                  <a:schemeClr val="bg1"/>
                </a:solidFill>
                <a:latin typeface="+mn-lt"/>
              </a:defRPr>
            </a:lvl1pPr>
          </a:lstStyle>
          <a:p>
            <a:pPr lvl="0"/>
            <a:r>
              <a:rPr lang="en-US" dirty="0"/>
              <a:t>Divider Title</a:t>
            </a:r>
          </a:p>
        </p:txBody>
      </p:sp>
      <p:sp>
        <p:nvSpPr>
          <p:cNvPr id="7" name="Text Placeholder 23">
            <a:extLst>
              <a:ext uri="{FF2B5EF4-FFF2-40B4-BE49-F238E27FC236}">
                <a16:creationId xmlns:a16="http://schemas.microsoft.com/office/drawing/2014/main" id="{B0B1A17E-F7EF-AB28-3217-F9DD59500492}"/>
              </a:ext>
            </a:extLst>
          </p:cNvPr>
          <p:cNvSpPr>
            <a:spLocks noGrp="1"/>
          </p:cNvSpPr>
          <p:nvPr>
            <p:ph type="body" sz="quarter" idx="17" hasCustomPrompt="1"/>
          </p:nvPr>
        </p:nvSpPr>
        <p:spPr>
          <a:xfrm>
            <a:off x="352931" y="1213009"/>
            <a:ext cx="2066906" cy="582221"/>
          </a:xfrm>
          <a:prstGeom prst="rect">
            <a:avLst/>
          </a:prstGeom>
        </p:spPr>
        <p:txBody>
          <a:bodyPr>
            <a:noAutofit/>
          </a:bodyPr>
          <a:lstStyle>
            <a:lvl1pPr marL="0" indent="0" algn="l">
              <a:buNone/>
              <a:defRPr sz="9000" b="0" i="0">
                <a:solidFill>
                  <a:schemeClr val="bg1"/>
                </a:solidFill>
                <a:latin typeface="+mn-lt"/>
              </a:defRPr>
            </a:lvl1pPr>
          </a:lstStyle>
          <a:p>
            <a:pPr lvl="0"/>
            <a:r>
              <a:rPr lang="en-US" dirty="0"/>
              <a:t>03</a:t>
            </a:r>
          </a:p>
        </p:txBody>
      </p:sp>
      <p:sp>
        <p:nvSpPr>
          <p:cNvPr id="11" name="Freeform 10">
            <a:extLst>
              <a:ext uri="{FF2B5EF4-FFF2-40B4-BE49-F238E27FC236}">
                <a16:creationId xmlns:a16="http://schemas.microsoft.com/office/drawing/2014/main" id="{F98284DC-9D41-FC42-06B0-7FE39D671A7D}"/>
              </a:ext>
            </a:extLst>
          </p:cNvPr>
          <p:cNvSpPr>
            <a:spLocks noGrp="1"/>
          </p:cNvSpPr>
          <p:nvPr>
            <p:ph type="pic" sz="quarter" idx="19"/>
          </p:nvPr>
        </p:nvSpPr>
        <p:spPr>
          <a:xfrm>
            <a:off x="5635270" y="1729840"/>
            <a:ext cx="6560312" cy="4556399"/>
          </a:xfrm>
          <a:custGeom>
            <a:avLst/>
            <a:gdLst>
              <a:gd name="connsiteX0" fmla="*/ 2277673 w 6560312"/>
              <a:gd name="connsiteY0" fmla="*/ 0 h 4556399"/>
              <a:gd name="connsiteX1" fmla="*/ 2406059 w 6560312"/>
              <a:gd name="connsiteY1" fmla="*/ 4755 h 4556399"/>
              <a:gd name="connsiteX2" fmla="*/ 2406059 w 6560312"/>
              <a:gd name="connsiteY2" fmla="*/ 0 h 4556399"/>
              <a:gd name="connsiteX3" fmla="*/ 3325106 w 6560312"/>
              <a:gd name="connsiteY3" fmla="*/ 0 h 4556399"/>
              <a:gd name="connsiteX4" fmla="*/ 3439772 w 6560312"/>
              <a:gd name="connsiteY4" fmla="*/ 0 h 4556399"/>
              <a:gd name="connsiteX5" fmla="*/ 3596999 w 6560312"/>
              <a:gd name="connsiteY5" fmla="*/ 0 h 4556399"/>
              <a:gd name="connsiteX6" fmla="*/ 3596999 w 6560312"/>
              <a:gd name="connsiteY6" fmla="*/ 174157 h 4556399"/>
              <a:gd name="connsiteX7" fmla="*/ 6556695 w 6560312"/>
              <a:gd name="connsiteY7" fmla="*/ 174157 h 4556399"/>
              <a:gd name="connsiteX8" fmla="*/ 6556695 w 6560312"/>
              <a:gd name="connsiteY8" fmla="*/ 0 h 4556399"/>
              <a:gd name="connsiteX9" fmla="*/ 6560312 w 6560312"/>
              <a:gd name="connsiteY9" fmla="*/ 0 h 4556399"/>
              <a:gd name="connsiteX10" fmla="*/ 6560312 w 6560312"/>
              <a:gd name="connsiteY10" fmla="*/ 4556399 h 4556399"/>
              <a:gd name="connsiteX11" fmla="*/ 5900026 w 6560312"/>
              <a:gd name="connsiteY11" fmla="*/ 4556399 h 4556399"/>
              <a:gd name="connsiteX12" fmla="*/ 3439772 w 6560312"/>
              <a:gd name="connsiteY12" fmla="*/ 4556399 h 4556399"/>
              <a:gd name="connsiteX13" fmla="*/ 3325106 w 6560312"/>
              <a:gd name="connsiteY13" fmla="*/ 4556399 h 4556399"/>
              <a:gd name="connsiteX14" fmla="*/ 2406059 w 6560312"/>
              <a:gd name="connsiteY14" fmla="*/ 4556399 h 4556399"/>
              <a:gd name="connsiteX15" fmla="*/ 2406059 w 6560312"/>
              <a:gd name="connsiteY15" fmla="*/ 4551645 h 4556399"/>
              <a:gd name="connsiteX16" fmla="*/ 2277673 w 6560312"/>
              <a:gd name="connsiteY16" fmla="*/ 4556399 h 4556399"/>
              <a:gd name="connsiteX17" fmla="*/ 0 w 6560312"/>
              <a:gd name="connsiteY17" fmla="*/ 2278201 h 4556399"/>
              <a:gd name="connsiteX18" fmla="*/ 2277673 w 6560312"/>
              <a:gd name="connsiteY18" fmla="*/ 0 h 4556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560312" h="4556399">
                <a:moveTo>
                  <a:pt x="2277673" y="0"/>
                </a:moveTo>
                <a:cubicBezTo>
                  <a:pt x="2320467" y="0"/>
                  <a:pt x="2368019" y="0"/>
                  <a:pt x="2406059" y="4755"/>
                </a:cubicBezTo>
                <a:lnTo>
                  <a:pt x="2406059" y="0"/>
                </a:lnTo>
                <a:lnTo>
                  <a:pt x="3325106" y="0"/>
                </a:lnTo>
                <a:lnTo>
                  <a:pt x="3439772" y="0"/>
                </a:lnTo>
                <a:lnTo>
                  <a:pt x="3596999" y="0"/>
                </a:lnTo>
                <a:lnTo>
                  <a:pt x="3596999" y="174157"/>
                </a:lnTo>
                <a:lnTo>
                  <a:pt x="6556695" y="174157"/>
                </a:lnTo>
                <a:lnTo>
                  <a:pt x="6556695" y="0"/>
                </a:lnTo>
                <a:lnTo>
                  <a:pt x="6560312" y="0"/>
                </a:lnTo>
                <a:lnTo>
                  <a:pt x="6560312" y="4556399"/>
                </a:lnTo>
                <a:lnTo>
                  <a:pt x="5900026" y="4556399"/>
                </a:lnTo>
                <a:lnTo>
                  <a:pt x="3439772" y="4556399"/>
                </a:lnTo>
                <a:lnTo>
                  <a:pt x="3325106" y="4556399"/>
                </a:lnTo>
                <a:lnTo>
                  <a:pt x="2406059" y="4556399"/>
                </a:lnTo>
                <a:lnTo>
                  <a:pt x="2406059" y="4551645"/>
                </a:lnTo>
                <a:cubicBezTo>
                  <a:pt x="2363265" y="4556399"/>
                  <a:pt x="2320467" y="4556399"/>
                  <a:pt x="2277673" y="4556399"/>
                </a:cubicBezTo>
                <a:cubicBezTo>
                  <a:pt x="1017580" y="4556399"/>
                  <a:pt x="0" y="3538583"/>
                  <a:pt x="0" y="2278201"/>
                </a:cubicBezTo>
                <a:cubicBezTo>
                  <a:pt x="0" y="1017820"/>
                  <a:pt x="1022338" y="0"/>
                  <a:pt x="2277673" y="0"/>
                </a:cubicBezTo>
                <a:close/>
              </a:path>
            </a:pathLst>
          </a:custGeom>
          <a:solidFill>
            <a:schemeClr val="bg1">
              <a:lumMod val="95000"/>
            </a:schemeClr>
          </a:solidFill>
        </p:spPr>
        <p:txBody>
          <a:bodyPr wrap="square">
            <a:noAutofit/>
          </a:bodyPr>
          <a:lstStyle>
            <a:lvl1pPr algn="ctr">
              <a:defRPr>
                <a:solidFill>
                  <a:schemeClr val="bg1">
                    <a:lumMod val="95000"/>
                  </a:schemeClr>
                </a:solidFill>
              </a:defRPr>
            </a:lvl1pPr>
          </a:lstStyle>
          <a:p>
            <a:endParaRPr lang="en-US" dirty="0"/>
          </a:p>
        </p:txBody>
      </p:sp>
      <p:sp>
        <p:nvSpPr>
          <p:cNvPr id="10" name="Text Placeholder 23">
            <a:extLst>
              <a:ext uri="{FF2B5EF4-FFF2-40B4-BE49-F238E27FC236}">
                <a16:creationId xmlns:a16="http://schemas.microsoft.com/office/drawing/2014/main" id="{4D3F3092-6DB8-88B6-0D10-6C3A11BFCC22}"/>
              </a:ext>
            </a:extLst>
          </p:cNvPr>
          <p:cNvSpPr>
            <a:spLocks noGrp="1"/>
          </p:cNvSpPr>
          <p:nvPr>
            <p:ph type="body" sz="quarter" idx="65" hasCustomPrompt="1"/>
          </p:nvPr>
        </p:nvSpPr>
        <p:spPr>
          <a:xfrm>
            <a:off x="9238279" y="1451578"/>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41314216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Only Slide">
    <p:spTree>
      <p:nvGrpSpPr>
        <p:cNvPr id="1" name=""/>
        <p:cNvGrpSpPr/>
        <p:nvPr/>
      </p:nvGrpSpPr>
      <p:grpSpPr>
        <a:xfrm>
          <a:off x="0" y="0"/>
          <a:ext cx="0" cy="0"/>
          <a:chOff x="0" y="0"/>
          <a:chExt cx="0" cy="0"/>
        </a:xfrm>
      </p:grpSpPr>
      <p:sp>
        <p:nvSpPr>
          <p:cNvPr id="2" name="Text Placeholder 17">
            <a:extLst>
              <a:ext uri="{FF2B5EF4-FFF2-40B4-BE49-F238E27FC236}">
                <a16:creationId xmlns:a16="http://schemas.microsoft.com/office/drawing/2014/main" id="{F491658C-0475-E62C-8D89-FEF9C4B3B1CF}"/>
              </a:ext>
            </a:extLst>
          </p:cNvPr>
          <p:cNvSpPr>
            <a:spLocks noGrp="1"/>
          </p:cNvSpPr>
          <p:nvPr>
            <p:ph type="body" sz="quarter" idx="18" hasCustomPrompt="1"/>
          </p:nvPr>
        </p:nvSpPr>
        <p:spPr>
          <a:xfrm>
            <a:off x="774803" y="1994611"/>
            <a:ext cx="10614687" cy="3499183"/>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3" name="Text Placeholder 23">
            <a:extLst>
              <a:ext uri="{FF2B5EF4-FFF2-40B4-BE49-F238E27FC236}">
                <a16:creationId xmlns:a16="http://schemas.microsoft.com/office/drawing/2014/main" id="{42FA9414-C07A-E4F5-AB85-1650A2A6BDD3}"/>
              </a:ext>
            </a:extLst>
          </p:cNvPr>
          <p:cNvSpPr>
            <a:spLocks noGrp="1"/>
          </p:cNvSpPr>
          <p:nvPr>
            <p:ph type="body" sz="quarter" idx="16" hasCustomPrompt="1"/>
          </p:nvPr>
        </p:nvSpPr>
        <p:spPr>
          <a:xfrm>
            <a:off x="774803" y="359776"/>
            <a:ext cx="10614687" cy="803654"/>
          </a:xfrm>
          <a:prstGeom prst="rect">
            <a:avLst/>
          </a:prstGeom>
        </p:spPr>
        <p:txBody>
          <a:bodyPr>
            <a:noAutofit/>
          </a:bodyPr>
          <a:lstStyle>
            <a:lvl1pPr marL="0" indent="0" algn="l">
              <a:lnSpc>
                <a:spcPct val="100000"/>
              </a:lnSpc>
              <a:spcBef>
                <a:spcPts val="0"/>
              </a:spcBef>
              <a:buNone/>
              <a:defRPr sz="2800" b="1" i="0">
                <a:solidFill>
                  <a:srgbClr val="459597"/>
                </a:solidFill>
                <a:latin typeface="+mn-lt"/>
              </a:defRPr>
            </a:lvl1pPr>
          </a:lstStyle>
          <a:p>
            <a:pPr lvl="0"/>
            <a:r>
              <a:rPr lang="en-US" dirty="0"/>
              <a:t>Heading</a:t>
            </a:r>
          </a:p>
        </p:txBody>
      </p:sp>
      <p:sp>
        <p:nvSpPr>
          <p:cNvPr id="4" name="Text Placeholder 23">
            <a:extLst>
              <a:ext uri="{FF2B5EF4-FFF2-40B4-BE49-F238E27FC236}">
                <a16:creationId xmlns:a16="http://schemas.microsoft.com/office/drawing/2014/main" id="{064BF269-509F-FF08-2AB8-13D0BA5CD02C}"/>
              </a:ext>
            </a:extLst>
          </p:cNvPr>
          <p:cNvSpPr>
            <a:spLocks noGrp="1"/>
          </p:cNvSpPr>
          <p:nvPr>
            <p:ph type="body" sz="quarter" idx="19" hasCustomPrompt="1"/>
          </p:nvPr>
        </p:nvSpPr>
        <p:spPr>
          <a:xfrm>
            <a:off x="760949" y="1177194"/>
            <a:ext cx="10614687" cy="803654"/>
          </a:xfrm>
          <a:prstGeom prst="rect">
            <a:avLst/>
          </a:prstGeom>
        </p:spPr>
        <p:txBody>
          <a:bodyPr>
            <a:noAutofit/>
          </a:bodyPr>
          <a:lstStyle>
            <a:lvl1pPr marL="0" indent="0" algn="l">
              <a:lnSpc>
                <a:spcPct val="100000"/>
              </a:lnSpc>
              <a:spcBef>
                <a:spcPts val="0"/>
              </a:spcBef>
              <a:buNone/>
              <a:defRPr sz="2400" b="1" i="0">
                <a:solidFill>
                  <a:srgbClr val="EC7C69"/>
                </a:solidFill>
                <a:latin typeface="+mn-lt"/>
              </a:defRPr>
            </a:lvl1pPr>
          </a:lstStyle>
          <a:p>
            <a:pPr lvl="0"/>
            <a:r>
              <a:rPr lang="en-US" dirty="0"/>
              <a:t>Sub-Heading</a:t>
            </a:r>
          </a:p>
        </p:txBody>
      </p:sp>
    </p:spTree>
    <p:extLst>
      <p:ext uri="{BB962C8B-B14F-4D97-AF65-F5344CB8AC3E}">
        <p14:creationId xmlns:p14="http://schemas.microsoft.com/office/powerpoint/2010/main" val="25466941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hoto/Text Slide 01">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9B064538-E1B5-B6C1-C4B2-0671259EDDB6}"/>
              </a:ext>
            </a:extLst>
          </p:cNvPr>
          <p:cNvSpPr/>
          <p:nvPr userDrawn="1"/>
        </p:nvSpPr>
        <p:spPr>
          <a:xfrm>
            <a:off x="391600" y="1650206"/>
            <a:ext cx="3423163" cy="3407570"/>
          </a:xfrm>
          <a:custGeom>
            <a:avLst/>
            <a:gdLst>
              <a:gd name="connsiteX0" fmla="*/ 3998034 w 3998034"/>
              <a:gd name="connsiteY0" fmla="*/ 0 h 4950763"/>
              <a:gd name="connsiteX1" fmla="*/ 3998034 w 3998034"/>
              <a:gd name="connsiteY1" fmla="*/ 634748 h 4950763"/>
              <a:gd name="connsiteX2" fmla="*/ 3998034 w 3998034"/>
              <a:gd name="connsiteY2" fmla="*/ 2204807 h 4950763"/>
              <a:gd name="connsiteX3" fmla="*/ 3998034 w 3998034"/>
              <a:gd name="connsiteY3" fmla="*/ 2317461 h 4950763"/>
              <a:gd name="connsiteX4" fmla="*/ 3998034 w 3998034"/>
              <a:gd name="connsiteY4" fmla="*/ 2839555 h 4950763"/>
              <a:gd name="connsiteX5" fmla="*/ 3993862 w 3998034"/>
              <a:gd name="connsiteY5" fmla="*/ 2839555 h 4950763"/>
              <a:gd name="connsiteX6" fmla="*/ 3998034 w 3998034"/>
              <a:gd name="connsiteY6" fmla="*/ 2952209 h 4950763"/>
              <a:gd name="connsiteX7" fmla="*/ 1999017 w 3998034"/>
              <a:gd name="connsiteY7" fmla="*/ 4950763 h 4950763"/>
              <a:gd name="connsiteX8" fmla="*/ 0 w 3998034"/>
              <a:gd name="connsiteY8" fmla="*/ 2952209 h 4950763"/>
              <a:gd name="connsiteX9" fmla="*/ 4172 w 3998034"/>
              <a:gd name="connsiteY9" fmla="*/ 2839555 h 4950763"/>
              <a:gd name="connsiteX10" fmla="*/ 0 w 3998034"/>
              <a:gd name="connsiteY10" fmla="*/ 2839555 h 4950763"/>
              <a:gd name="connsiteX11" fmla="*/ 0 w 3998034"/>
              <a:gd name="connsiteY11" fmla="*/ 2317461 h 4950763"/>
              <a:gd name="connsiteX12" fmla="*/ 0 w 3998034"/>
              <a:gd name="connsiteY12" fmla="*/ 2204807 h 4950763"/>
              <a:gd name="connsiteX13" fmla="*/ 0 w 3998034"/>
              <a:gd name="connsiteY13" fmla="*/ 634748 h 4950763"/>
              <a:gd name="connsiteX14" fmla="*/ 0 w 3998034"/>
              <a:gd name="connsiteY14" fmla="*/ 0 h 4950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98034" h="4950763">
                <a:moveTo>
                  <a:pt x="3998034" y="0"/>
                </a:moveTo>
                <a:lnTo>
                  <a:pt x="3998034" y="634748"/>
                </a:lnTo>
                <a:lnTo>
                  <a:pt x="3998034" y="2204807"/>
                </a:lnTo>
                <a:lnTo>
                  <a:pt x="3998034" y="2317461"/>
                </a:lnTo>
                <a:lnTo>
                  <a:pt x="3998034" y="2839555"/>
                </a:lnTo>
                <a:lnTo>
                  <a:pt x="3993862" y="2839555"/>
                </a:lnTo>
                <a:cubicBezTo>
                  <a:pt x="3998034" y="2877106"/>
                  <a:pt x="3998034" y="2914659"/>
                  <a:pt x="3998034" y="2952209"/>
                </a:cubicBezTo>
                <a:cubicBezTo>
                  <a:pt x="3998034" y="4057882"/>
                  <a:pt x="3104946" y="4950763"/>
                  <a:pt x="1999017" y="4950763"/>
                </a:cubicBezTo>
                <a:cubicBezTo>
                  <a:pt x="893090" y="4950763"/>
                  <a:pt x="0" y="4053707"/>
                  <a:pt x="0" y="2952209"/>
                </a:cubicBezTo>
                <a:cubicBezTo>
                  <a:pt x="0" y="2914659"/>
                  <a:pt x="0" y="2872934"/>
                  <a:pt x="4172" y="2839555"/>
                </a:cubicBezTo>
                <a:lnTo>
                  <a:pt x="0" y="2839555"/>
                </a:lnTo>
                <a:lnTo>
                  <a:pt x="0" y="2317461"/>
                </a:lnTo>
                <a:lnTo>
                  <a:pt x="0" y="2204807"/>
                </a:lnTo>
                <a:lnTo>
                  <a:pt x="0" y="634748"/>
                </a:lnTo>
                <a:lnTo>
                  <a:pt x="0" y="0"/>
                </a:lnTo>
                <a:close/>
              </a:path>
            </a:pathLst>
          </a:custGeom>
          <a:solidFill>
            <a:srgbClr val="45959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algn="l" defTabSz="914400" rtl="0" eaLnBrk="1" latinLnBrk="0" hangingPunct="1"/>
            <a:endParaRPr lang="en-US" dirty="0"/>
          </a:p>
        </p:txBody>
      </p:sp>
      <p:sp>
        <p:nvSpPr>
          <p:cNvPr id="16" name="object 3">
            <a:extLst>
              <a:ext uri="{FF2B5EF4-FFF2-40B4-BE49-F238E27FC236}">
                <a16:creationId xmlns:a16="http://schemas.microsoft.com/office/drawing/2014/main" id="{6843E0B1-0ACB-E295-48A6-722B477057E3}"/>
              </a:ext>
            </a:extLst>
          </p:cNvPr>
          <p:cNvSpPr/>
          <p:nvPr userDrawn="1"/>
        </p:nvSpPr>
        <p:spPr>
          <a:xfrm rot="16200000">
            <a:off x="2303259" y="1262732"/>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cxnSp>
        <p:nvCxnSpPr>
          <p:cNvPr id="6" name="Straight Connector 5">
            <a:extLst>
              <a:ext uri="{FF2B5EF4-FFF2-40B4-BE49-F238E27FC236}">
                <a16:creationId xmlns:a16="http://schemas.microsoft.com/office/drawing/2014/main" id="{CDF15AA0-BAB5-D100-8C2E-7AFCA8758823}"/>
              </a:ext>
            </a:extLst>
          </p:cNvPr>
          <p:cNvCxnSpPr>
            <a:cxnSpLocks/>
          </p:cNvCxnSpPr>
          <p:nvPr userDrawn="1"/>
        </p:nvCxnSpPr>
        <p:spPr>
          <a:xfrm>
            <a:off x="555777" y="3230134"/>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 Placeholder 32">
            <a:extLst>
              <a:ext uri="{FF2B5EF4-FFF2-40B4-BE49-F238E27FC236}">
                <a16:creationId xmlns:a16="http://schemas.microsoft.com/office/drawing/2014/main" id="{1C0A8D23-C9F8-5837-E534-6D23D7BC3CAB}"/>
              </a:ext>
            </a:extLst>
          </p:cNvPr>
          <p:cNvSpPr>
            <a:spLocks noGrp="1"/>
          </p:cNvSpPr>
          <p:nvPr>
            <p:ph type="body" sz="quarter" idx="18" hasCustomPrompt="1"/>
          </p:nvPr>
        </p:nvSpPr>
        <p:spPr>
          <a:xfrm>
            <a:off x="675021" y="3392026"/>
            <a:ext cx="1532272" cy="1049221"/>
          </a:xfrm>
          <a:prstGeom prst="rect">
            <a:avLst/>
          </a:prstGeom>
        </p:spPr>
        <p:txBody>
          <a:bodyPr anchor="t">
            <a:noAutofit/>
          </a:bodyPr>
          <a:lstStyle>
            <a:lvl1pPr marL="0" indent="0" algn="l">
              <a:lnSpc>
                <a:spcPct val="100000"/>
              </a:lnSpc>
              <a:spcBef>
                <a:spcPts val="0"/>
              </a:spcBef>
              <a:buNone/>
              <a:defRPr sz="28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8" name="Text Placeholder 32">
            <a:extLst>
              <a:ext uri="{FF2B5EF4-FFF2-40B4-BE49-F238E27FC236}">
                <a16:creationId xmlns:a16="http://schemas.microsoft.com/office/drawing/2014/main" id="{0688FA21-E612-22B2-749C-37E325FCAF97}"/>
              </a:ext>
            </a:extLst>
          </p:cNvPr>
          <p:cNvSpPr>
            <a:spLocks noGrp="1"/>
          </p:cNvSpPr>
          <p:nvPr>
            <p:ph type="body" sz="quarter" idx="19" hasCustomPrompt="1"/>
          </p:nvPr>
        </p:nvSpPr>
        <p:spPr>
          <a:xfrm>
            <a:off x="691820" y="2457107"/>
            <a:ext cx="1197303" cy="385564"/>
          </a:xfrm>
          <a:prstGeom prst="rect">
            <a:avLst/>
          </a:prstGeom>
        </p:spPr>
        <p:txBody>
          <a:bodyPr anchor="t">
            <a:noAutofit/>
          </a:bodyPr>
          <a:lstStyle>
            <a:lvl1pPr marL="0" indent="0" algn="l">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15" name="Freeform 14">
            <a:extLst>
              <a:ext uri="{FF2B5EF4-FFF2-40B4-BE49-F238E27FC236}">
                <a16:creationId xmlns:a16="http://schemas.microsoft.com/office/drawing/2014/main" id="{0E0A53C3-0F9C-FD0C-4CCE-32607FB06EC4}"/>
              </a:ext>
            </a:extLst>
          </p:cNvPr>
          <p:cNvSpPr>
            <a:spLocks noGrp="1"/>
          </p:cNvSpPr>
          <p:nvPr>
            <p:ph type="pic" sz="quarter" idx="10"/>
          </p:nvPr>
        </p:nvSpPr>
        <p:spPr>
          <a:xfrm>
            <a:off x="391600" y="0"/>
            <a:ext cx="3423163" cy="1945748"/>
          </a:xfrm>
          <a:custGeom>
            <a:avLst/>
            <a:gdLst>
              <a:gd name="connsiteX0" fmla="*/ 0 w 3423163"/>
              <a:gd name="connsiteY0" fmla="*/ 0 h 1945748"/>
              <a:gd name="connsiteX1" fmla="*/ 3423163 w 3423163"/>
              <a:gd name="connsiteY1" fmla="*/ 0 h 1945748"/>
              <a:gd name="connsiteX2" fmla="*/ 3423163 w 3423163"/>
              <a:gd name="connsiteY2" fmla="*/ 36 h 1945748"/>
              <a:gd name="connsiteX3" fmla="*/ 3174391 w 3423163"/>
              <a:gd name="connsiteY3" fmla="*/ 36 h 1945748"/>
              <a:gd name="connsiteX4" fmla="*/ 3174391 w 3423163"/>
              <a:gd name="connsiteY4" fmla="*/ 1945748 h 1945748"/>
              <a:gd name="connsiteX5" fmla="*/ 0 w 3423163"/>
              <a:gd name="connsiteY5" fmla="*/ 1945748 h 194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23163" h="1945748">
                <a:moveTo>
                  <a:pt x="0" y="0"/>
                </a:moveTo>
                <a:lnTo>
                  <a:pt x="3423163" y="0"/>
                </a:lnTo>
                <a:lnTo>
                  <a:pt x="3423163" y="36"/>
                </a:lnTo>
                <a:lnTo>
                  <a:pt x="3174391" y="36"/>
                </a:lnTo>
                <a:lnTo>
                  <a:pt x="3174391" y="1945748"/>
                </a:lnTo>
                <a:lnTo>
                  <a:pt x="0" y="1945748"/>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dirty="0"/>
          </a:p>
        </p:txBody>
      </p:sp>
      <p:sp>
        <p:nvSpPr>
          <p:cNvPr id="11" name="Text Placeholder 23">
            <a:extLst>
              <a:ext uri="{FF2B5EF4-FFF2-40B4-BE49-F238E27FC236}">
                <a16:creationId xmlns:a16="http://schemas.microsoft.com/office/drawing/2014/main" id="{E77A2991-6E04-5086-DE80-DB9682314BAF}"/>
              </a:ext>
            </a:extLst>
          </p:cNvPr>
          <p:cNvSpPr>
            <a:spLocks noGrp="1"/>
          </p:cNvSpPr>
          <p:nvPr>
            <p:ph type="body" sz="quarter" idx="16" hasCustomPrompt="1"/>
          </p:nvPr>
        </p:nvSpPr>
        <p:spPr>
          <a:xfrm>
            <a:off x="4594469" y="761603"/>
            <a:ext cx="6808875" cy="803654"/>
          </a:xfrm>
          <a:prstGeom prst="rect">
            <a:avLst/>
          </a:prstGeom>
        </p:spPr>
        <p:txBody>
          <a:bodyPr>
            <a:noAutofit/>
          </a:bodyPr>
          <a:lstStyle>
            <a:lvl1pPr marL="0" indent="0" algn="l">
              <a:lnSpc>
                <a:spcPct val="100000"/>
              </a:lnSpc>
              <a:spcBef>
                <a:spcPts val="0"/>
              </a:spcBef>
              <a:buNone/>
              <a:defRPr lang="en-US" sz="2800" b="1" i="0" kern="1200" dirty="0">
                <a:solidFill>
                  <a:srgbClr val="459597"/>
                </a:solidFill>
                <a:latin typeface="+mn-lt"/>
                <a:ea typeface="+mn-ea"/>
                <a:cs typeface="+mn-cs"/>
              </a:defRPr>
            </a:lvl1pPr>
          </a:lstStyle>
          <a:p>
            <a:pPr lvl="0"/>
            <a:r>
              <a:rPr lang="en-US" dirty="0"/>
              <a:t>Heading</a:t>
            </a:r>
          </a:p>
        </p:txBody>
      </p:sp>
      <p:sp>
        <p:nvSpPr>
          <p:cNvPr id="3" name="Slide Number Placeholder 5">
            <a:extLst>
              <a:ext uri="{FF2B5EF4-FFF2-40B4-BE49-F238E27FC236}">
                <a16:creationId xmlns:a16="http://schemas.microsoft.com/office/drawing/2014/main" id="{34AF9B71-2207-2B84-77DD-F48EEA4CB5B4}"/>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4" name="Text Placeholder 17">
            <a:extLst>
              <a:ext uri="{FF2B5EF4-FFF2-40B4-BE49-F238E27FC236}">
                <a16:creationId xmlns:a16="http://schemas.microsoft.com/office/drawing/2014/main" id="{1F839923-FB21-EECD-2715-9AFE87047FDA}"/>
              </a:ext>
            </a:extLst>
          </p:cNvPr>
          <p:cNvSpPr>
            <a:spLocks noGrp="1"/>
          </p:cNvSpPr>
          <p:nvPr>
            <p:ph type="body" sz="quarter" idx="21" hasCustomPrompt="1"/>
          </p:nvPr>
        </p:nvSpPr>
        <p:spPr>
          <a:xfrm>
            <a:off x="4594468" y="2396438"/>
            <a:ext cx="6808876" cy="3499183"/>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12" name="Text Placeholder 23">
            <a:extLst>
              <a:ext uri="{FF2B5EF4-FFF2-40B4-BE49-F238E27FC236}">
                <a16:creationId xmlns:a16="http://schemas.microsoft.com/office/drawing/2014/main" id="{9ABE1AC5-AD64-A0E5-7F6D-3C5AF43F9280}"/>
              </a:ext>
            </a:extLst>
          </p:cNvPr>
          <p:cNvSpPr>
            <a:spLocks noGrp="1"/>
          </p:cNvSpPr>
          <p:nvPr>
            <p:ph type="body" sz="quarter" idx="23" hasCustomPrompt="1"/>
          </p:nvPr>
        </p:nvSpPr>
        <p:spPr>
          <a:xfrm>
            <a:off x="4580614" y="1579021"/>
            <a:ext cx="6808876" cy="803654"/>
          </a:xfrm>
          <a:prstGeom prst="rect">
            <a:avLst/>
          </a:prstGeom>
        </p:spPr>
        <p:txBody>
          <a:bodyPr>
            <a:noAutofit/>
          </a:bodyPr>
          <a:lstStyle>
            <a:lvl1pPr marL="0" indent="0" algn="l">
              <a:lnSpc>
                <a:spcPct val="100000"/>
              </a:lnSpc>
              <a:spcBef>
                <a:spcPts val="0"/>
              </a:spcBef>
              <a:buNone/>
              <a:defRPr lang="en-US" sz="2400" b="1" i="0" kern="1200" dirty="0">
                <a:solidFill>
                  <a:srgbClr val="EC7C69"/>
                </a:solidFill>
                <a:latin typeface="+mn-lt"/>
                <a:ea typeface="+mn-ea"/>
                <a:cs typeface="+mn-cs"/>
              </a:defRPr>
            </a:lvl1pPr>
          </a:lstStyle>
          <a:p>
            <a:pPr marL="0" lvl="0" indent="0" algn="l" defTabSz="914400" rtl="0" eaLnBrk="1" latinLnBrk="0" hangingPunct="1">
              <a:lnSpc>
                <a:spcPct val="100000"/>
              </a:lnSpc>
              <a:spcBef>
                <a:spcPts val="0"/>
              </a:spcBef>
              <a:buFont typeface="Arial" panose="020B0604020202020204" pitchFamily="34" charset="0"/>
              <a:buNone/>
            </a:pPr>
            <a:r>
              <a:rPr lang="en-US" dirty="0"/>
              <a:t>Sub-Heading</a:t>
            </a:r>
          </a:p>
        </p:txBody>
      </p:sp>
      <p:sp>
        <p:nvSpPr>
          <p:cNvPr id="14" name="Text Placeholder 23">
            <a:extLst>
              <a:ext uri="{FF2B5EF4-FFF2-40B4-BE49-F238E27FC236}">
                <a16:creationId xmlns:a16="http://schemas.microsoft.com/office/drawing/2014/main" id="{1EBD8891-6E8B-E956-17F7-52151B22A4A7}"/>
              </a:ext>
            </a:extLst>
          </p:cNvPr>
          <p:cNvSpPr>
            <a:spLocks noGrp="1"/>
          </p:cNvSpPr>
          <p:nvPr>
            <p:ph type="body" sz="quarter" idx="66" hasCustomPrompt="1"/>
          </p:nvPr>
        </p:nvSpPr>
        <p:spPr>
          <a:xfrm rot="16200000">
            <a:off x="2318364" y="1271829"/>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492094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Photo/Text Slide 01">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9B064538-E1B5-B6C1-C4B2-0671259EDDB6}"/>
              </a:ext>
            </a:extLst>
          </p:cNvPr>
          <p:cNvSpPr/>
          <p:nvPr userDrawn="1"/>
        </p:nvSpPr>
        <p:spPr>
          <a:xfrm>
            <a:off x="391600" y="1650206"/>
            <a:ext cx="3423163" cy="3407570"/>
          </a:xfrm>
          <a:custGeom>
            <a:avLst/>
            <a:gdLst>
              <a:gd name="connsiteX0" fmla="*/ 3998034 w 3998034"/>
              <a:gd name="connsiteY0" fmla="*/ 0 h 4950763"/>
              <a:gd name="connsiteX1" fmla="*/ 3998034 w 3998034"/>
              <a:gd name="connsiteY1" fmla="*/ 634748 h 4950763"/>
              <a:gd name="connsiteX2" fmla="*/ 3998034 w 3998034"/>
              <a:gd name="connsiteY2" fmla="*/ 2204807 h 4950763"/>
              <a:gd name="connsiteX3" fmla="*/ 3998034 w 3998034"/>
              <a:gd name="connsiteY3" fmla="*/ 2317461 h 4950763"/>
              <a:gd name="connsiteX4" fmla="*/ 3998034 w 3998034"/>
              <a:gd name="connsiteY4" fmla="*/ 2839555 h 4950763"/>
              <a:gd name="connsiteX5" fmla="*/ 3993862 w 3998034"/>
              <a:gd name="connsiteY5" fmla="*/ 2839555 h 4950763"/>
              <a:gd name="connsiteX6" fmla="*/ 3998034 w 3998034"/>
              <a:gd name="connsiteY6" fmla="*/ 2952209 h 4950763"/>
              <a:gd name="connsiteX7" fmla="*/ 1999017 w 3998034"/>
              <a:gd name="connsiteY7" fmla="*/ 4950763 h 4950763"/>
              <a:gd name="connsiteX8" fmla="*/ 0 w 3998034"/>
              <a:gd name="connsiteY8" fmla="*/ 2952209 h 4950763"/>
              <a:gd name="connsiteX9" fmla="*/ 4172 w 3998034"/>
              <a:gd name="connsiteY9" fmla="*/ 2839555 h 4950763"/>
              <a:gd name="connsiteX10" fmla="*/ 0 w 3998034"/>
              <a:gd name="connsiteY10" fmla="*/ 2839555 h 4950763"/>
              <a:gd name="connsiteX11" fmla="*/ 0 w 3998034"/>
              <a:gd name="connsiteY11" fmla="*/ 2317461 h 4950763"/>
              <a:gd name="connsiteX12" fmla="*/ 0 w 3998034"/>
              <a:gd name="connsiteY12" fmla="*/ 2204807 h 4950763"/>
              <a:gd name="connsiteX13" fmla="*/ 0 w 3998034"/>
              <a:gd name="connsiteY13" fmla="*/ 634748 h 4950763"/>
              <a:gd name="connsiteX14" fmla="*/ 0 w 3998034"/>
              <a:gd name="connsiteY14" fmla="*/ 0 h 4950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98034" h="4950763">
                <a:moveTo>
                  <a:pt x="3998034" y="0"/>
                </a:moveTo>
                <a:lnTo>
                  <a:pt x="3998034" y="634748"/>
                </a:lnTo>
                <a:lnTo>
                  <a:pt x="3998034" y="2204807"/>
                </a:lnTo>
                <a:lnTo>
                  <a:pt x="3998034" y="2317461"/>
                </a:lnTo>
                <a:lnTo>
                  <a:pt x="3998034" y="2839555"/>
                </a:lnTo>
                <a:lnTo>
                  <a:pt x="3993862" y="2839555"/>
                </a:lnTo>
                <a:cubicBezTo>
                  <a:pt x="3998034" y="2877106"/>
                  <a:pt x="3998034" y="2914659"/>
                  <a:pt x="3998034" y="2952209"/>
                </a:cubicBezTo>
                <a:cubicBezTo>
                  <a:pt x="3998034" y="4057882"/>
                  <a:pt x="3104946" y="4950763"/>
                  <a:pt x="1999017" y="4950763"/>
                </a:cubicBezTo>
                <a:cubicBezTo>
                  <a:pt x="893090" y="4950763"/>
                  <a:pt x="0" y="4053707"/>
                  <a:pt x="0" y="2952209"/>
                </a:cubicBezTo>
                <a:cubicBezTo>
                  <a:pt x="0" y="2914659"/>
                  <a:pt x="0" y="2872934"/>
                  <a:pt x="4172" y="2839555"/>
                </a:cubicBezTo>
                <a:lnTo>
                  <a:pt x="0" y="2839555"/>
                </a:lnTo>
                <a:lnTo>
                  <a:pt x="0" y="2317461"/>
                </a:lnTo>
                <a:lnTo>
                  <a:pt x="0" y="2204807"/>
                </a:lnTo>
                <a:lnTo>
                  <a:pt x="0" y="634748"/>
                </a:lnTo>
                <a:lnTo>
                  <a:pt x="0" y="0"/>
                </a:lnTo>
                <a:close/>
              </a:path>
            </a:pathLst>
          </a:custGeom>
          <a:solidFill>
            <a:srgbClr val="EC7C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algn="l" defTabSz="914400" rtl="0" eaLnBrk="1" latinLnBrk="0" hangingPunct="1"/>
            <a:endParaRPr lang="en-US" dirty="0"/>
          </a:p>
        </p:txBody>
      </p:sp>
      <p:sp>
        <p:nvSpPr>
          <p:cNvPr id="16" name="object 3">
            <a:extLst>
              <a:ext uri="{FF2B5EF4-FFF2-40B4-BE49-F238E27FC236}">
                <a16:creationId xmlns:a16="http://schemas.microsoft.com/office/drawing/2014/main" id="{6843E0B1-0ACB-E295-48A6-722B477057E3}"/>
              </a:ext>
            </a:extLst>
          </p:cNvPr>
          <p:cNvSpPr/>
          <p:nvPr userDrawn="1"/>
        </p:nvSpPr>
        <p:spPr>
          <a:xfrm rot="16200000">
            <a:off x="2303259" y="1262732"/>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459597"/>
          </a:solidFill>
        </p:spPr>
        <p:txBody>
          <a:bodyPr wrap="square" lIns="0" tIns="0" rIns="0" bIns="0" rtlCol="0"/>
          <a:lstStyle/>
          <a:p>
            <a:endParaRPr dirty="0"/>
          </a:p>
        </p:txBody>
      </p:sp>
      <p:cxnSp>
        <p:nvCxnSpPr>
          <p:cNvPr id="6" name="Straight Connector 5">
            <a:extLst>
              <a:ext uri="{FF2B5EF4-FFF2-40B4-BE49-F238E27FC236}">
                <a16:creationId xmlns:a16="http://schemas.microsoft.com/office/drawing/2014/main" id="{CDF15AA0-BAB5-D100-8C2E-7AFCA8758823}"/>
              </a:ext>
            </a:extLst>
          </p:cNvPr>
          <p:cNvCxnSpPr>
            <a:cxnSpLocks/>
          </p:cNvCxnSpPr>
          <p:nvPr userDrawn="1"/>
        </p:nvCxnSpPr>
        <p:spPr>
          <a:xfrm>
            <a:off x="555777" y="3230134"/>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 Placeholder 32">
            <a:extLst>
              <a:ext uri="{FF2B5EF4-FFF2-40B4-BE49-F238E27FC236}">
                <a16:creationId xmlns:a16="http://schemas.microsoft.com/office/drawing/2014/main" id="{1C0A8D23-C9F8-5837-E534-6D23D7BC3CAB}"/>
              </a:ext>
            </a:extLst>
          </p:cNvPr>
          <p:cNvSpPr>
            <a:spLocks noGrp="1"/>
          </p:cNvSpPr>
          <p:nvPr>
            <p:ph type="body" sz="quarter" idx="18" hasCustomPrompt="1"/>
          </p:nvPr>
        </p:nvSpPr>
        <p:spPr>
          <a:xfrm>
            <a:off x="675021" y="3392026"/>
            <a:ext cx="1532272" cy="1049221"/>
          </a:xfrm>
          <a:prstGeom prst="rect">
            <a:avLst/>
          </a:prstGeom>
        </p:spPr>
        <p:txBody>
          <a:bodyPr anchor="t">
            <a:noAutofit/>
          </a:bodyPr>
          <a:lstStyle>
            <a:lvl1pPr marL="0" indent="0" algn="l">
              <a:lnSpc>
                <a:spcPts val="2520"/>
              </a:lnSpc>
              <a:spcBef>
                <a:spcPts val="0"/>
              </a:spcBef>
              <a:buNone/>
              <a:defRPr lang="en-US" sz="2800" b="1" i="0" kern="1200" dirty="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0" lvl="0" indent="0" algn="l" defTabSz="914400" rtl="0" eaLnBrk="1" latinLnBrk="0" hangingPunct="1">
              <a:lnSpc>
                <a:spcPct val="100000"/>
              </a:lnSpc>
              <a:spcBef>
                <a:spcPts val="0"/>
              </a:spcBef>
              <a:buFont typeface="Arial" panose="020B0604020202020204" pitchFamily="34" charset="0"/>
              <a:buNone/>
            </a:pPr>
            <a:r>
              <a:rPr lang="en-US" dirty="0"/>
              <a:t>Title</a:t>
            </a:r>
          </a:p>
        </p:txBody>
      </p:sp>
      <p:sp>
        <p:nvSpPr>
          <p:cNvPr id="8" name="Text Placeholder 32">
            <a:extLst>
              <a:ext uri="{FF2B5EF4-FFF2-40B4-BE49-F238E27FC236}">
                <a16:creationId xmlns:a16="http://schemas.microsoft.com/office/drawing/2014/main" id="{0688FA21-E612-22B2-749C-37E325FCAF97}"/>
              </a:ext>
            </a:extLst>
          </p:cNvPr>
          <p:cNvSpPr>
            <a:spLocks noGrp="1"/>
          </p:cNvSpPr>
          <p:nvPr>
            <p:ph type="body" sz="quarter" idx="19" hasCustomPrompt="1"/>
          </p:nvPr>
        </p:nvSpPr>
        <p:spPr>
          <a:xfrm>
            <a:off x="691820" y="2457107"/>
            <a:ext cx="1197303" cy="385564"/>
          </a:xfrm>
          <a:prstGeom prst="rect">
            <a:avLst/>
          </a:prstGeom>
        </p:spPr>
        <p:txBody>
          <a:bodyPr anchor="t">
            <a:noAutofit/>
          </a:bodyPr>
          <a:lstStyle>
            <a:lvl1pPr marL="0" indent="0" algn="l">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15" name="Freeform 14">
            <a:extLst>
              <a:ext uri="{FF2B5EF4-FFF2-40B4-BE49-F238E27FC236}">
                <a16:creationId xmlns:a16="http://schemas.microsoft.com/office/drawing/2014/main" id="{0E0A53C3-0F9C-FD0C-4CCE-32607FB06EC4}"/>
              </a:ext>
            </a:extLst>
          </p:cNvPr>
          <p:cNvSpPr>
            <a:spLocks noGrp="1"/>
          </p:cNvSpPr>
          <p:nvPr>
            <p:ph type="pic" sz="quarter" idx="10"/>
          </p:nvPr>
        </p:nvSpPr>
        <p:spPr>
          <a:xfrm>
            <a:off x="391600" y="0"/>
            <a:ext cx="3423163" cy="1945748"/>
          </a:xfrm>
          <a:custGeom>
            <a:avLst/>
            <a:gdLst>
              <a:gd name="connsiteX0" fmla="*/ 0 w 3423163"/>
              <a:gd name="connsiteY0" fmla="*/ 0 h 1945748"/>
              <a:gd name="connsiteX1" fmla="*/ 3423163 w 3423163"/>
              <a:gd name="connsiteY1" fmla="*/ 0 h 1945748"/>
              <a:gd name="connsiteX2" fmla="*/ 3423163 w 3423163"/>
              <a:gd name="connsiteY2" fmla="*/ 36 h 1945748"/>
              <a:gd name="connsiteX3" fmla="*/ 3174391 w 3423163"/>
              <a:gd name="connsiteY3" fmla="*/ 36 h 1945748"/>
              <a:gd name="connsiteX4" fmla="*/ 3174391 w 3423163"/>
              <a:gd name="connsiteY4" fmla="*/ 1945748 h 1945748"/>
              <a:gd name="connsiteX5" fmla="*/ 0 w 3423163"/>
              <a:gd name="connsiteY5" fmla="*/ 1945748 h 194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23163" h="1945748">
                <a:moveTo>
                  <a:pt x="0" y="0"/>
                </a:moveTo>
                <a:lnTo>
                  <a:pt x="3423163" y="0"/>
                </a:lnTo>
                <a:lnTo>
                  <a:pt x="3423163" y="36"/>
                </a:lnTo>
                <a:lnTo>
                  <a:pt x="3174391" y="36"/>
                </a:lnTo>
                <a:lnTo>
                  <a:pt x="3174391" y="1945748"/>
                </a:lnTo>
                <a:lnTo>
                  <a:pt x="0" y="1945748"/>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dirty="0"/>
          </a:p>
        </p:txBody>
      </p:sp>
      <p:sp>
        <p:nvSpPr>
          <p:cNvPr id="11" name="Text Placeholder 23">
            <a:extLst>
              <a:ext uri="{FF2B5EF4-FFF2-40B4-BE49-F238E27FC236}">
                <a16:creationId xmlns:a16="http://schemas.microsoft.com/office/drawing/2014/main" id="{E77A2991-6E04-5086-DE80-DB9682314BAF}"/>
              </a:ext>
            </a:extLst>
          </p:cNvPr>
          <p:cNvSpPr>
            <a:spLocks noGrp="1"/>
          </p:cNvSpPr>
          <p:nvPr>
            <p:ph type="body" sz="quarter" idx="16" hasCustomPrompt="1"/>
          </p:nvPr>
        </p:nvSpPr>
        <p:spPr>
          <a:xfrm>
            <a:off x="4594469" y="761603"/>
            <a:ext cx="6808875" cy="803654"/>
          </a:xfrm>
          <a:prstGeom prst="rect">
            <a:avLst/>
          </a:prstGeom>
        </p:spPr>
        <p:txBody>
          <a:bodyPr>
            <a:noAutofit/>
          </a:bodyPr>
          <a:lstStyle>
            <a:lvl1pPr marL="0" indent="0" algn="l">
              <a:lnSpc>
                <a:spcPct val="100000"/>
              </a:lnSpc>
              <a:spcBef>
                <a:spcPts val="0"/>
              </a:spcBef>
              <a:buNone/>
              <a:defRPr lang="en-US" sz="2800" b="1" i="0" kern="1200" dirty="0">
                <a:solidFill>
                  <a:srgbClr val="459597"/>
                </a:solidFill>
                <a:latin typeface="+mn-lt"/>
                <a:ea typeface="+mn-ea"/>
                <a:cs typeface="+mn-cs"/>
              </a:defRPr>
            </a:lvl1pPr>
          </a:lstStyle>
          <a:p>
            <a:pPr marL="0" lvl="0" indent="0" algn="l" defTabSz="914400" rtl="0" eaLnBrk="1" latinLnBrk="0" hangingPunct="1">
              <a:lnSpc>
                <a:spcPct val="100000"/>
              </a:lnSpc>
              <a:spcBef>
                <a:spcPts val="0"/>
              </a:spcBef>
              <a:buFont typeface="Arial" panose="020B0604020202020204" pitchFamily="34" charset="0"/>
              <a:buNone/>
            </a:pPr>
            <a:r>
              <a:rPr lang="en-US" dirty="0"/>
              <a:t>Heading</a:t>
            </a:r>
          </a:p>
        </p:txBody>
      </p:sp>
      <p:sp>
        <p:nvSpPr>
          <p:cNvPr id="3" name="Slide Number Placeholder 5">
            <a:extLst>
              <a:ext uri="{FF2B5EF4-FFF2-40B4-BE49-F238E27FC236}">
                <a16:creationId xmlns:a16="http://schemas.microsoft.com/office/drawing/2014/main" id="{34AF9B71-2207-2B84-77DD-F48EEA4CB5B4}"/>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4" name="Text Placeholder 17">
            <a:extLst>
              <a:ext uri="{FF2B5EF4-FFF2-40B4-BE49-F238E27FC236}">
                <a16:creationId xmlns:a16="http://schemas.microsoft.com/office/drawing/2014/main" id="{1F839923-FB21-EECD-2715-9AFE87047FDA}"/>
              </a:ext>
            </a:extLst>
          </p:cNvPr>
          <p:cNvSpPr>
            <a:spLocks noGrp="1"/>
          </p:cNvSpPr>
          <p:nvPr>
            <p:ph type="body" sz="quarter" idx="21" hasCustomPrompt="1"/>
          </p:nvPr>
        </p:nvSpPr>
        <p:spPr>
          <a:xfrm>
            <a:off x="4594468" y="2396438"/>
            <a:ext cx="6808876" cy="3499183"/>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12" name="Text Placeholder 23">
            <a:extLst>
              <a:ext uri="{FF2B5EF4-FFF2-40B4-BE49-F238E27FC236}">
                <a16:creationId xmlns:a16="http://schemas.microsoft.com/office/drawing/2014/main" id="{9ABE1AC5-AD64-A0E5-7F6D-3C5AF43F9280}"/>
              </a:ext>
            </a:extLst>
          </p:cNvPr>
          <p:cNvSpPr>
            <a:spLocks noGrp="1"/>
          </p:cNvSpPr>
          <p:nvPr>
            <p:ph type="body" sz="quarter" idx="23" hasCustomPrompt="1"/>
          </p:nvPr>
        </p:nvSpPr>
        <p:spPr>
          <a:xfrm>
            <a:off x="4580614" y="1579021"/>
            <a:ext cx="6808876" cy="803654"/>
          </a:xfrm>
          <a:prstGeom prst="rect">
            <a:avLst/>
          </a:prstGeom>
        </p:spPr>
        <p:txBody>
          <a:bodyPr>
            <a:noAutofit/>
          </a:bodyPr>
          <a:lstStyle>
            <a:lvl1pPr marL="0" indent="0" algn="l">
              <a:lnSpc>
                <a:spcPct val="100000"/>
              </a:lnSpc>
              <a:spcBef>
                <a:spcPts val="0"/>
              </a:spcBef>
              <a:buNone/>
              <a:defRPr lang="en-US" sz="2400" b="1" i="0" kern="1200" dirty="0">
                <a:solidFill>
                  <a:srgbClr val="EC7C69"/>
                </a:solidFill>
                <a:latin typeface="+mn-lt"/>
                <a:ea typeface="+mn-ea"/>
                <a:cs typeface="+mn-cs"/>
              </a:defRPr>
            </a:lvl1pPr>
          </a:lstStyle>
          <a:p>
            <a:pPr lvl="0"/>
            <a:r>
              <a:rPr lang="en-US" dirty="0"/>
              <a:t>Sub-Heading</a:t>
            </a:r>
          </a:p>
        </p:txBody>
      </p:sp>
      <p:sp>
        <p:nvSpPr>
          <p:cNvPr id="14" name="Text Placeholder 23">
            <a:extLst>
              <a:ext uri="{FF2B5EF4-FFF2-40B4-BE49-F238E27FC236}">
                <a16:creationId xmlns:a16="http://schemas.microsoft.com/office/drawing/2014/main" id="{1EBD8891-6E8B-E956-17F7-52151B22A4A7}"/>
              </a:ext>
            </a:extLst>
          </p:cNvPr>
          <p:cNvSpPr>
            <a:spLocks noGrp="1"/>
          </p:cNvSpPr>
          <p:nvPr>
            <p:ph type="body" sz="quarter" idx="66" hasCustomPrompt="1"/>
          </p:nvPr>
        </p:nvSpPr>
        <p:spPr>
          <a:xfrm rot="16200000">
            <a:off x="2318364" y="1271829"/>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20196377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Photo/Text Slide 01">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9B064538-E1B5-B6C1-C4B2-0671259EDDB6}"/>
              </a:ext>
            </a:extLst>
          </p:cNvPr>
          <p:cNvSpPr/>
          <p:nvPr userDrawn="1"/>
        </p:nvSpPr>
        <p:spPr>
          <a:xfrm>
            <a:off x="391600" y="1650205"/>
            <a:ext cx="3423163" cy="3779045"/>
          </a:xfrm>
          <a:custGeom>
            <a:avLst/>
            <a:gdLst>
              <a:gd name="connsiteX0" fmla="*/ 3998034 w 3998034"/>
              <a:gd name="connsiteY0" fmla="*/ 0 h 4950763"/>
              <a:gd name="connsiteX1" fmla="*/ 3998034 w 3998034"/>
              <a:gd name="connsiteY1" fmla="*/ 634748 h 4950763"/>
              <a:gd name="connsiteX2" fmla="*/ 3998034 w 3998034"/>
              <a:gd name="connsiteY2" fmla="*/ 2204807 h 4950763"/>
              <a:gd name="connsiteX3" fmla="*/ 3998034 w 3998034"/>
              <a:gd name="connsiteY3" fmla="*/ 2317461 h 4950763"/>
              <a:gd name="connsiteX4" fmla="*/ 3998034 w 3998034"/>
              <a:gd name="connsiteY4" fmla="*/ 2839555 h 4950763"/>
              <a:gd name="connsiteX5" fmla="*/ 3993862 w 3998034"/>
              <a:gd name="connsiteY5" fmla="*/ 2839555 h 4950763"/>
              <a:gd name="connsiteX6" fmla="*/ 3998034 w 3998034"/>
              <a:gd name="connsiteY6" fmla="*/ 2952209 h 4950763"/>
              <a:gd name="connsiteX7" fmla="*/ 1999017 w 3998034"/>
              <a:gd name="connsiteY7" fmla="*/ 4950763 h 4950763"/>
              <a:gd name="connsiteX8" fmla="*/ 0 w 3998034"/>
              <a:gd name="connsiteY8" fmla="*/ 2952209 h 4950763"/>
              <a:gd name="connsiteX9" fmla="*/ 4172 w 3998034"/>
              <a:gd name="connsiteY9" fmla="*/ 2839555 h 4950763"/>
              <a:gd name="connsiteX10" fmla="*/ 0 w 3998034"/>
              <a:gd name="connsiteY10" fmla="*/ 2839555 h 4950763"/>
              <a:gd name="connsiteX11" fmla="*/ 0 w 3998034"/>
              <a:gd name="connsiteY11" fmla="*/ 2317461 h 4950763"/>
              <a:gd name="connsiteX12" fmla="*/ 0 w 3998034"/>
              <a:gd name="connsiteY12" fmla="*/ 2204807 h 4950763"/>
              <a:gd name="connsiteX13" fmla="*/ 0 w 3998034"/>
              <a:gd name="connsiteY13" fmla="*/ 634748 h 4950763"/>
              <a:gd name="connsiteX14" fmla="*/ 0 w 3998034"/>
              <a:gd name="connsiteY14" fmla="*/ 0 h 4950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98034" h="4950763">
                <a:moveTo>
                  <a:pt x="3998034" y="0"/>
                </a:moveTo>
                <a:lnTo>
                  <a:pt x="3998034" y="634748"/>
                </a:lnTo>
                <a:lnTo>
                  <a:pt x="3998034" y="2204807"/>
                </a:lnTo>
                <a:lnTo>
                  <a:pt x="3998034" y="2317461"/>
                </a:lnTo>
                <a:lnTo>
                  <a:pt x="3998034" y="2839555"/>
                </a:lnTo>
                <a:lnTo>
                  <a:pt x="3993862" y="2839555"/>
                </a:lnTo>
                <a:cubicBezTo>
                  <a:pt x="3998034" y="2877106"/>
                  <a:pt x="3998034" y="2914659"/>
                  <a:pt x="3998034" y="2952209"/>
                </a:cubicBezTo>
                <a:cubicBezTo>
                  <a:pt x="3998034" y="4057882"/>
                  <a:pt x="3104946" y="4950763"/>
                  <a:pt x="1999017" y="4950763"/>
                </a:cubicBezTo>
                <a:cubicBezTo>
                  <a:pt x="893090" y="4950763"/>
                  <a:pt x="0" y="4053707"/>
                  <a:pt x="0" y="2952209"/>
                </a:cubicBezTo>
                <a:cubicBezTo>
                  <a:pt x="0" y="2914659"/>
                  <a:pt x="0" y="2872934"/>
                  <a:pt x="4172" y="2839555"/>
                </a:cubicBezTo>
                <a:lnTo>
                  <a:pt x="0" y="2839555"/>
                </a:lnTo>
                <a:lnTo>
                  <a:pt x="0" y="2317461"/>
                </a:lnTo>
                <a:lnTo>
                  <a:pt x="0" y="2204807"/>
                </a:lnTo>
                <a:lnTo>
                  <a:pt x="0" y="634748"/>
                </a:lnTo>
                <a:lnTo>
                  <a:pt x="0" y="0"/>
                </a:lnTo>
                <a:close/>
              </a:path>
            </a:pathLst>
          </a:custGeom>
          <a:solidFill>
            <a:srgbClr val="FBA63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algn="l" defTabSz="914400" rtl="0" eaLnBrk="1" latinLnBrk="0" hangingPunct="1"/>
            <a:endParaRPr lang="en-US" dirty="0"/>
          </a:p>
        </p:txBody>
      </p:sp>
      <p:sp>
        <p:nvSpPr>
          <p:cNvPr id="16" name="object 3">
            <a:extLst>
              <a:ext uri="{FF2B5EF4-FFF2-40B4-BE49-F238E27FC236}">
                <a16:creationId xmlns:a16="http://schemas.microsoft.com/office/drawing/2014/main" id="{6843E0B1-0ACB-E295-48A6-722B477057E3}"/>
              </a:ext>
            </a:extLst>
          </p:cNvPr>
          <p:cNvSpPr/>
          <p:nvPr userDrawn="1"/>
        </p:nvSpPr>
        <p:spPr>
          <a:xfrm rot="16200000">
            <a:off x="2303259" y="1262732"/>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459597"/>
          </a:solidFill>
        </p:spPr>
        <p:txBody>
          <a:bodyPr wrap="square" lIns="0" tIns="0" rIns="0" bIns="0" rtlCol="0"/>
          <a:lstStyle/>
          <a:p>
            <a:endParaRPr dirty="0"/>
          </a:p>
        </p:txBody>
      </p:sp>
      <p:cxnSp>
        <p:nvCxnSpPr>
          <p:cNvPr id="6" name="Straight Connector 5">
            <a:extLst>
              <a:ext uri="{FF2B5EF4-FFF2-40B4-BE49-F238E27FC236}">
                <a16:creationId xmlns:a16="http://schemas.microsoft.com/office/drawing/2014/main" id="{CDF15AA0-BAB5-D100-8C2E-7AFCA8758823}"/>
              </a:ext>
            </a:extLst>
          </p:cNvPr>
          <p:cNvCxnSpPr>
            <a:cxnSpLocks/>
          </p:cNvCxnSpPr>
          <p:nvPr userDrawn="1"/>
        </p:nvCxnSpPr>
        <p:spPr>
          <a:xfrm>
            <a:off x="555777" y="3230134"/>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 Placeholder 32">
            <a:extLst>
              <a:ext uri="{FF2B5EF4-FFF2-40B4-BE49-F238E27FC236}">
                <a16:creationId xmlns:a16="http://schemas.microsoft.com/office/drawing/2014/main" id="{1C0A8D23-C9F8-5837-E534-6D23D7BC3CAB}"/>
              </a:ext>
            </a:extLst>
          </p:cNvPr>
          <p:cNvSpPr>
            <a:spLocks noGrp="1"/>
          </p:cNvSpPr>
          <p:nvPr>
            <p:ph type="body" sz="quarter" idx="18" hasCustomPrompt="1"/>
          </p:nvPr>
        </p:nvSpPr>
        <p:spPr>
          <a:xfrm>
            <a:off x="675021" y="3392026"/>
            <a:ext cx="1532272" cy="1049221"/>
          </a:xfrm>
          <a:prstGeom prst="rect">
            <a:avLst/>
          </a:prstGeom>
        </p:spPr>
        <p:txBody>
          <a:bodyPr anchor="t">
            <a:noAutofit/>
          </a:bodyPr>
          <a:lstStyle>
            <a:lvl1pPr marL="0" indent="0" algn="l">
              <a:lnSpc>
                <a:spcPts val="2520"/>
              </a:lnSpc>
              <a:spcBef>
                <a:spcPts val="0"/>
              </a:spcBef>
              <a:buNone/>
              <a:defRPr lang="en-US" sz="2800" b="1" i="0" kern="1200" dirty="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0" lvl="0" indent="0" algn="l" defTabSz="914400" rtl="0" eaLnBrk="1" latinLnBrk="0" hangingPunct="1">
              <a:lnSpc>
                <a:spcPct val="100000"/>
              </a:lnSpc>
              <a:spcBef>
                <a:spcPts val="0"/>
              </a:spcBef>
              <a:buFont typeface="Arial" panose="020B0604020202020204" pitchFamily="34" charset="0"/>
              <a:buNone/>
            </a:pPr>
            <a:r>
              <a:rPr lang="en-US" dirty="0"/>
              <a:t>Title</a:t>
            </a:r>
          </a:p>
        </p:txBody>
      </p:sp>
      <p:sp>
        <p:nvSpPr>
          <p:cNvPr id="8" name="Text Placeholder 32">
            <a:extLst>
              <a:ext uri="{FF2B5EF4-FFF2-40B4-BE49-F238E27FC236}">
                <a16:creationId xmlns:a16="http://schemas.microsoft.com/office/drawing/2014/main" id="{0688FA21-E612-22B2-749C-37E325FCAF97}"/>
              </a:ext>
            </a:extLst>
          </p:cNvPr>
          <p:cNvSpPr>
            <a:spLocks noGrp="1"/>
          </p:cNvSpPr>
          <p:nvPr>
            <p:ph type="body" sz="quarter" idx="19" hasCustomPrompt="1"/>
          </p:nvPr>
        </p:nvSpPr>
        <p:spPr>
          <a:xfrm>
            <a:off x="691820" y="2457107"/>
            <a:ext cx="1197303" cy="385564"/>
          </a:xfrm>
          <a:prstGeom prst="rect">
            <a:avLst/>
          </a:prstGeom>
        </p:spPr>
        <p:txBody>
          <a:bodyPr anchor="t">
            <a:noAutofit/>
          </a:bodyPr>
          <a:lstStyle>
            <a:lvl1pPr marL="0" indent="0" algn="l">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15" name="Freeform 14">
            <a:extLst>
              <a:ext uri="{FF2B5EF4-FFF2-40B4-BE49-F238E27FC236}">
                <a16:creationId xmlns:a16="http://schemas.microsoft.com/office/drawing/2014/main" id="{0E0A53C3-0F9C-FD0C-4CCE-32607FB06EC4}"/>
              </a:ext>
            </a:extLst>
          </p:cNvPr>
          <p:cNvSpPr>
            <a:spLocks noGrp="1"/>
          </p:cNvSpPr>
          <p:nvPr>
            <p:ph type="pic" sz="quarter" idx="10"/>
          </p:nvPr>
        </p:nvSpPr>
        <p:spPr>
          <a:xfrm>
            <a:off x="391600" y="0"/>
            <a:ext cx="3423163" cy="1945748"/>
          </a:xfrm>
          <a:custGeom>
            <a:avLst/>
            <a:gdLst>
              <a:gd name="connsiteX0" fmla="*/ 0 w 3423163"/>
              <a:gd name="connsiteY0" fmla="*/ 0 h 1945748"/>
              <a:gd name="connsiteX1" fmla="*/ 3423163 w 3423163"/>
              <a:gd name="connsiteY1" fmla="*/ 0 h 1945748"/>
              <a:gd name="connsiteX2" fmla="*/ 3423163 w 3423163"/>
              <a:gd name="connsiteY2" fmla="*/ 36 h 1945748"/>
              <a:gd name="connsiteX3" fmla="*/ 3174391 w 3423163"/>
              <a:gd name="connsiteY3" fmla="*/ 36 h 1945748"/>
              <a:gd name="connsiteX4" fmla="*/ 3174391 w 3423163"/>
              <a:gd name="connsiteY4" fmla="*/ 1945748 h 1945748"/>
              <a:gd name="connsiteX5" fmla="*/ 0 w 3423163"/>
              <a:gd name="connsiteY5" fmla="*/ 1945748 h 194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23163" h="1945748">
                <a:moveTo>
                  <a:pt x="0" y="0"/>
                </a:moveTo>
                <a:lnTo>
                  <a:pt x="3423163" y="0"/>
                </a:lnTo>
                <a:lnTo>
                  <a:pt x="3423163" y="36"/>
                </a:lnTo>
                <a:lnTo>
                  <a:pt x="3174391" y="36"/>
                </a:lnTo>
                <a:lnTo>
                  <a:pt x="3174391" y="1945748"/>
                </a:lnTo>
                <a:lnTo>
                  <a:pt x="0" y="1945748"/>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dirty="0"/>
          </a:p>
        </p:txBody>
      </p:sp>
      <p:sp>
        <p:nvSpPr>
          <p:cNvPr id="11" name="Text Placeholder 23">
            <a:extLst>
              <a:ext uri="{FF2B5EF4-FFF2-40B4-BE49-F238E27FC236}">
                <a16:creationId xmlns:a16="http://schemas.microsoft.com/office/drawing/2014/main" id="{E77A2991-6E04-5086-DE80-DB9682314BAF}"/>
              </a:ext>
            </a:extLst>
          </p:cNvPr>
          <p:cNvSpPr>
            <a:spLocks noGrp="1"/>
          </p:cNvSpPr>
          <p:nvPr>
            <p:ph type="body" sz="quarter" idx="16" hasCustomPrompt="1"/>
          </p:nvPr>
        </p:nvSpPr>
        <p:spPr>
          <a:xfrm>
            <a:off x="4594469" y="761603"/>
            <a:ext cx="6808875" cy="803654"/>
          </a:xfrm>
          <a:prstGeom prst="rect">
            <a:avLst/>
          </a:prstGeom>
        </p:spPr>
        <p:txBody>
          <a:bodyPr>
            <a:noAutofit/>
          </a:bodyPr>
          <a:lstStyle>
            <a:lvl1pPr marL="0" indent="0" algn="l">
              <a:lnSpc>
                <a:spcPct val="100000"/>
              </a:lnSpc>
              <a:spcBef>
                <a:spcPts val="0"/>
              </a:spcBef>
              <a:buNone/>
              <a:defRPr lang="en-US" sz="2800" b="1" i="0" kern="1200" dirty="0">
                <a:solidFill>
                  <a:srgbClr val="459597"/>
                </a:solidFill>
                <a:latin typeface="+mn-lt"/>
                <a:ea typeface="+mn-ea"/>
                <a:cs typeface="+mn-cs"/>
              </a:defRPr>
            </a:lvl1pPr>
          </a:lstStyle>
          <a:p>
            <a:pPr marL="0" lvl="0" indent="0" algn="l" defTabSz="914400" rtl="0" eaLnBrk="1" latinLnBrk="0" hangingPunct="1">
              <a:lnSpc>
                <a:spcPct val="100000"/>
              </a:lnSpc>
              <a:spcBef>
                <a:spcPts val="0"/>
              </a:spcBef>
              <a:buFont typeface="Arial" panose="020B0604020202020204" pitchFamily="34" charset="0"/>
              <a:buNone/>
            </a:pPr>
            <a:r>
              <a:rPr lang="en-US" dirty="0"/>
              <a:t>Heading</a:t>
            </a:r>
          </a:p>
        </p:txBody>
      </p:sp>
      <p:sp>
        <p:nvSpPr>
          <p:cNvPr id="3" name="Slide Number Placeholder 5">
            <a:extLst>
              <a:ext uri="{FF2B5EF4-FFF2-40B4-BE49-F238E27FC236}">
                <a16:creationId xmlns:a16="http://schemas.microsoft.com/office/drawing/2014/main" id="{34AF9B71-2207-2B84-77DD-F48EEA4CB5B4}"/>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4" name="Text Placeholder 17">
            <a:extLst>
              <a:ext uri="{FF2B5EF4-FFF2-40B4-BE49-F238E27FC236}">
                <a16:creationId xmlns:a16="http://schemas.microsoft.com/office/drawing/2014/main" id="{1F839923-FB21-EECD-2715-9AFE87047FDA}"/>
              </a:ext>
            </a:extLst>
          </p:cNvPr>
          <p:cNvSpPr>
            <a:spLocks noGrp="1"/>
          </p:cNvSpPr>
          <p:nvPr>
            <p:ph type="body" sz="quarter" idx="21" hasCustomPrompt="1"/>
          </p:nvPr>
        </p:nvSpPr>
        <p:spPr>
          <a:xfrm>
            <a:off x="4594468" y="2396438"/>
            <a:ext cx="6808876" cy="3499183"/>
          </a:xfrm>
          <a:prstGeom prst="rect">
            <a:avLst/>
          </a:prstGeom>
        </p:spPr>
        <p:txBody>
          <a:bodyPr/>
          <a:lstStyle>
            <a:lvl1pPr marL="0" algn="l">
              <a:lnSpc>
                <a:spcPct val="100000"/>
              </a:lnSpc>
              <a:spcBef>
                <a:spcPts val="0"/>
              </a:spcBef>
              <a:spcAft>
                <a:spcPts val="600"/>
              </a:spcAft>
              <a:buNone/>
              <a:defRPr sz="2200" b="0" i="0" spc="0">
                <a:solidFill>
                  <a:srgbClr val="49494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2" name="Text Placeholder 23">
            <a:extLst>
              <a:ext uri="{FF2B5EF4-FFF2-40B4-BE49-F238E27FC236}">
                <a16:creationId xmlns:a16="http://schemas.microsoft.com/office/drawing/2014/main" id="{9ABE1AC5-AD64-A0E5-7F6D-3C5AF43F9280}"/>
              </a:ext>
            </a:extLst>
          </p:cNvPr>
          <p:cNvSpPr>
            <a:spLocks noGrp="1"/>
          </p:cNvSpPr>
          <p:nvPr>
            <p:ph type="body" sz="quarter" idx="23" hasCustomPrompt="1"/>
          </p:nvPr>
        </p:nvSpPr>
        <p:spPr>
          <a:xfrm>
            <a:off x="4580614" y="1579021"/>
            <a:ext cx="6808876" cy="803654"/>
          </a:xfrm>
          <a:prstGeom prst="rect">
            <a:avLst/>
          </a:prstGeom>
        </p:spPr>
        <p:txBody>
          <a:bodyPr>
            <a:noAutofit/>
          </a:bodyPr>
          <a:lstStyle>
            <a:lvl1pPr marL="0" indent="0" algn="l">
              <a:lnSpc>
                <a:spcPct val="100000"/>
              </a:lnSpc>
              <a:spcBef>
                <a:spcPts val="0"/>
              </a:spcBef>
              <a:buNone/>
              <a:defRPr lang="en-US" sz="2400" b="1" i="0" kern="1200" dirty="0">
                <a:solidFill>
                  <a:srgbClr val="EC7C69"/>
                </a:solidFill>
                <a:latin typeface="+mn-lt"/>
                <a:ea typeface="+mn-ea"/>
                <a:cs typeface="+mn-cs"/>
              </a:defRPr>
            </a:lvl1pPr>
          </a:lstStyle>
          <a:p>
            <a:pPr lvl="0"/>
            <a:r>
              <a:rPr lang="en-US" dirty="0"/>
              <a:t>Sub-Heading</a:t>
            </a:r>
          </a:p>
        </p:txBody>
      </p:sp>
      <p:sp>
        <p:nvSpPr>
          <p:cNvPr id="14" name="Text Placeholder 23">
            <a:extLst>
              <a:ext uri="{FF2B5EF4-FFF2-40B4-BE49-F238E27FC236}">
                <a16:creationId xmlns:a16="http://schemas.microsoft.com/office/drawing/2014/main" id="{1EBD8891-6E8B-E956-17F7-52151B22A4A7}"/>
              </a:ext>
            </a:extLst>
          </p:cNvPr>
          <p:cNvSpPr>
            <a:spLocks noGrp="1"/>
          </p:cNvSpPr>
          <p:nvPr>
            <p:ph type="body" sz="quarter" idx="66" hasCustomPrompt="1"/>
          </p:nvPr>
        </p:nvSpPr>
        <p:spPr>
          <a:xfrm rot="16200000">
            <a:off x="2318364" y="1271829"/>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2999564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Font Typecae &amp; Size">
    <p:spTree>
      <p:nvGrpSpPr>
        <p:cNvPr id="1" name=""/>
        <p:cNvGrpSpPr/>
        <p:nvPr/>
      </p:nvGrpSpPr>
      <p:grpSpPr>
        <a:xfrm>
          <a:off x="0" y="0"/>
          <a:ext cx="0" cy="0"/>
          <a:chOff x="0" y="0"/>
          <a:chExt cx="0" cy="0"/>
        </a:xfrm>
      </p:grpSpPr>
      <p:sp>
        <p:nvSpPr>
          <p:cNvPr id="6" name="Rectangle 5"/>
          <p:cNvSpPr/>
          <p:nvPr userDrawn="1"/>
        </p:nvSpPr>
        <p:spPr>
          <a:xfrm>
            <a:off x="0" y="0"/>
            <a:ext cx="12192000" cy="6858001"/>
          </a:xfrm>
          <a:prstGeom prst="rect">
            <a:avLst/>
          </a:prstGeom>
          <a:solidFill>
            <a:srgbClr val="459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424669" y="270322"/>
            <a:ext cx="11582847" cy="830997"/>
          </a:xfrm>
          <a:prstGeom prst="rect">
            <a:avLst/>
          </a:prstGeom>
        </p:spPr>
        <p:txBody>
          <a:bodyPr wrap="square">
            <a:spAutoFit/>
          </a:bodyPr>
          <a:lstStyle/>
          <a:p>
            <a:pPr marL="0" lvl="0" indent="0" algn="ctr" rtl="0">
              <a:spcBef>
                <a:spcPts val="0"/>
              </a:spcBef>
              <a:spcAft>
                <a:spcPts val="0"/>
              </a:spcAft>
              <a:buClr>
                <a:schemeClr val="dk1"/>
              </a:buClr>
              <a:buSzPts val="1100"/>
              <a:buFont typeface="Arial"/>
              <a:buNone/>
            </a:pPr>
            <a:r>
              <a:rPr lang="en-IE" sz="2400" b="0" i="1" dirty="0">
                <a:solidFill>
                  <a:schemeClr val="bg1"/>
                </a:solidFill>
                <a:latin typeface="Verdana" panose="020B0604030504040204" pitchFamily="34" charset="0"/>
                <a:ea typeface="Verdana" panose="020B0604030504040204" pitchFamily="34" charset="0"/>
                <a:cs typeface="Verdana" panose="020B0604030504040204" pitchFamily="34" charset="0"/>
                <a:sym typeface="Quattrocento Sans"/>
              </a:rPr>
              <a:t>Icons</a:t>
            </a:r>
            <a:r>
              <a:rPr lang="en-IE" sz="2400" b="0" i="1" baseline="0" dirty="0">
                <a:solidFill>
                  <a:schemeClr val="bg1"/>
                </a:solidFill>
                <a:latin typeface="Verdana" panose="020B0604030504040204" pitchFamily="34" charset="0"/>
                <a:ea typeface="Verdana" panose="020B0604030504040204" pitchFamily="34" charset="0"/>
                <a:cs typeface="Verdana" panose="020B0604030504040204" pitchFamily="34" charset="0"/>
                <a:sym typeface="Quattrocento Sans"/>
              </a:rPr>
              <a:t> which can be used within this template </a:t>
            </a:r>
            <a:r>
              <a:rPr lang="en-IE" sz="2400" i="1" dirty="0">
                <a:solidFill>
                  <a:schemeClr val="bg1"/>
                </a:solidFill>
                <a:latin typeface="Verdana" panose="020B0604030504040204" pitchFamily="34" charset="0"/>
                <a:ea typeface="Verdana" panose="020B0604030504040204" pitchFamily="34" charset="0"/>
                <a:cs typeface="Verdana" panose="020B0604030504040204" pitchFamily="34" charset="0"/>
                <a:sym typeface="Quattrocento Sans"/>
              </a:rPr>
              <a:t>without losing quality.</a:t>
            </a:r>
            <a:r>
              <a:rPr lang="en-IE" sz="2400" i="1" baseline="0" dirty="0">
                <a:solidFill>
                  <a:schemeClr val="bg1"/>
                </a:solidFill>
                <a:latin typeface="Verdana" panose="020B0604030504040204" pitchFamily="34" charset="0"/>
                <a:ea typeface="Verdana" panose="020B0604030504040204" pitchFamily="34" charset="0"/>
                <a:cs typeface="Verdana" panose="020B0604030504040204" pitchFamily="34" charset="0"/>
                <a:sym typeface="Quattrocento Sans"/>
              </a:rPr>
              <a:t> </a:t>
            </a:r>
            <a:r>
              <a:rPr lang="en-IE" sz="2400" i="1" dirty="0">
                <a:solidFill>
                  <a:schemeClr val="bg1"/>
                </a:solidFill>
                <a:latin typeface="Verdana" panose="020B0604030504040204" pitchFamily="34" charset="0"/>
                <a:ea typeface="Verdana" panose="020B0604030504040204" pitchFamily="34" charset="0"/>
                <a:cs typeface="Verdana" panose="020B0604030504040204" pitchFamily="34" charset="0"/>
                <a:sym typeface="Quattrocento Sans"/>
              </a:rPr>
              <a:t> Change line colour, width and style.</a:t>
            </a:r>
            <a:r>
              <a:rPr lang="en-IE" sz="2400" i="1" baseline="0" dirty="0">
                <a:solidFill>
                  <a:schemeClr val="bg1"/>
                </a:solidFill>
                <a:latin typeface="Verdana" panose="020B0604030504040204" pitchFamily="34" charset="0"/>
                <a:ea typeface="Verdana" panose="020B0604030504040204" pitchFamily="34" charset="0"/>
                <a:cs typeface="Verdana" panose="020B0604030504040204" pitchFamily="34" charset="0"/>
                <a:sym typeface="Quattrocento Sans"/>
              </a:rPr>
              <a:t>  </a:t>
            </a:r>
          </a:p>
        </p:txBody>
      </p:sp>
      <p:sp>
        <p:nvSpPr>
          <p:cNvPr id="12" name="Rectangle 11"/>
          <p:cNvSpPr/>
          <p:nvPr userDrawn="1"/>
        </p:nvSpPr>
        <p:spPr>
          <a:xfrm>
            <a:off x="0" y="5968370"/>
            <a:ext cx="12192000" cy="461665"/>
          </a:xfrm>
          <a:prstGeom prst="rect">
            <a:avLst/>
          </a:prstGeom>
        </p:spPr>
        <p:txBody>
          <a:bodyPr wrap="square">
            <a:spAutoFit/>
          </a:bodyPr>
          <a:lstStyle/>
          <a:p>
            <a:pPr algn="ctr"/>
            <a:r>
              <a:rPr lang="en-IE" sz="2400" kern="1200" dirty="0">
                <a:solidFill>
                  <a:schemeClr val="bg1"/>
                </a:solidFill>
                <a:effectLst/>
                <a:latin typeface="+mn-lt"/>
                <a:ea typeface="+mn-ea"/>
                <a:cs typeface="+mn-cs"/>
              </a:rPr>
              <a:t>*** </a:t>
            </a:r>
            <a:r>
              <a:rPr lang="en-IE" sz="2400" b="1" kern="1200" dirty="0">
                <a:solidFill>
                  <a:schemeClr val="bg1"/>
                </a:solidFill>
                <a:effectLst/>
                <a:latin typeface="+mn-lt"/>
                <a:ea typeface="+mn-ea"/>
                <a:cs typeface="+mn-cs"/>
              </a:rPr>
              <a:t>PLEASE DELETE THIS INSTRUCTION SLIDE BEFORE PRESENTING FINAL PRESENTATION </a:t>
            </a:r>
            <a:r>
              <a:rPr lang="en-IE" sz="2400" kern="1200" dirty="0">
                <a:solidFill>
                  <a:schemeClr val="bg1"/>
                </a:solidFill>
                <a:effectLst/>
                <a:latin typeface="+mn-lt"/>
                <a:ea typeface="+mn-ea"/>
                <a:cs typeface="+mn-cs"/>
              </a:rPr>
              <a:t>*** </a:t>
            </a:r>
            <a:endParaRPr lang="en-US" sz="2400" kern="1200" dirty="0">
              <a:solidFill>
                <a:schemeClr val="bg1"/>
              </a:solidFill>
              <a:effectLst/>
              <a:latin typeface="+mn-lt"/>
              <a:ea typeface="+mn-ea"/>
              <a:cs typeface="+mn-cs"/>
            </a:endParaRPr>
          </a:p>
        </p:txBody>
      </p:sp>
      <p:cxnSp>
        <p:nvCxnSpPr>
          <p:cNvPr id="13" name="Straight Connector 12"/>
          <p:cNvCxnSpPr/>
          <p:nvPr userDrawn="1"/>
        </p:nvCxnSpPr>
        <p:spPr>
          <a:xfrm flipH="1">
            <a:off x="2" y="5540407"/>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 name="Straight Connector 1">
            <a:extLst>
              <a:ext uri="{FF2B5EF4-FFF2-40B4-BE49-F238E27FC236}">
                <a16:creationId xmlns:a16="http://schemas.microsoft.com/office/drawing/2014/main" id="{0A4A28A2-B6E8-DD2B-66F2-37A6CA09FDFF}"/>
              </a:ext>
            </a:extLst>
          </p:cNvPr>
          <p:cNvCxnSpPr/>
          <p:nvPr userDrawn="1"/>
        </p:nvCxnSpPr>
        <p:spPr>
          <a:xfrm flipH="1">
            <a:off x="12033" y="1329353"/>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7568648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hoto/Text Slide 02">
    <p:spTree>
      <p:nvGrpSpPr>
        <p:cNvPr id="1" name=""/>
        <p:cNvGrpSpPr/>
        <p:nvPr/>
      </p:nvGrpSpPr>
      <p:grpSpPr>
        <a:xfrm>
          <a:off x="0" y="0"/>
          <a:ext cx="0" cy="0"/>
          <a:chOff x="0" y="0"/>
          <a:chExt cx="0" cy="0"/>
        </a:xfrm>
      </p:grpSpPr>
      <p:sp>
        <p:nvSpPr>
          <p:cNvPr id="19" name="Freeform 18">
            <a:extLst>
              <a:ext uri="{FF2B5EF4-FFF2-40B4-BE49-F238E27FC236}">
                <a16:creationId xmlns:a16="http://schemas.microsoft.com/office/drawing/2014/main" id="{22FF2704-C378-5558-979D-1005C48FBF15}"/>
              </a:ext>
            </a:extLst>
          </p:cNvPr>
          <p:cNvSpPr/>
          <p:nvPr userDrawn="1"/>
        </p:nvSpPr>
        <p:spPr>
          <a:xfrm>
            <a:off x="0" y="481429"/>
            <a:ext cx="3600000" cy="3026366"/>
          </a:xfrm>
          <a:custGeom>
            <a:avLst/>
            <a:gdLst>
              <a:gd name="connsiteX0" fmla="*/ 0 w 4276589"/>
              <a:gd name="connsiteY0" fmla="*/ 0 h 3026366"/>
              <a:gd name="connsiteX1" fmla="*/ 2678481 w 4276589"/>
              <a:gd name="connsiteY1" fmla="*/ 0 h 3026366"/>
              <a:gd name="connsiteX2" fmla="*/ 2678481 w 4276589"/>
              <a:gd name="connsiteY2" fmla="*/ 3158 h 3026366"/>
              <a:gd name="connsiteX3" fmla="*/ 2763756 w 4276589"/>
              <a:gd name="connsiteY3" fmla="*/ 0 h 3026366"/>
              <a:gd name="connsiteX4" fmla="*/ 4276589 w 4276589"/>
              <a:gd name="connsiteY4" fmla="*/ 1513183 h 3026366"/>
              <a:gd name="connsiteX5" fmla="*/ 2763756 w 4276589"/>
              <a:gd name="connsiteY5" fmla="*/ 3026366 h 3026366"/>
              <a:gd name="connsiteX6" fmla="*/ 2678480 w 4276589"/>
              <a:gd name="connsiteY6" fmla="*/ 3023207 h 3026366"/>
              <a:gd name="connsiteX7" fmla="*/ 2678480 w 4276589"/>
              <a:gd name="connsiteY7" fmla="*/ 3026366 h 3026366"/>
              <a:gd name="connsiteX8" fmla="*/ 0 w 4276589"/>
              <a:gd name="connsiteY8" fmla="*/ 3026366 h 3026366"/>
              <a:gd name="connsiteX9" fmla="*/ 0 w 4276589"/>
              <a:gd name="connsiteY9" fmla="*/ 0 h 3026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76589" h="3026366">
                <a:moveTo>
                  <a:pt x="0" y="0"/>
                </a:moveTo>
                <a:lnTo>
                  <a:pt x="2678481" y="0"/>
                </a:lnTo>
                <a:lnTo>
                  <a:pt x="2678481" y="3158"/>
                </a:lnTo>
                <a:cubicBezTo>
                  <a:pt x="2706906" y="0"/>
                  <a:pt x="2735331" y="0"/>
                  <a:pt x="2763756" y="0"/>
                </a:cubicBezTo>
                <a:cubicBezTo>
                  <a:pt x="3600710" y="0"/>
                  <a:pt x="4276589" y="676035"/>
                  <a:pt x="4276589" y="1513183"/>
                </a:cubicBezTo>
                <a:cubicBezTo>
                  <a:pt x="4276589" y="2350329"/>
                  <a:pt x="3597550" y="3026366"/>
                  <a:pt x="2763756" y="3026366"/>
                </a:cubicBezTo>
                <a:cubicBezTo>
                  <a:pt x="2735331" y="3026366"/>
                  <a:pt x="2703746" y="3026366"/>
                  <a:pt x="2678480" y="3023207"/>
                </a:cubicBezTo>
                <a:lnTo>
                  <a:pt x="2678480" y="3026366"/>
                </a:lnTo>
                <a:lnTo>
                  <a:pt x="0" y="3026366"/>
                </a:lnTo>
                <a:lnTo>
                  <a:pt x="0" y="0"/>
                </a:lnTo>
                <a:close/>
              </a:path>
            </a:pathLst>
          </a:custGeom>
          <a:solidFill>
            <a:srgbClr val="FBA63B"/>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dirty="0"/>
          </a:p>
        </p:txBody>
      </p:sp>
      <p:cxnSp>
        <p:nvCxnSpPr>
          <p:cNvPr id="4" name="Straight Connector 3">
            <a:extLst>
              <a:ext uri="{FF2B5EF4-FFF2-40B4-BE49-F238E27FC236}">
                <a16:creationId xmlns:a16="http://schemas.microsoft.com/office/drawing/2014/main" id="{8682A768-596E-926A-09FA-062AB27CC961}"/>
              </a:ext>
            </a:extLst>
          </p:cNvPr>
          <p:cNvCxnSpPr>
            <a:cxnSpLocks/>
          </p:cNvCxnSpPr>
          <p:nvPr userDrawn="1"/>
        </p:nvCxnSpPr>
        <p:spPr>
          <a:xfrm>
            <a:off x="170765" y="1714806"/>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 Placeholder 32">
            <a:extLst>
              <a:ext uri="{FF2B5EF4-FFF2-40B4-BE49-F238E27FC236}">
                <a16:creationId xmlns:a16="http://schemas.microsoft.com/office/drawing/2014/main" id="{E06DCB65-F86B-8EF8-CB2F-74148F949118}"/>
              </a:ext>
            </a:extLst>
          </p:cNvPr>
          <p:cNvSpPr>
            <a:spLocks noGrp="1"/>
          </p:cNvSpPr>
          <p:nvPr>
            <p:ph type="body" sz="quarter" idx="18" hasCustomPrompt="1"/>
          </p:nvPr>
        </p:nvSpPr>
        <p:spPr>
          <a:xfrm>
            <a:off x="290009" y="1876698"/>
            <a:ext cx="1532272" cy="1049221"/>
          </a:xfrm>
          <a:prstGeom prst="rect">
            <a:avLst/>
          </a:prstGeom>
        </p:spPr>
        <p:txBody>
          <a:bodyPr anchor="t">
            <a:noAutofit/>
          </a:bodyPr>
          <a:lstStyle>
            <a:lvl1pPr marL="0" indent="0" algn="l">
              <a:lnSpc>
                <a:spcPts val="2520"/>
              </a:lnSpc>
              <a:spcBef>
                <a:spcPts val="0"/>
              </a:spcBef>
              <a:buNone/>
              <a:defRPr lang="en-US" sz="2800" b="1" i="0" kern="1200" dirty="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0" lvl="0" indent="0" algn="l" defTabSz="914400" rtl="0" eaLnBrk="1" latinLnBrk="0" hangingPunct="1">
              <a:lnSpc>
                <a:spcPct val="100000"/>
              </a:lnSpc>
              <a:spcBef>
                <a:spcPts val="0"/>
              </a:spcBef>
              <a:buFont typeface="Arial" panose="020B0604020202020204" pitchFamily="34" charset="0"/>
              <a:buNone/>
            </a:pPr>
            <a:r>
              <a:rPr lang="en-US" dirty="0"/>
              <a:t>Title</a:t>
            </a:r>
          </a:p>
        </p:txBody>
      </p:sp>
      <p:sp>
        <p:nvSpPr>
          <p:cNvPr id="6" name="Text Placeholder 32">
            <a:extLst>
              <a:ext uri="{FF2B5EF4-FFF2-40B4-BE49-F238E27FC236}">
                <a16:creationId xmlns:a16="http://schemas.microsoft.com/office/drawing/2014/main" id="{95C6EC98-A69C-9FBE-FA7B-5905557F792C}"/>
              </a:ext>
            </a:extLst>
          </p:cNvPr>
          <p:cNvSpPr>
            <a:spLocks noGrp="1"/>
          </p:cNvSpPr>
          <p:nvPr>
            <p:ph type="body" sz="quarter" idx="19" hasCustomPrompt="1"/>
          </p:nvPr>
        </p:nvSpPr>
        <p:spPr>
          <a:xfrm>
            <a:off x="306808" y="941779"/>
            <a:ext cx="1197303" cy="385564"/>
          </a:xfrm>
          <a:prstGeom prst="rect">
            <a:avLst/>
          </a:prstGeom>
        </p:spPr>
        <p:txBody>
          <a:bodyPr anchor="t">
            <a:noAutofit/>
          </a:bodyPr>
          <a:lstStyle>
            <a:lvl1pPr marL="0" indent="0" algn="l">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2" name="Slide Number Placeholder 5">
            <a:extLst>
              <a:ext uri="{FF2B5EF4-FFF2-40B4-BE49-F238E27FC236}">
                <a16:creationId xmlns:a16="http://schemas.microsoft.com/office/drawing/2014/main" id="{BED94FB5-16D9-B18E-6854-4C7E797C8998}"/>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3" name="Text Placeholder 23">
            <a:extLst>
              <a:ext uri="{FF2B5EF4-FFF2-40B4-BE49-F238E27FC236}">
                <a16:creationId xmlns:a16="http://schemas.microsoft.com/office/drawing/2014/main" id="{D7865F29-799D-F0DC-5310-7DD19EAA79AC}"/>
              </a:ext>
            </a:extLst>
          </p:cNvPr>
          <p:cNvSpPr>
            <a:spLocks noGrp="1"/>
          </p:cNvSpPr>
          <p:nvPr>
            <p:ph type="body" sz="quarter" idx="16" hasCustomPrompt="1"/>
          </p:nvPr>
        </p:nvSpPr>
        <p:spPr>
          <a:xfrm>
            <a:off x="3861044" y="807784"/>
            <a:ext cx="8024148" cy="803654"/>
          </a:xfrm>
          <a:prstGeom prst="rect">
            <a:avLst/>
          </a:prstGeom>
        </p:spPr>
        <p:txBody>
          <a:bodyPr>
            <a:noAutofit/>
          </a:bodyPr>
          <a:lstStyle>
            <a:lvl1pPr marL="0" indent="0" algn="l">
              <a:lnSpc>
                <a:spcPct val="100000"/>
              </a:lnSpc>
              <a:spcBef>
                <a:spcPts val="0"/>
              </a:spcBef>
              <a:buNone/>
              <a:defRPr lang="en-US" sz="2800" b="1" i="0" kern="1200" dirty="0">
                <a:solidFill>
                  <a:srgbClr val="459597"/>
                </a:solidFill>
                <a:latin typeface="+mn-lt"/>
                <a:ea typeface="+mn-ea"/>
                <a:cs typeface="+mn-cs"/>
              </a:defRPr>
            </a:lvl1pPr>
          </a:lstStyle>
          <a:p>
            <a:pPr marL="0" lvl="0" indent="0" algn="l" defTabSz="914400" rtl="0" eaLnBrk="1" latinLnBrk="0" hangingPunct="1">
              <a:lnSpc>
                <a:spcPct val="100000"/>
              </a:lnSpc>
              <a:spcBef>
                <a:spcPts val="0"/>
              </a:spcBef>
              <a:buFont typeface="Arial" panose="020B0604020202020204" pitchFamily="34" charset="0"/>
              <a:buNone/>
            </a:pPr>
            <a:r>
              <a:rPr lang="en-US" dirty="0"/>
              <a:t>Heading</a:t>
            </a:r>
          </a:p>
        </p:txBody>
      </p:sp>
      <p:sp>
        <p:nvSpPr>
          <p:cNvPr id="7" name="Text Placeholder 17">
            <a:extLst>
              <a:ext uri="{FF2B5EF4-FFF2-40B4-BE49-F238E27FC236}">
                <a16:creationId xmlns:a16="http://schemas.microsoft.com/office/drawing/2014/main" id="{1EEA42BE-BBB2-ADC4-7F54-70AB05249154}"/>
              </a:ext>
            </a:extLst>
          </p:cNvPr>
          <p:cNvSpPr>
            <a:spLocks noGrp="1"/>
          </p:cNvSpPr>
          <p:nvPr>
            <p:ph type="body" sz="quarter" idx="21" hasCustomPrompt="1"/>
          </p:nvPr>
        </p:nvSpPr>
        <p:spPr>
          <a:xfrm>
            <a:off x="3861042" y="2442619"/>
            <a:ext cx="8024149" cy="3499183"/>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8" name="Text Placeholder 23">
            <a:extLst>
              <a:ext uri="{FF2B5EF4-FFF2-40B4-BE49-F238E27FC236}">
                <a16:creationId xmlns:a16="http://schemas.microsoft.com/office/drawing/2014/main" id="{DACB570B-AD6F-DF71-65BD-681DDB6CC954}"/>
              </a:ext>
            </a:extLst>
          </p:cNvPr>
          <p:cNvSpPr>
            <a:spLocks noGrp="1"/>
          </p:cNvSpPr>
          <p:nvPr>
            <p:ph type="body" sz="quarter" idx="23" hasCustomPrompt="1"/>
          </p:nvPr>
        </p:nvSpPr>
        <p:spPr>
          <a:xfrm>
            <a:off x="3847188" y="1625202"/>
            <a:ext cx="8024149" cy="803654"/>
          </a:xfrm>
          <a:prstGeom prst="rect">
            <a:avLst/>
          </a:prstGeom>
        </p:spPr>
        <p:txBody>
          <a:bodyPr>
            <a:noAutofit/>
          </a:bodyPr>
          <a:lstStyle>
            <a:lvl1pPr marL="0" indent="0" algn="l">
              <a:lnSpc>
                <a:spcPct val="100000"/>
              </a:lnSpc>
              <a:spcBef>
                <a:spcPts val="0"/>
              </a:spcBef>
              <a:buNone/>
              <a:defRPr lang="en-US" sz="2400" b="1" i="0" kern="1200" dirty="0">
                <a:solidFill>
                  <a:srgbClr val="EC7C69"/>
                </a:solidFill>
                <a:latin typeface="+mn-lt"/>
                <a:ea typeface="+mn-ea"/>
                <a:cs typeface="+mn-cs"/>
              </a:defRPr>
            </a:lvl1pPr>
          </a:lstStyle>
          <a:p>
            <a:pPr lvl="0"/>
            <a:r>
              <a:rPr lang="en-US" dirty="0"/>
              <a:t>Sub-Heading</a:t>
            </a:r>
          </a:p>
        </p:txBody>
      </p:sp>
    </p:spTree>
    <p:extLst>
      <p:ext uri="{BB962C8B-B14F-4D97-AF65-F5344CB8AC3E}">
        <p14:creationId xmlns:p14="http://schemas.microsoft.com/office/powerpoint/2010/main" val="419105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_Photo/Text Slide 02">
    <p:spTree>
      <p:nvGrpSpPr>
        <p:cNvPr id="1" name=""/>
        <p:cNvGrpSpPr/>
        <p:nvPr/>
      </p:nvGrpSpPr>
      <p:grpSpPr>
        <a:xfrm>
          <a:off x="0" y="0"/>
          <a:ext cx="0" cy="0"/>
          <a:chOff x="0" y="0"/>
          <a:chExt cx="0" cy="0"/>
        </a:xfrm>
      </p:grpSpPr>
      <p:sp>
        <p:nvSpPr>
          <p:cNvPr id="19" name="Freeform 18">
            <a:extLst>
              <a:ext uri="{FF2B5EF4-FFF2-40B4-BE49-F238E27FC236}">
                <a16:creationId xmlns:a16="http://schemas.microsoft.com/office/drawing/2014/main" id="{22FF2704-C378-5558-979D-1005C48FBF15}"/>
              </a:ext>
            </a:extLst>
          </p:cNvPr>
          <p:cNvSpPr/>
          <p:nvPr userDrawn="1"/>
        </p:nvSpPr>
        <p:spPr>
          <a:xfrm>
            <a:off x="0" y="481429"/>
            <a:ext cx="3600000" cy="3026366"/>
          </a:xfrm>
          <a:custGeom>
            <a:avLst/>
            <a:gdLst>
              <a:gd name="connsiteX0" fmla="*/ 0 w 4276589"/>
              <a:gd name="connsiteY0" fmla="*/ 0 h 3026366"/>
              <a:gd name="connsiteX1" fmla="*/ 2678481 w 4276589"/>
              <a:gd name="connsiteY1" fmla="*/ 0 h 3026366"/>
              <a:gd name="connsiteX2" fmla="*/ 2678481 w 4276589"/>
              <a:gd name="connsiteY2" fmla="*/ 3158 h 3026366"/>
              <a:gd name="connsiteX3" fmla="*/ 2763756 w 4276589"/>
              <a:gd name="connsiteY3" fmla="*/ 0 h 3026366"/>
              <a:gd name="connsiteX4" fmla="*/ 4276589 w 4276589"/>
              <a:gd name="connsiteY4" fmla="*/ 1513183 h 3026366"/>
              <a:gd name="connsiteX5" fmla="*/ 2763756 w 4276589"/>
              <a:gd name="connsiteY5" fmla="*/ 3026366 h 3026366"/>
              <a:gd name="connsiteX6" fmla="*/ 2678480 w 4276589"/>
              <a:gd name="connsiteY6" fmla="*/ 3023207 h 3026366"/>
              <a:gd name="connsiteX7" fmla="*/ 2678480 w 4276589"/>
              <a:gd name="connsiteY7" fmla="*/ 3026366 h 3026366"/>
              <a:gd name="connsiteX8" fmla="*/ 0 w 4276589"/>
              <a:gd name="connsiteY8" fmla="*/ 3026366 h 3026366"/>
              <a:gd name="connsiteX9" fmla="*/ 0 w 4276589"/>
              <a:gd name="connsiteY9" fmla="*/ 0 h 3026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76589" h="3026366">
                <a:moveTo>
                  <a:pt x="0" y="0"/>
                </a:moveTo>
                <a:lnTo>
                  <a:pt x="2678481" y="0"/>
                </a:lnTo>
                <a:lnTo>
                  <a:pt x="2678481" y="3158"/>
                </a:lnTo>
                <a:cubicBezTo>
                  <a:pt x="2706906" y="0"/>
                  <a:pt x="2735331" y="0"/>
                  <a:pt x="2763756" y="0"/>
                </a:cubicBezTo>
                <a:cubicBezTo>
                  <a:pt x="3600710" y="0"/>
                  <a:pt x="4276589" y="676035"/>
                  <a:pt x="4276589" y="1513183"/>
                </a:cubicBezTo>
                <a:cubicBezTo>
                  <a:pt x="4276589" y="2350329"/>
                  <a:pt x="3597550" y="3026366"/>
                  <a:pt x="2763756" y="3026366"/>
                </a:cubicBezTo>
                <a:cubicBezTo>
                  <a:pt x="2735331" y="3026366"/>
                  <a:pt x="2703746" y="3026366"/>
                  <a:pt x="2678480" y="3023207"/>
                </a:cubicBezTo>
                <a:lnTo>
                  <a:pt x="2678480" y="3026366"/>
                </a:lnTo>
                <a:lnTo>
                  <a:pt x="0" y="3026366"/>
                </a:lnTo>
                <a:lnTo>
                  <a:pt x="0" y="0"/>
                </a:lnTo>
                <a:close/>
              </a:path>
            </a:pathLst>
          </a:custGeom>
          <a:solidFill>
            <a:srgbClr val="459597"/>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dirty="0"/>
          </a:p>
        </p:txBody>
      </p:sp>
      <p:cxnSp>
        <p:nvCxnSpPr>
          <p:cNvPr id="4" name="Straight Connector 3">
            <a:extLst>
              <a:ext uri="{FF2B5EF4-FFF2-40B4-BE49-F238E27FC236}">
                <a16:creationId xmlns:a16="http://schemas.microsoft.com/office/drawing/2014/main" id="{8682A768-596E-926A-09FA-062AB27CC961}"/>
              </a:ext>
            </a:extLst>
          </p:cNvPr>
          <p:cNvCxnSpPr>
            <a:cxnSpLocks/>
          </p:cNvCxnSpPr>
          <p:nvPr userDrawn="1"/>
        </p:nvCxnSpPr>
        <p:spPr>
          <a:xfrm>
            <a:off x="170765" y="1714806"/>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 Placeholder 32">
            <a:extLst>
              <a:ext uri="{FF2B5EF4-FFF2-40B4-BE49-F238E27FC236}">
                <a16:creationId xmlns:a16="http://schemas.microsoft.com/office/drawing/2014/main" id="{E06DCB65-F86B-8EF8-CB2F-74148F949118}"/>
              </a:ext>
            </a:extLst>
          </p:cNvPr>
          <p:cNvSpPr>
            <a:spLocks noGrp="1"/>
          </p:cNvSpPr>
          <p:nvPr>
            <p:ph type="body" sz="quarter" idx="18" hasCustomPrompt="1"/>
          </p:nvPr>
        </p:nvSpPr>
        <p:spPr>
          <a:xfrm>
            <a:off x="290009" y="1876698"/>
            <a:ext cx="1532272" cy="1049221"/>
          </a:xfrm>
          <a:prstGeom prst="rect">
            <a:avLst/>
          </a:prstGeom>
        </p:spPr>
        <p:txBody>
          <a:bodyPr anchor="t">
            <a:noAutofit/>
          </a:bodyPr>
          <a:lstStyle>
            <a:lvl1pPr marL="0" indent="0" algn="l">
              <a:lnSpc>
                <a:spcPts val="2520"/>
              </a:lnSpc>
              <a:spcBef>
                <a:spcPts val="0"/>
              </a:spcBef>
              <a:buNone/>
              <a:defRPr lang="en-US" sz="2800" b="1" i="0" kern="1200" dirty="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0" lvl="0" indent="0" algn="l" defTabSz="914400" rtl="0" eaLnBrk="1" latinLnBrk="0" hangingPunct="1">
              <a:lnSpc>
                <a:spcPct val="100000"/>
              </a:lnSpc>
              <a:spcBef>
                <a:spcPts val="0"/>
              </a:spcBef>
              <a:buFont typeface="Arial" panose="020B0604020202020204" pitchFamily="34" charset="0"/>
              <a:buNone/>
            </a:pPr>
            <a:r>
              <a:rPr lang="en-US" dirty="0"/>
              <a:t>Title</a:t>
            </a:r>
          </a:p>
        </p:txBody>
      </p:sp>
      <p:sp>
        <p:nvSpPr>
          <p:cNvPr id="6" name="Text Placeholder 32">
            <a:extLst>
              <a:ext uri="{FF2B5EF4-FFF2-40B4-BE49-F238E27FC236}">
                <a16:creationId xmlns:a16="http://schemas.microsoft.com/office/drawing/2014/main" id="{95C6EC98-A69C-9FBE-FA7B-5905557F792C}"/>
              </a:ext>
            </a:extLst>
          </p:cNvPr>
          <p:cNvSpPr>
            <a:spLocks noGrp="1"/>
          </p:cNvSpPr>
          <p:nvPr>
            <p:ph type="body" sz="quarter" idx="19" hasCustomPrompt="1"/>
          </p:nvPr>
        </p:nvSpPr>
        <p:spPr>
          <a:xfrm>
            <a:off x="306808" y="941779"/>
            <a:ext cx="1197303" cy="385564"/>
          </a:xfrm>
          <a:prstGeom prst="rect">
            <a:avLst/>
          </a:prstGeom>
        </p:spPr>
        <p:txBody>
          <a:bodyPr anchor="t">
            <a:noAutofit/>
          </a:bodyPr>
          <a:lstStyle>
            <a:lvl1pPr marL="0" indent="0" algn="l">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2" name="Slide Number Placeholder 5">
            <a:extLst>
              <a:ext uri="{FF2B5EF4-FFF2-40B4-BE49-F238E27FC236}">
                <a16:creationId xmlns:a16="http://schemas.microsoft.com/office/drawing/2014/main" id="{BED94FB5-16D9-B18E-6854-4C7E797C8998}"/>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3" name="Text Placeholder 23">
            <a:extLst>
              <a:ext uri="{FF2B5EF4-FFF2-40B4-BE49-F238E27FC236}">
                <a16:creationId xmlns:a16="http://schemas.microsoft.com/office/drawing/2014/main" id="{D7865F29-799D-F0DC-5310-7DD19EAA79AC}"/>
              </a:ext>
            </a:extLst>
          </p:cNvPr>
          <p:cNvSpPr>
            <a:spLocks noGrp="1"/>
          </p:cNvSpPr>
          <p:nvPr>
            <p:ph type="body" sz="quarter" idx="16" hasCustomPrompt="1"/>
          </p:nvPr>
        </p:nvSpPr>
        <p:spPr>
          <a:xfrm>
            <a:off x="3861044" y="807784"/>
            <a:ext cx="8024148" cy="803654"/>
          </a:xfrm>
          <a:prstGeom prst="rect">
            <a:avLst/>
          </a:prstGeom>
        </p:spPr>
        <p:txBody>
          <a:bodyPr>
            <a:noAutofit/>
          </a:bodyPr>
          <a:lstStyle>
            <a:lvl1pPr marL="0" indent="0" algn="l">
              <a:lnSpc>
                <a:spcPct val="100000"/>
              </a:lnSpc>
              <a:spcBef>
                <a:spcPts val="0"/>
              </a:spcBef>
              <a:buNone/>
              <a:defRPr lang="en-US" sz="2800" b="1" i="0" kern="1200" dirty="0">
                <a:solidFill>
                  <a:srgbClr val="459597"/>
                </a:solidFill>
                <a:latin typeface="+mn-lt"/>
                <a:ea typeface="+mn-ea"/>
                <a:cs typeface="+mn-cs"/>
              </a:defRPr>
            </a:lvl1pPr>
          </a:lstStyle>
          <a:p>
            <a:pPr marL="0" lvl="0" indent="0" algn="l" defTabSz="914400" rtl="0" eaLnBrk="1" latinLnBrk="0" hangingPunct="1">
              <a:lnSpc>
                <a:spcPct val="100000"/>
              </a:lnSpc>
              <a:spcBef>
                <a:spcPts val="0"/>
              </a:spcBef>
              <a:buFont typeface="Arial" panose="020B0604020202020204" pitchFamily="34" charset="0"/>
              <a:buNone/>
            </a:pPr>
            <a:r>
              <a:rPr lang="en-US" dirty="0"/>
              <a:t>Heading</a:t>
            </a:r>
          </a:p>
        </p:txBody>
      </p:sp>
      <p:sp>
        <p:nvSpPr>
          <p:cNvPr id="7" name="Text Placeholder 17">
            <a:extLst>
              <a:ext uri="{FF2B5EF4-FFF2-40B4-BE49-F238E27FC236}">
                <a16:creationId xmlns:a16="http://schemas.microsoft.com/office/drawing/2014/main" id="{1EEA42BE-BBB2-ADC4-7F54-70AB05249154}"/>
              </a:ext>
            </a:extLst>
          </p:cNvPr>
          <p:cNvSpPr>
            <a:spLocks noGrp="1"/>
          </p:cNvSpPr>
          <p:nvPr>
            <p:ph type="body" sz="quarter" idx="21" hasCustomPrompt="1"/>
          </p:nvPr>
        </p:nvSpPr>
        <p:spPr>
          <a:xfrm>
            <a:off x="3861042" y="2442619"/>
            <a:ext cx="8024149" cy="3499183"/>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8" name="Text Placeholder 23">
            <a:extLst>
              <a:ext uri="{FF2B5EF4-FFF2-40B4-BE49-F238E27FC236}">
                <a16:creationId xmlns:a16="http://schemas.microsoft.com/office/drawing/2014/main" id="{DACB570B-AD6F-DF71-65BD-681DDB6CC954}"/>
              </a:ext>
            </a:extLst>
          </p:cNvPr>
          <p:cNvSpPr>
            <a:spLocks noGrp="1"/>
          </p:cNvSpPr>
          <p:nvPr>
            <p:ph type="body" sz="quarter" idx="23" hasCustomPrompt="1"/>
          </p:nvPr>
        </p:nvSpPr>
        <p:spPr>
          <a:xfrm>
            <a:off x="3847188" y="1625202"/>
            <a:ext cx="8024149" cy="803654"/>
          </a:xfrm>
          <a:prstGeom prst="rect">
            <a:avLst/>
          </a:prstGeom>
        </p:spPr>
        <p:txBody>
          <a:bodyPr>
            <a:noAutofit/>
          </a:bodyPr>
          <a:lstStyle>
            <a:lvl1pPr marL="0" indent="0" algn="l">
              <a:lnSpc>
                <a:spcPct val="100000"/>
              </a:lnSpc>
              <a:spcBef>
                <a:spcPts val="0"/>
              </a:spcBef>
              <a:buNone/>
              <a:defRPr lang="en-US" sz="2400" b="1" i="0" kern="1200" dirty="0">
                <a:solidFill>
                  <a:srgbClr val="EC7C69"/>
                </a:solidFill>
                <a:latin typeface="+mn-lt"/>
                <a:ea typeface="+mn-ea"/>
                <a:cs typeface="+mn-cs"/>
              </a:defRPr>
            </a:lvl1pPr>
          </a:lstStyle>
          <a:p>
            <a:pPr lvl="0"/>
            <a:r>
              <a:rPr lang="en-US" dirty="0"/>
              <a:t>Sub-Heading</a:t>
            </a:r>
          </a:p>
        </p:txBody>
      </p:sp>
    </p:spTree>
    <p:extLst>
      <p:ext uri="{BB962C8B-B14F-4D97-AF65-F5344CB8AC3E}">
        <p14:creationId xmlns:p14="http://schemas.microsoft.com/office/powerpoint/2010/main" val="22962016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4_Photo/Text Slide 02">
    <p:spTree>
      <p:nvGrpSpPr>
        <p:cNvPr id="1" name=""/>
        <p:cNvGrpSpPr/>
        <p:nvPr/>
      </p:nvGrpSpPr>
      <p:grpSpPr>
        <a:xfrm>
          <a:off x="0" y="0"/>
          <a:ext cx="0" cy="0"/>
          <a:chOff x="0" y="0"/>
          <a:chExt cx="0" cy="0"/>
        </a:xfrm>
      </p:grpSpPr>
      <p:sp>
        <p:nvSpPr>
          <p:cNvPr id="19" name="Freeform 18">
            <a:extLst>
              <a:ext uri="{FF2B5EF4-FFF2-40B4-BE49-F238E27FC236}">
                <a16:creationId xmlns:a16="http://schemas.microsoft.com/office/drawing/2014/main" id="{22FF2704-C378-5558-979D-1005C48FBF15}"/>
              </a:ext>
            </a:extLst>
          </p:cNvPr>
          <p:cNvSpPr/>
          <p:nvPr userDrawn="1"/>
        </p:nvSpPr>
        <p:spPr>
          <a:xfrm>
            <a:off x="0" y="481429"/>
            <a:ext cx="3600000" cy="3026366"/>
          </a:xfrm>
          <a:custGeom>
            <a:avLst/>
            <a:gdLst>
              <a:gd name="connsiteX0" fmla="*/ 0 w 4276589"/>
              <a:gd name="connsiteY0" fmla="*/ 0 h 3026366"/>
              <a:gd name="connsiteX1" fmla="*/ 2678481 w 4276589"/>
              <a:gd name="connsiteY1" fmla="*/ 0 h 3026366"/>
              <a:gd name="connsiteX2" fmla="*/ 2678481 w 4276589"/>
              <a:gd name="connsiteY2" fmla="*/ 3158 h 3026366"/>
              <a:gd name="connsiteX3" fmla="*/ 2763756 w 4276589"/>
              <a:gd name="connsiteY3" fmla="*/ 0 h 3026366"/>
              <a:gd name="connsiteX4" fmla="*/ 4276589 w 4276589"/>
              <a:gd name="connsiteY4" fmla="*/ 1513183 h 3026366"/>
              <a:gd name="connsiteX5" fmla="*/ 2763756 w 4276589"/>
              <a:gd name="connsiteY5" fmla="*/ 3026366 h 3026366"/>
              <a:gd name="connsiteX6" fmla="*/ 2678480 w 4276589"/>
              <a:gd name="connsiteY6" fmla="*/ 3023207 h 3026366"/>
              <a:gd name="connsiteX7" fmla="*/ 2678480 w 4276589"/>
              <a:gd name="connsiteY7" fmla="*/ 3026366 h 3026366"/>
              <a:gd name="connsiteX8" fmla="*/ 0 w 4276589"/>
              <a:gd name="connsiteY8" fmla="*/ 3026366 h 3026366"/>
              <a:gd name="connsiteX9" fmla="*/ 0 w 4276589"/>
              <a:gd name="connsiteY9" fmla="*/ 0 h 3026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76589" h="3026366">
                <a:moveTo>
                  <a:pt x="0" y="0"/>
                </a:moveTo>
                <a:lnTo>
                  <a:pt x="2678481" y="0"/>
                </a:lnTo>
                <a:lnTo>
                  <a:pt x="2678481" y="3158"/>
                </a:lnTo>
                <a:cubicBezTo>
                  <a:pt x="2706906" y="0"/>
                  <a:pt x="2735331" y="0"/>
                  <a:pt x="2763756" y="0"/>
                </a:cubicBezTo>
                <a:cubicBezTo>
                  <a:pt x="3600710" y="0"/>
                  <a:pt x="4276589" y="676035"/>
                  <a:pt x="4276589" y="1513183"/>
                </a:cubicBezTo>
                <a:cubicBezTo>
                  <a:pt x="4276589" y="2350329"/>
                  <a:pt x="3597550" y="3026366"/>
                  <a:pt x="2763756" y="3026366"/>
                </a:cubicBezTo>
                <a:cubicBezTo>
                  <a:pt x="2735331" y="3026366"/>
                  <a:pt x="2703746" y="3026366"/>
                  <a:pt x="2678480" y="3023207"/>
                </a:cubicBezTo>
                <a:lnTo>
                  <a:pt x="2678480" y="3026366"/>
                </a:lnTo>
                <a:lnTo>
                  <a:pt x="0" y="3026366"/>
                </a:lnTo>
                <a:lnTo>
                  <a:pt x="0" y="0"/>
                </a:lnTo>
                <a:close/>
              </a:path>
            </a:pathLst>
          </a:custGeom>
          <a:solidFill>
            <a:srgbClr val="EC7C69"/>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dirty="0"/>
          </a:p>
        </p:txBody>
      </p:sp>
      <p:cxnSp>
        <p:nvCxnSpPr>
          <p:cNvPr id="4" name="Straight Connector 3">
            <a:extLst>
              <a:ext uri="{FF2B5EF4-FFF2-40B4-BE49-F238E27FC236}">
                <a16:creationId xmlns:a16="http://schemas.microsoft.com/office/drawing/2014/main" id="{8682A768-596E-926A-09FA-062AB27CC961}"/>
              </a:ext>
            </a:extLst>
          </p:cNvPr>
          <p:cNvCxnSpPr>
            <a:cxnSpLocks/>
          </p:cNvCxnSpPr>
          <p:nvPr userDrawn="1"/>
        </p:nvCxnSpPr>
        <p:spPr>
          <a:xfrm>
            <a:off x="170765" y="1714806"/>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 Placeholder 32">
            <a:extLst>
              <a:ext uri="{FF2B5EF4-FFF2-40B4-BE49-F238E27FC236}">
                <a16:creationId xmlns:a16="http://schemas.microsoft.com/office/drawing/2014/main" id="{E06DCB65-F86B-8EF8-CB2F-74148F949118}"/>
              </a:ext>
            </a:extLst>
          </p:cNvPr>
          <p:cNvSpPr>
            <a:spLocks noGrp="1"/>
          </p:cNvSpPr>
          <p:nvPr>
            <p:ph type="body" sz="quarter" idx="18" hasCustomPrompt="1"/>
          </p:nvPr>
        </p:nvSpPr>
        <p:spPr>
          <a:xfrm>
            <a:off x="290009" y="1876698"/>
            <a:ext cx="1532272" cy="1049221"/>
          </a:xfrm>
          <a:prstGeom prst="rect">
            <a:avLst/>
          </a:prstGeom>
        </p:spPr>
        <p:txBody>
          <a:bodyPr anchor="t">
            <a:noAutofit/>
          </a:bodyPr>
          <a:lstStyle>
            <a:lvl1pPr marL="0" indent="0" algn="l">
              <a:lnSpc>
                <a:spcPts val="2520"/>
              </a:lnSpc>
              <a:spcBef>
                <a:spcPts val="0"/>
              </a:spcBef>
              <a:buNone/>
              <a:defRPr lang="en-US" sz="2800" b="1" i="0" kern="1200" dirty="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0" lvl="0" indent="0" algn="l" defTabSz="914400" rtl="0" eaLnBrk="1" latinLnBrk="0" hangingPunct="1">
              <a:lnSpc>
                <a:spcPct val="100000"/>
              </a:lnSpc>
              <a:spcBef>
                <a:spcPts val="0"/>
              </a:spcBef>
              <a:buFont typeface="Arial" panose="020B0604020202020204" pitchFamily="34" charset="0"/>
              <a:buNone/>
            </a:pPr>
            <a:r>
              <a:rPr lang="en-US" dirty="0"/>
              <a:t>Title</a:t>
            </a:r>
          </a:p>
        </p:txBody>
      </p:sp>
      <p:sp>
        <p:nvSpPr>
          <p:cNvPr id="6" name="Text Placeholder 32">
            <a:extLst>
              <a:ext uri="{FF2B5EF4-FFF2-40B4-BE49-F238E27FC236}">
                <a16:creationId xmlns:a16="http://schemas.microsoft.com/office/drawing/2014/main" id="{95C6EC98-A69C-9FBE-FA7B-5905557F792C}"/>
              </a:ext>
            </a:extLst>
          </p:cNvPr>
          <p:cNvSpPr>
            <a:spLocks noGrp="1"/>
          </p:cNvSpPr>
          <p:nvPr>
            <p:ph type="body" sz="quarter" idx="19" hasCustomPrompt="1"/>
          </p:nvPr>
        </p:nvSpPr>
        <p:spPr>
          <a:xfrm>
            <a:off x="306808" y="941779"/>
            <a:ext cx="1197303" cy="385564"/>
          </a:xfrm>
          <a:prstGeom prst="rect">
            <a:avLst/>
          </a:prstGeom>
        </p:spPr>
        <p:txBody>
          <a:bodyPr anchor="t">
            <a:noAutofit/>
          </a:bodyPr>
          <a:lstStyle>
            <a:lvl1pPr marL="0" indent="0" algn="l">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2" name="Slide Number Placeholder 5">
            <a:extLst>
              <a:ext uri="{FF2B5EF4-FFF2-40B4-BE49-F238E27FC236}">
                <a16:creationId xmlns:a16="http://schemas.microsoft.com/office/drawing/2014/main" id="{BED94FB5-16D9-B18E-6854-4C7E797C8998}"/>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3" name="Text Placeholder 23">
            <a:extLst>
              <a:ext uri="{FF2B5EF4-FFF2-40B4-BE49-F238E27FC236}">
                <a16:creationId xmlns:a16="http://schemas.microsoft.com/office/drawing/2014/main" id="{D7865F29-799D-F0DC-5310-7DD19EAA79AC}"/>
              </a:ext>
            </a:extLst>
          </p:cNvPr>
          <p:cNvSpPr>
            <a:spLocks noGrp="1"/>
          </p:cNvSpPr>
          <p:nvPr>
            <p:ph type="body" sz="quarter" idx="16" hasCustomPrompt="1"/>
          </p:nvPr>
        </p:nvSpPr>
        <p:spPr>
          <a:xfrm>
            <a:off x="3861044" y="807784"/>
            <a:ext cx="8024148" cy="803654"/>
          </a:xfrm>
          <a:prstGeom prst="rect">
            <a:avLst/>
          </a:prstGeom>
        </p:spPr>
        <p:txBody>
          <a:bodyPr>
            <a:noAutofit/>
          </a:bodyPr>
          <a:lstStyle>
            <a:lvl1pPr marL="0" indent="0" algn="l">
              <a:lnSpc>
                <a:spcPct val="100000"/>
              </a:lnSpc>
              <a:spcBef>
                <a:spcPts val="0"/>
              </a:spcBef>
              <a:buNone/>
              <a:defRPr lang="en-US" sz="2800" b="1" i="0" kern="1200" dirty="0">
                <a:solidFill>
                  <a:srgbClr val="459597"/>
                </a:solidFill>
                <a:latin typeface="+mn-lt"/>
                <a:ea typeface="+mn-ea"/>
                <a:cs typeface="+mn-cs"/>
              </a:defRPr>
            </a:lvl1pPr>
          </a:lstStyle>
          <a:p>
            <a:pPr marL="0" lvl="0" indent="0" algn="l" defTabSz="914400" rtl="0" eaLnBrk="1" latinLnBrk="0" hangingPunct="1">
              <a:lnSpc>
                <a:spcPct val="100000"/>
              </a:lnSpc>
              <a:spcBef>
                <a:spcPts val="0"/>
              </a:spcBef>
              <a:buFont typeface="Arial" panose="020B0604020202020204" pitchFamily="34" charset="0"/>
              <a:buNone/>
            </a:pPr>
            <a:r>
              <a:rPr lang="en-US" dirty="0"/>
              <a:t>Heading</a:t>
            </a:r>
          </a:p>
        </p:txBody>
      </p:sp>
      <p:sp>
        <p:nvSpPr>
          <p:cNvPr id="7" name="Text Placeholder 17">
            <a:extLst>
              <a:ext uri="{FF2B5EF4-FFF2-40B4-BE49-F238E27FC236}">
                <a16:creationId xmlns:a16="http://schemas.microsoft.com/office/drawing/2014/main" id="{1EEA42BE-BBB2-ADC4-7F54-70AB05249154}"/>
              </a:ext>
            </a:extLst>
          </p:cNvPr>
          <p:cNvSpPr>
            <a:spLocks noGrp="1"/>
          </p:cNvSpPr>
          <p:nvPr>
            <p:ph type="body" sz="quarter" idx="21" hasCustomPrompt="1"/>
          </p:nvPr>
        </p:nvSpPr>
        <p:spPr>
          <a:xfrm>
            <a:off x="3861042" y="2442619"/>
            <a:ext cx="8024149" cy="3499183"/>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8" name="Text Placeholder 23">
            <a:extLst>
              <a:ext uri="{FF2B5EF4-FFF2-40B4-BE49-F238E27FC236}">
                <a16:creationId xmlns:a16="http://schemas.microsoft.com/office/drawing/2014/main" id="{DACB570B-AD6F-DF71-65BD-681DDB6CC954}"/>
              </a:ext>
            </a:extLst>
          </p:cNvPr>
          <p:cNvSpPr>
            <a:spLocks noGrp="1"/>
          </p:cNvSpPr>
          <p:nvPr>
            <p:ph type="body" sz="quarter" idx="23" hasCustomPrompt="1"/>
          </p:nvPr>
        </p:nvSpPr>
        <p:spPr>
          <a:xfrm>
            <a:off x="3847188" y="1625202"/>
            <a:ext cx="8024149" cy="803654"/>
          </a:xfrm>
          <a:prstGeom prst="rect">
            <a:avLst/>
          </a:prstGeom>
        </p:spPr>
        <p:txBody>
          <a:bodyPr>
            <a:noAutofit/>
          </a:bodyPr>
          <a:lstStyle>
            <a:lvl1pPr marL="0" indent="0" algn="l">
              <a:lnSpc>
                <a:spcPct val="100000"/>
              </a:lnSpc>
              <a:spcBef>
                <a:spcPts val="0"/>
              </a:spcBef>
              <a:buNone/>
              <a:defRPr lang="en-US" sz="2400" b="1" i="0" kern="1200" dirty="0">
                <a:solidFill>
                  <a:srgbClr val="EC7C69"/>
                </a:solidFill>
                <a:latin typeface="+mn-lt"/>
                <a:ea typeface="+mn-ea"/>
                <a:cs typeface="+mn-cs"/>
              </a:defRPr>
            </a:lvl1pPr>
          </a:lstStyle>
          <a:p>
            <a:pPr lvl="0"/>
            <a:r>
              <a:rPr lang="en-US" dirty="0"/>
              <a:t>Sub-Heading</a:t>
            </a:r>
          </a:p>
        </p:txBody>
      </p:sp>
    </p:spTree>
    <p:extLst>
      <p:ext uri="{BB962C8B-B14F-4D97-AF65-F5344CB8AC3E}">
        <p14:creationId xmlns:p14="http://schemas.microsoft.com/office/powerpoint/2010/main" val="101345616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Photo/Text Slide 02">
    <p:spTree>
      <p:nvGrpSpPr>
        <p:cNvPr id="1" name=""/>
        <p:cNvGrpSpPr/>
        <p:nvPr/>
      </p:nvGrpSpPr>
      <p:grpSpPr>
        <a:xfrm>
          <a:off x="0" y="0"/>
          <a:ext cx="0" cy="0"/>
          <a:chOff x="0" y="0"/>
          <a:chExt cx="0" cy="0"/>
        </a:xfrm>
      </p:grpSpPr>
      <p:sp>
        <p:nvSpPr>
          <p:cNvPr id="19" name="Freeform 18">
            <a:extLst>
              <a:ext uri="{FF2B5EF4-FFF2-40B4-BE49-F238E27FC236}">
                <a16:creationId xmlns:a16="http://schemas.microsoft.com/office/drawing/2014/main" id="{22FF2704-C378-5558-979D-1005C48FBF15}"/>
              </a:ext>
            </a:extLst>
          </p:cNvPr>
          <p:cNvSpPr/>
          <p:nvPr userDrawn="1"/>
        </p:nvSpPr>
        <p:spPr>
          <a:xfrm>
            <a:off x="0" y="532521"/>
            <a:ext cx="4276589" cy="3026366"/>
          </a:xfrm>
          <a:custGeom>
            <a:avLst/>
            <a:gdLst>
              <a:gd name="connsiteX0" fmla="*/ 0 w 4276589"/>
              <a:gd name="connsiteY0" fmla="*/ 0 h 3026366"/>
              <a:gd name="connsiteX1" fmla="*/ 2678481 w 4276589"/>
              <a:gd name="connsiteY1" fmla="*/ 0 h 3026366"/>
              <a:gd name="connsiteX2" fmla="*/ 2678481 w 4276589"/>
              <a:gd name="connsiteY2" fmla="*/ 3158 h 3026366"/>
              <a:gd name="connsiteX3" fmla="*/ 2763756 w 4276589"/>
              <a:gd name="connsiteY3" fmla="*/ 0 h 3026366"/>
              <a:gd name="connsiteX4" fmla="*/ 4276589 w 4276589"/>
              <a:gd name="connsiteY4" fmla="*/ 1513183 h 3026366"/>
              <a:gd name="connsiteX5" fmla="*/ 2763756 w 4276589"/>
              <a:gd name="connsiteY5" fmla="*/ 3026366 h 3026366"/>
              <a:gd name="connsiteX6" fmla="*/ 2678480 w 4276589"/>
              <a:gd name="connsiteY6" fmla="*/ 3023207 h 3026366"/>
              <a:gd name="connsiteX7" fmla="*/ 2678480 w 4276589"/>
              <a:gd name="connsiteY7" fmla="*/ 3026366 h 3026366"/>
              <a:gd name="connsiteX8" fmla="*/ 0 w 4276589"/>
              <a:gd name="connsiteY8" fmla="*/ 3026366 h 3026366"/>
              <a:gd name="connsiteX9" fmla="*/ 0 w 4276589"/>
              <a:gd name="connsiteY9" fmla="*/ 0 h 3026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76589" h="3026366">
                <a:moveTo>
                  <a:pt x="0" y="0"/>
                </a:moveTo>
                <a:lnTo>
                  <a:pt x="2678481" y="0"/>
                </a:lnTo>
                <a:lnTo>
                  <a:pt x="2678481" y="3158"/>
                </a:lnTo>
                <a:cubicBezTo>
                  <a:pt x="2706906" y="0"/>
                  <a:pt x="2735331" y="0"/>
                  <a:pt x="2763756" y="0"/>
                </a:cubicBezTo>
                <a:cubicBezTo>
                  <a:pt x="3600710" y="0"/>
                  <a:pt x="4276589" y="676035"/>
                  <a:pt x="4276589" y="1513183"/>
                </a:cubicBezTo>
                <a:cubicBezTo>
                  <a:pt x="4276589" y="2350329"/>
                  <a:pt x="3597550" y="3026366"/>
                  <a:pt x="2763756" y="3026366"/>
                </a:cubicBezTo>
                <a:cubicBezTo>
                  <a:pt x="2735331" y="3026366"/>
                  <a:pt x="2703746" y="3026366"/>
                  <a:pt x="2678480" y="3023207"/>
                </a:cubicBezTo>
                <a:lnTo>
                  <a:pt x="2678480" y="3026366"/>
                </a:lnTo>
                <a:lnTo>
                  <a:pt x="0" y="3026366"/>
                </a:lnTo>
                <a:lnTo>
                  <a:pt x="0" y="0"/>
                </a:lnTo>
                <a:close/>
              </a:path>
            </a:pathLst>
          </a:custGeom>
          <a:solidFill>
            <a:srgbClr val="EC7C69"/>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cxnSp>
        <p:nvCxnSpPr>
          <p:cNvPr id="4" name="Straight Connector 3">
            <a:extLst>
              <a:ext uri="{FF2B5EF4-FFF2-40B4-BE49-F238E27FC236}">
                <a16:creationId xmlns:a16="http://schemas.microsoft.com/office/drawing/2014/main" id="{8682A768-596E-926A-09FA-062AB27CC961}"/>
              </a:ext>
            </a:extLst>
          </p:cNvPr>
          <p:cNvCxnSpPr>
            <a:cxnSpLocks/>
          </p:cNvCxnSpPr>
          <p:nvPr userDrawn="1"/>
        </p:nvCxnSpPr>
        <p:spPr>
          <a:xfrm>
            <a:off x="408890" y="1714806"/>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 Placeholder 32">
            <a:extLst>
              <a:ext uri="{FF2B5EF4-FFF2-40B4-BE49-F238E27FC236}">
                <a16:creationId xmlns:a16="http://schemas.microsoft.com/office/drawing/2014/main" id="{E06DCB65-F86B-8EF8-CB2F-74148F949118}"/>
              </a:ext>
            </a:extLst>
          </p:cNvPr>
          <p:cNvSpPr>
            <a:spLocks noGrp="1"/>
          </p:cNvSpPr>
          <p:nvPr>
            <p:ph type="body" sz="quarter" idx="18" hasCustomPrompt="1"/>
          </p:nvPr>
        </p:nvSpPr>
        <p:spPr>
          <a:xfrm>
            <a:off x="528134" y="1876698"/>
            <a:ext cx="1532272" cy="1049221"/>
          </a:xfrm>
          <a:prstGeom prst="rect">
            <a:avLst/>
          </a:prstGeom>
        </p:spPr>
        <p:txBody>
          <a:bodyPr anchor="t">
            <a:noAutofit/>
          </a:bodyPr>
          <a:lstStyle>
            <a:lvl1pPr marL="0" indent="0" algn="l">
              <a:lnSpc>
                <a:spcPts val="2520"/>
              </a:lnSpc>
              <a:spcBef>
                <a:spcPts val="0"/>
              </a:spcBef>
              <a:buNone/>
              <a:defRPr lang="en-US" sz="2800" b="1" i="0" kern="1200" dirty="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0" lvl="0" indent="0" algn="l" defTabSz="914400" rtl="0" eaLnBrk="1" latinLnBrk="0" hangingPunct="1">
              <a:lnSpc>
                <a:spcPct val="100000"/>
              </a:lnSpc>
              <a:spcBef>
                <a:spcPts val="0"/>
              </a:spcBef>
              <a:buFont typeface="Arial" panose="020B0604020202020204" pitchFamily="34" charset="0"/>
              <a:buNone/>
            </a:pPr>
            <a:r>
              <a:rPr lang="en-US" dirty="0"/>
              <a:t>Title</a:t>
            </a:r>
          </a:p>
        </p:txBody>
      </p:sp>
      <p:sp>
        <p:nvSpPr>
          <p:cNvPr id="6" name="Text Placeholder 32">
            <a:extLst>
              <a:ext uri="{FF2B5EF4-FFF2-40B4-BE49-F238E27FC236}">
                <a16:creationId xmlns:a16="http://schemas.microsoft.com/office/drawing/2014/main" id="{95C6EC98-A69C-9FBE-FA7B-5905557F792C}"/>
              </a:ext>
            </a:extLst>
          </p:cNvPr>
          <p:cNvSpPr>
            <a:spLocks noGrp="1"/>
          </p:cNvSpPr>
          <p:nvPr>
            <p:ph type="body" sz="quarter" idx="19" hasCustomPrompt="1"/>
          </p:nvPr>
        </p:nvSpPr>
        <p:spPr>
          <a:xfrm>
            <a:off x="544933" y="941779"/>
            <a:ext cx="1197303" cy="385564"/>
          </a:xfrm>
          <a:prstGeom prst="rect">
            <a:avLst/>
          </a:prstGeom>
        </p:spPr>
        <p:txBody>
          <a:bodyPr anchor="t">
            <a:noAutofit/>
          </a:bodyPr>
          <a:lstStyle>
            <a:lvl1pPr marL="0" indent="0" algn="l">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2" name="Slide Number Placeholder 5">
            <a:extLst>
              <a:ext uri="{FF2B5EF4-FFF2-40B4-BE49-F238E27FC236}">
                <a16:creationId xmlns:a16="http://schemas.microsoft.com/office/drawing/2014/main" id="{BED94FB5-16D9-B18E-6854-4C7E797C8998}"/>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3" name="Text Placeholder 23">
            <a:extLst>
              <a:ext uri="{FF2B5EF4-FFF2-40B4-BE49-F238E27FC236}">
                <a16:creationId xmlns:a16="http://schemas.microsoft.com/office/drawing/2014/main" id="{D7865F29-799D-F0DC-5310-7DD19EAA79AC}"/>
              </a:ext>
            </a:extLst>
          </p:cNvPr>
          <p:cNvSpPr>
            <a:spLocks noGrp="1"/>
          </p:cNvSpPr>
          <p:nvPr>
            <p:ph type="body" sz="quarter" idx="16" hasCustomPrompt="1"/>
          </p:nvPr>
        </p:nvSpPr>
        <p:spPr>
          <a:xfrm>
            <a:off x="4594469" y="761603"/>
            <a:ext cx="6808875" cy="803654"/>
          </a:xfrm>
          <a:prstGeom prst="rect">
            <a:avLst/>
          </a:prstGeom>
        </p:spPr>
        <p:txBody>
          <a:bodyPr>
            <a:noAutofit/>
          </a:bodyPr>
          <a:lstStyle>
            <a:lvl1pPr marL="0" indent="0" algn="l">
              <a:lnSpc>
                <a:spcPct val="100000"/>
              </a:lnSpc>
              <a:spcBef>
                <a:spcPts val="0"/>
              </a:spcBef>
              <a:buNone/>
              <a:defRPr lang="en-US" sz="2800" b="1" i="0" kern="1200" dirty="0">
                <a:solidFill>
                  <a:srgbClr val="459597"/>
                </a:solidFill>
                <a:latin typeface="+mn-lt"/>
                <a:ea typeface="+mn-ea"/>
                <a:cs typeface="+mn-cs"/>
              </a:defRPr>
            </a:lvl1pPr>
          </a:lstStyle>
          <a:p>
            <a:pPr marL="0" lvl="0" indent="0" algn="l" defTabSz="914400" rtl="0" eaLnBrk="1" latinLnBrk="0" hangingPunct="1">
              <a:lnSpc>
                <a:spcPct val="100000"/>
              </a:lnSpc>
              <a:spcBef>
                <a:spcPts val="0"/>
              </a:spcBef>
              <a:buFont typeface="Arial" panose="020B0604020202020204" pitchFamily="34" charset="0"/>
              <a:buNone/>
            </a:pPr>
            <a:r>
              <a:rPr lang="en-US" dirty="0"/>
              <a:t>Heading</a:t>
            </a:r>
          </a:p>
        </p:txBody>
      </p:sp>
      <p:sp>
        <p:nvSpPr>
          <p:cNvPr id="7" name="Text Placeholder 17">
            <a:extLst>
              <a:ext uri="{FF2B5EF4-FFF2-40B4-BE49-F238E27FC236}">
                <a16:creationId xmlns:a16="http://schemas.microsoft.com/office/drawing/2014/main" id="{1EEA42BE-BBB2-ADC4-7F54-70AB05249154}"/>
              </a:ext>
            </a:extLst>
          </p:cNvPr>
          <p:cNvSpPr>
            <a:spLocks noGrp="1"/>
          </p:cNvSpPr>
          <p:nvPr>
            <p:ph type="body" sz="quarter" idx="21" hasCustomPrompt="1"/>
          </p:nvPr>
        </p:nvSpPr>
        <p:spPr>
          <a:xfrm>
            <a:off x="4594468" y="2396438"/>
            <a:ext cx="6808876" cy="3499183"/>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8" name="Text Placeholder 23">
            <a:extLst>
              <a:ext uri="{FF2B5EF4-FFF2-40B4-BE49-F238E27FC236}">
                <a16:creationId xmlns:a16="http://schemas.microsoft.com/office/drawing/2014/main" id="{DACB570B-AD6F-DF71-65BD-681DDB6CC954}"/>
              </a:ext>
            </a:extLst>
          </p:cNvPr>
          <p:cNvSpPr>
            <a:spLocks noGrp="1"/>
          </p:cNvSpPr>
          <p:nvPr>
            <p:ph type="body" sz="quarter" idx="23" hasCustomPrompt="1"/>
          </p:nvPr>
        </p:nvSpPr>
        <p:spPr>
          <a:xfrm>
            <a:off x="4580614" y="1579021"/>
            <a:ext cx="6808876" cy="803654"/>
          </a:xfrm>
          <a:prstGeom prst="rect">
            <a:avLst/>
          </a:prstGeom>
        </p:spPr>
        <p:txBody>
          <a:bodyPr>
            <a:noAutofit/>
          </a:bodyPr>
          <a:lstStyle>
            <a:lvl1pPr marL="0" indent="0" algn="l">
              <a:lnSpc>
                <a:spcPct val="100000"/>
              </a:lnSpc>
              <a:spcBef>
                <a:spcPts val="0"/>
              </a:spcBef>
              <a:buNone/>
              <a:defRPr lang="en-US" sz="2400" b="1" i="0" kern="1200" dirty="0">
                <a:solidFill>
                  <a:srgbClr val="EC7C69"/>
                </a:solidFill>
                <a:latin typeface="+mn-lt"/>
                <a:ea typeface="+mn-ea"/>
                <a:cs typeface="+mn-cs"/>
              </a:defRPr>
            </a:lvl1pPr>
          </a:lstStyle>
          <a:p>
            <a:pPr lvl="0"/>
            <a:r>
              <a:rPr lang="en-US" dirty="0"/>
              <a:t>Sub-Heading</a:t>
            </a:r>
          </a:p>
        </p:txBody>
      </p:sp>
    </p:spTree>
    <p:extLst>
      <p:ext uri="{BB962C8B-B14F-4D97-AF65-F5344CB8AC3E}">
        <p14:creationId xmlns:p14="http://schemas.microsoft.com/office/powerpoint/2010/main" val="179718645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Photo/Text Slide 02">
    <p:spTree>
      <p:nvGrpSpPr>
        <p:cNvPr id="1" name=""/>
        <p:cNvGrpSpPr/>
        <p:nvPr/>
      </p:nvGrpSpPr>
      <p:grpSpPr>
        <a:xfrm>
          <a:off x="0" y="0"/>
          <a:ext cx="0" cy="0"/>
          <a:chOff x="0" y="0"/>
          <a:chExt cx="0" cy="0"/>
        </a:xfrm>
      </p:grpSpPr>
      <p:sp>
        <p:nvSpPr>
          <p:cNvPr id="19" name="Freeform 18">
            <a:extLst>
              <a:ext uri="{FF2B5EF4-FFF2-40B4-BE49-F238E27FC236}">
                <a16:creationId xmlns:a16="http://schemas.microsoft.com/office/drawing/2014/main" id="{22FF2704-C378-5558-979D-1005C48FBF15}"/>
              </a:ext>
            </a:extLst>
          </p:cNvPr>
          <p:cNvSpPr/>
          <p:nvPr userDrawn="1"/>
        </p:nvSpPr>
        <p:spPr>
          <a:xfrm>
            <a:off x="1" y="532521"/>
            <a:ext cx="3790950" cy="2896479"/>
          </a:xfrm>
          <a:custGeom>
            <a:avLst/>
            <a:gdLst>
              <a:gd name="connsiteX0" fmla="*/ 0 w 4276589"/>
              <a:gd name="connsiteY0" fmla="*/ 0 h 3026366"/>
              <a:gd name="connsiteX1" fmla="*/ 2678481 w 4276589"/>
              <a:gd name="connsiteY1" fmla="*/ 0 h 3026366"/>
              <a:gd name="connsiteX2" fmla="*/ 2678481 w 4276589"/>
              <a:gd name="connsiteY2" fmla="*/ 3158 h 3026366"/>
              <a:gd name="connsiteX3" fmla="*/ 2763756 w 4276589"/>
              <a:gd name="connsiteY3" fmla="*/ 0 h 3026366"/>
              <a:gd name="connsiteX4" fmla="*/ 4276589 w 4276589"/>
              <a:gd name="connsiteY4" fmla="*/ 1513183 h 3026366"/>
              <a:gd name="connsiteX5" fmla="*/ 2763756 w 4276589"/>
              <a:gd name="connsiteY5" fmla="*/ 3026366 h 3026366"/>
              <a:gd name="connsiteX6" fmla="*/ 2678480 w 4276589"/>
              <a:gd name="connsiteY6" fmla="*/ 3023207 h 3026366"/>
              <a:gd name="connsiteX7" fmla="*/ 2678480 w 4276589"/>
              <a:gd name="connsiteY7" fmla="*/ 3026366 h 3026366"/>
              <a:gd name="connsiteX8" fmla="*/ 0 w 4276589"/>
              <a:gd name="connsiteY8" fmla="*/ 3026366 h 3026366"/>
              <a:gd name="connsiteX9" fmla="*/ 0 w 4276589"/>
              <a:gd name="connsiteY9" fmla="*/ 0 h 3026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76589" h="3026366">
                <a:moveTo>
                  <a:pt x="0" y="0"/>
                </a:moveTo>
                <a:lnTo>
                  <a:pt x="2678481" y="0"/>
                </a:lnTo>
                <a:lnTo>
                  <a:pt x="2678481" y="3158"/>
                </a:lnTo>
                <a:cubicBezTo>
                  <a:pt x="2706906" y="0"/>
                  <a:pt x="2735331" y="0"/>
                  <a:pt x="2763756" y="0"/>
                </a:cubicBezTo>
                <a:cubicBezTo>
                  <a:pt x="3600710" y="0"/>
                  <a:pt x="4276589" y="676035"/>
                  <a:pt x="4276589" y="1513183"/>
                </a:cubicBezTo>
                <a:cubicBezTo>
                  <a:pt x="4276589" y="2350329"/>
                  <a:pt x="3597550" y="3026366"/>
                  <a:pt x="2763756" y="3026366"/>
                </a:cubicBezTo>
                <a:cubicBezTo>
                  <a:pt x="2735331" y="3026366"/>
                  <a:pt x="2703746" y="3026366"/>
                  <a:pt x="2678480" y="3023207"/>
                </a:cubicBezTo>
                <a:lnTo>
                  <a:pt x="2678480" y="3026366"/>
                </a:lnTo>
                <a:lnTo>
                  <a:pt x="0" y="3026366"/>
                </a:lnTo>
                <a:lnTo>
                  <a:pt x="0" y="0"/>
                </a:lnTo>
                <a:close/>
              </a:path>
            </a:pathLst>
          </a:custGeom>
          <a:solidFill>
            <a:srgbClr val="459597"/>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cxnSp>
        <p:nvCxnSpPr>
          <p:cNvPr id="4" name="Straight Connector 3">
            <a:extLst>
              <a:ext uri="{FF2B5EF4-FFF2-40B4-BE49-F238E27FC236}">
                <a16:creationId xmlns:a16="http://schemas.microsoft.com/office/drawing/2014/main" id="{8682A768-596E-926A-09FA-062AB27CC961}"/>
              </a:ext>
            </a:extLst>
          </p:cNvPr>
          <p:cNvCxnSpPr>
            <a:cxnSpLocks/>
          </p:cNvCxnSpPr>
          <p:nvPr userDrawn="1"/>
        </p:nvCxnSpPr>
        <p:spPr>
          <a:xfrm>
            <a:off x="1" y="1714806"/>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 Placeholder 32">
            <a:extLst>
              <a:ext uri="{FF2B5EF4-FFF2-40B4-BE49-F238E27FC236}">
                <a16:creationId xmlns:a16="http://schemas.microsoft.com/office/drawing/2014/main" id="{E06DCB65-F86B-8EF8-CB2F-74148F949118}"/>
              </a:ext>
            </a:extLst>
          </p:cNvPr>
          <p:cNvSpPr>
            <a:spLocks noGrp="1"/>
          </p:cNvSpPr>
          <p:nvPr>
            <p:ph type="body" sz="quarter" idx="18" hasCustomPrompt="1"/>
          </p:nvPr>
        </p:nvSpPr>
        <p:spPr>
          <a:xfrm>
            <a:off x="320397" y="1876698"/>
            <a:ext cx="1532272" cy="1049221"/>
          </a:xfrm>
          <a:prstGeom prst="rect">
            <a:avLst/>
          </a:prstGeom>
        </p:spPr>
        <p:txBody>
          <a:bodyPr anchor="t">
            <a:noAutofit/>
          </a:bodyPr>
          <a:lstStyle>
            <a:lvl1pPr marL="0" indent="0" algn="l">
              <a:lnSpc>
                <a:spcPts val="2520"/>
              </a:lnSpc>
              <a:spcBef>
                <a:spcPts val="0"/>
              </a:spcBef>
              <a:buNone/>
              <a:defRPr lang="en-US" sz="2800" b="1" i="0" kern="1200" dirty="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0" lvl="0" indent="0" algn="l" defTabSz="914400" rtl="0" eaLnBrk="1" latinLnBrk="0" hangingPunct="1">
              <a:lnSpc>
                <a:spcPct val="100000"/>
              </a:lnSpc>
              <a:spcBef>
                <a:spcPts val="0"/>
              </a:spcBef>
              <a:buFont typeface="Arial" panose="020B0604020202020204" pitchFamily="34" charset="0"/>
              <a:buNone/>
            </a:pPr>
            <a:r>
              <a:rPr lang="en-US" dirty="0"/>
              <a:t>Title</a:t>
            </a:r>
          </a:p>
        </p:txBody>
      </p:sp>
      <p:sp>
        <p:nvSpPr>
          <p:cNvPr id="6" name="Text Placeholder 32">
            <a:extLst>
              <a:ext uri="{FF2B5EF4-FFF2-40B4-BE49-F238E27FC236}">
                <a16:creationId xmlns:a16="http://schemas.microsoft.com/office/drawing/2014/main" id="{95C6EC98-A69C-9FBE-FA7B-5905557F792C}"/>
              </a:ext>
            </a:extLst>
          </p:cNvPr>
          <p:cNvSpPr>
            <a:spLocks noGrp="1"/>
          </p:cNvSpPr>
          <p:nvPr>
            <p:ph type="body" sz="quarter" idx="19" hasCustomPrompt="1"/>
          </p:nvPr>
        </p:nvSpPr>
        <p:spPr>
          <a:xfrm>
            <a:off x="320397" y="941779"/>
            <a:ext cx="1197303" cy="385564"/>
          </a:xfrm>
          <a:prstGeom prst="rect">
            <a:avLst/>
          </a:prstGeom>
        </p:spPr>
        <p:txBody>
          <a:bodyPr anchor="t">
            <a:noAutofit/>
          </a:bodyPr>
          <a:lstStyle>
            <a:lvl1pPr marL="0" indent="0" algn="l">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2" name="Slide Number Placeholder 5">
            <a:extLst>
              <a:ext uri="{FF2B5EF4-FFF2-40B4-BE49-F238E27FC236}">
                <a16:creationId xmlns:a16="http://schemas.microsoft.com/office/drawing/2014/main" id="{BED94FB5-16D9-B18E-6854-4C7E797C8998}"/>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3" name="Text Placeholder 23">
            <a:extLst>
              <a:ext uri="{FF2B5EF4-FFF2-40B4-BE49-F238E27FC236}">
                <a16:creationId xmlns:a16="http://schemas.microsoft.com/office/drawing/2014/main" id="{D7865F29-799D-F0DC-5310-7DD19EAA79AC}"/>
              </a:ext>
            </a:extLst>
          </p:cNvPr>
          <p:cNvSpPr>
            <a:spLocks noGrp="1"/>
          </p:cNvSpPr>
          <p:nvPr>
            <p:ph type="body" sz="quarter" idx="16" hasCustomPrompt="1"/>
          </p:nvPr>
        </p:nvSpPr>
        <p:spPr>
          <a:xfrm>
            <a:off x="4594469" y="761603"/>
            <a:ext cx="6808875" cy="803654"/>
          </a:xfrm>
          <a:prstGeom prst="rect">
            <a:avLst/>
          </a:prstGeom>
        </p:spPr>
        <p:txBody>
          <a:bodyPr>
            <a:noAutofit/>
          </a:bodyPr>
          <a:lstStyle>
            <a:lvl1pPr marL="0" indent="0" algn="l">
              <a:lnSpc>
                <a:spcPct val="100000"/>
              </a:lnSpc>
              <a:spcBef>
                <a:spcPts val="0"/>
              </a:spcBef>
              <a:buNone/>
              <a:defRPr lang="en-US" sz="2800" b="1" i="0" kern="1200" dirty="0">
                <a:solidFill>
                  <a:srgbClr val="459597"/>
                </a:solidFill>
                <a:latin typeface="+mn-lt"/>
                <a:ea typeface="+mn-ea"/>
                <a:cs typeface="+mn-cs"/>
              </a:defRPr>
            </a:lvl1pPr>
          </a:lstStyle>
          <a:p>
            <a:pPr marL="0" lvl="0" indent="0" algn="l" defTabSz="914400" rtl="0" eaLnBrk="1" latinLnBrk="0" hangingPunct="1">
              <a:lnSpc>
                <a:spcPct val="100000"/>
              </a:lnSpc>
              <a:spcBef>
                <a:spcPts val="0"/>
              </a:spcBef>
              <a:buFont typeface="Arial" panose="020B0604020202020204" pitchFamily="34" charset="0"/>
              <a:buNone/>
            </a:pPr>
            <a:r>
              <a:rPr lang="en-US" dirty="0"/>
              <a:t>Heading</a:t>
            </a:r>
          </a:p>
        </p:txBody>
      </p:sp>
      <p:sp>
        <p:nvSpPr>
          <p:cNvPr id="7" name="Text Placeholder 17">
            <a:extLst>
              <a:ext uri="{FF2B5EF4-FFF2-40B4-BE49-F238E27FC236}">
                <a16:creationId xmlns:a16="http://schemas.microsoft.com/office/drawing/2014/main" id="{1EEA42BE-BBB2-ADC4-7F54-70AB05249154}"/>
              </a:ext>
            </a:extLst>
          </p:cNvPr>
          <p:cNvSpPr>
            <a:spLocks noGrp="1"/>
          </p:cNvSpPr>
          <p:nvPr>
            <p:ph type="body" sz="quarter" idx="21" hasCustomPrompt="1"/>
          </p:nvPr>
        </p:nvSpPr>
        <p:spPr>
          <a:xfrm>
            <a:off x="4594468" y="2396438"/>
            <a:ext cx="6808876" cy="3499183"/>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8" name="Text Placeholder 23">
            <a:extLst>
              <a:ext uri="{FF2B5EF4-FFF2-40B4-BE49-F238E27FC236}">
                <a16:creationId xmlns:a16="http://schemas.microsoft.com/office/drawing/2014/main" id="{DACB570B-AD6F-DF71-65BD-681DDB6CC954}"/>
              </a:ext>
            </a:extLst>
          </p:cNvPr>
          <p:cNvSpPr>
            <a:spLocks noGrp="1"/>
          </p:cNvSpPr>
          <p:nvPr>
            <p:ph type="body" sz="quarter" idx="23" hasCustomPrompt="1"/>
          </p:nvPr>
        </p:nvSpPr>
        <p:spPr>
          <a:xfrm>
            <a:off x="4580614" y="1579021"/>
            <a:ext cx="6808876" cy="803654"/>
          </a:xfrm>
          <a:prstGeom prst="rect">
            <a:avLst/>
          </a:prstGeom>
        </p:spPr>
        <p:txBody>
          <a:bodyPr>
            <a:noAutofit/>
          </a:bodyPr>
          <a:lstStyle>
            <a:lvl1pPr marL="0" indent="0" algn="l">
              <a:lnSpc>
                <a:spcPct val="100000"/>
              </a:lnSpc>
              <a:spcBef>
                <a:spcPts val="0"/>
              </a:spcBef>
              <a:buNone/>
              <a:defRPr lang="en-US" sz="2400" b="1" i="0" kern="1200" dirty="0">
                <a:solidFill>
                  <a:srgbClr val="EC7C69"/>
                </a:solidFill>
                <a:latin typeface="+mn-lt"/>
                <a:ea typeface="+mn-ea"/>
                <a:cs typeface="+mn-cs"/>
              </a:defRPr>
            </a:lvl1pPr>
          </a:lstStyle>
          <a:p>
            <a:pPr lvl="0"/>
            <a:r>
              <a:rPr lang="en-US" dirty="0"/>
              <a:t>Sub-Heading</a:t>
            </a:r>
          </a:p>
        </p:txBody>
      </p:sp>
    </p:spTree>
    <p:extLst>
      <p:ext uri="{BB962C8B-B14F-4D97-AF65-F5344CB8AC3E}">
        <p14:creationId xmlns:p14="http://schemas.microsoft.com/office/powerpoint/2010/main" val="189294199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hoto/Text Slide 03">
    <p:spTree>
      <p:nvGrpSpPr>
        <p:cNvPr id="1" name=""/>
        <p:cNvGrpSpPr/>
        <p:nvPr/>
      </p:nvGrpSpPr>
      <p:grpSpPr>
        <a:xfrm>
          <a:off x="0" y="0"/>
          <a:ext cx="0" cy="0"/>
          <a:chOff x="0" y="0"/>
          <a:chExt cx="0" cy="0"/>
        </a:xfrm>
      </p:grpSpPr>
      <p:sp>
        <p:nvSpPr>
          <p:cNvPr id="16" name="Freeform 15">
            <a:extLst>
              <a:ext uri="{FF2B5EF4-FFF2-40B4-BE49-F238E27FC236}">
                <a16:creationId xmlns:a16="http://schemas.microsoft.com/office/drawing/2014/main" id="{51BE07CA-394B-3436-9E01-A3901523976D}"/>
              </a:ext>
            </a:extLst>
          </p:cNvPr>
          <p:cNvSpPr>
            <a:spLocks noGrp="1"/>
          </p:cNvSpPr>
          <p:nvPr>
            <p:ph type="pic" sz="quarter" idx="34"/>
          </p:nvPr>
        </p:nvSpPr>
        <p:spPr>
          <a:xfrm>
            <a:off x="83289" y="0"/>
            <a:ext cx="6840000" cy="4758044"/>
          </a:xfrm>
          <a:custGeom>
            <a:avLst/>
            <a:gdLst>
              <a:gd name="connsiteX0" fmla="*/ 445328 w 7575621"/>
              <a:gd name="connsiteY0" fmla="*/ 0 h 4331221"/>
              <a:gd name="connsiteX1" fmla="*/ 5288471 w 7575621"/>
              <a:gd name="connsiteY1" fmla="*/ 0 h 4331221"/>
              <a:gd name="connsiteX2" fmla="*/ 5288471 w 7575621"/>
              <a:gd name="connsiteY2" fmla="*/ 4519 h 4331221"/>
              <a:gd name="connsiteX3" fmla="*/ 5410512 w 7575621"/>
              <a:gd name="connsiteY3" fmla="*/ 0 h 4331221"/>
              <a:gd name="connsiteX4" fmla="*/ 7575621 w 7575621"/>
              <a:gd name="connsiteY4" fmla="*/ 2165610 h 4331221"/>
              <a:gd name="connsiteX5" fmla="*/ 5410512 w 7575621"/>
              <a:gd name="connsiteY5" fmla="*/ 4331221 h 4331221"/>
              <a:gd name="connsiteX6" fmla="*/ 5288471 w 7575621"/>
              <a:gd name="connsiteY6" fmla="*/ 4326701 h 4331221"/>
              <a:gd name="connsiteX7" fmla="*/ 5288471 w 7575621"/>
              <a:gd name="connsiteY7" fmla="*/ 4331221 h 4331221"/>
              <a:gd name="connsiteX8" fmla="*/ 4124915 w 7575621"/>
              <a:gd name="connsiteY8" fmla="*/ 4331221 h 4331221"/>
              <a:gd name="connsiteX9" fmla="*/ 4096958 w 7575621"/>
              <a:gd name="connsiteY9" fmla="*/ 4254659 h 4331221"/>
              <a:gd name="connsiteX10" fmla="*/ 2810695 w 7575621"/>
              <a:gd name="connsiteY10" fmla="*/ 3402554 h 4331221"/>
              <a:gd name="connsiteX11" fmla="*/ 2732020 w 7575621"/>
              <a:gd name="connsiteY11" fmla="*/ 3405467 h 4331221"/>
              <a:gd name="connsiteX12" fmla="*/ 2732020 w 7575621"/>
              <a:gd name="connsiteY12" fmla="*/ 3402554 h 4331221"/>
              <a:gd name="connsiteX13" fmla="*/ 0 w 7575621"/>
              <a:gd name="connsiteY13" fmla="*/ 3402554 h 4331221"/>
              <a:gd name="connsiteX14" fmla="*/ 0 w 7575621"/>
              <a:gd name="connsiteY14" fmla="*/ 2721178 h 4331221"/>
              <a:gd name="connsiteX15" fmla="*/ 416752 w 7575621"/>
              <a:gd name="connsiteY15" fmla="*/ 2721178 h 4331221"/>
              <a:gd name="connsiteX16" fmla="*/ 416752 w 7575621"/>
              <a:gd name="connsiteY16" fmla="*/ 2706890 h 4331221"/>
              <a:gd name="connsiteX17" fmla="*/ 445328 w 7575621"/>
              <a:gd name="connsiteY17" fmla="*/ 2706890 h 4331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575621" h="4331221">
                <a:moveTo>
                  <a:pt x="445328" y="0"/>
                </a:moveTo>
                <a:lnTo>
                  <a:pt x="5288471" y="0"/>
                </a:lnTo>
                <a:lnTo>
                  <a:pt x="5288471" y="4519"/>
                </a:lnTo>
                <a:cubicBezTo>
                  <a:pt x="5329151" y="0"/>
                  <a:pt x="5369833" y="0"/>
                  <a:pt x="5410512" y="0"/>
                </a:cubicBezTo>
                <a:cubicBezTo>
                  <a:pt x="6608330" y="0"/>
                  <a:pt x="7575621" y="967516"/>
                  <a:pt x="7575621" y="2165610"/>
                </a:cubicBezTo>
                <a:cubicBezTo>
                  <a:pt x="7575621" y="3363702"/>
                  <a:pt x="6603807" y="4331221"/>
                  <a:pt x="5410512" y="4331221"/>
                </a:cubicBezTo>
                <a:cubicBezTo>
                  <a:pt x="5369833" y="4331221"/>
                  <a:pt x="5324630" y="4331221"/>
                  <a:pt x="5288471" y="4326701"/>
                </a:cubicBezTo>
                <a:lnTo>
                  <a:pt x="5288471" y="4331221"/>
                </a:lnTo>
                <a:lnTo>
                  <a:pt x="4124915" y="4331221"/>
                </a:lnTo>
                <a:lnTo>
                  <a:pt x="4096958" y="4254659"/>
                </a:lnTo>
                <a:cubicBezTo>
                  <a:pt x="3885381" y="3753396"/>
                  <a:pt x="3389835" y="3402554"/>
                  <a:pt x="2810695" y="3402554"/>
                </a:cubicBezTo>
                <a:cubicBezTo>
                  <a:pt x="2784470" y="3402554"/>
                  <a:pt x="2758245" y="3402554"/>
                  <a:pt x="2732020" y="3405467"/>
                </a:cubicBezTo>
                <a:lnTo>
                  <a:pt x="2732020" y="3402554"/>
                </a:lnTo>
                <a:lnTo>
                  <a:pt x="0" y="3402554"/>
                </a:lnTo>
                <a:lnTo>
                  <a:pt x="0" y="2721178"/>
                </a:lnTo>
                <a:lnTo>
                  <a:pt x="416752" y="2721178"/>
                </a:lnTo>
                <a:lnTo>
                  <a:pt x="416752" y="2706890"/>
                </a:lnTo>
                <a:lnTo>
                  <a:pt x="445328" y="2706890"/>
                </a:lnTo>
                <a:close/>
              </a:path>
            </a:pathLst>
          </a:custGeom>
          <a:solidFill>
            <a:schemeClr val="bg1">
              <a:lumMod val="95000"/>
            </a:schemeClr>
          </a:solidFill>
        </p:spPr>
        <p:txBody>
          <a:bodyPr wrap="square" anchor="ctr">
            <a:noAutofit/>
          </a:bodyPr>
          <a:lstStyle>
            <a:lvl1pPr algn="ctr">
              <a:defRPr>
                <a:solidFill>
                  <a:schemeClr val="bg1">
                    <a:lumMod val="95000"/>
                  </a:schemeClr>
                </a:solidFill>
              </a:defRPr>
            </a:lvl1pPr>
          </a:lstStyle>
          <a:p>
            <a:endParaRPr lang="en-US" dirty="0"/>
          </a:p>
        </p:txBody>
      </p:sp>
      <p:sp>
        <p:nvSpPr>
          <p:cNvPr id="17" name="object 3">
            <a:extLst>
              <a:ext uri="{FF2B5EF4-FFF2-40B4-BE49-F238E27FC236}">
                <a16:creationId xmlns:a16="http://schemas.microsoft.com/office/drawing/2014/main" id="{583D73D3-E6AA-7AFF-9024-934870BC51F9}"/>
              </a:ext>
            </a:extLst>
          </p:cNvPr>
          <p:cNvSpPr/>
          <p:nvPr userDrawn="1"/>
        </p:nvSpPr>
        <p:spPr>
          <a:xfrm rot="16200000">
            <a:off x="-1262734" y="1263164"/>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2" name="Freeform 1">
            <a:extLst>
              <a:ext uri="{FF2B5EF4-FFF2-40B4-BE49-F238E27FC236}">
                <a16:creationId xmlns:a16="http://schemas.microsoft.com/office/drawing/2014/main" id="{90A762DC-C1C5-4617-87D3-4AC57CCD90EA}"/>
              </a:ext>
            </a:extLst>
          </p:cNvPr>
          <p:cNvSpPr/>
          <p:nvPr userDrawn="1"/>
        </p:nvSpPr>
        <p:spPr>
          <a:xfrm rot="16200000">
            <a:off x="726440" y="2939340"/>
            <a:ext cx="2792171" cy="4245051"/>
          </a:xfrm>
          <a:custGeom>
            <a:avLst/>
            <a:gdLst>
              <a:gd name="connsiteX0" fmla="*/ 2580643 w 2580643"/>
              <a:gd name="connsiteY0" fmla="*/ 0 h 3923456"/>
              <a:gd name="connsiteX1" fmla="*/ 2580643 w 2580643"/>
              <a:gd name="connsiteY1" fmla="*/ 2560718 h 3923456"/>
              <a:gd name="connsiteX2" fmla="*/ 2577950 w 2580643"/>
              <a:gd name="connsiteY2" fmla="*/ 2560718 h 3923456"/>
              <a:gd name="connsiteX3" fmla="*/ 2580643 w 2580643"/>
              <a:gd name="connsiteY3" fmla="*/ 2633433 h 3923456"/>
              <a:gd name="connsiteX4" fmla="*/ 1290321 w 2580643"/>
              <a:gd name="connsiteY4" fmla="*/ 3923456 h 3923456"/>
              <a:gd name="connsiteX5" fmla="*/ 0 w 2580643"/>
              <a:gd name="connsiteY5" fmla="*/ 2633433 h 3923456"/>
              <a:gd name="connsiteX6" fmla="*/ 2693 w 2580643"/>
              <a:gd name="connsiteY6" fmla="*/ 2560717 h 3923456"/>
              <a:gd name="connsiteX7" fmla="*/ 0 w 2580643"/>
              <a:gd name="connsiteY7" fmla="*/ 2560717 h 3923456"/>
              <a:gd name="connsiteX8" fmla="*/ 0 w 2580643"/>
              <a:gd name="connsiteY8" fmla="*/ 0 h 3923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80643" h="3923456">
                <a:moveTo>
                  <a:pt x="2580643" y="0"/>
                </a:moveTo>
                <a:lnTo>
                  <a:pt x="2580643" y="2560718"/>
                </a:lnTo>
                <a:lnTo>
                  <a:pt x="2577950" y="2560718"/>
                </a:lnTo>
                <a:cubicBezTo>
                  <a:pt x="2580643" y="2584956"/>
                  <a:pt x="2580643" y="2609195"/>
                  <a:pt x="2580643" y="2633433"/>
                </a:cubicBezTo>
                <a:cubicBezTo>
                  <a:pt x="2580643" y="3347121"/>
                  <a:pt x="2004174" y="3923456"/>
                  <a:pt x="1290321" y="3923456"/>
                </a:cubicBezTo>
                <a:cubicBezTo>
                  <a:pt x="576470" y="3923456"/>
                  <a:pt x="0" y="3344426"/>
                  <a:pt x="0" y="2633433"/>
                </a:cubicBezTo>
                <a:cubicBezTo>
                  <a:pt x="0" y="2609195"/>
                  <a:pt x="0" y="2582262"/>
                  <a:pt x="2693" y="2560717"/>
                </a:cubicBezTo>
                <a:lnTo>
                  <a:pt x="0" y="2560717"/>
                </a:lnTo>
                <a:lnTo>
                  <a:pt x="0" y="0"/>
                </a:lnTo>
                <a:close/>
              </a:path>
            </a:pathLst>
          </a:custGeom>
          <a:solidFill>
            <a:srgbClr val="EC7C69"/>
          </a:solidFill>
          <a:ln w="15768" cap="flat">
            <a:noFill/>
            <a:prstDash val="solid"/>
            <a:miter/>
          </a:ln>
        </p:spPr>
        <p:txBody>
          <a:bodyPr wrap="square" rtlCol="0" anchor="ctr">
            <a:noAutofit/>
          </a:bodyPr>
          <a:lstStyle/>
          <a:p>
            <a:endParaRPr lang="en-US" dirty="0">
              <a:latin typeface="Calibri" panose="020F0502020204030204" pitchFamily="34" charset="0"/>
              <a:cs typeface="Calibri" panose="020F0502020204030204" pitchFamily="34" charset="0"/>
            </a:endParaRPr>
          </a:p>
        </p:txBody>
      </p:sp>
      <p:cxnSp>
        <p:nvCxnSpPr>
          <p:cNvPr id="4" name="Straight Connector 3">
            <a:extLst>
              <a:ext uri="{FF2B5EF4-FFF2-40B4-BE49-F238E27FC236}">
                <a16:creationId xmlns:a16="http://schemas.microsoft.com/office/drawing/2014/main" id="{E787CB57-5C99-222D-D409-94817E1736D1}"/>
              </a:ext>
            </a:extLst>
          </p:cNvPr>
          <p:cNvCxnSpPr>
            <a:cxnSpLocks/>
          </p:cNvCxnSpPr>
          <p:nvPr userDrawn="1"/>
        </p:nvCxnSpPr>
        <p:spPr>
          <a:xfrm>
            <a:off x="480327" y="4758044"/>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 Placeholder 32">
            <a:extLst>
              <a:ext uri="{FF2B5EF4-FFF2-40B4-BE49-F238E27FC236}">
                <a16:creationId xmlns:a16="http://schemas.microsoft.com/office/drawing/2014/main" id="{A87FE47C-12D9-1039-A0FD-603B1E773FD2}"/>
              </a:ext>
            </a:extLst>
          </p:cNvPr>
          <p:cNvSpPr>
            <a:spLocks noGrp="1"/>
          </p:cNvSpPr>
          <p:nvPr>
            <p:ph type="body" sz="quarter" idx="18" hasCustomPrompt="1"/>
          </p:nvPr>
        </p:nvSpPr>
        <p:spPr>
          <a:xfrm>
            <a:off x="599571" y="4919936"/>
            <a:ext cx="1532272" cy="1049221"/>
          </a:xfrm>
          <a:prstGeom prst="rect">
            <a:avLst/>
          </a:prstGeom>
        </p:spPr>
        <p:txBody>
          <a:bodyPr anchor="t">
            <a:noAutofit/>
          </a:bodyPr>
          <a:lstStyle>
            <a:lvl1pPr marL="0" indent="0" algn="l">
              <a:lnSpc>
                <a:spcPts val="2520"/>
              </a:lnSpc>
              <a:spcBef>
                <a:spcPts val="0"/>
              </a:spcBef>
              <a:buNone/>
              <a:defRPr lang="en-US" sz="2800" b="1" i="0" kern="1200" dirty="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0" lvl="0" indent="0" algn="l" defTabSz="914400" rtl="0" eaLnBrk="1" latinLnBrk="0" hangingPunct="1">
              <a:lnSpc>
                <a:spcPct val="100000"/>
              </a:lnSpc>
              <a:spcBef>
                <a:spcPts val="0"/>
              </a:spcBef>
              <a:buFont typeface="Arial" panose="020B0604020202020204" pitchFamily="34" charset="0"/>
              <a:buNone/>
            </a:pPr>
            <a:r>
              <a:rPr lang="en-US" dirty="0"/>
              <a:t>Title</a:t>
            </a:r>
          </a:p>
        </p:txBody>
      </p:sp>
      <p:sp>
        <p:nvSpPr>
          <p:cNvPr id="6" name="Text Placeholder 32">
            <a:extLst>
              <a:ext uri="{FF2B5EF4-FFF2-40B4-BE49-F238E27FC236}">
                <a16:creationId xmlns:a16="http://schemas.microsoft.com/office/drawing/2014/main" id="{BF79257D-7DC8-49E5-8ACE-00A39FD8C2B0}"/>
              </a:ext>
            </a:extLst>
          </p:cNvPr>
          <p:cNvSpPr>
            <a:spLocks noGrp="1"/>
          </p:cNvSpPr>
          <p:nvPr>
            <p:ph type="body" sz="quarter" idx="19" hasCustomPrompt="1"/>
          </p:nvPr>
        </p:nvSpPr>
        <p:spPr>
          <a:xfrm>
            <a:off x="616370" y="3985017"/>
            <a:ext cx="1197303" cy="385564"/>
          </a:xfrm>
          <a:prstGeom prst="rect">
            <a:avLst/>
          </a:prstGeom>
        </p:spPr>
        <p:txBody>
          <a:bodyPr anchor="t">
            <a:noAutofit/>
          </a:bodyPr>
          <a:lstStyle>
            <a:lvl1pPr marL="0" indent="0" algn="l">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8" name="Slide Number Placeholder 5">
            <a:extLst>
              <a:ext uri="{FF2B5EF4-FFF2-40B4-BE49-F238E27FC236}">
                <a16:creationId xmlns:a16="http://schemas.microsoft.com/office/drawing/2014/main" id="{0DFC1F41-4F5A-AAD5-7239-767389B131BC}"/>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10" name="Text Placeholder 17">
            <a:extLst>
              <a:ext uri="{FF2B5EF4-FFF2-40B4-BE49-F238E27FC236}">
                <a16:creationId xmlns:a16="http://schemas.microsoft.com/office/drawing/2014/main" id="{78CBEF4C-8E97-28A0-B859-67C377F37434}"/>
              </a:ext>
            </a:extLst>
          </p:cNvPr>
          <p:cNvSpPr>
            <a:spLocks noGrp="1"/>
          </p:cNvSpPr>
          <p:nvPr>
            <p:ph type="body" sz="quarter" idx="21" hasCustomPrompt="1"/>
          </p:nvPr>
        </p:nvSpPr>
        <p:spPr>
          <a:xfrm>
            <a:off x="7946950" y="747840"/>
            <a:ext cx="3456394" cy="5147782"/>
          </a:xfrm>
          <a:prstGeom prst="rect">
            <a:avLst/>
          </a:prstGeom>
        </p:spPr>
        <p:txBody>
          <a:bodyPr/>
          <a:lstStyle>
            <a:lvl1pPr marL="0" indent="0" algn="l">
              <a:lnSpc>
                <a:spcPct val="100000"/>
              </a:lnSpc>
              <a:spcBef>
                <a:spcPts val="0"/>
              </a:spcBef>
              <a:buNone/>
              <a:defRPr lang="en-US" sz="2200" b="0" i="0" kern="1200" spc="0" dirty="0">
                <a:solidFill>
                  <a:srgbClr val="414141"/>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buFont typeface="Arial" panose="020B0604020202020204" pitchFamily="34" charset="0"/>
              <a:buNone/>
            </a:pPr>
            <a:r>
              <a:rPr lang="en-GB" dirty="0"/>
              <a:t>Click to type…</a:t>
            </a:r>
            <a:endParaRPr lang="en-US" dirty="0"/>
          </a:p>
        </p:txBody>
      </p:sp>
      <p:sp>
        <p:nvSpPr>
          <p:cNvPr id="13" name="Text Placeholder 23">
            <a:extLst>
              <a:ext uri="{FF2B5EF4-FFF2-40B4-BE49-F238E27FC236}">
                <a16:creationId xmlns:a16="http://schemas.microsoft.com/office/drawing/2014/main" id="{22B424EA-8C83-A428-9A22-8D1B4C4B4CBE}"/>
              </a:ext>
            </a:extLst>
          </p:cNvPr>
          <p:cNvSpPr>
            <a:spLocks noGrp="1"/>
          </p:cNvSpPr>
          <p:nvPr>
            <p:ph type="body" sz="quarter" idx="66" hasCustomPrompt="1"/>
          </p:nvPr>
        </p:nvSpPr>
        <p:spPr>
          <a:xfrm rot="16200000">
            <a:off x="-1247629" y="1272261"/>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48060243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Photo/Text Slide 03">
    <p:spTree>
      <p:nvGrpSpPr>
        <p:cNvPr id="1" name=""/>
        <p:cNvGrpSpPr/>
        <p:nvPr/>
      </p:nvGrpSpPr>
      <p:grpSpPr>
        <a:xfrm>
          <a:off x="0" y="0"/>
          <a:ext cx="0" cy="0"/>
          <a:chOff x="0" y="0"/>
          <a:chExt cx="0" cy="0"/>
        </a:xfrm>
      </p:grpSpPr>
      <p:sp>
        <p:nvSpPr>
          <p:cNvPr id="17" name="object 3">
            <a:extLst>
              <a:ext uri="{FF2B5EF4-FFF2-40B4-BE49-F238E27FC236}">
                <a16:creationId xmlns:a16="http://schemas.microsoft.com/office/drawing/2014/main" id="{583D73D3-E6AA-7AFF-9024-934870BC51F9}"/>
              </a:ext>
            </a:extLst>
          </p:cNvPr>
          <p:cNvSpPr/>
          <p:nvPr userDrawn="1"/>
        </p:nvSpPr>
        <p:spPr>
          <a:xfrm rot="16200000">
            <a:off x="-1262734" y="1263164"/>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2" name="Freeform 1">
            <a:extLst>
              <a:ext uri="{FF2B5EF4-FFF2-40B4-BE49-F238E27FC236}">
                <a16:creationId xmlns:a16="http://schemas.microsoft.com/office/drawing/2014/main" id="{90A762DC-C1C5-4617-87D3-4AC57CCD90EA}"/>
              </a:ext>
            </a:extLst>
          </p:cNvPr>
          <p:cNvSpPr/>
          <p:nvPr userDrawn="1"/>
        </p:nvSpPr>
        <p:spPr>
          <a:xfrm rot="16200000">
            <a:off x="726440" y="2939340"/>
            <a:ext cx="2792171" cy="4245051"/>
          </a:xfrm>
          <a:custGeom>
            <a:avLst/>
            <a:gdLst>
              <a:gd name="connsiteX0" fmla="*/ 2580643 w 2580643"/>
              <a:gd name="connsiteY0" fmla="*/ 0 h 3923456"/>
              <a:gd name="connsiteX1" fmla="*/ 2580643 w 2580643"/>
              <a:gd name="connsiteY1" fmla="*/ 2560718 h 3923456"/>
              <a:gd name="connsiteX2" fmla="*/ 2577950 w 2580643"/>
              <a:gd name="connsiteY2" fmla="*/ 2560718 h 3923456"/>
              <a:gd name="connsiteX3" fmla="*/ 2580643 w 2580643"/>
              <a:gd name="connsiteY3" fmla="*/ 2633433 h 3923456"/>
              <a:gd name="connsiteX4" fmla="*/ 1290321 w 2580643"/>
              <a:gd name="connsiteY4" fmla="*/ 3923456 h 3923456"/>
              <a:gd name="connsiteX5" fmla="*/ 0 w 2580643"/>
              <a:gd name="connsiteY5" fmla="*/ 2633433 h 3923456"/>
              <a:gd name="connsiteX6" fmla="*/ 2693 w 2580643"/>
              <a:gd name="connsiteY6" fmla="*/ 2560717 h 3923456"/>
              <a:gd name="connsiteX7" fmla="*/ 0 w 2580643"/>
              <a:gd name="connsiteY7" fmla="*/ 2560717 h 3923456"/>
              <a:gd name="connsiteX8" fmla="*/ 0 w 2580643"/>
              <a:gd name="connsiteY8" fmla="*/ 0 h 3923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80643" h="3923456">
                <a:moveTo>
                  <a:pt x="2580643" y="0"/>
                </a:moveTo>
                <a:lnTo>
                  <a:pt x="2580643" y="2560718"/>
                </a:lnTo>
                <a:lnTo>
                  <a:pt x="2577950" y="2560718"/>
                </a:lnTo>
                <a:cubicBezTo>
                  <a:pt x="2580643" y="2584956"/>
                  <a:pt x="2580643" y="2609195"/>
                  <a:pt x="2580643" y="2633433"/>
                </a:cubicBezTo>
                <a:cubicBezTo>
                  <a:pt x="2580643" y="3347121"/>
                  <a:pt x="2004174" y="3923456"/>
                  <a:pt x="1290321" y="3923456"/>
                </a:cubicBezTo>
                <a:cubicBezTo>
                  <a:pt x="576470" y="3923456"/>
                  <a:pt x="0" y="3344426"/>
                  <a:pt x="0" y="2633433"/>
                </a:cubicBezTo>
                <a:cubicBezTo>
                  <a:pt x="0" y="2609195"/>
                  <a:pt x="0" y="2582262"/>
                  <a:pt x="2693" y="2560717"/>
                </a:cubicBezTo>
                <a:lnTo>
                  <a:pt x="0" y="2560717"/>
                </a:lnTo>
                <a:lnTo>
                  <a:pt x="0" y="0"/>
                </a:lnTo>
                <a:close/>
              </a:path>
            </a:pathLst>
          </a:custGeom>
          <a:solidFill>
            <a:srgbClr val="EC7C69"/>
          </a:solidFill>
          <a:ln w="15768" cap="flat">
            <a:noFill/>
            <a:prstDash val="solid"/>
            <a:miter/>
          </a:ln>
        </p:spPr>
        <p:txBody>
          <a:bodyPr wrap="square" rtlCol="0" anchor="ctr">
            <a:noAutofit/>
          </a:bodyPr>
          <a:lstStyle/>
          <a:p>
            <a:endParaRPr lang="en-US" dirty="0">
              <a:latin typeface="Calibri" panose="020F0502020204030204" pitchFamily="34" charset="0"/>
              <a:cs typeface="Calibri" panose="020F0502020204030204" pitchFamily="34" charset="0"/>
            </a:endParaRPr>
          </a:p>
        </p:txBody>
      </p:sp>
      <p:sp>
        <p:nvSpPr>
          <p:cNvPr id="16" name="Freeform 15">
            <a:extLst>
              <a:ext uri="{FF2B5EF4-FFF2-40B4-BE49-F238E27FC236}">
                <a16:creationId xmlns:a16="http://schemas.microsoft.com/office/drawing/2014/main" id="{51BE07CA-394B-3436-9E01-A3901523976D}"/>
              </a:ext>
            </a:extLst>
          </p:cNvPr>
          <p:cNvSpPr>
            <a:spLocks noGrp="1"/>
          </p:cNvSpPr>
          <p:nvPr>
            <p:ph type="pic" sz="quarter" idx="34"/>
          </p:nvPr>
        </p:nvSpPr>
        <p:spPr>
          <a:xfrm>
            <a:off x="7089" y="257177"/>
            <a:ext cx="7575621" cy="4331221"/>
          </a:xfrm>
          <a:custGeom>
            <a:avLst/>
            <a:gdLst>
              <a:gd name="connsiteX0" fmla="*/ 445328 w 7575621"/>
              <a:gd name="connsiteY0" fmla="*/ 0 h 4331221"/>
              <a:gd name="connsiteX1" fmla="*/ 5288471 w 7575621"/>
              <a:gd name="connsiteY1" fmla="*/ 0 h 4331221"/>
              <a:gd name="connsiteX2" fmla="*/ 5288471 w 7575621"/>
              <a:gd name="connsiteY2" fmla="*/ 4519 h 4331221"/>
              <a:gd name="connsiteX3" fmla="*/ 5410512 w 7575621"/>
              <a:gd name="connsiteY3" fmla="*/ 0 h 4331221"/>
              <a:gd name="connsiteX4" fmla="*/ 7575621 w 7575621"/>
              <a:gd name="connsiteY4" fmla="*/ 2165610 h 4331221"/>
              <a:gd name="connsiteX5" fmla="*/ 5410512 w 7575621"/>
              <a:gd name="connsiteY5" fmla="*/ 4331221 h 4331221"/>
              <a:gd name="connsiteX6" fmla="*/ 5288471 w 7575621"/>
              <a:gd name="connsiteY6" fmla="*/ 4326701 h 4331221"/>
              <a:gd name="connsiteX7" fmla="*/ 5288471 w 7575621"/>
              <a:gd name="connsiteY7" fmla="*/ 4331221 h 4331221"/>
              <a:gd name="connsiteX8" fmla="*/ 4124915 w 7575621"/>
              <a:gd name="connsiteY8" fmla="*/ 4331221 h 4331221"/>
              <a:gd name="connsiteX9" fmla="*/ 4096958 w 7575621"/>
              <a:gd name="connsiteY9" fmla="*/ 4254659 h 4331221"/>
              <a:gd name="connsiteX10" fmla="*/ 2810695 w 7575621"/>
              <a:gd name="connsiteY10" fmla="*/ 3402554 h 4331221"/>
              <a:gd name="connsiteX11" fmla="*/ 2732020 w 7575621"/>
              <a:gd name="connsiteY11" fmla="*/ 3405467 h 4331221"/>
              <a:gd name="connsiteX12" fmla="*/ 2732020 w 7575621"/>
              <a:gd name="connsiteY12" fmla="*/ 3402554 h 4331221"/>
              <a:gd name="connsiteX13" fmla="*/ 0 w 7575621"/>
              <a:gd name="connsiteY13" fmla="*/ 3402554 h 4331221"/>
              <a:gd name="connsiteX14" fmla="*/ 0 w 7575621"/>
              <a:gd name="connsiteY14" fmla="*/ 2721178 h 4331221"/>
              <a:gd name="connsiteX15" fmla="*/ 416752 w 7575621"/>
              <a:gd name="connsiteY15" fmla="*/ 2721178 h 4331221"/>
              <a:gd name="connsiteX16" fmla="*/ 416752 w 7575621"/>
              <a:gd name="connsiteY16" fmla="*/ 2706890 h 4331221"/>
              <a:gd name="connsiteX17" fmla="*/ 445328 w 7575621"/>
              <a:gd name="connsiteY17" fmla="*/ 2706890 h 4331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575621" h="4331221">
                <a:moveTo>
                  <a:pt x="445328" y="0"/>
                </a:moveTo>
                <a:lnTo>
                  <a:pt x="5288471" y="0"/>
                </a:lnTo>
                <a:lnTo>
                  <a:pt x="5288471" y="4519"/>
                </a:lnTo>
                <a:cubicBezTo>
                  <a:pt x="5329151" y="0"/>
                  <a:pt x="5369833" y="0"/>
                  <a:pt x="5410512" y="0"/>
                </a:cubicBezTo>
                <a:cubicBezTo>
                  <a:pt x="6608330" y="0"/>
                  <a:pt x="7575621" y="967516"/>
                  <a:pt x="7575621" y="2165610"/>
                </a:cubicBezTo>
                <a:cubicBezTo>
                  <a:pt x="7575621" y="3363702"/>
                  <a:pt x="6603807" y="4331221"/>
                  <a:pt x="5410512" y="4331221"/>
                </a:cubicBezTo>
                <a:cubicBezTo>
                  <a:pt x="5369833" y="4331221"/>
                  <a:pt x="5324630" y="4331221"/>
                  <a:pt x="5288471" y="4326701"/>
                </a:cubicBezTo>
                <a:lnTo>
                  <a:pt x="5288471" y="4331221"/>
                </a:lnTo>
                <a:lnTo>
                  <a:pt x="4124915" y="4331221"/>
                </a:lnTo>
                <a:lnTo>
                  <a:pt x="4096958" y="4254659"/>
                </a:lnTo>
                <a:cubicBezTo>
                  <a:pt x="3885381" y="3753396"/>
                  <a:pt x="3389835" y="3402554"/>
                  <a:pt x="2810695" y="3402554"/>
                </a:cubicBezTo>
                <a:cubicBezTo>
                  <a:pt x="2784470" y="3402554"/>
                  <a:pt x="2758245" y="3402554"/>
                  <a:pt x="2732020" y="3405467"/>
                </a:cubicBezTo>
                <a:lnTo>
                  <a:pt x="2732020" y="3402554"/>
                </a:lnTo>
                <a:lnTo>
                  <a:pt x="0" y="3402554"/>
                </a:lnTo>
                <a:lnTo>
                  <a:pt x="0" y="2721178"/>
                </a:lnTo>
                <a:lnTo>
                  <a:pt x="416752" y="2721178"/>
                </a:lnTo>
                <a:lnTo>
                  <a:pt x="416752" y="2706890"/>
                </a:lnTo>
                <a:lnTo>
                  <a:pt x="445328" y="2706890"/>
                </a:lnTo>
                <a:close/>
              </a:path>
            </a:pathLst>
          </a:custGeom>
          <a:solidFill>
            <a:schemeClr val="bg1">
              <a:lumMod val="95000"/>
            </a:schemeClr>
          </a:solidFill>
        </p:spPr>
        <p:txBody>
          <a:bodyPr wrap="square" anchor="ctr">
            <a:noAutofit/>
          </a:bodyPr>
          <a:lstStyle>
            <a:lvl1pPr algn="ctr">
              <a:defRPr>
                <a:solidFill>
                  <a:schemeClr val="bg1">
                    <a:lumMod val="95000"/>
                  </a:schemeClr>
                </a:solidFill>
              </a:defRPr>
            </a:lvl1pPr>
          </a:lstStyle>
          <a:p>
            <a:endParaRPr lang="en-US"/>
          </a:p>
        </p:txBody>
      </p:sp>
      <p:cxnSp>
        <p:nvCxnSpPr>
          <p:cNvPr id="4" name="Straight Connector 3">
            <a:extLst>
              <a:ext uri="{FF2B5EF4-FFF2-40B4-BE49-F238E27FC236}">
                <a16:creationId xmlns:a16="http://schemas.microsoft.com/office/drawing/2014/main" id="{E787CB57-5C99-222D-D409-94817E1736D1}"/>
              </a:ext>
            </a:extLst>
          </p:cNvPr>
          <p:cNvCxnSpPr>
            <a:cxnSpLocks/>
          </p:cNvCxnSpPr>
          <p:nvPr userDrawn="1"/>
        </p:nvCxnSpPr>
        <p:spPr>
          <a:xfrm>
            <a:off x="480327" y="4758044"/>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 Placeholder 32">
            <a:extLst>
              <a:ext uri="{FF2B5EF4-FFF2-40B4-BE49-F238E27FC236}">
                <a16:creationId xmlns:a16="http://schemas.microsoft.com/office/drawing/2014/main" id="{A87FE47C-12D9-1039-A0FD-603B1E773FD2}"/>
              </a:ext>
            </a:extLst>
          </p:cNvPr>
          <p:cNvSpPr>
            <a:spLocks noGrp="1"/>
          </p:cNvSpPr>
          <p:nvPr>
            <p:ph type="body" sz="quarter" idx="18" hasCustomPrompt="1"/>
          </p:nvPr>
        </p:nvSpPr>
        <p:spPr>
          <a:xfrm>
            <a:off x="599571" y="4919936"/>
            <a:ext cx="1532272" cy="1049221"/>
          </a:xfrm>
          <a:prstGeom prst="rect">
            <a:avLst/>
          </a:prstGeom>
        </p:spPr>
        <p:txBody>
          <a:bodyPr anchor="t">
            <a:noAutofit/>
          </a:bodyPr>
          <a:lstStyle>
            <a:lvl1pPr marL="0" indent="0" algn="l">
              <a:lnSpc>
                <a:spcPts val="2520"/>
              </a:lnSpc>
              <a:spcBef>
                <a:spcPts val="0"/>
              </a:spcBef>
              <a:buNone/>
              <a:defRPr lang="en-US" sz="2800" b="1" i="0" kern="1200" dirty="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0" lvl="0" indent="0" algn="l" defTabSz="914400" rtl="0" eaLnBrk="1" latinLnBrk="0" hangingPunct="1">
              <a:lnSpc>
                <a:spcPct val="100000"/>
              </a:lnSpc>
              <a:spcBef>
                <a:spcPts val="0"/>
              </a:spcBef>
              <a:buFont typeface="Arial" panose="020B0604020202020204" pitchFamily="34" charset="0"/>
              <a:buNone/>
            </a:pPr>
            <a:r>
              <a:rPr lang="en-US" dirty="0"/>
              <a:t>Title</a:t>
            </a:r>
          </a:p>
        </p:txBody>
      </p:sp>
      <p:sp>
        <p:nvSpPr>
          <p:cNvPr id="6" name="Text Placeholder 32">
            <a:extLst>
              <a:ext uri="{FF2B5EF4-FFF2-40B4-BE49-F238E27FC236}">
                <a16:creationId xmlns:a16="http://schemas.microsoft.com/office/drawing/2014/main" id="{BF79257D-7DC8-49E5-8ACE-00A39FD8C2B0}"/>
              </a:ext>
            </a:extLst>
          </p:cNvPr>
          <p:cNvSpPr>
            <a:spLocks noGrp="1"/>
          </p:cNvSpPr>
          <p:nvPr>
            <p:ph type="body" sz="quarter" idx="19" hasCustomPrompt="1"/>
          </p:nvPr>
        </p:nvSpPr>
        <p:spPr>
          <a:xfrm>
            <a:off x="616370" y="3985017"/>
            <a:ext cx="1197303" cy="385564"/>
          </a:xfrm>
          <a:prstGeom prst="rect">
            <a:avLst/>
          </a:prstGeom>
        </p:spPr>
        <p:txBody>
          <a:bodyPr anchor="t">
            <a:noAutofit/>
          </a:bodyPr>
          <a:lstStyle>
            <a:lvl1pPr marL="0" indent="0" algn="l">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8" name="Slide Number Placeholder 5">
            <a:extLst>
              <a:ext uri="{FF2B5EF4-FFF2-40B4-BE49-F238E27FC236}">
                <a16:creationId xmlns:a16="http://schemas.microsoft.com/office/drawing/2014/main" id="{0DFC1F41-4F5A-AAD5-7239-767389B131BC}"/>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10" name="Text Placeholder 17">
            <a:extLst>
              <a:ext uri="{FF2B5EF4-FFF2-40B4-BE49-F238E27FC236}">
                <a16:creationId xmlns:a16="http://schemas.microsoft.com/office/drawing/2014/main" id="{78CBEF4C-8E97-28A0-B859-67C377F37434}"/>
              </a:ext>
            </a:extLst>
          </p:cNvPr>
          <p:cNvSpPr>
            <a:spLocks noGrp="1"/>
          </p:cNvSpPr>
          <p:nvPr>
            <p:ph type="body" sz="quarter" idx="21" hasCustomPrompt="1"/>
          </p:nvPr>
        </p:nvSpPr>
        <p:spPr>
          <a:xfrm>
            <a:off x="7946950" y="747840"/>
            <a:ext cx="3456394" cy="5147782"/>
          </a:xfrm>
          <a:prstGeom prst="rect">
            <a:avLst/>
          </a:prstGeom>
        </p:spPr>
        <p:txBody>
          <a:bodyPr/>
          <a:lstStyle>
            <a:lvl1pPr marL="0" indent="0" algn="l">
              <a:lnSpc>
                <a:spcPct val="100000"/>
              </a:lnSpc>
              <a:spcBef>
                <a:spcPts val="0"/>
              </a:spcBef>
              <a:buNone/>
              <a:defRPr lang="en-US" sz="2200" b="0" i="0" kern="1200" spc="0" dirty="0">
                <a:solidFill>
                  <a:srgbClr val="414141"/>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buFont typeface="Arial" panose="020B0604020202020204" pitchFamily="34" charset="0"/>
              <a:buNone/>
            </a:pPr>
            <a:r>
              <a:rPr lang="en-GB" dirty="0"/>
              <a:t>Click to type…</a:t>
            </a:r>
            <a:endParaRPr lang="en-US" dirty="0"/>
          </a:p>
        </p:txBody>
      </p:sp>
      <p:sp>
        <p:nvSpPr>
          <p:cNvPr id="13" name="Text Placeholder 23">
            <a:extLst>
              <a:ext uri="{FF2B5EF4-FFF2-40B4-BE49-F238E27FC236}">
                <a16:creationId xmlns:a16="http://schemas.microsoft.com/office/drawing/2014/main" id="{22B424EA-8C83-A428-9A22-8D1B4C4B4CBE}"/>
              </a:ext>
            </a:extLst>
          </p:cNvPr>
          <p:cNvSpPr>
            <a:spLocks noGrp="1"/>
          </p:cNvSpPr>
          <p:nvPr>
            <p:ph type="body" sz="quarter" idx="66" hasCustomPrompt="1"/>
          </p:nvPr>
        </p:nvSpPr>
        <p:spPr>
          <a:xfrm rot="16200000">
            <a:off x="-1247629" y="1272261"/>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336733829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hoto/Text Slide 04">
    <p:spTree>
      <p:nvGrpSpPr>
        <p:cNvPr id="1" name=""/>
        <p:cNvGrpSpPr/>
        <p:nvPr/>
      </p:nvGrpSpPr>
      <p:grpSpPr>
        <a:xfrm>
          <a:off x="0" y="0"/>
          <a:ext cx="0" cy="0"/>
          <a:chOff x="0" y="0"/>
          <a:chExt cx="0" cy="0"/>
        </a:xfrm>
      </p:grpSpPr>
      <p:sp>
        <p:nvSpPr>
          <p:cNvPr id="11" name="object 3">
            <a:extLst>
              <a:ext uri="{FF2B5EF4-FFF2-40B4-BE49-F238E27FC236}">
                <a16:creationId xmlns:a16="http://schemas.microsoft.com/office/drawing/2014/main" id="{6C66CE20-4F9E-FEAC-513B-A94340530F35}"/>
              </a:ext>
            </a:extLst>
          </p:cNvPr>
          <p:cNvSpPr/>
          <p:nvPr userDrawn="1"/>
        </p:nvSpPr>
        <p:spPr>
          <a:xfrm rot="16200000">
            <a:off x="-1008681" y="994824"/>
            <a:ext cx="2469817"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2" name="Freeform 1">
            <a:extLst>
              <a:ext uri="{FF2B5EF4-FFF2-40B4-BE49-F238E27FC236}">
                <a16:creationId xmlns:a16="http://schemas.microsoft.com/office/drawing/2014/main" id="{90A762DC-C1C5-4617-87D3-4AC57CCD90EA}"/>
              </a:ext>
            </a:extLst>
          </p:cNvPr>
          <p:cNvSpPr/>
          <p:nvPr userDrawn="1"/>
        </p:nvSpPr>
        <p:spPr>
          <a:xfrm rot="5400000">
            <a:off x="8456527" y="-708051"/>
            <a:ext cx="2637007" cy="4833938"/>
          </a:xfrm>
          <a:custGeom>
            <a:avLst/>
            <a:gdLst>
              <a:gd name="connsiteX0" fmla="*/ 2580643 w 2580643"/>
              <a:gd name="connsiteY0" fmla="*/ 0 h 3923456"/>
              <a:gd name="connsiteX1" fmla="*/ 2580643 w 2580643"/>
              <a:gd name="connsiteY1" fmla="*/ 2560718 h 3923456"/>
              <a:gd name="connsiteX2" fmla="*/ 2577950 w 2580643"/>
              <a:gd name="connsiteY2" fmla="*/ 2560718 h 3923456"/>
              <a:gd name="connsiteX3" fmla="*/ 2580643 w 2580643"/>
              <a:gd name="connsiteY3" fmla="*/ 2633433 h 3923456"/>
              <a:gd name="connsiteX4" fmla="*/ 1290321 w 2580643"/>
              <a:gd name="connsiteY4" fmla="*/ 3923456 h 3923456"/>
              <a:gd name="connsiteX5" fmla="*/ 0 w 2580643"/>
              <a:gd name="connsiteY5" fmla="*/ 2633433 h 3923456"/>
              <a:gd name="connsiteX6" fmla="*/ 2693 w 2580643"/>
              <a:gd name="connsiteY6" fmla="*/ 2560717 h 3923456"/>
              <a:gd name="connsiteX7" fmla="*/ 0 w 2580643"/>
              <a:gd name="connsiteY7" fmla="*/ 2560717 h 3923456"/>
              <a:gd name="connsiteX8" fmla="*/ 0 w 2580643"/>
              <a:gd name="connsiteY8" fmla="*/ 0 h 3923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80643" h="3923456">
                <a:moveTo>
                  <a:pt x="2580643" y="0"/>
                </a:moveTo>
                <a:lnTo>
                  <a:pt x="2580643" y="2560718"/>
                </a:lnTo>
                <a:lnTo>
                  <a:pt x="2577950" y="2560718"/>
                </a:lnTo>
                <a:cubicBezTo>
                  <a:pt x="2580643" y="2584956"/>
                  <a:pt x="2580643" y="2609195"/>
                  <a:pt x="2580643" y="2633433"/>
                </a:cubicBezTo>
                <a:cubicBezTo>
                  <a:pt x="2580643" y="3347121"/>
                  <a:pt x="2004174" y="3923456"/>
                  <a:pt x="1290321" y="3923456"/>
                </a:cubicBezTo>
                <a:cubicBezTo>
                  <a:pt x="576470" y="3923456"/>
                  <a:pt x="0" y="3344426"/>
                  <a:pt x="0" y="2633433"/>
                </a:cubicBezTo>
                <a:cubicBezTo>
                  <a:pt x="0" y="2609195"/>
                  <a:pt x="0" y="2582262"/>
                  <a:pt x="2693" y="2560717"/>
                </a:cubicBezTo>
                <a:lnTo>
                  <a:pt x="0" y="2560717"/>
                </a:lnTo>
                <a:lnTo>
                  <a:pt x="0" y="0"/>
                </a:lnTo>
                <a:close/>
              </a:path>
            </a:pathLst>
          </a:custGeom>
          <a:solidFill>
            <a:srgbClr val="459597"/>
          </a:solidFill>
          <a:ln w="15768" cap="flat">
            <a:noFill/>
            <a:prstDash val="solid"/>
            <a:miter/>
          </a:ln>
        </p:spPr>
        <p:txBody>
          <a:bodyPr wrap="square" rtlCol="0" anchor="ctr">
            <a:noAutofit/>
          </a:bodyPr>
          <a:lstStyle/>
          <a:p>
            <a:endParaRPr lang="en-US" dirty="0">
              <a:latin typeface="Calibri" panose="020F0502020204030204" pitchFamily="34" charset="0"/>
              <a:cs typeface="Calibri" panose="020F0502020204030204" pitchFamily="34" charset="0"/>
            </a:endParaRPr>
          </a:p>
        </p:txBody>
      </p:sp>
      <p:cxnSp>
        <p:nvCxnSpPr>
          <p:cNvPr id="4" name="Straight Connector 3">
            <a:extLst>
              <a:ext uri="{FF2B5EF4-FFF2-40B4-BE49-F238E27FC236}">
                <a16:creationId xmlns:a16="http://schemas.microsoft.com/office/drawing/2014/main" id="{E787CB57-5C99-222D-D409-94817E1736D1}"/>
              </a:ext>
            </a:extLst>
          </p:cNvPr>
          <p:cNvCxnSpPr>
            <a:cxnSpLocks/>
          </p:cNvCxnSpPr>
          <p:nvPr userDrawn="1"/>
        </p:nvCxnSpPr>
        <p:spPr>
          <a:xfrm>
            <a:off x="7946949" y="1680945"/>
            <a:ext cx="3796944"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 Placeholder 32">
            <a:extLst>
              <a:ext uri="{FF2B5EF4-FFF2-40B4-BE49-F238E27FC236}">
                <a16:creationId xmlns:a16="http://schemas.microsoft.com/office/drawing/2014/main" id="{A87FE47C-12D9-1039-A0FD-603B1E773FD2}"/>
              </a:ext>
            </a:extLst>
          </p:cNvPr>
          <p:cNvSpPr>
            <a:spLocks noGrp="1"/>
          </p:cNvSpPr>
          <p:nvPr>
            <p:ph type="body" sz="quarter" idx="18" hasCustomPrompt="1"/>
          </p:nvPr>
        </p:nvSpPr>
        <p:spPr>
          <a:xfrm>
            <a:off x="10011341" y="1857125"/>
            <a:ext cx="1532272" cy="870198"/>
          </a:xfrm>
          <a:prstGeom prst="rect">
            <a:avLst/>
          </a:prstGeom>
        </p:spPr>
        <p:txBody>
          <a:bodyPr anchor="t">
            <a:noAutofit/>
          </a:bodyPr>
          <a:lstStyle>
            <a:lvl1pPr marL="0" indent="0" algn="r">
              <a:lnSpc>
                <a:spcPts val="2520"/>
              </a:lnSpc>
              <a:spcBef>
                <a:spcPts val="0"/>
              </a:spcBef>
              <a:buNone/>
              <a:defRPr lang="en-US" sz="2800" b="1" i="0" kern="1200" dirty="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0" lvl="0" indent="0" algn="l" defTabSz="914400" rtl="0" eaLnBrk="1" latinLnBrk="0" hangingPunct="1">
              <a:lnSpc>
                <a:spcPct val="100000"/>
              </a:lnSpc>
              <a:spcBef>
                <a:spcPts val="0"/>
              </a:spcBef>
              <a:buFont typeface="Arial" panose="020B0604020202020204" pitchFamily="34" charset="0"/>
              <a:buNone/>
            </a:pPr>
            <a:r>
              <a:rPr lang="en-US" dirty="0"/>
              <a:t>Title</a:t>
            </a:r>
          </a:p>
        </p:txBody>
      </p:sp>
      <p:sp>
        <p:nvSpPr>
          <p:cNvPr id="6" name="Text Placeholder 32">
            <a:extLst>
              <a:ext uri="{FF2B5EF4-FFF2-40B4-BE49-F238E27FC236}">
                <a16:creationId xmlns:a16="http://schemas.microsoft.com/office/drawing/2014/main" id="{BF79257D-7DC8-49E5-8ACE-00A39FD8C2B0}"/>
              </a:ext>
            </a:extLst>
          </p:cNvPr>
          <p:cNvSpPr>
            <a:spLocks noGrp="1"/>
          </p:cNvSpPr>
          <p:nvPr>
            <p:ph type="body" sz="quarter" idx="19" hasCustomPrompt="1"/>
          </p:nvPr>
        </p:nvSpPr>
        <p:spPr>
          <a:xfrm>
            <a:off x="10346310" y="922205"/>
            <a:ext cx="1197303" cy="319777"/>
          </a:xfrm>
          <a:prstGeom prst="rect">
            <a:avLst/>
          </a:prstGeom>
        </p:spPr>
        <p:txBody>
          <a:bodyPr anchor="t">
            <a:noAutofit/>
          </a:bodyPr>
          <a:lstStyle>
            <a:lvl1pPr marL="0" indent="0" algn="r">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10" name="Freeform 9">
            <a:extLst>
              <a:ext uri="{FF2B5EF4-FFF2-40B4-BE49-F238E27FC236}">
                <a16:creationId xmlns:a16="http://schemas.microsoft.com/office/drawing/2014/main" id="{ED8F36CA-7EDA-8F93-3327-64F428FB19C8}"/>
              </a:ext>
            </a:extLst>
          </p:cNvPr>
          <p:cNvSpPr>
            <a:spLocks noGrp="1"/>
          </p:cNvSpPr>
          <p:nvPr>
            <p:ph type="pic" sz="quarter" idx="22"/>
          </p:nvPr>
        </p:nvSpPr>
        <p:spPr>
          <a:xfrm>
            <a:off x="0" y="148452"/>
            <a:ext cx="8097183" cy="3704457"/>
          </a:xfrm>
          <a:custGeom>
            <a:avLst/>
            <a:gdLst>
              <a:gd name="connsiteX0" fmla="*/ 452417 w 8097183"/>
              <a:gd name="connsiteY0" fmla="*/ 0 h 4466563"/>
              <a:gd name="connsiteX1" fmla="*/ 647268 w 8097183"/>
              <a:gd name="connsiteY1" fmla="*/ 0 h 4466563"/>
              <a:gd name="connsiteX2" fmla="*/ 1666217 w 8097183"/>
              <a:gd name="connsiteY2" fmla="*/ 0 h 4466563"/>
              <a:gd name="connsiteX3" fmla="*/ 2313486 w 8097183"/>
              <a:gd name="connsiteY3" fmla="*/ 0 h 4466563"/>
              <a:gd name="connsiteX4" fmla="*/ 3059015 w 8097183"/>
              <a:gd name="connsiteY4" fmla="*/ 0 h 4466563"/>
              <a:gd name="connsiteX5" fmla="*/ 3171419 w 8097183"/>
              <a:gd name="connsiteY5" fmla="*/ 0 h 4466563"/>
              <a:gd name="connsiteX6" fmla="*/ 4072346 w 8097183"/>
              <a:gd name="connsiteY6" fmla="*/ 0 h 4466563"/>
              <a:gd name="connsiteX7" fmla="*/ 4198202 w 8097183"/>
              <a:gd name="connsiteY7" fmla="*/ 0 h 4466563"/>
              <a:gd name="connsiteX8" fmla="*/ 4725231 w 8097183"/>
              <a:gd name="connsiteY8" fmla="*/ 0 h 4466563"/>
              <a:gd name="connsiteX9" fmla="*/ 4837637 w 8097183"/>
              <a:gd name="connsiteY9" fmla="*/ 0 h 4466563"/>
              <a:gd name="connsiteX10" fmla="*/ 5738563 w 8097183"/>
              <a:gd name="connsiteY10" fmla="*/ 0 h 4466563"/>
              <a:gd name="connsiteX11" fmla="*/ 5738563 w 8097183"/>
              <a:gd name="connsiteY11" fmla="*/ 4661 h 4466563"/>
              <a:gd name="connsiteX12" fmla="*/ 5864419 w 8097183"/>
              <a:gd name="connsiteY12" fmla="*/ 0 h 4466563"/>
              <a:gd name="connsiteX13" fmla="*/ 8097183 w 8097183"/>
              <a:gd name="connsiteY13" fmla="*/ 2233280 h 4466563"/>
              <a:gd name="connsiteX14" fmla="*/ 5864418 w 8097183"/>
              <a:gd name="connsiteY14" fmla="*/ 4466563 h 4466563"/>
              <a:gd name="connsiteX15" fmla="*/ 5738563 w 8097183"/>
              <a:gd name="connsiteY15" fmla="*/ 4461902 h 4466563"/>
              <a:gd name="connsiteX16" fmla="*/ 5738563 w 8097183"/>
              <a:gd name="connsiteY16" fmla="*/ 4466563 h 4466563"/>
              <a:gd name="connsiteX17" fmla="*/ 4837637 w 8097183"/>
              <a:gd name="connsiteY17" fmla="*/ 4466563 h 4466563"/>
              <a:gd name="connsiteX18" fmla="*/ 4725231 w 8097183"/>
              <a:gd name="connsiteY18" fmla="*/ 4466563 h 4466563"/>
              <a:gd name="connsiteX19" fmla="*/ 4198201 w 8097183"/>
              <a:gd name="connsiteY19" fmla="*/ 4466563 h 4466563"/>
              <a:gd name="connsiteX20" fmla="*/ 4072346 w 8097183"/>
              <a:gd name="connsiteY20" fmla="*/ 4466563 h 4466563"/>
              <a:gd name="connsiteX21" fmla="*/ 3171419 w 8097183"/>
              <a:gd name="connsiteY21" fmla="*/ 4466563 h 4466563"/>
              <a:gd name="connsiteX22" fmla="*/ 3059014 w 8097183"/>
              <a:gd name="connsiteY22" fmla="*/ 4466563 h 4466563"/>
              <a:gd name="connsiteX23" fmla="*/ 2313485 w 8097183"/>
              <a:gd name="connsiteY23" fmla="*/ 4466563 h 4466563"/>
              <a:gd name="connsiteX24" fmla="*/ 1666217 w 8097183"/>
              <a:gd name="connsiteY24" fmla="*/ 4466563 h 4466563"/>
              <a:gd name="connsiteX25" fmla="*/ 647268 w 8097183"/>
              <a:gd name="connsiteY25" fmla="*/ 4466563 h 4466563"/>
              <a:gd name="connsiteX26" fmla="*/ 0 w 8097183"/>
              <a:gd name="connsiteY26" fmla="*/ 4466563 h 4466563"/>
              <a:gd name="connsiteX27" fmla="*/ 0 w 8097183"/>
              <a:gd name="connsiteY27" fmla="*/ 2815615 h 4466563"/>
              <a:gd name="connsiteX28" fmla="*/ 452417 w 8097183"/>
              <a:gd name="connsiteY28" fmla="*/ 2815615 h 4466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8097183" h="4466563">
                <a:moveTo>
                  <a:pt x="452417" y="0"/>
                </a:moveTo>
                <a:lnTo>
                  <a:pt x="647268" y="0"/>
                </a:lnTo>
                <a:lnTo>
                  <a:pt x="1666217" y="0"/>
                </a:lnTo>
                <a:lnTo>
                  <a:pt x="2313486" y="0"/>
                </a:lnTo>
                <a:lnTo>
                  <a:pt x="3059015" y="0"/>
                </a:lnTo>
                <a:lnTo>
                  <a:pt x="3171419" y="0"/>
                </a:lnTo>
                <a:lnTo>
                  <a:pt x="4072346" y="0"/>
                </a:lnTo>
                <a:lnTo>
                  <a:pt x="4198202" y="0"/>
                </a:lnTo>
                <a:lnTo>
                  <a:pt x="4725231" y="0"/>
                </a:lnTo>
                <a:lnTo>
                  <a:pt x="4837637" y="0"/>
                </a:lnTo>
                <a:lnTo>
                  <a:pt x="5738563" y="0"/>
                </a:lnTo>
                <a:lnTo>
                  <a:pt x="5738563" y="4661"/>
                </a:lnTo>
                <a:cubicBezTo>
                  <a:pt x="5780513" y="0"/>
                  <a:pt x="5822468" y="0"/>
                  <a:pt x="5864419" y="0"/>
                </a:cubicBezTo>
                <a:cubicBezTo>
                  <a:pt x="7099666" y="0"/>
                  <a:pt x="8097183" y="997748"/>
                  <a:pt x="8097183" y="2233280"/>
                </a:cubicBezTo>
                <a:cubicBezTo>
                  <a:pt x="8097183" y="3468811"/>
                  <a:pt x="7095002" y="4466563"/>
                  <a:pt x="5864418" y="4466563"/>
                </a:cubicBezTo>
                <a:cubicBezTo>
                  <a:pt x="5822468" y="4466563"/>
                  <a:pt x="5775853" y="4466563"/>
                  <a:pt x="5738563" y="4461902"/>
                </a:cubicBezTo>
                <a:lnTo>
                  <a:pt x="5738563" y="4466563"/>
                </a:lnTo>
                <a:lnTo>
                  <a:pt x="4837637" y="4466563"/>
                </a:lnTo>
                <a:lnTo>
                  <a:pt x="4725231" y="4466563"/>
                </a:lnTo>
                <a:lnTo>
                  <a:pt x="4198201" y="4466563"/>
                </a:lnTo>
                <a:lnTo>
                  <a:pt x="4072346" y="4466563"/>
                </a:lnTo>
                <a:lnTo>
                  <a:pt x="3171419" y="4466563"/>
                </a:lnTo>
                <a:lnTo>
                  <a:pt x="3059014" y="4466563"/>
                </a:lnTo>
                <a:lnTo>
                  <a:pt x="2313485" y="4466563"/>
                </a:lnTo>
                <a:lnTo>
                  <a:pt x="1666217" y="4466563"/>
                </a:lnTo>
                <a:lnTo>
                  <a:pt x="647268" y="4466563"/>
                </a:lnTo>
                <a:lnTo>
                  <a:pt x="0" y="4466563"/>
                </a:lnTo>
                <a:lnTo>
                  <a:pt x="0" y="2815615"/>
                </a:lnTo>
                <a:lnTo>
                  <a:pt x="452417" y="2815615"/>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a:p>
        </p:txBody>
      </p:sp>
      <p:sp>
        <p:nvSpPr>
          <p:cNvPr id="3" name="Slide Number Placeholder 5">
            <a:extLst>
              <a:ext uri="{FF2B5EF4-FFF2-40B4-BE49-F238E27FC236}">
                <a16:creationId xmlns:a16="http://schemas.microsoft.com/office/drawing/2014/main" id="{7036C250-FBAB-4B59-B7C7-3866450FE598}"/>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7" name="Text Placeholder 17">
            <a:extLst>
              <a:ext uri="{FF2B5EF4-FFF2-40B4-BE49-F238E27FC236}">
                <a16:creationId xmlns:a16="http://schemas.microsoft.com/office/drawing/2014/main" id="{382D9EF9-F866-B982-4A32-608F09A8F391}"/>
              </a:ext>
            </a:extLst>
          </p:cNvPr>
          <p:cNvSpPr>
            <a:spLocks noGrp="1"/>
          </p:cNvSpPr>
          <p:nvPr>
            <p:ph type="body" sz="quarter" idx="23" hasCustomPrompt="1"/>
          </p:nvPr>
        </p:nvSpPr>
        <p:spPr>
          <a:xfrm>
            <a:off x="455461" y="4096920"/>
            <a:ext cx="10614687" cy="1248936"/>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9" name="Text Placeholder 23">
            <a:extLst>
              <a:ext uri="{FF2B5EF4-FFF2-40B4-BE49-F238E27FC236}">
                <a16:creationId xmlns:a16="http://schemas.microsoft.com/office/drawing/2014/main" id="{B01F4608-B26D-6B1C-7CC5-53B255813DEF}"/>
              </a:ext>
            </a:extLst>
          </p:cNvPr>
          <p:cNvSpPr>
            <a:spLocks noGrp="1"/>
          </p:cNvSpPr>
          <p:nvPr>
            <p:ph type="body" sz="quarter" idx="66" hasCustomPrompt="1"/>
          </p:nvPr>
        </p:nvSpPr>
        <p:spPr>
          <a:xfrm rot="16200000">
            <a:off x="-995641" y="1005985"/>
            <a:ext cx="2449745"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101048799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_Photo/Text Slide 04">
    <p:spTree>
      <p:nvGrpSpPr>
        <p:cNvPr id="1" name=""/>
        <p:cNvGrpSpPr/>
        <p:nvPr/>
      </p:nvGrpSpPr>
      <p:grpSpPr>
        <a:xfrm>
          <a:off x="0" y="0"/>
          <a:ext cx="0" cy="0"/>
          <a:chOff x="0" y="0"/>
          <a:chExt cx="0" cy="0"/>
        </a:xfrm>
      </p:grpSpPr>
      <p:sp>
        <p:nvSpPr>
          <p:cNvPr id="11" name="object 3">
            <a:extLst>
              <a:ext uri="{FF2B5EF4-FFF2-40B4-BE49-F238E27FC236}">
                <a16:creationId xmlns:a16="http://schemas.microsoft.com/office/drawing/2014/main" id="{6C66CE20-4F9E-FEAC-513B-A94340530F35}"/>
              </a:ext>
            </a:extLst>
          </p:cNvPr>
          <p:cNvSpPr/>
          <p:nvPr userDrawn="1"/>
        </p:nvSpPr>
        <p:spPr>
          <a:xfrm rot="16200000">
            <a:off x="-1008681" y="994824"/>
            <a:ext cx="2469817"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2" name="Freeform 1">
            <a:extLst>
              <a:ext uri="{FF2B5EF4-FFF2-40B4-BE49-F238E27FC236}">
                <a16:creationId xmlns:a16="http://schemas.microsoft.com/office/drawing/2014/main" id="{90A762DC-C1C5-4617-87D3-4AC57CCD90EA}"/>
              </a:ext>
            </a:extLst>
          </p:cNvPr>
          <p:cNvSpPr/>
          <p:nvPr userDrawn="1"/>
        </p:nvSpPr>
        <p:spPr>
          <a:xfrm rot="5400000">
            <a:off x="8456527" y="-708051"/>
            <a:ext cx="2637007" cy="4833938"/>
          </a:xfrm>
          <a:custGeom>
            <a:avLst/>
            <a:gdLst>
              <a:gd name="connsiteX0" fmla="*/ 2580643 w 2580643"/>
              <a:gd name="connsiteY0" fmla="*/ 0 h 3923456"/>
              <a:gd name="connsiteX1" fmla="*/ 2580643 w 2580643"/>
              <a:gd name="connsiteY1" fmla="*/ 2560718 h 3923456"/>
              <a:gd name="connsiteX2" fmla="*/ 2577950 w 2580643"/>
              <a:gd name="connsiteY2" fmla="*/ 2560718 h 3923456"/>
              <a:gd name="connsiteX3" fmla="*/ 2580643 w 2580643"/>
              <a:gd name="connsiteY3" fmla="*/ 2633433 h 3923456"/>
              <a:gd name="connsiteX4" fmla="*/ 1290321 w 2580643"/>
              <a:gd name="connsiteY4" fmla="*/ 3923456 h 3923456"/>
              <a:gd name="connsiteX5" fmla="*/ 0 w 2580643"/>
              <a:gd name="connsiteY5" fmla="*/ 2633433 h 3923456"/>
              <a:gd name="connsiteX6" fmla="*/ 2693 w 2580643"/>
              <a:gd name="connsiteY6" fmla="*/ 2560717 h 3923456"/>
              <a:gd name="connsiteX7" fmla="*/ 0 w 2580643"/>
              <a:gd name="connsiteY7" fmla="*/ 2560717 h 3923456"/>
              <a:gd name="connsiteX8" fmla="*/ 0 w 2580643"/>
              <a:gd name="connsiteY8" fmla="*/ 0 h 3923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80643" h="3923456">
                <a:moveTo>
                  <a:pt x="2580643" y="0"/>
                </a:moveTo>
                <a:lnTo>
                  <a:pt x="2580643" y="2560718"/>
                </a:lnTo>
                <a:lnTo>
                  <a:pt x="2577950" y="2560718"/>
                </a:lnTo>
                <a:cubicBezTo>
                  <a:pt x="2580643" y="2584956"/>
                  <a:pt x="2580643" y="2609195"/>
                  <a:pt x="2580643" y="2633433"/>
                </a:cubicBezTo>
                <a:cubicBezTo>
                  <a:pt x="2580643" y="3347121"/>
                  <a:pt x="2004174" y="3923456"/>
                  <a:pt x="1290321" y="3923456"/>
                </a:cubicBezTo>
                <a:cubicBezTo>
                  <a:pt x="576470" y="3923456"/>
                  <a:pt x="0" y="3344426"/>
                  <a:pt x="0" y="2633433"/>
                </a:cubicBezTo>
                <a:cubicBezTo>
                  <a:pt x="0" y="2609195"/>
                  <a:pt x="0" y="2582262"/>
                  <a:pt x="2693" y="2560717"/>
                </a:cubicBezTo>
                <a:lnTo>
                  <a:pt x="0" y="2560717"/>
                </a:lnTo>
                <a:lnTo>
                  <a:pt x="0" y="0"/>
                </a:lnTo>
                <a:close/>
              </a:path>
            </a:pathLst>
          </a:custGeom>
          <a:solidFill>
            <a:srgbClr val="EC7C69"/>
          </a:solidFill>
          <a:ln w="15768" cap="flat">
            <a:noFill/>
            <a:prstDash val="solid"/>
            <a:miter/>
          </a:ln>
        </p:spPr>
        <p:txBody>
          <a:bodyPr wrap="square" rtlCol="0" anchor="ctr">
            <a:noAutofit/>
          </a:bodyPr>
          <a:lstStyle/>
          <a:p>
            <a:endParaRPr lang="en-US" dirty="0">
              <a:latin typeface="Calibri" panose="020F0502020204030204" pitchFamily="34" charset="0"/>
              <a:cs typeface="Calibri" panose="020F0502020204030204" pitchFamily="34" charset="0"/>
            </a:endParaRPr>
          </a:p>
        </p:txBody>
      </p:sp>
      <p:cxnSp>
        <p:nvCxnSpPr>
          <p:cNvPr id="4" name="Straight Connector 3">
            <a:extLst>
              <a:ext uri="{FF2B5EF4-FFF2-40B4-BE49-F238E27FC236}">
                <a16:creationId xmlns:a16="http://schemas.microsoft.com/office/drawing/2014/main" id="{E787CB57-5C99-222D-D409-94817E1736D1}"/>
              </a:ext>
            </a:extLst>
          </p:cNvPr>
          <p:cNvCxnSpPr>
            <a:cxnSpLocks/>
          </p:cNvCxnSpPr>
          <p:nvPr userDrawn="1"/>
        </p:nvCxnSpPr>
        <p:spPr>
          <a:xfrm>
            <a:off x="7946949" y="1680945"/>
            <a:ext cx="3796944"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 Placeholder 32">
            <a:extLst>
              <a:ext uri="{FF2B5EF4-FFF2-40B4-BE49-F238E27FC236}">
                <a16:creationId xmlns:a16="http://schemas.microsoft.com/office/drawing/2014/main" id="{A87FE47C-12D9-1039-A0FD-603B1E773FD2}"/>
              </a:ext>
            </a:extLst>
          </p:cNvPr>
          <p:cNvSpPr>
            <a:spLocks noGrp="1"/>
          </p:cNvSpPr>
          <p:nvPr>
            <p:ph type="body" sz="quarter" idx="18" hasCustomPrompt="1"/>
          </p:nvPr>
        </p:nvSpPr>
        <p:spPr>
          <a:xfrm>
            <a:off x="10011341" y="1857125"/>
            <a:ext cx="1532272" cy="870198"/>
          </a:xfrm>
          <a:prstGeom prst="rect">
            <a:avLst/>
          </a:prstGeom>
        </p:spPr>
        <p:txBody>
          <a:bodyPr anchor="t">
            <a:noAutofit/>
          </a:bodyPr>
          <a:lstStyle>
            <a:lvl1pPr marL="0" indent="0" algn="r">
              <a:lnSpc>
                <a:spcPts val="2520"/>
              </a:lnSpc>
              <a:spcBef>
                <a:spcPts val="0"/>
              </a:spcBef>
              <a:buNone/>
              <a:defRPr lang="en-US" sz="2800" b="1" i="0" kern="1200" dirty="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0" lvl="0" indent="0" algn="l" defTabSz="914400" rtl="0" eaLnBrk="1" latinLnBrk="0" hangingPunct="1">
              <a:lnSpc>
                <a:spcPct val="100000"/>
              </a:lnSpc>
              <a:spcBef>
                <a:spcPts val="0"/>
              </a:spcBef>
              <a:buFont typeface="Arial" panose="020B0604020202020204" pitchFamily="34" charset="0"/>
              <a:buNone/>
            </a:pPr>
            <a:r>
              <a:rPr lang="en-US" dirty="0"/>
              <a:t>Title</a:t>
            </a:r>
          </a:p>
        </p:txBody>
      </p:sp>
      <p:sp>
        <p:nvSpPr>
          <p:cNvPr id="6" name="Text Placeholder 32">
            <a:extLst>
              <a:ext uri="{FF2B5EF4-FFF2-40B4-BE49-F238E27FC236}">
                <a16:creationId xmlns:a16="http://schemas.microsoft.com/office/drawing/2014/main" id="{BF79257D-7DC8-49E5-8ACE-00A39FD8C2B0}"/>
              </a:ext>
            </a:extLst>
          </p:cNvPr>
          <p:cNvSpPr>
            <a:spLocks noGrp="1"/>
          </p:cNvSpPr>
          <p:nvPr>
            <p:ph type="body" sz="quarter" idx="19" hasCustomPrompt="1"/>
          </p:nvPr>
        </p:nvSpPr>
        <p:spPr>
          <a:xfrm>
            <a:off x="10346310" y="922205"/>
            <a:ext cx="1197303" cy="319777"/>
          </a:xfrm>
          <a:prstGeom prst="rect">
            <a:avLst/>
          </a:prstGeom>
        </p:spPr>
        <p:txBody>
          <a:bodyPr anchor="t">
            <a:noAutofit/>
          </a:bodyPr>
          <a:lstStyle>
            <a:lvl1pPr marL="0" indent="0" algn="r">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10" name="Freeform 9">
            <a:extLst>
              <a:ext uri="{FF2B5EF4-FFF2-40B4-BE49-F238E27FC236}">
                <a16:creationId xmlns:a16="http://schemas.microsoft.com/office/drawing/2014/main" id="{ED8F36CA-7EDA-8F93-3327-64F428FB19C8}"/>
              </a:ext>
            </a:extLst>
          </p:cNvPr>
          <p:cNvSpPr>
            <a:spLocks noGrp="1"/>
          </p:cNvSpPr>
          <p:nvPr>
            <p:ph type="pic" sz="quarter" idx="22"/>
          </p:nvPr>
        </p:nvSpPr>
        <p:spPr>
          <a:xfrm>
            <a:off x="0" y="148452"/>
            <a:ext cx="8097183" cy="3704457"/>
          </a:xfrm>
          <a:custGeom>
            <a:avLst/>
            <a:gdLst>
              <a:gd name="connsiteX0" fmla="*/ 452417 w 8097183"/>
              <a:gd name="connsiteY0" fmla="*/ 0 h 4466563"/>
              <a:gd name="connsiteX1" fmla="*/ 647268 w 8097183"/>
              <a:gd name="connsiteY1" fmla="*/ 0 h 4466563"/>
              <a:gd name="connsiteX2" fmla="*/ 1666217 w 8097183"/>
              <a:gd name="connsiteY2" fmla="*/ 0 h 4466563"/>
              <a:gd name="connsiteX3" fmla="*/ 2313486 w 8097183"/>
              <a:gd name="connsiteY3" fmla="*/ 0 h 4466563"/>
              <a:gd name="connsiteX4" fmla="*/ 3059015 w 8097183"/>
              <a:gd name="connsiteY4" fmla="*/ 0 h 4466563"/>
              <a:gd name="connsiteX5" fmla="*/ 3171419 w 8097183"/>
              <a:gd name="connsiteY5" fmla="*/ 0 h 4466563"/>
              <a:gd name="connsiteX6" fmla="*/ 4072346 w 8097183"/>
              <a:gd name="connsiteY6" fmla="*/ 0 h 4466563"/>
              <a:gd name="connsiteX7" fmla="*/ 4198202 w 8097183"/>
              <a:gd name="connsiteY7" fmla="*/ 0 h 4466563"/>
              <a:gd name="connsiteX8" fmla="*/ 4725231 w 8097183"/>
              <a:gd name="connsiteY8" fmla="*/ 0 h 4466563"/>
              <a:gd name="connsiteX9" fmla="*/ 4837637 w 8097183"/>
              <a:gd name="connsiteY9" fmla="*/ 0 h 4466563"/>
              <a:gd name="connsiteX10" fmla="*/ 5738563 w 8097183"/>
              <a:gd name="connsiteY10" fmla="*/ 0 h 4466563"/>
              <a:gd name="connsiteX11" fmla="*/ 5738563 w 8097183"/>
              <a:gd name="connsiteY11" fmla="*/ 4661 h 4466563"/>
              <a:gd name="connsiteX12" fmla="*/ 5864419 w 8097183"/>
              <a:gd name="connsiteY12" fmla="*/ 0 h 4466563"/>
              <a:gd name="connsiteX13" fmla="*/ 8097183 w 8097183"/>
              <a:gd name="connsiteY13" fmla="*/ 2233280 h 4466563"/>
              <a:gd name="connsiteX14" fmla="*/ 5864418 w 8097183"/>
              <a:gd name="connsiteY14" fmla="*/ 4466563 h 4466563"/>
              <a:gd name="connsiteX15" fmla="*/ 5738563 w 8097183"/>
              <a:gd name="connsiteY15" fmla="*/ 4461902 h 4466563"/>
              <a:gd name="connsiteX16" fmla="*/ 5738563 w 8097183"/>
              <a:gd name="connsiteY16" fmla="*/ 4466563 h 4466563"/>
              <a:gd name="connsiteX17" fmla="*/ 4837637 w 8097183"/>
              <a:gd name="connsiteY17" fmla="*/ 4466563 h 4466563"/>
              <a:gd name="connsiteX18" fmla="*/ 4725231 w 8097183"/>
              <a:gd name="connsiteY18" fmla="*/ 4466563 h 4466563"/>
              <a:gd name="connsiteX19" fmla="*/ 4198201 w 8097183"/>
              <a:gd name="connsiteY19" fmla="*/ 4466563 h 4466563"/>
              <a:gd name="connsiteX20" fmla="*/ 4072346 w 8097183"/>
              <a:gd name="connsiteY20" fmla="*/ 4466563 h 4466563"/>
              <a:gd name="connsiteX21" fmla="*/ 3171419 w 8097183"/>
              <a:gd name="connsiteY21" fmla="*/ 4466563 h 4466563"/>
              <a:gd name="connsiteX22" fmla="*/ 3059014 w 8097183"/>
              <a:gd name="connsiteY22" fmla="*/ 4466563 h 4466563"/>
              <a:gd name="connsiteX23" fmla="*/ 2313485 w 8097183"/>
              <a:gd name="connsiteY23" fmla="*/ 4466563 h 4466563"/>
              <a:gd name="connsiteX24" fmla="*/ 1666217 w 8097183"/>
              <a:gd name="connsiteY24" fmla="*/ 4466563 h 4466563"/>
              <a:gd name="connsiteX25" fmla="*/ 647268 w 8097183"/>
              <a:gd name="connsiteY25" fmla="*/ 4466563 h 4466563"/>
              <a:gd name="connsiteX26" fmla="*/ 0 w 8097183"/>
              <a:gd name="connsiteY26" fmla="*/ 4466563 h 4466563"/>
              <a:gd name="connsiteX27" fmla="*/ 0 w 8097183"/>
              <a:gd name="connsiteY27" fmla="*/ 2815615 h 4466563"/>
              <a:gd name="connsiteX28" fmla="*/ 452417 w 8097183"/>
              <a:gd name="connsiteY28" fmla="*/ 2815615 h 4466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8097183" h="4466563">
                <a:moveTo>
                  <a:pt x="452417" y="0"/>
                </a:moveTo>
                <a:lnTo>
                  <a:pt x="647268" y="0"/>
                </a:lnTo>
                <a:lnTo>
                  <a:pt x="1666217" y="0"/>
                </a:lnTo>
                <a:lnTo>
                  <a:pt x="2313486" y="0"/>
                </a:lnTo>
                <a:lnTo>
                  <a:pt x="3059015" y="0"/>
                </a:lnTo>
                <a:lnTo>
                  <a:pt x="3171419" y="0"/>
                </a:lnTo>
                <a:lnTo>
                  <a:pt x="4072346" y="0"/>
                </a:lnTo>
                <a:lnTo>
                  <a:pt x="4198202" y="0"/>
                </a:lnTo>
                <a:lnTo>
                  <a:pt x="4725231" y="0"/>
                </a:lnTo>
                <a:lnTo>
                  <a:pt x="4837637" y="0"/>
                </a:lnTo>
                <a:lnTo>
                  <a:pt x="5738563" y="0"/>
                </a:lnTo>
                <a:lnTo>
                  <a:pt x="5738563" y="4661"/>
                </a:lnTo>
                <a:cubicBezTo>
                  <a:pt x="5780513" y="0"/>
                  <a:pt x="5822468" y="0"/>
                  <a:pt x="5864419" y="0"/>
                </a:cubicBezTo>
                <a:cubicBezTo>
                  <a:pt x="7099666" y="0"/>
                  <a:pt x="8097183" y="997748"/>
                  <a:pt x="8097183" y="2233280"/>
                </a:cubicBezTo>
                <a:cubicBezTo>
                  <a:pt x="8097183" y="3468811"/>
                  <a:pt x="7095002" y="4466563"/>
                  <a:pt x="5864418" y="4466563"/>
                </a:cubicBezTo>
                <a:cubicBezTo>
                  <a:pt x="5822468" y="4466563"/>
                  <a:pt x="5775853" y="4466563"/>
                  <a:pt x="5738563" y="4461902"/>
                </a:cubicBezTo>
                <a:lnTo>
                  <a:pt x="5738563" y="4466563"/>
                </a:lnTo>
                <a:lnTo>
                  <a:pt x="4837637" y="4466563"/>
                </a:lnTo>
                <a:lnTo>
                  <a:pt x="4725231" y="4466563"/>
                </a:lnTo>
                <a:lnTo>
                  <a:pt x="4198201" y="4466563"/>
                </a:lnTo>
                <a:lnTo>
                  <a:pt x="4072346" y="4466563"/>
                </a:lnTo>
                <a:lnTo>
                  <a:pt x="3171419" y="4466563"/>
                </a:lnTo>
                <a:lnTo>
                  <a:pt x="3059014" y="4466563"/>
                </a:lnTo>
                <a:lnTo>
                  <a:pt x="2313485" y="4466563"/>
                </a:lnTo>
                <a:lnTo>
                  <a:pt x="1666217" y="4466563"/>
                </a:lnTo>
                <a:lnTo>
                  <a:pt x="647268" y="4466563"/>
                </a:lnTo>
                <a:lnTo>
                  <a:pt x="0" y="4466563"/>
                </a:lnTo>
                <a:lnTo>
                  <a:pt x="0" y="2815615"/>
                </a:lnTo>
                <a:lnTo>
                  <a:pt x="452417" y="2815615"/>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a:p>
        </p:txBody>
      </p:sp>
      <p:sp>
        <p:nvSpPr>
          <p:cNvPr id="3" name="Slide Number Placeholder 5">
            <a:extLst>
              <a:ext uri="{FF2B5EF4-FFF2-40B4-BE49-F238E27FC236}">
                <a16:creationId xmlns:a16="http://schemas.microsoft.com/office/drawing/2014/main" id="{7036C250-FBAB-4B59-B7C7-3866450FE598}"/>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7" name="Text Placeholder 17">
            <a:extLst>
              <a:ext uri="{FF2B5EF4-FFF2-40B4-BE49-F238E27FC236}">
                <a16:creationId xmlns:a16="http://schemas.microsoft.com/office/drawing/2014/main" id="{382D9EF9-F866-B982-4A32-608F09A8F391}"/>
              </a:ext>
            </a:extLst>
          </p:cNvPr>
          <p:cNvSpPr>
            <a:spLocks noGrp="1"/>
          </p:cNvSpPr>
          <p:nvPr>
            <p:ph type="body" sz="quarter" idx="23" hasCustomPrompt="1"/>
          </p:nvPr>
        </p:nvSpPr>
        <p:spPr>
          <a:xfrm>
            <a:off x="455461" y="4096920"/>
            <a:ext cx="10614687" cy="1248936"/>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9" name="Text Placeholder 23">
            <a:extLst>
              <a:ext uri="{FF2B5EF4-FFF2-40B4-BE49-F238E27FC236}">
                <a16:creationId xmlns:a16="http://schemas.microsoft.com/office/drawing/2014/main" id="{B01F4608-B26D-6B1C-7CC5-53B255813DEF}"/>
              </a:ext>
            </a:extLst>
          </p:cNvPr>
          <p:cNvSpPr>
            <a:spLocks noGrp="1"/>
          </p:cNvSpPr>
          <p:nvPr>
            <p:ph type="body" sz="quarter" idx="66" hasCustomPrompt="1"/>
          </p:nvPr>
        </p:nvSpPr>
        <p:spPr>
          <a:xfrm rot="16200000">
            <a:off x="-995641" y="1005985"/>
            <a:ext cx="2449745"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129256844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Photo/Text Slide 04">
    <p:spTree>
      <p:nvGrpSpPr>
        <p:cNvPr id="1" name=""/>
        <p:cNvGrpSpPr/>
        <p:nvPr/>
      </p:nvGrpSpPr>
      <p:grpSpPr>
        <a:xfrm>
          <a:off x="0" y="0"/>
          <a:ext cx="0" cy="0"/>
          <a:chOff x="0" y="0"/>
          <a:chExt cx="0" cy="0"/>
        </a:xfrm>
      </p:grpSpPr>
      <p:sp>
        <p:nvSpPr>
          <p:cNvPr id="11" name="object 3">
            <a:extLst>
              <a:ext uri="{FF2B5EF4-FFF2-40B4-BE49-F238E27FC236}">
                <a16:creationId xmlns:a16="http://schemas.microsoft.com/office/drawing/2014/main" id="{6C66CE20-4F9E-FEAC-513B-A94340530F35}"/>
              </a:ext>
            </a:extLst>
          </p:cNvPr>
          <p:cNvSpPr/>
          <p:nvPr userDrawn="1"/>
        </p:nvSpPr>
        <p:spPr>
          <a:xfrm rot="16200000">
            <a:off x="-1008681" y="994824"/>
            <a:ext cx="2469817"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2" name="Freeform 1">
            <a:extLst>
              <a:ext uri="{FF2B5EF4-FFF2-40B4-BE49-F238E27FC236}">
                <a16:creationId xmlns:a16="http://schemas.microsoft.com/office/drawing/2014/main" id="{90A762DC-C1C5-4617-87D3-4AC57CCD90EA}"/>
              </a:ext>
            </a:extLst>
          </p:cNvPr>
          <p:cNvSpPr/>
          <p:nvPr userDrawn="1"/>
        </p:nvSpPr>
        <p:spPr>
          <a:xfrm rot="5400000">
            <a:off x="8456527" y="-708051"/>
            <a:ext cx="2637007" cy="4833938"/>
          </a:xfrm>
          <a:custGeom>
            <a:avLst/>
            <a:gdLst>
              <a:gd name="connsiteX0" fmla="*/ 2580643 w 2580643"/>
              <a:gd name="connsiteY0" fmla="*/ 0 h 3923456"/>
              <a:gd name="connsiteX1" fmla="*/ 2580643 w 2580643"/>
              <a:gd name="connsiteY1" fmla="*/ 2560718 h 3923456"/>
              <a:gd name="connsiteX2" fmla="*/ 2577950 w 2580643"/>
              <a:gd name="connsiteY2" fmla="*/ 2560718 h 3923456"/>
              <a:gd name="connsiteX3" fmla="*/ 2580643 w 2580643"/>
              <a:gd name="connsiteY3" fmla="*/ 2633433 h 3923456"/>
              <a:gd name="connsiteX4" fmla="*/ 1290321 w 2580643"/>
              <a:gd name="connsiteY4" fmla="*/ 3923456 h 3923456"/>
              <a:gd name="connsiteX5" fmla="*/ 0 w 2580643"/>
              <a:gd name="connsiteY5" fmla="*/ 2633433 h 3923456"/>
              <a:gd name="connsiteX6" fmla="*/ 2693 w 2580643"/>
              <a:gd name="connsiteY6" fmla="*/ 2560717 h 3923456"/>
              <a:gd name="connsiteX7" fmla="*/ 0 w 2580643"/>
              <a:gd name="connsiteY7" fmla="*/ 2560717 h 3923456"/>
              <a:gd name="connsiteX8" fmla="*/ 0 w 2580643"/>
              <a:gd name="connsiteY8" fmla="*/ 0 h 3923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80643" h="3923456">
                <a:moveTo>
                  <a:pt x="2580643" y="0"/>
                </a:moveTo>
                <a:lnTo>
                  <a:pt x="2580643" y="2560718"/>
                </a:lnTo>
                <a:lnTo>
                  <a:pt x="2577950" y="2560718"/>
                </a:lnTo>
                <a:cubicBezTo>
                  <a:pt x="2580643" y="2584956"/>
                  <a:pt x="2580643" y="2609195"/>
                  <a:pt x="2580643" y="2633433"/>
                </a:cubicBezTo>
                <a:cubicBezTo>
                  <a:pt x="2580643" y="3347121"/>
                  <a:pt x="2004174" y="3923456"/>
                  <a:pt x="1290321" y="3923456"/>
                </a:cubicBezTo>
                <a:cubicBezTo>
                  <a:pt x="576470" y="3923456"/>
                  <a:pt x="0" y="3344426"/>
                  <a:pt x="0" y="2633433"/>
                </a:cubicBezTo>
                <a:cubicBezTo>
                  <a:pt x="0" y="2609195"/>
                  <a:pt x="0" y="2582262"/>
                  <a:pt x="2693" y="2560717"/>
                </a:cubicBezTo>
                <a:lnTo>
                  <a:pt x="0" y="2560717"/>
                </a:lnTo>
                <a:lnTo>
                  <a:pt x="0" y="0"/>
                </a:lnTo>
                <a:close/>
              </a:path>
            </a:pathLst>
          </a:custGeom>
          <a:solidFill>
            <a:srgbClr val="FBA63B"/>
          </a:solidFill>
          <a:ln w="15768" cap="flat">
            <a:noFill/>
            <a:prstDash val="solid"/>
            <a:miter/>
          </a:ln>
        </p:spPr>
        <p:txBody>
          <a:bodyPr wrap="square" rtlCol="0" anchor="ctr">
            <a:noAutofit/>
          </a:bodyPr>
          <a:lstStyle/>
          <a:p>
            <a:endParaRPr lang="en-US" dirty="0">
              <a:latin typeface="Calibri" panose="020F0502020204030204" pitchFamily="34" charset="0"/>
              <a:cs typeface="Calibri" panose="020F0502020204030204" pitchFamily="34" charset="0"/>
            </a:endParaRPr>
          </a:p>
        </p:txBody>
      </p:sp>
      <p:cxnSp>
        <p:nvCxnSpPr>
          <p:cNvPr id="4" name="Straight Connector 3">
            <a:extLst>
              <a:ext uri="{FF2B5EF4-FFF2-40B4-BE49-F238E27FC236}">
                <a16:creationId xmlns:a16="http://schemas.microsoft.com/office/drawing/2014/main" id="{E787CB57-5C99-222D-D409-94817E1736D1}"/>
              </a:ext>
            </a:extLst>
          </p:cNvPr>
          <p:cNvCxnSpPr>
            <a:cxnSpLocks/>
          </p:cNvCxnSpPr>
          <p:nvPr userDrawn="1"/>
        </p:nvCxnSpPr>
        <p:spPr>
          <a:xfrm>
            <a:off x="7946949" y="1680945"/>
            <a:ext cx="3796944"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 Placeholder 32">
            <a:extLst>
              <a:ext uri="{FF2B5EF4-FFF2-40B4-BE49-F238E27FC236}">
                <a16:creationId xmlns:a16="http://schemas.microsoft.com/office/drawing/2014/main" id="{A87FE47C-12D9-1039-A0FD-603B1E773FD2}"/>
              </a:ext>
            </a:extLst>
          </p:cNvPr>
          <p:cNvSpPr>
            <a:spLocks noGrp="1"/>
          </p:cNvSpPr>
          <p:nvPr>
            <p:ph type="body" sz="quarter" idx="18" hasCustomPrompt="1"/>
          </p:nvPr>
        </p:nvSpPr>
        <p:spPr>
          <a:xfrm>
            <a:off x="10011341" y="1857125"/>
            <a:ext cx="1532272" cy="870198"/>
          </a:xfrm>
          <a:prstGeom prst="rect">
            <a:avLst/>
          </a:prstGeom>
        </p:spPr>
        <p:txBody>
          <a:bodyPr anchor="t">
            <a:noAutofit/>
          </a:bodyPr>
          <a:lstStyle>
            <a:lvl1pPr marL="0" indent="0" algn="r">
              <a:lnSpc>
                <a:spcPts val="2520"/>
              </a:lnSpc>
              <a:spcBef>
                <a:spcPts val="0"/>
              </a:spcBef>
              <a:buNone/>
              <a:defRPr lang="en-US" sz="2800" b="1" i="0" kern="1200" dirty="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0" lvl="0" indent="0" algn="l" defTabSz="914400" rtl="0" eaLnBrk="1" latinLnBrk="0" hangingPunct="1">
              <a:lnSpc>
                <a:spcPct val="100000"/>
              </a:lnSpc>
              <a:spcBef>
                <a:spcPts val="0"/>
              </a:spcBef>
              <a:buFont typeface="Arial" panose="020B0604020202020204" pitchFamily="34" charset="0"/>
              <a:buNone/>
            </a:pPr>
            <a:r>
              <a:rPr lang="en-US" dirty="0"/>
              <a:t>Title</a:t>
            </a:r>
          </a:p>
        </p:txBody>
      </p:sp>
      <p:sp>
        <p:nvSpPr>
          <p:cNvPr id="6" name="Text Placeholder 32">
            <a:extLst>
              <a:ext uri="{FF2B5EF4-FFF2-40B4-BE49-F238E27FC236}">
                <a16:creationId xmlns:a16="http://schemas.microsoft.com/office/drawing/2014/main" id="{BF79257D-7DC8-49E5-8ACE-00A39FD8C2B0}"/>
              </a:ext>
            </a:extLst>
          </p:cNvPr>
          <p:cNvSpPr>
            <a:spLocks noGrp="1"/>
          </p:cNvSpPr>
          <p:nvPr>
            <p:ph type="body" sz="quarter" idx="19" hasCustomPrompt="1"/>
          </p:nvPr>
        </p:nvSpPr>
        <p:spPr>
          <a:xfrm>
            <a:off x="10346310" y="922205"/>
            <a:ext cx="1197303" cy="319777"/>
          </a:xfrm>
          <a:prstGeom prst="rect">
            <a:avLst/>
          </a:prstGeom>
        </p:spPr>
        <p:txBody>
          <a:bodyPr anchor="t">
            <a:noAutofit/>
          </a:bodyPr>
          <a:lstStyle>
            <a:lvl1pPr marL="0" indent="0" algn="r">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10" name="Freeform 9">
            <a:extLst>
              <a:ext uri="{FF2B5EF4-FFF2-40B4-BE49-F238E27FC236}">
                <a16:creationId xmlns:a16="http://schemas.microsoft.com/office/drawing/2014/main" id="{ED8F36CA-7EDA-8F93-3327-64F428FB19C8}"/>
              </a:ext>
            </a:extLst>
          </p:cNvPr>
          <p:cNvSpPr>
            <a:spLocks noGrp="1"/>
          </p:cNvSpPr>
          <p:nvPr>
            <p:ph type="pic" sz="quarter" idx="22"/>
          </p:nvPr>
        </p:nvSpPr>
        <p:spPr>
          <a:xfrm>
            <a:off x="0" y="148452"/>
            <a:ext cx="8097183" cy="3704457"/>
          </a:xfrm>
          <a:custGeom>
            <a:avLst/>
            <a:gdLst>
              <a:gd name="connsiteX0" fmla="*/ 452417 w 8097183"/>
              <a:gd name="connsiteY0" fmla="*/ 0 h 4466563"/>
              <a:gd name="connsiteX1" fmla="*/ 647268 w 8097183"/>
              <a:gd name="connsiteY1" fmla="*/ 0 h 4466563"/>
              <a:gd name="connsiteX2" fmla="*/ 1666217 w 8097183"/>
              <a:gd name="connsiteY2" fmla="*/ 0 h 4466563"/>
              <a:gd name="connsiteX3" fmla="*/ 2313486 w 8097183"/>
              <a:gd name="connsiteY3" fmla="*/ 0 h 4466563"/>
              <a:gd name="connsiteX4" fmla="*/ 3059015 w 8097183"/>
              <a:gd name="connsiteY4" fmla="*/ 0 h 4466563"/>
              <a:gd name="connsiteX5" fmla="*/ 3171419 w 8097183"/>
              <a:gd name="connsiteY5" fmla="*/ 0 h 4466563"/>
              <a:gd name="connsiteX6" fmla="*/ 4072346 w 8097183"/>
              <a:gd name="connsiteY6" fmla="*/ 0 h 4466563"/>
              <a:gd name="connsiteX7" fmla="*/ 4198202 w 8097183"/>
              <a:gd name="connsiteY7" fmla="*/ 0 h 4466563"/>
              <a:gd name="connsiteX8" fmla="*/ 4725231 w 8097183"/>
              <a:gd name="connsiteY8" fmla="*/ 0 h 4466563"/>
              <a:gd name="connsiteX9" fmla="*/ 4837637 w 8097183"/>
              <a:gd name="connsiteY9" fmla="*/ 0 h 4466563"/>
              <a:gd name="connsiteX10" fmla="*/ 5738563 w 8097183"/>
              <a:gd name="connsiteY10" fmla="*/ 0 h 4466563"/>
              <a:gd name="connsiteX11" fmla="*/ 5738563 w 8097183"/>
              <a:gd name="connsiteY11" fmla="*/ 4661 h 4466563"/>
              <a:gd name="connsiteX12" fmla="*/ 5864419 w 8097183"/>
              <a:gd name="connsiteY12" fmla="*/ 0 h 4466563"/>
              <a:gd name="connsiteX13" fmla="*/ 8097183 w 8097183"/>
              <a:gd name="connsiteY13" fmla="*/ 2233280 h 4466563"/>
              <a:gd name="connsiteX14" fmla="*/ 5864418 w 8097183"/>
              <a:gd name="connsiteY14" fmla="*/ 4466563 h 4466563"/>
              <a:gd name="connsiteX15" fmla="*/ 5738563 w 8097183"/>
              <a:gd name="connsiteY15" fmla="*/ 4461902 h 4466563"/>
              <a:gd name="connsiteX16" fmla="*/ 5738563 w 8097183"/>
              <a:gd name="connsiteY16" fmla="*/ 4466563 h 4466563"/>
              <a:gd name="connsiteX17" fmla="*/ 4837637 w 8097183"/>
              <a:gd name="connsiteY17" fmla="*/ 4466563 h 4466563"/>
              <a:gd name="connsiteX18" fmla="*/ 4725231 w 8097183"/>
              <a:gd name="connsiteY18" fmla="*/ 4466563 h 4466563"/>
              <a:gd name="connsiteX19" fmla="*/ 4198201 w 8097183"/>
              <a:gd name="connsiteY19" fmla="*/ 4466563 h 4466563"/>
              <a:gd name="connsiteX20" fmla="*/ 4072346 w 8097183"/>
              <a:gd name="connsiteY20" fmla="*/ 4466563 h 4466563"/>
              <a:gd name="connsiteX21" fmla="*/ 3171419 w 8097183"/>
              <a:gd name="connsiteY21" fmla="*/ 4466563 h 4466563"/>
              <a:gd name="connsiteX22" fmla="*/ 3059014 w 8097183"/>
              <a:gd name="connsiteY22" fmla="*/ 4466563 h 4466563"/>
              <a:gd name="connsiteX23" fmla="*/ 2313485 w 8097183"/>
              <a:gd name="connsiteY23" fmla="*/ 4466563 h 4466563"/>
              <a:gd name="connsiteX24" fmla="*/ 1666217 w 8097183"/>
              <a:gd name="connsiteY24" fmla="*/ 4466563 h 4466563"/>
              <a:gd name="connsiteX25" fmla="*/ 647268 w 8097183"/>
              <a:gd name="connsiteY25" fmla="*/ 4466563 h 4466563"/>
              <a:gd name="connsiteX26" fmla="*/ 0 w 8097183"/>
              <a:gd name="connsiteY26" fmla="*/ 4466563 h 4466563"/>
              <a:gd name="connsiteX27" fmla="*/ 0 w 8097183"/>
              <a:gd name="connsiteY27" fmla="*/ 2815615 h 4466563"/>
              <a:gd name="connsiteX28" fmla="*/ 452417 w 8097183"/>
              <a:gd name="connsiteY28" fmla="*/ 2815615 h 4466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8097183" h="4466563">
                <a:moveTo>
                  <a:pt x="452417" y="0"/>
                </a:moveTo>
                <a:lnTo>
                  <a:pt x="647268" y="0"/>
                </a:lnTo>
                <a:lnTo>
                  <a:pt x="1666217" y="0"/>
                </a:lnTo>
                <a:lnTo>
                  <a:pt x="2313486" y="0"/>
                </a:lnTo>
                <a:lnTo>
                  <a:pt x="3059015" y="0"/>
                </a:lnTo>
                <a:lnTo>
                  <a:pt x="3171419" y="0"/>
                </a:lnTo>
                <a:lnTo>
                  <a:pt x="4072346" y="0"/>
                </a:lnTo>
                <a:lnTo>
                  <a:pt x="4198202" y="0"/>
                </a:lnTo>
                <a:lnTo>
                  <a:pt x="4725231" y="0"/>
                </a:lnTo>
                <a:lnTo>
                  <a:pt x="4837637" y="0"/>
                </a:lnTo>
                <a:lnTo>
                  <a:pt x="5738563" y="0"/>
                </a:lnTo>
                <a:lnTo>
                  <a:pt x="5738563" y="4661"/>
                </a:lnTo>
                <a:cubicBezTo>
                  <a:pt x="5780513" y="0"/>
                  <a:pt x="5822468" y="0"/>
                  <a:pt x="5864419" y="0"/>
                </a:cubicBezTo>
                <a:cubicBezTo>
                  <a:pt x="7099666" y="0"/>
                  <a:pt x="8097183" y="997748"/>
                  <a:pt x="8097183" y="2233280"/>
                </a:cubicBezTo>
                <a:cubicBezTo>
                  <a:pt x="8097183" y="3468811"/>
                  <a:pt x="7095002" y="4466563"/>
                  <a:pt x="5864418" y="4466563"/>
                </a:cubicBezTo>
                <a:cubicBezTo>
                  <a:pt x="5822468" y="4466563"/>
                  <a:pt x="5775853" y="4466563"/>
                  <a:pt x="5738563" y="4461902"/>
                </a:cubicBezTo>
                <a:lnTo>
                  <a:pt x="5738563" y="4466563"/>
                </a:lnTo>
                <a:lnTo>
                  <a:pt x="4837637" y="4466563"/>
                </a:lnTo>
                <a:lnTo>
                  <a:pt x="4725231" y="4466563"/>
                </a:lnTo>
                <a:lnTo>
                  <a:pt x="4198201" y="4466563"/>
                </a:lnTo>
                <a:lnTo>
                  <a:pt x="4072346" y="4466563"/>
                </a:lnTo>
                <a:lnTo>
                  <a:pt x="3171419" y="4466563"/>
                </a:lnTo>
                <a:lnTo>
                  <a:pt x="3059014" y="4466563"/>
                </a:lnTo>
                <a:lnTo>
                  <a:pt x="2313485" y="4466563"/>
                </a:lnTo>
                <a:lnTo>
                  <a:pt x="1666217" y="4466563"/>
                </a:lnTo>
                <a:lnTo>
                  <a:pt x="647268" y="4466563"/>
                </a:lnTo>
                <a:lnTo>
                  <a:pt x="0" y="4466563"/>
                </a:lnTo>
                <a:lnTo>
                  <a:pt x="0" y="2815615"/>
                </a:lnTo>
                <a:lnTo>
                  <a:pt x="452417" y="2815615"/>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a:p>
        </p:txBody>
      </p:sp>
      <p:sp>
        <p:nvSpPr>
          <p:cNvPr id="3" name="Slide Number Placeholder 5">
            <a:extLst>
              <a:ext uri="{FF2B5EF4-FFF2-40B4-BE49-F238E27FC236}">
                <a16:creationId xmlns:a16="http://schemas.microsoft.com/office/drawing/2014/main" id="{7036C250-FBAB-4B59-B7C7-3866450FE598}"/>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7" name="Text Placeholder 17">
            <a:extLst>
              <a:ext uri="{FF2B5EF4-FFF2-40B4-BE49-F238E27FC236}">
                <a16:creationId xmlns:a16="http://schemas.microsoft.com/office/drawing/2014/main" id="{382D9EF9-F866-B982-4A32-608F09A8F391}"/>
              </a:ext>
            </a:extLst>
          </p:cNvPr>
          <p:cNvSpPr>
            <a:spLocks noGrp="1"/>
          </p:cNvSpPr>
          <p:nvPr>
            <p:ph type="body" sz="quarter" idx="23" hasCustomPrompt="1"/>
          </p:nvPr>
        </p:nvSpPr>
        <p:spPr>
          <a:xfrm>
            <a:off x="455461" y="4096920"/>
            <a:ext cx="10614687" cy="1248936"/>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9" name="Text Placeholder 23">
            <a:extLst>
              <a:ext uri="{FF2B5EF4-FFF2-40B4-BE49-F238E27FC236}">
                <a16:creationId xmlns:a16="http://schemas.microsoft.com/office/drawing/2014/main" id="{B01F4608-B26D-6B1C-7CC5-53B255813DEF}"/>
              </a:ext>
            </a:extLst>
          </p:cNvPr>
          <p:cNvSpPr>
            <a:spLocks noGrp="1"/>
          </p:cNvSpPr>
          <p:nvPr>
            <p:ph type="body" sz="quarter" idx="66" hasCustomPrompt="1"/>
          </p:nvPr>
        </p:nvSpPr>
        <p:spPr>
          <a:xfrm rot="16200000">
            <a:off x="-995641" y="1005985"/>
            <a:ext cx="2449745"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37233631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ver Slide ">
    <p:spTree>
      <p:nvGrpSpPr>
        <p:cNvPr id="1" name=""/>
        <p:cNvGrpSpPr/>
        <p:nvPr/>
      </p:nvGrpSpPr>
      <p:grpSpPr>
        <a:xfrm>
          <a:off x="0" y="0"/>
          <a:ext cx="0" cy="0"/>
          <a:chOff x="0" y="0"/>
          <a:chExt cx="0" cy="0"/>
        </a:xfrm>
      </p:grpSpPr>
      <p:sp>
        <p:nvSpPr>
          <p:cNvPr id="31" name="Freeform 30">
            <a:extLst>
              <a:ext uri="{FF2B5EF4-FFF2-40B4-BE49-F238E27FC236}">
                <a16:creationId xmlns:a16="http://schemas.microsoft.com/office/drawing/2014/main" id="{28A51C95-9D83-623E-DEE4-83954D3B5AE2}"/>
              </a:ext>
            </a:extLst>
          </p:cNvPr>
          <p:cNvSpPr/>
          <p:nvPr userDrawn="1"/>
        </p:nvSpPr>
        <p:spPr>
          <a:xfrm flipH="1">
            <a:off x="7210213" y="5165523"/>
            <a:ext cx="4981787" cy="778675"/>
          </a:xfrm>
          <a:custGeom>
            <a:avLst/>
            <a:gdLst>
              <a:gd name="connsiteX0" fmla="*/ 4421111 w 4981787"/>
              <a:gd name="connsiteY0" fmla="*/ 0 h 778675"/>
              <a:gd name="connsiteX1" fmla="*/ 3596277 w 4981787"/>
              <a:gd name="connsiteY1" fmla="*/ 0 h 778675"/>
              <a:gd name="connsiteX2" fmla="*/ 0 w 4981787"/>
              <a:gd name="connsiteY2" fmla="*/ 0 h 778675"/>
              <a:gd name="connsiteX3" fmla="*/ 0 w 4981787"/>
              <a:gd name="connsiteY3" fmla="*/ 778675 h 778675"/>
              <a:gd name="connsiteX4" fmla="*/ 4156953 w 4981787"/>
              <a:gd name="connsiteY4" fmla="*/ 778675 h 778675"/>
              <a:gd name="connsiteX5" fmla="*/ 4981787 w 4981787"/>
              <a:gd name="connsiteY5" fmla="*/ 778675 h 778675"/>
              <a:gd name="connsiteX6" fmla="*/ 4981787 w 4981787"/>
              <a:gd name="connsiteY6" fmla="*/ 421337 h 778675"/>
              <a:gd name="connsiteX7" fmla="*/ 4421111 w 4981787"/>
              <a:gd name="connsiteY7" fmla="*/ 0 h 778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81787" h="778675">
                <a:moveTo>
                  <a:pt x="4421111" y="0"/>
                </a:moveTo>
                <a:lnTo>
                  <a:pt x="3596277" y="0"/>
                </a:lnTo>
                <a:lnTo>
                  <a:pt x="0" y="0"/>
                </a:lnTo>
                <a:lnTo>
                  <a:pt x="0" y="778675"/>
                </a:lnTo>
                <a:lnTo>
                  <a:pt x="4156953" y="778675"/>
                </a:lnTo>
                <a:lnTo>
                  <a:pt x="4981787" y="778675"/>
                </a:lnTo>
                <a:lnTo>
                  <a:pt x="4981787" y="421337"/>
                </a:lnTo>
                <a:cubicBezTo>
                  <a:pt x="4981787" y="189335"/>
                  <a:pt x="4729839" y="0"/>
                  <a:pt x="4421111" y="0"/>
                </a:cubicBezTo>
                <a:close/>
              </a:path>
            </a:pathLst>
          </a:custGeom>
          <a:solidFill>
            <a:srgbClr val="FBA63B"/>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25" name="Freeform 24">
            <a:extLst>
              <a:ext uri="{FF2B5EF4-FFF2-40B4-BE49-F238E27FC236}">
                <a16:creationId xmlns:a16="http://schemas.microsoft.com/office/drawing/2014/main" id="{FB9E3E15-2522-D9C7-47C3-415B63464703}"/>
              </a:ext>
            </a:extLst>
          </p:cNvPr>
          <p:cNvSpPr/>
          <p:nvPr userDrawn="1"/>
        </p:nvSpPr>
        <p:spPr>
          <a:xfrm>
            <a:off x="-39761" y="2405242"/>
            <a:ext cx="6414658" cy="3336184"/>
          </a:xfrm>
          <a:custGeom>
            <a:avLst/>
            <a:gdLst>
              <a:gd name="connsiteX0" fmla="*/ 0 w 6414658"/>
              <a:gd name="connsiteY0" fmla="*/ 0 h 3336184"/>
              <a:gd name="connsiteX1" fmla="*/ 4748066 w 6414658"/>
              <a:gd name="connsiteY1" fmla="*/ 0 h 3336184"/>
              <a:gd name="connsiteX2" fmla="*/ 4748066 w 6414658"/>
              <a:gd name="connsiteY2" fmla="*/ 79 h 3336184"/>
              <a:gd name="connsiteX3" fmla="*/ 4917338 w 6414658"/>
              <a:gd name="connsiteY3" fmla="*/ 8596 h 3336184"/>
              <a:gd name="connsiteX4" fmla="*/ 6414658 w 6414658"/>
              <a:gd name="connsiteY4" fmla="*/ 1668093 h 3336184"/>
              <a:gd name="connsiteX5" fmla="*/ 4916764 w 6414658"/>
              <a:gd name="connsiteY5" fmla="*/ 3327590 h 3336184"/>
              <a:gd name="connsiteX6" fmla="*/ 4748066 w 6414658"/>
              <a:gd name="connsiteY6" fmla="*/ 3336106 h 3336184"/>
              <a:gd name="connsiteX7" fmla="*/ 4748066 w 6414658"/>
              <a:gd name="connsiteY7" fmla="*/ 3336181 h 3336184"/>
              <a:gd name="connsiteX8" fmla="*/ 4746579 w 6414658"/>
              <a:gd name="connsiteY8" fmla="*/ 3336181 h 3336184"/>
              <a:gd name="connsiteX9" fmla="*/ 4746519 w 6414658"/>
              <a:gd name="connsiteY9" fmla="*/ 3336184 h 3336184"/>
              <a:gd name="connsiteX10" fmla="*/ 4746437 w 6414658"/>
              <a:gd name="connsiteY10" fmla="*/ 3336181 h 3336184"/>
              <a:gd name="connsiteX11" fmla="*/ 4652490 w 6414658"/>
              <a:gd name="connsiteY11" fmla="*/ 3336181 h 3336184"/>
              <a:gd name="connsiteX12" fmla="*/ 4652490 w 6414658"/>
              <a:gd name="connsiteY12" fmla="*/ 3336184 h 3336184"/>
              <a:gd name="connsiteX13" fmla="*/ 2812197 w 6414658"/>
              <a:gd name="connsiteY13" fmla="*/ 3336184 h 3336184"/>
              <a:gd name="connsiteX14" fmla="*/ 2812197 w 6414658"/>
              <a:gd name="connsiteY14" fmla="*/ 3336181 h 3336184"/>
              <a:gd name="connsiteX15" fmla="*/ 0 w 6414658"/>
              <a:gd name="connsiteY15" fmla="*/ 3336181 h 3336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414658" h="3336184">
                <a:moveTo>
                  <a:pt x="0" y="0"/>
                </a:moveTo>
                <a:lnTo>
                  <a:pt x="4748066" y="0"/>
                </a:lnTo>
                <a:lnTo>
                  <a:pt x="4748066" y="79"/>
                </a:lnTo>
                <a:lnTo>
                  <a:pt x="4917338" y="8596"/>
                </a:lnTo>
                <a:cubicBezTo>
                  <a:pt x="5759641" y="93850"/>
                  <a:pt x="6414658" y="802922"/>
                  <a:pt x="6414658" y="1668093"/>
                </a:cubicBezTo>
                <a:cubicBezTo>
                  <a:pt x="6414658" y="2533262"/>
                  <a:pt x="5756579" y="3242335"/>
                  <a:pt x="4916764" y="3327590"/>
                </a:cubicBezTo>
                <a:lnTo>
                  <a:pt x="4748066" y="3336106"/>
                </a:lnTo>
                <a:lnTo>
                  <a:pt x="4748066" y="3336181"/>
                </a:lnTo>
                <a:lnTo>
                  <a:pt x="4746579" y="3336181"/>
                </a:lnTo>
                <a:lnTo>
                  <a:pt x="4746519" y="3336184"/>
                </a:lnTo>
                <a:lnTo>
                  <a:pt x="4746437" y="3336181"/>
                </a:lnTo>
                <a:lnTo>
                  <a:pt x="4652490" y="3336181"/>
                </a:lnTo>
                <a:lnTo>
                  <a:pt x="4652490" y="3336184"/>
                </a:lnTo>
                <a:lnTo>
                  <a:pt x="2812197" y="3336184"/>
                </a:lnTo>
                <a:lnTo>
                  <a:pt x="2812197" y="3336181"/>
                </a:lnTo>
                <a:lnTo>
                  <a:pt x="0" y="3336181"/>
                </a:lnTo>
                <a:close/>
              </a:path>
            </a:pathLst>
          </a:custGeom>
          <a:solidFill>
            <a:srgbClr val="459597"/>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object 3">
            <a:extLst>
              <a:ext uri="{FF2B5EF4-FFF2-40B4-BE49-F238E27FC236}">
                <a16:creationId xmlns:a16="http://schemas.microsoft.com/office/drawing/2014/main" id="{4EB31FB1-367A-D7AC-046D-9AAC71D3B7CA}"/>
              </a:ext>
            </a:extLst>
          </p:cNvPr>
          <p:cNvSpPr/>
          <p:nvPr userDrawn="1"/>
        </p:nvSpPr>
        <p:spPr>
          <a:xfrm>
            <a:off x="9232269" y="1076909"/>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30" name="Freeform 29">
            <a:extLst>
              <a:ext uri="{FF2B5EF4-FFF2-40B4-BE49-F238E27FC236}">
                <a16:creationId xmlns:a16="http://schemas.microsoft.com/office/drawing/2014/main" id="{E7A73EEE-7365-180F-BE9D-B8FD2CAD094B}"/>
              </a:ext>
            </a:extLst>
          </p:cNvPr>
          <p:cNvSpPr>
            <a:spLocks noGrp="1"/>
          </p:cNvSpPr>
          <p:nvPr>
            <p:ph type="pic" sz="quarter" idx="19"/>
          </p:nvPr>
        </p:nvSpPr>
        <p:spPr>
          <a:xfrm>
            <a:off x="5957002" y="1303139"/>
            <a:ext cx="6234998" cy="4198861"/>
          </a:xfrm>
          <a:custGeom>
            <a:avLst/>
            <a:gdLst>
              <a:gd name="connsiteX0" fmla="*/ 2122138 w 6234998"/>
              <a:gd name="connsiteY0" fmla="*/ 0 h 4198861"/>
              <a:gd name="connsiteX1" fmla="*/ 2245434 w 6234998"/>
              <a:gd name="connsiteY1" fmla="*/ 4566 h 4198861"/>
              <a:gd name="connsiteX2" fmla="*/ 2245434 w 6234998"/>
              <a:gd name="connsiteY2" fmla="*/ 0 h 4198861"/>
              <a:gd name="connsiteX3" fmla="*/ 3128047 w 6234998"/>
              <a:gd name="connsiteY3" fmla="*/ 0 h 4198861"/>
              <a:gd name="connsiteX4" fmla="*/ 3238167 w 6234998"/>
              <a:gd name="connsiteY4" fmla="*/ 0 h 4198861"/>
              <a:gd name="connsiteX5" fmla="*/ 3275267 w 6234998"/>
              <a:gd name="connsiteY5" fmla="*/ 0 h 4198861"/>
              <a:gd name="connsiteX6" fmla="*/ 3275267 w 6234998"/>
              <a:gd name="connsiteY6" fmla="*/ 226190 h 4198861"/>
              <a:gd name="connsiteX7" fmla="*/ 6234963 w 6234998"/>
              <a:gd name="connsiteY7" fmla="*/ 226190 h 4198861"/>
              <a:gd name="connsiteX8" fmla="*/ 6234963 w 6234998"/>
              <a:gd name="connsiteY8" fmla="*/ 0 h 4198861"/>
              <a:gd name="connsiteX9" fmla="*/ 6234998 w 6234998"/>
              <a:gd name="connsiteY9" fmla="*/ 0 h 4198861"/>
              <a:gd name="connsiteX10" fmla="*/ 6234998 w 6234998"/>
              <a:gd name="connsiteY10" fmla="*/ 3862384 h 4198861"/>
              <a:gd name="connsiteX11" fmla="*/ 2638721 w 6234998"/>
              <a:gd name="connsiteY11" fmla="*/ 3862384 h 4198861"/>
              <a:gd name="connsiteX12" fmla="*/ 1813887 w 6234998"/>
              <a:gd name="connsiteY12" fmla="*/ 3862384 h 4198861"/>
              <a:gd name="connsiteX13" fmla="*/ 1297402 w 6234998"/>
              <a:gd name="connsiteY13" fmla="*/ 4120011 h 4198861"/>
              <a:gd name="connsiteX14" fmla="*/ 1264701 w 6234998"/>
              <a:gd name="connsiteY14" fmla="*/ 4198861 h 4198861"/>
              <a:gd name="connsiteX15" fmla="*/ 1078582 w 6234998"/>
              <a:gd name="connsiteY15" fmla="*/ 4112121 h 4198861"/>
              <a:gd name="connsiteX16" fmla="*/ 307781 w 6234998"/>
              <a:gd name="connsiteY16" fmla="*/ 3412066 h 4198861"/>
              <a:gd name="connsiteX17" fmla="*/ 296799 w 6234998"/>
              <a:gd name="connsiteY17" fmla="*/ 3393965 h 4198861"/>
              <a:gd name="connsiteX18" fmla="*/ 301948 w 6234998"/>
              <a:gd name="connsiteY18" fmla="*/ 3382497 h 4198861"/>
              <a:gd name="connsiteX19" fmla="*/ 417895 w 6234998"/>
              <a:gd name="connsiteY19" fmla="*/ 2770196 h 4198861"/>
              <a:gd name="connsiteX20" fmla="*/ 80940 w 6234998"/>
              <a:gd name="connsiteY20" fmla="*/ 1763461 h 4198861"/>
              <a:gd name="connsiteX21" fmla="*/ 0 w 6234998"/>
              <a:gd name="connsiteY21" fmla="*/ 1665934 h 4198861"/>
              <a:gd name="connsiteX22" fmla="*/ 33314 w 6234998"/>
              <a:gd name="connsiteY22" fmla="*/ 1536503 h 4198861"/>
              <a:gd name="connsiteX23" fmla="*/ 2122138 w 6234998"/>
              <a:gd name="connsiteY23" fmla="*/ 0 h 4198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234998" h="4198861">
                <a:moveTo>
                  <a:pt x="2122138" y="0"/>
                </a:moveTo>
                <a:cubicBezTo>
                  <a:pt x="2163235" y="0"/>
                  <a:pt x="2208903" y="0"/>
                  <a:pt x="2245434" y="4566"/>
                </a:cubicBezTo>
                <a:lnTo>
                  <a:pt x="2245434" y="0"/>
                </a:lnTo>
                <a:lnTo>
                  <a:pt x="3128047" y="0"/>
                </a:lnTo>
                <a:lnTo>
                  <a:pt x="3238167" y="0"/>
                </a:lnTo>
                <a:lnTo>
                  <a:pt x="3275267" y="0"/>
                </a:lnTo>
                <a:lnTo>
                  <a:pt x="3275267" y="226190"/>
                </a:lnTo>
                <a:lnTo>
                  <a:pt x="6234963" y="226190"/>
                </a:lnTo>
                <a:lnTo>
                  <a:pt x="6234963" y="0"/>
                </a:lnTo>
                <a:lnTo>
                  <a:pt x="6234998" y="0"/>
                </a:lnTo>
                <a:lnTo>
                  <a:pt x="6234998" y="3862384"/>
                </a:lnTo>
                <a:lnTo>
                  <a:pt x="2638721" y="3862384"/>
                </a:lnTo>
                <a:lnTo>
                  <a:pt x="1813887" y="3862384"/>
                </a:lnTo>
                <a:cubicBezTo>
                  <a:pt x="1582341" y="3862384"/>
                  <a:pt x="1382734" y="3968885"/>
                  <a:pt x="1297402" y="4120011"/>
                </a:cubicBezTo>
                <a:lnTo>
                  <a:pt x="1264701" y="4198861"/>
                </a:lnTo>
                <a:lnTo>
                  <a:pt x="1078582" y="4112121"/>
                </a:lnTo>
                <a:cubicBezTo>
                  <a:pt x="768617" y="3943931"/>
                  <a:pt x="504112" y="3703006"/>
                  <a:pt x="307781" y="3412066"/>
                </a:cubicBezTo>
                <a:lnTo>
                  <a:pt x="296799" y="3393965"/>
                </a:lnTo>
                <a:lnTo>
                  <a:pt x="301948" y="3382497"/>
                </a:lnTo>
                <a:cubicBezTo>
                  <a:pt x="376765" y="3193025"/>
                  <a:pt x="417895" y="2986488"/>
                  <a:pt x="417895" y="2770196"/>
                </a:cubicBezTo>
                <a:cubicBezTo>
                  <a:pt x="417895" y="2391684"/>
                  <a:pt x="292521" y="2043050"/>
                  <a:pt x="80940" y="1763461"/>
                </a:cubicBezTo>
                <a:lnTo>
                  <a:pt x="0" y="1665934"/>
                </a:lnTo>
                <a:lnTo>
                  <a:pt x="33314" y="1536503"/>
                </a:lnTo>
                <a:cubicBezTo>
                  <a:pt x="310805" y="645283"/>
                  <a:pt x="1142613" y="0"/>
                  <a:pt x="2122138" y="0"/>
                </a:cubicBezTo>
                <a:close/>
              </a:path>
            </a:pathLst>
          </a:custGeom>
          <a:solidFill>
            <a:schemeClr val="bg1">
              <a:lumMod val="95000"/>
            </a:schemeClr>
          </a:solidFill>
        </p:spPr>
        <p:txBody>
          <a:bodyPr wrap="square">
            <a:noAutofit/>
          </a:bodyPr>
          <a:lstStyle>
            <a:lvl1pPr marL="0" indent="0" algn="ctr">
              <a:buNone/>
              <a:defRPr>
                <a:solidFill>
                  <a:schemeClr val="bg1">
                    <a:lumMod val="95000"/>
                  </a:schemeClr>
                </a:solidFill>
              </a:defRPr>
            </a:lvl1pPr>
          </a:lstStyle>
          <a:p>
            <a:endParaRPr lang="en-US" dirty="0"/>
          </a:p>
        </p:txBody>
      </p:sp>
      <p:sp>
        <p:nvSpPr>
          <p:cNvPr id="27" name="Text Placeholder 23">
            <a:extLst>
              <a:ext uri="{FF2B5EF4-FFF2-40B4-BE49-F238E27FC236}">
                <a16:creationId xmlns:a16="http://schemas.microsoft.com/office/drawing/2014/main" id="{74D6682C-F555-E900-9A32-F2E1975ABE2D}"/>
              </a:ext>
            </a:extLst>
          </p:cNvPr>
          <p:cNvSpPr>
            <a:spLocks noGrp="1"/>
          </p:cNvSpPr>
          <p:nvPr>
            <p:ph type="body" sz="quarter" idx="15" hasCustomPrompt="1"/>
          </p:nvPr>
        </p:nvSpPr>
        <p:spPr>
          <a:xfrm>
            <a:off x="553654" y="4185564"/>
            <a:ext cx="5089964" cy="697353"/>
          </a:xfrm>
          <a:prstGeom prst="rect">
            <a:avLst/>
          </a:prstGeom>
        </p:spPr>
        <p:txBody>
          <a:bodyPr>
            <a:noAutofit/>
          </a:bodyPr>
          <a:lstStyle>
            <a:lvl1pPr marL="0" indent="0" algn="l">
              <a:buNone/>
              <a:defRPr sz="4800" b="1" baseline="0">
                <a:solidFill>
                  <a:schemeClr val="bg1"/>
                </a:solidFill>
                <a:latin typeface="+mn-lt"/>
              </a:defRPr>
            </a:lvl1pPr>
          </a:lstStyle>
          <a:p>
            <a:pPr lvl="0"/>
            <a:r>
              <a:rPr lang="en-US" dirty="0"/>
              <a:t>Epic Stays</a:t>
            </a:r>
          </a:p>
        </p:txBody>
      </p:sp>
      <p:sp>
        <p:nvSpPr>
          <p:cNvPr id="28" name="Text Placeholder 23">
            <a:extLst>
              <a:ext uri="{FF2B5EF4-FFF2-40B4-BE49-F238E27FC236}">
                <a16:creationId xmlns:a16="http://schemas.microsoft.com/office/drawing/2014/main" id="{A30E17E1-7F76-F9B6-EF94-0CA7B47A4BEC}"/>
              </a:ext>
            </a:extLst>
          </p:cNvPr>
          <p:cNvSpPr>
            <a:spLocks noGrp="1"/>
          </p:cNvSpPr>
          <p:nvPr>
            <p:ph type="body" sz="quarter" idx="16" hasCustomPrompt="1"/>
          </p:nvPr>
        </p:nvSpPr>
        <p:spPr>
          <a:xfrm>
            <a:off x="553654" y="3562838"/>
            <a:ext cx="5089964" cy="697353"/>
          </a:xfrm>
          <a:prstGeom prst="rect">
            <a:avLst/>
          </a:prstGeom>
        </p:spPr>
        <p:txBody>
          <a:bodyPr>
            <a:normAutofit/>
          </a:bodyPr>
          <a:lstStyle>
            <a:lvl1pPr marL="0" indent="0" algn="l">
              <a:buNone/>
              <a:defRPr sz="3600" b="0" i="0">
                <a:solidFill>
                  <a:schemeClr val="bg1"/>
                </a:solidFill>
                <a:latin typeface="+mn-lt"/>
              </a:defRPr>
            </a:lvl1pPr>
          </a:lstStyle>
          <a:p>
            <a:pPr lvl="0"/>
            <a:r>
              <a:rPr lang="en-US" dirty="0"/>
              <a:t>Your guide to</a:t>
            </a:r>
          </a:p>
        </p:txBody>
      </p:sp>
      <p:sp>
        <p:nvSpPr>
          <p:cNvPr id="10" name="Text Placeholder 23">
            <a:extLst>
              <a:ext uri="{FF2B5EF4-FFF2-40B4-BE49-F238E27FC236}">
                <a16:creationId xmlns:a16="http://schemas.microsoft.com/office/drawing/2014/main" id="{C18B7723-77FE-5BC3-BCDF-3133F9EBDD75}"/>
              </a:ext>
            </a:extLst>
          </p:cNvPr>
          <p:cNvSpPr>
            <a:spLocks noGrp="1"/>
          </p:cNvSpPr>
          <p:nvPr>
            <p:ph type="body" sz="quarter" idx="17" hasCustomPrompt="1"/>
          </p:nvPr>
        </p:nvSpPr>
        <p:spPr>
          <a:xfrm>
            <a:off x="7210213" y="5320492"/>
            <a:ext cx="4981787" cy="679345"/>
          </a:xfrm>
          <a:prstGeom prst="rect">
            <a:avLst/>
          </a:prstGeom>
        </p:spPr>
        <p:txBody>
          <a:bodyPr>
            <a:noAutofit/>
          </a:bodyPr>
          <a:lstStyle>
            <a:lvl1pPr marL="0" indent="0" algn="ctr">
              <a:buNone/>
              <a:defRPr sz="2800" b="0" i="0">
                <a:solidFill>
                  <a:schemeClr val="bg1"/>
                </a:solidFill>
                <a:latin typeface="+mn-lt"/>
              </a:defRPr>
            </a:lvl1pPr>
          </a:lstStyle>
          <a:p>
            <a:pPr lvl="0"/>
            <a:r>
              <a:rPr lang="en-US" dirty="0" err="1"/>
              <a:t>www.epicstays.eu</a:t>
            </a:r>
            <a:endParaRPr lang="en-US" dirty="0"/>
          </a:p>
        </p:txBody>
      </p:sp>
      <p:pic>
        <p:nvPicPr>
          <p:cNvPr id="2" name="Picture 1">
            <a:extLst>
              <a:ext uri="{FF2B5EF4-FFF2-40B4-BE49-F238E27FC236}">
                <a16:creationId xmlns:a16="http://schemas.microsoft.com/office/drawing/2014/main" id="{552D84C8-F650-72DA-C963-282BFA2B990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89868" y="346930"/>
            <a:ext cx="2882520" cy="1786177"/>
          </a:xfrm>
          <a:prstGeom prst="rect">
            <a:avLst/>
          </a:prstGeom>
        </p:spPr>
      </p:pic>
      <p:pic>
        <p:nvPicPr>
          <p:cNvPr id="12" name="Picture 11" descr="Co-funded by the European Union logo in png for web usage">
            <a:extLst>
              <a:ext uri="{FF2B5EF4-FFF2-40B4-BE49-F238E27FC236}">
                <a16:creationId xmlns:a16="http://schemas.microsoft.com/office/drawing/2014/main" id="{F38FA00A-5536-10FA-7E69-F7497EB7BDBB}"/>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845636" y="6345603"/>
            <a:ext cx="1530819" cy="319792"/>
          </a:xfrm>
          <a:prstGeom prst="rect">
            <a:avLst/>
          </a:prstGeom>
          <a:noFill/>
          <a:ln>
            <a:noFill/>
          </a:ln>
        </p:spPr>
      </p:pic>
      <p:sp>
        <p:nvSpPr>
          <p:cNvPr id="14" name="Rectangle 13">
            <a:extLst>
              <a:ext uri="{FF2B5EF4-FFF2-40B4-BE49-F238E27FC236}">
                <a16:creationId xmlns:a16="http://schemas.microsoft.com/office/drawing/2014/main" id="{BC0EB9F1-D05A-E4B2-7B1D-EA4A4D249737}"/>
              </a:ext>
            </a:extLst>
          </p:cNvPr>
          <p:cNvSpPr/>
          <p:nvPr userDrawn="1"/>
        </p:nvSpPr>
        <p:spPr>
          <a:xfrm>
            <a:off x="3345743" y="6199117"/>
            <a:ext cx="4292836" cy="553998"/>
          </a:xfrm>
          <a:prstGeom prst="rect">
            <a:avLst/>
          </a:prstGeom>
        </p:spPr>
        <p:txBody>
          <a:bodyPr wrap="square">
            <a:spAutoFit/>
          </a:bodyPr>
          <a:lstStyle/>
          <a:p>
            <a:pPr algn="just">
              <a:lnSpc>
                <a:spcPts val="880"/>
              </a:lnSpc>
            </a:pPr>
            <a:r>
              <a:rPr lang="en-US" sz="800" dirty="0">
                <a:solidFill>
                  <a:schemeClr val="tx1"/>
                </a:solidFill>
                <a:latin typeface="+mj-lt"/>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p>
        </p:txBody>
      </p:sp>
      <p:grpSp>
        <p:nvGrpSpPr>
          <p:cNvPr id="15" name="Group 14">
            <a:extLst>
              <a:ext uri="{FF2B5EF4-FFF2-40B4-BE49-F238E27FC236}">
                <a16:creationId xmlns:a16="http://schemas.microsoft.com/office/drawing/2014/main" id="{E74111D7-91B3-9D15-09A8-B071A5C3D6AB}"/>
              </a:ext>
            </a:extLst>
          </p:cNvPr>
          <p:cNvGrpSpPr/>
          <p:nvPr userDrawn="1"/>
        </p:nvGrpSpPr>
        <p:grpSpPr>
          <a:xfrm>
            <a:off x="441852" y="5906548"/>
            <a:ext cx="1307461" cy="742180"/>
            <a:chOff x="340586" y="8789227"/>
            <a:chExt cx="1307461" cy="742180"/>
          </a:xfrm>
        </p:grpSpPr>
        <p:sp>
          <p:nvSpPr>
            <p:cNvPr id="16" name="Rectangle 15">
              <a:extLst>
                <a:ext uri="{FF2B5EF4-FFF2-40B4-BE49-F238E27FC236}">
                  <a16:creationId xmlns:a16="http://schemas.microsoft.com/office/drawing/2014/main" id="{11058133-DBC5-ACCD-E759-4C543DC4BECF}"/>
                </a:ext>
              </a:extLst>
            </p:cNvPr>
            <p:cNvSpPr/>
            <p:nvPr userDrawn="1"/>
          </p:nvSpPr>
          <p:spPr>
            <a:xfrm>
              <a:off x="340586" y="8789227"/>
              <a:ext cx="1307461" cy="369332"/>
            </a:xfrm>
            <a:prstGeom prst="rect">
              <a:avLst/>
            </a:prstGeom>
          </p:spPr>
          <p:txBody>
            <a:bodyPr wrap="square" anchor="ctr">
              <a:spAutoFit/>
            </a:bodyPr>
            <a:lstStyle/>
            <a:p>
              <a:pPr algn="just"/>
              <a:r>
                <a:rPr lang="en-US" sz="900" b="1" dirty="0">
                  <a:solidFill>
                    <a:schemeClr val="tx1"/>
                  </a:solidFill>
                  <a:latin typeface="+mj-lt"/>
                </a:rPr>
                <a:t>EPIC STAYS is licensed </a:t>
              </a:r>
            </a:p>
            <a:p>
              <a:pPr algn="just"/>
              <a:r>
                <a:rPr lang="en-US" sz="900" b="1" dirty="0">
                  <a:solidFill>
                    <a:schemeClr val="tx1"/>
                  </a:solidFill>
                  <a:latin typeface="+mj-lt"/>
                </a:rPr>
                <a:t>under </a:t>
              </a:r>
              <a:r>
                <a:rPr lang="en-US" sz="900" b="1" dirty="0">
                  <a:solidFill>
                    <a:srgbClr val="459597"/>
                  </a:solidFill>
                  <a:latin typeface="+mj-lt"/>
                  <a:hlinkClick r:id="rId4">
                    <a:extLst>
                      <a:ext uri="{A12FA001-AC4F-418D-AE19-62706E023703}">
                        <ahyp:hlinkClr xmlns:ahyp="http://schemas.microsoft.com/office/drawing/2018/hyperlinkcolor" val="tx"/>
                      </a:ext>
                    </a:extLst>
                  </a:hlinkClick>
                </a:rPr>
                <a:t>CC BY-SA 4.0</a:t>
              </a:r>
              <a:endParaRPr lang="en-US" sz="900" b="1" dirty="0">
                <a:solidFill>
                  <a:schemeClr val="tx1">
                    <a:lumMod val="50000"/>
                    <a:lumOff val="50000"/>
                  </a:schemeClr>
                </a:solidFill>
                <a:latin typeface="+mj-lt"/>
              </a:endParaRPr>
            </a:p>
          </p:txBody>
        </p:sp>
        <p:pic>
          <p:nvPicPr>
            <p:cNvPr id="17" name="Picture 16">
              <a:extLst>
                <a:ext uri="{FF2B5EF4-FFF2-40B4-BE49-F238E27FC236}">
                  <a16:creationId xmlns:a16="http://schemas.microsoft.com/office/drawing/2014/main" id="{A323537A-72A2-78E1-E9E4-2D49E776E4A5}"/>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23792" y="9172027"/>
              <a:ext cx="1022236" cy="359380"/>
            </a:xfrm>
            <a:prstGeom prst="rect">
              <a:avLst/>
            </a:prstGeom>
          </p:spPr>
        </p:pic>
      </p:grpSp>
      <p:sp>
        <p:nvSpPr>
          <p:cNvPr id="19" name="Text Placeholder 23">
            <a:extLst>
              <a:ext uri="{FF2B5EF4-FFF2-40B4-BE49-F238E27FC236}">
                <a16:creationId xmlns:a16="http://schemas.microsoft.com/office/drawing/2014/main" id="{29538861-2B30-B1F1-C558-F20C42AC0A91}"/>
              </a:ext>
            </a:extLst>
          </p:cNvPr>
          <p:cNvSpPr>
            <a:spLocks noGrp="1"/>
          </p:cNvSpPr>
          <p:nvPr>
            <p:ph type="body" sz="quarter" idx="65" hasCustomPrompt="1"/>
          </p:nvPr>
        </p:nvSpPr>
        <p:spPr>
          <a:xfrm>
            <a:off x="9238279" y="1076910"/>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422086504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ext + Device 01">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535F255-6A56-2A77-E9C6-5B560E90E3B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144693" y="1421160"/>
            <a:ext cx="6629107" cy="4819843"/>
          </a:xfrm>
          <a:prstGeom prst="rect">
            <a:avLst/>
          </a:prstGeom>
          <a:noFill/>
        </p:spPr>
      </p:pic>
      <p:sp>
        <p:nvSpPr>
          <p:cNvPr id="6" name="Picture Placeholder 9">
            <a:extLst>
              <a:ext uri="{FF2B5EF4-FFF2-40B4-BE49-F238E27FC236}">
                <a16:creationId xmlns:a16="http://schemas.microsoft.com/office/drawing/2014/main" id="{1486B446-7EE2-A521-0043-FE2D14242AAD}"/>
              </a:ext>
            </a:extLst>
          </p:cNvPr>
          <p:cNvSpPr>
            <a:spLocks noGrp="1"/>
          </p:cNvSpPr>
          <p:nvPr>
            <p:ph type="pic" sz="quarter" idx="13"/>
          </p:nvPr>
        </p:nvSpPr>
        <p:spPr>
          <a:xfrm>
            <a:off x="6096000" y="1917699"/>
            <a:ext cx="4726114" cy="3022601"/>
          </a:xfrm>
          <a:prstGeom prst="rect">
            <a:avLst/>
          </a:prstGeom>
          <a:solidFill>
            <a:schemeClr val="bg1">
              <a:lumMod val="95000"/>
            </a:schemeClr>
          </a:solidFill>
        </p:spPr>
        <p:txBody>
          <a:bodyPr/>
          <a:lstStyle>
            <a:lvl1pPr>
              <a:defRPr>
                <a:solidFill>
                  <a:schemeClr val="bg1">
                    <a:lumMod val="95000"/>
                  </a:schemeClr>
                </a:solidFill>
              </a:defRPr>
            </a:lvl1pPr>
          </a:lstStyle>
          <a:p>
            <a:endParaRPr lang="fr-CA" dirty="0"/>
          </a:p>
        </p:txBody>
      </p:sp>
      <p:sp>
        <p:nvSpPr>
          <p:cNvPr id="7" name="Slide Number Placeholder 5">
            <a:extLst>
              <a:ext uri="{FF2B5EF4-FFF2-40B4-BE49-F238E27FC236}">
                <a16:creationId xmlns:a16="http://schemas.microsoft.com/office/drawing/2014/main" id="{C8FFBAD9-4E8A-6469-5BFF-24DC7A7880A9}"/>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8" name="Text Placeholder 17">
            <a:extLst>
              <a:ext uri="{FF2B5EF4-FFF2-40B4-BE49-F238E27FC236}">
                <a16:creationId xmlns:a16="http://schemas.microsoft.com/office/drawing/2014/main" id="{E97BE9FB-E051-35D2-BB96-1EE0023E29A4}"/>
              </a:ext>
            </a:extLst>
          </p:cNvPr>
          <p:cNvSpPr>
            <a:spLocks noGrp="1"/>
          </p:cNvSpPr>
          <p:nvPr>
            <p:ph type="body" sz="quarter" idx="18" hasCustomPrompt="1"/>
          </p:nvPr>
        </p:nvSpPr>
        <p:spPr>
          <a:xfrm>
            <a:off x="788657" y="2396438"/>
            <a:ext cx="4726115" cy="3499183"/>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9" name="Text Placeholder 23">
            <a:extLst>
              <a:ext uri="{FF2B5EF4-FFF2-40B4-BE49-F238E27FC236}">
                <a16:creationId xmlns:a16="http://schemas.microsoft.com/office/drawing/2014/main" id="{7A6B5D46-F116-3C5A-6E7C-6AC77517284F}"/>
              </a:ext>
            </a:extLst>
          </p:cNvPr>
          <p:cNvSpPr>
            <a:spLocks noGrp="1"/>
          </p:cNvSpPr>
          <p:nvPr>
            <p:ph type="body" sz="quarter" idx="16" hasCustomPrompt="1"/>
          </p:nvPr>
        </p:nvSpPr>
        <p:spPr>
          <a:xfrm>
            <a:off x="788657" y="761603"/>
            <a:ext cx="4726115" cy="803654"/>
          </a:xfrm>
          <a:prstGeom prst="rect">
            <a:avLst/>
          </a:prstGeom>
        </p:spPr>
        <p:txBody>
          <a:bodyPr>
            <a:noAutofit/>
          </a:bodyPr>
          <a:lstStyle>
            <a:lvl1pPr marL="0" indent="0" algn="l">
              <a:lnSpc>
                <a:spcPct val="100000"/>
              </a:lnSpc>
              <a:spcBef>
                <a:spcPts val="0"/>
              </a:spcBef>
              <a:buNone/>
              <a:defRPr lang="en-US" sz="2800" b="1" i="0" kern="1200" dirty="0">
                <a:solidFill>
                  <a:srgbClr val="459597"/>
                </a:solidFill>
                <a:latin typeface="+mn-lt"/>
                <a:ea typeface="+mn-ea"/>
                <a:cs typeface="+mn-cs"/>
              </a:defRPr>
            </a:lvl1pPr>
          </a:lstStyle>
          <a:p>
            <a:pPr marL="0" lvl="0" indent="0" algn="l" defTabSz="914400" rtl="0" eaLnBrk="1" latinLnBrk="0" hangingPunct="1">
              <a:lnSpc>
                <a:spcPct val="100000"/>
              </a:lnSpc>
              <a:spcBef>
                <a:spcPts val="0"/>
              </a:spcBef>
              <a:buFont typeface="Arial" panose="020B0604020202020204" pitchFamily="34" charset="0"/>
              <a:buNone/>
            </a:pPr>
            <a:r>
              <a:rPr lang="en-US" dirty="0"/>
              <a:t>Heading</a:t>
            </a:r>
          </a:p>
        </p:txBody>
      </p:sp>
      <p:sp>
        <p:nvSpPr>
          <p:cNvPr id="10" name="Text Placeholder 23">
            <a:extLst>
              <a:ext uri="{FF2B5EF4-FFF2-40B4-BE49-F238E27FC236}">
                <a16:creationId xmlns:a16="http://schemas.microsoft.com/office/drawing/2014/main" id="{66738C6A-58E4-9F9B-8C5E-591310DDCAB2}"/>
              </a:ext>
            </a:extLst>
          </p:cNvPr>
          <p:cNvSpPr>
            <a:spLocks noGrp="1"/>
          </p:cNvSpPr>
          <p:nvPr>
            <p:ph type="body" sz="quarter" idx="19" hasCustomPrompt="1"/>
          </p:nvPr>
        </p:nvSpPr>
        <p:spPr>
          <a:xfrm>
            <a:off x="774803" y="1579021"/>
            <a:ext cx="4726115" cy="803654"/>
          </a:xfrm>
          <a:prstGeom prst="rect">
            <a:avLst/>
          </a:prstGeom>
        </p:spPr>
        <p:txBody>
          <a:bodyPr>
            <a:noAutofit/>
          </a:bodyPr>
          <a:lstStyle>
            <a:lvl1pPr marL="0" indent="0" algn="l">
              <a:lnSpc>
                <a:spcPct val="100000"/>
              </a:lnSpc>
              <a:spcBef>
                <a:spcPts val="0"/>
              </a:spcBef>
              <a:buNone/>
              <a:defRPr lang="en-US" sz="2400" b="1" i="0" kern="1200" dirty="0">
                <a:solidFill>
                  <a:srgbClr val="EC7C69"/>
                </a:solidFill>
                <a:latin typeface="+mn-lt"/>
                <a:ea typeface="+mn-ea"/>
                <a:cs typeface="+mn-cs"/>
              </a:defRPr>
            </a:lvl1pPr>
          </a:lstStyle>
          <a:p>
            <a:pPr lvl="0"/>
            <a:r>
              <a:rPr lang="en-US" dirty="0"/>
              <a:t>Sub-Heading</a:t>
            </a:r>
          </a:p>
        </p:txBody>
      </p:sp>
    </p:spTree>
    <p:extLst>
      <p:ext uri="{BB962C8B-B14F-4D97-AF65-F5344CB8AC3E}">
        <p14:creationId xmlns:p14="http://schemas.microsoft.com/office/powerpoint/2010/main" val="57531829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Text + Device 01">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535F255-6A56-2A77-E9C6-5B560E90E3B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650667" y="1421160"/>
            <a:ext cx="5481351" cy="3985341"/>
          </a:xfrm>
          <a:prstGeom prst="rect">
            <a:avLst/>
          </a:prstGeom>
          <a:noFill/>
        </p:spPr>
      </p:pic>
      <p:sp>
        <p:nvSpPr>
          <p:cNvPr id="6" name="Picture Placeholder 9">
            <a:extLst>
              <a:ext uri="{FF2B5EF4-FFF2-40B4-BE49-F238E27FC236}">
                <a16:creationId xmlns:a16="http://schemas.microsoft.com/office/drawing/2014/main" id="{1486B446-7EE2-A521-0043-FE2D14242AAD}"/>
              </a:ext>
            </a:extLst>
          </p:cNvPr>
          <p:cNvSpPr>
            <a:spLocks noGrp="1"/>
          </p:cNvSpPr>
          <p:nvPr>
            <p:ph type="pic" sz="quarter" idx="13"/>
          </p:nvPr>
        </p:nvSpPr>
        <p:spPr>
          <a:xfrm>
            <a:off x="7469994" y="1917699"/>
            <a:ext cx="3710338" cy="2499271"/>
          </a:xfrm>
          <a:prstGeom prst="rect">
            <a:avLst/>
          </a:prstGeom>
          <a:solidFill>
            <a:schemeClr val="bg1">
              <a:lumMod val="95000"/>
            </a:schemeClr>
          </a:solidFill>
        </p:spPr>
        <p:txBody>
          <a:bodyPr/>
          <a:lstStyle>
            <a:lvl1pPr>
              <a:defRPr>
                <a:solidFill>
                  <a:schemeClr val="bg1">
                    <a:lumMod val="95000"/>
                  </a:schemeClr>
                </a:solidFill>
              </a:defRPr>
            </a:lvl1pPr>
          </a:lstStyle>
          <a:p>
            <a:endParaRPr lang="fr-CA" dirty="0"/>
          </a:p>
        </p:txBody>
      </p:sp>
      <p:sp>
        <p:nvSpPr>
          <p:cNvPr id="7" name="Slide Number Placeholder 5">
            <a:extLst>
              <a:ext uri="{FF2B5EF4-FFF2-40B4-BE49-F238E27FC236}">
                <a16:creationId xmlns:a16="http://schemas.microsoft.com/office/drawing/2014/main" id="{C8FFBAD9-4E8A-6469-5BFF-24DC7A7880A9}"/>
              </a:ext>
            </a:extLst>
          </p:cNvPr>
          <p:cNvSpPr>
            <a:spLocks noGrp="1"/>
          </p:cNvSpPr>
          <p:nvPr>
            <p:ph type="sldNum" sz="quarter" idx="4"/>
          </p:nvPr>
        </p:nvSpPr>
        <p:spPr>
          <a:xfrm>
            <a:off x="11810530" y="6546433"/>
            <a:ext cx="371723" cy="257623"/>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8" name="Text Placeholder 17">
            <a:extLst>
              <a:ext uri="{FF2B5EF4-FFF2-40B4-BE49-F238E27FC236}">
                <a16:creationId xmlns:a16="http://schemas.microsoft.com/office/drawing/2014/main" id="{E97BE9FB-E051-35D2-BB96-1EE0023E29A4}"/>
              </a:ext>
            </a:extLst>
          </p:cNvPr>
          <p:cNvSpPr>
            <a:spLocks noGrp="1"/>
          </p:cNvSpPr>
          <p:nvPr>
            <p:ph type="body" sz="quarter" idx="18" hasCustomPrompt="1"/>
          </p:nvPr>
        </p:nvSpPr>
        <p:spPr>
          <a:xfrm>
            <a:off x="788657" y="2396438"/>
            <a:ext cx="4726115" cy="3499183"/>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9" name="Text Placeholder 23">
            <a:extLst>
              <a:ext uri="{FF2B5EF4-FFF2-40B4-BE49-F238E27FC236}">
                <a16:creationId xmlns:a16="http://schemas.microsoft.com/office/drawing/2014/main" id="{7A6B5D46-F116-3C5A-6E7C-6AC77517284F}"/>
              </a:ext>
            </a:extLst>
          </p:cNvPr>
          <p:cNvSpPr>
            <a:spLocks noGrp="1"/>
          </p:cNvSpPr>
          <p:nvPr>
            <p:ph type="body" sz="quarter" idx="16" hasCustomPrompt="1"/>
          </p:nvPr>
        </p:nvSpPr>
        <p:spPr>
          <a:xfrm>
            <a:off x="788657" y="761603"/>
            <a:ext cx="4726115" cy="803654"/>
          </a:xfrm>
          <a:prstGeom prst="rect">
            <a:avLst/>
          </a:prstGeom>
        </p:spPr>
        <p:txBody>
          <a:bodyPr>
            <a:noAutofit/>
          </a:bodyPr>
          <a:lstStyle>
            <a:lvl1pPr marL="0" indent="0" algn="l">
              <a:lnSpc>
                <a:spcPct val="100000"/>
              </a:lnSpc>
              <a:spcBef>
                <a:spcPts val="0"/>
              </a:spcBef>
              <a:buNone/>
              <a:defRPr lang="en-US" sz="2800" b="1" i="0" kern="1200" dirty="0">
                <a:solidFill>
                  <a:srgbClr val="459597"/>
                </a:solidFill>
                <a:latin typeface="+mn-lt"/>
                <a:ea typeface="+mn-ea"/>
                <a:cs typeface="+mn-cs"/>
              </a:defRPr>
            </a:lvl1pPr>
          </a:lstStyle>
          <a:p>
            <a:pPr marL="0" lvl="0" indent="0" algn="l" defTabSz="914400" rtl="0" eaLnBrk="1" latinLnBrk="0" hangingPunct="1">
              <a:lnSpc>
                <a:spcPct val="100000"/>
              </a:lnSpc>
              <a:spcBef>
                <a:spcPts val="0"/>
              </a:spcBef>
              <a:buFont typeface="Arial" panose="020B0604020202020204" pitchFamily="34" charset="0"/>
              <a:buNone/>
            </a:pPr>
            <a:r>
              <a:rPr lang="en-US" dirty="0"/>
              <a:t>Heading</a:t>
            </a:r>
          </a:p>
        </p:txBody>
      </p:sp>
      <p:sp>
        <p:nvSpPr>
          <p:cNvPr id="10" name="Text Placeholder 23">
            <a:extLst>
              <a:ext uri="{FF2B5EF4-FFF2-40B4-BE49-F238E27FC236}">
                <a16:creationId xmlns:a16="http://schemas.microsoft.com/office/drawing/2014/main" id="{66738C6A-58E4-9F9B-8C5E-591310DDCAB2}"/>
              </a:ext>
            </a:extLst>
          </p:cNvPr>
          <p:cNvSpPr>
            <a:spLocks noGrp="1"/>
          </p:cNvSpPr>
          <p:nvPr>
            <p:ph type="body" sz="quarter" idx="19" hasCustomPrompt="1"/>
          </p:nvPr>
        </p:nvSpPr>
        <p:spPr>
          <a:xfrm>
            <a:off x="774803" y="1579021"/>
            <a:ext cx="4726115" cy="803654"/>
          </a:xfrm>
          <a:prstGeom prst="rect">
            <a:avLst/>
          </a:prstGeom>
        </p:spPr>
        <p:txBody>
          <a:bodyPr>
            <a:noAutofit/>
          </a:bodyPr>
          <a:lstStyle>
            <a:lvl1pPr marL="0" indent="0" algn="l">
              <a:lnSpc>
                <a:spcPct val="100000"/>
              </a:lnSpc>
              <a:spcBef>
                <a:spcPts val="0"/>
              </a:spcBef>
              <a:buNone/>
              <a:defRPr lang="en-US" sz="2400" b="1" i="0" kern="1200" dirty="0">
                <a:solidFill>
                  <a:srgbClr val="EC7C69"/>
                </a:solidFill>
                <a:latin typeface="+mn-lt"/>
                <a:ea typeface="+mn-ea"/>
                <a:cs typeface="+mn-cs"/>
              </a:defRPr>
            </a:lvl1pPr>
          </a:lstStyle>
          <a:p>
            <a:pPr lvl="0"/>
            <a:r>
              <a:rPr lang="en-US" dirty="0"/>
              <a:t>Sub-Heading</a:t>
            </a:r>
          </a:p>
        </p:txBody>
      </p:sp>
    </p:spTree>
    <p:extLst>
      <p:ext uri="{BB962C8B-B14F-4D97-AF65-F5344CB8AC3E}">
        <p14:creationId xmlns:p14="http://schemas.microsoft.com/office/powerpoint/2010/main" val="298807529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_Text + Device 01">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C8FFBAD9-4E8A-6469-5BFF-24DC7A7880A9}"/>
              </a:ext>
            </a:extLst>
          </p:cNvPr>
          <p:cNvSpPr>
            <a:spLocks noGrp="1"/>
          </p:cNvSpPr>
          <p:nvPr>
            <p:ph type="sldNum" sz="quarter" idx="4"/>
          </p:nvPr>
        </p:nvSpPr>
        <p:spPr>
          <a:xfrm>
            <a:off x="11810530" y="6546433"/>
            <a:ext cx="371723" cy="257623"/>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8" name="Text Placeholder 17">
            <a:extLst>
              <a:ext uri="{FF2B5EF4-FFF2-40B4-BE49-F238E27FC236}">
                <a16:creationId xmlns:a16="http://schemas.microsoft.com/office/drawing/2014/main" id="{E97BE9FB-E051-35D2-BB96-1EE0023E29A4}"/>
              </a:ext>
            </a:extLst>
          </p:cNvPr>
          <p:cNvSpPr>
            <a:spLocks noGrp="1"/>
          </p:cNvSpPr>
          <p:nvPr>
            <p:ph type="body" sz="quarter" idx="18" hasCustomPrompt="1"/>
          </p:nvPr>
        </p:nvSpPr>
        <p:spPr>
          <a:xfrm>
            <a:off x="788657" y="2396438"/>
            <a:ext cx="4726115" cy="3499183"/>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9" name="Text Placeholder 23">
            <a:extLst>
              <a:ext uri="{FF2B5EF4-FFF2-40B4-BE49-F238E27FC236}">
                <a16:creationId xmlns:a16="http://schemas.microsoft.com/office/drawing/2014/main" id="{7A6B5D46-F116-3C5A-6E7C-6AC77517284F}"/>
              </a:ext>
            </a:extLst>
          </p:cNvPr>
          <p:cNvSpPr>
            <a:spLocks noGrp="1"/>
          </p:cNvSpPr>
          <p:nvPr>
            <p:ph type="body" sz="quarter" idx="16" hasCustomPrompt="1"/>
          </p:nvPr>
        </p:nvSpPr>
        <p:spPr>
          <a:xfrm>
            <a:off x="788657" y="761603"/>
            <a:ext cx="4726115" cy="803654"/>
          </a:xfrm>
          <a:prstGeom prst="rect">
            <a:avLst/>
          </a:prstGeom>
        </p:spPr>
        <p:txBody>
          <a:bodyPr>
            <a:noAutofit/>
          </a:bodyPr>
          <a:lstStyle>
            <a:lvl1pPr marL="0" indent="0" algn="l">
              <a:lnSpc>
                <a:spcPct val="100000"/>
              </a:lnSpc>
              <a:spcBef>
                <a:spcPts val="0"/>
              </a:spcBef>
              <a:buNone/>
              <a:defRPr lang="en-US" sz="2800" b="1" i="0" kern="1200" dirty="0">
                <a:solidFill>
                  <a:srgbClr val="459597"/>
                </a:solidFill>
                <a:latin typeface="+mn-lt"/>
                <a:ea typeface="+mn-ea"/>
                <a:cs typeface="+mn-cs"/>
              </a:defRPr>
            </a:lvl1pPr>
          </a:lstStyle>
          <a:p>
            <a:pPr marL="0" lvl="0" indent="0" algn="l" defTabSz="914400" rtl="0" eaLnBrk="1" latinLnBrk="0" hangingPunct="1">
              <a:lnSpc>
                <a:spcPct val="100000"/>
              </a:lnSpc>
              <a:spcBef>
                <a:spcPts val="0"/>
              </a:spcBef>
              <a:buFont typeface="Arial" panose="020B0604020202020204" pitchFamily="34" charset="0"/>
              <a:buNone/>
            </a:pPr>
            <a:r>
              <a:rPr lang="en-US" dirty="0"/>
              <a:t>Heading</a:t>
            </a:r>
          </a:p>
        </p:txBody>
      </p:sp>
      <p:sp>
        <p:nvSpPr>
          <p:cNvPr id="10" name="Text Placeholder 23">
            <a:extLst>
              <a:ext uri="{FF2B5EF4-FFF2-40B4-BE49-F238E27FC236}">
                <a16:creationId xmlns:a16="http://schemas.microsoft.com/office/drawing/2014/main" id="{66738C6A-58E4-9F9B-8C5E-591310DDCAB2}"/>
              </a:ext>
            </a:extLst>
          </p:cNvPr>
          <p:cNvSpPr>
            <a:spLocks noGrp="1"/>
          </p:cNvSpPr>
          <p:nvPr>
            <p:ph type="body" sz="quarter" idx="19" hasCustomPrompt="1"/>
          </p:nvPr>
        </p:nvSpPr>
        <p:spPr>
          <a:xfrm>
            <a:off x="774803" y="1579021"/>
            <a:ext cx="4726115" cy="803654"/>
          </a:xfrm>
          <a:prstGeom prst="rect">
            <a:avLst/>
          </a:prstGeom>
        </p:spPr>
        <p:txBody>
          <a:bodyPr>
            <a:noAutofit/>
          </a:bodyPr>
          <a:lstStyle>
            <a:lvl1pPr marL="0" indent="0" algn="l">
              <a:lnSpc>
                <a:spcPct val="100000"/>
              </a:lnSpc>
              <a:spcBef>
                <a:spcPts val="0"/>
              </a:spcBef>
              <a:buNone/>
              <a:defRPr lang="en-US" sz="2400" b="1" i="0" kern="1200" dirty="0">
                <a:solidFill>
                  <a:srgbClr val="EC7C69"/>
                </a:solidFill>
                <a:latin typeface="+mn-lt"/>
                <a:ea typeface="+mn-ea"/>
                <a:cs typeface="+mn-cs"/>
              </a:defRPr>
            </a:lvl1pPr>
          </a:lstStyle>
          <a:p>
            <a:pPr lvl="0"/>
            <a:r>
              <a:rPr lang="en-US" dirty="0"/>
              <a:t>Sub-Heading</a:t>
            </a:r>
          </a:p>
        </p:txBody>
      </p:sp>
    </p:spTree>
    <p:extLst>
      <p:ext uri="{BB962C8B-B14F-4D97-AF65-F5344CB8AC3E}">
        <p14:creationId xmlns:p14="http://schemas.microsoft.com/office/powerpoint/2010/main" val="257273611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ext + Device 02">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DD8D624-C2EB-D1C7-4B03-7BAC84FBB9AD}"/>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a:fillRect/>
          </a:stretch>
        </p:blipFill>
        <p:spPr>
          <a:xfrm>
            <a:off x="6474192" y="1328699"/>
            <a:ext cx="4881979" cy="5529299"/>
          </a:xfrm>
          <a:custGeom>
            <a:avLst/>
            <a:gdLst>
              <a:gd name="connsiteX0" fmla="*/ 0 w 4991918"/>
              <a:gd name="connsiteY0" fmla="*/ 0 h 5653816"/>
              <a:gd name="connsiteX1" fmla="*/ 4991918 w 4991918"/>
              <a:gd name="connsiteY1" fmla="*/ 0 h 5653816"/>
              <a:gd name="connsiteX2" fmla="*/ 4991918 w 4991918"/>
              <a:gd name="connsiteY2" fmla="*/ 5653816 h 5653816"/>
              <a:gd name="connsiteX3" fmla="*/ 0 w 4991918"/>
              <a:gd name="connsiteY3" fmla="*/ 5653816 h 5653816"/>
            </a:gdLst>
            <a:ahLst/>
            <a:cxnLst>
              <a:cxn ang="0">
                <a:pos x="connsiteX0" y="connsiteY0"/>
              </a:cxn>
              <a:cxn ang="0">
                <a:pos x="connsiteX1" y="connsiteY1"/>
              </a:cxn>
              <a:cxn ang="0">
                <a:pos x="connsiteX2" y="connsiteY2"/>
              </a:cxn>
              <a:cxn ang="0">
                <a:pos x="connsiteX3" y="connsiteY3"/>
              </a:cxn>
            </a:cxnLst>
            <a:rect l="l" t="t" r="r" b="b"/>
            <a:pathLst>
              <a:path w="4991918" h="5653816">
                <a:moveTo>
                  <a:pt x="0" y="0"/>
                </a:moveTo>
                <a:lnTo>
                  <a:pt x="4991918" y="0"/>
                </a:lnTo>
                <a:lnTo>
                  <a:pt x="4991918" y="5653816"/>
                </a:lnTo>
                <a:lnTo>
                  <a:pt x="0" y="5653816"/>
                </a:lnTo>
                <a:close/>
              </a:path>
            </a:pathLst>
          </a:custGeom>
        </p:spPr>
      </p:pic>
      <p:sp>
        <p:nvSpPr>
          <p:cNvPr id="9" name="Picture Placeholder 9">
            <a:extLst>
              <a:ext uri="{FF2B5EF4-FFF2-40B4-BE49-F238E27FC236}">
                <a16:creationId xmlns:a16="http://schemas.microsoft.com/office/drawing/2014/main" id="{6EB8F01E-06BF-8F01-5A40-30285A91F4ED}"/>
              </a:ext>
            </a:extLst>
          </p:cNvPr>
          <p:cNvSpPr>
            <a:spLocks noGrp="1"/>
          </p:cNvSpPr>
          <p:nvPr>
            <p:ph type="pic" sz="quarter" idx="13"/>
          </p:nvPr>
        </p:nvSpPr>
        <p:spPr>
          <a:xfrm>
            <a:off x="6966760" y="2884487"/>
            <a:ext cx="3896842" cy="3973513"/>
          </a:xfrm>
          <a:prstGeom prst="rect">
            <a:avLst/>
          </a:prstGeom>
          <a:solidFill>
            <a:schemeClr val="bg1">
              <a:lumMod val="95000"/>
            </a:schemeClr>
          </a:solidFill>
        </p:spPr>
        <p:txBody>
          <a:bodyPr/>
          <a:lstStyle>
            <a:lvl1pPr>
              <a:defRPr>
                <a:solidFill>
                  <a:schemeClr val="bg1">
                    <a:lumMod val="95000"/>
                  </a:schemeClr>
                </a:solidFill>
              </a:defRPr>
            </a:lvl1pPr>
          </a:lstStyle>
          <a:p>
            <a:endParaRPr lang="fr-CA" dirty="0"/>
          </a:p>
        </p:txBody>
      </p:sp>
      <p:sp>
        <p:nvSpPr>
          <p:cNvPr id="4" name="Slide Number Placeholder 5">
            <a:extLst>
              <a:ext uri="{FF2B5EF4-FFF2-40B4-BE49-F238E27FC236}">
                <a16:creationId xmlns:a16="http://schemas.microsoft.com/office/drawing/2014/main" id="{5433680D-BD5D-B256-25AF-7651ACEBE909}"/>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5" name="Text Placeholder 17">
            <a:extLst>
              <a:ext uri="{FF2B5EF4-FFF2-40B4-BE49-F238E27FC236}">
                <a16:creationId xmlns:a16="http://schemas.microsoft.com/office/drawing/2014/main" id="{E99CF2CF-252F-3C98-8370-182AEA23FA3C}"/>
              </a:ext>
            </a:extLst>
          </p:cNvPr>
          <p:cNvSpPr>
            <a:spLocks noGrp="1"/>
          </p:cNvSpPr>
          <p:nvPr>
            <p:ph type="body" sz="quarter" idx="18" hasCustomPrompt="1"/>
          </p:nvPr>
        </p:nvSpPr>
        <p:spPr>
          <a:xfrm>
            <a:off x="788657" y="2396438"/>
            <a:ext cx="4726115" cy="3499183"/>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6" name="Text Placeholder 23">
            <a:extLst>
              <a:ext uri="{FF2B5EF4-FFF2-40B4-BE49-F238E27FC236}">
                <a16:creationId xmlns:a16="http://schemas.microsoft.com/office/drawing/2014/main" id="{BCE58870-5ECB-E7F6-23AE-2DCD281AACA1}"/>
              </a:ext>
            </a:extLst>
          </p:cNvPr>
          <p:cNvSpPr>
            <a:spLocks noGrp="1"/>
          </p:cNvSpPr>
          <p:nvPr>
            <p:ph type="body" sz="quarter" idx="16" hasCustomPrompt="1"/>
          </p:nvPr>
        </p:nvSpPr>
        <p:spPr>
          <a:xfrm>
            <a:off x="788657" y="761603"/>
            <a:ext cx="4726115" cy="803654"/>
          </a:xfrm>
          <a:prstGeom prst="rect">
            <a:avLst/>
          </a:prstGeom>
        </p:spPr>
        <p:txBody>
          <a:bodyPr>
            <a:noAutofit/>
          </a:bodyPr>
          <a:lstStyle>
            <a:lvl1pPr marL="0" indent="0" algn="l">
              <a:lnSpc>
                <a:spcPct val="100000"/>
              </a:lnSpc>
              <a:spcBef>
                <a:spcPts val="0"/>
              </a:spcBef>
              <a:buNone/>
              <a:defRPr lang="en-US" sz="2800" b="1" i="0" kern="1200" dirty="0">
                <a:solidFill>
                  <a:srgbClr val="459597"/>
                </a:solidFill>
                <a:latin typeface="+mn-lt"/>
                <a:ea typeface="+mn-ea"/>
                <a:cs typeface="+mn-cs"/>
              </a:defRPr>
            </a:lvl1pPr>
          </a:lstStyle>
          <a:p>
            <a:pPr marL="0" lvl="0" indent="0" algn="l" defTabSz="914400" rtl="0" eaLnBrk="1" latinLnBrk="0" hangingPunct="1">
              <a:lnSpc>
                <a:spcPct val="100000"/>
              </a:lnSpc>
              <a:spcBef>
                <a:spcPts val="0"/>
              </a:spcBef>
              <a:buFont typeface="Arial" panose="020B0604020202020204" pitchFamily="34" charset="0"/>
              <a:buNone/>
            </a:pPr>
            <a:r>
              <a:rPr lang="en-US" dirty="0"/>
              <a:t>Heading</a:t>
            </a:r>
          </a:p>
        </p:txBody>
      </p:sp>
      <p:sp>
        <p:nvSpPr>
          <p:cNvPr id="10" name="Text Placeholder 23">
            <a:extLst>
              <a:ext uri="{FF2B5EF4-FFF2-40B4-BE49-F238E27FC236}">
                <a16:creationId xmlns:a16="http://schemas.microsoft.com/office/drawing/2014/main" id="{A912C181-762F-F0A0-77F9-36A40E6CB0BB}"/>
              </a:ext>
            </a:extLst>
          </p:cNvPr>
          <p:cNvSpPr>
            <a:spLocks noGrp="1"/>
          </p:cNvSpPr>
          <p:nvPr>
            <p:ph type="body" sz="quarter" idx="19" hasCustomPrompt="1"/>
          </p:nvPr>
        </p:nvSpPr>
        <p:spPr>
          <a:xfrm>
            <a:off x="774803" y="1579021"/>
            <a:ext cx="4726115" cy="803654"/>
          </a:xfrm>
          <a:prstGeom prst="rect">
            <a:avLst/>
          </a:prstGeom>
        </p:spPr>
        <p:txBody>
          <a:bodyPr>
            <a:noAutofit/>
          </a:bodyPr>
          <a:lstStyle>
            <a:lvl1pPr marL="0" indent="0" algn="l">
              <a:lnSpc>
                <a:spcPct val="100000"/>
              </a:lnSpc>
              <a:spcBef>
                <a:spcPts val="0"/>
              </a:spcBef>
              <a:buNone/>
              <a:defRPr lang="en-US" sz="2400" b="1" i="0" kern="1200" dirty="0">
                <a:solidFill>
                  <a:srgbClr val="EC7C69"/>
                </a:solidFill>
                <a:latin typeface="+mn-lt"/>
                <a:ea typeface="+mn-ea"/>
                <a:cs typeface="+mn-cs"/>
              </a:defRPr>
            </a:lvl1pPr>
          </a:lstStyle>
          <a:p>
            <a:pPr lvl="0"/>
            <a:r>
              <a:rPr lang="en-US" dirty="0"/>
              <a:t>Sub-Heading</a:t>
            </a:r>
          </a:p>
        </p:txBody>
      </p:sp>
      <p:sp>
        <p:nvSpPr>
          <p:cNvPr id="11" name="object 3">
            <a:extLst>
              <a:ext uri="{FF2B5EF4-FFF2-40B4-BE49-F238E27FC236}">
                <a16:creationId xmlns:a16="http://schemas.microsoft.com/office/drawing/2014/main" id="{129A9620-C0F4-CBC3-4970-ACD6FCC8D090}"/>
              </a:ext>
            </a:extLst>
          </p:cNvPr>
          <p:cNvSpPr/>
          <p:nvPr userDrawn="1"/>
        </p:nvSpPr>
        <p:spPr>
          <a:xfrm rot="16200000">
            <a:off x="9615266" y="5151903"/>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12" name="Text Placeholder 23">
            <a:extLst>
              <a:ext uri="{FF2B5EF4-FFF2-40B4-BE49-F238E27FC236}">
                <a16:creationId xmlns:a16="http://schemas.microsoft.com/office/drawing/2014/main" id="{8370C565-93FA-ECE8-6FE8-6914FFDDAF3C}"/>
              </a:ext>
            </a:extLst>
          </p:cNvPr>
          <p:cNvSpPr>
            <a:spLocks noGrp="1"/>
          </p:cNvSpPr>
          <p:nvPr>
            <p:ph type="body" sz="quarter" idx="65" hasCustomPrompt="1"/>
          </p:nvPr>
        </p:nvSpPr>
        <p:spPr>
          <a:xfrm rot="16200000">
            <a:off x="9621276" y="5151904"/>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2866515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ext + Device 03">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15B1AF3C-4A0E-1C81-74A3-55E033E3DF81}"/>
              </a:ext>
            </a:extLst>
          </p:cNvPr>
          <p:cNvPicPr>
            <a:picLocks noChangeAspect="1"/>
          </p:cNvPicPr>
          <p:nvPr userDrawn="1"/>
        </p:nvPicPr>
        <p:blipFill>
          <a:blip r:embed="rId2" cstate="print">
            <a:extLst>
              <a:ext uri="{28A0092B-C50C-407E-A947-70E740481C1C}">
                <a14:useLocalDpi xmlns:a14="http://schemas.microsoft.com/office/drawing/2010/main"/>
              </a:ext>
            </a:extLst>
          </a:blip>
          <a:srcRect b="8549"/>
          <a:stretch>
            <a:fillRect/>
          </a:stretch>
        </p:blipFill>
        <p:spPr>
          <a:xfrm>
            <a:off x="7624257" y="1895475"/>
            <a:ext cx="4071434" cy="4962525"/>
          </a:xfrm>
          <a:custGeom>
            <a:avLst/>
            <a:gdLst>
              <a:gd name="connsiteX0" fmla="*/ 0 w 3809685"/>
              <a:gd name="connsiteY0" fmla="*/ 0 h 4643489"/>
              <a:gd name="connsiteX1" fmla="*/ 3809685 w 3809685"/>
              <a:gd name="connsiteY1" fmla="*/ 0 h 4643489"/>
              <a:gd name="connsiteX2" fmla="*/ 3809685 w 3809685"/>
              <a:gd name="connsiteY2" fmla="*/ 4643489 h 4643489"/>
              <a:gd name="connsiteX3" fmla="*/ 0 w 3809685"/>
              <a:gd name="connsiteY3" fmla="*/ 4643489 h 4643489"/>
            </a:gdLst>
            <a:ahLst/>
            <a:cxnLst>
              <a:cxn ang="0">
                <a:pos x="connsiteX0" y="connsiteY0"/>
              </a:cxn>
              <a:cxn ang="0">
                <a:pos x="connsiteX1" y="connsiteY1"/>
              </a:cxn>
              <a:cxn ang="0">
                <a:pos x="connsiteX2" y="connsiteY2"/>
              </a:cxn>
              <a:cxn ang="0">
                <a:pos x="connsiteX3" y="connsiteY3"/>
              </a:cxn>
            </a:cxnLst>
            <a:rect l="l" t="t" r="r" b="b"/>
            <a:pathLst>
              <a:path w="3809685" h="4643489">
                <a:moveTo>
                  <a:pt x="0" y="0"/>
                </a:moveTo>
                <a:lnTo>
                  <a:pt x="3809685" y="0"/>
                </a:lnTo>
                <a:lnTo>
                  <a:pt x="3809685" y="4643489"/>
                </a:lnTo>
                <a:lnTo>
                  <a:pt x="0" y="4643489"/>
                </a:lnTo>
                <a:close/>
              </a:path>
            </a:pathLst>
          </a:custGeom>
        </p:spPr>
      </p:pic>
      <p:sp>
        <p:nvSpPr>
          <p:cNvPr id="12" name="Picture Placeholder 14">
            <a:extLst>
              <a:ext uri="{FF2B5EF4-FFF2-40B4-BE49-F238E27FC236}">
                <a16:creationId xmlns:a16="http://schemas.microsoft.com/office/drawing/2014/main" id="{51C44BA5-BF7A-7ADD-01ED-C8DFB7937810}"/>
              </a:ext>
            </a:extLst>
          </p:cNvPr>
          <p:cNvSpPr>
            <a:spLocks noGrp="1"/>
          </p:cNvSpPr>
          <p:nvPr>
            <p:ph type="pic" sz="quarter" idx="12"/>
          </p:nvPr>
        </p:nvSpPr>
        <p:spPr>
          <a:xfrm>
            <a:off x="8325568" y="2306834"/>
            <a:ext cx="3028041" cy="4529737"/>
          </a:xfrm>
          <a:custGeom>
            <a:avLst/>
            <a:gdLst>
              <a:gd name="connsiteX0" fmla="*/ 910260 w 4900611"/>
              <a:gd name="connsiteY0" fmla="*/ 4784374 h 6322218"/>
              <a:gd name="connsiteX1" fmla="*/ 910260 w 4900611"/>
              <a:gd name="connsiteY1" fmla="*/ 5430211 h 6322218"/>
              <a:gd name="connsiteX2" fmla="*/ 3961468 w 4900611"/>
              <a:gd name="connsiteY2" fmla="*/ 5430211 h 6322218"/>
              <a:gd name="connsiteX3" fmla="*/ 3961468 w 4900611"/>
              <a:gd name="connsiteY3" fmla="*/ 4784374 h 6322218"/>
              <a:gd name="connsiteX4" fmla="*/ 0 w 4900611"/>
              <a:gd name="connsiteY4" fmla="*/ 0 h 6322218"/>
              <a:gd name="connsiteX5" fmla="*/ 4900611 w 4900611"/>
              <a:gd name="connsiteY5" fmla="*/ 0 h 6322218"/>
              <a:gd name="connsiteX6" fmla="*/ 4900611 w 4900611"/>
              <a:gd name="connsiteY6" fmla="*/ 6322218 h 6322218"/>
              <a:gd name="connsiteX7" fmla="*/ 0 w 4900611"/>
              <a:gd name="connsiteY7" fmla="*/ 6322218 h 6322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00611" h="6322218">
                <a:moveTo>
                  <a:pt x="910260" y="4784374"/>
                </a:moveTo>
                <a:lnTo>
                  <a:pt x="910260" y="5430211"/>
                </a:lnTo>
                <a:lnTo>
                  <a:pt x="3961468" y="5430211"/>
                </a:lnTo>
                <a:lnTo>
                  <a:pt x="3961468" y="4784374"/>
                </a:lnTo>
                <a:close/>
                <a:moveTo>
                  <a:pt x="0" y="0"/>
                </a:moveTo>
                <a:lnTo>
                  <a:pt x="4900611" y="0"/>
                </a:lnTo>
                <a:lnTo>
                  <a:pt x="4900611" y="6322218"/>
                </a:lnTo>
                <a:lnTo>
                  <a:pt x="0" y="6322218"/>
                </a:lnTo>
                <a:close/>
              </a:path>
            </a:pathLst>
          </a:custGeom>
          <a:solidFill>
            <a:schemeClr val="bg1">
              <a:lumMod val="95000"/>
            </a:schemeClr>
          </a:solidFill>
        </p:spPr>
        <p:txBody>
          <a:bodyPr wrap="square">
            <a:noAutofit/>
          </a:bodyPr>
          <a:lstStyle>
            <a:lvl1pPr>
              <a:defRPr lang="fr-CA">
                <a:solidFill>
                  <a:schemeClr val="bg1">
                    <a:lumMod val="95000"/>
                  </a:schemeClr>
                </a:solidFill>
              </a:defRPr>
            </a:lvl1pPr>
          </a:lstStyle>
          <a:p>
            <a:endParaRPr lang="fr-CA" dirty="0"/>
          </a:p>
        </p:txBody>
      </p:sp>
      <p:sp>
        <p:nvSpPr>
          <p:cNvPr id="4" name="Slide Number Placeholder 5">
            <a:extLst>
              <a:ext uri="{FF2B5EF4-FFF2-40B4-BE49-F238E27FC236}">
                <a16:creationId xmlns:a16="http://schemas.microsoft.com/office/drawing/2014/main" id="{A22AB95E-FC8F-3340-8544-E4709B0FF23C}"/>
              </a:ext>
            </a:extLst>
          </p:cNvPr>
          <p:cNvSpPr>
            <a:spLocks noGrp="1"/>
          </p:cNvSpPr>
          <p:nvPr>
            <p:ph type="sldNum" sz="quarter" idx="4"/>
          </p:nvPr>
        </p:nvSpPr>
        <p:spPr>
          <a:xfrm>
            <a:off x="12092883" y="6565872"/>
            <a:ext cx="391443" cy="292128"/>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5" name="Text Placeholder 17">
            <a:extLst>
              <a:ext uri="{FF2B5EF4-FFF2-40B4-BE49-F238E27FC236}">
                <a16:creationId xmlns:a16="http://schemas.microsoft.com/office/drawing/2014/main" id="{892931D4-5413-2541-04ED-8124FB232F81}"/>
              </a:ext>
            </a:extLst>
          </p:cNvPr>
          <p:cNvSpPr>
            <a:spLocks noGrp="1"/>
          </p:cNvSpPr>
          <p:nvPr>
            <p:ph type="body" sz="quarter" idx="18" hasCustomPrompt="1"/>
          </p:nvPr>
        </p:nvSpPr>
        <p:spPr>
          <a:xfrm>
            <a:off x="788657" y="2396438"/>
            <a:ext cx="4726115" cy="3499183"/>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6" name="Text Placeholder 23">
            <a:extLst>
              <a:ext uri="{FF2B5EF4-FFF2-40B4-BE49-F238E27FC236}">
                <a16:creationId xmlns:a16="http://schemas.microsoft.com/office/drawing/2014/main" id="{CAD6D65B-EFA3-B983-2D37-588496A0C331}"/>
              </a:ext>
            </a:extLst>
          </p:cNvPr>
          <p:cNvSpPr>
            <a:spLocks noGrp="1"/>
          </p:cNvSpPr>
          <p:nvPr>
            <p:ph type="body" sz="quarter" idx="16" hasCustomPrompt="1"/>
          </p:nvPr>
        </p:nvSpPr>
        <p:spPr>
          <a:xfrm>
            <a:off x="788657" y="761603"/>
            <a:ext cx="4726115" cy="803654"/>
          </a:xfrm>
          <a:prstGeom prst="rect">
            <a:avLst/>
          </a:prstGeom>
        </p:spPr>
        <p:txBody>
          <a:bodyPr>
            <a:noAutofit/>
          </a:bodyPr>
          <a:lstStyle>
            <a:lvl1pPr marL="0" indent="0" algn="l">
              <a:lnSpc>
                <a:spcPct val="100000"/>
              </a:lnSpc>
              <a:spcBef>
                <a:spcPts val="0"/>
              </a:spcBef>
              <a:buNone/>
              <a:defRPr lang="en-US" sz="2800" b="1" i="0" kern="1200" dirty="0">
                <a:solidFill>
                  <a:srgbClr val="459597"/>
                </a:solidFill>
                <a:latin typeface="+mn-lt"/>
                <a:ea typeface="+mn-ea"/>
                <a:cs typeface="+mn-cs"/>
              </a:defRPr>
            </a:lvl1pPr>
          </a:lstStyle>
          <a:p>
            <a:pPr marL="0" lvl="0" indent="0" algn="l" defTabSz="914400" rtl="0" eaLnBrk="1" latinLnBrk="0" hangingPunct="1">
              <a:lnSpc>
                <a:spcPct val="100000"/>
              </a:lnSpc>
              <a:spcBef>
                <a:spcPts val="0"/>
              </a:spcBef>
              <a:buFont typeface="Arial" panose="020B0604020202020204" pitchFamily="34" charset="0"/>
              <a:buNone/>
            </a:pPr>
            <a:r>
              <a:rPr lang="en-US" dirty="0"/>
              <a:t>Heading</a:t>
            </a:r>
          </a:p>
        </p:txBody>
      </p:sp>
      <p:sp>
        <p:nvSpPr>
          <p:cNvPr id="7" name="Text Placeholder 23">
            <a:extLst>
              <a:ext uri="{FF2B5EF4-FFF2-40B4-BE49-F238E27FC236}">
                <a16:creationId xmlns:a16="http://schemas.microsoft.com/office/drawing/2014/main" id="{D8318322-0D20-7ECE-CC2F-EABF1AE9F6C7}"/>
              </a:ext>
            </a:extLst>
          </p:cNvPr>
          <p:cNvSpPr>
            <a:spLocks noGrp="1"/>
          </p:cNvSpPr>
          <p:nvPr>
            <p:ph type="body" sz="quarter" idx="20" hasCustomPrompt="1"/>
          </p:nvPr>
        </p:nvSpPr>
        <p:spPr>
          <a:xfrm>
            <a:off x="774803" y="1579021"/>
            <a:ext cx="4726115" cy="803654"/>
          </a:xfrm>
          <a:prstGeom prst="rect">
            <a:avLst/>
          </a:prstGeom>
        </p:spPr>
        <p:txBody>
          <a:bodyPr>
            <a:noAutofit/>
          </a:bodyPr>
          <a:lstStyle>
            <a:lvl1pPr marL="0" indent="0" algn="l">
              <a:lnSpc>
                <a:spcPct val="100000"/>
              </a:lnSpc>
              <a:spcBef>
                <a:spcPts val="0"/>
              </a:spcBef>
              <a:buNone/>
              <a:defRPr lang="en-US" sz="2400" b="1" i="0" kern="1200" dirty="0">
                <a:solidFill>
                  <a:srgbClr val="EC7C69"/>
                </a:solidFill>
                <a:latin typeface="+mn-lt"/>
                <a:ea typeface="+mn-ea"/>
                <a:cs typeface="+mn-cs"/>
              </a:defRPr>
            </a:lvl1pPr>
          </a:lstStyle>
          <a:p>
            <a:pPr lvl="0"/>
            <a:r>
              <a:rPr lang="en-US" dirty="0"/>
              <a:t>Sub-Heading</a:t>
            </a:r>
          </a:p>
        </p:txBody>
      </p:sp>
    </p:spTree>
    <p:extLst>
      <p:ext uri="{BB962C8B-B14F-4D97-AF65-F5344CB8AC3E}">
        <p14:creationId xmlns:p14="http://schemas.microsoft.com/office/powerpoint/2010/main" val="2905739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ext + Device 04">
    <p:spTree>
      <p:nvGrpSpPr>
        <p:cNvPr id="1" name=""/>
        <p:cNvGrpSpPr/>
        <p:nvPr/>
      </p:nvGrpSpPr>
      <p:grpSpPr>
        <a:xfrm>
          <a:off x="0" y="0"/>
          <a:ext cx="0" cy="0"/>
          <a:chOff x="0" y="0"/>
          <a:chExt cx="0" cy="0"/>
        </a:xfrm>
      </p:grpSpPr>
      <p:pic>
        <p:nvPicPr>
          <p:cNvPr id="5" name="Graphic 106">
            <a:extLst>
              <a:ext uri="{FF2B5EF4-FFF2-40B4-BE49-F238E27FC236}">
                <a16:creationId xmlns:a16="http://schemas.microsoft.com/office/drawing/2014/main" id="{32DC14AD-82AA-2CF8-9D15-33E7E705BB24}"/>
              </a:ext>
            </a:extLst>
          </p:cNvPr>
          <p:cNvPicPr>
            <a:picLocks noChangeAspect="1"/>
          </p:cNvPicPr>
          <p:nvPr userDrawn="1"/>
        </p:nvPicPr>
        <p:blipFill>
          <a:blip r:embed="rId2"/>
          <a:stretch>
            <a:fillRect/>
          </a:stretch>
        </p:blipFill>
        <p:spPr>
          <a:xfrm rot="16200000">
            <a:off x="7299606" y="-200345"/>
            <a:ext cx="4043074" cy="5741714"/>
          </a:xfrm>
          <a:custGeom>
            <a:avLst/>
            <a:gdLst>
              <a:gd name="connsiteX0" fmla="*/ 485 w 1756089"/>
              <a:gd name="connsiteY0" fmla="*/ 268 h 2493884"/>
              <a:gd name="connsiteX1" fmla="*/ 1756574 w 1756089"/>
              <a:gd name="connsiteY1" fmla="*/ 268 h 2493884"/>
              <a:gd name="connsiteX2" fmla="*/ 1756574 w 1756089"/>
              <a:gd name="connsiteY2" fmla="*/ 2494153 h 2493884"/>
              <a:gd name="connsiteX3" fmla="*/ 485 w 1756089"/>
              <a:gd name="connsiteY3" fmla="*/ 2494153 h 2493884"/>
            </a:gdLst>
            <a:ahLst/>
            <a:cxnLst>
              <a:cxn ang="0">
                <a:pos x="connsiteX0" y="connsiteY0"/>
              </a:cxn>
              <a:cxn ang="0">
                <a:pos x="connsiteX1" y="connsiteY1"/>
              </a:cxn>
              <a:cxn ang="0">
                <a:pos x="connsiteX2" y="connsiteY2"/>
              </a:cxn>
              <a:cxn ang="0">
                <a:pos x="connsiteX3" y="connsiteY3"/>
              </a:cxn>
            </a:cxnLst>
            <a:rect l="l" t="t" r="r" b="b"/>
            <a:pathLst>
              <a:path w="1756089" h="2493884">
                <a:moveTo>
                  <a:pt x="485" y="268"/>
                </a:moveTo>
                <a:lnTo>
                  <a:pt x="1756574" y="268"/>
                </a:lnTo>
                <a:lnTo>
                  <a:pt x="1756574" y="2494153"/>
                </a:lnTo>
                <a:lnTo>
                  <a:pt x="485" y="2494153"/>
                </a:lnTo>
                <a:close/>
              </a:path>
            </a:pathLst>
          </a:custGeom>
        </p:spPr>
      </p:pic>
      <p:sp>
        <p:nvSpPr>
          <p:cNvPr id="6" name="Picture Placeholder 112">
            <a:extLst>
              <a:ext uri="{FF2B5EF4-FFF2-40B4-BE49-F238E27FC236}">
                <a16:creationId xmlns:a16="http://schemas.microsoft.com/office/drawing/2014/main" id="{79B22CC8-2DAF-65D6-7B92-F6CDB8F52306}"/>
              </a:ext>
            </a:extLst>
          </p:cNvPr>
          <p:cNvSpPr>
            <a:spLocks noGrp="1"/>
          </p:cNvSpPr>
          <p:nvPr>
            <p:ph type="pic" sz="quarter" idx="20"/>
          </p:nvPr>
        </p:nvSpPr>
        <p:spPr>
          <a:xfrm>
            <a:off x="7143400" y="1219242"/>
            <a:ext cx="3918486" cy="2209758"/>
          </a:xfrm>
          <a:custGeom>
            <a:avLst/>
            <a:gdLst>
              <a:gd name="connsiteX0" fmla="*/ 0 w 2981385"/>
              <a:gd name="connsiteY0" fmla="*/ 0 h 1681297"/>
              <a:gd name="connsiteX1" fmla="*/ 2981385 w 2981385"/>
              <a:gd name="connsiteY1" fmla="*/ 0 h 1681297"/>
              <a:gd name="connsiteX2" fmla="*/ 2981385 w 2981385"/>
              <a:gd name="connsiteY2" fmla="*/ 1042963 h 1681297"/>
              <a:gd name="connsiteX3" fmla="*/ 2903109 w 2981385"/>
              <a:gd name="connsiteY3" fmla="*/ 1014846 h 1681297"/>
              <a:gd name="connsiteX4" fmla="*/ 2812268 w 2981385"/>
              <a:gd name="connsiteY4" fmla="*/ 920940 h 1681297"/>
              <a:gd name="connsiteX5" fmla="*/ 2796591 w 2981385"/>
              <a:gd name="connsiteY5" fmla="*/ 817700 h 1681297"/>
              <a:gd name="connsiteX6" fmla="*/ 2546198 w 2981385"/>
              <a:gd name="connsiteY6" fmla="*/ 514202 h 1681297"/>
              <a:gd name="connsiteX7" fmla="*/ 2327045 w 2981385"/>
              <a:gd name="connsiteY7" fmla="*/ 798918 h 1681297"/>
              <a:gd name="connsiteX8" fmla="*/ 2339610 w 2981385"/>
              <a:gd name="connsiteY8" fmla="*/ 1121198 h 1681297"/>
              <a:gd name="connsiteX9" fmla="*/ 2471145 w 2981385"/>
              <a:gd name="connsiteY9" fmla="*/ 1365241 h 1681297"/>
              <a:gd name="connsiteX10" fmla="*/ 2712200 w 2981385"/>
              <a:gd name="connsiteY10" fmla="*/ 1646846 h 1681297"/>
              <a:gd name="connsiteX11" fmla="*/ 2679844 w 2981385"/>
              <a:gd name="connsiteY11" fmla="*/ 1681297 h 1681297"/>
              <a:gd name="connsiteX12" fmla="*/ 0 w 2981385"/>
              <a:gd name="connsiteY12" fmla="*/ 1681297 h 168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81385" h="1681297">
                <a:moveTo>
                  <a:pt x="0" y="0"/>
                </a:moveTo>
                <a:lnTo>
                  <a:pt x="2981385" y="0"/>
                </a:lnTo>
                <a:lnTo>
                  <a:pt x="2981385" y="1042963"/>
                </a:lnTo>
                <a:cubicBezTo>
                  <a:pt x="2962594" y="1030515"/>
                  <a:pt x="2903109" y="1014846"/>
                  <a:pt x="2903109" y="1014846"/>
                </a:cubicBezTo>
                <a:cubicBezTo>
                  <a:pt x="2874868" y="970950"/>
                  <a:pt x="2812268" y="920940"/>
                  <a:pt x="2812268" y="920940"/>
                </a:cubicBezTo>
                <a:cubicBezTo>
                  <a:pt x="2815381" y="880266"/>
                  <a:pt x="2796591" y="817700"/>
                  <a:pt x="2796591" y="817700"/>
                </a:cubicBezTo>
                <a:cubicBezTo>
                  <a:pt x="2718427" y="586213"/>
                  <a:pt x="2546198" y="514202"/>
                  <a:pt x="2546198" y="514202"/>
                </a:cubicBezTo>
                <a:cubicBezTo>
                  <a:pt x="2360401" y="450523"/>
                  <a:pt x="2295691" y="698790"/>
                  <a:pt x="2327045" y="798918"/>
                </a:cubicBezTo>
                <a:cubicBezTo>
                  <a:pt x="2358401" y="899048"/>
                  <a:pt x="2330270" y="1021070"/>
                  <a:pt x="2339610" y="1121198"/>
                </a:cubicBezTo>
                <a:cubicBezTo>
                  <a:pt x="2349061" y="1221326"/>
                  <a:pt x="2471145" y="1365241"/>
                  <a:pt x="2471145" y="1365241"/>
                </a:cubicBezTo>
                <a:lnTo>
                  <a:pt x="2712200" y="1646846"/>
                </a:lnTo>
                <a:lnTo>
                  <a:pt x="2679844" y="1681297"/>
                </a:lnTo>
                <a:lnTo>
                  <a:pt x="0" y="1681297"/>
                </a:lnTo>
                <a:close/>
              </a:path>
            </a:pathLst>
          </a:custGeom>
          <a:solidFill>
            <a:schemeClr val="bg1">
              <a:lumMod val="95000"/>
            </a:schemeClr>
          </a:solidFill>
        </p:spPr>
        <p:txBody>
          <a:bodyPr wrap="square">
            <a:noAutofit/>
          </a:bodyPr>
          <a:lstStyle>
            <a:lvl1pPr marL="0" indent="0" algn="ctr">
              <a:buNone/>
              <a:defRPr sz="1600">
                <a:solidFill>
                  <a:schemeClr val="bg1">
                    <a:lumMod val="95000"/>
                  </a:schemeClr>
                </a:solidFill>
              </a:defRPr>
            </a:lvl1pPr>
          </a:lstStyle>
          <a:p>
            <a:endParaRPr lang="en-US" dirty="0"/>
          </a:p>
          <a:p>
            <a:r>
              <a:rPr lang="en-US" dirty="0"/>
              <a:t>Click to add photo </a:t>
            </a:r>
          </a:p>
        </p:txBody>
      </p:sp>
      <p:sp>
        <p:nvSpPr>
          <p:cNvPr id="7" name="Slide Number Placeholder 5">
            <a:extLst>
              <a:ext uri="{FF2B5EF4-FFF2-40B4-BE49-F238E27FC236}">
                <a16:creationId xmlns:a16="http://schemas.microsoft.com/office/drawing/2014/main" id="{2A37C2A4-2B3F-1B9C-F7C3-0DC3E394D7E1}"/>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8" name="Text Placeholder 17">
            <a:extLst>
              <a:ext uri="{FF2B5EF4-FFF2-40B4-BE49-F238E27FC236}">
                <a16:creationId xmlns:a16="http://schemas.microsoft.com/office/drawing/2014/main" id="{FA3A7B1A-82F0-193D-CCDC-5C96249A34BD}"/>
              </a:ext>
            </a:extLst>
          </p:cNvPr>
          <p:cNvSpPr>
            <a:spLocks noGrp="1"/>
          </p:cNvSpPr>
          <p:nvPr>
            <p:ph type="body" sz="quarter" idx="18" hasCustomPrompt="1"/>
          </p:nvPr>
        </p:nvSpPr>
        <p:spPr>
          <a:xfrm>
            <a:off x="788657" y="2396438"/>
            <a:ext cx="4726115" cy="3499183"/>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9" name="Text Placeholder 23">
            <a:extLst>
              <a:ext uri="{FF2B5EF4-FFF2-40B4-BE49-F238E27FC236}">
                <a16:creationId xmlns:a16="http://schemas.microsoft.com/office/drawing/2014/main" id="{71A8E9F8-516B-15D5-81F8-F961C5CA1B45}"/>
              </a:ext>
            </a:extLst>
          </p:cNvPr>
          <p:cNvSpPr>
            <a:spLocks noGrp="1"/>
          </p:cNvSpPr>
          <p:nvPr>
            <p:ph type="body" sz="quarter" idx="16" hasCustomPrompt="1"/>
          </p:nvPr>
        </p:nvSpPr>
        <p:spPr>
          <a:xfrm>
            <a:off x="788657" y="761603"/>
            <a:ext cx="4726115" cy="803654"/>
          </a:xfrm>
          <a:prstGeom prst="rect">
            <a:avLst/>
          </a:prstGeom>
        </p:spPr>
        <p:txBody>
          <a:bodyPr>
            <a:noAutofit/>
          </a:bodyPr>
          <a:lstStyle>
            <a:lvl1pPr marL="0" indent="0" algn="l">
              <a:lnSpc>
                <a:spcPct val="100000"/>
              </a:lnSpc>
              <a:spcBef>
                <a:spcPts val="0"/>
              </a:spcBef>
              <a:buNone/>
              <a:defRPr lang="en-US" sz="2800" b="1" i="0" kern="1200" dirty="0">
                <a:solidFill>
                  <a:srgbClr val="459597"/>
                </a:solidFill>
                <a:latin typeface="+mn-lt"/>
                <a:ea typeface="+mn-ea"/>
                <a:cs typeface="+mn-cs"/>
              </a:defRPr>
            </a:lvl1pPr>
          </a:lstStyle>
          <a:p>
            <a:pPr marL="0" lvl="0" indent="0" algn="l" defTabSz="914400" rtl="0" eaLnBrk="1" latinLnBrk="0" hangingPunct="1">
              <a:lnSpc>
                <a:spcPct val="100000"/>
              </a:lnSpc>
              <a:spcBef>
                <a:spcPts val="0"/>
              </a:spcBef>
              <a:buFont typeface="Arial" panose="020B0604020202020204" pitchFamily="34" charset="0"/>
              <a:buNone/>
            </a:pPr>
            <a:r>
              <a:rPr lang="en-US" dirty="0"/>
              <a:t>Heading</a:t>
            </a:r>
          </a:p>
        </p:txBody>
      </p:sp>
      <p:sp>
        <p:nvSpPr>
          <p:cNvPr id="10" name="Text Placeholder 23">
            <a:extLst>
              <a:ext uri="{FF2B5EF4-FFF2-40B4-BE49-F238E27FC236}">
                <a16:creationId xmlns:a16="http://schemas.microsoft.com/office/drawing/2014/main" id="{D721C18E-EFB9-9B0B-67DA-A6787F1111A6}"/>
              </a:ext>
            </a:extLst>
          </p:cNvPr>
          <p:cNvSpPr>
            <a:spLocks noGrp="1"/>
          </p:cNvSpPr>
          <p:nvPr>
            <p:ph type="body" sz="quarter" idx="21" hasCustomPrompt="1"/>
          </p:nvPr>
        </p:nvSpPr>
        <p:spPr>
          <a:xfrm>
            <a:off x="774803" y="1579021"/>
            <a:ext cx="4726115" cy="803654"/>
          </a:xfrm>
          <a:prstGeom prst="rect">
            <a:avLst/>
          </a:prstGeom>
        </p:spPr>
        <p:txBody>
          <a:bodyPr>
            <a:noAutofit/>
          </a:bodyPr>
          <a:lstStyle>
            <a:lvl1pPr marL="0" indent="0" algn="l">
              <a:lnSpc>
                <a:spcPct val="100000"/>
              </a:lnSpc>
              <a:spcBef>
                <a:spcPts val="0"/>
              </a:spcBef>
              <a:buNone/>
              <a:defRPr lang="en-US" sz="2400" b="1" i="0" kern="1200" dirty="0">
                <a:solidFill>
                  <a:srgbClr val="EC7C69"/>
                </a:solidFill>
                <a:latin typeface="+mn-lt"/>
                <a:ea typeface="+mn-ea"/>
                <a:cs typeface="+mn-cs"/>
              </a:defRPr>
            </a:lvl1pPr>
          </a:lstStyle>
          <a:p>
            <a:pPr lvl="0"/>
            <a:r>
              <a:rPr lang="en-US" dirty="0"/>
              <a:t>Sub-Heading</a:t>
            </a:r>
          </a:p>
        </p:txBody>
      </p:sp>
    </p:spTree>
    <p:extLst>
      <p:ext uri="{BB962C8B-B14F-4D97-AF65-F5344CB8AC3E}">
        <p14:creationId xmlns:p14="http://schemas.microsoft.com/office/powerpoint/2010/main" val="138781307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Gallery 01">
    <p:spTree>
      <p:nvGrpSpPr>
        <p:cNvPr id="1" name=""/>
        <p:cNvGrpSpPr/>
        <p:nvPr/>
      </p:nvGrpSpPr>
      <p:grpSpPr>
        <a:xfrm>
          <a:off x="0" y="0"/>
          <a:ext cx="0" cy="0"/>
          <a:chOff x="0" y="0"/>
          <a:chExt cx="0" cy="0"/>
        </a:xfrm>
      </p:grpSpPr>
      <p:sp>
        <p:nvSpPr>
          <p:cNvPr id="30" name="object 3">
            <a:extLst>
              <a:ext uri="{FF2B5EF4-FFF2-40B4-BE49-F238E27FC236}">
                <a16:creationId xmlns:a16="http://schemas.microsoft.com/office/drawing/2014/main" id="{F8A3C61E-F16A-DA4C-1484-C7ECE9A5A563}"/>
              </a:ext>
            </a:extLst>
          </p:cNvPr>
          <p:cNvSpPr/>
          <p:nvPr userDrawn="1"/>
        </p:nvSpPr>
        <p:spPr>
          <a:xfrm rot="16200000">
            <a:off x="10033910" y="5162573"/>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4" name="Rectangle 3">
            <a:extLst>
              <a:ext uri="{FF2B5EF4-FFF2-40B4-BE49-F238E27FC236}">
                <a16:creationId xmlns:a16="http://schemas.microsoft.com/office/drawing/2014/main" id="{998B6F3B-D4DE-7571-F558-B4CAEC7A80FC}"/>
              </a:ext>
            </a:extLst>
          </p:cNvPr>
          <p:cNvSpPr/>
          <p:nvPr userDrawn="1"/>
        </p:nvSpPr>
        <p:spPr>
          <a:xfrm>
            <a:off x="11527914" y="0"/>
            <a:ext cx="654339" cy="2775858"/>
          </a:xfrm>
          <a:prstGeom prst="rect">
            <a:avLst/>
          </a:prstGeom>
          <a:solidFill>
            <a:srgbClr val="4595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7E192C22-59B9-AF23-83F5-F9BFCDF0A492}"/>
              </a:ext>
            </a:extLst>
          </p:cNvPr>
          <p:cNvSpPr/>
          <p:nvPr userDrawn="1"/>
        </p:nvSpPr>
        <p:spPr>
          <a:xfrm>
            <a:off x="11746015" y="4082142"/>
            <a:ext cx="445985" cy="277585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icture Placeholder 12">
            <a:extLst>
              <a:ext uri="{FF2B5EF4-FFF2-40B4-BE49-F238E27FC236}">
                <a16:creationId xmlns:a16="http://schemas.microsoft.com/office/drawing/2014/main" id="{D6062D08-5165-13A4-F06B-918E2086020E}"/>
              </a:ext>
            </a:extLst>
          </p:cNvPr>
          <p:cNvSpPr>
            <a:spLocks noGrp="1"/>
          </p:cNvSpPr>
          <p:nvPr>
            <p:ph type="pic" sz="quarter" idx="73"/>
          </p:nvPr>
        </p:nvSpPr>
        <p:spPr>
          <a:xfrm>
            <a:off x="-1" y="-1"/>
            <a:ext cx="5694219" cy="3342069"/>
          </a:xfrm>
          <a:prstGeom prst="rect">
            <a:avLst/>
          </a:prstGeom>
          <a:solidFill>
            <a:schemeClr val="bg1">
              <a:lumMod val="95000"/>
            </a:schemeClr>
          </a:solidFill>
        </p:spPr>
        <p:txBody>
          <a:bodyPr/>
          <a:lstStyle/>
          <a:p>
            <a:endParaRPr lang="en-GB"/>
          </a:p>
        </p:txBody>
      </p:sp>
      <p:sp>
        <p:nvSpPr>
          <p:cNvPr id="8" name="Text Placeholder 32">
            <a:extLst>
              <a:ext uri="{FF2B5EF4-FFF2-40B4-BE49-F238E27FC236}">
                <a16:creationId xmlns:a16="http://schemas.microsoft.com/office/drawing/2014/main" id="{799CDBB0-57E0-3E36-5DF9-8E58EB2F49C1}"/>
              </a:ext>
            </a:extLst>
          </p:cNvPr>
          <p:cNvSpPr>
            <a:spLocks noGrp="1"/>
          </p:cNvSpPr>
          <p:nvPr>
            <p:ph type="body" sz="quarter" idx="42" hasCustomPrompt="1"/>
          </p:nvPr>
        </p:nvSpPr>
        <p:spPr>
          <a:xfrm rot="16200000">
            <a:off x="10498245" y="1161700"/>
            <a:ext cx="2775858" cy="452458"/>
          </a:xfrm>
          <a:prstGeom prst="rect">
            <a:avLst/>
          </a:prstGeom>
        </p:spPr>
        <p:txBody>
          <a:bodyPr anchor="t">
            <a:noAutofit/>
          </a:bodyPr>
          <a:lstStyle>
            <a:lvl1pPr marL="0" indent="0" algn="l">
              <a:lnSpc>
                <a:spcPct val="100000"/>
              </a:lnSpc>
              <a:spcBef>
                <a:spcPts val="0"/>
              </a:spcBef>
              <a:buNone/>
              <a:defRPr sz="2600" b="1" i="0" kern="1700" spc="0" baseline="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COUNTRY</a:t>
            </a:r>
            <a:endParaRPr lang="en-US" dirty="0"/>
          </a:p>
        </p:txBody>
      </p:sp>
      <p:sp>
        <p:nvSpPr>
          <p:cNvPr id="14" name="Picture Placeholder 12">
            <a:extLst>
              <a:ext uri="{FF2B5EF4-FFF2-40B4-BE49-F238E27FC236}">
                <a16:creationId xmlns:a16="http://schemas.microsoft.com/office/drawing/2014/main" id="{1FF4E48B-21C2-D02C-412F-20993FD30A5A}"/>
              </a:ext>
            </a:extLst>
          </p:cNvPr>
          <p:cNvSpPr>
            <a:spLocks noGrp="1"/>
          </p:cNvSpPr>
          <p:nvPr>
            <p:ph type="pic" sz="quarter" idx="74"/>
          </p:nvPr>
        </p:nvSpPr>
        <p:spPr>
          <a:xfrm>
            <a:off x="5832763" y="-1"/>
            <a:ext cx="5694219" cy="3342069"/>
          </a:xfrm>
          <a:prstGeom prst="rect">
            <a:avLst/>
          </a:prstGeom>
          <a:solidFill>
            <a:schemeClr val="bg1">
              <a:lumMod val="95000"/>
            </a:schemeClr>
          </a:solidFill>
        </p:spPr>
        <p:txBody>
          <a:bodyPr/>
          <a:lstStyle/>
          <a:p>
            <a:endParaRPr lang="en-GB"/>
          </a:p>
        </p:txBody>
      </p:sp>
      <p:sp>
        <p:nvSpPr>
          <p:cNvPr id="27" name="Picture Placeholder 12">
            <a:extLst>
              <a:ext uri="{FF2B5EF4-FFF2-40B4-BE49-F238E27FC236}">
                <a16:creationId xmlns:a16="http://schemas.microsoft.com/office/drawing/2014/main" id="{8C5546BD-3250-E6BA-FD6B-560D835D63EA}"/>
              </a:ext>
            </a:extLst>
          </p:cNvPr>
          <p:cNvSpPr>
            <a:spLocks noGrp="1"/>
          </p:cNvSpPr>
          <p:nvPr>
            <p:ph type="pic" sz="quarter" idx="75"/>
          </p:nvPr>
        </p:nvSpPr>
        <p:spPr>
          <a:xfrm>
            <a:off x="-1" y="3526971"/>
            <a:ext cx="5694219" cy="3342069"/>
          </a:xfrm>
          <a:prstGeom prst="rect">
            <a:avLst/>
          </a:prstGeom>
          <a:solidFill>
            <a:schemeClr val="bg1">
              <a:lumMod val="95000"/>
            </a:schemeClr>
          </a:solidFill>
        </p:spPr>
        <p:txBody>
          <a:bodyPr/>
          <a:lstStyle/>
          <a:p>
            <a:endParaRPr lang="en-GB"/>
          </a:p>
        </p:txBody>
      </p:sp>
      <p:sp>
        <p:nvSpPr>
          <p:cNvPr id="29" name="Freeform 28">
            <a:extLst>
              <a:ext uri="{FF2B5EF4-FFF2-40B4-BE49-F238E27FC236}">
                <a16:creationId xmlns:a16="http://schemas.microsoft.com/office/drawing/2014/main" id="{EB20269D-D790-E5FA-6398-700750D43B63}"/>
              </a:ext>
            </a:extLst>
          </p:cNvPr>
          <p:cNvSpPr>
            <a:spLocks noGrp="1"/>
          </p:cNvSpPr>
          <p:nvPr>
            <p:ph type="pic" sz="quarter" idx="76"/>
          </p:nvPr>
        </p:nvSpPr>
        <p:spPr>
          <a:xfrm>
            <a:off x="5832763" y="3526971"/>
            <a:ext cx="5694219" cy="3342069"/>
          </a:xfrm>
          <a:custGeom>
            <a:avLst/>
            <a:gdLst>
              <a:gd name="connsiteX0" fmla="*/ 0 w 5694219"/>
              <a:gd name="connsiteY0" fmla="*/ 0 h 3342069"/>
              <a:gd name="connsiteX1" fmla="*/ 5694219 w 5694219"/>
              <a:gd name="connsiteY1" fmla="*/ 0 h 3342069"/>
              <a:gd name="connsiteX2" fmla="*/ 5694219 w 5694219"/>
              <a:gd name="connsiteY2" fmla="*/ 382001 h 3342069"/>
              <a:gd name="connsiteX3" fmla="*/ 5454783 w 5694219"/>
              <a:gd name="connsiteY3" fmla="*/ 382001 h 3342069"/>
              <a:gd name="connsiteX4" fmla="*/ 5454783 w 5694219"/>
              <a:gd name="connsiteY4" fmla="*/ 3341697 h 3342069"/>
              <a:gd name="connsiteX5" fmla="*/ 5694219 w 5694219"/>
              <a:gd name="connsiteY5" fmla="*/ 3341697 h 3342069"/>
              <a:gd name="connsiteX6" fmla="*/ 5694219 w 5694219"/>
              <a:gd name="connsiteY6" fmla="*/ 3342069 h 3342069"/>
              <a:gd name="connsiteX7" fmla="*/ 0 w 5694219"/>
              <a:gd name="connsiteY7" fmla="*/ 3342069 h 3342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94219" h="3342069">
                <a:moveTo>
                  <a:pt x="0" y="0"/>
                </a:moveTo>
                <a:lnTo>
                  <a:pt x="5694219" y="0"/>
                </a:lnTo>
                <a:lnTo>
                  <a:pt x="5694219" y="382001"/>
                </a:lnTo>
                <a:lnTo>
                  <a:pt x="5454783" y="382001"/>
                </a:lnTo>
                <a:lnTo>
                  <a:pt x="5454783" y="3341697"/>
                </a:lnTo>
                <a:lnTo>
                  <a:pt x="5694219" y="3341697"/>
                </a:lnTo>
                <a:lnTo>
                  <a:pt x="5694219" y="3342069"/>
                </a:lnTo>
                <a:lnTo>
                  <a:pt x="0" y="3342069"/>
                </a:lnTo>
                <a:close/>
              </a:path>
            </a:pathLst>
          </a:custGeom>
          <a:solidFill>
            <a:schemeClr val="bg1">
              <a:lumMod val="95000"/>
            </a:schemeClr>
          </a:solidFill>
        </p:spPr>
        <p:txBody>
          <a:bodyPr wrap="square">
            <a:noAutofit/>
          </a:bodyPr>
          <a:lstStyle/>
          <a:p>
            <a:endParaRPr lang="en-GB"/>
          </a:p>
        </p:txBody>
      </p:sp>
      <p:sp>
        <p:nvSpPr>
          <p:cNvPr id="12" name="Text Placeholder 23">
            <a:extLst>
              <a:ext uri="{FF2B5EF4-FFF2-40B4-BE49-F238E27FC236}">
                <a16:creationId xmlns:a16="http://schemas.microsoft.com/office/drawing/2014/main" id="{597BB42B-9ADC-487E-05C1-5FEA017F325D}"/>
              </a:ext>
            </a:extLst>
          </p:cNvPr>
          <p:cNvSpPr>
            <a:spLocks noGrp="1"/>
          </p:cNvSpPr>
          <p:nvPr>
            <p:ph type="body" sz="quarter" idx="65" hasCustomPrompt="1"/>
          </p:nvPr>
        </p:nvSpPr>
        <p:spPr>
          <a:xfrm rot="16200000">
            <a:off x="10039920" y="5165578"/>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395265968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Gallery 02">
    <p:spTree>
      <p:nvGrpSpPr>
        <p:cNvPr id="1" name=""/>
        <p:cNvGrpSpPr/>
        <p:nvPr/>
      </p:nvGrpSpPr>
      <p:grpSpPr>
        <a:xfrm>
          <a:off x="0" y="0"/>
          <a:ext cx="0" cy="0"/>
          <a:chOff x="0" y="0"/>
          <a:chExt cx="0" cy="0"/>
        </a:xfrm>
      </p:grpSpPr>
      <p:sp>
        <p:nvSpPr>
          <p:cNvPr id="30" name="object 3">
            <a:extLst>
              <a:ext uri="{FF2B5EF4-FFF2-40B4-BE49-F238E27FC236}">
                <a16:creationId xmlns:a16="http://schemas.microsoft.com/office/drawing/2014/main" id="{F8A3C61E-F16A-DA4C-1484-C7ECE9A5A563}"/>
              </a:ext>
            </a:extLst>
          </p:cNvPr>
          <p:cNvSpPr/>
          <p:nvPr userDrawn="1"/>
        </p:nvSpPr>
        <p:spPr>
          <a:xfrm rot="16200000">
            <a:off x="10033910" y="5162573"/>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4" name="Rectangle 3">
            <a:extLst>
              <a:ext uri="{FF2B5EF4-FFF2-40B4-BE49-F238E27FC236}">
                <a16:creationId xmlns:a16="http://schemas.microsoft.com/office/drawing/2014/main" id="{998B6F3B-D4DE-7571-F558-B4CAEC7A80FC}"/>
              </a:ext>
            </a:extLst>
          </p:cNvPr>
          <p:cNvSpPr/>
          <p:nvPr userDrawn="1"/>
        </p:nvSpPr>
        <p:spPr>
          <a:xfrm>
            <a:off x="11527914" y="0"/>
            <a:ext cx="654339" cy="2775858"/>
          </a:xfrm>
          <a:prstGeom prst="rect">
            <a:avLst/>
          </a:prstGeom>
          <a:solidFill>
            <a:srgbClr val="4595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7E192C22-59B9-AF23-83F5-F9BFCDF0A492}"/>
              </a:ext>
            </a:extLst>
          </p:cNvPr>
          <p:cNvSpPr/>
          <p:nvPr userDrawn="1"/>
        </p:nvSpPr>
        <p:spPr>
          <a:xfrm>
            <a:off x="11731625" y="4082142"/>
            <a:ext cx="460375" cy="277585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icture Placeholder 12">
            <a:extLst>
              <a:ext uri="{FF2B5EF4-FFF2-40B4-BE49-F238E27FC236}">
                <a16:creationId xmlns:a16="http://schemas.microsoft.com/office/drawing/2014/main" id="{D6062D08-5165-13A4-F06B-918E2086020E}"/>
              </a:ext>
            </a:extLst>
          </p:cNvPr>
          <p:cNvSpPr>
            <a:spLocks noGrp="1"/>
          </p:cNvSpPr>
          <p:nvPr>
            <p:ph type="pic" sz="quarter" idx="73"/>
          </p:nvPr>
        </p:nvSpPr>
        <p:spPr>
          <a:xfrm>
            <a:off x="-1" y="-1"/>
            <a:ext cx="11526983" cy="3342069"/>
          </a:xfrm>
          <a:prstGeom prst="rect">
            <a:avLst/>
          </a:prstGeom>
          <a:solidFill>
            <a:schemeClr val="bg1">
              <a:lumMod val="95000"/>
            </a:schemeClr>
          </a:solidFill>
        </p:spPr>
        <p:txBody>
          <a:bodyPr/>
          <a:lstStyle/>
          <a:p>
            <a:endParaRPr lang="en-GB"/>
          </a:p>
        </p:txBody>
      </p:sp>
      <p:sp>
        <p:nvSpPr>
          <p:cNvPr id="8" name="Text Placeholder 32">
            <a:extLst>
              <a:ext uri="{FF2B5EF4-FFF2-40B4-BE49-F238E27FC236}">
                <a16:creationId xmlns:a16="http://schemas.microsoft.com/office/drawing/2014/main" id="{799CDBB0-57E0-3E36-5DF9-8E58EB2F49C1}"/>
              </a:ext>
            </a:extLst>
          </p:cNvPr>
          <p:cNvSpPr>
            <a:spLocks noGrp="1"/>
          </p:cNvSpPr>
          <p:nvPr>
            <p:ph type="body" sz="quarter" idx="42" hasCustomPrompt="1"/>
          </p:nvPr>
        </p:nvSpPr>
        <p:spPr>
          <a:xfrm rot="16200000">
            <a:off x="10498245" y="1161700"/>
            <a:ext cx="2775858" cy="452458"/>
          </a:xfrm>
          <a:prstGeom prst="rect">
            <a:avLst/>
          </a:prstGeom>
        </p:spPr>
        <p:txBody>
          <a:bodyPr anchor="t">
            <a:noAutofit/>
          </a:bodyPr>
          <a:lstStyle>
            <a:lvl1pPr marL="0" indent="0" algn="l">
              <a:lnSpc>
                <a:spcPct val="100000"/>
              </a:lnSpc>
              <a:spcBef>
                <a:spcPts val="0"/>
              </a:spcBef>
              <a:buNone/>
              <a:defRPr sz="2600" b="1" i="0" kern="1700" spc="0" baseline="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COUNTRY</a:t>
            </a:r>
            <a:endParaRPr lang="en-US" dirty="0"/>
          </a:p>
        </p:txBody>
      </p:sp>
      <p:sp>
        <p:nvSpPr>
          <p:cNvPr id="27" name="Picture Placeholder 12">
            <a:extLst>
              <a:ext uri="{FF2B5EF4-FFF2-40B4-BE49-F238E27FC236}">
                <a16:creationId xmlns:a16="http://schemas.microsoft.com/office/drawing/2014/main" id="{8C5546BD-3250-E6BA-FD6B-560D835D63EA}"/>
              </a:ext>
            </a:extLst>
          </p:cNvPr>
          <p:cNvSpPr>
            <a:spLocks noGrp="1"/>
          </p:cNvSpPr>
          <p:nvPr>
            <p:ph type="pic" sz="quarter" idx="75"/>
          </p:nvPr>
        </p:nvSpPr>
        <p:spPr>
          <a:xfrm>
            <a:off x="-1" y="3526971"/>
            <a:ext cx="5694219" cy="3342069"/>
          </a:xfrm>
          <a:prstGeom prst="rect">
            <a:avLst/>
          </a:prstGeom>
          <a:solidFill>
            <a:schemeClr val="bg1">
              <a:lumMod val="95000"/>
            </a:schemeClr>
          </a:solidFill>
        </p:spPr>
        <p:txBody>
          <a:bodyPr/>
          <a:lstStyle/>
          <a:p>
            <a:endParaRPr lang="en-GB"/>
          </a:p>
        </p:txBody>
      </p:sp>
      <p:sp>
        <p:nvSpPr>
          <p:cNvPr id="29" name="Picture Placeholder 28">
            <a:extLst>
              <a:ext uri="{FF2B5EF4-FFF2-40B4-BE49-F238E27FC236}">
                <a16:creationId xmlns:a16="http://schemas.microsoft.com/office/drawing/2014/main" id="{EB20269D-D790-E5FA-6398-700750D43B63}"/>
              </a:ext>
            </a:extLst>
          </p:cNvPr>
          <p:cNvSpPr>
            <a:spLocks noGrp="1"/>
          </p:cNvSpPr>
          <p:nvPr>
            <p:ph type="pic" sz="quarter" idx="76"/>
          </p:nvPr>
        </p:nvSpPr>
        <p:spPr>
          <a:xfrm>
            <a:off x="5832763" y="3526971"/>
            <a:ext cx="5694219" cy="3342069"/>
          </a:xfrm>
          <a:custGeom>
            <a:avLst/>
            <a:gdLst>
              <a:gd name="connsiteX0" fmla="*/ 0 w 5694219"/>
              <a:gd name="connsiteY0" fmla="*/ 0 h 3342069"/>
              <a:gd name="connsiteX1" fmla="*/ 5694219 w 5694219"/>
              <a:gd name="connsiteY1" fmla="*/ 0 h 3342069"/>
              <a:gd name="connsiteX2" fmla="*/ 5694219 w 5694219"/>
              <a:gd name="connsiteY2" fmla="*/ 382001 h 3342069"/>
              <a:gd name="connsiteX3" fmla="*/ 5454783 w 5694219"/>
              <a:gd name="connsiteY3" fmla="*/ 382001 h 3342069"/>
              <a:gd name="connsiteX4" fmla="*/ 5454783 w 5694219"/>
              <a:gd name="connsiteY4" fmla="*/ 3341697 h 3342069"/>
              <a:gd name="connsiteX5" fmla="*/ 5694219 w 5694219"/>
              <a:gd name="connsiteY5" fmla="*/ 3341697 h 3342069"/>
              <a:gd name="connsiteX6" fmla="*/ 5694219 w 5694219"/>
              <a:gd name="connsiteY6" fmla="*/ 3342069 h 3342069"/>
              <a:gd name="connsiteX7" fmla="*/ 0 w 5694219"/>
              <a:gd name="connsiteY7" fmla="*/ 3342069 h 3342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94219" h="3342069">
                <a:moveTo>
                  <a:pt x="0" y="0"/>
                </a:moveTo>
                <a:lnTo>
                  <a:pt x="5694219" y="0"/>
                </a:lnTo>
                <a:lnTo>
                  <a:pt x="5694219" y="382001"/>
                </a:lnTo>
                <a:lnTo>
                  <a:pt x="5454783" y="382001"/>
                </a:lnTo>
                <a:lnTo>
                  <a:pt x="5454783" y="3341697"/>
                </a:lnTo>
                <a:lnTo>
                  <a:pt x="5694219" y="3341697"/>
                </a:lnTo>
                <a:lnTo>
                  <a:pt x="5694219" y="3342069"/>
                </a:lnTo>
                <a:lnTo>
                  <a:pt x="0" y="3342069"/>
                </a:lnTo>
                <a:close/>
              </a:path>
            </a:pathLst>
          </a:custGeom>
          <a:solidFill>
            <a:schemeClr val="bg1">
              <a:lumMod val="95000"/>
            </a:schemeClr>
          </a:solidFill>
        </p:spPr>
        <p:txBody>
          <a:bodyPr wrap="square">
            <a:noAutofit/>
          </a:bodyPr>
          <a:lstStyle/>
          <a:p>
            <a:endParaRPr lang="en-GB"/>
          </a:p>
        </p:txBody>
      </p:sp>
      <p:sp>
        <p:nvSpPr>
          <p:cNvPr id="12" name="Text Placeholder 23">
            <a:extLst>
              <a:ext uri="{FF2B5EF4-FFF2-40B4-BE49-F238E27FC236}">
                <a16:creationId xmlns:a16="http://schemas.microsoft.com/office/drawing/2014/main" id="{597BB42B-9ADC-487E-05C1-5FEA017F325D}"/>
              </a:ext>
            </a:extLst>
          </p:cNvPr>
          <p:cNvSpPr>
            <a:spLocks noGrp="1"/>
          </p:cNvSpPr>
          <p:nvPr>
            <p:ph type="body" sz="quarter" idx="65" hasCustomPrompt="1"/>
          </p:nvPr>
        </p:nvSpPr>
        <p:spPr>
          <a:xfrm rot="16200000">
            <a:off x="10039920" y="5165578"/>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208622468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Gallery 03">
    <p:spTree>
      <p:nvGrpSpPr>
        <p:cNvPr id="1" name=""/>
        <p:cNvGrpSpPr/>
        <p:nvPr/>
      </p:nvGrpSpPr>
      <p:grpSpPr>
        <a:xfrm>
          <a:off x="0" y="0"/>
          <a:ext cx="0" cy="0"/>
          <a:chOff x="0" y="0"/>
          <a:chExt cx="0" cy="0"/>
        </a:xfrm>
      </p:grpSpPr>
      <p:sp>
        <p:nvSpPr>
          <p:cNvPr id="3" name="object 3">
            <a:extLst>
              <a:ext uri="{FF2B5EF4-FFF2-40B4-BE49-F238E27FC236}">
                <a16:creationId xmlns:a16="http://schemas.microsoft.com/office/drawing/2014/main" id="{683285E7-580D-481F-9E69-9B07D7743482}"/>
              </a:ext>
            </a:extLst>
          </p:cNvPr>
          <p:cNvSpPr/>
          <p:nvPr userDrawn="1"/>
        </p:nvSpPr>
        <p:spPr>
          <a:xfrm rot="16200000">
            <a:off x="10033910" y="5162573"/>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2" name="Freeform 1">
            <a:extLst>
              <a:ext uri="{FF2B5EF4-FFF2-40B4-BE49-F238E27FC236}">
                <a16:creationId xmlns:a16="http://schemas.microsoft.com/office/drawing/2014/main" id="{61FF9C18-7E4C-4444-EA26-AE03FF1A4F65}"/>
              </a:ext>
            </a:extLst>
          </p:cNvPr>
          <p:cNvSpPr>
            <a:spLocks noGrp="1"/>
          </p:cNvSpPr>
          <p:nvPr>
            <p:ph type="pic" sz="quarter" idx="75"/>
          </p:nvPr>
        </p:nvSpPr>
        <p:spPr>
          <a:xfrm>
            <a:off x="-1" y="3526971"/>
            <a:ext cx="11526983" cy="3342069"/>
          </a:xfrm>
          <a:custGeom>
            <a:avLst/>
            <a:gdLst>
              <a:gd name="connsiteX0" fmla="*/ 0 w 11526983"/>
              <a:gd name="connsiteY0" fmla="*/ 0 h 3342069"/>
              <a:gd name="connsiteX1" fmla="*/ 11526983 w 11526983"/>
              <a:gd name="connsiteY1" fmla="*/ 0 h 3342069"/>
              <a:gd name="connsiteX2" fmla="*/ 11526983 w 11526983"/>
              <a:gd name="connsiteY2" fmla="*/ 382001 h 3342069"/>
              <a:gd name="connsiteX3" fmla="*/ 11287547 w 11526983"/>
              <a:gd name="connsiteY3" fmla="*/ 382001 h 3342069"/>
              <a:gd name="connsiteX4" fmla="*/ 11287547 w 11526983"/>
              <a:gd name="connsiteY4" fmla="*/ 3341697 h 3342069"/>
              <a:gd name="connsiteX5" fmla="*/ 11526983 w 11526983"/>
              <a:gd name="connsiteY5" fmla="*/ 3341697 h 3342069"/>
              <a:gd name="connsiteX6" fmla="*/ 11526983 w 11526983"/>
              <a:gd name="connsiteY6" fmla="*/ 3342069 h 3342069"/>
              <a:gd name="connsiteX7" fmla="*/ 0 w 11526983"/>
              <a:gd name="connsiteY7" fmla="*/ 3342069 h 3342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26983" h="3342069">
                <a:moveTo>
                  <a:pt x="0" y="0"/>
                </a:moveTo>
                <a:lnTo>
                  <a:pt x="11526983" y="0"/>
                </a:lnTo>
                <a:lnTo>
                  <a:pt x="11526983" y="382001"/>
                </a:lnTo>
                <a:lnTo>
                  <a:pt x="11287547" y="382001"/>
                </a:lnTo>
                <a:lnTo>
                  <a:pt x="11287547" y="3341697"/>
                </a:lnTo>
                <a:lnTo>
                  <a:pt x="11526983" y="3341697"/>
                </a:lnTo>
                <a:lnTo>
                  <a:pt x="11526983" y="3342069"/>
                </a:lnTo>
                <a:lnTo>
                  <a:pt x="0" y="3342069"/>
                </a:lnTo>
                <a:close/>
              </a:path>
            </a:pathLst>
          </a:custGeom>
          <a:solidFill>
            <a:schemeClr val="bg1">
              <a:lumMod val="95000"/>
            </a:schemeClr>
          </a:solidFill>
        </p:spPr>
        <p:txBody>
          <a:bodyPr wrap="square">
            <a:noAutofit/>
          </a:bodyPr>
          <a:lstStyle/>
          <a:p>
            <a:endParaRPr lang="en-GB"/>
          </a:p>
        </p:txBody>
      </p:sp>
      <p:sp>
        <p:nvSpPr>
          <p:cNvPr id="4" name="Rectangle 3">
            <a:extLst>
              <a:ext uri="{FF2B5EF4-FFF2-40B4-BE49-F238E27FC236}">
                <a16:creationId xmlns:a16="http://schemas.microsoft.com/office/drawing/2014/main" id="{998B6F3B-D4DE-7571-F558-B4CAEC7A80FC}"/>
              </a:ext>
            </a:extLst>
          </p:cNvPr>
          <p:cNvSpPr/>
          <p:nvPr userDrawn="1"/>
        </p:nvSpPr>
        <p:spPr>
          <a:xfrm>
            <a:off x="11527914" y="0"/>
            <a:ext cx="654339" cy="2775858"/>
          </a:xfrm>
          <a:prstGeom prst="rect">
            <a:avLst/>
          </a:prstGeom>
          <a:solidFill>
            <a:srgbClr val="4595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7E192C22-59B9-AF23-83F5-F9BFCDF0A492}"/>
              </a:ext>
            </a:extLst>
          </p:cNvPr>
          <p:cNvSpPr/>
          <p:nvPr userDrawn="1"/>
        </p:nvSpPr>
        <p:spPr>
          <a:xfrm>
            <a:off x="11746015" y="4082142"/>
            <a:ext cx="445985" cy="277585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icture Placeholder 12">
            <a:extLst>
              <a:ext uri="{FF2B5EF4-FFF2-40B4-BE49-F238E27FC236}">
                <a16:creationId xmlns:a16="http://schemas.microsoft.com/office/drawing/2014/main" id="{D6062D08-5165-13A4-F06B-918E2086020E}"/>
              </a:ext>
            </a:extLst>
          </p:cNvPr>
          <p:cNvSpPr>
            <a:spLocks noGrp="1"/>
          </p:cNvSpPr>
          <p:nvPr>
            <p:ph type="pic" sz="quarter" idx="73"/>
          </p:nvPr>
        </p:nvSpPr>
        <p:spPr>
          <a:xfrm>
            <a:off x="-1" y="-1"/>
            <a:ext cx="11526983" cy="3342069"/>
          </a:xfrm>
          <a:prstGeom prst="rect">
            <a:avLst/>
          </a:prstGeom>
          <a:solidFill>
            <a:schemeClr val="bg1">
              <a:lumMod val="95000"/>
            </a:schemeClr>
          </a:solidFill>
        </p:spPr>
        <p:txBody>
          <a:bodyPr/>
          <a:lstStyle/>
          <a:p>
            <a:endParaRPr lang="en-GB"/>
          </a:p>
        </p:txBody>
      </p:sp>
      <p:sp>
        <p:nvSpPr>
          <p:cNvPr id="8" name="Text Placeholder 32">
            <a:extLst>
              <a:ext uri="{FF2B5EF4-FFF2-40B4-BE49-F238E27FC236}">
                <a16:creationId xmlns:a16="http://schemas.microsoft.com/office/drawing/2014/main" id="{799CDBB0-57E0-3E36-5DF9-8E58EB2F49C1}"/>
              </a:ext>
            </a:extLst>
          </p:cNvPr>
          <p:cNvSpPr>
            <a:spLocks noGrp="1"/>
          </p:cNvSpPr>
          <p:nvPr>
            <p:ph type="body" sz="quarter" idx="42" hasCustomPrompt="1"/>
          </p:nvPr>
        </p:nvSpPr>
        <p:spPr>
          <a:xfrm rot="16200000">
            <a:off x="10498245" y="1161700"/>
            <a:ext cx="2775858" cy="452458"/>
          </a:xfrm>
          <a:prstGeom prst="rect">
            <a:avLst/>
          </a:prstGeom>
        </p:spPr>
        <p:txBody>
          <a:bodyPr anchor="t">
            <a:noAutofit/>
          </a:bodyPr>
          <a:lstStyle>
            <a:lvl1pPr marL="0" indent="0" algn="l">
              <a:lnSpc>
                <a:spcPct val="100000"/>
              </a:lnSpc>
              <a:spcBef>
                <a:spcPts val="0"/>
              </a:spcBef>
              <a:buNone/>
              <a:defRPr sz="2600" b="1" i="0" kern="1700" spc="0" baseline="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COUNTRY</a:t>
            </a:r>
            <a:endParaRPr lang="en-US" dirty="0"/>
          </a:p>
        </p:txBody>
      </p:sp>
      <p:sp>
        <p:nvSpPr>
          <p:cNvPr id="12" name="Text Placeholder 23">
            <a:extLst>
              <a:ext uri="{FF2B5EF4-FFF2-40B4-BE49-F238E27FC236}">
                <a16:creationId xmlns:a16="http://schemas.microsoft.com/office/drawing/2014/main" id="{597BB42B-9ADC-487E-05C1-5FEA017F325D}"/>
              </a:ext>
            </a:extLst>
          </p:cNvPr>
          <p:cNvSpPr>
            <a:spLocks noGrp="1"/>
          </p:cNvSpPr>
          <p:nvPr>
            <p:ph type="body" sz="quarter" idx="65" hasCustomPrompt="1"/>
          </p:nvPr>
        </p:nvSpPr>
        <p:spPr>
          <a:xfrm rot="16200000">
            <a:off x="10039920" y="5165578"/>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372050210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Gallery 04">
    <p:spTree>
      <p:nvGrpSpPr>
        <p:cNvPr id="1" name=""/>
        <p:cNvGrpSpPr/>
        <p:nvPr/>
      </p:nvGrpSpPr>
      <p:grpSpPr>
        <a:xfrm>
          <a:off x="0" y="0"/>
          <a:ext cx="0" cy="0"/>
          <a:chOff x="0" y="0"/>
          <a:chExt cx="0" cy="0"/>
        </a:xfrm>
      </p:grpSpPr>
      <p:sp>
        <p:nvSpPr>
          <p:cNvPr id="11" name="object 3">
            <a:extLst>
              <a:ext uri="{FF2B5EF4-FFF2-40B4-BE49-F238E27FC236}">
                <a16:creationId xmlns:a16="http://schemas.microsoft.com/office/drawing/2014/main" id="{C69984F8-E61C-6543-43E4-8B2A69F3879A}"/>
              </a:ext>
            </a:extLst>
          </p:cNvPr>
          <p:cNvSpPr/>
          <p:nvPr userDrawn="1"/>
        </p:nvSpPr>
        <p:spPr>
          <a:xfrm rot="16200000">
            <a:off x="10033910" y="5162573"/>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10" name="Freeform 9">
            <a:extLst>
              <a:ext uri="{FF2B5EF4-FFF2-40B4-BE49-F238E27FC236}">
                <a16:creationId xmlns:a16="http://schemas.microsoft.com/office/drawing/2014/main" id="{38B3A626-8AAD-5C07-63EB-ECD7DE8E9F87}"/>
              </a:ext>
            </a:extLst>
          </p:cNvPr>
          <p:cNvSpPr>
            <a:spLocks noGrp="1"/>
          </p:cNvSpPr>
          <p:nvPr>
            <p:ph type="pic" sz="quarter" idx="76"/>
          </p:nvPr>
        </p:nvSpPr>
        <p:spPr>
          <a:xfrm>
            <a:off x="5832763" y="2344365"/>
            <a:ext cx="5694219" cy="2178997"/>
          </a:xfrm>
          <a:custGeom>
            <a:avLst/>
            <a:gdLst>
              <a:gd name="connsiteX0" fmla="*/ 0 w 5694219"/>
              <a:gd name="connsiteY0" fmla="*/ 0 h 2178997"/>
              <a:gd name="connsiteX1" fmla="*/ 5694219 w 5694219"/>
              <a:gd name="connsiteY1" fmla="*/ 0 h 2178997"/>
              <a:gd name="connsiteX2" fmla="*/ 5694219 w 5694219"/>
              <a:gd name="connsiteY2" fmla="*/ 1564607 h 2178997"/>
              <a:gd name="connsiteX3" fmla="*/ 5454783 w 5694219"/>
              <a:gd name="connsiteY3" fmla="*/ 1564607 h 2178997"/>
              <a:gd name="connsiteX4" fmla="*/ 5454783 w 5694219"/>
              <a:gd name="connsiteY4" fmla="*/ 2178997 h 2178997"/>
              <a:gd name="connsiteX5" fmla="*/ 0 w 5694219"/>
              <a:gd name="connsiteY5" fmla="*/ 2178997 h 2178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94219" h="2178997">
                <a:moveTo>
                  <a:pt x="0" y="0"/>
                </a:moveTo>
                <a:lnTo>
                  <a:pt x="5694219" y="0"/>
                </a:lnTo>
                <a:lnTo>
                  <a:pt x="5694219" y="1564607"/>
                </a:lnTo>
                <a:lnTo>
                  <a:pt x="5454783" y="1564607"/>
                </a:lnTo>
                <a:lnTo>
                  <a:pt x="5454783" y="2178997"/>
                </a:lnTo>
                <a:lnTo>
                  <a:pt x="0" y="2178997"/>
                </a:lnTo>
                <a:close/>
              </a:path>
            </a:pathLst>
          </a:custGeom>
          <a:solidFill>
            <a:schemeClr val="bg1">
              <a:lumMod val="95000"/>
            </a:schemeClr>
          </a:solidFill>
        </p:spPr>
        <p:txBody>
          <a:bodyPr wrap="square">
            <a:noAutofit/>
          </a:bodyPr>
          <a:lstStyle/>
          <a:p>
            <a:endParaRPr lang="en-GB"/>
          </a:p>
        </p:txBody>
      </p:sp>
      <p:sp>
        <p:nvSpPr>
          <p:cNvPr id="6" name="Freeform 5">
            <a:extLst>
              <a:ext uri="{FF2B5EF4-FFF2-40B4-BE49-F238E27FC236}">
                <a16:creationId xmlns:a16="http://schemas.microsoft.com/office/drawing/2014/main" id="{EF504E28-163C-C046-DD0F-13F27627BBD4}"/>
              </a:ext>
            </a:extLst>
          </p:cNvPr>
          <p:cNvSpPr>
            <a:spLocks noGrp="1"/>
          </p:cNvSpPr>
          <p:nvPr>
            <p:ph type="pic" sz="quarter" idx="77"/>
          </p:nvPr>
        </p:nvSpPr>
        <p:spPr>
          <a:xfrm>
            <a:off x="5832763" y="4688732"/>
            <a:ext cx="5454783" cy="2178997"/>
          </a:xfrm>
          <a:custGeom>
            <a:avLst/>
            <a:gdLst>
              <a:gd name="connsiteX0" fmla="*/ 0 w 5454783"/>
              <a:gd name="connsiteY0" fmla="*/ 0 h 2178997"/>
              <a:gd name="connsiteX1" fmla="*/ 5454783 w 5454783"/>
              <a:gd name="connsiteY1" fmla="*/ 0 h 2178997"/>
              <a:gd name="connsiteX2" fmla="*/ 5454783 w 5454783"/>
              <a:gd name="connsiteY2" fmla="*/ 2178997 h 2178997"/>
              <a:gd name="connsiteX3" fmla="*/ 0 w 5454783"/>
              <a:gd name="connsiteY3" fmla="*/ 2178997 h 2178997"/>
            </a:gdLst>
            <a:ahLst/>
            <a:cxnLst>
              <a:cxn ang="0">
                <a:pos x="connsiteX0" y="connsiteY0"/>
              </a:cxn>
              <a:cxn ang="0">
                <a:pos x="connsiteX1" y="connsiteY1"/>
              </a:cxn>
              <a:cxn ang="0">
                <a:pos x="connsiteX2" y="connsiteY2"/>
              </a:cxn>
              <a:cxn ang="0">
                <a:pos x="connsiteX3" y="connsiteY3"/>
              </a:cxn>
            </a:cxnLst>
            <a:rect l="l" t="t" r="r" b="b"/>
            <a:pathLst>
              <a:path w="5454783" h="2178997">
                <a:moveTo>
                  <a:pt x="0" y="0"/>
                </a:moveTo>
                <a:lnTo>
                  <a:pt x="5454783" y="0"/>
                </a:lnTo>
                <a:lnTo>
                  <a:pt x="5454783" y="2178997"/>
                </a:lnTo>
                <a:lnTo>
                  <a:pt x="0" y="2178997"/>
                </a:lnTo>
                <a:close/>
              </a:path>
            </a:pathLst>
          </a:custGeom>
          <a:solidFill>
            <a:schemeClr val="bg1">
              <a:lumMod val="95000"/>
            </a:schemeClr>
          </a:solidFill>
        </p:spPr>
        <p:txBody>
          <a:bodyPr wrap="square">
            <a:noAutofit/>
          </a:bodyPr>
          <a:lstStyle/>
          <a:p>
            <a:endParaRPr lang="en-GB"/>
          </a:p>
        </p:txBody>
      </p:sp>
      <p:sp>
        <p:nvSpPr>
          <p:cNvPr id="4" name="Rectangle 3">
            <a:extLst>
              <a:ext uri="{FF2B5EF4-FFF2-40B4-BE49-F238E27FC236}">
                <a16:creationId xmlns:a16="http://schemas.microsoft.com/office/drawing/2014/main" id="{998B6F3B-D4DE-7571-F558-B4CAEC7A80FC}"/>
              </a:ext>
            </a:extLst>
          </p:cNvPr>
          <p:cNvSpPr/>
          <p:nvPr userDrawn="1"/>
        </p:nvSpPr>
        <p:spPr>
          <a:xfrm>
            <a:off x="11527914" y="0"/>
            <a:ext cx="654339" cy="2775858"/>
          </a:xfrm>
          <a:prstGeom prst="rect">
            <a:avLst/>
          </a:prstGeom>
          <a:solidFill>
            <a:srgbClr val="4595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7E192C22-59B9-AF23-83F5-F9BFCDF0A492}"/>
              </a:ext>
            </a:extLst>
          </p:cNvPr>
          <p:cNvSpPr/>
          <p:nvPr userDrawn="1"/>
        </p:nvSpPr>
        <p:spPr>
          <a:xfrm>
            <a:off x="11731625" y="4082142"/>
            <a:ext cx="460375" cy="277585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icture Placeholder 12">
            <a:extLst>
              <a:ext uri="{FF2B5EF4-FFF2-40B4-BE49-F238E27FC236}">
                <a16:creationId xmlns:a16="http://schemas.microsoft.com/office/drawing/2014/main" id="{D6062D08-5165-13A4-F06B-918E2086020E}"/>
              </a:ext>
            </a:extLst>
          </p:cNvPr>
          <p:cNvSpPr>
            <a:spLocks noGrp="1"/>
          </p:cNvSpPr>
          <p:nvPr>
            <p:ph type="pic" sz="quarter" idx="73"/>
          </p:nvPr>
        </p:nvSpPr>
        <p:spPr>
          <a:xfrm>
            <a:off x="-1" y="-1"/>
            <a:ext cx="5694219" cy="3342069"/>
          </a:xfrm>
          <a:prstGeom prst="rect">
            <a:avLst/>
          </a:prstGeom>
          <a:solidFill>
            <a:schemeClr val="bg1">
              <a:lumMod val="95000"/>
            </a:schemeClr>
          </a:solidFill>
        </p:spPr>
        <p:txBody>
          <a:bodyPr/>
          <a:lstStyle/>
          <a:p>
            <a:endParaRPr lang="en-GB"/>
          </a:p>
        </p:txBody>
      </p:sp>
      <p:sp>
        <p:nvSpPr>
          <p:cNvPr id="8" name="Text Placeholder 32">
            <a:extLst>
              <a:ext uri="{FF2B5EF4-FFF2-40B4-BE49-F238E27FC236}">
                <a16:creationId xmlns:a16="http://schemas.microsoft.com/office/drawing/2014/main" id="{799CDBB0-57E0-3E36-5DF9-8E58EB2F49C1}"/>
              </a:ext>
            </a:extLst>
          </p:cNvPr>
          <p:cNvSpPr>
            <a:spLocks noGrp="1"/>
          </p:cNvSpPr>
          <p:nvPr>
            <p:ph type="body" sz="quarter" idx="42" hasCustomPrompt="1"/>
          </p:nvPr>
        </p:nvSpPr>
        <p:spPr>
          <a:xfrm rot="16200000">
            <a:off x="10498245" y="1161700"/>
            <a:ext cx="2775858" cy="452458"/>
          </a:xfrm>
          <a:prstGeom prst="rect">
            <a:avLst/>
          </a:prstGeom>
        </p:spPr>
        <p:txBody>
          <a:bodyPr anchor="t">
            <a:noAutofit/>
          </a:bodyPr>
          <a:lstStyle>
            <a:lvl1pPr marL="0" indent="0" algn="l">
              <a:lnSpc>
                <a:spcPct val="100000"/>
              </a:lnSpc>
              <a:spcBef>
                <a:spcPts val="0"/>
              </a:spcBef>
              <a:buNone/>
              <a:defRPr sz="2600" b="1" i="0" kern="1700" spc="0" baseline="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COUNTRY</a:t>
            </a:r>
            <a:endParaRPr lang="en-US" dirty="0"/>
          </a:p>
        </p:txBody>
      </p:sp>
      <p:sp>
        <p:nvSpPr>
          <p:cNvPr id="14" name="Picture Placeholder 12">
            <a:extLst>
              <a:ext uri="{FF2B5EF4-FFF2-40B4-BE49-F238E27FC236}">
                <a16:creationId xmlns:a16="http://schemas.microsoft.com/office/drawing/2014/main" id="{1FF4E48B-21C2-D02C-412F-20993FD30A5A}"/>
              </a:ext>
            </a:extLst>
          </p:cNvPr>
          <p:cNvSpPr>
            <a:spLocks noGrp="1"/>
          </p:cNvSpPr>
          <p:nvPr>
            <p:ph type="pic" sz="quarter" idx="74"/>
          </p:nvPr>
        </p:nvSpPr>
        <p:spPr>
          <a:xfrm>
            <a:off x="5832763" y="-1"/>
            <a:ext cx="5694219" cy="2178997"/>
          </a:xfrm>
          <a:prstGeom prst="rect">
            <a:avLst/>
          </a:prstGeom>
          <a:solidFill>
            <a:schemeClr val="bg1">
              <a:lumMod val="95000"/>
            </a:schemeClr>
          </a:solidFill>
        </p:spPr>
        <p:txBody>
          <a:bodyPr/>
          <a:lstStyle/>
          <a:p>
            <a:endParaRPr lang="en-GB"/>
          </a:p>
        </p:txBody>
      </p:sp>
      <p:sp>
        <p:nvSpPr>
          <p:cNvPr id="27" name="Picture Placeholder 12">
            <a:extLst>
              <a:ext uri="{FF2B5EF4-FFF2-40B4-BE49-F238E27FC236}">
                <a16:creationId xmlns:a16="http://schemas.microsoft.com/office/drawing/2014/main" id="{8C5546BD-3250-E6BA-FD6B-560D835D63EA}"/>
              </a:ext>
            </a:extLst>
          </p:cNvPr>
          <p:cNvSpPr>
            <a:spLocks noGrp="1"/>
          </p:cNvSpPr>
          <p:nvPr>
            <p:ph type="pic" sz="quarter" idx="75"/>
          </p:nvPr>
        </p:nvSpPr>
        <p:spPr>
          <a:xfrm>
            <a:off x="-1" y="3526971"/>
            <a:ext cx="5694219" cy="3342069"/>
          </a:xfrm>
          <a:prstGeom prst="rect">
            <a:avLst/>
          </a:prstGeom>
          <a:solidFill>
            <a:schemeClr val="bg1">
              <a:lumMod val="95000"/>
            </a:schemeClr>
          </a:solidFill>
        </p:spPr>
        <p:txBody>
          <a:bodyPr/>
          <a:lstStyle/>
          <a:p>
            <a:endParaRPr lang="en-GB"/>
          </a:p>
        </p:txBody>
      </p:sp>
      <p:sp>
        <p:nvSpPr>
          <p:cNvPr id="12" name="Text Placeholder 23">
            <a:extLst>
              <a:ext uri="{FF2B5EF4-FFF2-40B4-BE49-F238E27FC236}">
                <a16:creationId xmlns:a16="http://schemas.microsoft.com/office/drawing/2014/main" id="{597BB42B-9ADC-487E-05C1-5FEA017F325D}"/>
              </a:ext>
            </a:extLst>
          </p:cNvPr>
          <p:cNvSpPr>
            <a:spLocks noGrp="1"/>
          </p:cNvSpPr>
          <p:nvPr>
            <p:ph type="body" sz="quarter" idx="65" hasCustomPrompt="1"/>
          </p:nvPr>
        </p:nvSpPr>
        <p:spPr>
          <a:xfrm rot="16200000">
            <a:off x="10039920" y="5165578"/>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42900695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ontents Slide 01">
    <p:spTree>
      <p:nvGrpSpPr>
        <p:cNvPr id="1" name=""/>
        <p:cNvGrpSpPr/>
        <p:nvPr/>
      </p:nvGrpSpPr>
      <p:grpSpPr>
        <a:xfrm>
          <a:off x="0" y="0"/>
          <a:ext cx="0" cy="0"/>
          <a:chOff x="0" y="0"/>
          <a:chExt cx="0" cy="0"/>
        </a:xfrm>
      </p:grpSpPr>
      <p:sp>
        <p:nvSpPr>
          <p:cNvPr id="44" name="Freeform 43">
            <a:extLst>
              <a:ext uri="{FF2B5EF4-FFF2-40B4-BE49-F238E27FC236}">
                <a16:creationId xmlns:a16="http://schemas.microsoft.com/office/drawing/2014/main" id="{7263AFD7-3BAB-8E0E-41DF-51372F40E69A}"/>
              </a:ext>
            </a:extLst>
          </p:cNvPr>
          <p:cNvSpPr/>
          <p:nvPr userDrawn="1"/>
        </p:nvSpPr>
        <p:spPr>
          <a:xfrm>
            <a:off x="6929984" y="2534422"/>
            <a:ext cx="2651694" cy="4019901"/>
          </a:xfrm>
          <a:custGeom>
            <a:avLst/>
            <a:gdLst>
              <a:gd name="connsiteX0" fmla="*/ 0 w 1511252"/>
              <a:gd name="connsiteY0" fmla="*/ 1887839 h 2643289"/>
              <a:gd name="connsiteX1" fmla="*/ 755626 w 1511252"/>
              <a:gd name="connsiteY1" fmla="*/ 2643290 h 2643289"/>
              <a:gd name="connsiteX2" fmla="*/ 1511252 w 1511252"/>
              <a:gd name="connsiteY2" fmla="*/ 1887839 h 2643289"/>
              <a:gd name="connsiteX3" fmla="*/ 1509675 w 1511252"/>
              <a:gd name="connsiteY3" fmla="*/ 1845256 h 2643289"/>
              <a:gd name="connsiteX4" fmla="*/ 1511252 w 1511252"/>
              <a:gd name="connsiteY4" fmla="*/ 1845256 h 2643289"/>
              <a:gd name="connsiteX5" fmla="*/ 1511252 w 1511252"/>
              <a:gd name="connsiteY5" fmla="*/ 0 h 2643289"/>
              <a:gd name="connsiteX6" fmla="*/ 0 w 1511252"/>
              <a:gd name="connsiteY6" fmla="*/ 0 h 2643289"/>
              <a:gd name="connsiteX7" fmla="*/ 0 w 1511252"/>
              <a:gd name="connsiteY7" fmla="*/ 1845256 h 2643289"/>
              <a:gd name="connsiteX8" fmla="*/ 1577 w 1511252"/>
              <a:gd name="connsiteY8" fmla="*/ 1845256 h 2643289"/>
              <a:gd name="connsiteX9" fmla="*/ 0 w 1511252"/>
              <a:gd name="connsiteY9" fmla="*/ 1887839 h 264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89">
                <a:moveTo>
                  <a:pt x="0" y="1887839"/>
                </a:moveTo>
                <a:cubicBezTo>
                  <a:pt x="0" y="2304204"/>
                  <a:pt x="337587" y="2643290"/>
                  <a:pt x="755626" y="2643290"/>
                </a:cubicBezTo>
                <a:cubicBezTo>
                  <a:pt x="1173666" y="2643290"/>
                  <a:pt x="1511252" y="2305782"/>
                  <a:pt x="1511252" y="1887839"/>
                </a:cubicBezTo>
                <a:cubicBezTo>
                  <a:pt x="1511252" y="1873645"/>
                  <a:pt x="1511252" y="1859450"/>
                  <a:pt x="1509675" y="1845256"/>
                </a:cubicBezTo>
                <a:lnTo>
                  <a:pt x="1511252" y="1845256"/>
                </a:lnTo>
                <a:lnTo>
                  <a:pt x="1511252" y="0"/>
                </a:lnTo>
                <a:lnTo>
                  <a:pt x="0" y="0"/>
                </a:lnTo>
                <a:lnTo>
                  <a:pt x="0" y="1845256"/>
                </a:lnTo>
                <a:lnTo>
                  <a:pt x="1577" y="1845256"/>
                </a:lnTo>
                <a:cubicBezTo>
                  <a:pt x="0" y="1857873"/>
                  <a:pt x="0" y="1873645"/>
                  <a:pt x="0" y="1887839"/>
                </a:cubicBezTo>
                <a:close/>
              </a:path>
            </a:pathLst>
          </a:custGeom>
          <a:solidFill>
            <a:srgbClr val="FBA63B"/>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32" name="Freeform 31">
            <a:extLst>
              <a:ext uri="{FF2B5EF4-FFF2-40B4-BE49-F238E27FC236}">
                <a16:creationId xmlns:a16="http://schemas.microsoft.com/office/drawing/2014/main" id="{EDA3A190-F984-7B05-2392-6EE8C339C1FE}"/>
              </a:ext>
            </a:extLst>
          </p:cNvPr>
          <p:cNvSpPr/>
          <p:nvPr userDrawn="1"/>
        </p:nvSpPr>
        <p:spPr>
          <a:xfrm rot="10800000">
            <a:off x="3729613" y="342496"/>
            <a:ext cx="2651694" cy="4019901"/>
          </a:xfrm>
          <a:custGeom>
            <a:avLst/>
            <a:gdLst>
              <a:gd name="connsiteX0" fmla="*/ 0 w 1511252"/>
              <a:gd name="connsiteY0" fmla="*/ 1887839 h 2643289"/>
              <a:gd name="connsiteX1" fmla="*/ 755626 w 1511252"/>
              <a:gd name="connsiteY1" fmla="*/ 2643290 h 2643289"/>
              <a:gd name="connsiteX2" fmla="*/ 1511252 w 1511252"/>
              <a:gd name="connsiteY2" fmla="*/ 1887839 h 2643289"/>
              <a:gd name="connsiteX3" fmla="*/ 1509675 w 1511252"/>
              <a:gd name="connsiteY3" fmla="*/ 1845256 h 2643289"/>
              <a:gd name="connsiteX4" fmla="*/ 1511252 w 1511252"/>
              <a:gd name="connsiteY4" fmla="*/ 1845256 h 2643289"/>
              <a:gd name="connsiteX5" fmla="*/ 1511252 w 1511252"/>
              <a:gd name="connsiteY5" fmla="*/ 0 h 2643289"/>
              <a:gd name="connsiteX6" fmla="*/ 0 w 1511252"/>
              <a:gd name="connsiteY6" fmla="*/ 0 h 2643289"/>
              <a:gd name="connsiteX7" fmla="*/ 0 w 1511252"/>
              <a:gd name="connsiteY7" fmla="*/ 1845256 h 2643289"/>
              <a:gd name="connsiteX8" fmla="*/ 1577 w 1511252"/>
              <a:gd name="connsiteY8" fmla="*/ 1845256 h 2643289"/>
              <a:gd name="connsiteX9" fmla="*/ 0 w 1511252"/>
              <a:gd name="connsiteY9" fmla="*/ 1887839 h 264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89">
                <a:moveTo>
                  <a:pt x="0" y="1887839"/>
                </a:moveTo>
                <a:cubicBezTo>
                  <a:pt x="0" y="2304204"/>
                  <a:pt x="337587" y="2643290"/>
                  <a:pt x="755626" y="2643290"/>
                </a:cubicBezTo>
                <a:cubicBezTo>
                  <a:pt x="1173666" y="2643290"/>
                  <a:pt x="1511252" y="2305782"/>
                  <a:pt x="1511252" y="1887839"/>
                </a:cubicBezTo>
                <a:cubicBezTo>
                  <a:pt x="1511252" y="1873645"/>
                  <a:pt x="1511252" y="1859450"/>
                  <a:pt x="1509675" y="1845256"/>
                </a:cubicBezTo>
                <a:lnTo>
                  <a:pt x="1511252" y="1845256"/>
                </a:lnTo>
                <a:lnTo>
                  <a:pt x="1511252" y="0"/>
                </a:lnTo>
                <a:lnTo>
                  <a:pt x="0" y="0"/>
                </a:lnTo>
                <a:lnTo>
                  <a:pt x="0" y="1845256"/>
                </a:lnTo>
                <a:lnTo>
                  <a:pt x="1577" y="1845256"/>
                </a:lnTo>
                <a:cubicBezTo>
                  <a:pt x="0" y="1857873"/>
                  <a:pt x="0" y="1873645"/>
                  <a:pt x="0" y="1887839"/>
                </a:cubicBezTo>
                <a:close/>
              </a:path>
            </a:pathLst>
          </a:custGeom>
          <a:solidFill>
            <a:srgbClr val="459597"/>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28" name="object 3">
            <a:extLst>
              <a:ext uri="{FF2B5EF4-FFF2-40B4-BE49-F238E27FC236}">
                <a16:creationId xmlns:a16="http://schemas.microsoft.com/office/drawing/2014/main" id="{DE86D902-E7B4-FF83-527C-1268935F12B0}"/>
              </a:ext>
            </a:extLst>
          </p:cNvPr>
          <p:cNvSpPr/>
          <p:nvPr userDrawn="1"/>
        </p:nvSpPr>
        <p:spPr>
          <a:xfrm rot="16200000">
            <a:off x="1703146" y="1262726"/>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4" name="Freeform 3">
            <a:extLst>
              <a:ext uri="{FF2B5EF4-FFF2-40B4-BE49-F238E27FC236}">
                <a16:creationId xmlns:a16="http://schemas.microsoft.com/office/drawing/2014/main" id="{579DE3B8-3F5E-FF57-8203-9E6B4768F77A}"/>
              </a:ext>
            </a:extLst>
          </p:cNvPr>
          <p:cNvSpPr/>
          <p:nvPr userDrawn="1"/>
        </p:nvSpPr>
        <p:spPr>
          <a:xfrm>
            <a:off x="543033" y="2521170"/>
            <a:ext cx="2651694" cy="4019901"/>
          </a:xfrm>
          <a:custGeom>
            <a:avLst/>
            <a:gdLst>
              <a:gd name="connsiteX0" fmla="*/ 0 w 1511252"/>
              <a:gd name="connsiteY0" fmla="*/ 1887839 h 2643289"/>
              <a:gd name="connsiteX1" fmla="*/ 755626 w 1511252"/>
              <a:gd name="connsiteY1" fmla="*/ 2643290 h 2643289"/>
              <a:gd name="connsiteX2" fmla="*/ 1511252 w 1511252"/>
              <a:gd name="connsiteY2" fmla="*/ 1887839 h 2643289"/>
              <a:gd name="connsiteX3" fmla="*/ 1509675 w 1511252"/>
              <a:gd name="connsiteY3" fmla="*/ 1845256 h 2643289"/>
              <a:gd name="connsiteX4" fmla="*/ 1511252 w 1511252"/>
              <a:gd name="connsiteY4" fmla="*/ 1845256 h 2643289"/>
              <a:gd name="connsiteX5" fmla="*/ 1511252 w 1511252"/>
              <a:gd name="connsiteY5" fmla="*/ 0 h 2643289"/>
              <a:gd name="connsiteX6" fmla="*/ 0 w 1511252"/>
              <a:gd name="connsiteY6" fmla="*/ 0 h 2643289"/>
              <a:gd name="connsiteX7" fmla="*/ 0 w 1511252"/>
              <a:gd name="connsiteY7" fmla="*/ 1845256 h 2643289"/>
              <a:gd name="connsiteX8" fmla="*/ 1577 w 1511252"/>
              <a:gd name="connsiteY8" fmla="*/ 1845256 h 2643289"/>
              <a:gd name="connsiteX9" fmla="*/ 0 w 1511252"/>
              <a:gd name="connsiteY9" fmla="*/ 1887839 h 264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89">
                <a:moveTo>
                  <a:pt x="0" y="1887839"/>
                </a:moveTo>
                <a:cubicBezTo>
                  <a:pt x="0" y="2304204"/>
                  <a:pt x="337587" y="2643290"/>
                  <a:pt x="755626" y="2643290"/>
                </a:cubicBezTo>
                <a:cubicBezTo>
                  <a:pt x="1173666" y="2643290"/>
                  <a:pt x="1511252" y="2305782"/>
                  <a:pt x="1511252" y="1887839"/>
                </a:cubicBezTo>
                <a:cubicBezTo>
                  <a:pt x="1511252" y="1873645"/>
                  <a:pt x="1511252" y="1859450"/>
                  <a:pt x="1509675" y="1845256"/>
                </a:cubicBezTo>
                <a:lnTo>
                  <a:pt x="1511252" y="1845256"/>
                </a:lnTo>
                <a:lnTo>
                  <a:pt x="1511252" y="0"/>
                </a:lnTo>
                <a:lnTo>
                  <a:pt x="0" y="0"/>
                </a:lnTo>
                <a:lnTo>
                  <a:pt x="0" y="1845256"/>
                </a:lnTo>
                <a:lnTo>
                  <a:pt x="1577" y="1845256"/>
                </a:lnTo>
                <a:cubicBezTo>
                  <a:pt x="0" y="1857873"/>
                  <a:pt x="0" y="1873645"/>
                  <a:pt x="0" y="1887839"/>
                </a:cubicBezTo>
                <a:close/>
              </a:path>
            </a:pathLst>
          </a:custGeom>
          <a:solidFill>
            <a:srgbClr val="EC7C69"/>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7" name="Text Placeholder 32">
            <a:extLst>
              <a:ext uri="{FF2B5EF4-FFF2-40B4-BE49-F238E27FC236}">
                <a16:creationId xmlns:a16="http://schemas.microsoft.com/office/drawing/2014/main" id="{956BFD1E-3718-630F-9C42-C9649D9936F9}"/>
              </a:ext>
            </a:extLst>
          </p:cNvPr>
          <p:cNvSpPr>
            <a:spLocks noGrp="1"/>
          </p:cNvSpPr>
          <p:nvPr>
            <p:ph type="body" sz="quarter" idx="18" hasCustomPrompt="1"/>
          </p:nvPr>
        </p:nvSpPr>
        <p:spPr>
          <a:xfrm>
            <a:off x="558534" y="4243251"/>
            <a:ext cx="2636194" cy="1399756"/>
          </a:xfrm>
          <a:prstGeom prst="rect">
            <a:avLst/>
          </a:prstGeom>
        </p:spPr>
        <p:txBody>
          <a:bodyPr anchor="t">
            <a:noAutofit/>
          </a:bodyPr>
          <a:lstStyle>
            <a:lvl1pPr marL="0" indent="0" algn="l">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8" name="Text Placeholder 32">
            <a:extLst>
              <a:ext uri="{FF2B5EF4-FFF2-40B4-BE49-F238E27FC236}">
                <a16:creationId xmlns:a16="http://schemas.microsoft.com/office/drawing/2014/main" id="{49B6294C-EC15-36C2-74CE-695F5668E6A3}"/>
              </a:ext>
            </a:extLst>
          </p:cNvPr>
          <p:cNvSpPr>
            <a:spLocks noGrp="1"/>
          </p:cNvSpPr>
          <p:nvPr>
            <p:ph type="body" sz="quarter" idx="19" hasCustomPrompt="1"/>
          </p:nvPr>
        </p:nvSpPr>
        <p:spPr>
          <a:xfrm>
            <a:off x="571972" y="3674563"/>
            <a:ext cx="647999" cy="385564"/>
          </a:xfrm>
          <a:prstGeom prst="rect">
            <a:avLst/>
          </a:prstGeom>
        </p:spPr>
        <p:txBody>
          <a:bodyPr anchor="t">
            <a:noAutofit/>
          </a:bodyPr>
          <a:lstStyle>
            <a:lvl1pPr marL="0" indent="0" algn="l">
              <a:lnSpc>
                <a:spcPct val="100000"/>
              </a:lnSpc>
              <a:spcBef>
                <a:spcPts val="0"/>
              </a:spcBef>
              <a:buNone/>
              <a:defRPr sz="3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9" name="Text Placeholder 32">
            <a:extLst>
              <a:ext uri="{FF2B5EF4-FFF2-40B4-BE49-F238E27FC236}">
                <a16:creationId xmlns:a16="http://schemas.microsoft.com/office/drawing/2014/main" id="{5D6EE418-B1D3-0556-EDEE-628FB5891AE0}"/>
              </a:ext>
            </a:extLst>
          </p:cNvPr>
          <p:cNvSpPr>
            <a:spLocks noGrp="1"/>
          </p:cNvSpPr>
          <p:nvPr>
            <p:ph type="body" sz="quarter" idx="20" hasCustomPrompt="1"/>
          </p:nvPr>
        </p:nvSpPr>
        <p:spPr>
          <a:xfrm>
            <a:off x="1219971" y="3837402"/>
            <a:ext cx="828994" cy="243728"/>
          </a:xfrm>
          <a:prstGeom prst="rect">
            <a:avLst/>
          </a:prstGeom>
        </p:spPr>
        <p:txBody>
          <a:bodyPr anchor="t">
            <a:noAutofit/>
          </a:bodyPr>
          <a:lstStyle>
            <a:lvl1pPr marL="0" indent="0" algn="r">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10" name="Straight Connector 9">
            <a:extLst>
              <a:ext uri="{FF2B5EF4-FFF2-40B4-BE49-F238E27FC236}">
                <a16:creationId xmlns:a16="http://schemas.microsoft.com/office/drawing/2014/main" id="{2A5E65B9-B032-EF49-8461-BFA65C53002D}"/>
              </a:ext>
            </a:extLst>
          </p:cNvPr>
          <p:cNvCxnSpPr>
            <a:cxnSpLocks/>
          </p:cNvCxnSpPr>
          <p:nvPr userDrawn="1"/>
        </p:nvCxnSpPr>
        <p:spPr>
          <a:xfrm flipV="1">
            <a:off x="543032" y="4140316"/>
            <a:ext cx="2649075" cy="100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7" name="Freeform 26">
            <a:extLst>
              <a:ext uri="{FF2B5EF4-FFF2-40B4-BE49-F238E27FC236}">
                <a16:creationId xmlns:a16="http://schemas.microsoft.com/office/drawing/2014/main" id="{071122C1-0DBA-21F0-E9AF-2E8EF0078FB4}"/>
              </a:ext>
            </a:extLst>
          </p:cNvPr>
          <p:cNvSpPr>
            <a:spLocks noGrp="1"/>
          </p:cNvSpPr>
          <p:nvPr>
            <p:ph type="pic" sz="quarter" idx="67"/>
          </p:nvPr>
        </p:nvSpPr>
        <p:spPr>
          <a:xfrm>
            <a:off x="540029" y="0"/>
            <a:ext cx="2654458" cy="3351213"/>
          </a:xfrm>
          <a:custGeom>
            <a:avLst/>
            <a:gdLst>
              <a:gd name="connsiteX0" fmla="*/ 0 w 2654458"/>
              <a:gd name="connsiteY0" fmla="*/ 0 h 3351213"/>
              <a:gd name="connsiteX1" fmla="*/ 2654458 w 2654458"/>
              <a:gd name="connsiteY1" fmla="*/ 0 h 3351213"/>
              <a:gd name="connsiteX2" fmla="*/ 2654458 w 2654458"/>
              <a:gd name="connsiteY2" fmla="*/ 30 h 3351213"/>
              <a:gd name="connsiteX3" fmla="*/ 2425849 w 2654458"/>
              <a:gd name="connsiteY3" fmla="*/ 30 h 3351213"/>
              <a:gd name="connsiteX4" fmla="*/ 2425849 w 2654458"/>
              <a:gd name="connsiteY4" fmla="*/ 2977917 h 3351213"/>
              <a:gd name="connsiteX5" fmla="*/ 2654458 w 2654458"/>
              <a:gd name="connsiteY5" fmla="*/ 2977917 h 3351213"/>
              <a:gd name="connsiteX6" fmla="*/ 2654458 w 2654458"/>
              <a:gd name="connsiteY6" fmla="*/ 3351213 h 3351213"/>
              <a:gd name="connsiteX7" fmla="*/ 0 w 2654458"/>
              <a:gd name="connsiteY7" fmla="*/ 3351213 h 3351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54458" h="3351213">
                <a:moveTo>
                  <a:pt x="0" y="0"/>
                </a:moveTo>
                <a:lnTo>
                  <a:pt x="2654458" y="0"/>
                </a:lnTo>
                <a:lnTo>
                  <a:pt x="2654458" y="30"/>
                </a:lnTo>
                <a:lnTo>
                  <a:pt x="2425849" y="30"/>
                </a:lnTo>
                <a:lnTo>
                  <a:pt x="2425849" y="2977917"/>
                </a:lnTo>
                <a:lnTo>
                  <a:pt x="2654458" y="2977917"/>
                </a:lnTo>
                <a:lnTo>
                  <a:pt x="2654458" y="3351213"/>
                </a:lnTo>
                <a:lnTo>
                  <a:pt x="0" y="3351213"/>
                </a:lnTo>
                <a:close/>
              </a:path>
            </a:pathLst>
          </a:custGeom>
          <a:solidFill>
            <a:schemeClr val="bg1">
              <a:lumMod val="95000"/>
            </a:schemeClr>
          </a:solidFill>
        </p:spPr>
        <p:txBody>
          <a:bodyPr wrap="square">
            <a:noAutofit/>
          </a:bodyPr>
          <a:lstStyle/>
          <a:p>
            <a:endParaRPr lang="en-GB"/>
          </a:p>
        </p:txBody>
      </p:sp>
      <p:sp>
        <p:nvSpPr>
          <p:cNvPr id="23" name="Text Placeholder 23">
            <a:extLst>
              <a:ext uri="{FF2B5EF4-FFF2-40B4-BE49-F238E27FC236}">
                <a16:creationId xmlns:a16="http://schemas.microsoft.com/office/drawing/2014/main" id="{C1478FC6-3221-D38D-4BFA-101F85A70602}"/>
              </a:ext>
            </a:extLst>
          </p:cNvPr>
          <p:cNvSpPr>
            <a:spLocks noGrp="1"/>
          </p:cNvSpPr>
          <p:nvPr>
            <p:ph type="body" sz="quarter" idx="66" hasCustomPrompt="1"/>
          </p:nvPr>
        </p:nvSpPr>
        <p:spPr>
          <a:xfrm rot="16200000">
            <a:off x="1718251" y="1271823"/>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
        <p:nvSpPr>
          <p:cNvPr id="29" name="object 3">
            <a:extLst>
              <a:ext uri="{FF2B5EF4-FFF2-40B4-BE49-F238E27FC236}">
                <a16:creationId xmlns:a16="http://schemas.microsoft.com/office/drawing/2014/main" id="{F76A21AE-2578-2444-0FF1-A5BC33671349}"/>
              </a:ext>
            </a:extLst>
          </p:cNvPr>
          <p:cNvSpPr/>
          <p:nvPr userDrawn="1"/>
        </p:nvSpPr>
        <p:spPr>
          <a:xfrm rot="16200000">
            <a:off x="4891348" y="4769513"/>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30" name="Freeform 29">
            <a:extLst>
              <a:ext uri="{FF2B5EF4-FFF2-40B4-BE49-F238E27FC236}">
                <a16:creationId xmlns:a16="http://schemas.microsoft.com/office/drawing/2014/main" id="{321E9D60-3805-0000-1904-0B2C7E3B1550}"/>
              </a:ext>
            </a:extLst>
          </p:cNvPr>
          <p:cNvSpPr>
            <a:spLocks noGrp="1"/>
          </p:cNvSpPr>
          <p:nvPr>
            <p:ph type="pic" sz="quarter" idx="69"/>
          </p:nvPr>
        </p:nvSpPr>
        <p:spPr>
          <a:xfrm>
            <a:off x="3728231" y="3506787"/>
            <a:ext cx="2654458" cy="3351213"/>
          </a:xfrm>
          <a:custGeom>
            <a:avLst/>
            <a:gdLst>
              <a:gd name="connsiteX0" fmla="*/ 0 w 2654458"/>
              <a:gd name="connsiteY0" fmla="*/ 0 h 3351213"/>
              <a:gd name="connsiteX1" fmla="*/ 2654458 w 2654458"/>
              <a:gd name="connsiteY1" fmla="*/ 0 h 3351213"/>
              <a:gd name="connsiteX2" fmla="*/ 2654458 w 2654458"/>
              <a:gd name="connsiteY2" fmla="*/ 30 h 3351213"/>
              <a:gd name="connsiteX3" fmla="*/ 2425849 w 2654458"/>
              <a:gd name="connsiteY3" fmla="*/ 30 h 3351213"/>
              <a:gd name="connsiteX4" fmla="*/ 2425849 w 2654458"/>
              <a:gd name="connsiteY4" fmla="*/ 2977917 h 3351213"/>
              <a:gd name="connsiteX5" fmla="*/ 2654458 w 2654458"/>
              <a:gd name="connsiteY5" fmla="*/ 2977917 h 3351213"/>
              <a:gd name="connsiteX6" fmla="*/ 2654458 w 2654458"/>
              <a:gd name="connsiteY6" fmla="*/ 3351213 h 3351213"/>
              <a:gd name="connsiteX7" fmla="*/ 0 w 2654458"/>
              <a:gd name="connsiteY7" fmla="*/ 3351213 h 3351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54458" h="3351213">
                <a:moveTo>
                  <a:pt x="0" y="0"/>
                </a:moveTo>
                <a:lnTo>
                  <a:pt x="2654458" y="0"/>
                </a:lnTo>
                <a:lnTo>
                  <a:pt x="2654458" y="30"/>
                </a:lnTo>
                <a:lnTo>
                  <a:pt x="2425849" y="30"/>
                </a:lnTo>
                <a:lnTo>
                  <a:pt x="2425849" y="2977917"/>
                </a:lnTo>
                <a:lnTo>
                  <a:pt x="2654458" y="2977917"/>
                </a:lnTo>
                <a:lnTo>
                  <a:pt x="2654458" y="3351213"/>
                </a:lnTo>
                <a:lnTo>
                  <a:pt x="0" y="3351213"/>
                </a:lnTo>
                <a:close/>
              </a:path>
            </a:pathLst>
          </a:custGeom>
          <a:solidFill>
            <a:schemeClr val="bg1">
              <a:lumMod val="95000"/>
            </a:schemeClr>
          </a:solidFill>
        </p:spPr>
        <p:txBody>
          <a:bodyPr wrap="square">
            <a:noAutofit/>
          </a:bodyPr>
          <a:lstStyle/>
          <a:p>
            <a:endParaRPr lang="en-GB"/>
          </a:p>
        </p:txBody>
      </p:sp>
      <p:sp>
        <p:nvSpPr>
          <p:cNvPr id="31" name="Text Placeholder 23">
            <a:extLst>
              <a:ext uri="{FF2B5EF4-FFF2-40B4-BE49-F238E27FC236}">
                <a16:creationId xmlns:a16="http://schemas.microsoft.com/office/drawing/2014/main" id="{FE9E71F1-AFF5-4371-3E21-CA16DF81BAB3}"/>
              </a:ext>
            </a:extLst>
          </p:cNvPr>
          <p:cNvSpPr>
            <a:spLocks noGrp="1"/>
          </p:cNvSpPr>
          <p:nvPr>
            <p:ph type="body" sz="quarter" idx="70" hasCustomPrompt="1"/>
          </p:nvPr>
        </p:nvSpPr>
        <p:spPr>
          <a:xfrm rot="16200000">
            <a:off x="4906453" y="4778610"/>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
        <p:nvSpPr>
          <p:cNvPr id="34" name="Text Placeholder 32">
            <a:extLst>
              <a:ext uri="{FF2B5EF4-FFF2-40B4-BE49-F238E27FC236}">
                <a16:creationId xmlns:a16="http://schemas.microsoft.com/office/drawing/2014/main" id="{594BAFA5-AC5D-D483-97BD-694FF4215BCB}"/>
              </a:ext>
            </a:extLst>
          </p:cNvPr>
          <p:cNvSpPr>
            <a:spLocks noGrp="1"/>
          </p:cNvSpPr>
          <p:nvPr>
            <p:ph type="body" sz="quarter" idx="71" hasCustomPrompt="1"/>
          </p:nvPr>
        </p:nvSpPr>
        <p:spPr>
          <a:xfrm>
            <a:off x="3739878" y="1867633"/>
            <a:ext cx="2636194" cy="1399756"/>
          </a:xfrm>
          <a:prstGeom prst="rect">
            <a:avLst/>
          </a:prstGeom>
        </p:spPr>
        <p:txBody>
          <a:bodyPr anchor="t">
            <a:noAutofit/>
          </a:bodyPr>
          <a:lstStyle>
            <a:lvl1pPr marL="0" indent="0" algn="l">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36" name="Text Placeholder 32">
            <a:extLst>
              <a:ext uri="{FF2B5EF4-FFF2-40B4-BE49-F238E27FC236}">
                <a16:creationId xmlns:a16="http://schemas.microsoft.com/office/drawing/2014/main" id="{A354B995-A8AC-DDA0-B372-E8EA021210F6}"/>
              </a:ext>
            </a:extLst>
          </p:cNvPr>
          <p:cNvSpPr>
            <a:spLocks noGrp="1"/>
          </p:cNvSpPr>
          <p:nvPr>
            <p:ph type="body" sz="quarter" idx="72" hasCustomPrompt="1"/>
          </p:nvPr>
        </p:nvSpPr>
        <p:spPr>
          <a:xfrm>
            <a:off x="3753316" y="1298945"/>
            <a:ext cx="647999" cy="385564"/>
          </a:xfrm>
          <a:prstGeom prst="rect">
            <a:avLst/>
          </a:prstGeom>
        </p:spPr>
        <p:txBody>
          <a:bodyPr anchor="t">
            <a:noAutofit/>
          </a:bodyPr>
          <a:lstStyle>
            <a:lvl1pPr marL="0" indent="0" algn="l">
              <a:lnSpc>
                <a:spcPct val="100000"/>
              </a:lnSpc>
              <a:spcBef>
                <a:spcPts val="0"/>
              </a:spcBef>
              <a:buNone/>
              <a:defRPr sz="3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02</a:t>
            </a:r>
            <a:endParaRPr lang="en-US" dirty="0"/>
          </a:p>
        </p:txBody>
      </p:sp>
      <p:sp>
        <p:nvSpPr>
          <p:cNvPr id="40" name="Text Placeholder 32">
            <a:extLst>
              <a:ext uri="{FF2B5EF4-FFF2-40B4-BE49-F238E27FC236}">
                <a16:creationId xmlns:a16="http://schemas.microsoft.com/office/drawing/2014/main" id="{0728D1F7-D9FD-69F6-1C0B-77B8401340A3}"/>
              </a:ext>
            </a:extLst>
          </p:cNvPr>
          <p:cNvSpPr>
            <a:spLocks noGrp="1"/>
          </p:cNvSpPr>
          <p:nvPr>
            <p:ph type="body" sz="quarter" idx="73" hasCustomPrompt="1"/>
          </p:nvPr>
        </p:nvSpPr>
        <p:spPr>
          <a:xfrm>
            <a:off x="4401315" y="1461784"/>
            <a:ext cx="828994" cy="243728"/>
          </a:xfrm>
          <a:prstGeom prst="rect">
            <a:avLst/>
          </a:prstGeom>
        </p:spPr>
        <p:txBody>
          <a:bodyPr anchor="t">
            <a:noAutofit/>
          </a:bodyPr>
          <a:lstStyle>
            <a:lvl1pPr marL="0" indent="0" algn="r">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41" name="Straight Connector 40">
            <a:extLst>
              <a:ext uri="{FF2B5EF4-FFF2-40B4-BE49-F238E27FC236}">
                <a16:creationId xmlns:a16="http://schemas.microsoft.com/office/drawing/2014/main" id="{91D6FE6B-A426-4D0D-01A3-BBD13DABA2A1}"/>
              </a:ext>
            </a:extLst>
          </p:cNvPr>
          <p:cNvCxnSpPr>
            <a:cxnSpLocks/>
          </p:cNvCxnSpPr>
          <p:nvPr userDrawn="1"/>
        </p:nvCxnSpPr>
        <p:spPr>
          <a:xfrm flipV="1">
            <a:off x="3724376" y="1764698"/>
            <a:ext cx="2649075" cy="100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3" name="object 3">
            <a:extLst>
              <a:ext uri="{FF2B5EF4-FFF2-40B4-BE49-F238E27FC236}">
                <a16:creationId xmlns:a16="http://schemas.microsoft.com/office/drawing/2014/main" id="{188025B6-A722-4EA8-AE0E-2CF7CA414D65}"/>
              </a:ext>
            </a:extLst>
          </p:cNvPr>
          <p:cNvSpPr/>
          <p:nvPr userDrawn="1"/>
        </p:nvSpPr>
        <p:spPr>
          <a:xfrm rot="16200000">
            <a:off x="8090097" y="1262726"/>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45" name="Text Placeholder 32">
            <a:extLst>
              <a:ext uri="{FF2B5EF4-FFF2-40B4-BE49-F238E27FC236}">
                <a16:creationId xmlns:a16="http://schemas.microsoft.com/office/drawing/2014/main" id="{9198FEE8-44BD-0E36-3CE0-94BE53BC2BDA}"/>
              </a:ext>
            </a:extLst>
          </p:cNvPr>
          <p:cNvSpPr>
            <a:spLocks noGrp="1"/>
          </p:cNvSpPr>
          <p:nvPr>
            <p:ph type="body" sz="quarter" idx="74" hasCustomPrompt="1"/>
          </p:nvPr>
        </p:nvSpPr>
        <p:spPr>
          <a:xfrm>
            <a:off x="6945485" y="4256503"/>
            <a:ext cx="2636194" cy="1399756"/>
          </a:xfrm>
          <a:prstGeom prst="rect">
            <a:avLst/>
          </a:prstGeom>
        </p:spPr>
        <p:txBody>
          <a:bodyPr anchor="t">
            <a:noAutofit/>
          </a:bodyPr>
          <a:lstStyle>
            <a:lvl1pPr marL="0" indent="0" algn="l">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46" name="Text Placeholder 32">
            <a:extLst>
              <a:ext uri="{FF2B5EF4-FFF2-40B4-BE49-F238E27FC236}">
                <a16:creationId xmlns:a16="http://schemas.microsoft.com/office/drawing/2014/main" id="{4AE00B4D-D121-2B75-3B44-FDE3DFE8E00D}"/>
              </a:ext>
            </a:extLst>
          </p:cNvPr>
          <p:cNvSpPr>
            <a:spLocks noGrp="1"/>
          </p:cNvSpPr>
          <p:nvPr>
            <p:ph type="body" sz="quarter" idx="75" hasCustomPrompt="1"/>
          </p:nvPr>
        </p:nvSpPr>
        <p:spPr>
          <a:xfrm>
            <a:off x="6958923" y="3687815"/>
            <a:ext cx="647999" cy="385564"/>
          </a:xfrm>
          <a:prstGeom prst="rect">
            <a:avLst/>
          </a:prstGeom>
        </p:spPr>
        <p:txBody>
          <a:bodyPr anchor="t">
            <a:noAutofit/>
          </a:bodyPr>
          <a:lstStyle>
            <a:lvl1pPr marL="0" indent="0" algn="l">
              <a:lnSpc>
                <a:spcPct val="100000"/>
              </a:lnSpc>
              <a:spcBef>
                <a:spcPts val="0"/>
              </a:spcBef>
              <a:buNone/>
              <a:defRPr sz="3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03</a:t>
            </a:r>
            <a:endParaRPr lang="en-US" dirty="0"/>
          </a:p>
        </p:txBody>
      </p:sp>
      <p:sp>
        <p:nvSpPr>
          <p:cNvPr id="54" name="Text Placeholder 32">
            <a:extLst>
              <a:ext uri="{FF2B5EF4-FFF2-40B4-BE49-F238E27FC236}">
                <a16:creationId xmlns:a16="http://schemas.microsoft.com/office/drawing/2014/main" id="{992D58FF-0AA7-C6FB-F16A-3AEEEBBAFC18}"/>
              </a:ext>
            </a:extLst>
          </p:cNvPr>
          <p:cNvSpPr>
            <a:spLocks noGrp="1"/>
          </p:cNvSpPr>
          <p:nvPr>
            <p:ph type="body" sz="quarter" idx="76" hasCustomPrompt="1"/>
          </p:nvPr>
        </p:nvSpPr>
        <p:spPr>
          <a:xfrm>
            <a:off x="7606922" y="3850654"/>
            <a:ext cx="828994" cy="243728"/>
          </a:xfrm>
          <a:prstGeom prst="rect">
            <a:avLst/>
          </a:prstGeom>
        </p:spPr>
        <p:txBody>
          <a:bodyPr anchor="t">
            <a:noAutofit/>
          </a:bodyPr>
          <a:lstStyle>
            <a:lvl1pPr marL="0" indent="0" algn="r">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55" name="Straight Connector 54">
            <a:extLst>
              <a:ext uri="{FF2B5EF4-FFF2-40B4-BE49-F238E27FC236}">
                <a16:creationId xmlns:a16="http://schemas.microsoft.com/office/drawing/2014/main" id="{05A7438C-23BE-5C91-3161-445555F79406}"/>
              </a:ext>
            </a:extLst>
          </p:cNvPr>
          <p:cNvCxnSpPr>
            <a:cxnSpLocks/>
          </p:cNvCxnSpPr>
          <p:nvPr userDrawn="1"/>
        </p:nvCxnSpPr>
        <p:spPr>
          <a:xfrm flipV="1">
            <a:off x="6929983" y="4153568"/>
            <a:ext cx="2649075" cy="100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56" name="Freeform 55">
            <a:extLst>
              <a:ext uri="{FF2B5EF4-FFF2-40B4-BE49-F238E27FC236}">
                <a16:creationId xmlns:a16="http://schemas.microsoft.com/office/drawing/2014/main" id="{BDA15F7A-A7A8-9191-1E86-0531DAF210A5}"/>
              </a:ext>
            </a:extLst>
          </p:cNvPr>
          <p:cNvSpPr>
            <a:spLocks noGrp="1"/>
          </p:cNvSpPr>
          <p:nvPr>
            <p:ph type="pic" sz="quarter" idx="77"/>
          </p:nvPr>
        </p:nvSpPr>
        <p:spPr>
          <a:xfrm>
            <a:off x="6926980" y="0"/>
            <a:ext cx="2654458" cy="3351213"/>
          </a:xfrm>
          <a:custGeom>
            <a:avLst/>
            <a:gdLst>
              <a:gd name="connsiteX0" fmla="*/ 0 w 2654458"/>
              <a:gd name="connsiteY0" fmla="*/ 0 h 3351213"/>
              <a:gd name="connsiteX1" fmla="*/ 2654458 w 2654458"/>
              <a:gd name="connsiteY1" fmla="*/ 0 h 3351213"/>
              <a:gd name="connsiteX2" fmla="*/ 2654458 w 2654458"/>
              <a:gd name="connsiteY2" fmla="*/ 30 h 3351213"/>
              <a:gd name="connsiteX3" fmla="*/ 2425849 w 2654458"/>
              <a:gd name="connsiteY3" fmla="*/ 30 h 3351213"/>
              <a:gd name="connsiteX4" fmla="*/ 2425849 w 2654458"/>
              <a:gd name="connsiteY4" fmla="*/ 2977917 h 3351213"/>
              <a:gd name="connsiteX5" fmla="*/ 2654458 w 2654458"/>
              <a:gd name="connsiteY5" fmla="*/ 2977917 h 3351213"/>
              <a:gd name="connsiteX6" fmla="*/ 2654458 w 2654458"/>
              <a:gd name="connsiteY6" fmla="*/ 3351213 h 3351213"/>
              <a:gd name="connsiteX7" fmla="*/ 0 w 2654458"/>
              <a:gd name="connsiteY7" fmla="*/ 3351213 h 3351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54458" h="3351213">
                <a:moveTo>
                  <a:pt x="0" y="0"/>
                </a:moveTo>
                <a:lnTo>
                  <a:pt x="2654458" y="0"/>
                </a:lnTo>
                <a:lnTo>
                  <a:pt x="2654458" y="30"/>
                </a:lnTo>
                <a:lnTo>
                  <a:pt x="2425849" y="30"/>
                </a:lnTo>
                <a:lnTo>
                  <a:pt x="2425849" y="2977917"/>
                </a:lnTo>
                <a:lnTo>
                  <a:pt x="2654458" y="2977917"/>
                </a:lnTo>
                <a:lnTo>
                  <a:pt x="2654458" y="3351213"/>
                </a:lnTo>
                <a:lnTo>
                  <a:pt x="0" y="3351213"/>
                </a:lnTo>
                <a:close/>
              </a:path>
            </a:pathLst>
          </a:custGeom>
          <a:solidFill>
            <a:schemeClr val="bg1">
              <a:lumMod val="95000"/>
            </a:schemeClr>
          </a:solidFill>
        </p:spPr>
        <p:txBody>
          <a:bodyPr wrap="square">
            <a:noAutofit/>
          </a:bodyPr>
          <a:lstStyle/>
          <a:p>
            <a:endParaRPr lang="en-GB"/>
          </a:p>
        </p:txBody>
      </p:sp>
      <p:sp>
        <p:nvSpPr>
          <p:cNvPr id="57" name="Text Placeholder 23">
            <a:extLst>
              <a:ext uri="{FF2B5EF4-FFF2-40B4-BE49-F238E27FC236}">
                <a16:creationId xmlns:a16="http://schemas.microsoft.com/office/drawing/2014/main" id="{03FEF671-AD38-449A-7146-320D75633A36}"/>
              </a:ext>
            </a:extLst>
          </p:cNvPr>
          <p:cNvSpPr>
            <a:spLocks noGrp="1"/>
          </p:cNvSpPr>
          <p:nvPr>
            <p:ph type="body" sz="quarter" idx="78" hasCustomPrompt="1"/>
          </p:nvPr>
        </p:nvSpPr>
        <p:spPr>
          <a:xfrm rot="16200000">
            <a:off x="8105202" y="1271823"/>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
        <p:nvSpPr>
          <p:cNvPr id="73" name="Text Placeholder 32">
            <a:extLst>
              <a:ext uri="{FF2B5EF4-FFF2-40B4-BE49-F238E27FC236}">
                <a16:creationId xmlns:a16="http://schemas.microsoft.com/office/drawing/2014/main" id="{445291E5-E8FB-06B9-3A8F-F924A72BC11E}"/>
              </a:ext>
            </a:extLst>
          </p:cNvPr>
          <p:cNvSpPr>
            <a:spLocks noGrp="1"/>
          </p:cNvSpPr>
          <p:nvPr>
            <p:ph type="body" sz="quarter" idx="42" hasCustomPrompt="1"/>
          </p:nvPr>
        </p:nvSpPr>
        <p:spPr>
          <a:xfrm rot="16200000">
            <a:off x="8040727" y="2764577"/>
            <a:ext cx="6351996" cy="822843"/>
          </a:xfrm>
          <a:prstGeom prst="rect">
            <a:avLst/>
          </a:prstGeom>
        </p:spPr>
        <p:txBody>
          <a:bodyPr anchor="t">
            <a:noAutofit/>
          </a:bodyPr>
          <a:lstStyle>
            <a:lvl1pPr marL="0" indent="0" algn="r">
              <a:lnSpc>
                <a:spcPct val="100000"/>
              </a:lnSpc>
              <a:spcBef>
                <a:spcPts val="0"/>
              </a:spcBef>
              <a:buNone/>
              <a:defRPr sz="2600" b="1" i="0" kern="1700" spc="4000" baseline="0">
                <a:solidFill>
                  <a:srgbClr val="459597"/>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CONTENTS</a:t>
            </a:r>
            <a:endParaRPr lang="en-US" dirty="0"/>
          </a:p>
        </p:txBody>
      </p:sp>
    </p:spTree>
    <p:extLst>
      <p:ext uri="{BB962C8B-B14F-4D97-AF65-F5344CB8AC3E}">
        <p14:creationId xmlns:p14="http://schemas.microsoft.com/office/powerpoint/2010/main" val="193081380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Gallery 05">
    <p:spTree>
      <p:nvGrpSpPr>
        <p:cNvPr id="1" name=""/>
        <p:cNvGrpSpPr/>
        <p:nvPr/>
      </p:nvGrpSpPr>
      <p:grpSpPr>
        <a:xfrm>
          <a:off x="0" y="0"/>
          <a:ext cx="0" cy="0"/>
          <a:chOff x="0" y="0"/>
          <a:chExt cx="0" cy="0"/>
        </a:xfrm>
      </p:grpSpPr>
      <p:sp>
        <p:nvSpPr>
          <p:cNvPr id="11" name="object 3">
            <a:extLst>
              <a:ext uri="{FF2B5EF4-FFF2-40B4-BE49-F238E27FC236}">
                <a16:creationId xmlns:a16="http://schemas.microsoft.com/office/drawing/2014/main" id="{C69984F8-E61C-6543-43E4-8B2A69F3879A}"/>
              </a:ext>
            </a:extLst>
          </p:cNvPr>
          <p:cNvSpPr/>
          <p:nvPr userDrawn="1"/>
        </p:nvSpPr>
        <p:spPr>
          <a:xfrm rot="16200000">
            <a:off x="10033910" y="5162573"/>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4" name="Rectangle 3">
            <a:extLst>
              <a:ext uri="{FF2B5EF4-FFF2-40B4-BE49-F238E27FC236}">
                <a16:creationId xmlns:a16="http://schemas.microsoft.com/office/drawing/2014/main" id="{998B6F3B-D4DE-7571-F558-B4CAEC7A80FC}"/>
              </a:ext>
            </a:extLst>
          </p:cNvPr>
          <p:cNvSpPr/>
          <p:nvPr userDrawn="1"/>
        </p:nvSpPr>
        <p:spPr>
          <a:xfrm>
            <a:off x="11527914" y="0"/>
            <a:ext cx="654339" cy="2775858"/>
          </a:xfrm>
          <a:prstGeom prst="rect">
            <a:avLst/>
          </a:prstGeom>
          <a:solidFill>
            <a:srgbClr val="4595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7E192C22-59B9-AF23-83F5-F9BFCDF0A492}"/>
              </a:ext>
            </a:extLst>
          </p:cNvPr>
          <p:cNvSpPr/>
          <p:nvPr userDrawn="1"/>
        </p:nvSpPr>
        <p:spPr>
          <a:xfrm>
            <a:off x="11731625" y="4082142"/>
            <a:ext cx="460375" cy="277585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icture Placeholder 12">
            <a:extLst>
              <a:ext uri="{FF2B5EF4-FFF2-40B4-BE49-F238E27FC236}">
                <a16:creationId xmlns:a16="http://schemas.microsoft.com/office/drawing/2014/main" id="{D6062D08-5165-13A4-F06B-918E2086020E}"/>
              </a:ext>
            </a:extLst>
          </p:cNvPr>
          <p:cNvSpPr>
            <a:spLocks noGrp="1"/>
          </p:cNvSpPr>
          <p:nvPr>
            <p:ph type="pic" sz="quarter" idx="73"/>
          </p:nvPr>
        </p:nvSpPr>
        <p:spPr>
          <a:xfrm>
            <a:off x="-1" y="-1"/>
            <a:ext cx="5694219" cy="3342069"/>
          </a:xfrm>
          <a:prstGeom prst="rect">
            <a:avLst/>
          </a:prstGeom>
          <a:solidFill>
            <a:schemeClr val="bg1">
              <a:lumMod val="95000"/>
            </a:schemeClr>
          </a:solidFill>
        </p:spPr>
        <p:txBody>
          <a:bodyPr/>
          <a:lstStyle/>
          <a:p>
            <a:endParaRPr lang="en-GB"/>
          </a:p>
        </p:txBody>
      </p:sp>
      <p:sp>
        <p:nvSpPr>
          <p:cNvPr id="8" name="Text Placeholder 32">
            <a:extLst>
              <a:ext uri="{FF2B5EF4-FFF2-40B4-BE49-F238E27FC236}">
                <a16:creationId xmlns:a16="http://schemas.microsoft.com/office/drawing/2014/main" id="{799CDBB0-57E0-3E36-5DF9-8E58EB2F49C1}"/>
              </a:ext>
            </a:extLst>
          </p:cNvPr>
          <p:cNvSpPr>
            <a:spLocks noGrp="1"/>
          </p:cNvSpPr>
          <p:nvPr>
            <p:ph type="body" sz="quarter" idx="42" hasCustomPrompt="1"/>
          </p:nvPr>
        </p:nvSpPr>
        <p:spPr>
          <a:xfrm rot="16200000">
            <a:off x="10498245" y="1161700"/>
            <a:ext cx="2775858" cy="452458"/>
          </a:xfrm>
          <a:prstGeom prst="rect">
            <a:avLst/>
          </a:prstGeom>
        </p:spPr>
        <p:txBody>
          <a:bodyPr anchor="t">
            <a:noAutofit/>
          </a:bodyPr>
          <a:lstStyle>
            <a:lvl1pPr marL="0" indent="0" algn="l">
              <a:lnSpc>
                <a:spcPct val="100000"/>
              </a:lnSpc>
              <a:spcBef>
                <a:spcPts val="0"/>
              </a:spcBef>
              <a:buNone/>
              <a:defRPr sz="2600" b="1" i="0" kern="1700" spc="0" baseline="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COUNTRY</a:t>
            </a:r>
            <a:endParaRPr lang="en-US" dirty="0"/>
          </a:p>
        </p:txBody>
      </p:sp>
      <p:sp>
        <p:nvSpPr>
          <p:cNvPr id="14" name="Picture Placeholder 12">
            <a:extLst>
              <a:ext uri="{FF2B5EF4-FFF2-40B4-BE49-F238E27FC236}">
                <a16:creationId xmlns:a16="http://schemas.microsoft.com/office/drawing/2014/main" id="{1FF4E48B-21C2-D02C-412F-20993FD30A5A}"/>
              </a:ext>
            </a:extLst>
          </p:cNvPr>
          <p:cNvSpPr>
            <a:spLocks noGrp="1"/>
          </p:cNvSpPr>
          <p:nvPr>
            <p:ph type="pic" sz="quarter" idx="74"/>
          </p:nvPr>
        </p:nvSpPr>
        <p:spPr>
          <a:xfrm>
            <a:off x="5832763" y="-2"/>
            <a:ext cx="1799489" cy="3342069"/>
          </a:xfrm>
          <a:prstGeom prst="rect">
            <a:avLst/>
          </a:prstGeom>
          <a:solidFill>
            <a:schemeClr val="bg1">
              <a:lumMod val="95000"/>
            </a:schemeClr>
          </a:solidFill>
        </p:spPr>
        <p:txBody>
          <a:bodyPr/>
          <a:lstStyle/>
          <a:p>
            <a:endParaRPr lang="en-GB"/>
          </a:p>
        </p:txBody>
      </p:sp>
      <p:sp>
        <p:nvSpPr>
          <p:cNvPr id="27" name="Picture Placeholder 12">
            <a:extLst>
              <a:ext uri="{FF2B5EF4-FFF2-40B4-BE49-F238E27FC236}">
                <a16:creationId xmlns:a16="http://schemas.microsoft.com/office/drawing/2014/main" id="{8C5546BD-3250-E6BA-FD6B-560D835D63EA}"/>
              </a:ext>
            </a:extLst>
          </p:cNvPr>
          <p:cNvSpPr>
            <a:spLocks noGrp="1"/>
          </p:cNvSpPr>
          <p:nvPr>
            <p:ph type="pic" sz="quarter" idx="75"/>
          </p:nvPr>
        </p:nvSpPr>
        <p:spPr>
          <a:xfrm>
            <a:off x="-1" y="3526971"/>
            <a:ext cx="5694219" cy="3342069"/>
          </a:xfrm>
          <a:prstGeom prst="rect">
            <a:avLst/>
          </a:prstGeom>
          <a:solidFill>
            <a:schemeClr val="bg1">
              <a:lumMod val="95000"/>
            </a:schemeClr>
          </a:solidFill>
        </p:spPr>
        <p:txBody>
          <a:bodyPr/>
          <a:lstStyle/>
          <a:p>
            <a:endParaRPr lang="en-GB"/>
          </a:p>
        </p:txBody>
      </p:sp>
      <p:sp>
        <p:nvSpPr>
          <p:cNvPr id="12" name="Text Placeholder 23">
            <a:extLst>
              <a:ext uri="{FF2B5EF4-FFF2-40B4-BE49-F238E27FC236}">
                <a16:creationId xmlns:a16="http://schemas.microsoft.com/office/drawing/2014/main" id="{597BB42B-9ADC-487E-05C1-5FEA017F325D}"/>
              </a:ext>
            </a:extLst>
          </p:cNvPr>
          <p:cNvSpPr>
            <a:spLocks noGrp="1"/>
          </p:cNvSpPr>
          <p:nvPr>
            <p:ph type="body" sz="quarter" idx="65" hasCustomPrompt="1"/>
          </p:nvPr>
        </p:nvSpPr>
        <p:spPr>
          <a:xfrm rot="16200000">
            <a:off x="10039920" y="5165578"/>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
        <p:nvSpPr>
          <p:cNvPr id="2" name="Freeform 1">
            <a:extLst>
              <a:ext uri="{FF2B5EF4-FFF2-40B4-BE49-F238E27FC236}">
                <a16:creationId xmlns:a16="http://schemas.microsoft.com/office/drawing/2014/main" id="{3F88BD6C-5286-2FDF-1DA8-EB249E636D56}"/>
              </a:ext>
            </a:extLst>
          </p:cNvPr>
          <p:cNvSpPr>
            <a:spLocks noGrp="1"/>
          </p:cNvSpPr>
          <p:nvPr>
            <p:ph type="pic" sz="quarter" idx="76"/>
          </p:nvPr>
        </p:nvSpPr>
        <p:spPr>
          <a:xfrm>
            <a:off x="5832763" y="3526971"/>
            <a:ext cx="5694219" cy="3342069"/>
          </a:xfrm>
          <a:custGeom>
            <a:avLst/>
            <a:gdLst>
              <a:gd name="connsiteX0" fmla="*/ 0 w 5694219"/>
              <a:gd name="connsiteY0" fmla="*/ 0 h 3342069"/>
              <a:gd name="connsiteX1" fmla="*/ 5694219 w 5694219"/>
              <a:gd name="connsiteY1" fmla="*/ 0 h 3342069"/>
              <a:gd name="connsiteX2" fmla="*/ 5694219 w 5694219"/>
              <a:gd name="connsiteY2" fmla="*/ 382001 h 3342069"/>
              <a:gd name="connsiteX3" fmla="*/ 5454783 w 5694219"/>
              <a:gd name="connsiteY3" fmla="*/ 382001 h 3342069"/>
              <a:gd name="connsiteX4" fmla="*/ 5454783 w 5694219"/>
              <a:gd name="connsiteY4" fmla="*/ 3341697 h 3342069"/>
              <a:gd name="connsiteX5" fmla="*/ 5694219 w 5694219"/>
              <a:gd name="connsiteY5" fmla="*/ 3341697 h 3342069"/>
              <a:gd name="connsiteX6" fmla="*/ 5694219 w 5694219"/>
              <a:gd name="connsiteY6" fmla="*/ 3342069 h 3342069"/>
              <a:gd name="connsiteX7" fmla="*/ 0 w 5694219"/>
              <a:gd name="connsiteY7" fmla="*/ 3342069 h 3342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94219" h="3342069">
                <a:moveTo>
                  <a:pt x="0" y="0"/>
                </a:moveTo>
                <a:lnTo>
                  <a:pt x="5694219" y="0"/>
                </a:lnTo>
                <a:lnTo>
                  <a:pt x="5694219" y="382001"/>
                </a:lnTo>
                <a:lnTo>
                  <a:pt x="5454783" y="382001"/>
                </a:lnTo>
                <a:lnTo>
                  <a:pt x="5454783" y="3341697"/>
                </a:lnTo>
                <a:lnTo>
                  <a:pt x="5694219" y="3341697"/>
                </a:lnTo>
                <a:lnTo>
                  <a:pt x="5694219" y="3342069"/>
                </a:lnTo>
                <a:lnTo>
                  <a:pt x="0" y="3342069"/>
                </a:lnTo>
                <a:close/>
              </a:path>
            </a:pathLst>
          </a:custGeom>
          <a:solidFill>
            <a:schemeClr val="bg1">
              <a:lumMod val="95000"/>
            </a:schemeClr>
          </a:solidFill>
        </p:spPr>
        <p:txBody>
          <a:bodyPr wrap="square">
            <a:noAutofit/>
          </a:bodyPr>
          <a:lstStyle/>
          <a:p>
            <a:endParaRPr lang="en-GB"/>
          </a:p>
        </p:txBody>
      </p:sp>
      <p:sp>
        <p:nvSpPr>
          <p:cNvPr id="16" name="Picture Placeholder 12">
            <a:extLst>
              <a:ext uri="{FF2B5EF4-FFF2-40B4-BE49-F238E27FC236}">
                <a16:creationId xmlns:a16="http://schemas.microsoft.com/office/drawing/2014/main" id="{8C624E47-695B-5CA8-0DFF-70206D787EAF}"/>
              </a:ext>
            </a:extLst>
          </p:cNvPr>
          <p:cNvSpPr>
            <a:spLocks noGrp="1"/>
          </p:cNvSpPr>
          <p:nvPr>
            <p:ph type="pic" sz="quarter" idx="77"/>
          </p:nvPr>
        </p:nvSpPr>
        <p:spPr>
          <a:xfrm>
            <a:off x="7777018" y="-2"/>
            <a:ext cx="1799489" cy="3342069"/>
          </a:xfrm>
          <a:prstGeom prst="rect">
            <a:avLst/>
          </a:prstGeom>
          <a:solidFill>
            <a:schemeClr val="bg1">
              <a:lumMod val="95000"/>
            </a:schemeClr>
          </a:solidFill>
        </p:spPr>
        <p:txBody>
          <a:bodyPr/>
          <a:lstStyle/>
          <a:p>
            <a:endParaRPr lang="en-GB"/>
          </a:p>
        </p:txBody>
      </p:sp>
      <p:sp>
        <p:nvSpPr>
          <p:cNvPr id="17" name="Picture Placeholder 12">
            <a:extLst>
              <a:ext uri="{FF2B5EF4-FFF2-40B4-BE49-F238E27FC236}">
                <a16:creationId xmlns:a16="http://schemas.microsoft.com/office/drawing/2014/main" id="{9747594A-A68A-1C5A-3E82-B49221D19424}"/>
              </a:ext>
            </a:extLst>
          </p:cNvPr>
          <p:cNvSpPr>
            <a:spLocks noGrp="1"/>
          </p:cNvSpPr>
          <p:nvPr>
            <p:ph type="pic" sz="quarter" idx="78"/>
          </p:nvPr>
        </p:nvSpPr>
        <p:spPr>
          <a:xfrm>
            <a:off x="9721272" y="-2"/>
            <a:ext cx="1799489" cy="3342069"/>
          </a:xfrm>
          <a:prstGeom prst="rect">
            <a:avLst/>
          </a:prstGeom>
          <a:solidFill>
            <a:schemeClr val="bg1">
              <a:lumMod val="95000"/>
            </a:schemeClr>
          </a:solidFill>
        </p:spPr>
        <p:txBody>
          <a:bodyPr/>
          <a:lstStyle/>
          <a:p>
            <a:endParaRPr lang="en-GB"/>
          </a:p>
        </p:txBody>
      </p:sp>
    </p:spTree>
    <p:extLst>
      <p:ext uri="{BB962C8B-B14F-4D97-AF65-F5344CB8AC3E}">
        <p14:creationId xmlns:p14="http://schemas.microsoft.com/office/powerpoint/2010/main" val="196971789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Final Slide">
    <p:spTree>
      <p:nvGrpSpPr>
        <p:cNvPr id="1" name=""/>
        <p:cNvGrpSpPr/>
        <p:nvPr/>
      </p:nvGrpSpPr>
      <p:grpSpPr>
        <a:xfrm>
          <a:off x="0" y="0"/>
          <a:ext cx="0" cy="0"/>
          <a:chOff x="0" y="0"/>
          <a:chExt cx="0" cy="0"/>
        </a:xfrm>
      </p:grpSpPr>
      <p:sp>
        <p:nvSpPr>
          <p:cNvPr id="8" name="Freeform 7">
            <a:extLst>
              <a:ext uri="{FF2B5EF4-FFF2-40B4-BE49-F238E27FC236}">
                <a16:creationId xmlns:a16="http://schemas.microsoft.com/office/drawing/2014/main" id="{0E807BD2-97E5-C5B5-B370-F5AF1F8A37FB}"/>
              </a:ext>
            </a:extLst>
          </p:cNvPr>
          <p:cNvSpPr/>
          <p:nvPr userDrawn="1"/>
        </p:nvSpPr>
        <p:spPr>
          <a:xfrm rot="5400000" flipH="1">
            <a:off x="5832064" y="-240813"/>
            <a:ext cx="6115866" cy="6604005"/>
          </a:xfrm>
          <a:custGeom>
            <a:avLst/>
            <a:gdLst>
              <a:gd name="connsiteX0" fmla="*/ 0 w 4487360"/>
              <a:gd name="connsiteY0" fmla="*/ 0 h 4844259"/>
              <a:gd name="connsiteX1" fmla="*/ 4487360 w 4487360"/>
              <a:gd name="connsiteY1" fmla="*/ 0 h 4844259"/>
              <a:gd name="connsiteX2" fmla="*/ 4487360 w 4487360"/>
              <a:gd name="connsiteY2" fmla="*/ 2474657 h 4844259"/>
              <a:gd name="connsiteX3" fmla="*/ 4482678 w 4487360"/>
              <a:gd name="connsiteY3" fmla="*/ 2474657 h 4844259"/>
              <a:gd name="connsiteX4" fmla="*/ 4487360 w 4487360"/>
              <a:gd name="connsiteY4" fmla="*/ 2601099 h 4844259"/>
              <a:gd name="connsiteX5" fmla="*/ 2243680 w 4487360"/>
              <a:gd name="connsiteY5" fmla="*/ 4844259 h 4844259"/>
              <a:gd name="connsiteX6" fmla="*/ 0 w 4487360"/>
              <a:gd name="connsiteY6" fmla="*/ 2601099 h 4844259"/>
              <a:gd name="connsiteX7" fmla="*/ 4683 w 4487360"/>
              <a:gd name="connsiteY7" fmla="*/ 2474657 h 4844259"/>
              <a:gd name="connsiteX8" fmla="*/ 0 w 4487360"/>
              <a:gd name="connsiteY8" fmla="*/ 2474657 h 4844259"/>
              <a:gd name="connsiteX9" fmla="*/ 0 w 4487360"/>
              <a:gd name="connsiteY9" fmla="*/ 0 h 4844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7360" h="4844259">
                <a:moveTo>
                  <a:pt x="0" y="0"/>
                </a:moveTo>
                <a:lnTo>
                  <a:pt x="4487360" y="0"/>
                </a:lnTo>
                <a:lnTo>
                  <a:pt x="4487360" y="2474657"/>
                </a:lnTo>
                <a:lnTo>
                  <a:pt x="4482678" y="2474657"/>
                </a:lnTo>
                <a:cubicBezTo>
                  <a:pt x="4487360" y="2516804"/>
                  <a:pt x="4487360" y="2558953"/>
                  <a:pt x="4487360" y="2601099"/>
                </a:cubicBezTo>
                <a:cubicBezTo>
                  <a:pt x="4487360" y="3842097"/>
                  <a:pt x="3484966" y="4844259"/>
                  <a:pt x="2243680" y="4844259"/>
                </a:cubicBezTo>
                <a:cubicBezTo>
                  <a:pt x="1002397" y="4844259"/>
                  <a:pt x="0" y="3837411"/>
                  <a:pt x="0" y="2601099"/>
                </a:cubicBezTo>
                <a:cubicBezTo>
                  <a:pt x="0" y="2558953"/>
                  <a:pt x="0" y="2512121"/>
                  <a:pt x="4683" y="2474657"/>
                </a:cubicBezTo>
                <a:lnTo>
                  <a:pt x="0" y="2474657"/>
                </a:lnTo>
                <a:lnTo>
                  <a:pt x="0" y="0"/>
                </a:lnTo>
                <a:close/>
              </a:path>
            </a:pathLst>
          </a:custGeom>
          <a:solidFill>
            <a:srgbClr val="45959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Text Placeholder 23">
            <a:extLst>
              <a:ext uri="{FF2B5EF4-FFF2-40B4-BE49-F238E27FC236}">
                <a16:creationId xmlns:a16="http://schemas.microsoft.com/office/drawing/2014/main" id="{E1B388D9-79A8-4F4E-A699-E4B798FB46A7}"/>
              </a:ext>
            </a:extLst>
          </p:cNvPr>
          <p:cNvSpPr>
            <a:spLocks noGrp="1"/>
          </p:cNvSpPr>
          <p:nvPr>
            <p:ph type="body" sz="quarter" idx="19" hasCustomPrompt="1"/>
          </p:nvPr>
        </p:nvSpPr>
        <p:spPr>
          <a:xfrm>
            <a:off x="8708808" y="4566502"/>
            <a:ext cx="3195486" cy="731140"/>
          </a:xfrm>
          <a:prstGeom prst="rect">
            <a:avLst/>
          </a:prstGeom>
        </p:spPr>
        <p:txBody>
          <a:bodyPr anchor="ctr">
            <a:normAutofit/>
          </a:bodyPr>
          <a:lstStyle>
            <a:lvl1pPr marL="0" indent="0" algn="r">
              <a:buNone/>
              <a:defRPr sz="2800" baseline="0">
                <a:solidFill>
                  <a:schemeClr val="bg1"/>
                </a:solidFill>
                <a:latin typeface="+mn-lt"/>
              </a:defRPr>
            </a:lvl1pPr>
          </a:lstStyle>
          <a:p>
            <a:pPr lvl="0"/>
            <a:r>
              <a:rPr lang="en-US" dirty="0"/>
              <a:t>follow our journey</a:t>
            </a:r>
          </a:p>
        </p:txBody>
      </p:sp>
      <p:sp>
        <p:nvSpPr>
          <p:cNvPr id="2" name="Freeform 1">
            <a:extLst>
              <a:ext uri="{FF2B5EF4-FFF2-40B4-BE49-F238E27FC236}">
                <a16:creationId xmlns:a16="http://schemas.microsoft.com/office/drawing/2014/main" id="{85DB1E34-A754-6299-9916-AB30C9F37056}"/>
              </a:ext>
            </a:extLst>
          </p:cNvPr>
          <p:cNvSpPr/>
          <p:nvPr userDrawn="1"/>
        </p:nvSpPr>
        <p:spPr>
          <a:xfrm>
            <a:off x="-36951" y="4542735"/>
            <a:ext cx="6700701" cy="778675"/>
          </a:xfrm>
          <a:custGeom>
            <a:avLst/>
            <a:gdLst>
              <a:gd name="connsiteX0" fmla="*/ 0 w 6700701"/>
              <a:gd name="connsiteY0" fmla="*/ 0 h 778675"/>
              <a:gd name="connsiteX1" fmla="*/ 824834 w 6700701"/>
              <a:gd name="connsiteY1" fmla="*/ 0 h 778675"/>
              <a:gd name="connsiteX2" fmla="*/ 5315191 w 6700701"/>
              <a:gd name="connsiteY2" fmla="*/ 0 h 778675"/>
              <a:gd name="connsiteX3" fmla="*/ 6140025 w 6700701"/>
              <a:gd name="connsiteY3" fmla="*/ 0 h 778675"/>
              <a:gd name="connsiteX4" fmla="*/ 6700701 w 6700701"/>
              <a:gd name="connsiteY4" fmla="*/ 421337 h 778675"/>
              <a:gd name="connsiteX5" fmla="*/ 6700701 w 6700701"/>
              <a:gd name="connsiteY5" fmla="*/ 778675 h 778675"/>
              <a:gd name="connsiteX6" fmla="*/ 5875867 w 6700701"/>
              <a:gd name="connsiteY6" fmla="*/ 778675 h 778675"/>
              <a:gd name="connsiteX7" fmla="*/ 843201 w 6700701"/>
              <a:gd name="connsiteY7" fmla="*/ 778675 h 778675"/>
              <a:gd name="connsiteX8" fmla="*/ 18367 w 6700701"/>
              <a:gd name="connsiteY8" fmla="*/ 778675 h 778675"/>
              <a:gd name="connsiteX9" fmla="*/ 18367 w 6700701"/>
              <a:gd name="connsiteY9" fmla="*/ 154913 h 778675"/>
              <a:gd name="connsiteX10" fmla="*/ 11904 w 6700701"/>
              <a:gd name="connsiteY10" fmla="*/ 58650 h 778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700701" h="778675">
                <a:moveTo>
                  <a:pt x="0" y="0"/>
                </a:moveTo>
                <a:lnTo>
                  <a:pt x="824834" y="0"/>
                </a:lnTo>
                <a:lnTo>
                  <a:pt x="5315191" y="0"/>
                </a:lnTo>
                <a:lnTo>
                  <a:pt x="6140025" y="0"/>
                </a:lnTo>
                <a:cubicBezTo>
                  <a:pt x="6448753" y="0"/>
                  <a:pt x="6700701" y="189335"/>
                  <a:pt x="6700701" y="421337"/>
                </a:cubicBezTo>
                <a:lnTo>
                  <a:pt x="6700701" y="778675"/>
                </a:lnTo>
                <a:lnTo>
                  <a:pt x="5875867" y="778675"/>
                </a:lnTo>
                <a:lnTo>
                  <a:pt x="843201" y="778675"/>
                </a:lnTo>
                <a:lnTo>
                  <a:pt x="18367" y="778675"/>
                </a:lnTo>
                <a:lnTo>
                  <a:pt x="18367" y="154913"/>
                </a:lnTo>
                <a:cubicBezTo>
                  <a:pt x="18367" y="122412"/>
                  <a:pt x="16178" y="90298"/>
                  <a:pt x="11904" y="58650"/>
                </a:cubicBezTo>
                <a:close/>
              </a:path>
            </a:pathLst>
          </a:custGeom>
          <a:solidFill>
            <a:srgbClr val="FBA63B"/>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19" name="Text Placeholder 23">
            <a:extLst>
              <a:ext uri="{FF2B5EF4-FFF2-40B4-BE49-F238E27FC236}">
                <a16:creationId xmlns:a16="http://schemas.microsoft.com/office/drawing/2014/main" id="{68D02844-8FD4-0761-81EA-96690D61DEE3}"/>
              </a:ext>
            </a:extLst>
          </p:cNvPr>
          <p:cNvSpPr>
            <a:spLocks noGrp="1"/>
          </p:cNvSpPr>
          <p:nvPr>
            <p:ph type="body" sz="quarter" idx="17" hasCustomPrompt="1"/>
          </p:nvPr>
        </p:nvSpPr>
        <p:spPr>
          <a:xfrm>
            <a:off x="603661" y="4708722"/>
            <a:ext cx="4414577" cy="679345"/>
          </a:xfrm>
          <a:prstGeom prst="rect">
            <a:avLst/>
          </a:prstGeom>
        </p:spPr>
        <p:txBody>
          <a:bodyPr>
            <a:noAutofit/>
          </a:bodyPr>
          <a:lstStyle>
            <a:lvl1pPr marL="0" indent="0" algn="l">
              <a:buNone/>
              <a:defRPr sz="2800" b="0" i="0">
                <a:solidFill>
                  <a:schemeClr val="bg1"/>
                </a:solidFill>
                <a:latin typeface="+mn-lt"/>
              </a:defRPr>
            </a:lvl1pPr>
          </a:lstStyle>
          <a:p>
            <a:pPr lvl="0"/>
            <a:r>
              <a:rPr lang="en-US" dirty="0" err="1"/>
              <a:t>www.epicstays.eu</a:t>
            </a:r>
            <a:endParaRPr lang="en-US" dirty="0"/>
          </a:p>
        </p:txBody>
      </p:sp>
      <p:pic>
        <p:nvPicPr>
          <p:cNvPr id="3" name="Picture 2">
            <a:extLst>
              <a:ext uri="{FF2B5EF4-FFF2-40B4-BE49-F238E27FC236}">
                <a16:creationId xmlns:a16="http://schemas.microsoft.com/office/drawing/2014/main" id="{CE0EE440-4826-E654-F6AE-1B53749CDEB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89868" y="346930"/>
            <a:ext cx="2882520" cy="1786177"/>
          </a:xfrm>
          <a:prstGeom prst="rect">
            <a:avLst/>
          </a:prstGeom>
        </p:spPr>
      </p:pic>
      <p:pic>
        <p:nvPicPr>
          <p:cNvPr id="4" name="Picture 3" descr="Co-funded by the European Union logo in png for web usage">
            <a:extLst>
              <a:ext uri="{FF2B5EF4-FFF2-40B4-BE49-F238E27FC236}">
                <a16:creationId xmlns:a16="http://schemas.microsoft.com/office/drawing/2014/main" id="{8BBBDFE7-FA04-3AB8-62A8-D970A1906FF7}"/>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845636" y="6345603"/>
            <a:ext cx="1530819" cy="319792"/>
          </a:xfrm>
          <a:prstGeom prst="rect">
            <a:avLst/>
          </a:prstGeom>
          <a:noFill/>
          <a:ln>
            <a:noFill/>
          </a:ln>
        </p:spPr>
      </p:pic>
      <p:sp>
        <p:nvSpPr>
          <p:cNvPr id="5" name="Rectangle 4">
            <a:extLst>
              <a:ext uri="{FF2B5EF4-FFF2-40B4-BE49-F238E27FC236}">
                <a16:creationId xmlns:a16="http://schemas.microsoft.com/office/drawing/2014/main" id="{2F14D5EC-CFE7-019F-EE05-B294D3238EE0}"/>
              </a:ext>
            </a:extLst>
          </p:cNvPr>
          <p:cNvSpPr/>
          <p:nvPr userDrawn="1"/>
        </p:nvSpPr>
        <p:spPr>
          <a:xfrm>
            <a:off x="3345743" y="6199117"/>
            <a:ext cx="4292836" cy="553998"/>
          </a:xfrm>
          <a:prstGeom prst="rect">
            <a:avLst/>
          </a:prstGeom>
        </p:spPr>
        <p:txBody>
          <a:bodyPr wrap="square">
            <a:spAutoFit/>
          </a:bodyPr>
          <a:lstStyle/>
          <a:p>
            <a:pPr algn="just">
              <a:lnSpc>
                <a:spcPts val="880"/>
              </a:lnSpc>
            </a:pPr>
            <a:r>
              <a:rPr lang="en-US" sz="800" dirty="0">
                <a:solidFill>
                  <a:schemeClr val="tx1"/>
                </a:solidFill>
                <a:latin typeface="+mj-lt"/>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p>
        </p:txBody>
      </p:sp>
      <p:grpSp>
        <p:nvGrpSpPr>
          <p:cNvPr id="6" name="Group 5">
            <a:extLst>
              <a:ext uri="{FF2B5EF4-FFF2-40B4-BE49-F238E27FC236}">
                <a16:creationId xmlns:a16="http://schemas.microsoft.com/office/drawing/2014/main" id="{837936D7-4553-E9CC-FC55-D1B5E5D4647D}"/>
              </a:ext>
            </a:extLst>
          </p:cNvPr>
          <p:cNvGrpSpPr/>
          <p:nvPr userDrawn="1"/>
        </p:nvGrpSpPr>
        <p:grpSpPr>
          <a:xfrm>
            <a:off x="441852" y="5906548"/>
            <a:ext cx="1307461" cy="742180"/>
            <a:chOff x="340586" y="8789227"/>
            <a:chExt cx="1307461" cy="742180"/>
          </a:xfrm>
        </p:grpSpPr>
        <p:sp>
          <p:nvSpPr>
            <p:cNvPr id="16" name="Rectangle 15">
              <a:extLst>
                <a:ext uri="{FF2B5EF4-FFF2-40B4-BE49-F238E27FC236}">
                  <a16:creationId xmlns:a16="http://schemas.microsoft.com/office/drawing/2014/main" id="{34C90407-84FA-28AB-9FD2-61204671CEBA}"/>
                </a:ext>
              </a:extLst>
            </p:cNvPr>
            <p:cNvSpPr/>
            <p:nvPr userDrawn="1"/>
          </p:nvSpPr>
          <p:spPr>
            <a:xfrm>
              <a:off x="340586" y="8789227"/>
              <a:ext cx="1307461" cy="369332"/>
            </a:xfrm>
            <a:prstGeom prst="rect">
              <a:avLst/>
            </a:prstGeom>
          </p:spPr>
          <p:txBody>
            <a:bodyPr wrap="square" anchor="ctr">
              <a:spAutoFit/>
            </a:bodyPr>
            <a:lstStyle/>
            <a:p>
              <a:pPr algn="just"/>
              <a:r>
                <a:rPr lang="en-US" sz="900" b="1" dirty="0">
                  <a:solidFill>
                    <a:schemeClr val="tx1"/>
                  </a:solidFill>
                  <a:latin typeface="+mj-lt"/>
                </a:rPr>
                <a:t>EPIC STAYS is licensed </a:t>
              </a:r>
            </a:p>
            <a:p>
              <a:pPr algn="just"/>
              <a:r>
                <a:rPr lang="en-US" sz="900" b="1" dirty="0">
                  <a:solidFill>
                    <a:schemeClr val="tx1"/>
                  </a:solidFill>
                  <a:latin typeface="+mj-lt"/>
                </a:rPr>
                <a:t>under </a:t>
              </a:r>
              <a:r>
                <a:rPr lang="en-US" sz="900" b="1" dirty="0">
                  <a:solidFill>
                    <a:srgbClr val="459597"/>
                  </a:solidFill>
                  <a:latin typeface="+mj-lt"/>
                  <a:hlinkClick r:id="rId4">
                    <a:extLst>
                      <a:ext uri="{A12FA001-AC4F-418D-AE19-62706E023703}">
                        <ahyp:hlinkClr xmlns:ahyp="http://schemas.microsoft.com/office/drawing/2018/hyperlinkcolor" val="tx"/>
                      </a:ext>
                    </a:extLst>
                  </a:hlinkClick>
                </a:rPr>
                <a:t>CC BY-SA 4.0</a:t>
              </a:r>
              <a:endParaRPr lang="en-US" sz="900" b="1" dirty="0">
                <a:solidFill>
                  <a:schemeClr val="tx1">
                    <a:lumMod val="50000"/>
                    <a:lumOff val="50000"/>
                  </a:schemeClr>
                </a:solidFill>
                <a:latin typeface="+mj-lt"/>
              </a:endParaRPr>
            </a:p>
          </p:txBody>
        </p:sp>
        <p:pic>
          <p:nvPicPr>
            <p:cNvPr id="17" name="Picture 16">
              <a:extLst>
                <a:ext uri="{FF2B5EF4-FFF2-40B4-BE49-F238E27FC236}">
                  <a16:creationId xmlns:a16="http://schemas.microsoft.com/office/drawing/2014/main" id="{F8E08C42-E0A7-8749-9117-84638ABB9F90}"/>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23792" y="9172027"/>
              <a:ext cx="1022236" cy="359380"/>
            </a:xfrm>
            <a:prstGeom prst="rect">
              <a:avLst/>
            </a:prstGeom>
          </p:spPr>
        </p:pic>
      </p:grpSp>
    </p:spTree>
    <p:extLst>
      <p:ext uri="{BB962C8B-B14F-4D97-AF65-F5344CB8AC3E}">
        <p14:creationId xmlns:p14="http://schemas.microsoft.com/office/powerpoint/2010/main" val="309706829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3_Overview/Content Slide">
    <p:spTree>
      <p:nvGrpSpPr>
        <p:cNvPr id="1" name=""/>
        <p:cNvGrpSpPr/>
        <p:nvPr/>
      </p:nvGrpSpPr>
      <p:grpSpPr>
        <a:xfrm>
          <a:off x="0" y="0"/>
          <a:ext cx="0" cy="0"/>
          <a:chOff x="0" y="0"/>
          <a:chExt cx="0" cy="0"/>
        </a:xfrm>
      </p:grpSpPr>
      <p:sp>
        <p:nvSpPr>
          <p:cNvPr id="57" name="Text Placeholder 17">
            <a:extLst>
              <a:ext uri="{FF2B5EF4-FFF2-40B4-BE49-F238E27FC236}">
                <a16:creationId xmlns:a16="http://schemas.microsoft.com/office/drawing/2014/main" id="{5B8B8C6B-787B-1A48-8968-72E4EBFEE15C}"/>
              </a:ext>
            </a:extLst>
          </p:cNvPr>
          <p:cNvSpPr>
            <a:spLocks noGrp="1"/>
          </p:cNvSpPr>
          <p:nvPr>
            <p:ph type="body" sz="quarter" idx="28" hasCustomPrompt="1"/>
          </p:nvPr>
        </p:nvSpPr>
        <p:spPr>
          <a:xfrm>
            <a:off x="979124" y="1519186"/>
            <a:ext cx="10190900" cy="4671588"/>
          </a:xfrm>
          <a:prstGeom prst="rect">
            <a:avLst/>
          </a:prstGeom>
          <a:noFill/>
        </p:spPr>
        <p:txBody>
          <a:bodyPr/>
          <a:lstStyle>
            <a:lvl1pPr marL="0" indent="0">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buFont typeface="Arial" panose="020B0604020202020204" pitchFamily="34" charset="0"/>
              <a:buNone/>
            </a:pPr>
            <a:r>
              <a:rPr lang="en-GB" dirty="0"/>
              <a:t>Sub-heading</a:t>
            </a:r>
            <a:endParaRPr lang="en-US" dirty="0"/>
          </a:p>
        </p:txBody>
      </p:sp>
      <p:sp>
        <p:nvSpPr>
          <p:cNvPr id="21" name="Text Placeholder 23">
            <a:extLst>
              <a:ext uri="{FF2B5EF4-FFF2-40B4-BE49-F238E27FC236}">
                <a16:creationId xmlns:a16="http://schemas.microsoft.com/office/drawing/2014/main" id="{AB58C52D-FBF3-E14A-9BE0-2639D73A3859}"/>
              </a:ext>
            </a:extLst>
          </p:cNvPr>
          <p:cNvSpPr>
            <a:spLocks noGrp="1"/>
          </p:cNvSpPr>
          <p:nvPr>
            <p:ph type="body" sz="quarter" idx="27" hasCustomPrompt="1"/>
          </p:nvPr>
        </p:nvSpPr>
        <p:spPr>
          <a:xfrm>
            <a:off x="849241" y="383586"/>
            <a:ext cx="5041923" cy="720752"/>
          </a:xfrm>
          <a:prstGeom prst="rect">
            <a:avLst/>
          </a:prstGeom>
          <a:noFill/>
        </p:spPr>
        <p:txBody>
          <a:bodyPr anchor="ctr">
            <a:noAutofit/>
          </a:bodyPr>
          <a:lstStyle>
            <a:lvl1pPr marL="0" indent="0" algn="l">
              <a:buNone/>
              <a:defRPr lang="en-US" sz="2800" b="1" i="0" kern="1200" dirty="0">
                <a:solidFill>
                  <a:srgbClr val="459597"/>
                </a:solidFill>
                <a:latin typeface="+mn-lt"/>
                <a:ea typeface="+mn-ea"/>
                <a:cs typeface="+mn-cs"/>
              </a:defRPr>
            </a:lvl1pPr>
          </a:lstStyle>
          <a:p>
            <a:pPr marL="0" lvl="0" indent="0" algn="l" defTabSz="914400" rtl="0" eaLnBrk="1" latinLnBrk="0" hangingPunct="1">
              <a:lnSpc>
                <a:spcPct val="100000"/>
              </a:lnSpc>
              <a:spcBef>
                <a:spcPts val="0"/>
              </a:spcBef>
              <a:buFont typeface="Arial" panose="020B0604020202020204" pitchFamily="34" charset="0"/>
              <a:buNone/>
            </a:pPr>
            <a:r>
              <a:rPr lang="en-US" dirty="0"/>
              <a:t>Project Overview</a:t>
            </a:r>
          </a:p>
        </p:txBody>
      </p:sp>
    </p:spTree>
    <p:extLst>
      <p:ext uri="{BB962C8B-B14F-4D97-AF65-F5344CB8AC3E}">
        <p14:creationId xmlns:p14="http://schemas.microsoft.com/office/powerpoint/2010/main" val="388572386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1_Text 01">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A8784FC-5CB3-4F45-814E-B7B4448C237E}"/>
              </a:ext>
            </a:extLst>
          </p:cNvPr>
          <p:cNvSpPr/>
          <p:nvPr userDrawn="1"/>
        </p:nvSpPr>
        <p:spPr>
          <a:xfrm>
            <a:off x="0" y="0"/>
            <a:ext cx="12192000" cy="6858000"/>
          </a:xfrm>
          <a:prstGeom prst="rect">
            <a:avLst/>
          </a:prstGeom>
          <a:solidFill>
            <a:srgbClr val="459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a:extLst>
              <a:ext uri="{FF2B5EF4-FFF2-40B4-BE49-F238E27FC236}">
                <a16:creationId xmlns:a16="http://schemas.microsoft.com/office/drawing/2014/main" id="{87256701-4367-4B43-AA8D-2E63BFA44D44}"/>
              </a:ext>
            </a:extLst>
          </p:cNvPr>
          <p:cNvSpPr/>
          <p:nvPr userDrawn="1"/>
        </p:nvSpPr>
        <p:spPr>
          <a:xfrm rot="5400000" flipH="1">
            <a:off x="3135240" y="-2479364"/>
            <a:ext cx="5949081" cy="11578483"/>
          </a:xfrm>
          <a:custGeom>
            <a:avLst/>
            <a:gdLst>
              <a:gd name="connsiteX0" fmla="*/ 6146707 w 6146707"/>
              <a:gd name="connsiteY0" fmla="*/ 11578483 h 11578483"/>
              <a:gd name="connsiteX1" fmla="*/ 6146707 w 6146707"/>
              <a:gd name="connsiteY1" fmla="*/ 4785245 h 11578483"/>
              <a:gd name="connsiteX2" fmla="*/ 6146707 w 6146707"/>
              <a:gd name="connsiteY2" fmla="*/ 4785239 h 11578483"/>
              <a:gd name="connsiteX3" fmla="*/ 6146707 w 6146707"/>
              <a:gd name="connsiteY3" fmla="*/ 742631 h 11578483"/>
              <a:gd name="connsiteX4" fmla="*/ 5474996 w 6146707"/>
              <a:gd name="connsiteY4" fmla="*/ 0 h 11578483"/>
              <a:gd name="connsiteX5" fmla="*/ 2 w 6146707"/>
              <a:gd name="connsiteY5" fmla="*/ 0 h 11578483"/>
              <a:gd name="connsiteX6" fmla="*/ 2 w 6146707"/>
              <a:gd name="connsiteY6" fmla="*/ 4042615 h 11578483"/>
              <a:gd name="connsiteX7" fmla="*/ 0 w 6146707"/>
              <a:gd name="connsiteY7" fmla="*/ 4042615 h 11578483"/>
              <a:gd name="connsiteX8" fmla="*/ 1 w 6146707"/>
              <a:gd name="connsiteY8" fmla="*/ 10020178 h 11578483"/>
              <a:gd name="connsiteX9" fmla="*/ 1409493 w 6146707"/>
              <a:gd name="connsiteY9" fmla="*/ 11578483 h 11578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46707" h="11578483">
                <a:moveTo>
                  <a:pt x="6146707" y="11578483"/>
                </a:moveTo>
                <a:lnTo>
                  <a:pt x="6146707" y="4785245"/>
                </a:lnTo>
                <a:lnTo>
                  <a:pt x="6146707" y="4785239"/>
                </a:lnTo>
                <a:lnTo>
                  <a:pt x="6146707" y="742631"/>
                </a:lnTo>
                <a:cubicBezTo>
                  <a:pt x="6146707" y="331141"/>
                  <a:pt x="5844988" y="0"/>
                  <a:pt x="5474996" y="0"/>
                </a:cubicBezTo>
                <a:lnTo>
                  <a:pt x="2" y="0"/>
                </a:lnTo>
                <a:lnTo>
                  <a:pt x="2" y="4042615"/>
                </a:lnTo>
                <a:lnTo>
                  <a:pt x="0" y="4042615"/>
                </a:lnTo>
                <a:lnTo>
                  <a:pt x="1" y="10020178"/>
                </a:lnTo>
                <a:cubicBezTo>
                  <a:pt x="1" y="10879680"/>
                  <a:pt x="632070" y="11578483"/>
                  <a:pt x="1409493" y="11578483"/>
                </a:cubicBezTo>
                <a:close/>
              </a:path>
            </a:pathLst>
          </a:custGeom>
          <a:solidFill>
            <a:schemeClr val="bg1"/>
          </a:solidFill>
          <a:ln w="24491" cap="flat">
            <a:noFill/>
            <a:prstDash val="solid"/>
            <a:miter/>
          </a:ln>
        </p:spPr>
        <p:txBody>
          <a:bodyPr wrap="square" rtlCol="0" anchor="ctr">
            <a:noAutofit/>
          </a:bodyPr>
          <a:lstStyle/>
          <a:p>
            <a:endParaRPr lang="en-US"/>
          </a:p>
        </p:txBody>
      </p:sp>
      <p:sp>
        <p:nvSpPr>
          <p:cNvPr id="14" name="Text Placeholder 17">
            <a:extLst>
              <a:ext uri="{FF2B5EF4-FFF2-40B4-BE49-F238E27FC236}">
                <a16:creationId xmlns:a16="http://schemas.microsoft.com/office/drawing/2014/main" id="{D8308B6F-0CE7-734D-BF98-9CFA2CF6AC8A}"/>
              </a:ext>
            </a:extLst>
          </p:cNvPr>
          <p:cNvSpPr>
            <a:spLocks noGrp="1"/>
          </p:cNvSpPr>
          <p:nvPr>
            <p:ph type="body" sz="quarter" idx="18" hasCustomPrompt="1"/>
          </p:nvPr>
        </p:nvSpPr>
        <p:spPr>
          <a:xfrm>
            <a:off x="798380" y="2045704"/>
            <a:ext cx="10595237" cy="3849918"/>
          </a:xfrm>
          <a:prstGeom prst="rect">
            <a:avLst/>
          </a:prstGeom>
        </p:spPr>
        <p:txBody>
          <a:bodyPr/>
          <a:lstStyle>
            <a:lvl1pPr marL="0" indent="0" algn="l">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15" name="Text Placeholder 23">
            <a:extLst>
              <a:ext uri="{FF2B5EF4-FFF2-40B4-BE49-F238E27FC236}">
                <a16:creationId xmlns:a16="http://schemas.microsoft.com/office/drawing/2014/main" id="{786512C5-08D4-B441-AF5E-5458E427934D}"/>
              </a:ext>
            </a:extLst>
          </p:cNvPr>
          <p:cNvSpPr>
            <a:spLocks noGrp="1"/>
          </p:cNvSpPr>
          <p:nvPr>
            <p:ph type="body" sz="quarter" idx="16" hasCustomPrompt="1"/>
          </p:nvPr>
        </p:nvSpPr>
        <p:spPr>
          <a:xfrm>
            <a:off x="798381" y="761603"/>
            <a:ext cx="10595237" cy="803654"/>
          </a:xfrm>
          <a:prstGeom prst="rect">
            <a:avLst/>
          </a:prstGeom>
        </p:spPr>
        <p:txBody>
          <a:bodyPr>
            <a:noAutofit/>
          </a:bodyPr>
          <a:lstStyle>
            <a:lvl1pPr marL="0" indent="0" algn="l">
              <a:buNone/>
              <a:defRPr lang="en-US" sz="2800" b="1" i="0" kern="1200" dirty="0">
                <a:solidFill>
                  <a:srgbClr val="459597"/>
                </a:solidFill>
                <a:latin typeface="+mn-lt"/>
                <a:ea typeface="+mn-ea"/>
                <a:cs typeface="+mn-cs"/>
              </a:defRPr>
            </a:lvl1pPr>
          </a:lstStyle>
          <a:p>
            <a:pPr marL="0" lvl="0" indent="0" algn="l" defTabSz="914400" rtl="0" eaLnBrk="1" latinLnBrk="0" hangingPunct="1">
              <a:lnSpc>
                <a:spcPct val="100000"/>
              </a:lnSpc>
              <a:spcBef>
                <a:spcPts val="0"/>
              </a:spcBef>
              <a:buFont typeface="Arial" panose="020B0604020202020204" pitchFamily="34" charset="0"/>
              <a:buNone/>
            </a:pPr>
            <a:r>
              <a:rPr lang="en-US" dirty="0"/>
              <a:t>Heading</a:t>
            </a:r>
          </a:p>
        </p:txBody>
      </p:sp>
    </p:spTree>
    <p:extLst>
      <p:ext uri="{BB962C8B-B14F-4D97-AF65-F5344CB8AC3E}">
        <p14:creationId xmlns:p14="http://schemas.microsoft.com/office/powerpoint/2010/main" val="271523270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10_Text 01">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A8784FC-5CB3-4F45-814E-B7B4448C237E}"/>
              </a:ext>
            </a:extLst>
          </p:cNvPr>
          <p:cNvSpPr/>
          <p:nvPr userDrawn="1"/>
        </p:nvSpPr>
        <p:spPr>
          <a:xfrm>
            <a:off x="0" y="0"/>
            <a:ext cx="12192000" cy="6858000"/>
          </a:xfrm>
          <a:prstGeom prst="rect">
            <a:avLst/>
          </a:prstGeom>
          <a:solidFill>
            <a:srgbClr val="EC7C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a:extLst>
              <a:ext uri="{FF2B5EF4-FFF2-40B4-BE49-F238E27FC236}">
                <a16:creationId xmlns:a16="http://schemas.microsoft.com/office/drawing/2014/main" id="{87256701-4367-4B43-AA8D-2E63BFA44D44}"/>
              </a:ext>
            </a:extLst>
          </p:cNvPr>
          <p:cNvSpPr/>
          <p:nvPr userDrawn="1"/>
        </p:nvSpPr>
        <p:spPr>
          <a:xfrm rot="5400000" flipH="1">
            <a:off x="3135240" y="-2479364"/>
            <a:ext cx="5949081" cy="11578483"/>
          </a:xfrm>
          <a:custGeom>
            <a:avLst/>
            <a:gdLst>
              <a:gd name="connsiteX0" fmla="*/ 6146707 w 6146707"/>
              <a:gd name="connsiteY0" fmla="*/ 11578483 h 11578483"/>
              <a:gd name="connsiteX1" fmla="*/ 6146707 w 6146707"/>
              <a:gd name="connsiteY1" fmla="*/ 4785245 h 11578483"/>
              <a:gd name="connsiteX2" fmla="*/ 6146707 w 6146707"/>
              <a:gd name="connsiteY2" fmla="*/ 4785239 h 11578483"/>
              <a:gd name="connsiteX3" fmla="*/ 6146707 w 6146707"/>
              <a:gd name="connsiteY3" fmla="*/ 742631 h 11578483"/>
              <a:gd name="connsiteX4" fmla="*/ 5474996 w 6146707"/>
              <a:gd name="connsiteY4" fmla="*/ 0 h 11578483"/>
              <a:gd name="connsiteX5" fmla="*/ 2 w 6146707"/>
              <a:gd name="connsiteY5" fmla="*/ 0 h 11578483"/>
              <a:gd name="connsiteX6" fmla="*/ 2 w 6146707"/>
              <a:gd name="connsiteY6" fmla="*/ 4042615 h 11578483"/>
              <a:gd name="connsiteX7" fmla="*/ 0 w 6146707"/>
              <a:gd name="connsiteY7" fmla="*/ 4042615 h 11578483"/>
              <a:gd name="connsiteX8" fmla="*/ 1 w 6146707"/>
              <a:gd name="connsiteY8" fmla="*/ 10020178 h 11578483"/>
              <a:gd name="connsiteX9" fmla="*/ 1409493 w 6146707"/>
              <a:gd name="connsiteY9" fmla="*/ 11578483 h 11578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46707" h="11578483">
                <a:moveTo>
                  <a:pt x="6146707" y="11578483"/>
                </a:moveTo>
                <a:lnTo>
                  <a:pt x="6146707" y="4785245"/>
                </a:lnTo>
                <a:lnTo>
                  <a:pt x="6146707" y="4785239"/>
                </a:lnTo>
                <a:lnTo>
                  <a:pt x="6146707" y="742631"/>
                </a:lnTo>
                <a:cubicBezTo>
                  <a:pt x="6146707" y="331141"/>
                  <a:pt x="5844988" y="0"/>
                  <a:pt x="5474996" y="0"/>
                </a:cubicBezTo>
                <a:lnTo>
                  <a:pt x="2" y="0"/>
                </a:lnTo>
                <a:lnTo>
                  <a:pt x="2" y="4042615"/>
                </a:lnTo>
                <a:lnTo>
                  <a:pt x="0" y="4042615"/>
                </a:lnTo>
                <a:lnTo>
                  <a:pt x="1" y="10020178"/>
                </a:lnTo>
                <a:cubicBezTo>
                  <a:pt x="1" y="10879680"/>
                  <a:pt x="632070" y="11578483"/>
                  <a:pt x="1409493" y="11578483"/>
                </a:cubicBezTo>
                <a:close/>
              </a:path>
            </a:pathLst>
          </a:custGeom>
          <a:solidFill>
            <a:schemeClr val="bg1"/>
          </a:solidFill>
          <a:ln w="24491" cap="flat">
            <a:noFill/>
            <a:prstDash val="solid"/>
            <a:miter/>
          </a:ln>
        </p:spPr>
        <p:txBody>
          <a:bodyPr wrap="square" rtlCol="0" anchor="ctr">
            <a:noAutofit/>
          </a:bodyPr>
          <a:lstStyle/>
          <a:p>
            <a:endParaRPr lang="en-US"/>
          </a:p>
        </p:txBody>
      </p:sp>
      <p:sp>
        <p:nvSpPr>
          <p:cNvPr id="14" name="Text Placeholder 17">
            <a:extLst>
              <a:ext uri="{FF2B5EF4-FFF2-40B4-BE49-F238E27FC236}">
                <a16:creationId xmlns:a16="http://schemas.microsoft.com/office/drawing/2014/main" id="{D8308B6F-0CE7-734D-BF98-9CFA2CF6AC8A}"/>
              </a:ext>
            </a:extLst>
          </p:cNvPr>
          <p:cNvSpPr>
            <a:spLocks noGrp="1"/>
          </p:cNvSpPr>
          <p:nvPr>
            <p:ph type="body" sz="quarter" idx="18" hasCustomPrompt="1"/>
          </p:nvPr>
        </p:nvSpPr>
        <p:spPr>
          <a:xfrm>
            <a:off x="798380" y="2045704"/>
            <a:ext cx="10595237" cy="3849918"/>
          </a:xfrm>
          <a:prstGeom prst="rect">
            <a:avLst/>
          </a:prstGeom>
        </p:spPr>
        <p:txBody>
          <a:bodyPr/>
          <a:lstStyle>
            <a:lvl1pPr marL="0" indent="0" algn="l">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15" name="Text Placeholder 23">
            <a:extLst>
              <a:ext uri="{FF2B5EF4-FFF2-40B4-BE49-F238E27FC236}">
                <a16:creationId xmlns:a16="http://schemas.microsoft.com/office/drawing/2014/main" id="{786512C5-08D4-B441-AF5E-5458E427934D}"/>
              </a:ext>
            </a:extLst>
          </p:cNvPr>
          <p:cNvSpPr>
            <a:spLocks noGrp="1"/>
          </p:cNvSpPr>
          <p:nvPr>
            <p:ph type="body" sz="quarter" idx="16" hasCustomPrompt="1"/>
          </p:nvPr>
        </p:nvSpPr>
        <p:spPr>
          <a:xfrm>
            <a:off x="798381" y="761603"/>
            <a:ext cx="10595237" cy="803654"/>
          </a:xfrm>
          <a:prstGeom prst="rect">
            <a:avLst/>
          </a:prstGeom>
        </p:spPr>
        <p:txBody>
          <a:bodyPr>
            <a:noAutofit/>
          </a:bodyPr>
          <a:lstStyle>
            <a:lvl1pPr marL="0" indent="0" algn="l">
              <a:buNone/>
              <a:defRPr lang="en-US" sz="2800" b="1" i="0" kern="1200" dirty="0">
                <a:solidFill>
                  <a:srgbClr val="459597"/>
                </a:solidFill>
                <a:latin typeface="+mn-lt"/>
                <a:ea typeface="+mn-ea"/>
                <a:cs typeface="+mn-cs"/>
              </a:defRPr>
            </a:lvl1pPr>
          </a:lstStyle>
          <a:p>
            <a:pPr marL="0" lvl="0" indent="0" algn="l" defTabSz="914400" rtl="0" eaLnBrk="1" latinLnBrk="0" hangingPunct="1">
              <a:lnSpc>
                <a:spcPct val="100000"/>
              </a:lnSpc>
              <a:spcBef>
                <a:spcPts val="0"/>
              </a:spcBef>
              <a:buFont typeface="Arial" panose="020B0604020202020204" pitchFamily="34" charset="0"/>
              <a:buNone/>
            </a:pPr>
            <a:r>
              <a:rPr lang="en-US" dirty="0"/>
              <a:t>Heading</a:t>
            </a:r>
          </a:p>
        </p:txBody>
      </p:sp>
    </p:spTree>
    <p:extLst>
      <p:ext uri="{BB962C8B-B14F-4D97-AF65-F5344CB8AC3E}">
        <p14:creationId xmlns:p14="http://schemas.microsoft.com/office/powerpoint/2010/main" val="261861520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1_Text Only Slide">
    <p:spTree>
      <p:nvGrpSpPr>
        <p:cNvPr id="1" name=""/>
        <p:cNvGrpSpPr/>
        <p:nvPr/>
      </p:nvGrpSpPr>
      <p:grpSpPr>
        <a:xfrm>
          <a:off x="0" y="0"/>
          <a:ext cx="0" cy="0"/>
          <a:chOff x="0" y="0"/>
          <a:chExt cx="0" cy="0"/>
        </a:xfrm>
      </p:grpSpPr>
      <p:sp>
        <p:nvSpPr>
          <p:cNvPr id="2" name="Text Placeholder 17">
            <a:extLst>
              <a:ext uri="{FF2B5EF4-FFF2-40B4-BE49-F238E27FC236}">
                <a16:creationId xmlns:a16="http://schemas.microsoft.com/office/drawing/2014/main" id="{F491658C-0475-E62C-8D89-FEF9C4B3B1CF}"/>
              </a:ext>
            </a:extLst>
          </p:cNvPr>
          <p:cNvSpPr>
            <a:spLocks noGrp="1"/>
          </p:cNvSpPr>
          <p:nvPr>
            <p:ph type="body" sz="quarter" idx="18" hasCustomPrompt="1"/>
          </p:nvPr>
        </p:nvSpPr>
        <p:spPr>
          <a:xfrm>
            <a:off x="798380" y="2045704"/>
            <a:ext cx="10614687" cy="3849918"/>
          </a:xfrm>
          <a:prstGeom prst="rect">
            <a:avLst/>
          </a:prstGeom>
        </p:spPr>
        <p:txBody>
          <a:bodyPr/>
          <a:lstStyle>
            <a:lvl1pPr algn="l">
              <a:buNone/>
              <a:defRPr sz="2200" b="0" i="0" spc="0">
                <a:solidFill>
                  <a:srgbClr val="49494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3" name="Text Placeholder 23">
            <a:extLst>
              <a:ext uri="{FF2B5EF4-FFF2-40B4-BE49-F238E27FC236}">
                <a16:creationId xmlns:a16="http://schemas.microsoft.com/office/drawing/2014/main" id="{42FA9414-C07A-E4F5-AB85-1650A2A6BDD3}"/>
              </a:ext>
            </a:extLst>
          </p:cNvPr>
          <p:cNvSpPr>
            <a:spLocks noGrp="1"/>
          </p:cNvSpPr>
          <p:nvPr>
            <p:ph type="body" sz="quarter" idx="16" hasCustomPrompt="1"/>
          </p:nvPr>
        </p:nvSpPr>
        <p:spPr>
          <a:xfrm>
            <a:off x="798381" y="761603"/>
            <a:ext cx="10614687" cy="803654"/>
          </a:xfrm>
          <a:prstGeom prst="rect">
            <a:avLst/>
          </a:prstGeom>
        </p:spPr>
        <p:txBody>
          <a:bodyPr>
            <a:noAutofit/>
          </a:bodyPr>
          <a:lstStyle>
            <a:lvl1pPr marL="0" indent="0" algn="l">
              <a:buNone/>
              <a:defRPr sz="3200" b="1" i="0">
                <a:solidFill>
                  <a:srgbClr val="459597"/>
                </a:solidFill>
                <a:latin typeface="+mn-lt"/>
              </a:defRPr>
            </a:lvl1pPr>
          </a:lstStyle>
          <a:p>
            <a:pPr lvl="0"/>
            <a:r>
              <a:rPr lang="en-US" dirty="0"/>
              <a:t>Heading</a:t>
            </a:r>
          </a:p>
        </p:txBody>
      </p:sp>
    </p:spTree>
    <p:extLst>
      <p:ext uri="{BB962C8B-B14F-4D97-AF65-F5344CB8AC3E}">
        <p14:creationId xmlns:p14="http://schemas.microsoft.com/office/powerpoint/2010/main" val="206317756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userDrawn="1">
  <p:cSld name="1_Final Slide">
    <p:spTree>
      <p:nvGrpSpPr>
        <p:cNvPr id="1" name=""/>
        <p:cNvGrpSpPr/>
        <p:nvPr/>
      </p:nvGrpSpPr>
      <p:grpSpPr>
        <a:xfrm>
          <a:off x="0" y="0"/>
          <a:ext cx="0" cy="0"/>
          <a:chOff x="0" y="0"/>
          <a:chExt cx="0" cy="0"/>
        </a:xfrm>
      </p:grpSpPr>
      <p:sp>
        <p:nvSpPr>
          <p:cNvPr id="2" name="Text Placeholder 23">
            <a:extLst>
              <a:ext uri="{FF2B5EF4-FFF2-40B4-BE49-F238E27FC236}">
                <a16:creationId xmlns:a16="http://schemas.microsoft.com/office/drawing/2014/main" id="{22CEC74C-0CE3-4794-AF68-3DB0D2FBEFED}"/>
              </a:ext>
            </a:extLst>
          </p:cNvPr>
          <p:cNvSpPr>
            <a:spLocks noGrp="1"/>
          </p:cNvSpPr>
          <p:nvPr>
            <p:ph type="body" sz="quarter" idx="19" hasCustomPrompt="1"/>
          </p:nvPr>
        </p:nvSpPr>
        <p:spPr>
          <a:xfrm>
            <a:off x="8708808" y="4566502"/>
            <a:ext cx="3195486" cy="731140"/>
          </a:xfrm>
          <a:prstGeom prst="rect">
            <a:avLst/>
          </a:prstGeom>
        </p:spPr>
        <p:txBody>
          <a:bodyPr anchor="ctr">
            <a:normAutofit/>
          </a:bodyPr>
          <a:lstStyle>
            <a:lvl1pPr marL="0" indent="0" algn="r">
              <a:buNone/>
              <a:defRPr sz="2800" baseline="0">
                <a:solidFill>
                  <a:schemeClr val="bg1"/>
                </a:solidFill>
                <a:latin typeface="+mn-lt"/>
              </a:defRPr>
            </a:lvl1pPr>
          </a:lstStyle>
          <a:p>
            <a:pPr lvl="0"/>
            <a:r>
              <a:rPr lang="en-US"/>
              <a:t>follow our journey</a:t>
            </a:r>
          </a:p>
        </p:txBody>
      </p:sp>
      <p:grpSp>
        <p:nvGrpSpPr>
          <p:cNvPr id="3" name="Group 2">
            <a:extLst>
              <a:ext uri="{FF2B5EF4-FFF2-40B4-BE49-F238E27FC236}">
                <a16:creationId xmlns:a16="http://schemas.microsoft.com/office/drawing/2014/main" id="{B12E813A-4B5A-A037-1771-89408093719C}"/>
              </a:ext>
            </a:extLst>
          </p:cNvPr>
          <p:cNvGrpSpPr/>
          <p:nvPr userDrawn="1"/>
        </p:nvGrpSpPr>
        <p:grpSpPr>
          <a:xfrm>
            <a:off x="441852" y="5691396"/>
            <a:ext cx="6969049" cy="851642"/>
            <a:chOff x="441852" y="5691396"/>
            <a:chExt cx="6969049" cy="851642"/>
          </a:xfrm>
        </p:grpSpPr>
        <p:pic>
          <p:nvPicPr>
            <p:cNvPr id="7" name="Picture 6" descr="Co-funded by the European Union logo in png for web usage">
              <a:extLst>
                <a:ext uri="{FF2B5EF4-FFF2-40B4-BE49-F238E27FC236}">
                  <a16:creationId xmlns:a16="http://schemas.microsoft.com/office/drawing/2014/main" id="{8A08515E-B498-AE59-22EA-DEEEFE5B924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749313" y="6174179"/>
              <a:ext cx="1530819" cy="319792"/>
            </a:xfrm>
            <a:prstGeom prst="rect">
              <a:avLst/>
            </a:prstGeom>
            <a:noFill/>
            <a:ln>
              <a:noFill/>
            </a:ln>
          </p:spPr>
        </p:pic>
        <p:sp>
          <p:nvSpPr>
            <p:cNvPr id="9" name="Rectangle 8">
              <a:extLst>
                <a:ext uri="{FF2B5EF4-FFF2-40B4-BE49-F238E27FC236}">
                  <a16:creationId xmlns:a16="http://schemas.microsoft.com/office/drawing/2014/main" id="{ED1CCC7D-32DF-7678-8C87-6870AF26CB26}"/>
                </a:ext>
              </a:extLst>
            </p:cNvPr>
            <p:cNvSpPr/>
            <p:nvPr userDrawn="1"/>
          </p:nvSpPr>
          <p:spPr>
            <a:xfrm>
              <a:off x="3179504" y="6104456"/>
              <a:ext cx="4231397" cy="438582"/>
            </a:xfrm>
            <a:prstGeom prst="rect">
              <a:avLst/>
            </a:prstGeom>
          </p:spPr>
          <p:txBody>
            <a:bodyPr wrap="square">
              <a:spAutoFit/>
            </a:bodyPr>
            <a:lstStyle/>
            <a:p>
              <a:pPr algn="just">
                <a:lnSpc>
                  <a:spcPts val="880"/>
                </a:lnSpc>
              </a:pPr>
              <a:r>
                <a:rPr lang="en-US" sz="750" dirty="0">
                  <a:solidFill>
                    <a:srgbClr val="414141"/>
                  </a:solidFill>
                  <a:latin typeface="Calibri" panose="020F0502020204030204" pitchFamily="34" charset="0"/>
                  <a:cs typeface="Calibri" panose="020F0502020204030204" pitchFamily="34" charset="0"/>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p>
          </p:txBody>
        </p:sp>
        <p:grpSp>
          <p:nvGrpSpPr>
            <p:cNvPr id="10" name="Group 9">
              <a:extLst>
                <a:ext uri="{FF2B5EF4-FFF2-40B4-BE49-F238E27FC236}">
                  <a16:creationId xmlns:a16="http://schemas.microsoft.com/office/drawing/2014/main" id="{CDF43C96-7197-7DB6-1E39-FC03EF8248FB}"/>
                </a:ext>
              </a:extLst>
            </p:cNvPr>
            <p:cNvGrpSpPr/>
            <p:nvPr userDrawn="1"/>
          </p:nvGrpSpPr>
          <p:grpSpPr>
            <a:xfrm>
              <a:off x="441852" y="5691396"/>
              <a:ext cx="1307461" cy="742180"/>
              <a:chOff x="340586" y="8789227"/>
              <a:chExt cx="1307461" cy="742180"/>
            </a:xfrm>
          </p:grpSpPr>
          <p:sp>
            <p:nvSpPr>
              <p:cNvPr id="11" name="Rectangle 10">
                <a:extLst>
                  <a:ext uri="{FF2B5EF4-FFF2-40B4-BE49-F238E27FC236}">
                    <a16:creationId xmlns:a16="http://schemas.microsoft.com/office/drawing/2014/main" id="{3E9351C3-A73F-CFD6-99E3-94889B433A22}"/>
                  </a:ext>
                </a:extLst>
              </p:cNvPr>
              <p:cNvSpPr/>
              <p:nvPr userDrawn="1"/>
            </p:nvSpPr>
            <p:spPr>
              <a:xfrm>
                <a:off x="340586" y="8789227"/>
                <a:ext cx="1307461" cy="369332"/>
              </a:xfrm>
              <a:prstGeom prst="rect">
                <a:avLst/>
              </a:prstGeom>
            </p:spPr>
            <p:txBody>
              <a:bodyPr wrap="square" anchor="ctr">
                <a:spAutoFit/>
              </a:bodyPr>
              <a:lstStyle/>
              <a:p>
                <a:pPr algn="just"/>
                <a:r>
                  <a:rPr lang="en-US" sz="900" b="1" dirty="0">
                    <a:solidFill>
                      <a:srgbClr val="414141"/>
                    </a:solidFill>
                    <a:latin typeface="+mj-lt"/>
                  </a:rPr>
                  <a:t>EPIC STAYS is licensed </a:t>
                </a:r>
              </a:p>
              <a:p>
                <a:pPr algn="just"/>
                <a:r>
                  <a:rPr lang="en-US" sz="900" b="1" dirty="0">
                    <a:solidFill>
                      <a:srgbClr val="414141"/>
                    </a:solidFill>
                    <a:latin typeface="+mj-lt"/>
                  </a:rPr>
                  <a:t>under </a:t>
                </a:r>
                <a:r>
                  <a:rPr lang="en-US" sz="900" b="1" dirty="0">
                    <a:solidFill>
                      <a:srgbClr val="414141"/>
                    </a:solidFill>
                    <a:latin typeface="+mj-lt"/>
                    <a:hlinkClick r:id="rId3">
                      <a:extLst>
                        <a:ext uri="{A12FA001-AC4F-418D-AE19-62706E023703}">
                          <ahyp:hlinkClr xmlns:ahyp="http://schemas.microsoft.com/office/drawing/2018/hyperlinkcolor" val="tx"/>
                        </a:ext>
                      </a:extLst>
                    </a:hlinkClick>
                  </a:rPr>
                  <a:t>CC BY-SA 4.0</a:t>
                </a:r>
                <a:endParaRPr lang="en-US" sz="900" b="1" dirty="0">
                  <a:solidFill>
                    <a:srgbClr val="414141"/>
                  </a:solidFill>
                  <a:latin typeface="+mj-lt"/>
                </a:endParaRPr>
              </a:p>
            </p:txBody>
          </p:sp>
          <p:pic>
            <p:nvPicPr>
              <p:cNvPr id="12" name="Picture 11">
                <a:extLst>
                  <a:ext uri="{FF2B5EF4-FFF2-40B4-BE49-F238E27FC236}">
                    <a16:creationId xmlns:a16="http://schemas.microsoft.com/office/drawing/2014/main" id="{942A3A25-535E-38CC-3670-10A1377D8B8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23792" y="9172027"/>
                <a:ext cx="1022236" cy="359380"/>
              </a:xfrm>
              <a:prstGeom prst="rect">
                <a:avLst/>
              </a:prstGeom>
            </p:spPr>
          </p:pic>
        </p:grpSp>
      </p:grpSp>
    </p:spTree>
    <p:extLst>
      <p:ext uri="{BB962C8B-B14F-4D97-AF65-F5344CB8AC3E}">
        <p14:creationId xmlns:p14="http://schemas.microsoft.com/office/powerpoint/2010/main" val="3960518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Contents Slide 02">
    <p:spTree>
      <p:nvGrpSpPr>
        <p:cNvPr id="1" name=""/>
        <p:cNvGrpSpPr/>
        <p:nvPr/>
      </p:nvGrpSpPr>
      <p:grpSpPr>
        <a:xfrm>
          <a:off x="0" y="0"/>
          <a:ext cx="0" cy="0"/>
          <a:chOff x="0" y="0"/>
          <a:chExt cx="0" cy="0"/>
        </a:xfrm>
      </p:grpSpPr>
      <p:sp>
        <p:nvSpPr>
          <p:cNvPr id="11" name="Freeform 10">
            <a:extLst>
              <a:ext uri="{FF2B5EF4-FFF2-40B4-BE49-F238E27FC236}">
                <a16:creationId xmlns:a16="http://schemas.microsoft.com/office/drawing/2014/main" id="{C3515016-77D0-F673-A698-964A4A238443}"/>
              </a:ext>
            </a:extLst>
          </p:cNvPr>
          <p:cNvSpPr/>
          <p:nvPr userDrawn="1"/>
        </p:nvSpPr>
        <p:spPr>
          <a:xfrm>
            <a:off x="543033" y="2534422"/>
            <a:ext cx="2651694" cy="4019901"/>
          </a:xfrm>
          <a:custGeom>
            <a:avLst/>
            <a:gdLst>
              <a:gd name="connsiteX0" fmla="*/ 0 w 1511252"/>
              <a:gd name="connsiteY0" fmla="*/ 1887839 h 2643289"/>
              <a:gd name="connsiteX1" fmla="*/ 755626 w 1511252"/>
              <a:gd name="connsiteY1" fmla="*/ 2643290 h 2643289"/>
              <a:gd name="connsiteX2" fmla="*/ 1511252 w 1511252"/>
              <a:gd name="connsiteY2" fmla="*/ 1887839 h 2643289"/>
              <a:gd name="connsiteX3" fmla="*/ 1509675 w 1511252"/>
              <a:gd name="connsiteY3" fmla="*/ 1845256 h 2643289"/>
              <a:gd name="connsiteX4" fmla="*/ 1511252 w 1511252"/>
              <a:gd name="connsiteY4" fmla="*/ 1845256 h 2643289"/>
              <a:gd name="connsiteX5" fmla="*/ 1511252 w 1511252"/>
              <a:gd name="connsiteY5" fmla="*/ 0 h 2643289"/>
              <a:gd name="connsiteX6" fmla="*/ 0 w 1511252"/>
              <a:gd name="connsiteY6" fmla="*/ 0 h 2643289"/>
              <a:gd name="connsiteX7" fmla="*/ 0 w 1511252"/>
              <a:gd name="connsiteY7" fmla="*/ 1845256 h 2643289"/>
              <a:gd name="connsiteX8" fmla="*/ 1577 w 1511252"/>
              <a:gd name="connsiteY8" fmla="*/ 1845256 h 2643289"/>
              <a:gd name="connsiteX9" fmla="*/ 0 w 1511252"/>
              <a:gd name="connsiteY9" fmla="*/ 1887839 h 264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89">
                <a:moveTo>
                  <a:pt x="0" y="1887839"/>
                </a:moveTo>
                <a:cubicBezTo>
                  <a:pt x="0" y="2304204"/>
                  <a:pt x="337587" y="2643290"/>
                  <a:pt x="755626" y="2643290"/>
                </a:cubicBezTo>
                <a:cubicBezTo>
                  <a:pt x="1173666" y="2643290"/>
                  <a:pt x="1511252" y="2305782"/>
                  <a:pt x="1511252" y="1887839"/>
                </a:cubicBezTo>
                <a:cubicBezTo>
                  <a:pt x="1511252" y="1873645"/>
                  <a:pt x="1511252" y="1859450"/>
                  <a:pt x="1509675" y="1845256"/>
                </a:cubicBezTo>
                <a:lnTo>
                  <a:pt x="1511252" y="1845256"/>
                </a:lnTo>
                <a:lnTo>
                  <a:pt x="1511252" y="0"/>
                </a:lnTo>
                <a:lnTo>
                  <a:pt x="0" y="0"/>
                </a:lnTo>
                <a:lnTo>
                  <a:pt x="0" y="1845256"/>
                </a:lnTo>
                <a:lnTo>
                  <a:pt x="1577" y="1845256"/>
                </a:lnTo>
                <a:cubicBezTo>
                  <a:pt x="0" y="1857873"/>
                  <a:pt x="0" y="1873645"/>
                  <a:pt x="0" y="1887839"/>
                </a:cubicBezTo>
                <a:close/>
              </a:path>
            </a:pathLst>
          </a:custGeom>
          <a:solidFill>
            <a:srgbClr val="64AFAF"/>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2" name="Freeform 1">
            <a:extLst>
              <a:ext uri="{FF2B5EF4-FFF2-40B4-BE49-F238E27FC236}">
                <a16:creationId xmlns:a16="http://schemas.microsoft.com/office/drawing/2014/main" id="{91134937-D6A1-E5BD-6DFD-B479BC9E4756}"/>
              </a:ext>
            </a:extLst>
          </p:cNvPr>
          <p:cNvSpPr/>
          <p:nvPr userDrawn="1"/>
        </p:nvSpPr>
        <p:spPr>
          <a:xfrm>
            <a:off x="6929984" y="2534422"/>
            <a:ext cx="2651694" cy="4019901"/>
          </a:xfrm>
          <a:custGeom>
            <a:avLst/>
            <a:gdLst>
              <a:gd name="connsiteX0" fmla="*/ 0 w 1511252"/>
              <a:gd name="connsiteY0" fmla="*/ 1887839 h 2643289"/>
              <a:gd name="connsiteX1" fmla="*/ 755626 w 1511252"/>
              <a:gd name="connsiteY1" fmla="*/ 2643290 h 2643289"/>
              <a:gd name="connsiteX2" fmla="*/ 1511252 w 1511252"/>
              <a:gd name="connsiteY2" fmla="*/ 1887839 h 2643289"/>
              <a:gd name="connsiteX3" fmla="*/ 1509675 w 1511252"/>
              <a:gd name="connsiteY3" fmla="*/ 1845256 h 2643289"/>
              <a:gd name="connsiteX4" fmla="*/ 1511252 w 1511252"/>
              <a:gd name="connsiteY4" fmla="*/ 1845256 h 2643289"/>
              <a:gd name="connsiteX5" fmla="*/ 1511252 w 1511252"/>
              <a:gd name="connsiteY5" fmla="*/ 0 h 2643289"/>
              <a:gd name="connsiteX6" fmla="*/ 0 w 1511252"/>
              <a:gd name="connsiteY6" fmla="*/ 0 h 2643289"/>
              <a:gd name="connsiteX7" fmla="*/ 0 w 1511252"/>
              <a:gd name="connsiteY7" fmla="*/ 1845256 h 2643289"/>
              <a:gd name="connsiteX8" fmla="*/ 1577 w 1511252"/>
              <a:gd name="connsiteY8" fmla="*/ 1845256 h 2643289"/>
              <a:gd name="connsiteX9" fmla="*/ 0 w 1511252"/>
              <a:gd name="connsiteY9" fmla="*/ 1887839 h 264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89">
                <a:moveTo>
                  <a:pt x="0" y="1887839"/>
                </a:moveTo>
                <a:cubicBezTo>
                  <a:pt x="0" y="2304204"/>
                  <a:pt x="337587" y="2643290"/>
                  <a:pt x="755626" y="2643290"/>
                </a:cubicBezTo>
                <a:cubicBezTo>
                  <a:pt x="1173666" y="2643290"/>
                  <a:pt x="1511252" y="2305782"/>
                  <a:pt x="1511252" y="1887839"/>
                </a:cubicBezTo>
                <a:cubicBezTo>
                  <a:pt x="1511252" y="1873645"/>
                  <a:pt x="1511252" y="1859450"/>
                  <a:pt x="1509675" y="1845256"/>
                </a:cubicBezTo>
                <a:lnTo>
                  <a:pt x="1511252" y="1845256"/>
                </a:lnTo>
                <a:lnTo>
                  <a:pt x="1511252" y="0"/>
                </a:lnTo>
                <a:lnTo>
                  <a:pt x="0" y="0"/>
                </a:lnTo>
                <a:lnTo>
                  <a:pt x="0" y="1845256"/>
                </a:lnTo>
                <a:lnTo>
                  <a:pt x="1577" y="1845256"/>
                </a:lnTo>
                <a:cubicBezTo>
                  <a:pt x="0" y="1857873"/>
                  <a:pt x="0" y="1873645"/>
                  <a:pt x="0" y="1887839"/>
                </a:cubicBezTo>
                <a:close/>
              </a:path>
            </a:pathLst>
          </a:custGeom>
          <a:solidFill>
            <a:srgbClr val="F6BF8C"/>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7" name="Freeform 6">
            <a:extLst>
              <a:ext uri="{FF2B5EF4-FFF2-40B4-BE49-F238E27FC236}">
                <a16:creationId xmlns:a16="http://schemas.microsoft.com/office/drawing/2014/main" id="{1CE52DF9-51AC-B5E3-9FE8-6CD0794E7F6C}"/>
              </a:ext>
            </a:extLst>
          </p:cNvPr>
          <p:cNvSpPr/>
          <p:nvPr userDrawn="1"/>
        </p:nvSpPr>
        <p:spPr>
          <a:xfrm rot="10800000">
            <a:off x="3729613" y="342496"/>
            <a:ext cx="2651694" cy="4019901"/>
          </a:xfrm>
          <a:custGeom>
            <a:avLst/>
            <a:gdLst>
              <a:gd name="connsiteX0" fmla="*/ 0 w 1511252"/>
              <a:gd name="connsiteY0" fmla="*/ 1887839 h 2643289"/>
              <a:gd name="connsiteX1" fmla="*/ 755626 w 1511252"/>
              <a:gd name="connsiteY1" fmla="*/ 2643290 h 2643289"/>
              <a:gd name="connsiteX2" fmla="*/ 1511252 w 1511252"/>
              <a:gd name="connsiteY2" fmla="*/ 1887839 h 2643289"/>
              <a:gd name="connsiteX3" fmla="*/ 1509675 w 1511252"/>
              <a:gd name="connsiteY3" fmla="*/ 1845256 h 2643289"/>
              <a:gd name="connsiteX4" fmla="*/ 1511252 w 1511252"/>
              <a:gd name="connsiteY4" fmla="*/ 1845256 h 2643289"/>
              <a:gd name="connsiteX5" fmla="*/ 1511252 w 1511252"/>
              <a:gd name="connsiteY5" fmla="*/ 0 h 2643289"/>
              <a:gd name="connsiteX6" fmla="*/ 0 w 1511252"/>
              <a:gd name="connsiteY6" fmla="*/ 0 h 2643289"/>
              <a:gd name="connsiteX7" fmla="*/ 0 w 1511252"/>
              <a:gd name="connsiteY7" fmla="*/ 1845256 h 2643289"/>
              <a:gd name="connsiteX8" fmla="*/ 1577 w 1511252"/>
              <a:gd name="connsiteY8" fmla="*/ 1845256 h 2643289"/>
              <a:gd name="connsiteX9" fmla="*/ 0 w 1511252"/>
              <a:gd name="connsiteY9" fmla="*/ 1887839 h 264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89">
                <a:moveTo>
                  <a:pt x="0" y="1887839"/>
                </a:moveTo>
                <a:cubicBezTo>
                  <a:pt x="0" y="2304204"/>
                  <a:pt x="337587" y="2643290"/>
                  <a:pt x="755626" y="2643290"/>
                </a:cubicBezTo>
                <a:cubicBezTo>
                  <a:pt x="1173666" y="2643290"/>
                  <a:pt x="1511252" y="2305782"/>
                  <a:pt x="1511252" y="1887839"/>
                </a:cubicBezTo>
                <a:cubicBezTo>
                  <a:pt x="1511252" y="1873645"/>
                  <a:pt x="1511252" y="1859450"/>
                  <a:pt x="1509675" y="1845256"/>
                </a:cubicBezTo>
                <a:lnTo>
                  <a:pt x="1511252" y="1845256"/>
                </a:lnTo>
                <a:lnTo>
                  <a:pt x="1511252" y="0"/>
                </a:lnTo>
                <a:lnTo>
                  <a:pt x="0" y="0"/>
                </a:lnTo>
                <a:lnTo>
                  <a:pt x="0" y="1845256"/>
                </a:lnTo>
                <a:lnTo>
                  <a:pt x="1577" y="1845256"/>
                </a:lnTo>
                <a:cubicBezTo>
                  <a:pt x="0" y="1857873"/>
                  <a:pt x="0" y="1873645"/>
                  <a:pt x="0" y="1887839"/>
                </a:cubicBezTo>
                <a:close/>
              </a:path>
            </a:pathLst>
          </a:custGeom>
          <a:solidFill>
            <a:srgbClr val="F1B4AC"/>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9" name="object 3">
            <a:extLst>
              <a:ext uri="{FF2B5EF4-FFF2-40B4-BE49-F238E27FC236}">
                <a16:creationId xmlns:a16="http://schemas.microsoft.com/office/drawing/2014/main" id="{2B7F1452-4174-3090-DD4E-6BCB133F1995}"/>
              </a:ext>
            </a:extLst>
          </p:cNvPr>
          <p:cNvSpPr/>
          <p:nvPr userDrawn="1"/>
        </p:nvSpPr>
        <p:spPr>
          <a:xfrm rot="16200000">
            <a:off x="1703146" y="1262726"/>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12" name="Text Placeholder 32">
            <a:extLst>
              <a:ext uri="{FF2B5EF4-FFF2-40B4-BE49-F238E27FC236}">
                <a16:creationId xmlns:a16="http://schemas.microsoft.com/office/drawing/2014/main" id="{2F46D999-1D1D-866D-E272-5988A6CDB47C}"/>
              </a:ext>
            </a:extLst>
          </p:cNvPr>
          <p:cNvSpPr>
            <a:spLocks noGrp="1"/>
          </p:cNvSpPr>
          <p:nvPr>
            <p:ph type="body" sz="quarter" idx="18" hasCustomPrompt="1"/>
          </p:nvPr>
        </p:nvSpPr>
        <p:spPr>
          <a:xfrm>
            <a:off x="558534" y="4256503"/>
            <a:ext cx="2636194" cy="1399756"/>
          </a:xfrm>
          <a:prstGeom prst="rect">
            <a:avLst/>
          </a:prstGeom>
        </p:spPr>
        <p:txBody>
          <a:bodyPr anchor="t">
            <a:noAutofit/>
          </a:bodyPr>
          <a:lstStyle>
            <a:lvl1pPr marL="0" indent="0" algn="l">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13" name="Text Placeholder 32">
            <a:extLst>
              <a:ext uri="{FF2B5EF4-FFF2-40B4-BE49-F238E27FC236}">
                <a16:creationId xmlns:a16="http://schemas.microsoft.com/office/drawing/2014/main" id="{123C28DF-74C0-4CA9-CFC5-14D9DC8E52A2}"/>
              </a:ext>
            </a:extLst>
          </p:cNvPr>
          <p:cNvSpPr>
            <a:spLocks noGrp="1"/>
          </p:cNvSpPr>
          <p:nvPr>
            <p:ph type="body" sz="quarter" idx="19" hasCustomPrompt="1"/>
          </p:nvPr>
        </p:nvSpPr>
        <p:spPr>
          <a:xfrm>
            <a:off x="571972" y="3687815"/>
            <a:ext cx="647999" cy="385564"/>
          </a:xfrm>
          <a:prstGeom prst="rect">
            <a:avLst/>
          </a:prstGeom>
        </p:spPr>
        <p:txBody>
          <a:bodyPr anchor="t">
            <a:noAutofit/>
          </a:bodyPr>
          <a:lstStyle>
            <a:lvl1pPr marL="0" indent="0" algn="l">
              <a:lnSpc>
                <a:spcPct val="100000"/>
              </a:lnSpc>
              <a:spcBef>
                <a:spcPts val="0"/>
              </a:spcBef>
              <a:buNone/>
              <a:defRPr sz="3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04</a:t>
            </a:r>
            <a:endParaRPr lang="en-US" dirty="0"/>
          </a:p>
        </p:txBody>
      </p:sp>
      <p:sp>
        <p:nvSpPr>
          <p:cNvPr id="14" name="Text Placeholder 32">
            <a:extLst>
              <a:ext uri="{FF2B5EF4-FFF2-40B4-BE49-F238E27FC236}">
                <a16:creationId xmlns:a16="http://schemas.microsoft.com/office/drawing/2014/main" id="{47D01B68-3293-E4BF-EA1E-13A77CB73CB8}"/>
              </a:ext>
            </a:extLst>
          </p:cNvPr>
          <p:cNvSpPr>
            <a:spLocks noGrp="1"/>
          </p:cNvSpPr>
          <p:nvPr>
            <p:ph type="body" sz="quarter" idx="20" hasCustomPrompt="1"/>
          </p:nvPr>
        </p:nvSpPr>
        <p:spPr>
          <a:xfrm>
            <a:off x="1219971" y="3850654"/>
            <a:ext cx="828994" cy="243728"/>
          </a:xfrm>
          <a:prstGeom prst="rect">
            <a:avLst/>
          </a:prstGeom>
        </p:spPr>
        <p:txBody>
          <a:bodyPr anchor="t">
            <a:noAutofit/>
          </a:bodyPr>
          <a:lstStyle>
            <a:lvl1pPr marL="0" indent="0" algn="r">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15" name="Straight Connector 14">
            <a:extLst>
              <a:ext uri="{FF2B5EF4-FFF2-40B4-BE49-F238E27FC236}">
                <a16:creationId xmlns:a16="http://schemas.microsoft.com/office/drawing/2014/main" id="{F208E46D-99A0-E60A-03A5-6364C1D04727}"/>
              </a:ext>
            </a:extLst>
          </p:cNvPr>
          <p:cNvCxnSpPr>
            <a:cxnSpLocks/>
          </p:cNvCxnSpPr>
          <p:nvPr userDrawn="1"/>
        </p:nvCxnSpPr>
        <p:spPr>
          <a:xfrm flipV="1">
            <a:off x="543032" y="4153568"/>
            <a:ext cx="2649075" cy="100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Freeform 15">
            <a:extLst>
              <a:ext uri="{FF2B5EF4-FFF2-40B4-BE49-F238E27FC236}">
                <a16:creationId xmlns:a16="http://schemas.microsoft.com/office/drawing/2014/main" id="{1BA4959D-346B-00F7-AFFC-FA34638A3299}"/>
              </a:ext>
            </a:extLst>
          </p:cNvPr>
          <p:cNvSpPr>
            <a:spLocks noGrp="1"/>
          </p:cNvSpPr>
          <p:nvPr>
            <p:ph type="pic" sz="quarter" idx="67"/>
          </p:nvPr>
        </p:nvSpPr>
        <p:spPr>
          <a:xfrm>
            <a:off x="540029" y="0"/>
            <a:ext cx="2654458" cy="3351213"/>
          </a:xfrm>
          <a:custGeom>
            <a:avLst/>
            <a:gdLst>
              <a:gd name="connsiteX0" fmla="*/ 0 w 2654458"/>
              <a:gd name="connsiteY0" fmla="*/ 0 h 3351213"/>
              <a:gd name="connsiteX1" fmla="*/ 2654458 w 2654458"/>
              <a:gd name="connsiteY1" fmla="*/ 0 h 3351213"/>
              <a:gd name="connsiteX2" fmla="*/ 2654458 w 2654458"/>
              <a:gd name="connsiteY2" fmla="*/ 30 h 3351213"/>
              <a:gd name="connsiteX3" fmla="*/ 2425849 w 2654458"/>
              <a:gd name="connsiteY3" fmla="*/ 30 h 3351213"/>
              <a:gd name="connsiteX4" fmla="*/ 2425849 w 2654458"/>
              <a:gd name="connsiteY4" fmla="*/ 2977917 h 3351213"/>
              <a:gd name="connsiteX5" fmla="*/ 2654458 w 2654458"/>
              <a:gd name="connsiteY5" fmla="*/ 2977917 h 3351213"/>
              <a:gd name="connsiteX6" fmla="*/ 2654458 w 2654458"/>
              <a:gd name="connsiteY6" fmla="*/ 3351213 h 3351213"/>
              <a:gd name="connsiteX7" fmla="*/ 0 w 2654458"/>
              <a:gd name="connsiteY7" fmla="*/ 3351213 h 3351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54458" h="3351213">
                <a:moveTo>
                  <a:pt x="0" y="0"/>
                </a:moveTo>
                <a:lnTo>
                  <a:pt x="2654458" y="0"/>
                </a:lnTo>
                <a:lnTo>
                  <a:pt x="2654458" y="30"/>
                </a:lnTo>
                <a:lnTo>
                  <a:pt x="2425849" y="30"/>
                </a:lnTo>
                <a:lnTo>
                  <a:pt x="2425849" y="2977917"/>
                </a:lnTo>
                <a:lnTo>
                  <a:pt x="2654458" y="2977917"/>
                </a:lnTo>
                <a:lnTo>
                  <a:pt x="2654458" y="3351213"/>
                </a:lnTo>
                <a:lnTo>
                  <a:pt x="0" y="3351213"/>
                </a:lnTo>
                <a:close/>
              </a:path>
            </a:pathLst>
          </a:custGeom>
          <a:solidFill>
            <a:schemeClr val="bg1">
              <a:lumMod val="95000"/>
            </a:schemeClr>
          </a:solidFill>
        </p:spPr>
        <p:txBody>
          <a:bodyPr wrap="square">
            <a:noAutofit/>
          </a:bodyPr>
          <a:lstStyle/>
          <a:p>
            <a:endParaRPr lang="en-GB"/>
          </a:p>
        </p:txBody>
      </p:sp>
      <p:sp>
        <p:nvSpPr>
          <p:cNvPr id="17" name="Text Placeholder 23">
            <a:extLst>
              <a:ext uri="{FF2B5EF4-FFF2-40B4-BE49-F238E27FC236}">
                <a16:creationId xmlns:a16="http://schemas.microsoft.com/office/drawing/2014/main" id="{AB7EF919-BA79-2119-6B33-7A2614842215}"/>
              </a:ext>
            </a:extLst>
          </p:cNvPr>
          <p:cNvSpPr>
            <a:spLocks noGrp="1"/>
          </p:cNvSpPr>
          <p:nvPr>
            <p:ph type="body" sz="quarter" idx="66" hasCustomPrompt="1"/>
          </p:nvPr>
        </p:nvSpPr>
        <p:spPr>
          <a:xfrm rot="16200000">
            <a:off x="1718251" y="1271823"/>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
        <p:nvSpPr>
          <p:cNvPr id="18" name="object 3">
            <a:extLst>
              <a:ext uri="{FF2B5EF4-FFF2-40B4-BE49-F238E27FC236}">
                <a16:creationId xmlns:a16="http://schemas.microsoft.com/office/drawing/2014/main" id="{F05CFEED-C536-E9BD-17F2-E4642610D0FB}"/>
              </a:ext>
            </a:extLst>
          </p:cNvPr>
          <p:cNvSpPr/>
          <p:nvPr userDrawn="1"/>
        </p:nvSpPr>
        <p:spPr>
          <a:xfrm rot="16200000">
            <a:off x="4891348" y="4769513"/>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19" name="Freeform 18">
            <a:extLst>
              <a:ext uri="{FF2B5EF4-FFF2-40B4-BE49-F238E27FC236}">
                <a16:creationId xmlns:a16="http://schemas.microsoft.com/office/drawing/2014/main" id="{1BA28C88-724A-FE7B-2FBF-776DF6E0FE47}"/>
              </a:ext>
            </a:extLst>
          </p:cNvPr>
          <p:cNvSpPr>
            <a:spLocks noGrp="1"/>
          </p:cNvSpPr>
          <p:nvPr>
            <p:ph type="pic" sz="quarter" idx="69"/>
          </p:nvPr>
        </p:nvSpPr>
        <p:spPr>
          <a:xfrm>
            <a:off x="3728231" y="3506787"/>
            <a:ext cx="2654458" cy="3351213"/>
          </a:xfrm>
          <a:custGeom>
            <a:avLst/>
            <a:gdLst>
              <a:gd name="connsiteX0" fmla="*/ 0 w 2654458"/>
              <a:gd name="connsiteY0" fmla="*/ 0 h 3351213"/>
              <a:gd name="connsiteX1" fmla="*/ 2654458 w 2654458"/>
              <a:gd name="connsiteY1" fmla="*/ 0 h 3351213"/>
              <a:gd name="connsiteX2" fmla="*/ 2654458 w 2654458"/>
              <a:gd name="connsiteY2" fmla="*/ 30 h 3351213"/>
              <a:gd name="connsiteX3" fmla="*/ 2425849 w 2654458"/>
              <a:gd name="connsiteY3" fmla="*/ 30 h 3351213"/>
              <a:gd name="connsiteX4" fmla="*/ 2425849 w 2654458"/>
              <a:gd name="connsiteY4" fmla="*/ 2977917 h 3351213"/>
              <a:gd name="connsiteX5" fmla="*/ 2654458 w 2654458"/>
              <a:gd name="connsiteY5" fmla="*/ 2977917 h 3351213"/>
              <a:gd name="connsiteX6" fmla="*/ 2654458 w 2654458"/>
              <a:gd name="connsiteY6" fmla="*/ 3351213 h 3351213"/>
              <a:gd name="connsiteX7" fmla="*/ 0 w 2654458"/>
              <a:gd name="connsiteY7" fmla="*/ 3351213 h 3351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54458" h="3351213">
                <a:moveTo>
                  <a:pt x="0" y="0"/>
                </a:moveTo>
                <a:lnTo>
                  <a:pt x="2654458" y="0"/>
                </a:lnTo>
                <a:lnTo>
                  <a:pt x="2654458" y="30"/>
                </a:lnTo>
                <a:lnTo>
                  <a:pt x="2425849" y="30"/>
                </a:lnTo>
                <a:lnTo>
                  <a:pt x="2425849" y="2977917"/>
                </a:lnTo>
                <a:lnTo>
                  <a:pt x="2654458" y="2977917"/>
                </a:lnTo>
                <a:lnTo>
                  <a:pt x="2654458" y="3351213"/>
                </a:lnTo>
                <a:lnTo>
                  <a:pt x="0" y="3351213"/>
                </a:lnTo>
                <a:close/>
              </a:path>
            </a:pathLst>
          </a:custGeom>
          <a:solidFill>
            <a:schemeClr val="bg1">
              <a:lumMod val="95000"/>
            </a:schemeClr>
          </a:solidFill>
        </p:spPr>
        <p:txBody>
          <a:bodyPr wrap="square">
            <a:noAutofit/>
          </a:bodyPr>
          <a:lstStyle/>
          <a:p>
            <a:endParaRPr lang="en-GB"/>
          </a:p>
        </p:txBody>
      </p:sp>
      <p:sp>
        <p:nvSpPr>
          <p:cNvPr id="20" name="Text Placeholder 23">
            <a:extLst>
              <a:ext uri="{FF2B5EF4-FFF2-40B4-BE49-F238E27FC236}">
                <a16:creationId xmlns:a16="http://schemas.microsoft.com/office/drawing/2014/main" id="{A17206B8-5F50-1C4C-3928-B9A7DCF3D2EC}"/>
              </a:ext>
            </a:extLst>
          </p:cNvPr>
          <p:cNvSpPr>
            <a:spLocks noGrp="1"/>
          </p:cNvSpPr>
          <p:nvPr>
            <p:ph type="body" sz="quarter" idx="70" hasCustomPrompt="1"/>
          </p:nvPr>
        </p:nvSpPr>
        <p:spPr>
          <a:xfrm rot="16200000">
            <a:off x="4906453" y="4778610"/>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
        <p:nvSpPr>
          <p:cNvPr id="21" name="Text Placeholder 32">
            <a:extLst>
              <a:ext uri="{FF2B5EF4-FFF2-40B4-BE49-F238E27FC236}">
                <a16:creationId xmlns:a16="http://schemas.microsoft.com/office/drawing/2014/main" id="{2ACD06F4-312B-CD90-6485-1EA70D330B12}"/>
              </a:ext>
            </a:extLst>
          </p:cNvPr>
          <p:cNvSpPr>
            <a:spLocks noGrp="1"/>
          </p:cNvSpPr>
          <p:nvPr>
            <p:ph type="body" sz="quarter" idx="71" hasCustomPrompt="1"/>
          </p:nvPr>
        </p:nvSpPr>
        <p:spPr>
          <a:xfrm>
            <a:off x="3739878" y="1867633"/>
            <a:ext cx="2636194" cy="1399756"/>
          </a:xfrm>
          <a:prstGeom prst="rect">
            <a:avLst/>
          </a:prstGeom>
        </p:spPr>
        <p:txBody>
          <a:bodyPr anchor="t">
            <a:noAutofit/>
          </a:bodyPr>
          <a:lstStyle>
            <a:lvl1pPr marL="0" indent="0" algn="l">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22" name="Text Placeholder 32">
            <a:extLst>
              <a:ext uri="{FF2B5EF4-FFF2-40B4-BE49-F238E27FC236}">
                <a16:creationId xmlns:a16="http://schemas.microsoft.com/office/drawing/2014/main" id="{995C8F85-BC2A-4D12-469F-35EEE1D4D056}"/>
              </a:ext>
            </a:extLst>
          </p:cNvPr>
          <p:cNvSpPr>
            <a:spLocks noGrp="1"/>
          </p:cNvSpPr>
          <p:nvPr>
            <p:ph type="body" sz="quarter" idx="72" hasCustomPrompt="1"/>
          </p:nvPr>
        </p:nvSpPr>
        <p:spPr>
          <a:xfrm>
            <a:off x="3753316" y="1298945"/>
            <a:ext cx="647999" cy="385564"/>
          </a:xfrm>
          <a:prstGeom prst="rect">
            <a:avLst/>
          </a:prstGeom>
        </p:spPr>
        <p:txBody>
          <a:bodyPr anchor="t">
            <a:noAutofit/>
          </a:bodyPr>
          <a:lstStyle>
            <a:lvl1pPr marL="0" indent="0" algn="l">
              <a:lnSpc>
                <a:spcPct val="100000"/>
              </a:lnSpc>
              <a:spcBef>
                <a:spcPts val="0"/>
              </a:spcBef>
              <a:buNone/>
              <a:defRPr sz="3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05</a:t>
            </a:r>
            <a:endParaRPr lang="en-US" dirty="0"/>
          </a:p>
        </p:txBody>
      </p:sp>
      <p:sp>
        <p:nvSpPr>
          <p:cNvPr id="23" name="Text Placeholder 32">
            <a:extLst>
              <a:ext uri="{FF2B5EF4-FFF2-40B4-BE49-F238E27FC236}">
                <a16:creationId xmlns:a16="http://schemas.microsoft.com/office/drawing/2014/main" id="{77A28340-02D5-02C1-AAB3-C3FB58B4AC13}"/>
              </a:ext>
            </a:extLst>
          </p:cNvPr>
          <p:cNvSpPr>
            <a:spLocks noGrp="1"/>
          </p:cNvSpPr>
          <p:nvPr>
            <p:ph type="body" sz="quarter" idx="73" hasCustomPrompt="1"/>
          </p:nvPr>
        </p:nvSpPr>
        <p:spPr>
          <a:xfrm>
            <a:off x="4401315" y="1461784"/>
            <a:ext cx="828994" cy="243728"/>
          </a:xfrm>
          <a:prstGeom prst="rect">
            <a:avLst/>
          </a:prstGeom>
        </p:spPr>
        <p:txBody>
          <a:bodyPr anchor="t">
            <a:noAutofit/>
          </a:bodyPr>
          <a:lstStyle>
            <a:lvl1pPr marL="0" indent="0" algn="r">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24" name="Straight Connector 23">
            <a:extLst>
              <a:ext uri="{FF2B5EF4-FFF2-40B4-BE49-F238E27FC236}">
                <a16:creationId xmlns:a16="http://schemas.microsoft.com/office/drawing/2014/main" id="{6FFD6034-6BEF-0DE1-CFBE-E18EA887A52F}"/>
              </a:ext>
            </a:extLst>
          </p:cNvPr>
          <p:cNvCxnSpPr>
            <a:cxnSpLocks/>
          </p:cNvCxnSpPr>
          <p:nvPr userDrawn="1"/>
        </p:nvCxnSpPr>
        <p:spPr>
          <a:xfrm flipV="1">
            <a:off x="3724376" y="1764698"/>
            <a:ext cx="2649075" cy="100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5" name="object 3">
            <a:extLst>
              <a:ext uri="{FF2B5EF4-FFF2-40B4-BE49-F238E27FC236}">
                <a16:creationId xmlns:a16="http://schemas.microsoft.com/office/drawing/2014/main" id="{FB22AF5F-9A3A-3354-2811-8618537D825F}"/>
              </a:ext>
            </a:extLst>
          </p:cNvPr>
          <p:cNvSpPr/>
          <p:nvPr userDrawn="1"/>
        </p:nvSpPr>
        <p:spPr>
          <a:xfrm rot="16200000">
            <a:off x="8090097" y="1262726"/>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26" name="Text Placeholder 32">
            <a:extLst>
              <a:ext uri="{FF2B5EF4-FFF2-40B4-BE49-F238E27FC236}">
                <a16:creationId xmlns:a16="http://schemas.microsoft.com/office/drawing/2014/main" id="{F471E7B9-7844-384D-43BA-B0C1B155CD87}"/>
              </a:ext>
            </a:extLst>
          </p:cNvPr>
          <p:cNvSpPr>
            <a:spLocks noGrp="1"/>
          </p:cNvSpPr>
          <p:nvPr>
            <p:ph type="body" sz="quarter" idx="74" hasCustomPrompt="1"/>
          </p:nvPr>
        </p:nvSpPr>
        <p:spPr>
          <a:xfrm>
            <a:off x="6945485" y="4256503"/>
            <a:ext cx="2636194" cy="1399756"/>
          </a:xfrm>
          <a:prstGeom prst="rect">
            <a:avLst/>
          </a:prstGeom>
        </p:spPr>
        <p:txBody>
          <a:bodyPr anchor="t">
            <a:noAutofit/>
          </a:bodyPr>
          <a:lstStyle>
            <a:lvl1pPr marL="0" indent="0" algn="l">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27" name="Text Placeholder 32">
            <a:extLst>
              <a:ext uri="{FF2B5EF4-FFF2-40B4-BE49-F238E27FC236}">
                <a16:creationId xmlns:a16="http://schemas.microsoft.com/office/drawing/2014/main" id="{2BA82E59-7B7D-F7CF-769F-49F416B4D7EC}"/>
              </a:ext>
            </a:extLst>
          </p:cNvPr>
          <p:cNvSpPr>
            <a:spLocks noGrp="1"/>
          </p:cNvSpPr>
          <p:nvPr>
            <p:ph type="body" sz="quarter" idx="75" hasCustomPrompt="1"/>
          </p:nvPr>
        </p:nvSpPr>
        <p:spPr>
          <a:xfrm>
            <a:off x="6958923" y="3687815"/>
            <a:ext cx="647999" cy="385564"/>
          </a:xfrm>
          <a:prstGeom prst="rect">
            <a:avLst/>
          </a:prstGeom>
        </p:spPr>
        <p:txBody>
          <a:bodyPr anchor="t">
            <a:noAutofit/>
          </a:bodyPr>
          <a:lstStyle>
            <a:lvl1pPr marL="0" indent="0" algn="l">
              <a:lnSpc>
                <a:spcPct val="100000"/>
              </a:lnSpc>
              <a:spcBef>
                <a:spcPts val="0"/>
              </a:spcBef>
              <a:buNone/>
              <a:defRPr sz="3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06</a:t>
            </a:r>
            <a:endParaRPr lang="en-US" dirty="0"/>
          </a:p>
        </p:txBody>
      </p:sp>
      <p:sp>
        <p:nvSpPr>
          <p:cNvPr id="28" name="Text Placeholder 32">
            <a:extLst>
              <a:ext uri="{FF2B5EF4-FFF2-40B4-BE49-F238E27FC236}">
                <a16:creationId xmlns:a16="http://schemas.microsoft.com/office/drawing/2014/main" id="{4C03374C-ED9D-BE83-20A8-2AE4D4BA84A7}"/>
              </a:ext>
            </a:extLst>
          </p:cNvPr>
          <p:cNvSpPr>
            <a:spLocks noGrp="1"/>
          </p:cNvSpPr>
          <p:nvPr>
            <p:ph type="body" sz="quarter" idx="76" hasCustomPrompt="1"/>
          </p:nvPr>
        </p:nvSpPr>
        <p:spPr>
          <a:xfrm>
            <a:off x="7606922" y="3850654"/>
            <a:ext cx="828994" cy="243728"/>
          </a:xfrm>
          <a:prstGeom prst="rect">
            <a:avLst/>
          </a:prstGeom>
        </p:spPr>
        <p:txBody>
          <a:bodyPr anchor="t">
            <a:noAutofit/>
          </a:bodyPr>
          <a:lstStyle>
            <a:lvl1pPr marL="0" indent="0" algn="r">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29" name="Straight Connector 28">
            <a:extLst>
              <a:ext uri="{FF2B5EF4-FFF2-40B4-BE49-F238E27FC236}">
                <a16:creationId xmlns:a16="http://schemas.microsoft.com/office/drawing/2014/main" id="{6DCBBFC1-66FF-E287-91BE-5CB5DBD07931}"/>
              </a:ext>
            </a:extLst>
          </p:cNvPr>
          <p:cNvCxnSpPr>
            <a:cxnSpLocks/>
          </p:cNvCxnSpPr>
          <p:nvPr userDrawn="1"/>
        </p:nvCxnSpPr>
        <p:spPr>
          <a:xfrm flipV="1">
            <a:off x="6929983" y="4153568"/>
            <a:ext cx="2649075" cy="100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0" name="Freeform 29">
            <a:extLst>
              <a:ext uri="{FF2B5EF4-FFF2-40B4-BE49-F238E27FC236}">
                <a16:creationId xmlns:a16="http://schemas.microsoft.com/office/drawing/2014/main" id="{AB8EFDD0-11E6-3DFE-A668-3FEFAD9C3FB8}"/>
              </a:ext>
            </a:extLst>
          </p:cNvPr>
          <p:cNvSpPr>
            <a:spLocks noGrp="1"/>
          </p:cNvSpPr>
          <p:nvPr>
            <p:ph type="pic" sz="quarter" idx="77"/>
          </p:nvPr>
        </p:nvSpPr>
        <p:spPr>
          <a:xfrm>
            <a:off x="6926980" y="0"/>
            <a:ext cx="2654458" cy="3351213"/>
          </a:xfrm>
          <a:custGeom>
            <a:avLst/>
            <a:gdLst>
              <a:gd name="connsiteX0" fmla="*/ 0 w 2654458"/>
              <a:gd name="connsiteY0" fmla="*/ 0 h 3351213"/>
              <a:gd name="connsiteX1" fmla="*/ 2654458 w 2654458"/>
              <a:gd name="connsiteY1" fmla="*/ 0 h 3351213"/>
              <a:gd name="connsiteX2" fmla="*/ 2654458 w 2654458"/>
              <a:gd name="connsiteY2" fmla="*/ 30 h 3351213"/>
              <a:gd name="connsiteX3" fmla="*/ 2425849 w 2654458"/>
              <a:gd name="connsiteY3" fmla="*/ 30 h 3351213"/>
              <a:gd name="connsiteX4" fmla="*/ 2425849 w 2654458"/>
              <a:gd name="connsiteY4" fmla="*/ 2977917 h 3351213"/>
              <a:gd name="connsiteX5" fmla="*/ 2654458 w 2654458"/>
              <a:gd name="connsiteY5" fmla="*/ 2977917 h 3351213"/>
              <a:gd name="connsiteX6" fmla="*/ 2654458 w 2654458"/>
              <a:gd name="connsiteY6" fmla="*/ 3351213 h 3351213"/>
              <a:gd name="connsiteX7" fmla="*/ 0 w 2654458"/>
              <a:gd name="connsiteY7" fmla="*/ 3351213 h 3351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54458" h="3351213">
                <a:moveTo>
                  <a:pt x="0" y="0"/>
                </a:moveTo>
                <a:lnTo>
                  <a:pt x="2654458" y="0"/>
                </a:lnTo>
                <a:lnTo>
                  <a:pt x="2654458" y="30"/>
                </a:lnTo>
                <a:lnTo>
                  <a:pt x="2425849" y="30"/>
                </a:lnTo>
                <a:lnTo>
                  <a:pt x="2425849" y="2977917"/>
                </a:lnTo>
                <a:lnTo>
                  <a:pt x="2654458" y="2977917"/>
                </a:lnTo>
                <a:lnTo>
                  <a:pt x="2654458" y="3351213"/>
                </a:lnTo>
                <a:lnTo>
                  <a:pt x="0" y="3351213"/>
                </a:lnTo>
                <a:close/>
              </a:path>
            </a:pathLst>
          </a:custGeom>
          <a:solidFill>
            <a:schemeClr val="bg1">
              <a:lumMod val="95000"/>
            </a:schemeClr>
          </a:solidFill>
        </p:spPr>
        <p:txBody>
          <a:bodyPr wrap="square">
            <a:noAutofit/>
          </a:bodyPr>
          <a:lstStyle/>
          <a:p>
            <a:endParaRPr lang="en-GB"/>
          </a:p>
        </p:txBody>
      </p:sp>
      <p:sp>
        <p:nvSpPr>
          <p:cNvPr id="31" name="Text Placeholder 23">
            <a:extLst>
              <a:ext uri="{FF2B5EF4-FFF2-40B4-BE49-F238E27FC236}">
                <a16:creationId xmlns:a16="http://schemas.microsoft.com/office/drawing/2014/main" id="{D390E0E8-5174-7E5B-D507-C782BD985FC7}"/>
              </a:ext>
            </a:extLst>
          </p:cNvPr>
          <p:cNvSpPr>
            <a:spLocks noGrp="1"/>
          </p:cNvSpPr>
          <p:nvPr>
            <p:ph type="body" sz="quarter" idx="78" hasCustomPrompt="1"/>
          </p:nvPr>
        </p:nvSpPr>
        <p:spPr>
          <a:xfrm rot="16200000">
            <a:off x="8105202" y="1271823"/>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
        <p:nvSpPr>
          <p:cNvPr id="32" name="Text Placeholder 32">
            <a:extLst>
              <a:ext uri="{FF2B5EF4-FFF2-40B4-BE49-F238E27FC236}">
                <a16:creationId xmlns:a16="http://schemas.microsoft.com/office/drawing/2014/main" id="{3DA85171-B6FA-218B-60BA-5086302B9CB3}"/>
              </a:ext>
            </a:extLst>
          </p:cNvPr>
          <p:cNvSpPr>
            <a:spLocks noGrp="1"/>
          </p:cNvSpPr>
          <p:nvPr>
            <p:ph type="body" sz="quarter" idx="42" hasCustomPrompt="1"/>
          </p:nvPr>
        </p:nvSpPr>
        <p:spPr>
          <a:xfrm rot="16200000">
            <a:off x="8040727" y="2764577"/>
            <a:ext cx="6351996" cy="822843"/>
          </a:xfrm>
          <a:prstGeom prst="rect">
            <a:avLst/>
          </a:prstGeom>
        </p:spPr>
        <p:txBody>
          <a:bodyPr anchor="t">
            <a:noAutofit/>
          </a:bodyPr>
          <a:lstStyle>
            <a:lvl1pPr marL="0" indent="0" algn="r">
              <a:lnSpc>
                <a:spcPct val="100000"/>
              </a:lnSpc>
              <a:spcBef>
                <a:spcPts val="0"/>
              </a:spcBef>
              <a:buNone/>
              <a:defRPr sz="2600" b="1" i="0" kern="1700" spc="4000" baseline="0">
                <a:solidFill>
                  <a:srgbClr val="459597"/>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CONTENTS</a:t>
            </a:r>
            <a:endParaRPr lang="en-US" dirty="0"/>
          </a:p>
        </p:txBody>
      </p:sp>
    </p:spTree>
    <p:extLst>
      <p:ext uri="{BB962C8B-B14F-4D97-AF65-F5344CB8AC3E}">
        <p14:creationId xmlns:p14="http://schemas.microsoft.com/office/powerpoint/2010/main" val="24095207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Contents Slide 03">
    <p:spTree>
      <p:nvGrpSpPr>
        <p:cNvPr id="1" name=""/>
        <p:cNvGrpSpPr/>
        <p:nvPr/>
      </p:nvGrpSpPr>
      <p:grpSpPr>
        <a:xfrm>
          <a:off x="0" y="0"/>
          <a:ext cx="0" cy="0"/>
          <a:chOff x="0" y="0"/>
          <a:chExt cx="0" cy="0"/>
        </a:xfrm>
      </p:grpSpPr>
      <p:sp>
        <p:nvSpPr>
          <p:cNvPr id="11" name="Freeform 10">
            <a:extLst>
              <a:ext uri="{FF2B5EF4-FFF2-40B4-BE49-F238E27FC236}">
                <a16:creationId xmlns:a16="http://schemas.microsoft.com/office/drawing/2014/main" id="{C3515016-77D0-F673-A698-964A4A238443}"/>
              </a:ext>
            </a:extLst>
          </p:cNvPr>
          <p:cNvSpPr/>
          <p:nvPr userDrawn="1"/>
        </p:nvSpPr>
        <p:spPr>
          <a:xfrm>
            <a:off x="543033" y="2534422"/>
            <a:ext cx="2651694" cy="4019901"/>
          </a:xfrm>
          <a:custGeom>
            <a:avLst/>
            <a:gdLst>
              <a:gd name="connsiteX0" fmla="*/ 0 w 1511252"/>
              <a:gd name="connsiteY0" fmla="*/ 1887839 h 2643289"/>
              <a:gd name="connsiteX1" fmla="*/ 755626 w 1511252"/>
              <a:gd name="connsiteY1" fmla="*/ 2643290 h 2643289"/>
              <a:gd name="connsiteX2" fmla="*/ 1511252 w 1511252"/>
              <a:gd name="connsiteY2" fmla="*/ 1887839 h 2643289"/>
              <a:gd name="connsiteX3" fmla="*/ 1509675 w 1511252"/>
              <a:gd name="connsiteY3" fmla="*/ 1845256 h 2643289"/>
              <a:gd name="connsiteX4" fmla="*/ 1511252 w 1511252"/>
              <a:gd name="connsiteY4" fmla="*/ 1845256 h 2643289"/>
              <a:gd name="connsiteX5" fmla="*/ 1511252 w 1511252"/>
              <a:gd name="connsiteY5" fmla="*/ 0 h 2643289"/>
              <a:gd name="connsiteX6" fmla="*/ 0 w 1511252"/>
              <a:gd name="connsiteY6" fmla="*/ 0 h 2643289"/>
              <a:gd name="connsiteX7" fmla="*/ 0 w 1511252"/>
              <a:gd name="connsiteY7" fmla="*/ 1845256 h 2643289"/>
              <a:gd name="connsiteX8" fmla="*/ 1577 w 1511252"/>
              <a:gd name="connsiteY8" fmla="*/ 1845256 h 2643289"/>
              <a:gd name="connsiteX9" fmla="*/ 0 w 1511252"/>
              <a:gd name="connsiteY9" fmla="*/ 1887839 h 264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89">
                <a:moveTo>
                  <a:pt x="0" y="1887839"/>
                </a:moveTo>
                <a:cubicBezTo>
                  <a:pt x="0" y="2304204"/>
                  <a:pt x="337587" y="2643290"/>
                  <a:pt x="755626" y="2643290"/>
                </a:cubicBezTo>
                <a:cubicBezTo>
                  <a:pt x="1173666" y="2643290"/>
                  <a:pt x="1511252" y="2305782"/>
                  <a:pt x="1511252" y="1887839"/>
                </a:cubicBezTo>
                <a:cubicBezTo>
                  <a:pt x="1511252" y="1873645"/>
                  <a:pt x="1511252" y="1859450"/>
                  <a:pt x="1509675" y="1845256"/>
                </a:cubicBezTo>
                <a:lnTo>
                  <a:pt x="1511252" y="1845256"/>
                </a:lnTo>
                <a:lnTo>
                  <a:pt x="1511252" y="0"/>
                </a:lnTo>
                <a:lnTo>
                  <a:pt x="0" y="0"/>
                </a:lnTo>
                <a:lnTo>
                  <a:pt x="0" y="1845256"/>
                </a:lnTo>
                <a:lnTo>
                  <a:pt x="1577" y="1845256"/>
                </a:lnTo>
                <a:cubicBezTo>
                  <a:pt x="0" y="1857873"/>
                  <a:pt x="0" y="1873645"/>
                  <a:pt x="0" y="1887839"/>
                </a:cubicBezTo>
                <a:close/>
              </a:path>
            </a:pathLst>
          </a:custGeom>
          <a:solidFill>
            <a:srgbClr val="82CCCA"/>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2" name="Freeform 1">
            <a:extLst>
              <a:ext uri="{FF2B5EF4-FFF2-40B4-BE49-F238E27FC236}">
                <a16:creationId xmlns:a16="http://schemas.microsoft.com/office/drawing/2014/main" id="{91134937-D6A1-E5BD-6DFD-B479BC9E4756}"/>
              </a:ext>
            </a:extLst>
          </p:cNvPr>
          <p:cNvSpPr/>
          <p:nvPr userDrawn="1"/>
        </p:nvSpPr>
        <p:spPr>
          <a:xfrm>
            <a:off x="6929984" y="2534422"/>
            <a:ext cx="2651694" cy="4019901"/>
          </a:xfrm>
          <a:custGeom>
            <a:avLst/>
            <a:gdLst>
              <a:gd name="connsiteX0" fmla="*/ 0 w 1511252"/>
              <a:gd name="connsiteY0" fmla="*/ 1887839 h 2643289"/>
              <a:gd name="connsiteX1" fmla="*/ 755626 w 1511252"/>
              <a:gd name="connsiteY1" fmla="*/ 2643290 h 2643289"/>
              <a:gd name="connsiteX2" fmla="*/ 1511252 w 1511252"/>
              <a:gd name="connsiteY2" fmla="*/ 1887839 h 2643289"/>
              <a:gd name="connsiteX3" fmla="*/ 1509675 w 1511252"/>
              <a:gd name="connsiteY3" fmla="*/ 1845256 h 2643289"/>
              <a:gd name="connsiteX4" fmla="*/ 1511252 w 1511252"/>
              <a:gd name="connsiteY4" fmla="*/ 1845256 h 2643289"/>
              <a:gd name="connsiteX5" fmla="*/ 1511252 w 1511252"/>
              <a:gd name="connsiteY5" fmla="*/ 0 h 2643289"/>
              <a:gd name="connsiteX6" fmla="*/ 0 w 1511252"/>
              <a:gd name="connsiteY6" fmla="*/ 0 h 2643289"/>
              <a:gd name="connsiteX7" fmla="*/ 0 w 1511252"/>
              <a:gd name="connsiteY7" fmla="*/ 1845256 h 2643289"/>
              <a:gd name="connsiteX8" fmla="*/ 1577 w 1511252"/>
              <a:gd name="connsiteY8" fmla="*/ 1845256 h 2643289"/>
              <a:gd name="connsiteX9" fmla="*/ 0 w 1511252"/>
              <a:gd name="connsiteY9" fmla="*/ 1887839 h 264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89">
                <a:moveTo>
                  <a:pt x="0" y="1887839"/>
                </a:moveTo>
                <a:cubicBezTo>
                  <a:pt x="0" y="2304204"/>
                  <a:pt x="337587" y="2643290"/>
                  <a:pt x="755626" y="2643290"/>
                </a:cubicBezTo>
                <a:cubicBezTo>
                  <a:pt x="1173666" y="2643290"/>
                  <a:pt x="1511252" y="2305782"/>
                  <a:pt x="1511252" y="1887839"/>
                </a:cubicBezTo>
                <a:cubicBezTo>
                  <a:pt x="1511252" y="1873645"/>
                  <a:pt x="1511252" y="1859450"/>
                  <a:pt x="1509675" y="1845256"/>
                </a:cubicBezTo>
                <a:lnTo>
                  <a:pt x="1511252" y="1845256"/>
                </a:lnTo>
                <a:lnTo>
                  <a:pt x="1511252" y="0"/>
                </a:lnTo>
                <a:lnTo>
                  <a:pt x="0" y="0"/>
                </a:lnTo>
                <a:lnTo>
                  <a:pt x="0" y="1845256"/>
                </a:lnTo>
                <a:lnTo>
                  <a:pt x="1577" y="1845256"/>
                </a:lnTo>
                <a:cubicBezTo>
                  <a:pt x="0" y="1857873"/>
                  <a:pt x="0" y="1873645"/>
                  <a:pt x="0" y="1887839"/>
                </a:cubicBezTo>
                <a:close/>
              </a:path>
            </a:pathLst>
          </a:custGeom>
          <a:solidFill>
            <a:srgbClr val="459597"/>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7" name="Freeform 6">
            <a:extLst>
              <a:ext uri="{FF2B5EF4-FFF2-40B4-BE49-F238E27FC236}">
                <a16:creationId xmlns:a16="http://schemas.microsoft.com/office/drawing/2014/main" id="{1CE52DF9-51AC-B5E3-9FE8-6CD0794E7F6C}"/>
              </a:ext>
            </a:extLst>
          </p:cNvPr>
          <p:cNvSpPr/>
          <p:nvPr userDrawn="1"/>
        </p:nvSpPr>
        <p:spPr>
          <a:xfrm rot="10800000">
            <a:off x="3729613" y="342496"/>
            <a:ext cx="2651694" cy="4019901"/>
          </a:xfrm>
          <a:custGeom>
            <a:avLst/>
            <a:gdLst>
              <a:gd name="connsiteX0" fmla="*/ 0 w 1511252"/>
              <a:gd name="connsiteY0" fmla="*/ 1887839 h 2643289"/>
              <a:gd name="connsiteX1" fmla="*/ 755626 w 1511252"/>
              <a:gd name="connsiteY1" fmla="*/ 2643290 h 2643289"/>
              <a:gd name="connsiteX2" fmla="*/ 1511252 w 1511252"/>
              <a:gd name="connsiteY2" fmla="*/ 1887839 h 2643289"/>
              <a:gd name="connsiteX3" fmla="*/ 1509675 w 1511252"/>
              <a:gd name="connsiteY3" fmla="*/ 1845256 h 2643289"/>
              <a:gd name="connsiteX4" fmla="*/ 1511252 w 1511252"/>
              <a:gd name="connsiteY4" fmla="*/ 1845256 h 2643289"/>
              <a:gd name="connsiteX5" fmla="*/ 1511252 w 1511252"/>
              <a:gd name="connsiteY5" fmla="*/ 0 h 2643289"/>
              <a:gd name="connsiteX6" fmla="*/ 0 w 1511252"/>
              <a:gd name="connsiteY6" fmla="*/ 0 h 2643289"/>
              <a:gd name="connsiteX7" fmla="*/ 0 w 1511252"/>
              <a:gd name="connsiteY7" fmla="*/ 1845256 h 2643289"/>
              <a:gd name="connsiteX8" fmla="*/ 1577 w 1511252"/>
              <a:gd name="connsiteY8" fmla="*/ 1845256 h 2643289"/>
              <a:gd name="connsiteX9" fmla="*/ 0 w 1511252"/>
              <a:gd name="connsiteY9" fmla="*/ 1887839 h 264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89">
                <a:moveTo>
                  <a:pt x="0" y="1887839"/>
                </a:moveTo>
                <a:cubicBezTo>
                  <a:pt x="0" y="2304204"/>
                  <a:pt x="337587" y="2643290"/>
                  <a:pt x="755626" y="2643290"/>
                </a:cubicBezTo>
                <a:cubicBezTo>
                  <a:pt x="1173666" y="2643290"/>
                  <a:pt x="1511252" y="2305782"/>
                  <a:pt x="1511252" y="1887839"/>
                </a:cubicBezTo>
                <a:cubicBezTo>
                  <a:pt x="1511252" y="1873645"/>
                  <a:pt x="1511252" y="1859450"/>
                  <a:pt x="1509675" y="1845256"/>
                </a:cubicBezTo>
                <a:lnTo>
                  <a:pt x="1511252" y="1845256"/>
                </a:lnTo>
                <a:lnTo>
                  <a:pt x="1511252" y="0"/>
                </a:lnTo>
                <a:lnTo>
                  <a:pt x="0" y="0"/>
                </a:lnTo>
                <a:lnTo>
                  <a:pt x="0" y="1845256"/>
                </a:lnTo>
                <a:lnTo>
                  <a:pt x="1577" y="1845256"/>
                </a:lnTo>
                <a:cubicBezTo>
                  <a:pt x="0" y="1857873"/>
                  <a:pt x="0" y="1873645"/>
                  <a:pt x="0" y="1887839"/>
                </a:cubicBezTo>
                <a:close/>
              </a:path>
            </a:pathLst>
          </a:custGeom>
          <a:solidFill>
            <a:srgbClr val="EC7C69"/>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9" name="object 3">
            <a:extLst>
              <a:ext uri="{FF2B5EF4-FFF2-40B4-BE49-F238E27FC236}">
                <a16:creationId xmlns:a16="http://schemas.microsoft.com/office/drawing/2014/main" id="{2B7F1452-4174-3090-DD4E-6BCB133F1995}"/>
              </a:ext>
            </a:extLst>
          </p:cNvPr>
          <p:cNvSpPr/>
          <p:nvPr userDrawn="1"/>
        </p:nvSpPr>
        <p:spPr>
          <a:xfrm rot="16200000">
            <a:off x="1703146" y="1262726"/>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12" name="Text Placeholder 32">
            <a:extLst>
              <a:ext uri="{FF2B5EF4-FFF2-40B4-BE49-F238E27FC236}">
                <a16:creationId xmlns:a16="http://schemas.microsoft.com/office/drawing/2014/main" id="{2F46D999-1D1D-866D-E272-5988A6CDB47C}"/>
              </a:ext>
            </a:extLst>
          </p:cNvPr>
          <p:cNvSpPr>
            <a:spLocks noGrp="1"/>
          </p:cNvSpPr>
          <p:nvPr>
            <p:ph type="body" sz="quarter" idx="18" hasCustomPrompt="1"/>
          </p:nvPr>
        </p:nvSpPr>
        <p:spPr>
          <a:xfrm>
            <a:off x="558534" y="4256503"/>
            <a:ext cx="2636194" cy="1399756"/>
          </a:xfrm>
          <a:prstGeom prst="rect">
            <a:avLst/>
          </a:prstGeom>
        </p:spPr>
        <p:txBody>
          <a:bodyPr anchor="t">
            <a:noAutofit/>
          </a:bodyPr>
          <a:lstStyle>
            <a:lvl1pPr marL="0" indent="0" algn="l">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13" name="Text Placeholder 32">
            <a:extLst>
              <a:ext uri="{FF2B5EF4-FFF2-40B4-BE49-F238E27FC236}">
                <a16:creationId xmlns:a16="http://schemas.microsoft.com/office/drawing/2014/main" id="{123C28DF-74C0-4CA9-CFC5-14D9DC8E52A2}"/>
              </a:ext>
            </a:extLst>
          </p:cNvPr>
          <p:cNvSpPr>
            <a:spLocks noGrp="1"/>
          </p:cNvSpPr>
          <p:nvPr>
            <p:ph type="body" sz="quarter" idx="19" hasCustomPrompt="1"/>
          </p:nvPr>
        </p:nvSpPr>
        <p:spPr>
          <a:xfrm>
            <a:off x="571972" y="3687815"/>
            <a:ext cx="647999" cy="385564"/>
          </a:xfrm>
          <a:prstGeom prst="rect">
            <a:avLst/>
          </a:prstGeom>
        </p:spPr>
        <p:txBody>
          <a:bodyPr anchor="t">
            <a:noAutofit/>
          </a:bodyPr>
          <a:lstStyle>
            <a:lvl1pPr marL="0" indent="0" algn="l">
              <a:lnSpc>
                <a:spcPct val="100000"/>
              </a:lnSpc>
              <a:spcBef>
                <a:spcPts val="0"/>
              </a:spcBef>
              <a:buNone/>
              <a:defRPr sz="3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07</a:t>
            </a:r>
            <a:endParaRPr lang="en-US" dirty="0"/>
          </a:p>
        </p:txBody>
      </p:sp>
      <p:sp>
        <p:nvSpPr>
          <p:cNvPr id="14" name="Text Placeholder 32">
            <a:extLst>
              <a:ext uri="{FF2B5EF4-FFF2-40B4-BE49-F238E27FC236}">
                <a16:creationId xmlns:a16="http://schemas.microsoft.com/office/drawing/2014/main" id="{47D01B68-3293-E4BF-EA1E-13A77CB73CB8}"/>
              </a:ext>
            </a:extLst>
          </p:cNvPr>
          <p:cNvSpPr>
            <a:spLocks noGrp="1"/>
          </p:cNvSpPr>
          <p:nvPr>
            <p:ph type="body" sz="quarter" idx="20" hasCustomPrompt="1"/>
          </p:nvPr>
        </p:nvSpPr>
        <p:spPr>
          <a:xfrm>
            <a:off x="1219971" y="3850654"/>
            <a:ext cx="828994" cy="243728"/>
          </a:xfrm>
          <a:prstGeom prst="rect">
            <a:avLst/>
          </a:prstGeom>
        </p:spPr>
        <p:txBody>
          <a:bodyPr anchor="t">
            <a:noAutofit/>
          </a:bodyPr>
          <a:lstStyle>
            <a:lvl1pPr marL="0" indent="0" algn="r">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15" name="Straight Connector 14">
            <a:extLst>
              <a:ext uri="{FF2B5EF4-FFF2-40B4-BE49-F238E27FC236}">
                <a16:creationId xmlns:a16="http://schemas.microsoft.com/office/drawing/2014/main" id="{F208E46D-99A0-E60A-03A5-6364C1D04727}"/>
              </a:ext>
            </a:extLst>
          </p:cNvPr>
          <p:cNvCxnSpPr>
            <a:cxnSpLocks/>
          </p:cNvCxnSpPr>
          <p:nvPr userDrawn="1"/>
        </p:nvCxnSpPr>
        <p:spPr>
          <a:xfrm flipV="1">
            <a:off x="543032" y="4153568"/>
            <a:ext cx="2649075" cy="100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Picture Placeholder 15">
            <a:extLst>
              <a:ext uri="{FF2B5EF4-FFF2-40B4-BE49-F238E27FC236}">
                <a16:creationId xmlns:a16="http://schemas.microsoft.com/office/drawing/2014/main" id="{1BA4959D-346B-00F7-AFFC-FA34638A3299}"/>
              </a:ext>
            </a:extLst>
          </p:cNvPr>
          <p:cNvSpPr>
            <a:spLocks noGrp="1"/>
          </p:cNvSpPr>
          <p:nvPr>
            <p:ph type="pic" sz="quarter" idx="67"/>
          </p:nvPr>
        </p:nvSpPr>
        <p:spPr>
          <a:xfrm>
            <a:off x="540029" y="0"/>
            <a:ext cx="2654458" cy="3351213"/>
          </a:xfrm>
          <a:custGeom>
            <a:avLst/>
            <a:gdLst>
              <a:gd name="connsiteX0" fmla="*/ 0 w 2654458"/>
              <a:gd name="connsiteY0" fmla="*/ 0 h 3351213"/>
              <a:gd name="connsiteX1" fmla="*/ 2654458 w 2654458"/>
              <a:gd name="connsiteY1" fmla="*/ 0 h 3351213"/>
              <a:gd name="connsiteX2" fmla="*/ 2654458 w 2654458"/>
              <a:gd name="connsiteY2" fmla="*/ 30 h 3351213"/>
              <a:gd name="connsiteX3" fmla="*/ 2425849 w 2654458"/>
              <a:gd name="connsiteY3" fmla="*/ 30 h 3351213"/>
              <a:gd name="connsiteX4" fmla="*/ 2425849 w 2654458"/>
              <a:gd name="connsiteY4" fmla="*/ 2977917 h 3351213"/>
              <a:gd name="connsiteX5" fmla="*/ 2654458 w 2654458"/>
              <a:gd name="connsiteY5" fmla="*/ 2977917 h 3351213"/>
              <a:gd name="connsiteX6" fmla="*/ 2654458 w 2654458"/>
              <a:gd name="connsiteY6" fmla="*/ 3351213 h 3351213"/>
              <a:gd name="connsiteX7" fmla="*/ 0 w 2654458"/>
              <a:gd name="connsiteY7" fmla="*/ 3351213 h 3351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54458" h="3351213">
                <a:moveTo>
                  <a:pt x="0" y="0"/>
                </a:moveTo>
                <a:lnTo>
                  <a:pt x="2654458" y="0"/>
                </a:lnTo>
                <a:lnTo>
                  <a:pt x="2654458" y="30"/>
                </a:lnTo>
                <a:lnTo>
                  <a:pt x="2425849" y="30"/>
                </a:lnTo>
                <a:lnTo>
                  <a:pt x="2425849" y="2977917"/>
                </a:lnTo>
                <a:lnTo>
                  <a:pt x="2654458" y="2977917"/>
                </a:lnTo>
                <a:lnTo>
                  <a:pt x="2654458" y="3351213"/>
                </a:lnTo>
                <a:lnTo>
                  <a:pt x="0" y="3351213"/>
                </a:lnTo>
                <a:close/>
              </a:path>
            </a:pathLst>
          </a:custGeom>
          <a:solidFill>
            <a:schemeClr val="bg1">
              <a:lumMod val="95000"/>
            </a:schemeClr>
          </a:solidFill>
        </p:spPr>
        <p:txBody>
          <a:bodyPr wrap="square">
            <a:noAutofit/>
          </a:bodyPr>
          <a:lstStyle/>
          <a:p>
            <a:endParaRPr lang="en-GB"/>
          </a:p>
        </p:txBody>
      </p:sp>
      <p:sp>
        <p:nvSpPr>
          <p:cNvPr id="17" name="Text Placeholder 23">
            <a:extLst>
              <a:ext uri="{FF2B5EF4-FFF2-40B4-BE49-F238E27FC236}">
                <a16:creationId xmlns:a16="http://schemas.microsoft.com/office/drawing/2014/main" id="{AB7EF919-BA79-2119-6B33-7A2614842215}"/>
              </a:ext>
            </a:extLst>
          </p:cNvPr>
          <p:cNvSpPr>
            <a:spLocks noGrp="1"/>
          </p:cNvSpPr>
          <p:nvPr>
            <p:ph type="body" sz="quarter" idx="66" hasCustomPrompt="1"/>
          </p:nvPr>
        </p:nvSpPr>
        <p:spPr>
          <a:xfrm rot="16200000">
            <a:off x="1718251" y="1271823"/>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
        <p:nvSpPr>
          <p:cNvPr id="18" name="object 3">
            <a:extLst>
              <a:ext uri="{FF2B5EF4-FFF2-40B4-BE49-F238E27FC236}">
                <a16:creationId xmlns:a16="http://schemas.microsoft.com/office/drawing/2014/main" id="{F05CFEED-C536-E9BD-17F2-E4642610D0FB}"/>
              </a:ext>
            </a:extLst>
          </p:cNvPr>
          <p:cNvSpPr/>
          <p:nvPr userDrawn="1"/>
        </p:nvSpPr>
        <p:spPr>
          <a:xfrm rot="16200000">
            <a:off x="4891348" y="4769513"/>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19" name="Picture Placeholder 18">
            <a:extLst>
              <a:ext uri="{FF2B5EF4-FFF2-40B4-BE49-F238E27FC236}">
                <a16:creationId xmlns:a16="http://schemas.microsoft.com/office/drawing/2014/main" id="{1BA28C88-724A-FE7B-2FBF-776DF6E0FE47}"/>
              </a:ext>
            </a:extLst>
          </p:cNvPr>
          <p:cNvSpPr>
            <a:spLocks noGrp="1"/>
          </p:cNvSpPr>
          <p:nvPr>
            <p:ph type="pic" sz="quarter" idx="69"/>
          </p:nvPr>
        </p:nvSpPr>
        <p:spPr>
          <a:xfrm>
            <a:off x="3728231" y="3506787"/>
            <a:ext cx="2654458" cy="3351213"/>
          </a:xfrm>
          <a:custGeom>
            <a:avLst/>
            <a:gdLst>
              <a:gd name="connsiteX0" fmla="*/ 0 w 2654458"/>
              <a:gd name="connsiteY0" fmla="*/ 0 h 3351213"/>
              <a:gd name="connsiteX1" fmla="*/ 2654458 w 2654458"/>
              <a:gd name="connsiteY1" fmla="*/ 0 h 3351213"/>
              <a:gd name="connsiteX2" fmla="*/ 2654458 w 2654458"/>
              <a:gd name="connsiteY2" fmla="*/ 30 h 3351213"/>
              <a:gd name="connsiteX3" fmla="*/ 2425849 w 2654458"/>
              <a:gd name="connsiteY3" fmla="*/ 30 h 3351213"/>
              <a:gd name="connsiteX4" fmla="*/ 2425849 w 2654458"/>
              <a:gd name="connsiteY4" fmla="*/ 2977917 h 3351213"/>
              <a:gd name="connsiteX5" fmla="*/ 2654458 w 2654458"/>
              <a:gd name="connsiteY5" fmla="*/ 2977917 h 3351213"/>
              <a:gd name="connsiteX6" fmla="*/ 2654458 w 2654458"/>
              <a:gd name="connsiteY6" fmla="*/ 3351213 h 3351213"/>
              <a:gd name="connsiteX7" fmla="*/ 0 w 2654458"/>
              <a:gd name="connsiteY7" fmla="*/ 3351213 h 3351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54458" h="3351213">
                <a:moveTo>
                  <a:pt x="0" y="0"/>
                </a:moveTo>
                <a:lnTo>
                  <a:pt x="2654458" y="0"/>
                </a:lnTo>
                <a:lnTo>
                  <a:pt x="2654458" y="30"/>
                </a:lnTo>
                <a:lnTo>
                  <a:pt x="2425849" y="30"/>
                </a:lnTo>
                <a:lnTo>
                  <a:pt x="2425849" y="2977917"/>
                </a:lnTo>
                <a:lnTo>
                  <a:pt x="2654458" y="2977917"/>
                </a:lnTo>
                <a:lnTo>
                  <a:pt x="2654458" y="3351213"/>
                </a:lnTo>
                <a:lnTo>
                  <a:pt x="0" y="3351213"/>
                </a:lnTo>
                <a:close/>
              </a:path>
            </a:pathLst>
          </a:custGeom>
          <a:solidFill>
            <a:schemeClr val="bg1">
              <a:lumMod val="95000"/>
            </a:schemeClr>
          </a:solidFill>
        </p:spPr>
        <p:txBody>
          <a:bodyPr wrap="square">
            <a:noAutofit/>
          </a:bodyPr>
          <a:lstStyle/>
          <a:p>
            <a:endParaRPr lang="en-GB"/>
          </a:p>
        </p:txBody>
      </p:sp>
      <p:sp>
        <p:nvSpPr>
          <p:cNvPr id="20" name="Text Placeholder 23">
            <a:extLst>
              <a:ext uri="{FF2B5EF4-FFF2-40B4-BE49-F238E27FC236}">
                <a16:creationId xmlns:a16="http://schemas.microsoft.com/office/drawing/2014/main" id="{A17206B8-5F50-1C4C-3928-B9A7DCF3D2EC}"/>
              </a:ext>
            </a:extLst>
          </p:cNvPr>
          <p:cNvSpPr>
            <a:spLocks noGrp="1"/>
          </p:cNvSpPr>
          <p:nvPr>
            <p:ph type="body" sz="quarter" idx="70" hasCustomPrompt="1"/>
          </p:nvPr>
        </p:nvSpPr>
        <p:spPr>
          <a:xfrm rot="16200000">
            <a:off x="4906453" y="4778610"/>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
        <p:nvSpPr>
          <p:cNvPr id="21" name="Text Placeholder 32">
            <a:extLst>
              <a:ext uri="{FF2B5EF4-FFF2-40B4-BE49-F238E27FC236}">
                <a16:creationId xmlns:a16="http://schemas.microsoft.com/office/drawing/2014/main" id="{2ACD06F4-312B-CD90-6485-1EA70D330B12}"/>
              </a:ext>
            </a:extLst>
          </p:cNvPr>
          <p:cNvSpPr>
            <a:spLocks noGrp="1"/>
          </p:cNvSpPr>
          <p:nvPr>
            <p:ph type="body" sz="quarter" idx="71" hasCustomPrompt="1"/>
          </p:nvPr>
        </p:nvSpPr>
        <p:spPr>
          <a:xfrm>
            <a:off x="3739878" y="1867633"/>
            <a:ext cx="2636194" cy="1399756"/>
          </a:xfrm>
          <a:prstGeom prst="rect">
            <a:avLst/>
          </a:prstGeom>
        </p:spPr>
        <p:txBody>
          <a:bodyPr anchor="t">
            <a:noAutofit/>
          </a:bodyPr>
          <a:lstStyle>
            <a:lvl1pPr marL="0" indent="0" algn="l">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22" name="Text Placeholder 32">
            <a:extLst>
              <a:ext uri="{FF2B5EF4-FFF2-40B4-BE49-F238E27FC236}">
                <a16:creationId xmlns:a16="http://schemas.microsoft.com/office/drawing/2014/main" id="{995C8F85-BC2A-4D12-469F-35EEE1D4D056}"/>
              </a:ext>
            </a:extLst>
          </p:cNvPr>
          <p:cNvSpPr>
            <a:spLocks noGrp="1"/>
          </p:cNvSpPr>
          <p:nvPr>
            <p:ph type="body" sz="quarter" idx="72" hasCustomPrompt="1"/>
          </p:nvPr>
        </p:nvSpPr>
        <p:spPr>
          <a:xfrm>
            <a:off x="3753316" y="1298945"/>
            <a:ext cx="647999" cy="385564"/>
          </a:xfrm>
          <a:prstGeom prst="rect">
            <a:avLst/>
          </a:prstGeom>
        </p:spPr>
        <p:txBody>
          <a:bodyPr anchor="t">
            <a:noAutofit/>
          </a:bodyPr>
          <a:lstStyle>
            <a:lvl1pPr marL="0" indent="0" algn="l">
              <a:lnSpc>
                <a:spcPct val="100000"/>
              </a:lnSpc>
              <a:spcBef>
                <a:spcPts val="0"/>
              </a:spcBef>
              <a:buNone/>
              <a:defRPr sz="3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08</a:t>
            </a:r>
            <a:endParaRPr lang="en-US" dirty="0"/>
          </a:p>
        </p:txBody>
      </p:sp>
      <p:sp>
        <p:nvSpPr>
          <p:cNvPr id="23" name="Text Placeholder 32">
            <a:extLst>
              <a:ext uri="{FF2B5EF4-FFF2-40B4-BE49-F238E27FC236}">
                <a16:creationId xmlns:a16="http://schemas.microsoft.com/office/drawing/2014/main" id="{77A28340-02D5-02C1-AAB3-C3FB58B4AC13}"/>
              </a:ext>
            </a:extLst>
          </p:cNvPr>
          <p:cNvSpPr>
            <a:spLocks noGrp="1"/>
          </p:cNvSpPr>
          <p:nvPr>
            <p:ph type="body" sz="quarter" idx="73" hasCustomPrompt="1"/>
          </p:nvPr>
        </p:nvSpPr>
        <p:spPr>
          <a:xfrm>
            <a:off x="4401315" y="1461784"/>
            <a:ext cx="828994" cy="243728"/>
          </a:xfrm>
          <a:prstGeom prst="rect">
            <a:avLst/>
          </a:prstGeom>
        </p:spPr>
        <p:txBody>
          <a:bodyPr anchor="t">
            <a:noAutofit/>
          </a:bodyPr>
          <a:lstStyle>
            <a:lvl1pPr marL="0" indent="0" algn="r">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24" name="Straight Connector 23">
            <a:extLst>
              <a:ext uri="{FF2B5EF4-FFF2-40B4-BE49-F238E27FC236}">
                <a16:creationId xmlns:a16="http://schemas.microsoft.com/office/drawing/2014/main" id="{6FFD6034-6BEF-0DE1-CFBE-E18EA887A52F}"/>
              </a:ext>
            </a:extLst>
          </p:cNvPr>
          <p:cNvCxnSpPr>
            <a:cxnSpLocks/>
          </p:cNvCxnSpPr>
          <p:nvPr userDrawn="1"/>
        </p:nvCxnSpPr>
        <p:spPr>
          <a:xfrm flipV="1">
            <a:off x="3724376" y="1764698"/>
            <a:ext cx="2649075" cy="100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5" name="object 3">
            <a:extLst>
              <a:ext uri="{FF2B5EF4-FFF2-40B4-BE49-F238E27FC236}">
                <a16:creationId xmlns:a16="http://schemas.microsoft.com/office/drawing/2014/main" id="{FB22AF5F-9A3A-3354-2811-8618537D825F}"/>
              </a:ext>
            </a:extLst>
          </p:cNvPr>
          <p:cNvSpPr/>
          <p:nvPr userDrawn="1"/>
        </p:nvSpPr>
        <p:spPr>
          <a:xfrm rot="16200000">
            <a:off x="8090097" y="1262726"/>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26" name="Text Placeholder 32">
            <a:extLst>
              <a:ext uri="{FF2B5EF4-FFF2-40B4-BE49-F238E27FC236}">
                <a16:creationId xmlns:a16="http://schemas.microsoft.com/office/drawing/2014/main" id="{F471E7B9-7844-384D-43BA-B0C1B155CD87}"/>
              </a:ext>
            </a:extLst>
          </p:cNvPr>
          <p:cNvSpPr>
            <a:spLocks noGrp="1"/>
          </p:cNvSpPr>
          <p:nvPr>
            <p:ph type="body" sz="quarter" idx="74" hasCustomPrompt="1"/>
          </p:nvPr>
        </p:nvSpPr>
        <p:spPr>
          <a:xfrm>
            <a:off x="6945485" y="4256503"/>
            <a:ext cx="2636194" cy="1399756"/>
          </a:xfrm>
          <a:prstGeom prst="rect">
            <a:avLst/>
          </a:prstGeom>
        </p:spPr>
        <p:txBody>
          <a:bodyPr anchor="t">
            <a:noAutofit/>
          </a:bodyPr>
          <a:lstStyle>
            <a:lvl1pPr marL="0" indent="0" algn="l">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27" name="Text Placeholder 32">
            <a:extLst>
              <a:ext uri="{FF2B5EF4-FFF2-40B4-BE49-F238E27FC236}">
                <a16:creationId xmlns:a16="http://schemas.microsoft.com/office/drawing/2014/main" id="{2BA82E59-7B7D-F7CF-769F-49F416B4D7EC}"/>
              </a:ext>
            </a:extLst>
          </p:cNvPr>
          <p:cNvSpPr>
            <a:spLocks noGrp="1"/>
          </p:cNvSpPr>
          <p:nvPr>
            <p:ph type="body" sz="quarter" idx="75" hasCustomPrompt="1"/>
          </p:nvPr>
        </p:nvSpPr>
        <p:spPr>
          <a:xfrm>
            <a:off x="6958923" y="3687815"/>
            <a:ext cx="647999" cy="385564"/>
          </a:xfrm>
          <a:prstGeom prst="rect">
            <a:avLst/>
          </a:prstGeom>
        </p:spPr>
        <p:txBody>
          <a:bodyPr anchor="t">
            <a:noAutofit/>
          </a:bodyPr>
          <a:lstStyle>
            <a:lvl1pPr marL="0" indent="0" algn="l">
              <a:lnSpc>
                <a:spcPct val="100000"/>
              </a:lnSpc>
              <a:spcBef>
                <a:spcPts val="0"/>
              </a:spcBef>
              <a:buNone/>
              <a:defRPr sz="3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09</a:t>
            </a:r>
            <a:endParaRPr lang="en-US" dirty="0"/>
          </a:p>
        </p:txBody>
      </p:sp>
      <p:sp>
        <p:nvSpPr>
          <p:cNvPr id="28" name="Text Placeholder 32">
            <a:extLst>
              <a:ext uri="{FF2B5EF4-FFF2-40B4-BE49-F238E27FC236}">
                <a16:creationId xmlns:a16="http://schemas.microsoft.com/office/drawing/2014/main" id="{4C03374C-ED9D-BE83-20A8-2AE4D4BA84A7}"/>
              </a:ext>
            </a:extLst>
          </p:cNvPr>
          <p:cNvSpPr>
            <a:spLocks noGrp="1"/>
          </p:cNvSpPr>
          <p:nvPr>
            <p:ph type="body" sz="quarter" idx="76" hasCustomPrompt="1"/>
          </p:nvPr>
        </p:nvSpPr>
        <p:spPr>
          <a:xfrm>
            <a:off x="7606922" y="3850654"/>
            <a:ext cx="828994" cy="243728"/>
          </a:xfrm>
          <a:prstGeom prst="rect">
            <a:avLst/>
          </a:prstGeom>
        </p:spPr>
        <p:txBody>
          <a:bodyPr anchor="t">
            <a:noAutofit/>
          </a:bodyPr>
          <a:lstStyle>
            <a:lvl1pPr marL="0" indent="0" algn="r">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29" name="Straight Connector 28">
            <a:extLst>
              <a:ext uri="{FF2B5EF4-FFF2-40B4-BE49-F238E27FC236}">
                <a16:creationId xmlns:a16="http://schemas.microsoft.com/office/drawing/2014/main" id="{6DCBBFC1-66FF-E287-91BE-5CB5DBD07931}"/>
              </a:ext>
            </a:extLst>
          </p:cNvPr>
          <p:cNvCxnSpPr>
            <a:cxnSpLocks/>
          </p:cNvCxnSpPr>
          <p:nvPr userDrawn="1"/>
        </p:nvCxnSpPr>
        <p:spPr>
          <a:xfrm flipV="1">
            <a:off x="6929983" y="4153568"/>
            <a:ext cx="2649075" cy="100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0" name="Picture Placeholder 29">
            <a:extLst>
              <a:ext uri="{FF2B5EF4-FFF2-40B4-BE49-F238E27FC236}">
                <a16:creationId xmlns:a16="http://schemas.microsoft.com/office/drawing/2014/main" id="{AB8EFDD0-11E6-3DFE-A668-3FEFAD9C3FB8}"/>
              </a:ext>
            </a:extLst>
          </p:cNvPr>
          <p:cNvSpPr>
            <a:spLocks noGrp="1"/>
          </p:cNvSpPr>
          <p:nvPr>
            <p:ph type="pic" sz="quarter" idx="77"/>
          </p:nvPr>
        </p:nvSpPr>
        <p:spPr>
          <a:xfrm>
            <a:off x="6926980" y="0"/>
            <a:ext cx="2654458" cy="3351213"/>
          </a:xfrm>
          <a:custGeom>
            <a:avLst/>
            <a:gdLst>
              <a:gd name="connsiteX0" fmla="*/ 0 w 2654458"/>
              <a:gd name="connsiteY0" fmla="*/ 0 h 3351213"/>
              <a:gd name="connsiteX1" fmla="*/ 2654458 w 2654458"/>
              <a:gd name="connsiteY1" fmla="*/ 0 h 3351213"/>
              <a:gd name="connsiteX2" fmla="*/ 2654458 w 2654458"/>
              <a:gd name="connsiteY2" fmla="*/ 30 h 3351213"/>
              <a:gd name="connsiteX3" fmla="*/ 2425849 w 2654458"/>
              <a:gd name="connsiteY3" fmla="*/ 30 h 3351213"/>
              <a:gd name="connsiteX4" fmla="*/ 2425849 w 2654458"/>
              <a:gd name="connsiteY4" fmla="*/ 2977917 h 3351213"/>
              <a:gd name="connsiteX5" fmla="*/ 2654458 w 2654458"/>
              <a:gd name="connsiteY5" fmla="*/ 2977917 h 3351213"/>
              <a:gd name="connsiteX6" fmla="*/ 2654458 w 2654458"/>
              <a:gd name="connsiteY6" fmla="*/ 3351213 h 3351213"/>
              <a:gd name="connsiteX7" fmla="*/ 0 w 2654458"/>
              <a:gd name="connsiteY7" fmla="*/ 3351213 h 3351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54458" h="3351213">
                <a:moveTo>
                  <a:pt x="0" y="0"/>
                </a:moveTo>
                <a:lnTo>
                  <a:pt x="2654458" y="0"/>
                </a:lnTo>
                <a:lnTo>
                  <a:pt x="2654458" y="30"/>
                </a:lnTo>
                <a:lnTo>
                  <a:pt x="2425849" y="30"/>
                </a:lnTo>
                <a:lnTo>
                  <a:pt x="2425849" y="2977917"/>
                </a:lnTo>
                <a:lnTo>
                  <a:pt x="2654458" y="2977917"/>
                </a:lnTo>
                <a:lnTo>
                  <a:pt x="2654458" y="3351213"/>
                </a:lnTo>
                <a:lnTo>
                  <a:pt x="0" y="3351213"/>
                </a:lnTo>
                <a:close/>
              </a:path>
            </a:pathLst>
          </a:custGeom>
          <a:solidFill>
            <a:schemeClr val="bg1">
              <a:lumMod val="95000"/>
            </a:schemeClr>
          </a:solidFill>
        </p:spPr>
        <p:txBody>
          <a:bodyPr wrap="square">
            <a:noAutofit/>
          </a:bodyPr>
          <a:lstStyle/>
          <a:p>
            <a:endParaRPr lang="en-GB"/>
          </a:p>
        </p:txBody>
      </p:sp>
      <p:sp>
        <p:nvSpPr>
          <p:cNvPr id="31" name="Text Placeholder 23">
            <a:extLst>
              <a:ext uri="{FF2B5EF4-FFF2-40B4-BE49-F238E27FC236}">
                <a16:creationId xmlns:a16="http://schemas.microsoft.com/office/drawing/2014/main" id="{D390E0E8-5174-7E5B-D507-C782BD985FC7}"/>
              </a:ext>
            </a:extLst>
          </p:cNvPr>
          <p:cNvSpPr>
            <a:spLocks noGrp="1"/>
          </p:cNvSpPr>
          <p:nvPr>
            <p:ph type="body" sz="quarter" idx="78" hasCustomPrompt="1"/>
          </p:nvPr>
        </p:nvSpPr>
        <p:spPr>
          <a:xfrm rot="16200000">
            <a:off x="8105202" y="1271823"/>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
        <p:nvSpPr>
          <p:cNvPr id="32" name="Text Placeholder 32">
            <a:extLst>
              <a:ext uri="{FF2B5EF4-FFF2-40B4-BE49-F238E27FC236}">
                <a16:creationId xmlns:a16="http://schemas.microsoft.com/office/drawing/2014/main" id="{3DA85171-B6FA-218B-60BA-5086302B9CB3}"/>
              </a:ext>
            </a:extLst>
          </p:cNvPr>
          <p:cNvSpPr>
            <a:spLocks noGrp="1"/>
          </p:cNvSpPr>
          <p:nvPr>
            <p:ph type="body" sz="quarter" idx="42" hasCustomPrompt="1"/>
          </p:nvPr>
        </p:nvSpPr>
        <p:spPr>
          <a:xfrm rot="16200000">
            <a:off x="8040727" y="2764577"/>
            <a:ext cx="6351996" cy="822843"/>
          </a:xfrm>
          <a:prstGeom prst="rect">
            <a:avLst/>
          </a:prstGeom>
        </p:spPr>
        <p:txBody>
          <a:bodyPr anchor="t">
            <a:noAutofit/>
          </a:bodyPr>
          <a:lstStyle>
            <a:lvl1pPr marL="0" indent="0" algn="r">
              <a:lnSpc>
                <a:spcPct val="100000"/>
              </a:lnSpc>
              <a:spcBef>
                <a:spcPts val="0"/>
              </a:spcBef>
              <a:buNone/>
              <a:defRPr sz="2600" b="1" i="0" kern="1700" spc="4000" baseline="0">
                <a:solidFill>
                  <a:srgbClr val="459597"/>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CONTENTS</a:t>
            </a:r>
            <a:endParaRPr lang="en-US" dirty="0"/>
          </a:p>
        </p:txBody>
      </p:sp>
    </p:spTree>
    <p:extLst>
      <p:ext uri="{BB962C8B-B14F-4D97-AF65-F5344CB8AC3E}">
        <p14:creationId xmlns:p14="http://schemas.microsoft.com/office/powerpoint/2010/main" val="214066385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Overview/Content Slide">
    <p:spTree>
      <p:nvGrpSpPr>
        <p:cNvPr id="1" name=""/>
        <p:cNvGrpSpPr/>
        <p:nvPr/>
      </p:nvGrpSpPr>
      <p:grpSpPr>
        <a:xfrm>
          <a:off x="0" y="0"/>
          <a:ext cx="0" cy="0"/>
          <a:chOff x="0" y="0"/>
          <a:chExt cx="0" cy="0"/>
        </a:xfrm>
      </p:grpSpPr>
      <p:sp>
        <p:nvSpPr>
          <p:cNvPr id="19" name="Freeform 18">
            <a:extLst>
              <a:ext uri="{FF2B5EF4-FFF2-40B4-BE49-F238E27FC236}">
                <a16:creationId xmlns:a16="http://schemas.microsoft.com/office/drawing/2014/main" id="{CC4BD56C-7F96-4A48-AB8B-634DA34C1622}"/>
              </a:ext>
            </a:extLst>
          </p:cNvPr>
          <p:cNvSpPr/>
          <p:nvPr userDrawn="1"/>
        </p:nvSpPr>
        <p:spPr>
          <a:xfrm>
            <a:off x="113547" y="78077"/>
            <a:ext cx="6549337" cy="6677827"/>
          </a:xfrm>
          <a:custGeom>
            <a:avLst/>
            <a:gdLst>
              <a:gd name="connsiteX0" fmla="*/ 1180419 w 1180419"/>
              <a:gd name="connsiteY0" fmla="*/ 1059840 h 1059839"/>
              <a:gd name="connsiteX1" fmla="*/ 301407 w 1180419"/>
              <a:gd name="connsiteY1" fmla="*/ 1059840 h 1059839"/>
              <a:gd name="connsiteX2" fmla="*/ 0 w 1180419"/>
              <a:gd name="connsiteY2" fmla="*/ 758520 h 1059839"/>
              <a:gd name="connsiteX3" fmla="*/ 0 w 1180419"/>
              <a:gd name="connsiteY3" fmla="*/ 0 h 1059839"/>
              <a:gd name="connsiteX4" fmla="*/ 975160 w 1180419"/>
              <a:gd name="connsiteY4" fmla="*/ 0 h 1059839"/>
              <a:gd name="connsiteX5" fmla="*/ 1180419 w 1180419"/>
              <a:gd name="connsiteY5" fmla="*/ 205200 h 1059839"/>
              <a:gd name="connsiteX6" fmla="*/ 1180419 w 1180419"/>
              <a:gd name="connsiteY6" fmla="*/ 1059840 h 1059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0419" h="105983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459597"/>
          </a:solidFill>
          <a:ln w="3598" cap="flat">
            <a:noFill/>
            <a:prstDash val="solid"/>
            <a:miter/>
          </a:ln>
        </p:spPr>
        <p:txBody>
          <a:bodyPr rtlCol="0" anchor="ctr"/>
          <a:lstStyle/>
          <a:p>
            <a:endParaRPr lang="en-US" b="0" i="0" dirty="0">
              <a:latin typeface="Calibri" panose="020F0502020204030204" pitchFamily="34" charset="0"/>
            </a:endParaRPr>
          </a:p>
        </p:txBody>
      </p:sp>
      <p:sp>
        <p:nvSpPr>
          <p:cNvPr id="29" name="Freeform 28">
            <a:extLst>
              <a:ext uri="{FF2B5EF4-FFF2-40B4-BE49-F238E27FC236}">
                <a16:creationId xmlns:a16="http://schemas.microsoft.com/office/drawing/2014/main" id="{7FF3A346-0A8B-C042-A53A-1E67C60EDC20}"/>
              </a:ext>
            </a:extLst>
          </p:cNvPr>
          <p:cNvSpPr/>
          <p:nvPr userDrawn="1"/>
        </p:nvSpPr>
        <p:spPr>
          <a:xfrm>
            <a:off x="-15514" y="268990"/>
            <a:ext cx="5828411" cy="875479"/>
          </a:xfrm>
          <a:custGeom>
            <a:avLst/>
            <a:gdLst>
              <a:gd name="connsiteX0" fmla="*/ 0 w 4963395"/>
              <a:gd name="connsiteY0" fmla="*/ 0 h 875479"/>
              <a:gd name="connsiteX1" fmla="*/ 4489787 w 4963395"/>
              <a:gd name="connsiteY1" fmla="*/ 0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3395" h="875479">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FBA63B"/>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27" name="Text Placeholder 25">
            <a:extLst>
              <a:ext uri="{FF2B5EF4-FFF2-40B4-BE49-F238E27FC236}">
                <a16:creationId xmlns:a16="http://schemas.microsoft.com/office/drawing/2014/main" id="{B6FBFE60-B12C-7249-80E7-36657FB982C5}"/>
              </a:ext>
            </a:extLst>
          </p:cNvPr>
          <p:cNvSpPr>
            <a:spLocks noGrp="1"/>
          </p:cNvSpPr>
          <p:nvPr>
            <p:ph type="body" sz="quarter" idx="15" hasCustomPrompt="1"/>
          </p:nvPr>
        </p:nvSpPr>
        <p:spPr>
          <a:xfrm>
            <a:off x="5812897" y="799709"/>
            <a:ext cx="700387" cy="689518"/>
          </a:xfrm>
          <a:prstGeom prst="rect">
            <a:avLst/>
          </a:prstGeom>
          <a:noFill/>
        </p:spPr>
        <p:txBody>
          <a:bodyPr anchor="ctr">
            <a:noAutofit/>
          </a:bodyPr>
          <a:lstStyle>
            <a:lvl1pPr marL="0" indent="0" algn="ctr">
              <a:lnSpc>
                <a:spcPct val="100000"/>
              </a:lnSpc>
              <a:spcBef>
                <a:spcPts val="0"/>
              </a:spcBef>
              <a:buNone/>
              <a:defRPr sz="32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01</a:t>
            </a:r>
          </a:p>
        </p:txBody>
      </p:sp>
      <p:sp>
        <p:nvSpPr>
          <p:cNvPr id="28" name="Text Placeholder 25">
            <a:extLst>
              <a:ext uri="{FF2B5EF4-FFF2-40B4-BE49-F238E27FC236}">
                <a16:creationId xmlns:a16="http://schemas.microsoft.com/office/drawing/2014/main" id="{AD37810F-17D1-864F-A250-E42663BBD06E}"/>
              </a:ext>
            </a:extLst>
          </p:cNvPr>
          <p:cNvSpPr>
            <a:spLocks noGrp="1"/>
          </p:cNvSpPr>
          <p:nvPr>
            <p:ph type="body" sz="quarter" idx="14" hasCustomPrompt="1"/>
          </p:nvPr>
        </p:nvSpPr>
        <p:spPr>
          <a:xfrm>
            <a:off x="6648193" y="799709"/>
            <a:ext cx="4608000" cy="689519"/>
          </a:xfrm>
          <a:prstGeom prst="rect">
            <a:avLst/>
          </a:prstGeom>
        </p:spPr>
        <p:txBody>
          <a:bodyPr anchor="ctr">
            <a:noAutofit/>
          </a:bodyPr>
          <a:lstStyle>
            <a:lvl1pPr marL="0" indent="0" algn="l">
              <a:lnSpc>
                <a:spcPct val="100000"/>
              </a:lnSpc>
              <a:spcBef>
                <a:spcPts val="0"/>
              </a:spcBef>
              <a:buNone/>
              <a:defRPr sz="2400" baseline="0">
                <a:solidFill>
                  <a:srgbClr val="45959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57" name="Text Placeholder 17">
            <a:extLst>
              <a:ext uri="{FF2B5EF4-FFF2-40B4-BE49-F238E27FC236}">
                <a16:creationId xmlns:a16="http://schemas.microsoft.com/office/drawing/2014/main" id="{5B8B8C6B-787B-1A48-8968-72E4EBFEE15C}"/>
              </a:ext>
            </a:extLst>
          </p:cNvPr>
          <p:cNvSpPr>
            <a:spLocks noGrp="1"/>
          </p:cNvSpPr>
          <p:nvPr>
            <p:ph type="body" sz="quarter" idx="28" hasCustomPrompt="1"/>
          </p:nvPr>
        </p:nvSpPr>
        <p:spPr>
          <a:xfrm>
            <a:off x="979124" y="1519186"/>
            <a:ext cx="4198618" cy="4671588"/>
          </a:xfrm>
          <a:prstGeom prst="rect">
            <a:avLst/>
          </a:prstGeom>
          <a:noFill/>
        </p:spPr>
        <p:txBody>
          <a:bodyPr/>
          <a:lstStyle>
            <a:lvl1pPr>
              <a:lnSpc>
                <a:spcPct val="100000"/>
              </a:lnSpc>
              <a:spcBef>
                <a:spcPts val="0"/>
              </a:spcBef>
              <a:buNone/>
              <a:defRPr sz="30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61" name="Text Placeholder 25">
            <a:extLst>
              <a:ext uri="{FF2B5EF4-FFF2-40B4-BE49-F238E27FC236}">
                <a16:creationId xmlns:a16="http://schemas.microsoft.com/office/drawing/2014/main" id="{F594FF25-E151-F942-926C-A77F810C7632}"/>
              </a:ext>
            </a:extLst>
          </p:cNvPr>
          <p:cNvSpPr>
            <a:spLocks noGrp="1"/>
          </p:cNvSpPr>
          <p:nvPr>
            <p:ph type="body" sz="quarter" idx="29" hasCustomPrompt="1"/>
          </p:nvPr>
        </p:nvSpPr>
        <p:spPr>
          <a:xfrm>
            <a:off x="5834600" y="1714697"/>
            <a:ext cx="700387" cy="689518"/>
          </a:xfrm>
          <a:prstGeom prst="rect">
            <a:avLst/>
          </a:prstGeom>
          <a:noFill/>
        </p:spPr>
        <p:txBody>
          <a:bodyPr anchor="ctr">
            <a:noAutofit/>
          </a:bodyPr>
          <a:lstStyle>
            <a:lvl1pPr marL="0" indent="0" algn="ctr">
              <a:lnSpc>
                <a:spcPct val="100000"/>
              </a:lnSpc>
              <a:spcBef>
                <a:spcPts val="0"/>
              </a:spcBef>
              <a:buNone/>
              <a:defRPr sz="32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02</a:t>
            </a:r>
          </a:p>
        </p:txBody>
      </p:sp>
      <p:sp>
        <p:nvSpPr>
          <p:cNvPr id="62" name="Text Placeholder 25">
            <a:extLst>
              <a:ext uri="{FF2B5EF4-FFF2-40B4-BE49-F238E27FC236}">
                <a16:creationId xmlns:a16="http://schemas.microsoft.com/office/drawing/2014/main" id="{B0153595-7226-A74D-958B-B36C1D689ACA}"/>
              </a:ext>
            </a:extLst>
          </p:cNvPr>
          <p:cNvSpPr>
            <a:spLocks noGrp="1"/>
          </p:cNvSpPr>
          <p:nvPr>
            <p:ph type="body" sz="quarter" idx="30" hasCustomPrompt="1"/>
          </p:nvPr>
        </p:nvSpPr>
        <p:spPr>
          <a:xfrm>
            <a:off x="6669896" y="1714697"/>
            <a:ext cx="4608000" cy="689519"/>
          </a:xfrm>
          <a:prstGeom prst="rect">
            <a:avLst/>
          </a:prstGeom>
        </p:spPr>
        <p:txBody>
          <a:bodyPr anchor="ctr">
            <a:noAutofit/>
          </a:bodyPr>
          <a:lstStyle>
            <a:lvl1pPr marL="0" indent="0" algn="l">
              <a:lnSpc>
                <a:spcPct val="100000"/>
              </a:lnSpc>
              <a:spcBef>
                <a:spcPts val="0"/>
              </a:spcBef>
              <a:buNone/>
              <a:defRPr sz="2400" baseline="0">
                <a:solidFill>
                  <a:srgbClr val="45959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67" name="Text Placeholder 25">
            <a:extLst>
              <a:ext uri="{FF2B5EF4-FFF2-40B4-BE49-F238E27FC236}">
                <a16:creationId xmlns:a16="http://schemas.microsoft.com/office/drawing/2014/main" id="{65F53387-D10B-9540-985B-6B9A7DBDFE3E}"/>
              </a:ext>
            </a:extLst>
          </p:cNvPr>
          <p:cNvSpPr>
            <a:spLocks noGrp="1"/>
          </p:cNvSpPr>
          <p:nvPr>
            <p:ph type="body" sz="quarter" idx="31" hasCustomPrompt="1"/>
          </p:nvPr>
        </p:nvSpPr>
        <p:spPr>
          <a:xfrm>
            <a:off x="5841179" y="2629684"/>
            <a:ext cx="700387" cy="689518"/>
          </a:xfrm>
          <a:prstGeom prst="rect">
            <a:avLst/>
          </a:prstGeom>
          <a:noFill/>
        </p:spPr>
        <p:txBody>
          <a:bodyPr anchor="ctr">
            <a:noAutofit/>
          </a:bodyPr>
          <a:lstStyle>
            <a:lvl1pPr marL="0" indent="0" algn="ctr">
              <a:lnSpc>
                <a:spcPct val="100000"/>
              </a:lnSpc>
              <a:spcBef>
                <a:spcPts val="0"/>
              </a:spcBef>
              <a:buNone/>
              <a:defRPr sz="32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03</a:t>
            </a:r>
          </a:p>
        </p:txBody>
      </p:sp>
      <p:sp>
        <p:nvSpPr>
          <p:cNvPr id="68" name="Text Placeholder 25">
            <a:extLst>
              <a:ext uri="{FF2B5EF4-FFF2-40B4-BE49-F238E27FC236}">
                <a16:creationId xmlns:a16="http://schemas.microsoft.com/office/drawing/2014/main" id="{3AA738E2-5054-304B-9BFA-90BDCB3A9A28}"/>
              </a:ext>
            </a:extLst>
          </p:cNvPr>
          <p:cNvSpPr>
            <a:spLocks noGrp="1"/>
          </p:cNvSpPr>
          <p:nvPr>
            <p:ph type="body" sz="quarter" idx="32" hasCustomPrompt="1"/>
          </p:nvPr>
        </p:nvSpPr>
        <p:spPr>
          <a:xfrm>
            <a:off x="6676475" y="2629684"/>
            <a:ext cx="4608000" cy="689519"/>
          </a:xfrm>
          <a:prstGeom prst="rect">
            <a:avLst/>
          </a:prstGeom>
        </p:spPr>
        <p:txBody>
          <a:bodyPr anchor="ctr">
            <a:noAutofit/>
          </a:bodyPr>
          <a:lstStyle>
            <a:lvl1pPr marL="0" indent="0" algn="l">
              <a:lnSpc>
                <a:spcPct val="100000"/>
              </a:lnSpc>
              <a:spcBef>
                <a:spcPts val="0"/>
              </a:spcBef>
              <a:buNone/>
              <a:defRPr sz="2400" baseline="0">
                <a:solidFill>
                  <a:srgbClr val="45959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69" name="Text Placeholder 25">
            <a:extLst>
              <a:ext uri="{FF2B5EF4-FFF2-40B4-BE49-F238E27FC236}">
                <a16:creationId xmlns:a16="http://schemas.microsoft.com/office/drawing/2014/main" id="{B58710FA-1994-8F4D-A2ED-3865386E0444}"/>
              </a:ext>
            </a:extLst>
          </p:cNvPr>
          <p:cNvSpPr>
            <a:spLocks noGrp="1"/>
          </p:cNvSpPr>
          <p:nvPr>
            <p:ph type="body" sz="quarter" idx="33" hasCustomPrompt="1"/>
          </p:nvPr>
        </p:nvSpPr>
        <p:spPr>
          <a:xfrm>
            <a:off x="5862882" y="3544672"/>
            <a:ext cx="700387" cy="689518"/>
          </a:xfrm>
          <a:prstGeom prst="rect">
            <a:avLst/>
          </a:prstGeom>
          <a:noFill/>
        </p:spPr>
        <p:txBody>
          <a:bodyPr anchor="ctr">
            <a:noAutofit/>
          </a:bodyPr>
          <a:lstStyle>
            <a:lvl1pPr marL="0" indent="0" algn="ctr">
              <a:lnSpc>
                <a:spcPct val="100000"/>
              </a:lnSpc>
              <a:spcBef>
                <a:spcPts val="0"/>
              </a:spcBef>
              <a:buNone/>
              <a:defRPr sz="32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04</a:t>
            </a:r>
          </a:p>
        </p:txBody>
      </p:sp>
      <p:sp>
        <p:nvSpPr>
          <p:cNvPr id="70" name="Text Placeholder 25">
            <a:extLst>
              <a:ext uri="{FF2B5EF4-FFF2-40B4-BE49-F238E27FC236}">
                <a16:creationId xmlns:a16="http://schemas.microsoft.com/office/drawing/2014/main" id="{E7C9F3DF-F2E3-5B4B-A293-519EBD892B38}"/>
              </a:ext>
            </a:extLst>
          </p:cNvPr>
          <p:cNvSpPr>
            <a:spLocks noGrp="1"/>
          </p:cNvSpPr>
          <p:nvPr>
            <p:ph type="body" sz="quarter" idx="34" hasCustomPrompt="1"/>
          </p:nvPr>
        </p:nvSpPr>
        <p:spPr>
          <a:xfrm>
            <a:off x="6698178" y="3544672"/>
            <a:ext cx="4608000" cy="689519"/>
          </a:xfrm>
          <a:prstGeom prst="rect">
            <a:avLst/>
          </a:prstGeom>
        </p:spPr>
        <p:txBody>
          <a:bodyPr anchor="ctr">
            <a:noAutofit/>
          </a:bodyPr>
          <a:lstStyle>
            <a:lvl1pPr marL="0" indent="0" algn="l">
              <a:lnSpc>
                <a:spcPct val="100000"/>
              </a:lnSpc>
              <a:spcBef>
                <a:spcPts val="0"/>
              </a:spcBef>
              <a:buNone/>
              <a:defRPr sz="2400" baseline="0">
                <a:solidFill>
                  <a:srgbClr val="45959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71" name="Text Placeholder 25">
            <a:extLst>
              <a:ext uri="{FF2B5EF4-FFF2-40B4-BE49-F238E27FC236}">
                <a16:creationId xmlns:a16="http://schemas.microsoft.com/office/drawing/2014/main" id="{5FEF9E0F-CCB4-9D40-9083-F85963D2966A}"/>
              </a:ext>
            </a:extLst>
          </p:cNvPr>
          <p:cNvSpPr>
            <a:spLocks noGrp="1"/>
          </p:cNvSpPr>
          <p:nvPr>
            <p:ph type="body" sz="quarter" idx="35" hasCustomPrompt="1"/>
          </p:nvPr>
        </p:nvSpPr>
        <p:spPr>
          <a:xfrm>
            <a:off x="5841179" y="4459659"/>
            <a:ext cx="700387" cy="689518"/>
          </a:xfrm>
          <a:prstGeom prst="rect">
            <a:avLst/>
          </a:prstGeom>
          <a:noFill/>
        </p:spPr>
        <p:txBody>
          <a:bodyPr anchor="ctr">
            <a:noAutofit/>
          </a:bodyPr>
          <a:lstStyle>
            <a:lvl1pPr marL="0" indent="0" algn="ctr">
              <a:lnSpc>
                <a:spcPct val="100000"/>
              </a:lnSpc>
              <a:spcBef>
                <a:spcPts val="0"/>
              </a:spcBef>
              <a:buNone/>
              <a:defRPr sz="32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05</a:t>
            </a:r>
          </a:p>
        </p:txBody>
      </p:sp>
      <p:sp>
        <p:nvSpPr>
          <p:cNvPr id="72" name="Text Placeholder 25">
            <a:extLst>
              <a:ext uri="{FF2B5EF4-FFF2-40B4-BE49-F238E27FC236}">
                <a16:creationId xmlns:a16="http://schemas.microsoft.com/office/drawing/2014/main" id="{1972AA1F-15FA-A945-A4A7-7FF4400BA6A5}"/>
              </a:ext>
            </a:extLst>
          </p:cNvPr>
          <p:cNvSpPr>
            <a:spLocks noGrp="1"/>
          </p:cNvSpPr>
          <p:nvPr>
            <p:ph type="body" sz="quarter" idx="36" hasCustomPrompt="1"/>
          </p:nvPr>
        </p:nvSpPr>
        <p:spPr>
          <a:xfrm>
            <a:off x="6676475" y="4459659"/>
            <a:ext cx="4608000" cy="689519"/>
          </a:xfrm>
          <a:prstGeom prst="rect">
            <a:avLst/>
          </a:prstGeom>
        </p:spPr>
        <p:txBody>
          <a:bodyPr anchor="ctr">
            <a:noAutofit/>
          </a:bodyPr>
          <a:lstStyle>
            <a:lvl1pPr marL="0" indent="0" algn="l">
              <a:lnSpc>
                <a:spcPct val="100000"/>
              </a:lnSpc>
              <a:spcBef>
                <a:spcPts val="0"/>
              </a:spcBef>
              <a:buNone/>
              <a:defRPr sz="2400" baseline="0">
                <a:solidFill>
                  <a:srgbClr val="45959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1" name="Text Placeholder 23">
            <a:extLst>
              <a:ext uri="{FF2B5EF4-FFF2-40B4-BE49-F238E27FC236}">
                <a16:creationId xmlns:a16="http://schemas.microsoft.com/office/drawing/2014/main" id="{AB58C52D-FBF3-E14A-9BE0-2639D73A3859}"/>
              </a:ext>
            </a:extLst>
          </p:cNvPr>
          <p:cNvSpPr>
            <a:spLocks noGrp="1"/>
          </p:cNvSpPr>
          <p:nvPr>
            <p:ph type="body" sz="quarter" idx="27" hasCustomPrompt="1"/>
          </p:nvPr>
        </p:nvSpPr>
        <p:spPr>
          <a:xfrm>
            <a:off x="849241" y="383586"/>
            <a:ext cx="5041923" cy="720752"/>
          </a:xfrm>
          <a:prstGeom prst="rect">
            <a:avLst/>
          </a:prstGeom>
          <a:noFill/>
        </p:spPr>
        <p:txBody>
          <a:bodyPr anchor="ctr">
            <a:noAutofit/>
          </a:bodyPr>
          <a:lstStyle>
            <a:lvl1pPr marL="0" indent="0" algn="l">
              <a:lnSpc>
                <a:spcPct val="100000"/>
              </a:lnSpc>
              <a:spcBef>
                <a:spcPts val="0"/>
              </a:spcBef>
              <a:buNone/>
              <a:defRPr sz="3600" b="0" i="0">
                <a:solidFill>
                  <a:schemeClr val="bg1"/>
                </a:solidFill>
                <a:latin typeface="+mn-lt"/>
              </a:defRPr>
            </a:lvl1pPr>
          </a:lstStyle>
          <a:p>
            <a:pPr lvl="0"/>
            <a:r>
              <a:rPr lang="en-US" dirty="0"/>
              <a:t>Project Overview</a:t>
            </a:r>
          </a:p>
        </p:txBody>
      </p:sp>
      <p:cxnSp>
        <p:nvCxnSpPr>
          <p:cNvPr id="2" name="Straight Connector 1">
            <a:extLst>
              <a:ext uri="{FF2B5EF4-FFF2-40B4-BE49-F238E27FC236}">
                <a16:creationId xmlns:a16="http://schemas.microsoft.com/office/drawing/2014/main" id="{42D92AE2-8DEA-3406-410E-6A20238C8164}"/>
              </a:ext>
            </a:extLst>
          </p:cNvPr>
          <p:cNvCxnSpPr>
            <a:cxnSpLocks/>
          </p:cNvCxnSpPr>
          <p:nvPr userDrawn="1"/>
        </p:nvCxnSpPr>
        <p:spPr>
          <a:xfrm>
            <a:off x="11812564" y="6509035"/>
            <a:ext cx="265889" cy="0"/>
          </a:xfrm>
          <a:prstGeom prst="line">
            <a:avLst/>
          </a:prstGeom>
          <a:ln w="9525">
            <a:solidFill>
              <a:srgbClr val="FBA63D"/>
            </a:solidFill>
          </a:ln>
        </p:spPr>
        <p:style>
          <a:lnRef idx="1">
            <a:schemeClr val="accent1"/>
          </a:lnRef>
          <a:fillRef idx="0">
            <a:schemeClr val="accent1"/>
          </a:fillRef>
          <a:effectRef idx="0">
            <a:schemeClr val="accent1"/>
          </a:effectRef>
          <a:fontRef idx="minor">
            <a:schemeClr val="tx1"/>
          </a:fontRef>
        </p:style>
      </p:cxnSp>
      <p:sp>
        <p:nvSpPr>
          <p:cNvPr id="3" name="Slide Number Placeholder 5">
            <a:extLst>
              <a:ext uri="{FF2B5EF4-FFF2-40B4-BE49-F238E27FC236}">
                <a16:creationId xmlns:a16="http://schemas.microsoft.com/office/drawing/2014/main" id="{AF2699A1-72FA-36D5-CDD9-C238F0EA8508}"/>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4" name="Rectangle 3">
            <a:extLst>
              <a:ext uri="{FF2B5EF4-FFF2-40B4-BE49-F238E27FC236}">
                <a16:creationId xmlns:a16="http://schemas.microsoft.com/office/drawing/2014/main" id="{B4691F02-C785-F6D2-6DC2-78AFD51F5263}"/>
              </a:ext>
            </a:extLst>
          </p:cNvPr>
          <p:cNvSpPr/>
          <p:nvPr userDrawn="1"/>
        </p:nvSpPr>
        <p:spPr>
          <a:xfrm rot="16200000">
            <a:off x="9307607" y="3741403"/>
            <a:ext cx="5275803" cy="184666"/>
          </a:xfrm>
          <a:prstGeom prst="rect">
            <a:avLst/>
          </a:prstGeom>
        </p:spPr>
        <p:txBody>
          <a:bodyPr wrap="square"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600" b="1" i="0" u="none" spc="0" dirty="0">
                <a:solidFill>
                  <a:srgbClr val="459597"/>
                </a:solidFill>
                <a:latin typeface="Calibri" panose="020F0502020204030204" pitchFamily="34" charset="0"/>
                <a:cs typeface="Calibri" panose="020F0502020204030204" pitchFamily="34" charset="0"/>
              </a:rPr>
              <a:t>EPIC STAYS </a:t>
            </a:r>
            <a:r>
              <a:rPr lang="en-GB" sz="600" b="1" i="0" u="none" spc="0" dirty="0">
                <a:solidFill>
                  <a:srgbClr val="FBA63B"/>
                </a:solidFill>
                <a:latin typeface="Calibri" panose="020F0502020204030204" pitchFamily="34" charset="0"/>
                <a:cs typeface="Calibri" panose="020F0502020204030204" pitchFamily="34" charset="0"/>
              </a:rPr>
              <a:t>|</a:t>
            </a:r>
            <a:r>
              <a:rPr lang="en-GB" sz="600" b="1" i="0" u="none" spc="0" dirty="0">
                <a:solidFill>
                  <a:srgbClr val="459597"/>
                </a:solidFill>
                <a:latin typeface="Calibri" panose="020F0502020204030204" pitchFamily="34" charset="0"/>
                <a:cs typeface="Calibri" panose="020F0502020204030204" pitchFamily="34" charset="0"/>
              </a:rPr>
              <a:t> </a:t>
            </a:r>
            <a:r>
              <a:rPr lang="en-US" sz="600" b="0" i="0" u="none" kern="1200" spc="0">
                <a:solidFill>
                  <a:srgbClr val="459597"/>
                </a:solidFill>
                <a:latin typeface="Calibri" panose="020F0502020204030204" pitchFamily="34" charset="0"/>
                <a:ea typeface="+mn-ea"/>
                <a:cs typeface="Calibri" panose="020F0502020204030204" pitchFamily="34" charset="0"/>
              </a:rPr>
              <a:t>DESIGNING INNOVATIVE TOURISM STAYS</a:t>
            </a:r>
          </a:p>
        </p:txBody>
      </p:sp>
    </p:spTree>
    <p:extLst>
      <p:ext uri="{BB962C8B-B14F-4D97-AF65-F5344CB8AC3E}">
        <p14:creationId xmlns:p14="http://schemas.microsoft.com/office/powerpoint/2010/main" val="247650274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Quote Slide 01">
    <p:spTree>
      <p:nvGrpSpPr>
        <p:cNvPr id="1" name=""/>
        <p:cNvGrpSpPr/>
        <p:nvPr/>
      </p:nvGrpSpPr>
      <p:grpSpPr>
        <a:xfrm>
          <a:off x="0" y="0"/>
          <a:ext cx="0" cy="0"/>
          <a:chOff x="0" y="0"/>
          <a:chExt cx="0" cy="0"/>
        </a:xfrm>
      </p:grpSpPr>
      <p:sp>
        <p:nvSpPr>
          <p:cNvPr id="7" name="object 3">
            <a:extLst>
              <a:ext uri="{FF2B5EF4-FFF2-40B4-BE49-F238E27FC236}">
                <a16:creationId xmlns:a16="http://schemas.microsoft.com/office/drawing/2014/main" id="{DDCA6A74-0F05-4A37-278E-DFD3C0622D66}"/>
              </a:ext>
            </a:extLst>
          </p:cNvPr>
          <p:cNvSpPr/>
          <p:nvPr userDrawn="1"/>
        </p:nvSpPr>
        <p:spPr>
          <a:xfrm>
            <a:off x="8391777" y="6405541"/>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2" name="Freeform 1">
            <a:extLst>
              <a:ext uri="{FF2B5EF4-FFF2-40B4-BE49-F238E27FC236}">
                <a16:creationId xmlns:a16="http://schemas.microsoft.com/office/drawing/2014/main" id="{3D984B40-C966-3344-5C21-5B1E55326303}"/>
              </a:ext>
            </a:extLst>
          </p:cNvPr>
          <p:cNvSpPr/>
          <p:nvPr userDrawn="1"/>
        </p:nvSpPr>
        <p:spPr>
          <a:xfrm>
            <a:off x="441705" y="0"/>
            <a:ext cx="5254245" cy="5672138"/>
          </a:xfrm>
          <a:custGeom>
            <a:avLst/>
            <a:gdLst>
              <a:gd name="connsiteX0" fmla="*/ 0 w 4487360"/>
              <a:gd name="connsiteY0" fmla="*/ 0 h 4844259"/>
              <a:gd name="connsiteX1" fmla="*/ 4487360 w 4487360"/>
              <a:gd name="connsiteY1" fmla="*/ 0 h 4844259"/>
              <a:gd name="connsiteX2" fmla="*/ 4487360 w 4487360"/>
              <a:gd name="connsiteY2" fmla="*/ 2474657 h 4844259"/>
              <a:gd name="connsiteX3" fmla="*/ 4482678 w 4487360"/>
              <a:gd name="connsiteY3" fmla="*/ 2474657 h 4844259"/>
              <a:gd name="connsiteX4" fmla="*/ 4487360 w 4487360"/>
              <a:gd name="connsiteY4" fmla="*/ 2601099 h 4844259"/>
              <a:gd name="connsiteX5" fmla="*/ 2243680 w 4487360"/>
              <a:gd name="connsiteY5" fmla="*/ 4844259 h 4844259"/>
              <a:gd name="connsiteX6" fmla="*/ 0 w 4487360"/>
              <a:gd name="connsiteY6" fmla="*/ 2601099 h 4844259"/>
              <a:gd name="connsiteX7" fmla="*/ 4683 w 4487360"/>
              <a:gd name="connsiteY7" fmla="*/ 2474657 h 4844259"/>
              <a:gd name="connsiteX8" fmla="*/ 0 w 4487360"/>
              <a:gd name="connsiteY8" fmla="*/ 2474657 h 4844259"/>
              <a:gd name="connsiteX9" fmla="*/ 0 w 4487360"/>
              <a:gd name="connsiteY9" fmla="*/ 0 h 4844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7360" h="4844259">
                <a:moveTo>
                  <a:pt x="0" y="0"/>
                </a:moveTo>
                <a:lnTo>
                  <a:pt x="4487360" y="0"/>
                </a:lnTo>
                <a:lnTo>
                  <a:pt x="4487360" y="2474657"/>
                </a:lnTo>
                <a:lnTo>
                  <a:pt x="4482678" y="2474657"/>
                </a:lnTo>
                <a:cubicBezTo>
                  <a:pt x="4487360" y="2516804"/>
                  <a:pt x="4487360" y="2558953"/>
                  <a:pt x="4487360" y="2601099"/>
                </a:cubicBezTo>
                <a:cubicBezTo>
                  <a:pt x="4487360" y="3842097"/>
                  <a:pt x="3484966" y="4844259"/>
                  <a:pt x="2243680" y="4844259"/>
                </a:cubicBezTo>
                <a:cubicBezTo>
                  <a:pt x="1002397" y="4844259"/>
                  <a:pt x="0" y="3837411"/>
                  <a:pt x="0" y="2601099"/>
                </a:cubicBezTo>
                <a:cubicBezTo>
                  <a:pt x="0" y="2558953"/>
                  <a:pt x="0" y="2512121"/>
                  <a:pt x="4683" y="2474657"/>
                </a:cubicBezTo>
                <a:lnTo>
                  <a:pt x="0" y="2474657"/>
                </a:lnTo>
                <a:lnTo>
                  <a:pt x="0" y="0"/>
                </a:lnTo>
                <a:close/>
              </a:path>
            </a:pathLst>
          </a:custGeom>
          <a:solidFill>
            <a:srgbClr val="EC7C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Text Placeholder 23">
            <a:extLst>
              <a:ext uri="{FF2B5EF4-FFF2-40B4-BE49-F238E27FC236}">
                <a16:creationId xmlns:a16="http://schemas.microsoft.com/office/drawing/2014/main" id="{E3606AA7-F9CD-6342-8AC5-0178F2535BD1}"/>
              </a:ext>
            </a:extLst>
          </p:cNvPr>
          <p:cNvSpPr>
            <a:spLocks noGrp="1"/>
          </p:cNvSpPr>
          <p:nvPr>
            <p:ph type="body" sz="quarter" idx="13" hasCustomPrompt="1"/>
          </p:nvPr>
        </p:nvSpPr>
        <p:spPr>
          <a:xfrm>
            <a:off x="541241" y="792400"/>
            <a:ext cx="5055171" cy="3808175"/>
          </a:xfrm>
          <a:prstGeom prst="rect">
            <a:avLst/>
          </a:prstGeom>
        </p:spPr>
        <p:txBody>
          <a:bodyPr anchor="ctr">
            <a:normAutofit/>
          </a:bodyPr>
          <a:lstStyle>
            <a:lvl1pPr marL="0" indent="0" algn="ctr">
              <a:lnSpc>
                <a:spcPct val="100000"/>
              </a:lnSpc>
              <a:spcBef>
                <a:spcPts val="0"/>
              </a:spcBef>
              <a:buNone/>
              <a:defRPr sz="3000" i="1" baseline="0">
                <a:solidFill>
                  <a:schemeClr val="bg1"/>
                </a:solidFill>
                <a:latin typeface="+mn-lt"/>
              </a:defRPr>
            </a:lvl1pPr>
          </a:lstStyle>
          <a:p>
            <a:pPr lvl="0"/>
            <a:r>
              <a:rPr lang="en-US" dirty="0"/>
              <a:t>Quote Slide</a:t>
            </a:r>
          </a:p>
        </p:txBody>
      </p:sp>
      <p:sp>
        <p:nvSpPr>
          <p:cNvPr id="6" name="Freeform 5">
            <a:extLst>
              <a:ext uri="{FF2B5EF4-FFF2-40B4-BE49-F238E27FC236}">
                <a16:creationId xmlns:a16="http://schemas.microsoft.com/office/drawing/2014/main" id="{5339985B-2849-EA23-A37C-964C34A0E1CE}"/>
              </a:ext>
            </a:extLst>
          </p:cNvPr>
          <p:cNvSpPr>
            <a:spLocks noGrp="1"/>
          </p:cNvSpPr>
          <p:nvPr>
            <p:ph type="pic" sz="quarter" idx="41"/>
          </p:nvPr>
        </p:nvSpPr>
        <p:spPr>
          <a:xfrm>
            <a:off x="4229099" y="1658170"/>
            <a:ext cx="7122409" cy="5199830"/>
          </a:xfrm>
          <a:custGeom>
            <a:avLst/>
            <a:gdLst>
              <a:gd name="connsiteX0" fmla="*/ 4162678 w 7122409"/>
              <a:gd name="connsiteY0" fmla="*/ 4747371 h 5199830"/>
              <a:gd name="connsiteX1" fmla="*/ 4162678 w 7122409"/>
              <a:gd name="connsiteY1" fmla="*/ 5199791 h 5199830"/>
              <a:gd name="connsiteX2" fmla="*/ 7122374 w 7122409"/>
              <a:gd name="connsiteY2" fmla="*/ 5199791 h 5199830"/>
              <a:gd name="connsiteX3" fmla="*/ 7122374 w 7122409"/>
              <a:gd name="connsiteY3" fmla="*/ 4747371 h 5199830"/>
              <a:gd name="connsiteX4" fmla="*/ 3561205 w 7122409"/>
              <a:gd name="connsiteY4" fmla="*/ 0 h 5199830"/>
              <a:gd name="connsiteX5" fmla="*/ 7122409 w 7122409"/>
              <a:gd name="connsiteY5" fmla="*/ 3560379 h 5199830"/>
              <a:gd name="connsiteX6" fmla="*/ 7114976 w 7122409"/>
              <a:gd name="connsiteY6" fmla="*/ 3761070 h 5199830"/>
              <a:gd name="connsiteX7" fmla="*/ 7122409 w 7122409"/>
              <a:gd name="connsiteY7" fmla="*/ 3761070 h 5199830"/>
              <a:gd name="connsiteX8" fmla="*/ 7122409 w 7122409"/>
              <a:gd name="connsiteY8" fmla="*/ 5199830 h 5199830"/>
              <a:gd name="connsiteX9" fmla="*/ 0 w 7122409"/>
              <a:gd name="connsiteY9" fmla="*/ 5199830 h 5199830"/>
              <a:gd name="connsiteX10" fmla="*/ 0 w 7122409"/>
              <a:gd name="connsiteY10" fmla="*/ 3761070 h 5199830"/>
              <a:gd name="connsiteX11" fmla="*/ 7431 w 7122409"/>
              <a:gd name="connsiteY11" fmla="*/ 3761070 h 5199830"/>
              <a:gd name="connsiteX12" fmla="*/ 0 w 7122409"/>
              <a:gd name="connsiteY12" fmla="*/ 3560380 h 5199830"/>
              <a:gd name="connsiteX13" fmla="*/ 3561205 w 7122409"/>
              <a:gd name="connsiteY13" fmla="*/ 0 h 5199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122409" h="5199830">
                <a:moveTo>
                  <a:pt x="4162678" y="4747371"/>
                </a:moveTo>
                <a:lnTo>
                  <a:pt x="4162678" y="5199791"/>
                </a:lnTo>
                <a:lnTo>
                  <a:pt x="7122374" y="5199791"/>
                </a:lnTo>
                <a:lnTo>
                  <a:pt x="7122374" y="4747371"/>
                </a:lnTo>
                <a:close/>
                <a:moveTo>
                  <a:pt x="3561205" y="0"/>
                </a:moveTo>
                <a:cubicBezTo>
                  <a:pt x="5531389" y="0"/>
                  <a:pt x="7122409" y="1598085"/>
                  <a:pt x="7122409" y="3560379"/>
                </a:cubicBezTo>
                <a:cubicBezTo>
                  <a:pt x="7122409" y="3627274"/>
                  <a:pt x="7122409" y="3701607"/>
                  <a:pt x="7114976" y="3761070"/>
                </a:cubicBezTo>
                <a:lnTo>
                  <a:pt x="7122409" y="3761070"/>
                </a:lnTo>
                <a:lnTo>
                  <a:pt x="7122409" y="5199830"/>
                </a:lnTo>
                <a:lnTo>
                  <a:pt x="0" y="5199830"/>
                </a:lnTo>
                <a:lnTo>
                  <a:pt x="0" y="3761070"/>
                </a:lnTo>
                <a:lnTo>
                  <a:pt x="7431" y="3761070"/>
                </a:lnTo>
                <a:cubicBezTo>
                  <a:pt x="0" y="3694174"/>
                  <a:pt x="0" y="3627274"/>
                  <a:pt x="0" y="3560380"/>
                </a:cubicBezTo>
                <a:cubicBezTo>
                  <a:pt x="0" y="1590648"/>
                  <a:pt x="1591015" y="0"/>
                  <a:pt x="3561205" y="0"/>
                </a:cubicBezTo>
                <a:close/>
              </a:path>
            </a:pathLst>
          </a:custGeom>
          <a:solidFill>
            <a:schemeClr val="bg1">
              <a:lumMod val="95000"/>
            </a:schemeClr>
          </a:solidFill>
          <a:ln>
            <a:noFill/>
          </a:ln>
        </p:spPr>
        <p:txBody>
          <a:bodyPr wrap="square" anchor="ctr">
            <a:noAutofit/>
          </a:bodyPr>
          <a:lstStyle>
            <a:lvl1pPr marL="0" indent="0" algn="ctr">
              <a:buNone/>
              <a:defRPr sz="800">
                <a:solidFill>
                  <a:schemeClr val="bg1">
                    <a:lumMod val="95000"/>
                  </a:schemeClr>
                </a:solidFill>
                <a:latin typeface="Calibri" panose="020F0502020204030204" pitchFamily="34" charset="0"/>
                <a:cs typeface="Calibri" panose="020F0502020204030204" pitchFamily="34" charset="0"/>
              </a:defRPr>
            </a:lvl1pPr>
          </a:lstStyle>
          <a:p>
            <a:endParaRPr lang="en-US" dirty="0"/>
          </a:p>
        </p:txBody>
      </p:sp>
      <p:sp>
        <p:nvSpPr>
          <p:cNvPr id="3" name="Slide Number Placeholder 5">
            <a:extLst>
              <a:ext uri="{FF2B5EF4-FFF2-40B4-BE49-F238E27FC236}">
                <a16:creationId xmlns:a16="http://schemas.microsoft.com/office/drawing/2014/main" id="{60112ED1-CEA1-671E-97F9-8DD1377E2D7B}"/>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5" name="Text Placeholder 23">
            <a:extLst>
              <a:ext uri="{FF2B5EF4-FFF2-40B4-BE49-F238E27FC236}">
                <a16:creationId xmlns:a16="http://schemas.microsoft.com/office/drawing/2014/main" id="{622F69F4-FE50-DCDE-7B3C-45C87E383DF5}"/>
              </a:ext>
            </a:extLst>
          </p:cNvPr>
          <p:cNvSpPr>
            <a:spLocks noGrp="1"/>
          </p:cNvSpPr>
          <p:nvPr>
            <p:ph type="body" sz="quarter" idx="65" hasCustomPrompt="1"/>
          </p:nvPr>
        </p:nvSpPr>
        <p:spPr>
          <a:xfrm>
            <a:off x="8397787" y="6405542"/>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6493237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Quote Slide 03">
    <p:spTree>
      <p:nvGrpSpPr>
        <p:cNvPr id="1" name=""/>
        <p:cNvGrpSpPr/>
        <p:nvPr/>
      </p:nvGrpSpPr>
      <p:grpSpPr>
        <a:xfrm>
          <a:off x="0" y="0"/>
          <a:ext cx="0" cy="0"/>
          <a:chOff x="0" y="0"/>
          <a:chExt cx="0" cy="0"/>
        </a:xfrm>
      </p:grpSpPr>
      <p:sp>
        <p:nvSpPr>
          <p:cNvPr id="11" name="object 3">
            <a:extLst>
              <a:ext uri="{FF2B5EF4-FFF2-40B4-BE49-F238E27FC236}">
                <a16:creationId xmlns:a16="http://schemas.microsoft.com/office/drawing/2014/main" id="{60CD57FA-B3ED-4372-0D79-54D3FCF6B4E5}"/>
              </a:ext>
            </a:extLst>
          </p:cNvPr>
          <p:cNvSpPr/>
          <p:nvPr userDrawn="1"/>
        </p:nvSpPr>
        <p:spPr>
          <a:xfrm>
            <a:off x="9232269" y="6009098"/>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7" name="Freeform 6">
            <a:extLst>
              <a:ext uri="{FF2B5EF4-FFF2-40B4-BE49-F238E27FC236}">
                <a16:creationId xmlns:a16="http://schemas.microsoft.com/office/drawing/2014/main" id="{903C83E3-1DC4-31AF-AF62-B0BEC7B5CFF7}"/>
              </a:ext>
            </a:extLst>
          </p:cNvPr>
          <p:cNvSpPr/>
          <p:nvPr userDrawn="1"/>
        </p:nvSpPr>
        <p:spPr>
          <a:xfrm rot="16200000">
            <a:off x="973329" y="-521495"/>
            <a:ext cx="5254245" cy="7200902"/>
          </a:xfrm>
          <a:custGeom>
            <a:avLst/>
            <a:gdLst>
              <a:gd name="connsiteX0" fmla="*/ 5254245 w 5254245"/>
              <a:gd name="connsiteY0" fmla="*/ 0 h 7200902"/>
              <a:gd name="connsiteX1" fmla="*/ 5254245 w 5254245"/>
              <a:gd name="connsiteY1" fmla="*/ 1528764 h 7200902"/>
              <a:gd name="connsiteX2" fmla="*/ 5254245 w 5254245"/>
              <a:gd name="connsiteY2" fmla="*/ 2897574 h 7200902"/>
              <a:gd name="connsiteX3" fmla="*/ 5254245 w 5254245"/>
              <a:gd name="connsiteY3" fmla="*/ 3045624 h 7200902"/>
              <a:gd name="connsiteX4" fmla="*/ 5254245 w 5254245"/>
              <a:gd name="connsiteY4" fmla="*/ 4426338 h 7200902"/>
              <a:gd name="connsiteX5" fmla="*/ 5248763 w 5254245"/>
              <a:gd name="connsiteY5" fmla="*/ 4426338 h 7200902"/>
              <a:gd name="connsiteX6" fmla="*/ 5254245 w 5254245"/>
              <a:gd name="connsiteY6" fmla="*/ 4574389 h 7200902"/>
              <a:gd name="connsiteX7" fmla="*/ 2627122 w 5254245"/>
              <a:gd name="connsiteY7" fmla="*/ 7200902 h 7200902"/>
              <a:gd name="connsiteX8" fmla="*/ 0 w 5254245"/>
              <a:gd name="connsiteY8" fmla="*/ 4574389 h 7200902"/>
              <a:gd name="connsiteX9" fmla="*/ 5483 w 5254245"/>
              <a:gd name="connsiteY9" fmla="*/ 4426338 h 7200902"/>
              <a:gd name="connsiteX10" fmla="*/ 0 w 5254245"/>
              <a:gd name="connsiteY10" fmla="*/ 4426338 h 7200902"/>
              <a:gd name="connsiteX11" fmla="*/ 0 w 5254245"/>
              <a:gd name="connsiteY11" fmla="*/ 3045624 h 7200902"/>
              <a:gd name="connsiteX12" fmla="*/ 0 w 5254245"/>
              <a:gd name="connsiteY12" fmla="*/ 2897573 h 7200902"/>
              <a:gd name="connsiteX13" fmla="*/ 0 w 5254245"/>
              <a:gd name="connsiteY13" fmla="*/ 1528764 h 7200902"/>
              <a:gd name="connsiteX14" fmla="*/ 0 w 5254245"/>
              <a:gd name="connsiteY14" fmla="*/ 0 h 7200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254245" h="7200902">
                <a:moveTo>
                  <a:pt x="5254245" y="0"/>
                </a:moveTo>
                <a:lnTo>
                  <a:pt x="5254245" y="1528764"/>
                </a:lnTo>
                <a:lnTo>
                  <a:pt x="5254245" y="2897574"/>
                </a:lnTo>
                <a:lnTo>
                  <a:pt x="5254245" y="3045624"/>
                </a:lnTo>
                <a:lnTo>
                  <a:pt x="5254245" y="4426338"/>
                </a:lnTo>
                <a:lnTo>
                  <a:pt x="5248763" y="4426338"/>
                </a:lnTo>
                <a:cubicBezTo>
                  <a:pt x="5254245" y="4475688"/>
                  <a:pt x="5254245" y="4525040"/>
                  <a:pt x="5254245" y="4574389"/>
                </a:cubicBezTo>
                <a:cubicBezTo>
                  <a:pt x="5254245" y="6027472"/>
                  <a:pt x="4080543" y="7200902"/>
                  <a:pt x="2627122" y="7200902"/>
                </a:cubicBezTo>
                <a:cubicBezTo>
                  <a:pt x="1173705" y="7200902"/>
                  <a:pt x="0" y="6021985"/>
                  <a:pt x="0" y="4574389"/>
                </a:cubicBezTo>
                <a:cubicBezTo>
                  <a:pt x="0" y="4525040"/>
                  <a:pt x="0" y="4470204"/>
                  <a:pt x="5483" y="4426338"/>
                </a:cubicBezTo>
                <a:lnTo>
                  <a:pt x="0" y="4426338"/>
                </a:lnTo>
                <a:lnTo>
                  <a:pt x="0" y="3045624"/>
                </a:lnTo>
                <a:lnTo>
                  <a:pt x="0" y="2897573"/>
                </a:lnTo>
                <a:lnTo>
                  <a:pt x="0" y="1528764"/>
                </a:lnTo>
                <a:lnTo>
                  <a:pt x="0" y="0"/>
                </a:lnTo>
                <a:close/>
              </a:path>
            </a:pathLst>
          </a:custGeom>
          <a:solidFill>
            <a:srgbClr val="FBA63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 name="Text Placeholder 23">
            <a:extLst>
              <a:ext uri="{FF2B5EF4-FFF2-40B4-BE49-F238E27FC236}">
                <a16:creationId xmlns:a16="http://schemas.microsoft.com/office/drawing/2014/main" id="{CEEA58C9-11E4-74DF-FA2A-21DB2EC78C60}"/>
              </a:ext>
            </a:extLst>
          </p:cNvPr>
          <p:cNvSpPr>
            <a:spLocks noGrp="1"/>
          </p:cNvSpPr>
          <p:nvPr>
            <p:ph type="body" sz="quarter" idx="13" hasCustomPrompt="1"/>
          </p:nvPr>
        </p:nvSpPr>
        <p:spPr>
          <a:xfrm>
            <a:off x="640591" y="981987"/>
            <a:ext cx="4802284" cy="4193938"/>
          </a:xfrm>
          <a:prstGeom prst="rect">
            <a:avLst/>
          </a:prstGeom>
        </p:spPr>
        <p:txBody>
          <a:bodyPr anchor="ctr">
            <a:normAutofit/>
          </a:bodyPr>
          <a:lstStyle>
            <a:lvl1pPr marL="0" indent="0" algn="ctr">
              <a:lnSpc>
                <a:spcPct val="100000"/>
              </a:lnSpc>
              <a:spcBef>
                <a:spcPts val="0"/>
              </a:spcBef>
              <a:buNone/>
              <a:defRPr sz="3000" i="1" baseline="0">
                <a:solidFill>
                  <a:schemeClr val="bg1"/>
                </a:solidFill>
                <a:latin typeface="+mn-lt"/>
              </a:defRPr>
            </a:lvl1pPr>
          </a:lstStyle>
          <a:p>
            <a:pPr lvl="0"/>
            <a:r>
              <a:rPr lang="en-US" dirty="0"/>
              <a:t>Quote Slide</a:t>
            </a:r>
          </a:p>
        </p:txBody>
      </p:sp>
      <p:sp>
        <p:nvSpPr>
          <p:cNvPr id="10" name="Freeform 9">
            <a:extLst>
              <a:ext uri="{FF2B5EF4-FFF2-40B4-BE49-F238E27FC236}">
                <a16:creationId xmlns:a16="http://schemas.microsoft.com/office/drawing/2014/main" id="{A263F50D-15C6-1DC5-D2E6-86D7C375F099}"/>
              </a:ext>
            </a:extLst>
          </p:cNvPr>
          <p:cNvSpPr>
            <a:spLocks noGrp="1"/>
          </p:cNvSpPr>
          <p:nvPr>
            <p:ph type="pic" sz="quarter" idx="19"/>
          </p:nvPr>
        </p:nvSpPr>
        <p:spPr>
          <a:xfrm>
            <a:off x="5631688" y="1678929"/>
            <a:ext cx="6560312" cy="4556399"/>
          </a:xfrm>
          <a:custGeom>
            <a:avLst/>
            <a:gdLst>
              <a:gd name="connsiteX0" fmla="*/ 2277673 w 6560312"/>
              <a:gd name="connsiteY0" fmla="*/ 0 h 4556399"/>
              <a:gd name="connsiteX1" fmla="*/ 2406059 w 6560312"/>
              <a:gd name="connsiteY1" fmla="*/ 4755 h 4556399"/>
              <a:gd name="connsiteX2" fmla="*/ 2406059 w 6560312"/>
              <a:gd name="connsiteY2" fmla="*/ 0 h 4556399"/>
              <a:gd name="connsiteX3" fmla="*/ 3325106 w 6560312"/>
              <a:gd name="connsiteY3" fmla="*/ 0 h 4556399"/>
              <a:gd name="connsiteX4" fmla="*/ 3439772 w 6560312"/>
              <a:gd name="connsiteY4" fmla="*/ 0 h 4556399"/>
              <a:gd name="connsiteX5" fmla="*/ 5900026 w 6560312"/>
              <a:gd name="connsiteY5" fmla="*/ 0 h 4556399"/>
              <a:gd name="connsiteX6" fmla="*/ 6560312 w 6560312"/>
              <a:gd name="connsiteY6" fmla="*/ 0 h 4556399"/>
              <a:gd name="connsiteX7" fmla="*/ 6560312 w 6560312"/>
              <a:gd name="connsiteY7" fmla="*/ 4556399 h 4556399"/>
              <a:gd name="connsiteX8" fmla="*/ 6560277 w 6560312"/>
              <a:gd name="connsiteY8" fmla="*/ 4556399 h 4556399"/>
              <a:gd name="connsiteX9" fmla="*/ 6560277 w 6560312"/>
              <a:gd name="connsiteY9" fmla="*/ 4330169 h 4556399"/>
              <a:gd name="connsiteX10" fmla="*/ 3600581 w 6560312"/>
              <a:gd name="connsiteY10" fmla="*/ 4330169 h 4556399"/>
              <a:gd name="connsiteX11" fmla="*/ 3600581 w 6560312"/>
              <a:gd name="connsiteY11" fmla="*/ 4556399 h 4556399"/>
              <a:gd name="connsiteX12" fmla="*/ 3439772 w 6560312"/>
              <a:gd name="connsiteY12" fmla="*/ 4556399 h 4556399"/>
              <a:gd name="connsiteX13" fmla="*/ 3325106 w 6560312"/>
              <a:gd name="connsiteY13" fmla="*/ 4556399 h 4556399"/>
              <a:gd name="connsiteX14" fmla="*/ 2406059 w 6560312"/>
              <a:gd name="connsiteY14" fmla="*/ 4556399 h 4556399"/>
              <a:gd name="connsiteX15" fmla="*/ 2406059 w 6560312"/>
              <a:gd name="connsiteY15" fmla="*/ 4551645 h 4556399"/>
              <a:gd name="connsiteX16" fmla="*/ 2277673 w 6560312"/>
              <a:gd name="connsiteY16" fmla="*/ 4556399 h 4556399"/>
              <a:gd name="connsiteX17" fmla="*/ 0 w 6560312"/>
              <a:gd name="connsiteY17" fmla="*/ 2278201 h 4556399"/>
              <a:gd name="connsiteX18" fmla="*/ 2277673 w 6560312"/>
              <a:gd name="connsiteY18" fmla="*/ 0 h 4556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560312" h="4556399">
                <a:moveTo>
                  <a:pt x="2277673" y="0"/>
                </a:moveTo>
                <a:cubicBezTo>
                  <a:pt x="2320467" y="0"/>
                  <a:pt x="2368019" y="0"/>
                  <a:pt x="2406059" y="4755"/>
                </a:cubicBezTo>
                <a:lnTo>
                  <a:pt x="2406059" y="0"/>
                </a:lnTo>
                <a:lnTo>
                  <a:pt x="3325106" y="0"/>
                </a:lnTo>
                <a:lnTo>
                  <a:pt x="3439772" y="0"/>
                </a:lnTo>
                <a:lnTo>
                  <a:pt x="5900026" y="0"/>
                </a:lnTo>
                <a:lnTo>
                  <a:pt x="6560312" y="0"/>
                </a:lnTo>
                <a:lnTo>
                  <a:pt x="6560312" y="4556399"/>
                </a:lnTo>
                <a:lnTo>
                  <a:pt x="6560277" y="4556399"/>
                </a:lnTo>
                <a:lnTo>
                  <a:pt x="6560277" y="4330169"/>
                </a:lnTo>
                <a:lnTo>
                  <a:pt x="3600581" y="4330169"/>
                </a:lnTo>
                <a:lnTo>
                  <a:pt x="3600581" y="4556399"/>
                </a:lnTo>
                <a:lnTo>
                  <a:pt x="3439772" y="4556399"/>
                </a:lnTo>
                <a:lnTo>
                  <a:pt x="3325106" y="4556399"/>
                </a:lnTo>
                <a:lnTo>
                  <a:pt x="2406059" y="4556399"/>
                </a:lnTo>
                <a:lnTo>
                  <a:pt x="2406059" y="4551645"/>
                </a:lnTo>
                <a:cubicBezTo>
                  <a:pt x="2363265" y="4556399"/>
                  <a:pt x="2320467" y="4556399"/>
                  <a:pt x="2277673" y="4556399"/>
                </a:cubicBezTo>
                <a:cubicBezTo>
                  <a:pt x="1017580" y="4556399"/>
                  <a:pt x="0" y="3538583"/>
                  <a:pt x="0" y="2278201"/>
                </a:cubicBezTo>
                <a:cubicBezTo>
                  <a:pt x="0" y="1017820"/>
                  <a:pt x="1022338" y="0"/>
                  <a:pt x="2277673" y="0"/>
                </a:cubicBezTo>
                <a:close/>
              </a:path>
            </a:pathLst>
          </a:custGeom>
          <a:solidFill>
            <a:schemeClr val="bg1">
              <a:lumMod val="95000"/>
            </a:schemeClr>
          </a:solidFill>
        </p:spPr>
        <p:txBody>
          <a:bodyPr wrap="square">
            <a:noAutofit/>
          </a:bodyPr>
          <a:lstStyle>
            <a:lvl1pPr algn="ctr">
              <a:defRPr>
                <a:solidFill>
                  <a:schemeClr val="bg1">
                    <a:lumMod val="95000"/>
                  </a:schemeClr>
                </a:solidFill>
              </a:defRPr>
            </a:lvl1pPr>
          </a:lstStyle>
          <a:p>
            <a:endParaRPr lang="en-US" dirty="0"/>
          </a:p>
        </p:txBody>
      </p:sp>
      <p:sp>
        <p:nvSpPr>
          <p:cNvPr id="9" name="Text Placeholder 23">
            <a:extLst>
              <a:ext uri="{FF2B5EF4-FFF2-40B4-BE49-F238E27FC236}">
                <a16:creationId xmlns:a16="http://schemas.microsoft.com/office/drawing/2014/main" id="{CD1AABD4-D352-B498-D38C-114265E448CB}"/>
              </a:ext>
            </a:extLst>
          </p:cNvPr>
          <p:cNvSpPr>
            <a:spLocks noGrp="1"/>
          </p:cNvSpPr>
          <p:nvPr>
            <p:ph type="body" sz="quarter" idx="65" hasCustomPrompt="1"/>
          </p:nvPr>
        </p:nvSpPr>
        <p:spPr>
          <a:xfrm>
            <a:off x="9238279" y="6009099"/>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826949175"/>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theme" Target="../theme/theme1.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9FDCA16B-9827-9A66-FECE-DFC1AFFDE0BE}"/>
              </a:ext>
            </a:extLst>
          </p:cNvPr>
          <p:cNvCxnSpPr>
            <a:cxnSpLocks/>
          </p:cNvCxnSpPr>
          <p:nvPr userDrawn="1"/>
        </p:nvCxnSpPr>
        <p:spPr>
          <a:xfrm>
            <a:off x="11812564" y="6509035"/>
            <a:ext cx="265889" cy="0"/>
          </a:xfrm>
          <a:prstGeom prst="line">
            <a:avLst/>
          </a:prstGeom>
          <a:ln w="9525">
            <a:solidFill>
              <a:srgbClr val="FBA63D"/>
            </a:solidFill>
          </a:ln>
        </p:spPr>
        <p:style>
          <a:lnRef idx="1">
            <a:schemeClr val="accent1"/>
          </a:lnRef>
          <a:fillRef idx="0">
            <a:schemeClr val="accent1"/>
          </a:fillRef>
          <a:effectRef idx="0">
            <a:schemeClr val="accent1"/>
          </a:effectRef>
          <a:fontRef idx="minor">
            <a:schemeClr val="tx1"/>
          </a:fontRef>
        </p:style>
      </p:cxnSp>
      <p:sp>
        <p:nvSpPr>
          <p:cNvPr id="3" name="Slide Number Placeholder 5">
            <a:extLst>
              <a:ext uri="{FF2B5EF4-FFF2-40B4-BE49-F238E27FC236}">
                <a16:creationId xmlns:a16="http://schemas.microsoft.com/office/drawing/2014/main" id="{9F52FBD6-8606-40F6-2E96-013C15645002}"/>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5" name="Rectangle 4">
            <a:extLst>
              <a:ext uri="{FF2B5EF4-FFF2-40B4-BE49-F238E27FC236}">
                <a16:creationId xmlns:a16="http://schemas.microsoft.com/office/drawing/2014/main" id="{FC10B21F-5F4D-48B2-BCDC-B559A07215EF}"/>
              </a:ext>
            </a:extLst>
          </p:cNvPr>
          <p:cNvSpPr/>
          <p:nvPr userDrawn="1"/>
        </p:nvSpPr>
        <p:spPr>
          <a:xfrm rot="16200000">
            <a:off x="9307607" y="3741403"/>
            <a:ext cx="5275803" cy="184666"/>
          </a:xfrm>
          <a:prstGeom prst="rect">
            <a:avLst/>
          </a:prstGeom>
        </p:spPr>
        <p:txBody>
          <a:bodyPr wrap="square"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600" b="1" i="0" u="none" spc="0" dirty="0">
                <a:solidFill>
                  <a:srgbClr val="459597"/>
                </a:solidFill>
                <a:latin typeface="Calibri" panose="020F0502020204030204" pitchFamily="34" charset="0"/>
                <a:cs typeface="Calibri" panose="020F0502020204030204" pitchFamily="34" charset="0"/>
              </a:rPr>
              <a:t>EPIC STAYS </a:t>
            </a:r>
            <a:r>
              <a:rPr lang="en-GB" sz="600" b="1" i="0" u="none" spc="0" dirty="0">
                <a:solidFill>
                  <a:srgbClr val="FBA63B"/>
                </a:solidFill>
                <a:latin typeface="Calibri" panose="020F0502020204030204" pitchFamily="34" charset="0"/>
                <a:cs typeface="Calibri" panose="020F0502020204030204" pitchFamily="34" charset="0"/>
              </a:rPr>
              <a:t>|</a:t>
            </a:r>
            <a:r>
              <a:rPr lang="en-GB" sz="600" b="1" i="0" u="none" spc="0" dirty="0">
                <a:solidFill>
                  <a:srgbClr val="459597"/>
                </a:solidFill>
                <a:latin typeface="Calibri" panose="020F0502020204030204" pitchFamily="34" charset="0"/>
                <a:cs typeface="Calibri" panose="020F0502020204030204" pitchFamily="34" charset="0"/>
              </a:rPr>
              <a:t> </a:t>
            </a:r>
            <a:r>
              <a:rPr lang="en-US" sz="600" b="0" i="0" u="none" kern="1200" spc="0">
                <a:solidFill>
                  <a:srgbClr val="459597"/>
                </a:solidFill>
                <a:latin typeface="Calibri" panose="020F0502020204030204" pitchFamily="34" charset="0"/>
                <a:ea typeface="+mn-ea"/>
                <a:cs typeface="Calibri" panose="020F0502020204030204" pitchFamily="34" charset="0"/>
              </a:rPr>
              <a:t>DESIGNING INNOVATIVE TOURISM STAYS</a:t>
            </a:r>
          </a:p>
        </p:txBody>
      </p:sp>
    </p:spTree>
    <p:extLst>
      <p:ext uri="{BB962C8B-B14F-4D97-AF65-F5344CB8AC3E}">
        <p14:creationId xmlns:p14="http://schemas.microsoft.com/office/powerpoint/2010/main" val="580465908"/>
      </p:ext>
    </p:extLst>
  </p:cSld>
  <p:clrMap bg1="lt1" tx1="dk1" bg2="lt2" tx2="dk2" accent1="accent1" accent2="accent2" accent3="accent3" accent4="accent4" accent5="accent5" accent6="accent6" hlink="hlink" folHlink="folHlink"/>
  <p:sldLayoutIdLst>
    <p:sldLayoutId id="2147483867" r:id="rId1"/>
    <p:sldLayoutId id="2147483897" r:id="rId2"/>
    <p:sldLayoutId id="2147483829" r:id="rId3"/>
    <p:sldLayoutId id="2147483881" r:id="rId4"/>
    <p:sldLayoutId id="2147483888" r:id="rId5"/>
    <p:sldLayoutId id="2147483898" r:id="rId6"/>
    <p:sldLayoutId id="2147483842" r:id="rId7"/>
    <p:sldLayoutId id="2147483840" r:id="rId8"/>
    <p:sldLayoutId id="2147483880" r:id="rId9"/>
    <p:sldLayoutId id="2147483889" r:id="rId10"/>
    <p:sldLayoutId id="2147483861" r:id="rId11"/>
    <p:sldLayoutId id="2147483905" r:id="rId12"/>
    <p:sldLayoutId id="2147483924" r:id="rId13"/>
    <p:sldLayoutId id="2147483890" r:id="rId14"/>
    <p:sldLayoutId id="2147483899" r:id="rId15"/>
    <p:sldLayoutId id="2147483884" r:id="rId16"/>
    <p:sldLayoutId id="2147483841" r:id="rId17"/>
    <p:sldLayoutId id="2147483917" r:id="rId18"/>
    <p:sldLayoutId id="2147483918" r:id="rId19"/>
    <p:sldLayoutId id="2147483879" r:id="rId20"/>
    <p:sldLayoutId id="2147483913" r:id="rId21"/>
    <p:sldLayoutId id="2147483914" r:id="rId22"/>
    <p:sldLayoutId id="2147483906" r:id="rId23"/>
    <p:sldLayoutId id="2147483907" r:id="rId24"/>
    <p:sldLayoutId id="2147483878" r:id="rId25"/>
    <p:sldLayoutId id="2147483915" r:id="rId26"/>
    <p:sldLayoutId id="2147483891" r:id="rId27"/>
    <p:sldLayoutId id="2147483922" r:id="rId28"/>
    <p:sldLayoutId id="2147483921" r:id="rId29"/>
    <p:sldLayoutId id="2147483894" r:id="rId30"/>
    <p:sldLayoutId id="2147483916" r:id="rId31"/>
    <p:sldLayoutId id="2147483932" r:id="rId32"/>
    <p:sldLayoutId id="2147483893" r:id="rId33"/>
    <p:sldLayoutId id="2147483895" r:id="rId34"/>
    <p:sldLayoutId id="2147483896" r:id="rId35"/>
    <p:sldLayoutId id="2147483900" r:id="rId36"/>
    <p:sldLayoutId id="2147483901" r:id="rId37"/>
    <p:sldLayoutId id="2147483902" r:id="rId38"/>
    <p:sldLayoutId id="2147483903" r:id="rId39"/>
    <p:sldLayoutId id="2147483904" r:id="rId40"/>
    <p:sldLayoutId id="2147483853" r:id="rId41"/>
    <p:sldLayoutId id="2147483912" r:id="rId42"/>
    <p:sldLayoutId id="2147483925" r:id="rId43"/>
    <p:sldLayoutId id="2147483910" r:id="rId44"/>
    <p:sldLayoutId id="2147483930" r:id="rId45"/>
    <p:sldLayoutId id="2147483933" r:id="rId4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7.png"/><Relationship Id="rId7"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42.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18.svg"/><Relationship Id="rId9" Type="http://schemas.openxmlformats.org/officeDocument/2006/relationships/image" Target="../media/image19.jpeg"/></Relationships>
</file>

<file path=ppt/slides/_rels/slide11.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7.png"/><Relationship Id="rId7" Type="http://schemas.openxmlformats.org/officeDocument/2006/relationships/hyperlink" Target="https://www.agriturismi.it/it/calabria/cropani/agriturismo_acqua_di_friso.html" TargetMode="External"/><Relationship Id="rId2" Type="http://schemas.openxmlformats.org/officeDocument/2006/relationships/notesSlide" Target="../notesSlides/notesSlide6.xml"/><Relationship Id="rId1" Type="http://schemas.openxmlformats.org/officeDocument/2006/relationships/slideLayout" Target="../slideLayouts/slideLayout42.xml"/><Relationship Id="rId6" Type="http://schemas.openxmlformats.org/officeDocument/2006/relationships/hyperlink" Target="http://www.acquadifriso.it/en/" TargetMode="External"/><Relationship Id="rId5" Type="http://schemas.openxmlformats.org/officeDocument/2006/relationships/hyperlink" Target="https://www.invitalia.it/" TargetMode="External"/><Relationship Id="rId10" Type="http://schemas.openxmlformats.org/officeDocument/2006/relationships/image" Target="../media/image19.jpeg"/><Relationship Id="rId4" Type="http://schemas.openxmlformats.org/officeDocument/2006/relationships/image" Target="../media/image18.svg"/><Relationship Id="rId9" Type="http://schemas.openxmlformats.org/officeDocument/2006/relationships/image" Target="../media/image15.sv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10.svg"/><Relationship Id="rId2" Type="http://schemas.openxmlformats.org/officeDocument/2006/relationships/notesSlide" Target="../notesSlides/notesSlide7.xml"/><Relationship Id="rId1" Type="http://schemas.openxmlformats.org/officeDocument/2006/relationships/slideLayout" Target="../slideLayouts/slideLayout42.xml"/><Relationship Id="rId6" Type="http://schemas.openxmlformats.org/officeDocument/2006/relationships/image" Target="../media/image9.png"/><Relationship Id="rId5" Type="http://schemas.openxmlformats.org/officeDocument/2006/relationships/hyperlink" Target="https://www.ministeroturismo.gov.it/fondo-rotativo-imprese/" TargetMode="External"/><Relationship Id="rId4" Type="http://schemas.openxmlformats.org/officeDocument/2006/relationships/image" Target="../media/image18.svg"/></Relationships>
</file>

<file path=ppt/slides/_rels/slide13.xml.rels><?xml version="1.0" encoding="UTF-8" standalone="yes"?>
<Relationships xmlns="http://schemas.openxmlformats.org/package/2006/relationships"><Relationship Id="rId8" Type="http://schemas.openxmlformats.org/officeDocument/2006/relationships/hyperlink" Target="https://www.cdp.it/" TargetMode="External"/><Relationship Id="rId3" Type="http://schemas.openxmlformats.org/officeDocument/2006/relationships/image" Target="../media/image17.png"/><Relationship Id="rId7"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42.xml"/><Relationship Id="rId6" Type="http://schemas.openxmlformats.org/officeDocument/2006/relationships/image" Target="../media/image10.svg"/><Relationship Id="rId5" Type="http://schemas.openxmlformats.org/officeDocument/2006/relationships/image" Target="../media/image9.png"/><Relationship Id="rId10" Type="http://schemas.openxmlformats.org/officeDocument/2006/relationships/image" Target="../media/image20.jpeg"/><Relationship Id="rId4" Type="http://schemas.openxmlformats.org/officeDocument/2006/relationships/image" Target="../media/image18.svg"/><Relationship Id="rId9" Type="http://schemas.openxmlformats.org/officeDocument/2006/relationships/hyperlink" Target="https://www.ministeroturismo.gov.it/fondo-rotativo-imprese/"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www.ministeroturismo.gov.it/fondo-rotativo-imprese/" TargetMode="External"/><Relationship Id="rId2" Type="http://schemas.openxmlformats.org/officeDocument/2006/relationships/notesSlide" Target="../notesSlides/notesSlide9.xml"/><Relationship Id="rId1" Type="http://schemas.openxmlformats.org/officeDocument/2006/relationships/slideLayout" Target="../slideLayouts/slideLayout42.xml"/><Relationship Id="rId5" Type="http://schemas.openxmlformats.org/officeDocument/2006/relationships/image" Target="../media/image22.svg"/><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4.png"/><Relationship Id="rId7"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42.xml"/><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15.svg"/><Relationship Id="rId9" Type="http://schemas.openxmlformats.org/officeDocument/2006/relationships/image" Target="../media/image25.jpeg"/></Relationships>
</file>

<file path=ppt/slides/_rels/slide16.xml.rels><?xml version="1.0" encoding="UTF-8" standalone="yes"?>
<Relationships xmlns="http://schemas.openxmlformats.org/package/2006/relationships"><Relationship Id="rId8" Type="http://schemas.openxmlformats.org/officeDocument/2006/relationships/hyperlink" Target="https://www.reterurale.it/flex/cm/pages/ServeBLOB.php/L/IT/IDPagina/1" TargetMode="External"/><Relationship Id="rId3" Type="http://schemas.openxmlformats.org/officeDocument/2006/relationships/image" Target="../media/image17.png"/><Relationship Id="rId7"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42.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18.svg"/><Relationship Id="rId9" Type="http://schemas.openxmlformats.org/officeDocument/2006/relationships/image" Target="../media/image16.png"/></Relationships>
</file>

<file path=ppt/slides/_rels/slide17.xml.rels><?xml version="1.0" encoding="UTF-8" standalone="yes"?>
<Relationships xmlns="http://schemas.openxmlformats.org/package/2006/relationships"><Relationship Id="rId8" Type="http://schemas.openxmlformats.org/officeDocument/2006/relationships/image" Target="../media/image28.svg"/><Relationship Id="rId3" Type="http://schemas.openxmlformats.org/officeDocument/2006/relationships/image" Target="../media/image17.png"/><Relationship Id="rId7" Type="http://schemas.openxmlformats.org/officeDocument/2006/relationships/image" Target="../media/image27.png"/><Relationship Id="rId2" Type="http://schemas.openxmlformats.org/officeDocument/2006/relationships/notesSlide" Target="../notesSlides/notesSlide12.xml"/><Relationship Id="rId1" Type="http://schemas.openxmlformats.org/officeDocument/2006/relationships/slideLayout" Target="../slideLayouts/slideLayout42.xml"/><Relationship Id="rId6" Type="http://schemas.openxmlformats.org/officeDocument/2006/relationships/image" Target="../media/image26.png"/><Relationship Id="rId5" Type="http://schemas.openxmlformats.org/officeDocument/2006/relationships/hyperlink" Target="https://www.discoverterradeimessapi.it/en/informazioni" TargetMode="External"/><Relationship Id="rId10" Type="http://schemas.openxmlformats.org/officeDocument/2006/relationships/image" Target="../media/image15.svg"/><Relationship Id="rId4" Type="http://schemas.openxmlformats.org/officeDocument/2006/relationships/image" Target="../media/image18.svg"/><Relationship Id="rId9" Type="http://schemas.openxmlformats.org/officeDocument/2006/relationships/image" Target="../media/image14.png"/></Relationships>
</file>

<file path=ppt/slides/_rels/slide18.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hyperlink" Target="https://www.reterurale.it/flex/cm/pages/ServeBLOB.php/L/IT/IDPagina/1" TargetMode="External"/><Relationship Id="rId7" Type="http://schemas.openxmlformats.org/officeDocument/2006/relationships/image" Target="../media/image29.png"/><Relationship Id="rId2" Type="http://schemas.openxmlformats.org/officeDocument/2006/relationships/notesSlide" Target="../notesSlides/notesSlide13.xml"/><Relationship Id="rId1" Type="http://schemas.openxmlformats.org/officeDocument/2006/relationships/slideLayout" Target="../slideLayouts/slideLayout42.xml"/><Relationship Id="rId6" Type="http://schemas.openxmlformats.org/officeDocument/2006/relationships/image" Target="../media/image16.png"/><Relationship Id="rId5" Type="http://schemas.openxmlformats.org/officeDocument/2006/relationships/hyperlink" Target="https://www.lcinternational.it/en/news/what-gals-are-and-how-they-works/" TargetMode="External"/><Relationship Id="rId10" Type="http://schemas.openxmlformats.org/officeDocument/2006/relationships/image" Target="../media/image32.svg"/><Relationship Id="rId4" Type="http://schemas.openxmlformats.org/officeDocument/2006/relationships/hyperlink" Target="https://www.meridaunia.it/" TargetMode="External"/><Relationship Id="rId9" Type="http://schemas.openxmlformats.org/officeDocument/2006/relationships/image" Target="../media/image31.png"/></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4.xml"/><Relationship Id="rId1" Type="http://schemas.openxmlformats.org/officeDocument/2006/relationships/slideLayout" Target="../slideLayouts/slideLayout42.xml"/><Relationship Id="rId6" Type="http://schemas.openxmlformats.org/officeDocument/2006/relationships/image" Target="../media/image30.svg"/><Relationship Id="rId5" Type="http://schemas.openxmlformats.org/officeDocument/2006/relationships/image" Target="../media/image29.png"/><Relationship Id="rId4" Type="http://schemas.openxmlformats.org/officeDocument/2006/relationships/image" Target="../media/image34.svg"/></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17.png"/><Relationship Id="rId7" Type="http://schemas.openxmlformats.org/officeDocument/2006/relationships/image" Target="../media/image10.svg"/><Relationship Id="rId2" Type="http://schemas.openxmlformats.org/officeDocument/2006/relationships/notesSlide" Target="../notesSlides/notesSlide15.xml"/><Relationship Id="rId1" Type="http://schemas.openxmlformats.org/officeDocument/2006/relationships/slideLayout" Target="../slideLayouts/slideLayout42.xml"/><Relationship Id="rId6" Type="http://schemas.openxmlformats.org/officeDocument/2006/relationships/image" Target="../media/image9.png"/><Relationship Id="rId5" Type="http://schemas.openxmlformats.org/officeDocument/2006/relationships/hyperlink" Target="https://psr.regione.puglia.it/en/il-programma" TargetMode="External"/><Relationship Id="rId4" Type="http://schemas.openxmlformats.org/officeDocument/2006/relationships/image" Target="../media/image18.svg"/></Relationships>
</file>

<file path=ppt/slides/_rels/slide21.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17.png"/><Relationship Id="rId7" Type="http://schemas.openxmlformats.org/officeDocument/2006/relationships/image" Target="../media/image15.svg"/><Relationship Id="rId2" Type="http://schemas.openxmlformats.org/officeDocument/2006/relationships/notesSlide" Target="../notesSlides/notesSlide16.xml"/><Relationship Id="rId1" Type="http://schemas.openxmlformats.org/officeDocument/2006/relationships/slideLayout" Target="../slideLayouts/slideLayout42.xml"/><Relationship Id="rId6" Type="http://schemas.openxmlformats.org/officeDocument/2006/relationships/image" Target="../media/image14.png"/><Relationship Id="rId5" Type="http://schemas.openxmlformats.org/officeDocument/2006/relationships/hyperlink" Target="https://www.promozionesviluppo.com/bandi-e-opportunita/bando-fsc-sicilia-2021-2027-contributi-fino-all80-a-fondo-perduto-per-il-turismo-in-sicilia/" TargetMode="External"/><Relationship Id="rId10" Type="http://schemas.openxmlformats.org/officeDocument/2006/relationships/image" Target="../media/image30.svg"/><Relationship Id="rId4" Type="http://schemas.openxmlformats.org/officeDocument/2006/relationships/image" Target="../media/image18.svg"/><Relationship Id="rId9" Type="http://schemas.openxmlformats.org/officeDocument/2006/relationships/image" Target="../media/image29.png"/></Relationships>
</file>

<file path=ppt/slides/_rels/slide22.xml.rels><?xml version="1.0" encoding="UTF-8" standalone="yes"?>
<Relationships xmlns="http://schemas.openxmlformats.org/package/2006/relationships"><Relationship Id="rId8" Type="http://schemas.openxmlformats.org/officeDocument/2006/relationships/image" Target="../media/image34.svg"/><Relationship Id="rId3" Type="http://schemas.openxmlformats.org/officeDocument/2006/relationships/image" Target="../media/image17.png"/><Relationship Id="rId7" Type="http://schemas.openxmlformats.org/officeDocument/2006/relationships/image" Target="../media/image33.png"/><Relationship Id="rId2" Type="http://schemas.openxmlformats.org/officeDocument/2006/relationships/notesSlide" Target="../notesSlides/notesSlide17.xml"/><Relationship Id="rId1" Type="http://schemas.openxmlformats.org/officeDocument/2006/relationships/slideLayout" Target="../slideLayouts/slideLayout42.xml"/><Relationship Id="rId6" Type="http://schemas.openxmlformats.org/officeDocument/2006/relationships/image" Target="../media/image35.png"/><Relationship Id="rId5" Type="http://schemas.openxmlformats.org/officeDocument/2006/relationships/hyperlink" Target="https://psr.regione.puglia.it/" TargetMode="External"/><Relationship Id="rId10" Type="http://schemas.openxmlformats.org/officeDocument/2006/relationships/image" Target="../media/image16.png"/><Relationship Id="rId4" Type="http://schemas.openxmlformats.org/officeDocument/2006/relationships/image" Target="../media/image18.svg"/><Relationship Id="rId9" Type="http://schemas.openxmlformats.org/officeDocument/2006/relationships/hyperlink" Target="https://psr.regione.puglia.it/en/-/csr-2023-2027-in-tervento-srd01.01a.com" TargetMode="External"/></Relationships>
</file>

<file path=ppt/slides/_rels/slide23.xml.rels><?xml version="1.0" encoding="UTF-8" standalone="yes"?>
<Relationships xmlns="http://schemas.openxmlformats.org/package/2006/relationships"><Relationship Id="rId8" Type="http://schemas.openxmlformats.org/officeDocument/2006/relationships/hyperlink" Target="https://psr.regione.puglia.it/" TargetMode="External"/><Relationship Id="rId3" Type="http://schemas.openxmlformats.org/officeDocument/2006/relationships/image" Target="../media/image17.png"/><Relationship Id="rId7" Type="http://schemas.openxmlformats.org/officeDocument/2006/relationships/image" Target="../media/image15.svg"/><Relationship Id="rId2" Type="http://schemas.openxmlformats.org/officeDocument/2006/relationships/notesSlide" Target="../notesSlides/notesSlide18.xml"/><Relationship Id="rId1" Type="http://schemas.openxmlformats.org/officeDocument/2006/relationships/slideLayout" Target="../slideLayouts/slideLayout42.xml"/><Relationship Id="rId6" Type="http://schemas.openxmlformats.org/officeDocument/2006/relationships/image" Target="../media/image14.png"/><Relationship Id="rId5" Type="http://schemas.openxmlformats.org/officeDocument/2006/relationships/image" Target="../media/image35.png"/><Relationship Id="rId10" Type="http://schemas.openxmlformats.org/officeDocument/2006/relationships/hyperlink" Target="https://www.meridaunia.it/" TargetMode="External"/><Relationship Id="rId4" Type="http://schemas.openxmlformats.org/officeDocument/2006/relationships/image" Target="../media/image18.svg"/><Relationship Id="rId9" Type="http://schemas.openxmlformats.org/officeDocument/2006/relationships/hyperlink" Target="https://www.regione.toscana.it/sviluppo-rurale-2023-2027"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www.microcredito.gov.it/" TargetMode="External"/><Relationship Id="rId2" Type="http://schemas.openxmlformats.org/officeDocument/2006/relationships/hyperlink" Target="https://www.bancaditalia.it/compiti/vigilanza/intermediari/index.html?com.dotmarketing.htmlpage.language=1" TargetMode="External"/><Relationship Id="rId1" Type="http://schemas.openxmlformats.org/officeDocument/2006/relationships/slideLayout" Target="../slideLayouts/slideLayout45.xml"/></Relationships>
</file>

<file path=ppt/slides/_rels/slide25.xml.rels><?xml version="1.0" encoding="UTF-8" standalone="yes"?>
<Relationships xmlns="http://schemas.openxmlformats.org/package/2006/relationships"><Relationship Id="rId3" Type="http://schemas.openxmlformats.org/officeDocument/2006/relationships/hyperlink" Target="https://www.agenziaentrate.gov.it/portale/aree-tematiche/casa/agevolazioni/agevolazioni-per-le-ristrutturazioni-edilizie" TargetMode="External"/><Relationship Id="rId2" Type="http://schemas.openxmlformats.org/officeDocument/2006/relationships/hyperlink" Target="https://www.bancaditalia.it/compiti/vigilanza/intermediari/index.html?com.dotmarketing.htmlpage.language=1" TargetMode="External"/><Relationship Id="rId1" Type="http://schemas.openxmlformats.org/officeDocument/2006/relationships/slideLayout" Target="../slideLayouts/slideLayout45.xml"/><Relationship Id="rId6" Type="http://schemas.openxmlformats.org/officeDocument/2006/relationships/hyperlink" Target="https://www.theflorentine.net/2020/11/10/superbonus-110-non-italian-citizens.com" TargetMode="External"/><Relationship Id="rId5" Type="http://schemas.openxmlformats.org/officeDocument/2006/relationships/hyperlink" Target="https://www.agenziaentrate.gov.it/portale/schede/agevolazioni/detrazione-riqualificazione-energetica-55-2016/cosa-riqualificazione-55-2016.com" TargetMode="External"/><Relationship Id="rId4" Type="http://schemas.openxmlformats.org/officeDocument/2006/relationships/hyperlink" Target="https://www.agenziaentrate.gov.it/portale/aree-tematiche/casa/agevolazioni/agevolazioni-risparmio-energetico"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hyperlink" Target="https://www.alberghidiffusi.it/the-albergo-diffuso-model/?lang=en" TargetMode="External"/><Relationship Id="rId1" Type="http://schemas.openxmlformats.org/officeDocument/2006/relationships/slideLayout" Target="../slideLayouts/slideLayout45.xml"/><Relationship Id="rId4" Type="http://schemas.openxmlformats.org/officeDocument/2006/relationships/image" Target="../media/image37.svg"/></Relationships>
</file>

<file path=ppt/slides/_rels/slide27.xml.rels><?xml version="1.0" encoding="UTF-8" standalone="yes"?>
<Relationships xmlns="http://schemas.openxmlformats.org/package/2006/relationships"><Relationship Id="rId2" Type="http://schemas.openxmlformats.org/officeDocument/2006/relationships/hyperlink" Target="https://www.vivicalascio.it/" TargetMode="External"/><Relationship Id="rId1" Type="http://schemas.openxmlformats.org/officeDocument/2006/relationships/slideLayout" Target="../slideLayouts/slideLayout45.xml"/></Relationships>
</file>

<file path=ppt/slides/_rels/slide28.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9.png"/><Relationship Id="rId1" Type="http://schemas.openxmlformats.org/officeDocument/2006/relationships/slideLayout" Target="../slideLayouts/slideLayout42.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3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hyperlink" Target="https://www.ministeroturismo.gov.it/concessione-voucher-avviso-pubblico-n-2-di-cui-al-fondo-per-il-turismo-sostenibile-3.com" TargetMode="External"/><Relationship Id="rId1" Type="http://schemas.openxmlformats.org/officeDocument/2006/relationships/slideLayout" Target="../slideLayouts/slideLayout43.xml"/><Relationship Id="rId4" Type="http://schemas.openxmlformats.org/officeDocument/2006/relationships/image" Target="../media/image8.png"/></Relationships>
</file>

<file path=ppt/slides/_rels/slide33.xml.rels><?xml version="1.0" encoding="UTF-8" standalone="yes"?>
<Relationships xmlns="http://schemas.openxmlformats.org/package/2006/relationships"><Relationship Id="rId3" Type="http://schemas.openxmlformats.org/officeDocument/2006/relationships/hyperlink" Target="https://www.gov.ie/en/department-of-public-expenditure-infrastructure-public-service-reform-and-digitalisation/publications/european-agricultural-fund-for-rural-development/#:~:text=Programme%20Focus,economic%20development%20in%20rural%20areas" TargetMode="External"/><Relationship Id="rId2" Type="http://schemas.openxmlformats.org/officeDocument/2006/relationships/hyperlink" Target="https://www.ministeroturismo.gov.it/concessione-voucher-avviso-pubblico-n-2-di-cui-al-fondo-per-il-turismo-sostenibile-3.com" TargetMode="External"/><Relationship Id="rId1" Type="http://schemas.openxmlformats.org/officeDocument/2006/relationships/slideLayout" Target="../slideLayouts/slideLayout43.xml"/><Relationship Id="rId6" Type="http://schemas.openxmlformats.org/officeDocument/2006/relationships/image" Target="../media/image8.png"/><Relationship Id="rId5" Type="http://schemas.openxmlformats.org/officeDocument/2006/relationships/image" Target="../media/image40.png"/><Relationship Id="rId4" Type="http://schemas.openxmlformats.org/officeDocument/2006/relationships/hyperlink" Target="https://commission.europa.eu/funding-tenders/find-funding/eu-funding-programmes/european-agricultural-fund-rural-development-eafrd_en#:~:text=The%20European%20agricultural%20fund%20for,improving%20the%20competitiveness%20of%20agriculture"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hyperlink" Target="https://ec.europa.eu/environment/emas/index_en.htm" TargetMode="External"/><Relationship Id="rId2" Type="http://schemas.openxmlformats.org/officeDocument/2006/relationships/image" Target="../media/image40.png"/><Relationship Id="rId1" Type="http://schemas.openxmlformats.org/officeDocument/2006/relationships/slideLayout" Target="../slideLayouts/slideLayout43.xml"/><Relationship Id="rId6" Type="http://schemas.openxmlformats.org/officeDocument/2006/relationships/hyperlink" Target="https://documenti.camera.it/leg18/dossier/testi/D21152.htm?_1636979632296.com" TargetMode="External"/><Relationship Id="rId5" Type="http://schemas.openxmlformats.org/officeDocument/2006/relationships/hyperlink" Target="https://www.ministeroturismo.gov.it/concessione-voucher-avviso-pubblico-n-2-di-cui-al-fondo-per-il-turismo-sostenibile-3.com" TargetMode="External"/><Relationship Id="rId4" Type="http://schemas.openxmlformats.org/officeDocument/2006/relationships/hyperlink" Target="https://www.ministeroturismo.gov.it/wp-content/uploads/2023/05/Mitur_Avviso_2_certificazioni-sostenibilita_v0.6_signed.pdf.com" TargetMode="External"/></Relationships>
</file>

<file path=ppt/slides/_rels/slide35.xml.rels><?xml version="1.0" encoding="UTF-8" standalone="yes"?>
<Relationships xmlns="http://schemas.openxmlformats.org/package/2006/relationships"><Relationship Id="rId3" Type="http://schemas.openxmlformats.org/officeDocument/2006/relationships/hyperlink" Target="https://documenti.camera.it/leg18/dossier/testi/D21152.htm?_1636979632296.com" TargetMode="External"/><Relationship Id="rId2" Type="http://schemas.openxmlformats.org/officeDocument/2006/relationships/hyperlink" Target="https://calabriaeuropa.regione.calabria.it/wp-content/uploads/2023/02/PRSTS.2019-2021.pdf.com" TargetMode="External"/><Relationship Id="rId1" Type="http://schemas.openxmlformats.org/officeDocument/2006/relationships/slideLayout" Target="../slideLayouts/slideLayout43.xml"/><Relationship Id="rId5" Type="http://schemas.openxmlformats.org/officeDocument/2006/relationships/image" Target="../media/image40.png"/><Relationship Id="rId4" Type="http://schemas.openxmlformats.org/officeDocument/2006/relationships/hyperlink" Target="https://bandi.contributiregione.it/settore-attivita/agricoltura?archived=true.com" TargetMode="Externa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hyperlink" Target="https://www.forniturealberghiereonline.it/blog-hotel/111-contributi-a-fondo-perduto-per-il-turismo-tutti-i-bandi-aperti-di-invitalia#:~:text=Promosso%20e%20gestito%20da%C2%A0Invitalia%2C%20questo,i%2035%20anni%20e%20le" TargetMode="External"/><Relationship Id="rId7"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42.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hyperlink" Target="https://www.invitalia.it/en/incentives-and-tools/development-contract#:~:text=THE%20FINANCIAL%20BENEFITS,interest%20subsidy" TargetMode="External"/><Relationship Id="rId9" Type="http://schemas.openxmlformats.org/officeDocument/2006/relationships/image" Target="../media/image13.png"/></Relationships>
</file>

<file path=ppt/slides/_rels/slide7.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hyperlink" Target="https://www.invitalia.it/en" TargetMode="External"/><Relationship Id="rId7"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42.xml"/><Relationship Id="rId6" Type="http://schemas.openxmlformats.org/officeDocument/2006/relationships/image" Target="../media/image10.svg"/><Relationship Id="rId11" Type="http://schemas.openxmlformats.org/officeDocument/2006/relationships/image" Target="../media/image16.png"/><Relationship Id="rId5" Type="http://schemas.openxmlformats.org/officeDocument/2006/relationships/image" Target="../media/image9.png"/><Relationship Id="rId10" Type="http://schemas.openxmlformats.org/officeDocument/2006/relationships/hyperlink" Target="https://www.forniturealberghiereonline.it/blog-hotel/111-contributi-a-fondo-perduto-per-il-turismo-tutti-i-bandi-aperti-di-invitalia#:~:text=strutture%20ricettive%20Un%20incentivo%20attivo,di%20euro%20di%20agevolazioni%20concesse" TargetMode="External"/><Relationship Id="rId4" Type="http://schemas.openxmlformats.org/officeDocument/2006/relationships/hyperlink" Target="http://www.invitalia.it/" TargetMode="External"/><Relationship Id="rId9" Type="http://schemas.openxmlformats.org/officeDocument/2006/relationships/image" Target="../media/image15.svg"/></Relationships>
</file>

<file path=ppt/slides/_rels/slide8.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hyperlink" Target="https://www.forniturealberghiereonline.it/blog-hotel/111-contributi-a-fondo-perduto-per-il-turismo-tutti-i-bandi-aperti-di-invitalia#:~:text=strutture%20ricettive%20Un%20incentivo%20attivo,di%20euro%20di%20agevolazioni%20concesse" TargetMode="External"/><Relationship Id="rId7"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42.xml"/><Relationship Id="rId6" Type="http://schemas.openxmlformats.org/officeDocument/2006/relationships/image" Target="../media/image13.png"/><Relationship Id="rId5" Type="http://schemas.openxmlformats.org/officeDocument/2006/relationships/image" Target="../media/image10.sv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7.png"/><Relationship Id="rId7" Type="http://schemas.openxmlformats.org/officeDocument/2006/relationships/image" Target="../media/image10.svg"/><Relationship Id="rId2" Type="http://schemas.openxmlformats.org/officeDocument/2006/relationships/notesSlide" Target="../notesSlides/notesSlide4.xml"/><Relationship Id="rId1" Type="http://schemas.openxmlformats.org/officeDocument/2006/relationships/slideLayout" Target="../slideLayouts/slideLayout42.xml"/><Relationship Id="rId6" Type="http://schemas.openxmlformats.org/officeDocument/2006/relationships/image" Target="../media/image9.png"/><Relationship Id="rId5" Type="http://schemas.openxmlformats.org/officeDocument/2006/relationships/hyperlink" Target="https://www.invitalia.it/incentivi-e-strumenti/resto-al-sud" TargetMode="External"/><Relationship Id="rId10" Type="http://schemas.openxmlformats.org/officeDocument/2006/relationships/image" Target="../media/image19.jpeg"/><Relationship Id="rId4" Type="http://schemas.openxmlformats.org/officeDocument/2006/relationships/image" Target="../media/image18.svg"/><Relationship Id="rId9" Type="http://schemas.openxmlformats.org/officeDocument/2006/relationships/image" Target="../media/image15.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1FABA94-C94B-C9C5-D5DE-64EDBEF603D1}"/>
              </a:ext>
            </a:extLst>
          </p:cNvPr>
          <p:cNvSpPr>
            <a:spLocks noGrp="1"/>
          </p:cNvSpPr>
          <p:nvPr>
            <p:ph type="body" sz="quarter" idx="15"/>
          </p:nvPr>
        </p:nvSpPr>
        <p:spPr>
          <a:xfrm>
            <a:off x="374360" y="2557127"/>
            <a:ext cx="5582642" cy="697353"/>
          </a:xfrm>
        </p:spPr>
        <p:txBody>
          <a:bodyPr/>
          <a:lstStyle/>
          <a:p>
            <a:r>
              <a:rPr lang="en-GB" dirty="0"/>
              <a:t>Module 7 </a:t>
            </a:r>
            <a:r>
              <a:rPr lang="en-GB" sz="4000" b="0" dirty="0"/>
              <a:t>(Part 2)</a:t>
            </a:r>
          </a:p>
        </p:txBody>
      </p:sp>
      <p:sp>
        <p:nvSpPr>
          <p:cNvPr id="4" name="Text Placeholder 3">
            <a:extLst>
              <a:ext uri="{FF2B5EF4-FFF2-40B4-BE49-F238E27FC236}">
                <a16:creationId xmlns:a16="http://schemas.microsoft.com/office/drawing/2014/main" id="{DBE7B35A-8005-C91E-5654-96A2A0BFA34E}"/>
              </a:ext>
            </a:extLst>
          </p:cNvPr>
          <p:cNvSpPr>
            <a:spLocks noGrp="1"/>
          </p:cNvSpPr>
          <p:nvPr>
            <p:ph type="body" sz="quarter" idx="16"/>
          </p:nvPr>
        </p:nvSpPr>
        <p:spPr>
          <a:xfrm>
            <a:off x="374359" y="3251774"/>
            <a:ext cx="5464465" cy="697353"/>
          </a:xfrm>
        </p:spPr>
        <p:txBody>
          <a:bodyPr>
            <a:noAutofit/>
          </a:bodyPr>
          <a:lstStyle/>
          <a:p>
            <a:pPr defTabSz="777514">
              <a:lnSpc>
                <a:spcPct val="100000"/>
              </a:lnSpc>
              <a:spcBef>
                <a:spcPts val="0"/>
              </a:spcBef>
              <a:spcAft>
                <a:spcPts val="600"/>
              </a:spcAft>
              <a:defRPr/>
            </a:pPr>
            <a:r>
              <a:rPr lang="en-US" b="1" dirty="0">
                <a:ln w="6600">
                  <a:solidFill>
                    <a:schemeClr val="accent2"/>
                  </a:solidFill>
                  <a:prstDash val="solid"/>
                </a:ln>
                <a:solidFill>
                  <a:srgbClr val="FFFFFF"/>
                </a:solidFill>
                <a:effectLst>
                  <a:outerShdw dist="38100" dir="2700000" algn="tl" rotWithShape="0">
                    <a:schemeClr val="accent2"/>
                  </a:outerShdw>
                </a:effectLst>
              </a:rPr>
              <a:t>Find the Funds That Fit – Funding &amp; Finance Options</a:t>
            </a:r>
          </a:p>
          <a:p>
            <a:pPr defTabSz="777514">
              <a:lnSpc>
                <a:spcPct val="100000"/>
              </a:lnSpc>
              <a:spcBef>
                <a:spcPts val="0"/>
              </a:spcBef>
              <a:spcAft>
                <a:spcPts val="600"/>
              </a:spcAft>
              <a:defRPr/>
            </a:pPr>
            <a:r>
              <a:rPr lang="en-GB" sz="2800" i="1" dirty="0"/>
              <a:t>Financial Planning &amp; Funding </a:t>
            </a:r>
          </a:p>
          <a:p>
            <a:pPr defTabSz="777514">
              <a:lnSpc>
                <a:spcPct val="100000"/>
              </a:lnSpc>
              <a:spcBef>
                <a:spcPts val="0"/>
              </a:spcBef>
              <a:spcAft>
                <a:spcPts val="600"/>
              </a:spcAft>
              <a:defRPr/>
            </a:pPr>
            <a:r>
              <a:rPr lang="en-US" sz="2800" i="1" dirty="0"/>
              <a:t>Italy </a:t>
            </a:r>
          </a:p>
          <a:p>
            <a:pPr defTabSz="777514">
              <a:lnSpc>
                <a:spcPct val="100000"/>
              </a:lnSpc>
              <a:spcBef>
                <a:spcPts val="0"/>
              </a:spcBef>
              <a:spcAft>
                <a:spcPts val="600"/>
              </a:spcAft>
              <a:defRPr/>
            </a:pPr>
            <a:endParaRPr lang="en-IE" sz="2800" i="1" dirty="0"/>
          </a:p>
        </p:txBody>
      </p:sp>
      <p:sp>
        <p:nvSpPr>
          <p:cNvPr id="5" name="Text Placeholder 4">
            <a:extLst>
              <a:ext uri="{FF2B5EF4-FFF2-40B4-BE49-F238E27FC236}">
                <a16:creationId xmlns:a16="http://schemas.microsoft.com/office/drawing/2014/main" id="{0E34608A-CBF1-0E94-37E7-59C119A8D0A4}"/>
              </a:ext>
            </a:extLst>
          </p:cNvPr>
          <p:cNvSpPr>
            <a:spLocks noGrp="1"/>
          </p:cNvSpPr>
          <p:nvPr>
            <p:ph type="body" sz="quarter" idx="17"/>
          </p:nvPr>
        </p:nvSpPr>
        <p:spPr/>
        <p:txBody>
          <a:bodyPr/>
          <a:lstStyle/>
          <a:p>
            <a:r>
              <a:rPr lang="en-GB"/>
              <a:t>www.</a:t>
            </a:r>
            <a:r>
              <a:rPr lang="en-GB" b="1"/>
              <a:t>epicstays</a:t>
            </a:r>
            <a:r>
              <a:rPr lang="en-GB"/>
              <a:t>.eu</a:t>
            </a:r>
          </a:p>
        </p:txBody>
      </p:sp>
      <p:pic>
        <p:nvPicPr>
          <p:cNvPr id="9" name="Picture Placeholder 8" descr="A flag of italy with red white and green stripes&#10;&#10;AI-generated content may be incorrect.">
            <a:extLst>
              <a:ext uri="{FF2B5EF4-FFF2-40B4-BE49-F238E27FC236}">
                <a16:creationId xmlns:a16="http://schemas.microsoft.com/office/drawing/2014/main" id="{1FB81EC6-A39E-077A-F934-55D4787D2E9B}"/>
              </a:ext>
            </a:extLst>
          </p:cNvPr>
          <p:cNvPicPr>
            <a:picLocks noGrp="1" noChangeAspect="1"/>
          </p:cNvPicPr>
          <p:nvPr>
            <p:ph type="pic" sz="quarter" idx="19"/>
          </p:nvPr>
        </p:nvPicPr>
        <p:blipFill>
          <a:blip r:embed="rId2"/>
          <a:srcRect l="488" r="488"/>
          <a:stretch>
            <a:fillRect/>
          </a:stretch>
        </p:blipFill>
        <p:spPr/>
      </p:pic>
    </p:spTree>
    <p:extLst>
      <p:ext uri="{BB962C8B-B14F-4D97-AF65-F5344CB8AC3E}">
        <p14:creationId xmlns:p14="http://schemas.microsoft.com/office/powerpoint/2010/main" val="29997670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D69173-0FE6-68D6-7A5A-CABA6F4E8E89}"/>
            </a:ext>
          </a:extLst>
        </p:cNvPr>
        <p:cNvGrpSpPr/>
        <p:nvPr/>
      </p:nvGrpSpPr>
      <p:grpSpPr>
        <a:xfrm>
          <a:off x="0" y="0"/>
          <a:ext cx="0" cy="0"/>
          <a:chOff x="0" y="0"/>
          <a:chExt cx="0" cy="0"/>
        </a:xfrm>
      </p:grpSpPr>
      <p:sp>
        <p:nvSpPr>
          <p:cNvPr id="11" name="Flowchart: Alternate Process 10">
            <a:extLst>
              <a:ext uri="{FF2B5EF4-FFF2-40B4-BE49-F238E27FC236}">
                <a16:creationId xmlns:a16="http://schemas.microsoft.com/office/drawing/2014/main" id="{41EEFC16-B95C-A322-F268-90A377170ABF}"/>
              </a:ext>
            </a:extLst>
          </p:cNvPr>
          <p:cNvSpPr/>
          <p:nvPr/>
        </p:nvSpPr>
        <p:spPr>
          <a:xfrm>
            <a:off x="1188304" y="1423756"/>
            <a:ext cx="10136921" cy="3201687"/>
          </a:xfrm>
          <a:prstGeom prst="flowChartAlternateProcess">
            <a:avLst/>
          </a:prstGeom>
          <a:solidFill>
            <a:schemeClr val="bg1"/>
          </a:solidFill>
          <a:ln w="28575">
            <a:solidFill>
              <a:srgbClr val="3FB5A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0" name="Graphic 9" descr="Signature with solid fill">
            <a:extLst>
              <a:ext uri="{FF2B5EF4-FFF2-40B4-BE49-F238E27FC236}">
                <a16:creationId xmlns:a16="http://schemas.microsoft.com/office/drawing/2014/main" id="{951176CC-3CB0-3C18-485A-C16E4711905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0" y="236167"/>
            <a:ext cx="914400" cy="914400"/>
          </a:xfrm>
          <a:prstGeom prst="rect">
            <a:avLst/>
          </a:prstGeom>
        </p:spPr>
      </p:pic>
      <p:sp>
        <p:nvSpPr>
          <p:cNvPr id="9" name="Text Placeholder 5">
            <a:extLst>
              <a:ext uri="{FF2B5EF4-FFF2-40B4-BE49-F238E27FC236}">
                <a16:creationId xmlns:a16="http://schemas.microsoft.com/office/drawing/2014/main" id="{52E637FB-7C6C-AE7C-913D-78AF48205F08}"/>
              </a:ext>
            </a:extLst>
          </p:cNvPr>
          <p:cNvSpPr txBox="1">
            <a:spLocks/>
          </p:cNvSpPr>
          <p:nvPr/>
        </p:nvSpPr>
        <p:spPr>
          <a:xfrm>
            <a:off x="1872878" y="1563301"/>
            <a:ext cx="9370567" cy="128352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None/>
              <a:defRPr sz="2400" b="0" i="0" kern="1200" spc="0">
                <a:solidFill>
                  <a:srgbClr val="0C46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1200"/>
              </a:spcAft>
            </a:pPr>
            <a:r>
              <a:rPr lang="en-US" sz="2200" b="1" dirty="0">
                <a:solidFill>
                  <a:srgbClr val="E96751"/>
                </a:solidFill>
              </a:rPr>
              <a:t>Objective: </a:t>
            </a:r>
            <a:r>
              <a:rPr lang="en-US" sz="2200" dirty="0">
                <a:solidFill>
                  <a:srgbClr val="494949"/>
                </a:solidFill>
              </a:rPr>
              <a:t>The program offers a mix of grants and zero-interest loans for new businesses in the Southern Italy Regions (Abruzzo, Basilicata, Calabria, Campania, Molise, Puglia, Sardinia, and Sicily). For entrepreneurs residing in (or willing to relocate to) the South and looking to start a business in sectors such as tourism.</a:t>
            </a:r>
          </a:p>
          <a:p>
            <a:pPr marL="0" indent="0">
              <a:spcAft>
                <a:spcPts val="1200"/>
              </a:spcAft>
            </a:pPr>
            <a:r>
              <a:rPr lang="en-US" sz="2200" dirty="0">
                <a:solidFill>
                  <a:srgbClr val="494949"/>
                </a:solidFill>
              </a:rPr>
              <a:t>It targets young entrepreneurs  18 - 55 years old (recently expanded).</a:t>
            </a:r>
          </a:p>
          <a:p>
            <a:pPr marL="0" indent="0">
              <a:spcAft>
                <a:spcPts val="1200"/>
              </a:spcAft>
            </a:pPr>
            <a:r>
              <a:rPr lang="en-US" sz="2200" dirty="0">
                <a:solidFill>
                  <a:srgbClr val="494949"/>
                </a:solidFill>
              </a:rPr>
              <a:t>They provide </a:t>
            </a:r>
            <a:r>
              <a:rPr lang="en-US" sz="2200" b="1" dirty="0">
                <a:solidFill>
                  <a:srgbClr val="494949"/>
                </a:solidFill>
              </a:rPr>
              <a:t>non-repayable grants of around 50% funding, with the remaining 50% to be repaid over 8 years, similar to</a:t>
            </a:r>
            <a:r>
              <a:rPr lang="en-US" sz="2200" dirty="0">
                <a:solidFill>
                  <a:srgbClr val="494949"/>
                </a:solidFill>
              </a:rPr>
              <a:t> a loan (with a grace period). Many have already used it to open Bed and Breakfasts or small accommodations.</a:t>
            </a:r>
          </a:p>
          <a:p>
            <a:pPr marL="0" indent="0">
              <a:spcAft>
                <a:spcPts val="1200"/>
              </a:spcAft>
            </a:pPr>
            <a:endParaRPr lang="en-US" sz="2200" dirty="0">
              <a:solidFill>
                <a:srgbClr val="494949"/>
              </a:solidFill>
            </a:endParaRPr>
          </a:p>
        </p:txBody>
      </p:sp>
      <p:cxnSp>
        <p:nvCxnSpPr>
          <p:cNvPr id="15" name="Connector: Elbow 14">
            <a:extLst>
              <a:ext uri="{FF2B5EF4-FFF2-40B4-BE49-F238E27FC236}">
                <a16:creationId xmlns:a16="http://schemas.microsoft.com/office/drawing/2014/main" id="{973E0EDE-7317-72CC-D37B-C554F22A9D00}"/>
              </a:ext>
            </a:extLst>
          </p:cNvPr>
          <p:cNvCxnSpPr>
            <a:cxnSpLocks/>
          </p:cNvCxnSpPr>
          <p:nvPr/>
        </p:nvCxnSpPr>
        <p:spPr>
          <a:xfrm rot="10800000" flipH="1" flipV="1">
            <a:off x="1160476" y="3465083"/>
            <a:ext cx="640368" cy="2376764"/>
          </a:xfrm>
          <a:prstGeom prst="bentConnector3">
            <a:avLst>
              <a:gd name="adj1" fmla="val -35698"/>
            </a:avLst>
          </a:prstGeom>
          <a:ln w="28575">
            <a:solidFill>
              <a:srgbClr val="3FB5A1"/>
            </a:solidFill>
            <a:tailEnd type="triangle"/>
          </a:ln>
        </p:spPr>
        <p:style>
          <a:lnRef idx="1">
            <a:schemeClr val="accent1"/>
          </a:lnRef>
          <a:fillRef idx="0">
            <a:schemeClr val="accent1"/>
          </a:fillRef>
          <a:effectRef idx="0">
            <a:schemeClr val="accent1"/>
          </a:effectRef>
          <a:fontRef idx="minor">
            <a:schemeClr val="tx1"/>
          </a:fontRef>
        </p:style>
      </p:cxnSp>
      <p:sp>
        <p:nvSpPr>
          <p:cNvPr id="33" name="Freeform 28">
            <a:extLst>
              <a:ext uri="{FF2B5EF4-FFF2-40B4-BE49-F238E27FC236}">
                <a16:creationId xmlns:a16="http://schemas.microsoft.com/office/drawing/2014/main" id="{5173BCBC-8E70-1EA0-152A-B2BD4E5D8E93}"/>
              </a:ext>
            </a:extLst>
          </p:cNvPr>
          <p:cNvSpPr/>
          <p:nvPr/>
        </p:nvSpPr>
        <p:spPr>
          <a:xfrm>
            <a:off x="-15514" y="109727"/>
            <a:ext cx="7968249" cy="1013606"/>
          </a:xfrm>
          <a:custGeom>
            <a:avLst/>
            <a:gdLst>
              <a:gd name="connsiteX0" fmla="*/ 0 w 4963395"/>
              <a:gd name="connsiteY0" fmla="*/ 0 h 875479"/>
              <a:gd name="connsiteX1" fmla="*/ 4489787 w 4963395"/>
              <a:gd name="connsiteY1" fmla="*/ 0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 name="connsiteX0" fmla="*/ 0 w 4963395"/>
              <a:gd name="connsiteY0" fmla="*/ 0 h 875479"/>
              <a:gd name="connsiteX1" fmla="*/ 4659938 w 4963395"/>
              <a:gd name="connsiteY1" fmla="*/ 4969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3395" h="875479">
                <a:moveTo>
                  <a:pt x="0" y="0"/>
                </a:moveTo>
                <a:lnTo>
                  <a:pt x="4659938" y="4969"/>
                </a:lnTo>
                <a:cubicBezTo>
                  <a:pt x="4920723" y="4969"/>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chemeClr val="accent2"/>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34" name="Text Placeholder 5">
            <a:extLst>
              <a:ext uri="{FF2B5EF4-FFF2-40B4-BE49-F238E27FC236}">
                <a16:creationId xmlns:a16="http://schemas.microsoft.com/office/drawing/2014/main" id="{37675508-F548-3D34-4705-C0652FD14B6F}"/>
              </a:ext>
            </a:extLst>
          </p:cNvPr>
          <p:cNvSpPr txBox="1">
            <a:spLocks/>
          </p:cNvSpPr>
          <p:nvPr/>
        </p:nvSpPr>
        <p:spPr>
          <a:xfrm>
            <a:off x="380792" y="263037"/>
            <a:ext cx="6460199" cy="720752"/>
          </a:xfrm>
          <a:prstGeom prst="rect">
            <a:avLst/>
          </a:prstGeom>
          <a:noFill/>
        </p:spPr>
        <p:txBody>
          <a:bodyPr anchor="ctr">
            <a:no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en-US" sz="3000" dirty="0"/>
              <a:t>Resto al Sud (Stay in the South) Program</a:t>
            </a:r>
          </a:p>
        </p:txBody>
      </p:sp>
      <p:pic>
        <p:nvPicPr>
          <p:cNvPr id="32" name="Graphic 31" descr="Target with solid fill">
            <a:extLst>
              <a:ext uri="{FF2B5EF4-FFF2-40B4-BE49-F238E27FC236}">
                <a16:creationId xmlns:a16="http://schemas.microsoft.com/office/drawing/2014/main" id="{2CCB4A6A-8CD2-0411-5E43-FDBA173E5AC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238965" y="1771222"/>
            <a:ext cx="633914" cy="633914"/>
          </a:xfrm>
          <a:prstGeom prst="rect">
            <a:avLst/>
          </a:prstGeom>
        </p:spPr>
      </p:pic>
      <p:sp>
        <p:nvSpPr>
          <p:cNvPr id="18" name="Flowchart: Alternate Process 17">
            <a:extLst>
              <a:ext uri="{FF2B5EF4-FFF2-40B4-BE49-F238E27FC236}">
                <a16:creationId xmlns:a16="http://schemas.microsoft.com/office/drawing/2014/main" id="{CCC78AAE-1829-CDDE-72E8-5BA791CCC176}"/>
              </a:ext>
            </a:extLst>
          </p:cNvPr>
          <p:cNvSpPr/>
          <p:nvPr/>
        </p:nvSpPr>
        <p:spPr>
          <a:xfrm>
            <a:off x="1826168" y="4820050"/>
            <a:ext cx="10029647" cy="1907927"/>
          </a:xfrm>
          <a:prstGeom prst="flowChartAlternateProcess">
            <a:avLst/>
          </a:prstGeom>
          <a:solidFill>
            <a:schemeClr val="bg1"/>
          </a:solidFill>
          <a:ln w="28575">
            <a:solidFill>
              <a:srgbClr val="3FB5A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 name="Text Placeholder 5">
            <a:extLst>
              <a:ext uri="{FF2B5EF4-FFF2-40B4-BE49-F238E27FC236}">
                <a16:creationId xmlns:a16="http://schemas.microsoft.com/office/drawing/2014/main" id="{21F6BFB9-913A-C614-D061-B4B66FE9D07D}"/>
              </a:ext>
            </a:extLst>
          </p:cNvPr>
          <p:cNvSpPr txBox="1">
            <a:spLocks/>
          </p:cNvSpPr>
          <p:nvPr/>
        </p:nvSpPr>
        <p:spPr>
          <a:xfrm>
            <a:off x="2483933" y="4944185"/>
            <a:ext cx="9541737" cy="128352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None/>
              <a:defRPr sz="2400" b="0" i="0" kern="1200" spc="0">
                <a:solidFill>
                  <a:srgbClr val="0C46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r>
              <a:rPr lang="en-US" sz="2200" b="1" dirty="0">
                <a:solidFill>
                  <a:srgbClr val="E96751"/>
                </a:solidFill>
              </a:rPr>
              <a:t>How They Can Help</a:t>
            </a:r>
          </a:p>
          <a:p>
            <a:pPr marL="342900" indent="-342900">
              <a:buFont typeface="Arial" panose="020B0604020202020204" pitchFamily="34" charset="0"/>
              <a:buChar char="•"/>
            </a:pPr>
            <a:r>
              <a:rPr lang="en-US" sz="2200" b="1" dirty="0">
                <a:solidFill>
                  <a:srgbClr val="494949"/>
                </a:solidFill>
              </a:rPr>
              <a:t>Renovation and setup of alternative stays </a:t>
            </a:r>
            <a:r>
              <a:rPr lang="en-US" sz="2200" dirty="0">
                <a:solidFill>
                  <a:srgbClr val="494949"/>
                </a:solidFill>
              </a:rPr>
              <a:t>(glamping, B&amp;Bs, farm stays)</a:t>
            </a:r>
          </a:p>
          <a:p>
            <a:pPr marL="342900" indent="-342900">
              <a:buFont typeface="Arial" panose="020B0604020202020204" pitchFamily="34" charset="0"/>
              <a:buChar char="•"/>
            </a:pPr>
            <a:r>
              <a:rPr lang="en-US" sz="2200" b="1" dirty="0">
                <a:solidFill>
                  <a:srgbClr val="494949"/>
                </a:solidFill>
              </a:rPr>
              <a:t>Purchase of real estate </a:t>
            </a:r>
            <a:r>
              <a:rPr lang="en-US" sz="2200" dirty="0">
                <a:solidFill>
                  <a:srgbClr val="494949"/>
                </a:solidFill>
              </a:rPr>
              <a:t>(up to 40% of total budget)</a:t>
            </a:r>
          </a:p>
          <a:p>
            <a:pPr marL="342900" indent="-342900">
              <a:buFont typeface="Arial" panose="020B0604020202020204" pitchFamily="34" charset="0"/>
              <a:buChar char="•"/>
            </a:pPr>
            <a:r>
              <a:rPr lang="en-US" sz="2200" dirty="0">
                <a:solidFill>
                  <a:srgbClr val="494949"/>
                </a:solidFill>
              </a:rPr>
              <a:t>Equipment, landscaping, marketing, digital tools, furnishings </a:t>
            </a:r>
            <a:r>
              <a:rPr lang="en-US" sz="2200" dirty="0" err="1">
                <a:solidFill>
                  <a:srgbClr val="494949"/>
                </a:solidFill>
              </a:rPr>
              <a:t>etc</a:t>
            </a:r>
            <a:endParaRPr lang="en-US" sz="2200" dirty="0">
              <a:solidFill>
                <a:srgbClr val="494949"/>
              </a:solidFill>
            </a:endParaRPr>
          </a:p>
          <a:p>
            <a:pPr marL="342900" indent="-342900">
              <a:buFont typeface="Wingdings" panose="05000000000000000000" pitchFamily="2" charset="2"/>
              <a:buChar char="v"/>
            </a:pPr>
            <a:endParaRPr lang="en-US" sz="2000" dirty="0"/>
          </a:p>
          <a:p>
            <a:pPr marL="447675" indent="0"/>
            <a:endParaRPr lang="en-US" sz="2200" dirty="0">
              <a:solidFill>
                <a:srgbClr val="494949"/>
              </a:solidFill>
            </a:endParaRPr>
          </a:p>
        </p:txBody>
      </p:sp>
      <p:pic>
        <p:nvPicPr>
          <p:cNvPr id="43" name="Graphic 42" descr="Excellent with solid fill">
            <a:extLst>
              <a:ext uri="{FF2B5EF4-FFF2-40B4-BE49-F238E27FC236}">
                <a16:creationId xmlns:a16="http://schemas.microsoft.com/office/drawing/2014/main" id="{5B656343-9146-F25E-9384-D073D7A96FB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826168" y="4919138"/>
            <a:ext cx="749373" cy="749373"/>
          </a:xfrm>
          <a:prstGeom prst="rect">
            <a:avLst/>
          </a:prstGeom>
        </p:spPr>
      </p:pic>
      <p:pic>
        <p:nvPicPr>
          <p:cNvPr id="30722" name="Picture 2" descr="Resto al sud">
            <a:extLst>
              <a:ext uri="{FF2B5EF4-FFF2-40B4-BE49-F238E27FC236}">
                <a16:creationId xmlns:a16="http://schemas.microsoft.com/office/drawing/2014/main" id="{98A2F81C-16D8-6CAA-46A6-CE6470D82F50}"/>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846522" y="88718"/>
            <a:ext cx="2109850" cy="1582387"/>
          </a:xfrm>
          <a:prstGeom prst="round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19255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932481-E07D-9D2B-6445-4BCE36C6313D}"/>
            </a:ext>
          </a:extLst>
        </p:cNvPr>
        <p:cNvGrpSpPr/>
        <p:nvPr/>
      </p:nvGrpSpPr>
      <p:grpSpPr>
        <a:xfrm>
          <a:off x="0" y="0"/>
          <a:ext cx="0" cy="0"/>
          <a:chOff x="0" y="0"/>
          <a:chExt cx="0" cy="0"/>
        </a:xfrm>
      </p:grpSpPr>
      <p:sp>
        <p:nvSpPr>
          <p:cNvPr id="11" name="Flowchart: Alternate Process 10">
            <a:extLst>
              <a:ext uri="{FF2B5EF4-FFF2-40B4-BE49-F238E27FC236}">
                <a16:creationId xmlns:a16="http://schemas.microsoft.com/office/drawing/2014/main" id="{30C2C116-196E-E1E0-1987-8315B66F0852}"/>
              </a:ext>
            </a:extLst>
          </p:cNvPr>
          <p:cNvSpPr/>
          <p:nvPr/>
        </p:nvSpPr>
        <p:spPr>
          <a:xfrm>
            <a:off x="1188304" y="1423756"/>
            <a:ext cx="10136921" cy="1786169"/>
          </a:xfrm>
          <a:prstGeom prst="flowChartAlternateProcess">
            <a:avLst/>
          </a:prstGeom>
          <a:solidFill>
            <a:schemeClr val="bg1"/>
          </a:solidFill>
          <a:ln w="28575">
            <a:solidFill>
              <a:srgbClr val="3FB5A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0" name="Graphic 9" descr="Signature with solid fill">
            <a:extLst>
              <a:ext uri="{FF2B5EF4-FFF2-40B4-BE49-F238E27FC236}">
                <a16:creationId xmlns:a16="http://schemas.microsoft.com/office/drawing/2014/main" id="{8F35CD98-42C5-F1E9-67F5-6F25A611736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0" y="236167"/>
            <a:ext cx="914400" cy="914400"/>
          </a:xfrm>
          <a:prstGeom prst="rect">
            <a:avLst/>
          </a:prstGeom>
        </p:spPr>
      </p:pic>
      <p:sp>
        <p:nvSpPr>
          <p:cNvPr id="9" name="Text Placeholder 5">
            <a:extLst>
              <a:ext uri="{FF2B5EF4-FFF2-40B4-BE49-F238E27FC236}">
                <a16:creationId xmlns:a16="http://schemas.microsoft.com/office/drawing/2014/main" id="{A9D33063-EE1A-E005-AAB6-C857988C2F15}"/>
              </a:ext>
            </a:extLst>
          </p:cNvPr>
          <p:cNvSpPr txBox="1">
            <a:spLocks/>
          </p:cNvSpPr>
          <p:nvPr/>
        </p:nvSpPr>
        <p:spPr>
          <a:xfrm>
            <a:off x="1945920" y="1623250"/>
            <a:ext cx="9370567" cy="128352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None/>
              <a:defRPr sz="2400" b="0" i="0" kern="1200" spc="0">
                <a:solidFill>
                  <a:srgbClr val="0C46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1200"/>
              </a:spcAft>
            </a:pPr>
            <a:r>
              <a:rPr lang="en-US" sz="2200" b="1" dirty="0">
                <a:solidFill>
                  <a:srgbClr val="E96751"/>
                </a:solidFill>
              </a:rPr>
              <a:t>Examples: </a:t>
            </a:r>
            <a:r>
              <a:rPr lang="en-US" sz="2200" dirty="0">
                <a:solidFill>
                  <a:srgbClr val="494949"/>
                </a:solidFill>
              </a:rPr>
              <a:t>Can fund </a:t>
            </a:r>
            <a:r>
              <a:rPr lang="en-US" sz="2200" b="1" dirty="0">
                <a:solidFill>
                  <a:srgbClr val="494949"/>
                </a:solidFill>
              </a:rPr>
              <a:t>land acquisition </a:t>
            </a:r>
            <a:r>
              <a:rPr lang="en-US" sz="2200" dirty="0">
                <a:solidFill>
                  <a:srgbClr val="494949"/>
                </a:solidFill>
              </a:rPr>
              <a:t>costs related to purchasing land, </a:t>
            </a:r>
            <a:r>
              <a:rPr lang="en-US" sz="2200" b="1" dirty="0">
                <a:solidFill>
                  <a:srgbClr val="494949"/>
                </a:solidFill>
              </a:rPr>
              <a:t>up to 10%</a:t>
            </a:r>
            <a:r>
              <a:rPr lang="en-US" sz="2200" dirty="0">
                <a:solidFill>
                  <a:srgbClr val="494949"/>
                </a:solidFill>
              </a:rPr>
              <a:t> of the total investment. </a:t>
            </a:r>
            <a:r>
              <a:rPr lang="en-US" sz="2200" b="1" dirty="0">
                <a:solidFill>
                  <a:srgbClr val="494949"/>
                </a:solidFill>
              </a:rPr>
              <a:t>Buying real estate, construction and facility installations</a:t>
            </a:r>
            <a:r>
              <a:rPr lang="en-US" sz="2200" dirty="0">
                <a:solidFill>
                  <a:srgbClr val="494949"/>
                </a:solidFill>
              </a:rPr>
              <a:t>: includes acquiring properties, building new structures, and installing essential systems, </a:t>
            </a:r>
            <a:r>
              <a:rPr lang="en-US" sz="2200" b="1" dirty="0">
                <a:solidFill>
                  <a:srgbClr val="494949"/>
                </a:solidFill>
              </a:rPr>
              <a:t>up to 70</a:t>
            </a:r>
            <a:endParaRPr lang="en-US" sz="2200" dirty="0">
              <a:solidFill>
                <a:srgbClr val="494949"/>
              </a:solidFill>
            </a:endParaRPr>
          </a:p>
        </p:txBody>
      </p:sp>
      <p:cxnSp>
        <p:nvCxnSpPr>
          <p:cNvPr id="15" name="Connector: Elbow 14">
            <a:extLst>
              <a:ext uri="{FF2B5EF4-FFF2-40B4-BE49-F238E27FC236}">
                <a16:creationId xmlns:a16="http://schemas.microsoft.com/office/drawing/2014/main" id="{691F9A72-BE9C-4ACD-0A16-3ED4E7FC435E}"/>
              </a:ext>
            </a:extLst>
          </p:cNvPr>
          <p:cNvCxnSpPr>
            <a:cxnSpLocks/>
          </p:cNvCxnSpPr>
          <p:nvPr/>
        </p:nvCxnSpPr>
        <p:spPr>
          <a:xfrm rot="10800000" flipH="1" flipV="1">
            <a:off x="1204076" y="2954914"/>
            <a:ext cx="640368" cy="2376764"/>
          </a:xfrm>
          <a:prstGeom prst="bentConnector3">
            <a:avLst>
              <a:gd name="adj1" fmla="val -35698"/>
            </a:avLst>
          </a:prstGeom>
          <a:ln w="28575">
            <a:solidFill>
              <a:srgbClr val="3FB5A1"/>
            </a:solidFill>
            <a:tailEnd type="triangle"/>
          </a:ln>
        </p:spPr>
        <p:style>
          <a:lnRef idx="1">
            <a:schemeClr val="accent1"/>
          </a:lnRef>
          <a:fillRef idx="0">
            <a:schemeClr val="accent1"/>
          </a:fillRef>
          <a:effectRef idx="0">
            <a:schemeClr val="accent1"/>
          </a:effectRef>
          <a:fontRef idx="minor">
            <a:schemeClr val="tx1"/>
          </a:fontRef>
        </p:style>
      </p:cxnSp>
      <p:sp>
        <p:nvSpPr>
          <p:cNvPr id="33" name="Freeform 28">
            <a:extLst>
              <a:ext uri="{FF2B5EF4-FFF2-40B4-BE49-F238E27FC236}">
                <a16:creationId xmlns:a16="http://schemas.microsoft.com/office/drawing/2014/main" id="{E9341B53-4CAE-5A52-7BD4-819838D7623D}"/>
              </a:ext>
            </a:extLst>
          </p:cNvPr>
          <p:cNvSpPr/>
          <p:nvPr/>
        </p:nvSpPr>
        <p:spPr>
          <a:xfrm>
            <a:off x="-15514" y="109727"/>
            <a:ext cx="7968249" cy="1013606"/>
          </a:xfrm>
          <a:custGeom>
            <a:avLst/>
            <a:gdLst>
              <a:gd name="connsiteX0" fmla="*/ 0 w 4963395"/>
              <a:gd name="connsiteY0" fmla="*/ 0 h 875479"/>
              <a:gd name="connsiteX1" fmla="*/ 4489787 w 4963395"/>
              <a:gd name="connsiteY1" fmla="*/ 0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 name="connsiteX0" fmla="*/ 0 w 4963395"/>
              <a:gd name="connsiteY0" fmla="*/ 0 h 875479"/>
              <a:gd name="connsiteX1" fmla="*/ 4659938 w 4963395"/>
              <a:gd name="connsiteY1" fmla="*/ 4969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3395" h="875479">
                <a:moveTo>
                  <a:pt x="0" y="0"/>
                </a:moveTo>
                <a:lnTo>
                  <a:pt x="4659938" y="4969"/>
                </a:lnTo>
                <a:cubicBezTo>
                  <a:pt x="4920723" y="4969"/>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chemeClr val="accent2"/>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34" name="Text Placeholder 5">
            <a:extLst>
              <a:ext uri="{FF2B5EF4-FFF2-40B4-BE49-F238E27FC236}">
                <a16:creationId xmlns:a16="http://schemas.microsoft.com/office/drawing/2014/main" id="{FFB7A384-D39A-9644-0BF0-481C09D68CB4}"/>
              </a:ext>
            </a:extLst>
          </p:cNvPr>
          <p:cNvSpPr txBox="1">
            <a:spLocks/>
          </p:cNvSpPr>
          <p:nvPr/>
        </p:nvSpPr>
        <p:spPr>
          <a:xfrm>
            <a:off x="457200" y="235153"/>
            <a:ext cx="6460199" cy="720752"/>
          </a:xfrm>
          <a:prstGeom prst="rect">
            <a:avLst/>
          </a:prstGeom>
          <a:noFill/>
        </p:spPr>
        <p:txBody>
          <a:bodyPr anchor="ctr">
            <a:no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en-US" sz="3000" dirty="0"/>
              <a:t>Resto al Sud (Stay in the South) Program</a:t>
            </a:r>
          </a:p>
        </p:txBody>
      </p:sp>
      <p:sp>
        <p:nvSpPr>
          <p:cNvPr id="18" name="Flowchart: Alternate Process 17">
            <a:extLst>
              <a:ext uri="{FF2B5EF4-FFF2-40B4-BE49-F238E27FC236}">
                <a16:creationId xmlns:a16="http://schemas.microsoft.com/office/drawing/2014/main" id="{CD0EA24F-FEA4-D890-5827-095E249C7CF5}"/>
              </a:ext>
            </a:extLst>
          </p:cNvPr>
          <p:cNvSpPr/>
          <p:nvPr/>
        </p:nvSpPr>
        <p:spPr>
          <a:xfrm>
            <a:off x="1945921" y="3380318"/>
            <a:ext cx="7045680" cy="2754018"/>
          </a:xfrm>
          <a:prstGeom prst="flowChartAlternateProcess">
            <a:avLst/>
          </a:prstGeom>
          <a:solidFill>
            <a:schemeClr val="bg1"/>
          </a:solidFill>
          <a:ln w="28575">
            <a:solidFill>
              <a:srgbClr val="3FB5A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 name="Text Placeholder 5">
            <a:extLst>
              <a:ext uri="{FF2B5EF4-FFF2-40B4-BE49-F238E27FC236}">
                <a16:creationId xmlns:a16="http://schemas.microsoft.com/office/drawing/2014/main" id="{74AFFF90-9827-CF17-2520-3FC66A2E8E7C}"/>
              </a:ext>
            </a:extLst>
          </p:cNvPr>
          <p:cNvSpPr txBox="1">
            <a:spLocks/>
          </p:cNvSpPr>
          <p:nvPr/>
        </p:nvSpPr>
        <p:spPr>
          <a:xfrm>
            <a:off x="2729503" y="3635616"/>
            <a:ext cx="5690597" cy="128352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None/>
              <a:defRPr sz="2400" b="0" i="0" kern="1200" spc="0">
                <a:solidFill>
                  <a:srgbClr val="0C46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r>
              <a:rPr lang="en-US" sz="2200" b="1" dirty="0">
                <a:solidFill>
                  <a:srgbClr val="E96751"/>
                </a:solidFill>
              </a:rPr>
              <a:t>Tip: </a:t>
            </a:r>
            <a:r>
              <a:rPr lang="en-US" sz="2200" dirty="0"/>
              <a:t>Apply via </a:t>
            </a:r>
            <a:r>
              <a:rPr lang="en-US" sz="2200" dirty="0">
                <a:solidFill>
                  <a:srgbClr val="E96751"/>
                </a:solidFill>
                <a:hlinkClick r:id="rId5">
                  <a:extLst>
                    <a:ext uri="{A12FA001-AC4F-418D-AE19-62706E023703}">
                      <ahyp:hlinkClr xmlns:ahyp="http://schemas.microsoft.com/office/drawing/2018/hyperlinkcolor" val="tx"/>
                    </a:ext>
                  </a:extLst>
                </a:hlinkClick>
              </a:rPr>
              <a:t>www.invitalia.it</a:t>
            </a:r>
            <a:r>
              <a:rPr lang="en-US" sz="2200" dirty="0">
                <a:solidFill>
                  <a:srgbClr val="E96751"/>
                </a:solidFill>
              </a:rPr>
              <a:t> </a:t>
            </a:r>
            <a:r>
              <a:rPr lang="en-US" sz="2200" dirty="0"/>
              <a:t>with a business plan, location in the southern region, and sustainability focus e.g., eco-campsites, rural guesthouses or eco-friendly retreats</a:t>
            </a:r>
          </a:p>
          <a:p>
            <a:pPr marL="0" indent="0"/>
            <a:r>
              <a:rPr lang="it-IT" sz="2200" dirty="0">
                <a:hlinkClick r:id="rId6">
                  <a:extLst>
                    <a:ext uri="{A12FA001-AC4F-418D-AE19-62706E023703}">
                      <ahyp:hlinkClr xmlns:ahyp="http://schemas.microsoft.com/office/drawing/2018/hyperlinkcolor" val="tx"/>
                    </a:ext>
                  </a:extLst>
                </a:hlinkClick>
              </a:rPr>
              <a:t>See Agricampeggio Acqua di Friso </a:t>
            </a:r>
            <a:r>
              <a:rPr lang="it-IT" sz="2200" dirty="0"/>
              <a:t>– Eco-Glamping </a:t>
            </a:r>
            <a:r>
              <a:rPr lang="it-IT" sz="2200" dirty="0">
                <a:hlinkClick r:id="rId7">
                  <a:extLst>
                    <a:ext uri="{A12FA001-AC4F-418D-AE19-62706E023703}">
                      <ahyp:hlinkClr xmlns:ahyp="http://schemas.microsoft.com/office/drawing/2018/hyperlinkcolor" val="tx"/>
                    </a:ext>
                  </a:extLst>
                </a:hlinkClick>
              </a:rPr>
              <a:t>agri camping </a:t>
            </a:r>
            <a:r>
              <a:rPr lang="it-IT" sz="2200" dirty="0"/>
              <a:t>and glamping in Calabria in the next section as an example.</a:t>
            </a:r>
          </a:p>
          <a:p>
            <a:pPr marL="342900" indent="-342900">
              <a:buFont typeface="Wingdings" panose="05000000000000000000" pitchFamily="2" charset="2"/>
              <a:buChar char="v"/>
            </a:pPr>
            <a:endParaRPr lang="en-US" sz="2200" dirty="0"/>
          </a:p>
          <a:p>
            <a:pPr marL="447675" indent="0"/>
            <a:endParaRPr lang="en-US" sz="2200" dirty="0">
              <a:solidFill>
                <a:srgbClr val="494949"/>
              </a:solidFill>
            </a:endParaRPr>
          </a:p>
        </p:txBody>
      </p:sp>
      <p:pic>
        <p:nvPicPr>
          <p:cNvPr id="43" name="Graphic 42" descr="Excellent with solid fill">
            <a:extLst>
              <a:ext uri="{FF2B5EF4-FFF2-40B4-BE49-F238E27FC236}">
                <a16:creationId xmlns:a16="http://schemas.microsoft.com/office/drawing/2014/main" id="{24866F41-B276-5B2A-ABAB-C284CCCFC38C}"/>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2069853" y="3649892"/>
            <a:ext cx="749373" cy="749373"/>
          </a:xfrm>
          <a:prstGeom prst="rect">
            <a:avLst/>
          </a:prstGeom>
        </p:spPr>
      </p:pic>
      <p:pic>
        <p:nvPicPr>
          <p:cNvPr id="30722" name="Picture 2" descr="Resto al sud">
            <a:extLst>
              <a:ext uri="{FF2B5EF4-FFF2-40B4-BE49-F238E27FC236}">
                <a16:creationId xmlns:a16="http://schemas.microsoft.com/office/drawing/2014/main" id="{20C09F6A-4482-75B9-1AE5-1F7C77472D28}"/>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846522" y="88718"/>
            <a:ext cx="2109850" cy="1582387"/>
          </a:xfrm>
          <a:prstGeom prst="roundRect">
            <a:avLst/>
          </a:prstGeom>
          <a:noFill/>
          <a:extLst>
            <a:ext uri="{909E8E84-426E-40DD-AFC4-6F175D3DCCD1}">
              <a14:hiddenFill xmlns:a14="http://schemas.microsoft.com/office/drawing/2010/main">
                <a:solidFill>
                  <a:srgbClr val="FFFFFF"/>
                </a:solidFill>
              </a14:hiddenFill>
            </a:ext>
          </a:extLst>
        </p:spPr>
      </p:pic>
      <p:pic>
        <p:nvPicPr>
          <p:cNvPr id="5" name="Graphic 4" descr="Excellent with solid fill">
            <a:extLst>
              <a:ext uri="{FF2B5EF4-FFF2-40B4-BE49-F238E27FC236}">
                <a16:creationId xmlns:a16="http://schemas.microsoft.com/office/drawing/2014/main" id="{D8FEA311-FBCB-899B-E274-86031D928355}"/>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243826" y="1570594"/>
            <a:ext cx="749373" cy="749373"/>
          </a:xfrm>
          <a:prstGeom prst="rect">
            <a:avLst/>
          </a:prstGeom>
        </p:spPr>
      </p:pic>
    </p:spTree>
    <p:extLst>
      <p:ext uri="{BB962C8B-B14F-4D97-AF65-F5344CB8AC3E}">
        <p14:creationId xmlns:p14="http://schemas.microsoft.com/office/powerpoint/2010/main" val="33327796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2B7B2D-5DA7-3D41-E497-35171C491ED1}"/>
            </a:ext>
          </a:extLst>
        </p:cNvPr>
        <p:cNvGrpSpPr/>
        <p:nvPr/>
      </p:nvGrpSpPr>
      <p:grpSpPr>
        <a:xfrm>
          <a:off x="0" y="0"/>
          <a:ext cx="0" cy="0"/>
          <a:chOff x="0" y="0"/>
          <a:chExt cx="0" cy="0"/>
        </a:xfrm>
      </p:grpSpPr>
      <p:sp>
        <p:nvSpPr>
          <p:cNvPr id="11" name="Flowchart: Alternate Process 10">
            <a:extLst>
              <a:ext uri="{FF2B5EF4-FFF2-40B4-BE49-F238E27FC236}">
                <a16:creationId xmlns:a16="http://schemas.microsoft.com/office/drawing/2014/main" id="{A32F1CF1-38A9-C35E-BA9B-9B149751E2AD}"/>
              </a:ext>
            </a:extLst>
          </p:cNvPr>
          <p:cNvSpPr/>
          <p:nvPr/>
        </p:nvSpPr>
        <p:spPr>
          <a:xfrm>
            <a:off x="1846674" y="3207840"/>
            <a:ext cx="9573801" cy="3145335"/>
          </a:xfrm>
          <a:prstGeom prst="flowChartAlternateProcess">
            <a:avLst/>
          </a:prstGeom>
          <a:solidFill>
            <a:schemeClr val="bg1"/>
          </a:solidFill>
          <a:ln w="28575">
            <a:solidFill>
              <a:srgbClr val="3FB5A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0" name="Graphic 9" descr="Signature with solid fill">
            <a:extLst>
              <a:ext uri="{FF2B5EF4-FFF2-40B4-BE49-F238E27FC236}">
                <a16:creationId xmlns:a16="http://schemas.microsoft.com/office/drawing/2014/main" id="{02DDDBE3-E58F-C82E-CE85-6527DBA0A83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0" y="236167"/>
            <a:ext cx="914400" cy="914400"/>
          </a:xfrm>
          <a:prstGeom prst="rect">
            <a:avLst/>
          </a:prstGeom>
        </p:spPr>
      </p:pic>
      <p:sp>
        <p:nvSpPr>
          <p:cNvPr id="9" name="Text Placeholder 5">
            <a:extLst>
              <a:ext uri="{FF2B5EF4-FFF2-40B4-BE49-F238E27FC236}">
                <a16:creationId xmlns:a16="http://schemas.microsoft.com/office/drawing/2014/main" id="{61F4AA31-45B6-9036-934C-546658CB14BB}"/>
              </a:ext>
            </a:extLst>
          </p:cNvPr>
          <p:cNvSpPr txBox="1">
            <a:spLocks/>
          </p:cNvSpPr>
          <p:nvPr/>
        </p:nvSpPr>
        <p:spPr>
          <a:xfrm>
            <a:off x="2402937" y="3555569"/>
            <a:ext cx="9108026" cy="128352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None/>
              <a:defRPr sz="2400" b="0" i="0" kern="1200" spc="0">
                <a:solidFill>
                  <a:srgbClr val="0C46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600"/>
              </a:spcAft>
            </a:pPr>
            <a:r>
              <a:rPr lang="en-US" b="1" dirty="0">
                <a:solidFill>
                  <a:srgbClr val="E96751"/>
                </a:solidFill>
              </a:rPr>
              <a:t>Objective</a:t>
            </a:r>
            <a:r>
              <a:rPr lang="en-US" sz="2200" b="1" dirty="0">
                <a:solidFill>
                  <a:srgbClr val="494949"/>
                </a:solidFill>
              </a:rPr>
              <a:t>: </a:t>
            </a:r>
            <a:r>
              <a:rPr lang="en-US" sz="2200" b="1" dirty="0">
                <a:solidFill>
                  <a:srgbClr val="494949"/>
                </a:solidFill>
                <a:hlinkClick r:id="rId5">
                  <a:extLst>
                    <a:ext uri="{A12FA001-AC4F-418D-AE19-62706E023703}">
                      <ahyp:hlinkClr xmlns:ahyp="http://schemas.microsoft.com/office/drawing/2018/hyperlinkcolor" val="tx"/>
                    </a:ext>
                  </a:extLst>
                </a:hlinkClick>
              </a:rPr>
              <a:t>Fondo </a:t>
            </a:r>
            <a:r>
              <a:rPr lang="en-US" sz="2200" b="1" dirty="0" err="1">
                <a:solidFill>
                  <a:srgbClr val="494949"/>
                </a:solidFill>
                <a:hlinkClick r:id="rId5">
                  <a:extLst>
                    <a:ext uri="{A12FA001-AC4F-418D-AE19-62706E023703}">
                      <ahyp:hlinkClr xmlns:ahyp="http://schemas.microsoft.com/office/drawing/2018/hyperlinkcolor" val="tx"/>
                    </a:ext>
                  </a:extLst>
                </a:hlinkClick>
              </a:rPr>
              <a:t>Rotativo</a:t>
            </a:r>
            <a:r>
              <a:rPr lang="en-US" sz="2200" b="1" dirty="0">
                <a:solidFill>
                  <a:srgbClr val="494949"/>
                </a:solidFill>
                <a:hlinkClick r:id="rId5">
                  <a:extLst>
                    <a:ext uri="{A12FA001-AC4F-418D-AE19-62706E023703}">
                      <ahyp:hlinkClr xmlns:ahyp="http://schemas.microsoft.com/office/drawing/2018/hyperlinkcolor" val="tx"/>
                    </a:ext>
                  </a:extLst>
                </a:hlinkClick>
              </a:rPr>
              <a:t> Turismo </a:t>
            </a:r>
            <a:r>
              <a:rPr lang="en-US" sz="2200" b="1" dirty="0">
                <a:solidFill>
                  <a:srgbClr val="494949"/>
                </a:solidFill>
              </a:rPr>
              <a:t>(FRI-TUR)</a:t>
            </a:r>
            <a:r>
              <a:rPr lang="en-US" sz="2200" dirty="0">
                <a:solidFill>
                  <a:srgbClr val="494949"/>
                </a:solidFill>
              </a:rPr>
              <a:t> is an Italian national fund managed and administered by the Ministry of Tourism (</a:t>
            </a:r>
            <a:r>
              <a:rPr lang="en-US" sz="2200" i="1" dirty="0" err="1">
                <a:solidFill>
                  <a:srgbClr val="494949"/>
                </a:solidFill>
              </a:rPr>
              <a:t>Ministero</a:t>
            </a:r>
            <a:r>
              <a:rPr lang="en-US" sz="2200" i="1" dirty="0">
                <a:solidFill>
                  <a:srgbClr val="494949"/>
                </a:solidFill>
              </a:rPr>
              <a:t> del Turismo</a:t>
            </a:r>
            <a:r>
              <a:rPr lang="en-US" sz="2200" dirty="0">
                <a:solidFill>
                  <a:srgbClr val="494949"/>
                </a:solidFill>
              </a:rPr>
              <a:t>) and Cassa </a:t>
            </a:r>
            <a:r>
              <a:rPr lang="en-US" sz="2200" dirty="0" err="1">
                <a:solidFill>
                  <a:srgbClr val="494949"/>
                </a:solidFill>
              </a:rPr>
              <a:t>Depositi</a:t>
            </a:r>
            <a:r>
              <a:rPr lang="en-US" sz="2200" dirty="0">
                <a:solidFill>
                  <a:srgbClr val="494949"/>
                </a:solidFill>
              </a:rPr>
              <a:t> e </a:t>
            </a:r>
            <a:r>
              <a:rPr lang="en-US" sz="2200" dirty="0" err="1">
                <a:solidFill>
                  <a:srgbClr val="494949"/>
                </a:solidFill>
              </a:rPr>
              <a:t>Prestiti</a:t>
            </a:r>
            <a:r>
              <a:rPr lang="en-US" sz="2200" dirty="0">
                <a:solidFill>
                  <a:srgbClr val="494949"/>
                </a:solidFill>
              </a:rPr>
              <a:t> (CDP). Fund significant investments (</a:t>
            </a:r>
            <a:r>
              <a:rPr lang="en-IE" sz="2200" dirty="0">
                <a:solidFill>
                  <a:srgbClr val="494949"/>
                </a:solidFill>
              </a:rPr>
              <a:t>€500,000 to €10 million with a </a:t>
            </a:r>
            <a:r>
              <a:rPr lang="en-US" sz="2200" dirty="0">
                <a:solidFill>
                  <a:srgbClr val="494949"/>
                </a:solidFill>
              </a:rPr>
              <a:t>mix of </a:t>
            </a:r>
            <a:r>
              <a:rPr lang="en-US" sz="2200" b="1" dirty="0">
                <a:solidFill>
                  <a:srgbClr val="494949"/>
                </a:solidFill>
              </a:rPr>
              <a:t>low-interest loans and up to 35% grant. </a:t>
            </a:r>
          </a:p>
          <a:p>
            <a:pPr marL="0" indent="0">
              <a:spcAft>
                <a:spcPts val="600"/>
              </a:spcAft>
            </a:pPr>
            <a:r>
              <a:rPr lang="en-US" sz="2200" dirty="0">
                <a:solidFill>
                  <a:srgbClr val="494949"/>
                </a:solidFill>
              </a:rPr>
              <a:t>Supports</a:t>
            </a:r>
            <a:r>
              <a:rPr lang="en-US" sz="2200" b="1" dirty="0">
                <a:solidFill>
                  <a:srgbClr val="494949"/>
                </a:solidFill>
              </a:rPr>
              <a:t> </a:t>
            </a:r>
            <a:r>
              <a:rPr lang="en-US" sz="2200" dirty="0">
                <a:solidFill>
                  <a:srgbClr val="494949"/>
                </a:solidFill>
              </a:rPr>
              <a:t>sustainable tourism and is dedicated to investing in the tourism sector, particularly in </a:t>
            </a:r>
            <a:r>
              <a:rPr lang="en-US" sz="2200" b="1" dirty="0" err="1">
                <a:solidFill>
                  <a:srgbClr val="494949"/>
                </a:solidFill>
              </a:rPr>
              <a:t>modernisation</a:t>
            </a:r>
            <a:r>
              <a:rPr lang="en-US" sz="2200" b="1" dirty="0">
                <a:solidFill>
                  <a:srgbClr val="494949"/>
                </a:solidFill>
              </a:rPr>
              <a:t>, energy efficiency, accessibility, and sustainability</a:t>
            </a:r>
            <a:r>
              <a:rPr lang="en-US" sz="2200" dirty="0">
                <a:solidFill>
                  <a:srgbClr val="494949"/>
                </a:solidFill>
              </a:rPr>
              <a:t>. </a:t>
            </a:r>
          </a:p>
        </p:txBody>
      </p:sp>
      <p:sp>
        <p:nvSpPr>
          <p:cNvPr id="33" name="Freeform 28">
            <a:extLst>
              <a:ext uri="{FF2B5EF4-FFF2-40B4-BE49-F238E27FC236}">
                <a16:creationId xmlns:a16="http://schemas.microsoft.com/office/drawing/2014/main" id="{64C8ECD6-C602-EB32-01D5-25C6E5314019}"/>
              </a:ext>
            </a:extLst>
          </p:cNvPr>
          <p:cNvSpPr/>
          <p:nvPr/>
        </p:nvSpPr>
        <p:spPr>
          <a:xfrm>
            <a:off x="-15513" y="109727"/>
            <a:ext cx="11730127" cy="1013606"/>
          </a:xfrm>
          <a:custGeom>
            <a:avLst/>
            <a:gdLst>
              <a:gd name="connsiteX0" fmla="*/ 0 w 4963395"/>
              <a:gd name="connsiteY0" fmla="*/ 0 h 875479"/>
              <a:gd name="connsiteX1" fmla="*/ 4489787 w 4963395"/>
              <a:gd name="connsiteY1" fmla="*/ 0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 name="connsiteX0" fmla="*/ 0 w 4963395"/>
              <a:gd name="connsiteY0" fmla="*/ 0 h 875479"/>
              <a:gd name="connsiteX1" fmla="*/ 4659938 w 4963395"/>
              <a:gd name="connsiteY1" fmla="*/ 4969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3395" h="875479">
                <a:moveTo>
                  <a:pt x="0" y="0"/>
                </a:moveTo>
                <a:lnTo>
                  <a:pt x="4659938" y="4969"/>
                </a:lnTo>
                <a:cubicBezTo>
                  <a:pt x="4920723" y="4969"/>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chemeClr val="accent2"/>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34" name="Text Placeholder 5">
            <a:extLst>
              <a:ext uri="{FF2B5EF4-FFF2-40B4-BE49-F238E27FC236}">
                <a16:creationId xmlns:a16="http://schemas.microsoft.com/office/drawing/2014/main" id="{D654FB82-4A2F-B032-92F4-EF23EE3C24C7}"/>
              </a:ext>
            </a:extLst>
          </p:cNvPr>
          <p:cNvSpPr txBox="1">
            <a:spLocks/>
          </p:cNvSpPr>
          <p:nvPr/>
        </p:nvSpPr>
        <p:spPr>
          <a:xfrm>
            <a:off x="1508015" y="263037"/>
            <a:ext cx="9361657" cy="720752"/>
          </a:xfrm>
          <a:prstGeom prst="rect">
            <a:avLst/>
          </a:prstGeom>
          <a:noFill/>
        </p:spPr>
        <p:txBody>
          <a:bodyPr anchor="ctr">
            <a:no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en-US" sz="3200" dirty="0"/>
              <a:t>Tourism Recovery &amp; Sustainability Incentives </a:t>
            </a:r>
          </a:p>
          <a:p>
            <a:pPr>
              <a:spcBef>
                <a:spcPts val="0"/>
              </a:spcBef>
            </a:pPr>
            <a:r>
              <a:rPr lang="en-US" sz="2800" dirty="0"/>
              <a:t>(PNRR/Ministry of Tourism)</a:t>
            </a:r>
            <a:endParaRPr lang="en-IE" sz="2800" dirty="0"/>
          </a:p>
        </p:txBody>
      </p:sp>
      <p:pic>
        <p:nvPicPr>
          <p:cNvPr id="32" name="Graphic 31" descr="Target with solid fill">
            <a:extLst>
              <a:ext uri="{FF2B5EF4-FFF2-40B4-BE49-F238E27FC236}">
                <a16:creationId xmlns:a16="http://schemas.microsoft.com/office/drawing/2014/main" id="{B95D1B40-0A7D-DD9B-F9FA-C867A78BD998}"/>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322328" y="1596308"/>
            <a:ext cx="633914" cy="633914"/>
          </a:xfrm>
          <a:prstGeom prst="rect">
            <a:avLst/>
          </a:prstGeom>
        </p:spPr>
      </p:pic>
      <p:grpSp>
        <p:nvGrpSpPr>
          <p:cNvPr id="5" name="Group 4">
            <a:extLst>
              <a:ext uri="{FF2B5EF4-FFF2-40B4-BE49-F238E27FC236}">
                <a16:creationId xmlns:a16="http://schemas.microsoft.com/office/drawing/2014/main" id="{81EA4D11-0140-EBE0-2F54-183195F6328E}"/>
              </a:ext>
            </a:extLst>
          </p:cNvPr>
          <p:cNvGrpSpPr/>
          <p:nvPr/>
        </p:nvGrpSpPr>
        <p:grpSpPr>
          <a:xfrm>
            <a:off x="274432" y="85433"/>
            <a:ext cx="1047896" cy="1049846"/>
            <a:chOff x="1016000" y="1137920"/>
            <a:chExt cx="1016000" cy="1016000"/>
          </a:xfrm>
        </p:grpSpPr>
        <p:sp>
          <p:nvSpPr>
            <p:cNvPr id="6" name="Oval 5">
              <a:extLst>
                <a:ext uri="{FF2B5EF4-FFF2-40B4-BE49-F238E27FC236}">
                  <a16:creationId xmlns:a16="http://schemas.microsoft.com/office/drawing/2014/main" id="{539F22DC-2E40-C73C-7C83-A11079BF637C}"/>
                </a:ext>
              </a:extLst>
            </p:cNvPr>
            <p:cNvSpPr/>
            <p:nvPr/>
          </p:nvSpPr>
          <p:spPr>
            <a:xfrm>
              <a:off x="1016000" y="1137920"/>
              <a:ext cx="1016000" cy="1016000"/>
            </a:xfrm>
            <a:prstGeom prst="ellipse">
              <a:avLst/>
            </a:prstGeom>
            <a:solidFill>
              <a:srgbClr val="E9675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2" name="TextBox 11">
              <a:extLst>
                <a:ext uri="{FF2B5EF4-FFF2-40B4-BE49-F238E27FC236}">
                  <a16:creationId xmlns:a16="http://schemas.microsoft.com/office/drawing/2014/main" id="{F7D3AD9C-629B-A357-3EA9-D4E3FB915366}"/>
                </a:ext>
              </a:extLst>
            </p:cNvPr>
            <p:cNvSpPr txBox="1"/>
            <p:nvPr/>
          </p:nvSpPr>
          <p:spPr>
            <a:xfrm>
              <a:off x="1028700" y="1187689"/>
              <a:ext cx="971551" cy="833991"/>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2700" algn="ctr"/>
              <a:r>
                <a:rPr lang="en-US" sz="5000" b="1" dirty="0">
                  <a:solidFill>
                    <a:schemeClr val="bg1"/>
                  </a:solidFill>
                </a:rPr>
                <a:t>3</a:t>
              </a:r>
            </a:p>
          </p:txBody>
        </p:sp>
      </p:grpSp>
      <p:sp>
        <p:nvSpPr>
          <p:cNvPr id="2" name="Flowchart: Alternate Process 1">
            <a:extLst>
              <a:ext uri="{FF2B5EF4-FFF2-40B4-BE49-F238E27FC236}">
                <a16:creationId xmlns:a16="http://schemas.microsoft.com/office/drawing/2014/main" id="{3C6FC388-F714-6AEB-91B3-E3DEC0359CC8}"/>
              </a:ext>
            </a:extLst>
          </p:cNvPr>
          <p:cNvSpPr/>
          <p:nvPr/>
        </p:nvSpPr>
        <p:spPr>
          <a:xfrm>
            <a:off x="1005292" y="1366722"/>
            <a:ext cx="10131080" cy="1617635"/>
          </a:xfrm>
          <a:prstGeom prst="flowChartAlternateProcess">
            <a:avLst/>
          </a:prstGeom>
          <a:solidFill>
            <a:srgbClr val="0D9390"/>
          </a:solidFill>
          <a:ln>
            <a:solidFill>
              <a:srgbClr val="3FB5A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solidFill>
            </a:endParaRPr>
          </a:p>
        </p:txBody>
      </p:sp>
      <p:sp>
        <p:nvSpPr>
          <p:cNvPr id="3" name="Text Placeholder 5">
            <a:extLst>
              <a:ext uri="{FF2B5EF4-FFF2-40B4-BE49-F238E27FC236}">
                <a16:creationId xmlns:a16="http://schemas.microsoft.com/office/drawing/2014/main" id="{893A137F-236C-6E02-1CE7-CF2F1C11EB0B}"/>
              </a:ext>
            </a:extLst>
          </p:cNvPr>
          <p:cNvSpPr txBox="1">
            <a:spLocks/>
          </p:cNvSpPr>
          <p:nvPr/>
        </p:nvSpPr>
        <p:spPr>
          <a:xfrm>
            <a:off x="1481530" y="1490573"/>
            <a:ext cx="9388142" cy="1306157"/>
          </a:xfrm>
          <a:prstGeom prst="rect">
            <a:avLst/>
          </a:prstGeom>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600"/>
              </a:spcAft>
              <a:buNone/>
            </a:pPr>
            <a:r>
              <a:rPr lang="en-US" sz="2400" b="1" dirty="0">
                <a:solidFill>
                  <a:schemeClr val="bg1"/>
                </a:solidFill>
              </a:rPr>
              <a:t>Tourism Recovery &amp; Sustainability Incentives (PNRR/Ministry of Tourism and others) </a:t>
            </a:r>
            <a:r>
              <a:rPr lang="en-US" sz="2400" dirty="0">
                <a:solidFill>
                  <a:schemeClr val="bg1"/>
                </a:solidFill>
              </a:rPr>
              <a:t>Part of Italy’s EU Recovery Fund plan (PNRR). It uses these EU Recovery funds for tourism, such as tourism upgrading and green innovation, especially in rural areas.</a:t>
            </a:r>
          </a:p>
        </p:txBody>
      </p:sp>
      <p:pic>
        <p:nvPicPr>
          <p:cNvPr id="13" name="Graphic 12" descr="Target with solid fill">
            <a:extLst>
              <a:ext uri="{FF2B5EF4-FFF2-40B4-BE49-F238E27FC236}">
                <a16:creationId xmlns:a16="http://schemas.microsoft.com/office/drawing/2014/main" id="{94576A22-BAA9-E9D6-947B-9DC7B571EFF8}"/>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878928" y="3446531"/>
            <a:ext cx="633914" cy="633914"/>
          </a:xfrm>
          <a:prstGeom prst="rect">
            <a:avLst/>
          </a:prstGeom>
        </p:spPr>
      </p:pic>
      <p:cxnSp>
        <p:nvCxnSpPr>
          <p:cNvPr id="17" name="Connector: Elbow 16">
            <a:extLst>
              <a:ext uri="{FF2B5EF4-FFF2-40B4-BE49-F238E27FC236}">
                <a16:creationId xmlns:a16="http://schemas.microsoft.com/office/drawing/2014/main" id="{382A65EA-85BC-4719-DD16-A1D99F443158}"/>
              </a:ext>
            </a:extLst>
          </p:cNvPr>
          <p:cNvCxnSpPr>
            <a:cxnSpLocks/>
          </p:cNvCxnSpPr>
          <p:nvPr/>
        </p:nvCxnSpPr>
        <p:spPr>
          <a:xfrm rot="10800000" flipH="1" flipV="1">
            <a:off x="1016452" y="2382780"/>
            <a:ext cx="640368" cy="2376764"/>
          </a:xfrm>
          <a:prstGeom prst="bentConnector3">
            <a:avLst>
              <a:gd name="adj1" fmla="val -35698"/>
            </a:avLst>
          </a:prstGeom>
          <a:ln w="28575">
            <a:solidFill>
              <a:srgbClr val="3FB5A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372273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330EAF-7B1A-3EC0-4540-468CABAF386F}"/>
            </a:ext>
          </a:extLst>
        </p:cNvPr>
        <p:cNvGrpSpPr/>
        <p:nvPr/>
      </p:nvGrpSpPr>
      <p:grpSpPr>
        <a:xfrm>
          <a:off x="0" y="0"/>
          <a:ext cx="0" cy="0"/>
          <a:chOff x="0" y="0"/>
          <a:chExt cx="0" cy="0"/>
        </a:xfrm>
      </p:grpSpPr>
      <p:pic>
        <p:nvPicPr>
          <p:cNvPr id="10" name="Graphic 9" descr="Signature with solid fill">
            <a:extLst>
              <a:ext uri="{FF2B5EF4-FFF2-40B4-BE49-F238E27FC236}">
                <a16:creationId xmlns:a16="http://schemas.microsoft.com/office/drawing/2014/main" id="{98CB6EB9-444F-8331-2679-F2818ACE9E8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0" y="236167"/>
            <a:ext cx="914400" cy="914400"/>
          </a:xfrm>
          <a:prstGeom prst="rect">
            <a:avLst/>
          </a:prstGeom>
        </p:spPr>
      </p:pic>
      <p:sp>
        <p:nvSpPr>
          <p:cNvPr id="9" name="Text Placeholder 5">
            <a:extLst>
              <a:ext uri="{FF2B5EF4-FFF2-40B4-BE49-F238E27FC236}">
                <a16:creationId xmlns:a16="http://schemas.microsoft.com/office/drawing/2014/main" id="{2EA71E6F-4FA3-BC4F-BC1F-7D46B75AE42A}"/>
              </a:ext>
            </a:extLst>
          </p:cNvPr>
          <p:cNvSpPr txBox="1">
            <a:spLocks/>
          </p:cNvSpPr>
          <p:nvPr/>
        </p:nvSpPr>
        <p:spPr>
          <a:xfrm>
            <a:off x="1741690" y="1603139"/>
            <a:ext cx="8804812" cy="128352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None/>
              <a:defRPr sz="2400" b="0" i="0" kern="1200" spc="0">
                <a:solidFill>
                  <a:srgbClr val="0C46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600"/>
              </a:spcAft>
            </a:pPr>
            <a:endParaRPr lang="en-US" sz="2200" dirty="0">
              <a:solidFill>
                <a:srgbClr val="494949"/>
              </a:solidFill>
            </a:endParaRPr>
          </a:p>
        </p:txBody>
      </p:sp>
      <p:sp>
        <p:nvSpPr>
          <p:cNvPr id="33" name="Freeform 28">
            <a:extLst>
              <a:ext uri="{FF2B5EF4-FFF2-40B4-BE49-F238E27FC236}">
                <a16:creationId xmlns:a16="http://schemas.microsoft.com/office/drawing/2014/main" id="{ACD2A3FA-A0F4-51EB-2A59-993669C62EED}"/>
              </a:ext>
            </a:extLst>
          </p:cNvPr>
          <p:cNvSpPr/>
          <p:nvPr/>
        </p:nvSpPr>
        <p:spPr>
          <a:xfrm>
            <a:off x="-15513" y="109727"/>
            <a:ext cx="11730127" cy="1013606"/>
          </a:xfrm>
          <a:custGeom>
            <a:avLst/>
            <a:gdLst>
              <a:gd name="connsiteX0" fmla="*/ 0 w 4963395"/>
              <a:gd name="connsiteY0" fmla="*/ 0 h 875479"/>
              <a:gd name="connsiteX1" fmla="*/ 4489787 w 4963395"/>
              <a:gd name="connsiteY1" fmla="*/ 0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 name="connsiteX0" fmla="*/ 0 w 4963395"/>
              <a:gd name="connsiteY0" fmla="*/ 0 h 875479"/>
              <a:gd name="connsiteX1" fmla="*/ 4659938 w 4963395"/>
              <a:gd name="connsiteY1" fmla="*/ 4969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3395" h="875479">
                <a:moveTo>
                  <a:pt x="0" y="0"/>
                </a:moveTo>
                <a:lnTo>
                  <a:pt x="4659938" y="4969"/>
                </a:lnTo>
                <a:cubicBezTo>
                  <a:pt x="4920723" y="4969"/>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chemeClr val="accent2"/>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34" name="Text Placeholder 5">
            <a:extLst>
              <a:ext uri="{FF2B5EF4-FFF2-40B4-BE49-F238E27FC236}">
                <a16:creationId xmlns:a16="http://schemas.microsoft.com/office/drawing/2014/main" id="{68685F88-0978-AAA8-1716-F18C273DFA50}"/>
              </a:ext>
            </a:extLst>
          </p:cNvPr>
          <p:cNvSpPr txBox="1">
            <a:spLocks/>
          </p:cNvSpPr>
          <p:nvPr/>
        </p:nvSpPr>
        <p:spPr>
          <a:xfrm>
            <a:off x="412257" y="277161"/>
            <a:ext cx="9361657" cy="720752"/>
          </a:xfrm>
          <a:prstGeom prst="rect">
            <a:avLst/>
          </a:prstGeom>
          <a:noFill/>
        </p:spPr>
        <p:txBody>
          <a:bodyPr anchor="ctr">
            <a:no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en-US" sz="3200" dirty="0"/>
              <a:t>Tourism Recovery &amp; Sustainability Incentives </a:t>
            </a:r>
          </a:p>
          <a:p>
            <a:pPr>
              <a:spcBef>
                <a:spcPts val="0"/>
              </a:spcBef>
            </a:pPr>
            <a:r>
              <a:rPr lang="en-US" sz="2800" dirty="0"/>
              <a:t>(PNRR/Ministry of Tourism)</a:t>
            </a:r>
            <a:endParaRPr lang="en-IE" sz="2800" dirty="0"/>
          </a:p>
        </p:txBody>
      </p:sp>
      <p:sp>
        <p:nvSpPr>
          <p:cNvPr id="4" name="Flowchart: Alternate Process 3">
            <a:extLst>
              <a:ext uri="{FF2B5EF4-FFF2-40B4-BE49-F238E27FC236}">
                <a16:creationId xmlns:a16="http://schemas.microsoft.com/office/drawing/2014/main" id="{E4C21E07-D60B-B90C-E935-34C7294EACDC}"/>
              </a:ext>
            </a:extLst>
          </p:cNvPr>
          <p:cNvSpPr/>
          <p:nvPr/>
        </p:nvSpPr>
        <p:spPr>
          <a:xfrm>
            <a:off x="1357195" y="1593244"/>
            <a:ext cx="9027456" cy="3748524"/>
          </a:xfrm>
          <a:prstGeom prst="flowChartAlternateProcess">
            <a:avLst/>
          </a:prstGeom>
          <a:solidFill>
            <a:schemeClr val="bg1"/>
          </a:solidFill>
          <a:ln w="28575">
            <a:solidFill>
              <a:srgbClr val="3FB5A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Text Placeholder 5">
            <a:extLst>
              <a:ext uri="{FF2B5EF4-FFF2-40B4-BE49-F238E27FC236}">
                <a16:creationId xmlns:a16="http://schemas.microsoft.com/office/drawing/2014/main" id="{72A06C83-2F83-6336-9F5A-00F28E4DE55C}"/>
              </a:ext>
            </a:extLst>
          </p:cNvPr>
          <p:cNvSpPr txBox="1">
            <a:spLocks/>
          </p:cNvSpPr>
          <p:nvPr/>
        </p:nvSpPr>
        <p:spPr>
          <a:xfrm>
            <a:off x="2015217" y="1752200"/>
            <a:ext cx="8053462" cy="128352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None/>
              <a:defRPr sz="2400" b="0" i="0" kern="1200" spc="0">
                <a:solidFill>
                  <a:srgbClr val="0C46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600"/>
              </a:spcAft>
            </a:pPr>
            <a:r>
              <a:rPr lang="en-US" b="1" dirty="0">
                <a:solidFill>
                  <a:srgbClr val="E96751"/>
                </a:solidFill>
              </a:rPr>
              <a:t>Objective</a:t>
            </a:r>
            <a:r>
              <a:rPr lang="en-US" sz="2200" b="1" dirty="0">
                <a:solidFill>
                  <a:srgbClr val="494949"/>
                </a:solidFill>
              </a:rPr>
              <a:t>: </a:t>
            </a:r>
            <a:r>
              <a:rPr lang="en-US" sz="2200" dirty="0">
                <a:solidFill>
                  <a:srgbClr val="494949"/>
                </a:solidFill>
              </a:rPr>
              <a:t>It provides loans and grants to facilitate access to credit for tourism SMEs with a </a:t>
            </a:r>
            <a:r>
              <a:rPr lang="en-US" sz="2200" b="1" dirty="0">
                <a:solidFill>
                  <a:srgbClr val="494949"/>
                </a:solidFill>
              </a:rPr>
              <a:t>50% reserve for green investments</a:t>
            </a:r>
            <a:r>
              <a:rPr lang="en-US" sz="2200" dirty="0">
                <a:solidFill>
                  <a:srgbClr val="494949"/>
                </a:solidFill>
              </a:rPr>
              <a:t>. </a:t>
            </a:r>
            <a:r>
              <a:rPr lang="en-US" sz="2200" b="1" dirty="0">
                <a:solidFill>
                  <a:srgbClr val="494949"/>
                </a:solidFill>
              </a:rPr>
              <a:t>Ideal for: </a:t>
            </a:r>
          </a:p>
          <a:p>
            <a:pPr marL="342900" indent="-342900">
              <a:spcBef>
                <a:spcPts val="0"/>
              </a:spcBef>
              <a:spcAft>
                <a:spcPts val="600"/>
              </a:spcAft>
              <a:buFont typeface="Wingdings" panose="05000000000000000000" pitchFamily="2" charset="2"/>
              <a:buChar char="Ø"/>
            </a:pPr>
            <a:r>
              <a:rPr lang="en-US" sz="2200" b="1" dirty="0">
                <a:solidFill>
                  <a:srgbClr val="494949"/>
                </a:solidFill>
              </a:rPr>
              <a:t>Eco-retreats and off-grid glamping </a:t>
            </a:r>
            <a:r>
              <a:rPr lang="en-US" sz="2200" dirty="0">
                <a:solidFill>
                  <a:srgbClr val="494949"/>
                </a:solidFill>
              </a:rPr>
              <a:t>upgrading to renewable energy</a:t>
            </a:r>
          </a:p>
          <a:p>
            <a:pPr marL="342900" indent="-342900">
              <a:spcBef>
                <a:spcPts val="0"/>
              </a:spcBef>
              <a:spcAft>
                <a:spcPts val="600"/>
              </a:spcAft>
              <a:buFont typeface="Wingdings" panose="05000000000000000000" pitchFamily="2" charset="2"/>
              <a:buChar char="Ø"/>
            </a:pPr>
            <a:r>
              <a:rPr lang="en-US" sz="2200" b="1" dirty="0">
                <a:solidFill>
                  <a:srgbClr val="494949"/>
                </a:solidFill>
              </a:rPr>
              <a:t>Heritage buildings turned boutique stays</a:t>
            </a:r>
            <a:r>
              <a:rPr lang="en-US" sz="2200" dirty="0">
                <a:solidFill>
                  <a:srgbClr val="494949"/>
                </a:solidFill>
              </a:rPr>
              <a:t>, improving energy performance, and restoration of heritage properties </a:t>
            </a:r>
          </a:p>
          <a:p>
            <a:pPr marL="342900" indent="-342900">
              <a:spcBef>
                <a:spcPts val="0"/>
              </a:spcBef>
              <a:spcAft>
                <a:spcPts val="600"/>
              </a:spcAft>
              <a:buFont typeface="Wingdings" panose="05000000000000000000" pitchFamily="2" charset="2"/>
              <a:buChar char="Ø"/>
            </a:pPr>
            <a:r>
              <a:rPr lang="en-US" sz="2200" b="1" dirty="0">
                <a:solidFill>
                  <a:srgbClr val="494949"/>
                </a:solidFill>
              </a:rPr>
              <a:t>Nature-based accommodations </a:t>
            </a:r>
            <a:r>
              <a:rPr lang="en-US" sz="2200" dirty="0">
                <a:solidFill>
                  <a:srgbClr val="494949"/>
                </a:solidFill>
              </a:rPr>
              <a:t>expanding to meet accessibility and green building standards</a:t>
            </a:r>
          </a:p>
          <a:p>
            <a:pPr marL="342900" indent="-342900">
              <a:spcBef>
                <a:spcPts val="0"/>
              </a:spcBef>
              <a:spcAft>
                <a:spcPts val="600"/>
              </a:spcAft>
              <a:buFont typeface="Wingdings" panose="05000000000000000000" pitchFamily="2" charset="2"/>
              <a:buChar char="Ø"/>
            </a:pPr>
            <a:r>
              <a:rPr lang="en-US" sz="2200" dirty="0">
                <a:solidFill>
                  <a:srgbClr val="494949"/>
                </a:solidFill>
              </a:rPr>
              <a:t>Projects involving adaptive reuse of abandoned rural sites</a:t>
            </a:r>
          </a:p>
        </p:txBody>
      </p:sp>
      <p:pic>
        <p:nvPicPr>
          <p:cNvPr id="8" name="Graphic 7" descr="Target with solid fill">
            <a:extLst>
              <a:ext uri="{FF2B5EF4-FFF2-40B4-BE49-F238E27FC236}">
                <a16:creationId xmlns:a16="http://schemas.microsoft.com/office/drawing/2014/main" id="{602DE1D7-F2AA-CEEF-2571-82D122B0C78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424733" y="1796073"/>
            <a:ext cx="633914" cy="633914"/>
          </a:xfrm>
          <a:prstGeom prst="rect">
            <a:avLst/>
          </a:prstGeom>
        </p:spPr>
      </p:pic>
      <p:pic>
        <p:nvPicPr>
          <p:cNvPr id="13" name="Picture 12">
            <a:extLst>
              <a:ext uri="{FF2B5EF4-FFF2-40B4-BE49-F238E27FC236}">
                <a16:creationId xmlns:a16="http://schemas.microsoft.com/office/drawing/2014/main" id="{3A208561-4948-E6E6-A64E-7E7392C9EA5C}"/>
              </a:ext>
            </a:extLst>
          </p:cNvPr>
          <p:cNvPicPr>
            <a:picLocks noChangeAspect="1"/>
          </p:cNvPicPr>
          <p:nvPr/>
        </p:nvPicPr>
        <p:blipFill>
          <a:blip r:embed="rId7"/>
          <a:stretch>
            <a:fillRect/>
          </a:stretch>
        </p:blipFill>
        <p:spPr>
          <a:xfrm>
            <a:off x="1508015" y="5621665"/>
            <a:ext cx="850589" cy="846711"/>
          </a:xfrm>
          <a:prstGeom prst="rect">
            <a:avLst/>
          </a:prstGeom>
        </p:spPr>
      </p:pic>
      <p:sp>
        <p:nvSpPr>
          <p:cNvPr id="14" name="TextBox 13">
            <a:extLst>
              <a:ext uri="{FF2B5EF4-FFF2-40B4-BE49-F238E27FC236}">
                <a16:creationId xmlns:a16="http://schemas.microsoft.com/office/drawing/2014/main" id="{3D6D2380-F376-9F62-15C5-52DED7BE362B}"/>
              </a:ext>
            </a:extLst>
          </p:cNvPr>
          <p:cNvSpPr txBox="1"/>
          <p:nvPr/>
        </p:nvSpPr>
        <p:spPr>
          <a:xfrm>
            <a:off x="2415048" y="5387552"/>
            <a:ext cx="8017863" cy="1631216"/>
          </a:xfrm>
          <a:prstGeom prst="rect">
            <a:avLst/>
          </a:prstGeom>
          <a:noFill/>
        </p:spPr>
        <p:txBody>
          <a:bodyPr wrap="square">
            <a:spAutoFit/>
          </a:bodyPr>
          <a:lstStyle/>
          <a:p>
            <a:r>
              <a:rPr lang="en-US" b="1" i="1" dirty="0">
                <a:solidFill>
                  <a:srgbClr val="494949"/>
                </a:solidFill>
              </a:rPr>
              <a:t>Recommended Reading</a:t>
            </a:r>
          </a:p>
          <a:p>
            <a:pPr>
              <a:spcAft>
                <a:spcPts val="600"/>
              </a:spcAft>
            </a:pPr>
            <a:r>
              <a:rPr lang="en-US" dirty="0">
                <a:solidFill>
                  <a:srgbClr val="494949"/>
                </a:solidFill>
              </a:rPr>
              <a:t>Applications are made through the </a:t>
            </a:r>
            <a:r>
              <a:rPr lang="en-US" b="1" dirty="0">
                <a:solidFill>
                  <a:srgbClr val="494949"/>
                </a:solidFill>
              </a:rPr>
              <a:t>CDP platform</a:t>
            </a:r>
            <a:r>
              <a:rPr lang="en-US" dirty="0">
                <a:solidFill>
                  <a:srgbClr val="494949"/>
                </a:solidFill>
              </a:rPr>
              <a:t>: </a:t>
            </a:r>
            <a:r>
              <a:rPr lang="en-US" dirty="0">
                <a:solidFill>
                  <a:srgbClr val="494949"/>
                </a:solidFill>
                <a:hlinkClick r:id="rId8">
                  <a:extLst>
                    <a:ext uri="{A12FA001-AC4F-418D-AE19-62706E023703}">
                      <ahyp:hlinkClr xmlns:ahyp="http://schemas.microsoft.com/office/drawing/2018/hyperlinkcolor" val="tx"/>
                    </a:ext>
                  </a:extLst>
                </a:hlinkClick>
              </a:rPr>
              <a:t>https://www.cdp.it</a:t>
            </a:r>
            <a:endParaRPr lang="en-US" dirty="0">
              <a:solidFill>
                <a:srgbClr val="494949"/>
              </a:solidFill>
            </a:endParaRPr>
          </a:p>
          <a:p>
            <a:pPr>
              <a:spcAft>
                <a:spcPts val="600"/>
              </a:spcAft>
            </a:pPr>
            <a:r>
              <a:rPr lang="en-US" dirty="0">
                <a:solidFill>
                  <a:srgbClr val="00B0F0"/>
                </a:solidFill>
                <a:hlinkClick r:id="rId9">
                  <a:extLst>
                    <a:ext uri="{A12FA001-AC4F-418D-AE19-62706E023703}">
                      <ahyp:hlinkClr xmlns:ahyp="http://schemas.microsoft.com/office/drawing/2018/hyperlinkcolor" val="tx"/>
                    </a:ext>
                  </a:extLst>
                </a:hlinkClick>
              </a:rPr>
              <a:t>M1C3 Investment 4.2.5: Revolving Fund for Enterprises (FRI) to support businesses and development investments</a:t>
            </a:r>
            <a:endParaRPr lang="en-US" dirty="0">
              <a:solidFill>
                <a:srgbClr val="00B0F0"/>
              </a:solidFill>
            </a:endParaRPr>
          </a:p>
          <a:p>
            <a:pPr>
              <a:spcAft>
                <a:spcPts val="600"/>
              </a:spcAft>
            </a:pPr>
            <a:endParaRPr lang="en-US" i="0" dirty="0">
              <a:solidFill>
                <a:srgbClr val="494949"/>
              </a:solidFill>
              <a:effectLst/>
            </a:endParaRPr>
          </a:p>
        </p:txBody>
      </p:sp>
      <p:pic>
        <p:nvPicPr>
          <p:cNvPr id="15" name="Picture 2" descr="a woman standing in front of a tent at Nordisk Village Puglia in Manduria">
            <a:extLst>
              <a:ext uri="{FF2B5EF4-FFF2-40B4-BE49-F238E27FC236}">
                <a16:creationId xmlns:a16="http://schemas.microsoft.com/office/drawing/2014/main" id="{A3AF0852-2E80-7F43-3E81-512474C186B3}"/>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828975" y="109727"/>
            <a:ext cx="3207872" cy="1804428"/>
          </a:xfrm>
          <a:prstGeom prst="ellipse">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13494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B84C5C-AD8E-BC1B-C503-389631BD8BF7}"/>
            </a:ext>
          </a:extLst>
        </p:cNvPr>
        <p:cNvGrpSpPr/>
        <p:nvPr/>
      </p:nvGrpSpPr>
      <p:grpSpPr>
        <a:xfrm>
          <a:off x="0" y="0"/>
          <a:ext cx="0" cy="0"/>
          <a:chOff x="0" y="0"/>
          <a:chExt cx="0" cy="0"/>
        </a:xfrm>
      </p:grpSpPr>
      <p:sp>
        <p:nvSpPr>
          <p:cNvPr id="9" name="Text Placeholder 5">
            <a:extLst>
              <a:ext uri="{FF2B5EF4-FFF2-40B4-BE49-F238E27FC236}">
                <a16:creationId xmlns:a16="http://schemas.microsoft.com/office/drawing/2014/main" id="{ADC623C5-90F9-4356-3ADA-52E1E765ECDF}"/>
              </a:ext>
            </a:extLst>
          </p:cNvPr>
          <p:cNvSpPr txBox="1">
            <a:spLocks/>
          </p:cNvSpPr>
          <p:nvPr/>
        </p:nvSpPr>
        <p:spPr>
          <a:xfrm>
            <a:off x="2226711" y="521148"/>
            <a:ext cx="8804812" cy="128352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None/>
              <a:defRPr sz="2400" b="0" i="0" kern="1200" spc="0">
                <a:solidFill>
                  <a:srgbClr val="0C46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600"/>
              </a:spcAft>
            </a:pPr>
            <a:endParaRPr lang="en-US" sz="2200" dirty="0">
              <a:solidFill>
                <a:srgbClr val="494949"/>
              </a:solidFill>
            </a:endParaRPr>
          </a:p>
        </p:txBody>
      </p:sp>
      <p:sp>
        <p:nvSpPr>
          <p:cNvPr id="4" name="Flowchart: Alternate Process 3">
            <a:extLst>
              <a:ext uri="{FF2B5EF4-FFF2-40B4-BE49-F238E27FC236}">
                <a16:creationId xmlns:a16="http://schemas.microsoft.com/office/drawing/2014/main" id="{4918E0D6-CF65-370C-E552-9F19DF6C22B8}"/>
              </a:ext>
            </a:extLst>
          </p:cNvPr>
          <p:cNvSpPr/>
          <p:nvPr/>
        </p:nvSpPr>
        <p:spPr>
          <a:xfrm>
            <a:off x="733426" y="109726"/>
            <a:ext cx="11049000" cy="6567299"/>
          </a:xfrm>
          <a:prstGeom prst="flowChartAlternateProcess">
            <a:avLst/>
          </a:prstGeom>
          <a:solidFill>
            <a:schemeClr val="bg1"/>
          </a:solidFill>
          <a:ln w="28575">
            <a:solidFill>
              <a:srgbClr val="3FB5A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Text Placeholder 5">
            <a:extLst>
              <a:ext uri="{FF2B5EF4-FFF2-40B4-BE49-F238E27FC236}">
                <a16:creationId xmlns:a16="http://schemas.microsoft.com/office/drawing/2014/main" id="{FBA212C5-FE4A-BCF9-F9CC-648430B51769}"/>
              </a:ext>
            </a:extLst>
          </p:cNvPr>
          <p:cNvSpPr txBox="1">
            <a:spLocks/>
          </p:cNvSpPr>
          <p:nvPr/>
        </p:nvSpPr>
        <p:spPr>
          <a:xfrm>
            <a:off x="2009775" y="303506"/>
            <a:ext cx="9573979" cy="128352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None/>
              <a:defRPr sz="2400" b="0" i="0" kern="1200" spc="0">
                <a:solidFill>
                  <a:srgbClr val="0C46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600"/>
              </a:spcAft>
            </a:pPr>
            <a:r>
              <a:rPr lang="en-US" b="1" dirty="0">
                <a:solidFill>
                  <a:srgbClr val="E96751"/>
                </a:solidFill>
              </a:rPr>
              <a:t>Funding For</a:t>
            </a:r>
            <a:r>
              <a:rPr lang="en-US" sz="2200" b="1" dirty="0">
                <a:solidFill>
                  <a:srgbClr val="494949"/>
                </a:solidFill>
              </a:rPr>
              <a:t>: </a:t>
            </a:r>
          </a:p>
          <a:p>
            <a:pPr marL="342900" indent="-342900">
              <a:spcBef>
                <a:spcPts val="0"/>
              </a:spcBef>
              <a:spcAft>
                <a:spcPts val="600"/>
              </a:spcAft>
              <a:buFont typeface="Wingdings" panose="05000000000000000000" pitchFamily="2" charset="2"/>
              <a:buChar char="v"/>
            </a:pPr>
            <a:r>
              <a:rPr lang="en-US" sz="2200" b="1" dirty="0">
                <a:solidFill>
                  <a:srgbClr val="494949"/>
                </a:solidFill>
              </a:rPr>
              <a:t>Green upgrades to tourist facilities </a:t>
            </a:r>
            <a:r>
              <a:rPr lang="en-US" sz="2200" dirty="0">
                <a:solidFill>
                  <a:srgbClr val="494949"/>
                </a:solidFill>
              </a:rPr>
              <a:t>(e.g., Solar panels, heat pumps, insulation)</a:t>
            </a:r>
          </a:p>
          <a:p>
            <a:pPr marL="342900" indent="-342900">
              <a:spcBef>
                <a:spcPts val="0"/>
              </a:spcBef>
              <a:spcAft>
                <a:spcPts val="600"/>
              </a:spcAft>
              <a:buFont typeface="Wingdings" panose="05000000000000000000" pitchFamily="2" charset="2"/>
              <a:buChar char="v"/>
            </a:pPr>
            <a:r>
              <a:rPr lang="en-US" sz="2200" b="1" dirty="0">
                <a:solidFill>
                  <a:srgbClr val="494949"/>
                </a:solidFill>
              </a:rPr>
              <a:t>Digital innovation </a:t>
            </a:r>
            <a:r>
              <a:rPr lang="en-US" sz="2200" dirty="0">
                <a:solidFill>
                  <a:srgbClr val="494949"/>
                </a:solidFill>
              </a:rPr>
              <a:t>(e.g., </a:t>
            </a:r>
            <a:r>
              <a:rPr lang="en-IE" sz="2200" dirty="0">
                <a:solidFill>
                  <a:srgbClr val="494949"/>
                </a:solidFill>
              </a:rPr>
              <a:t>Smart access, e-booking systems)</a:t>
            </a:r>
            <a:endParaRPr lang="en-US" sz="2200" b="1" dirty="0">
              <a:solidFill>
                <a:srgbClr val="494949"/>
              </a:solidFill>
            </a:endParaRPr>
          </a:p>
          <a:p>
            <a:pPr marL="342900" indent="-342900">
              <a:spcBef>
                <a:spcPts val="0"/>
              </a:spcBef>
              <a:spcAft>
                <a:spcPts val="600"/>
              </a:spcAft>
              <a:buFont typeface="Wingdings" panose="05000000000000000000" pitchFamily="2" charset="2"/>
              <a:buChar char="v"/>
            </a:pPr>
            <a:r>
              <a:rPr lang="en-IE" sz="2200" b="1" dirty="0">
                <a:solidFill>
                  <a:srgbClr val="494949"/>
                </a:solidFill>
              </a:rPr>
              <a:t>Green transition </a:t>
            </a:r>
            <a:r>
              <a:rPr lang="en-IE" sz="2200" dirty="0">
                <a:solidFill>
                  <a:srgbClr val="494949"/>
                </a:solidFill>
              </a:rPr>
              <a:t>(e.g., Sustainable materials, water recycling)</a:t>
            </a:r>
          </a:p>
          <a:p>
            <a:pPr marL="342900" indent="-342900">
              <a:spcBef>
                <a:spcPts val="0"/>
              </a:spcBef>
              <a:spcAft>
                <a:spcPts val="600"/>
              </a:spcAft>
              <a:buFont typeface="Wingdings" panose="05000000000000000000" pitchFamily="2" charset="2"/>
              <a:buChar char="v"/>
            </a:pPr>
            <a:r>
              <a:rPr lang="en-IE" sz="2200" b="1" dirty="0">
                <a:solidFill>
                  <a:srgbClr val="494949"/>
                </a:solidFill>
              </a:rPr>
              <a:t>Structural work </a:t>
            </a:r>
            <a:r>
              <a:rPr lang="en-IE" sz="2200" dirty="0">
                <a:solidFill>
                  <a:srgbClr val="494949"/>
                </a:solidFill>
              </a:rPr>
              <a:t>(e.g., Renovation, restoration, seismic upgrades)</a:t>
            </a:r>
          </a:p>
          <a:p>
            <a:pPr marL="342900" indent="-342900">
              <a:spcBef>
                <a:spcPts val="0"/>
              </a:spcBef>
              <a:spcAft>
                <a:spcPts val="600"/>
              </a:spcAft>
              <a:buFont typeface="Wingdings" panose="05000000000000000000" pitchFamily="2" charset="2"/>
              <a:buChar char="v"/>
            </a:pPr>
            <a:r>
              <a:rPr lang="en-IE" sz="2200" b="1" dirty="0">
                <a:solidFill>
                  <a:srgbClr val="494949"/>
                </a:solidFill>
              </a:rPr>
              <a:t>Accessibility </a:t>
            </a:r>
            <a:r>
              <a:rPr lang="en-IE" sz="2200" dirty="0">
                <a:solidFill>
                  <a:srgbClr val="494949"/>
                </a:solidFill>
              </a:rPr>
              <a:t> (e.g., Barrier-free upgrades, sensory tools)</a:t>
            </a:r>
          </a:p>
          <a:p>
            <a:pPr marL="342900" indent="-342900">
              <a:spcBef>
                <a:spcPts val="0"/>
              </a:spcBef>
              <a:spcAft>
                <a:spcPts val="600"/>
              </a:spcAft>
              <a:buFont typeface="Wingdings" panose="05000000000000000000" pitchFamily="2" charset="2"/>
              <a:buChar char="v"/>
            </a:pPr>
            <a:r>
              <a:rPr lang="en-IE" sz="2200" b="1" dirty="0">
                <a:solidFill>
                  <a:srgbClr val="494949"/>
                </a:solidFill>
              </a:rPr>
              <a:t>Circular design </a:t>
            </a:r>
            <a:r>
              <a:rPr lang="en-IE" sz="2200" dirty="0">
                <a:solidFill>
                  <a:srgbClr val="494949"/>
                </a:solidFill>
              </a:rPr>
              <a:t>(e.g., </a:t>
            </a:r>
            <a:r>
              <a:rPr lang="en-US" sz="2200" dirty="0">
                <a:solidFill>
                  <a:srgbClr val="494949"/>
                </a:solidFill>
              </a:rPr>
              <a:t>Compost systems, green roofs, reused materials)</a:t>
            </a:r>
          </a:p>
          <a:p>
            <a:pPr marL="342900" indent="-342900">
              <a:spcBef>
                <a:spcPts val="0"/>
              </a:spcBef>
              <a:spcAft>
                <a:spcPts val="600"/>
              </a:spcAft>
              <a:buFont typeface="Wingdings" panose="05000000000000000000" pitchFamily="2" charset="2"/>
              <a:buChar char="v"/>
            </a:pPr>
            <a:r>
              <a:rPr lang="en-US" sz="2200" b="1" dirty="0">
                <a:solidFill>
                  <a:srgbClr val="494949"/>
                </a:solidFill>
              </a:rPr>
              <a:t>Wellness </a:t>
            </a:r>
            <a:r>
              <a:rPr lang="en-US" sz="2200" dirty="0">
                <a:solidFill>
                  <a:srgbClr val="494949"/>
                </a:solidFill>
              </a:rPr>
              <a:t>(e.g., construction of thermal pools)</a:t>
            </a:r>
          </a:p>
          <a:p>
            <a:pPr marL="342900" indent="-342900">
              <a:spcBef>
                <a:spcPts val="0"/>
              </a:spcBef>
              <a:spcAft>
                <a:spcPts val="600"/>
              </a:spcAft>
              <a:buFont typeface="Wingdings" panose="05000000000000000000" pitchFamily="2" charset="2"/>
              <a:buChar char="v"/>
            </a:pPr>
            <a:r>
              <a:rPr lang="en-US" sz="2200" b="1" dirty="0">
                <a:solidFill>
                  <a:srgbClr val="494949"/>
                </a:solidFill>
              </a:rPr>
              <a:t>Furnishings</a:t>
            </a:r>
            <a:r>
              <a:rPr lang="en-US" sz="2200" dirty="0">
                <a:solidFill>
                  <a:srgbClr val="494949"/>
                </a:solidFill>
              </a:rPr>
              <a:t> (e.g., purchase and renewal of furnishings)</a:t>
            </a:r>
          </a:p>
          <a:p>
            <a:pPr marL="342900" indent="-342900">
              <a:spcBef>
                <a:spcPts val="0"/>
              </a:spcBef>
              <a:spcAft>
                <a:spcPts val="600"/>
              </a:spcAft>
              <a:buFont typeface="Wingdings" panose="05000000000000000000" pitchFamily="2" charset="2"/>
              <a:buChar char="v"/>
            </a:pPr>
            <a:r>
              <a:rPr lang="en-US" sz="2200" b="1" dirty="0">
                <a:solidFill>
                  <a:srgbClr val="494949"/>
                </a:solidFill>
              </a:rPr>
              <a:t>Design services </a:t>
            </a:r>
            <a:r>
              <a:rPr lang="en-US" sz="2200" dirty="0">
                <a:solidFill>
                  <a:srgbClr val="494949"/>
                </a:solidFill>
              </a:rPr>
              <a:t>(e.g., purchase and renewal of furnishings)</a:t>
            </a:r>
          </a:p>
          <a:p>
            <a:pPr marL="342900" indent="-342900">
              <a:spcBef>
                <a:spcPts val="0"/>
              </a:spcBef>
              <a:spcAft>
                <a:spcPts val="600"/>
              </a:spcAft>
              <a:buFont typeface="Wingdings" panose="05000000000000000000" pitchFamily="2" charset="2"/>
              <a:buChar char="v"/>
            </a:pPr>
            <a:r>
              <a:rPr lang="en-US" sz="2200" b="1" dirty="0">
                <a:solidFill>
                  <a:srgbClr val="494949"/>
                </a:solidFill>
              </a:rPr>
              <a:t>Acquiring land </a:t>
            </a:r>
            <a:r>
              <a:rPr lang="en-US" sz="2200" dirty="0">
                <a:solidFill>
                  <a:srgbClr val="494949"/>
                </a:solidFill>
              </a:rPr>
              <a:t>and </a:t>
            </a:r>
            <a:r>
              <a:rPr lang="en-US" sz="2200" dirty="0">
                <a:solidFill>
                  <a:srgbClr val="494949"/>
                </a:solidFill>
                <a:hlinkClick r:id="rId3">
                  <a:extLst>
                    <a:ext uri="{A12FA001-AC4F-418D-AE19-62706E023703}">
                      <ahyp:hlinkClr xmlns:ahyp="http://schemas.microsoft.com/office/drawing/2018/hyperlinkcolor" val="tx"/>
                    </a:ext>
                  </a:extLst>
                </a:hlinkClick>
              </a:rPr>
              <a:t>more</a:t>
            </a:r>
            <a:r>
              <a:rPr lang="en-US" sz="2200" dirty="0">
                <a:solidFill>
                  <a:srgbClr val="494949"/>
                </a:solidFill>
              </a:rPr>
              <a:t>. </a:t>
            </a:r>
          </a:p>
          <a:p>
            <a:pPr marL="0" indent="0"/>
            <a:r>
              <a:rPr lang="en-US" sz="2200" dirty="0">
                <a:solidFill>
                  <a:srgbClr val="494949"/>
                </a:solidFill>
              </a:rPr>
              <a:t>This is for existing businesses and those looking to upgrade. Non-repayable contributions can cover </a:t>
            </a:r>
            <a:r>
              <a:rPr lang="en-US" sz="2200" b="1" dirty="0">
                <a:solidFill>
                  <a:srgbClr val="494949"/>
                </a:solidFill>
              </a:rPr>
              <a:t>up to 35% of total project costs</a:t>
            </a:r>
            <a:r>
              <a:rPr lang="en-US" sz="2200" dirty="0">
                <a:solidFill>
                  <a:srgbClr val="494949"/>
                </a:solidFill>
              </a:rPr>
              <a:t>, with </a:t>
            </a:r>
            <a:r>
              <a:rPr lang="en-US" sz="2200" b="1" dirty="0">
                <a:solidFill>
                  <a:srgbClr val="494949"/>
                </a:solidFill>
              </a:rPr>
              <a:t>co-financing required</a:t>
            </a:r>
            <a:r>
              <a:rPr lang="en-US" sz="2200" dirty="0">
                <a:solidFill>
                  <a:srgbClr val="494949"/>
                </a:solidFill>
              </a:rPr>
              <a:t> through CDP loans and private capital.</a:t>
            </a:r>
          </a:p>
          <a:p>
            <a:pPr marL="0" indent="0"/>
            <a:r>
              <a:rPr lang="en-US" sz="2100" b="1" dirty="0">
                <a:solidFill>
                  <a:srgbClr val="E96751"/>
                </a:solidFill>
              </a:rPr>
              <a:t>Note: </a:t>
            </a:r>
            <a:r>
              <a:rPr lang="en-US" sz="2100" dirty="0">
                <a:solidFill>
                  <a:srgbClr val="494949"/>
                </a:solidFill>
              </a:rPr>
              <a:t>These are more for existing businesses upgrading hotels, etc., but keep an eye on Ministry of Tourism announcements, especially if you plan eco-sustainability features</a:t>
            </a:r>
          </a:p>
          <a:p>
            <a:pPr marL="0" indent="0"/>
            <a:endParaRPr lang="en-US" sz="2200" dirty="0">
              <a:solidFill>
                <a:srgbClr val="494949"/>
              </a:solidFill>
            </a:endParaRPr>
          </a:p>
        </p:txBody>
      </p:sp>
      <p:pic>
        <p:nvPicPr>
          <p:cNvPr id="3" name="Graphic 2" descr="Piggy Bank with solid fill">
            <a:extLst>
              <a:ext uri="{FF2B5EF4-FFF2-40B4-BE49-F238E27FC236}">
                <a16:creationId xmlns:a16="http://schemas.microsoft.com/office/drawing/2014/main" id="{AC8517BD-1976-2D80-9754-41C5214CE64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67742" y="303506"/>
            <a:ext cx="758931" cy="758931"/>
          </a:xfrm>
          <a:prstGeom prst="rect">
            <a:avLst/>
          </a:prstGeom>
        </p:spPr>
      </p:pic>
    </p:spTree>
    <p:extLst>
      <p:ext uri="{BB962C8B-B14F-4D97-AF65-F5344CB8AC3E}">
        <p14:creationId xmlns:p14="http://schemas.microsoft.com/office/powerpoint/2010/main" val="9671906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062C37-9519-259A-84E9-2CC681BCA06A}"/>
            </a:ext>
          </a:extLst>
        </p:cNvPr>
        <p:cNvGrpSpPr/>
        <p:nvPr/>
      </p:nvGrpSpPr>
      <p:grpSpPr>
        <a:xfrm>
          <a:off x="0" y="0"/>
          <a:ext cx="0" cy="0"/>
          <a:chOff x="0" y="0"/>
          <a:chExt cx="0" cy="0"/>
        </a:xfrm>
      </p:grpSpPr>
      <p:sp>
        <p:nvSpPr>
          <p:cNvPr id="11" name="Flowchart: Alternate Process 10">
            <a:extLst>
              <a:ext uri="{FF2B5EF4-FFF2-40B4-BE49-F238E27FC236}">
                <a16:creationId xmlns:a16="http://schemas.microsoft.com/office/drawing/2014/main" id="{1E0DC082-FD6B-779C-46A5-79028537ECC0}"/>
              </a:ext>
            </a:extLst>
          </p:cNvPr>
          <p:cNvSpPr/>
          <p:nvPr/>
        </p:nvSpPr>
        <p:spPr>
          <a:xfrm>
            <a:off x="1419695" y="1245372"/>
            <a:ext cx="10029648" cy="1612434"/>
          </a:xfrm>
          <a:prstGeom prst="flowChartAlternateProcess">
            <a:avLst/>
          </a:prstGeom>
          <a:solidFill>
            <a:schemeClr val="bg1"/>
          </a:solidFill>
          <a:ln w="28575">
            <a:solidFill>
              <a:srgbClr val="3FB5A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 Placeholder 5">
            <a:extLst>
              <a:ext uri="{FF2B5EF4-FFF2-40B4-BE49-F238E27FC236}">
                <a16:creationId xmlns:a16="http://schemas.microsoft.com/office/drawing/2014/main" id="{3C7D6D6D-EDE1-2246-E052-1CB3B3EF7BA2}"/>
              </a:ext>
            </a:extLst>
          </p:cNvPr>
          <p:cNvSpPr txBox="1">
            <a:spLocks/>
          </p:cNvSpPr>
          <p:nvPr/>
        </p:nvSpPr>
        <p:spPr>
          <a:xfrm>
            <a:off x="2219643" y="1472360"/>
            <a:ext cx="8802051" cy="128352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None/>
              <a:defRPr sz="2400" b="0" i="0" kern="1200" spc="0">
                <a:solidFill>
                  <a:srgbClr val="0C46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04775" indent="0">
              <a:spcBef>
                <a:spcPts val="600"/>
              </a:spcBef>
            </a:pPr>
            <a:r>
              <a:rPr lang="en-US" sz="2200" b="1" dirty="0">
                <a:solidFill>
                  <a:srgbClr val="E96751"/>
                </a:solidFill>
              </a:rPr>
              <a:t>Beneficiaries: </a:t>
            </a:r>
            <a:r>
              <a:rPr lang="en-US" sz="2200" dirty="0">
                <a:solidFill>
                  <a:srgbClr val="494949"/>
                </a:solidFill>
              </a:rPr>
              <a:t>are existing hotel businesses, structures that carry out agritourism activities, open-air accommodation facilities, as well as businesses in the tourism, recreational, beach resorts, spa complexes and more.</a:t>
            </a:r>
          </a:p>
          <a:p>
            <a:pPr marL="104775" indent="0">
              <a:spcBef>
                <a:spcPts val="600"/>
              </a:spcBef>
            </a:pPr>
            <a:endParaRPr lang="en-US" sz="2200" dirty="0">
              <a:solidFill>
                <a:srgbClr val="494949"/>
              </a:solidFill>
            </a:endParaRPr>
          </a:p>
        </p:txBody>
      </p:sp>
      <p:sp>
        <p:nvSpPr>
          <p:cNvPr id="18" name="Flowchart: Alternate Process 17">
            <a:extLst>
              <a:ext uri="{FF2B5EF4-FFF2-40B4-BE49-F238E27FC236}">
                <a16:creationId xmlns:a16="http://schemas.microsoft.com/office/drawing/2014/main" id="{DCBB1151-8666-73B8-D359-FD25146E257E}"/>
              </a:ext>
            </a:extLst>
          </p:cNvPr>
          <p:cNvSpPr/>
          <p:nvPr/>
        </p:nvSpPr>
        <p:spPr>
          <a:xfrm>
            <a:off x="1450681" y="3084794"/>
            <a:ext cx="10029647" cy="1406201"/>
          </a:xfrm>
          <a:prstGeom prst="flowChartAlternateProcess">
            <a:avLst/>
          </a:prstGeom>
          <a:solidFill>
            <a:schemeClr val="bg1"/>
          </a:solidFill>
          <a:ln w="28575">
            <a:solidFill>
              <a:srgbClr val="3FB5A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 name="Text Placeholder 5">
            <a:extLst>
              <a:ext uri="{FF2B5EF4-FFF2-40B4-BE49-F238E27FC236}">
                <a16:creationId xmlns:a16="http://schemas.microsoft.com/office/drawing/2014/main" id="{538C4659-2B37-86C2-FB57-AF9C7E2944B4}"/>
              </a:ext>
            </a:extLst>
          </p:cNvPr>
          <p:cNvSpPr txBox="1">
            <a:spLocks/>
          </p:cNvSpPr>
          <p:nvPr/>
        </p:nvSpPr>
        <p:spPr>
          <a:xfrm>
            <a:off x="1824095" y="3164546"/>
            <a:ext cx="9246363" cy="128352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None/>
              <a:defRPr sz="2400" b="0" i="0" kern="1200" spc="0">
                <a:solidFill>
                  <a:srgbClr val="0C46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47675" indent="0"/>
            <a:r>
              <a:rPr lang="en-US" sz="2200" b="1" dirty="0">
                <a:solidFill>
                  <a:srgbClr val="E96751"/>
                </a:solidFill>
              </a:rPr>
              <a:t>Example: </a:t>
            </a:r>
            <a:r>
              <a:rPr lang="en-IE" sz="2200" b="1" dirty="0">
                <a:solidFill>
                  <a:srgbClr val="494949"/>
                </a:solidFill>
              </a:rPr>
              <a:t>Direct contributions to expenditure (35%) </a:t>
            </a:r>
            <a:r>
              <a:rPr lang="en-IE" sz="2200" dirty="0">
                <a:solidFill>
                  <a:srgbClr val="494949"/>
                </a:solidFill>
              </a:rPr>
              <a:t>for interventions (min </a:t>
            </a:r>
            <a:r>
              <a:rPr lang="en-US" sz="2200" b="1" dirty="0">
                <a:solidFill>
                  <a:srgbClr val="494949"/>
                </a:solidFill>
              </a:rPr>
              <a:t>€500,000 </a:t>
            </a:r>
            <a:r>
              <a:rPr lang="en-IE" sz="2200" dirty="0">
                <a:solidFill>
                  <a:srgbClr val="494949"/>
                </a:solidFill>
              </a:rPr>
              <a:t>– </a:t>
            </a:r>
            <a:r>
              <a:rPr lang="en-IE" sz="2200" b="1" dirty="0">
                <a:solidFill>
                  <a:srgbClr val="494949"/>
                </a:solidFill>
              </a:rPr>
              <a:t>max </a:t>
            </a:r>
            <a:r>
              <a:rPr lang="en-US" sz="2200" b="1" dirty="0">
                <a:solidFill>
                  <a:srgbClr val="494949"/>
                </a:solidFill>
              </a:rPr>
              <a:t>€1</a:t>
            </a:r>
            <a:r>
              <a:rPr lang="en-IE" sz="2200" b="1" dirty="0">
                <a:solidFill>
                  <a:srgbClr val="494949"/>
                </a:solidFill>
              </a:rPr>
              <a:t>0,000,000</a:t>
            </a:r>
            <a:r>
              <a:rPr lang="en-IE" sz="2200" dirty="0">
                <a:solidFill>
                  <a:srgbClr val="494949"/>
                </a:solidFill>
              </a:rPr>
              <a:t>) of environmental requalification, environmental sustainability and digital innovation. Subsidised financing repayable in 15 years.</a:t>
            </a:r>
          </a:p>
          <a:p>
            <a:pPr marL="447675" indent="0"/>
            <a:endParaRPr lang="en-US" sz="2200" dirty="0">
              <a:solidFill>
                <a:srgbClr val="494949"/>
              </a:solidFill>
            </a:endParaRPr>
          </a:p>
        </p:txBody>
      </p:sp>
      <p:pic>
        <p:nvPicPr>
          <p:cNvPr id="43" name="Graphic 42" descr="Excellent with solid fill">
            <a:extLst>
              <a:ext uri="{FF2B5EF4-FFF2-40B4-BE49-F238E27FC236}">
                <a16:creationId xmlns:a16="http://schemas.microsoft.com/office/drawing/2014/main" id="{F87FA537-7DB8-E323-D7FA-FC343C6335B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606519" y="3211547"/>
            <a:ext cx="658720" cy="658720"/>
          </a:xfrm>
          <a:prstGeom prst="rect">
            <a:avLst/>
          </a:prstGeom>
        </p:spPr>
      </p:pic>
      <p:cxnSp>
        <p:nvCxnSpPr>
          <p:cNvPr id="6" name="Connector: Elbow 5">
            <a:extLst>
              <a:ext uri="{FF2B5EF4-FFF2-40B4-BE49-F238E27FC236}">
                <a16:creationId xmlns:a16="http://schemas.microsoft.com/office/drawing/2014/main" id="{1816F32F-19E9-2796-6079-ACCFBEE6A93F}"/>
              </a:ext>
            </a:extLst>
          </p:cNvPr>
          <p:cNvCxnSpPr>
            <a:cxnSpLocks/>
          </p:cNvCxnSpPr>
          <p:nvPr/>
        </p:nvCxnSpPr>
        <p:spPr>
          <a:xfrm rot="16200000" flipH="1">
            <a:off x="87851" y="2442810"/>
            <a:ext cx="2086628" cy="640366"/>
          </a:xfrm>
          <a:prstGeom prst="bentConnector3">
            <a:avLst>
              <a:gd name="adj1" fmla="val 79215"/>
            </a:avLst>
          </a:prstGeom>
          <a:ln w="28575">
            <a:solidFill>
              <a:srgbClr val="3FB5A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Connector: Elbow 15">
            <a:extLst>
              <a:ext uri="{FF2B5EF4-FFF2-40B4-BE49-F238E27FC236}">
                <a16:creationId xmlns:a16="http://schemas.microsoft.com/office/drawing/2014/main" id="{9BFDAF9F-CE3A-AA20-8C24-DD882A3876CF}"/>
              </a:ext>
            </a:extLst>
          </p:cNvPr>
          <p:cNvCxnSpPr>
            <a:cxnSpLocks/>
          </p:cNvCxnSpPr>
          <p:nvPr/>
        </p:nvCxnSpPr>
        <p:spPr>
          <a:xfrm rot="16200000" flipH="1">
            <a:off x="482160" y="1439551"/>
            <a:ext cx="1265687" cy="633253"/>
          </a:xfrm>
          <a:prstGeom prst="bentConnector3">
            <a:avLst>
              <a:gd name="adj1" fmla="val 50000"/>
            </a:avLst>
          </a:prstGeom>
          <a:ln w="28575">
            <a:solidFill>
              <a:srgbClr val="3FB5A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Connector: Elbow 16">
            <a:extLst>
              <a:ext uri="{FF2B5EF4-FFF2-40B4-BE49-F238E27FC236}">
                <a16:creationId xmlns:a16="http://schemas.microsoft.com/office/drawing/2014/main" id="{AFAEBC2F-A821-8E05-ACB2-4B426F6505D8}"/>
              </a:ext>
            </a:extLst>
          </p:cNvPr>
          <p:cNvCxnSpPr>
            <a:cxnSpLocks/>
          </p:cNvCxnSpPr>
          <p:nvPr/>
        </p:nvCxnSpPr>
        <p:spPr>
          <a:xfrm rot="10800000" flipH="1" flipV="1">
            <a:off x="798378" y="3035077"/>
            <a:ext cx="640367" cy="2679624"/>
          </a:xfrm>
          <a:prstGeom prst="bentConnector3">
            <a:avLst>
              <a:gd name="adj1" fmla="val 2232"/>
            </a:avLst>
          </a:prstGeom>
          <a:ln w="28575">
            <a:solidFill>
              <a:srgbClr val="3FB5A1"/>
            </a:solidFill>
            <a:tailEnd type="triangle"/>
          </a:ln>
        </p:spPr>
        <p:style>
          <a:lnRef idx="1">
            <a:schemeClr val="accent1"/>
          </a:lnRef>
          <a:fillRef idx="0">
            <a:schemeClr val="accent1"/>
          </a:fillRef>
          <a:effectRef idx="0">
            <a:schemeClr val="accent1"/>
          </a:effectRef>
          <a:fontRef idx="minor">
            <a:schemeClr val="tx1"/>
          </a:fontRef>
        </p:style>
      </p:cxnSp>
      <p:sp>
        <p:nvSpPr>
          <p:cNvPr id="25" name="Flowchart: Alternate Process 24">
            <a:extLst>
              <a:ext uri="{FF2B5EF4-FFF2-40B4-BE49-F238E27FC236}">
                <a16:creationId xmlns:a16="http://schemas.microsoft.com/office/drawing/2014/main" id="{EC0406A7-6E19-0732-07AE-D3D1B3CE83BB}"/>
              </a:ext>
            </a:extLst>
          </p:cNvPr>
          <p:cNvSpPr/>
          <p:nvPr/>
        </p:nvSpPr>
        <p:spPr>
          <a:xfrm>
            <a:off x="1431631" y="4668267"/>
            <a:ext cx="10029647" cy="1926696"/>
          </a:xfrm>
          <a:prstGeom prst="flowChartAlternateProcess">
            <a:avLst/>
          </a:prstGeom>
          <a:solidFill>
            <a:schemeClr val="bg1"/>
          </a:solidFill>
          <a:ln w="28575">
            <a:solidFill>
              <a:srgbClr val="3FB5A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7" name="Text Placeholder 5">
            <a:extLst>
              <a:ext uri="{FF2B5EF4-FFF2-40B4-BE49-F238E27FC236}">
                <a16:creationId xmlns:a16="http://schemas.microsoft.com/office/drawing/2014/main" id="{4AD19483-F395-9018-C301-7DDEBE7164F6}"/>
              </a:ext>
            </a:extLst>
          </p:cNvPr>
          <p:cNvSpPr txBox="1">
            <a:spLocks/>
          </p:cNvSpPr>
          <p:nvPr/>
        </p:nvSpPr>
        <p:spPr>
          <a:xfrm>
            <a:off x="1775331" y="4852545"/>
            <a:ext cx="9246363" cy="128352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None/>
              <a:defRPr sz="2400" b="0" i="0" kern="1200" spc="0">
                <a:solidFill>
                  <a:srgbClr val="0C46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47675" indent="0"/>
            <a:r>
              <a:rPr lang="en-US" sz="2200" b="1" dirty="0">
                <a:solidFill>
                  <a:srgbClr val="E96751"/>
                </a:solidFill>
              </a:rPr>
              <a:t>Tip: </a:t>
            </a:r>
            <a:r>
              <a:rPr lang="en-US" sz="2200" dirty="0">
                <a:solidFill>
                  <a:srgbClr val="494949"/>
                </a:solidFill>
              </a:rPr>
              <a:t>Outdoor accommodation facilities configured as campsites and tourist villages may adopt alternative commercial names, such as 'camping village' and 'glamping', if they meet the technical requirements defined in Regulation No. 11/22 (Annex A) in relation to campsites; furthermore, they may be given the name 'camping' or 'camping and lodge’.</a:t>
            </a:r>
          </a:p>
          <a:p>
            <a:pPr marL="447675" indent="0"/>
            <a:endParaRPr lang="en-US" sz="2200" i="1" dirty="0"/>
          </a:p>
        </p:txBody>
      </p:sp>
      <p:pic>
        <p:nvPicPr>
          <p:cNvPr id="28" name="Graphic 27" descr="Excellent with solid fill">
            <a:extLst>
              <a:ext uri="{FF2B5EF4-FFF2-40B4-BE49-F238E27FC236}">
                <a16:creationId xmlns:a16="http://schemas.microsoft.com/office/drawing/2014/main" id="{F6C4FB48-06EF-BFB2-2B6E-5FC76931A62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494735" y="4738575"/>
            <a:ext cx="658720" cy="658720"/>
          </a:xfrm>
          <a:prstGeom prst="rect">
            <a:avLst/>
          </a:prstGeom>
        </p:spPr>
      </p:pic>
      <p:pic>
        <p:nvPicPr>
          <p:cNvPr id="3" name="Graphic 2" descr="Group of women with solid fill">
            <a:extLst>
              <a:ext uri="{FF2B5EF4-FFF2-40B4-BE49-F238E27FC236}">
                <a16:creationId xmlns:a16="http://schemas.microsoft.com/office/drawing/2014/main" id="{CCD98EC1-0F8E-C04F-1952-968938867B3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441000" y="1579762"/>
            <a:ext cx="804290" cy="804290"/>
          </a:xfrm>
          <a:prstGeom prst="rect">
            <a:avLst/>
          </a:prstGeom>
        </p:spPr>
      </p:pic>
      <p:pic>
        <p:nvPicPr>
          <p:cNvPr id="5" name="Graphic 4" descr="Signature with solid fill">
            <a:extLst>
              <a:ext uri="{FF2B5EF4-FFF2-40B4-BE49-F238E27FC236}">
                <a16:creationId xmlns:a16="http://schemas.microsoft.com/office/drawing/2014/main" id="{9AE43994-B6E7-0175-3122-5A12E062E3B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0" y="236167"/>
            <a:ext cx="914400" cy="914400"/>
          </a:xfrm>
          <a:prstGeom prst="rect">
            <a:avLst/>
          </a:prstGeom>
        </p:spPr>
      </p:pic>
      <p:sp>
        <p:nvSpPr>
          <p:cNvPr id="7" name="Freeform 28">
            <a:extLst>
              <a:ext uri="{FF2B5EF4-FFF2-40B4-BE49-F238E27FC236}">
                <a16:creationId xmlns:a16="http://schemas.microsoft.com/office/drawing/2014/main" id="{CF150FFB-C2A1-1A0F-B054-3DBA9239852A}"/>
              </a:ext>
            </a:extLst>
          </p:cNvPr>
          <p:cNvSpPr/>
          <p:nvPr/>
        </p:nvSpPr>
        <p:spPr>
          <a:xfrm>
            <a:off x="-15513" y="109727"/>
            <a:ext cx="11730127" cy="1013606"/>
          </a:xfrm>
          <a:custGeom>
            <a:avLst/>
            <a:gdLst>
              <a:gd name="connsiteX0" fmla="*/ 0 w 4963395"/>
              <a:gd name="connsiteY0" fmla="*/ 0 h 875479"/>
              <a:gd name="connsiteX1" fmla="*/ 4489787 w 4963395"/>
              <a:gd name="connsiteY1" fmla="*/ 0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 name="connsiteX0" fmla="*/ 0 w 4963395"/>
              <a:gd name="connsiteY0" fmla="*/ 0 h 875479"/>
              <a:gd name="connsiteX1" fmla="*/ 4659938 w 4963395"/>
              <a:gd name="connsiteY1" fmla="*/ 4969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3395" h="875479">
                <a:moveTo>
                  <a:pt x="0" y="0"/>
                </a:moveTo>
                <a:lnTo>
                  <a:pt x="4659938" y="4969"/>
                </a:lnTo>
                <a:cubicBezTo>
                  <a:pt x="4920723" y="4969"/>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chemeClr val="accent2"/>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8" name="Text Placeholder 5">
            <a:extLst>
              <a:ext uri="{FF2B5EF4-FFF2-40B4-BE49-F238E27FC236}">
                <a16:creationId xmlns:a16="http://schemas.microsoft.com/office/drawing/2014/main" id="{4E5D7CB2-4B3C-8F13-0167-80C7A32A553C}"/>
              </a:ext>
            </a:extLst>
          </p:cNvPr>
          <p:cNvSpPr txBox="1">
            <a:spLocks/>
          </p:cNvSpPr>
          <p:nvPr/>
        </p:nvSpPr>
        <p:spPr>
          <a:xfrm>
            <a:off x="725446" y="273907"/>
            <a:ext cx="9361657" cy="720752"/>
          </a:xfrm>
          <a:prstGeom prst="rect">
            <a:avLst/>
          </a:prstGeom>
          <a:noFill/>
        </p:spPr>
        <p:txBody>
          <a:bodyPr anchor="ctr">
            <a:no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en-US" sz="3200" dirty="0"/>
              <a:t>Tourism Recovery &amp; Sustainability Incentives </a:t>
            </a:r>
          </a:p>
          <a:p>
            <a:pPr>
              <a:spcBef>
                <a:spcPts val="0"/>
              </a:spcBef>
            </a:pPr>
            <a:r>
              <a:rPr lang="en-US" sz="2800" dirty="0"/>
              <a:t>(PNRR/Ministry of Tourism)</a:t>
            </a:r>
            <a:endParaRPr lang="en-IE" sz="2800" dirty="0"/>
          </a:p>
        </p:txBody>
      </p:sp>
      <p:pic>
        <p:nvPicPr>
          <p:cNvPr id="4" name="Picture 2" descr="a group of vases and tables with a field in the background at Nordisk Village Puglia in Manduria">
            <a:extLst>
              <a:ext uri="{FF2B5EF4-FFF2-40B4-BE49-F238E27FC236}">
                <a16:creationId xmlns:a16="http://schemas.microsoft.com/office/drawing/2014/main" id="{E19E53EC-0B09-7736-8AF4-D854210D0699}"/>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b="8274"/>
          <a:stretch>
            <a:fillRect/>
          </a:stretch>
        </p:blipFill>
        <p:spPr bwMode="auto">
          <a:xfrm>
            <a:off x="9402263" y="110407"/>
            <a:ext cx="2431108" cy="1567940"/>
          </a:xfrm>
          <a:prstGeom prst="ellipse">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85963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5C99B7-DE0C-266A-837E-5D03D9C90168}"/>
            </a:ext>
          </a:extLst>
        </p:cNvPr>
        <p:cNvGrpSpPr/>
        <p:nvPr/>
      </p:nvGrpSpPr>
      <p:grpSpPr>
        <a:xfrm>
          <a:off x="0" y="0"/>
          <a:ext cx="0" cy="0"/>
          <a:chOff x="0" y="0"/>
          <a:chExt cx="0" cy="0"/>
        </a:xfrm>
      </p:grpSpPr>
      <p:sp>
        <p:nvSpPr>
          <p:cNvPr id="11" name="Flowchart: Alternate Process 10">
            <a:extLst>
              <a:ext uri="{FF2B5EF4-FFF2-40B4-BE49-F238E27FC236}">
                <a16:creationId xmlns:a16="http://schemas.microsoft.com/office/drawing/2014/main" id="{2973C2AC-6E5E-9DA8-E483-8FEC406B8253}"/>
              </a:ext>
            </a:extLst>
          </p:cNvPr>
          <p:cNvSpPr/>
          <p:nvPr/>
        </p:nvSpPr>
        <p:spPr>
          <a:xfrm>
            <a:off x="1247775" y="1150567"/>
            <a:ext cx="10145845" cy="4688258"/>
          </a:xfrm>
          <a:prstGeom prst="flowChartAlternateProcess">
            <a:avLst/>
          </a:prstGeom>
          <a:solidFill>
            <a:schemeClr val="bg1"/>
          </a:solidFill>
          <a:ln w="28575">
            <a:solidFill>
              <a:srgbClr val="3FB5A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0" name="Graphic 9" descr="Signature with solid fill">
            <a:extLst>
              <a:ext uri="{FF2B5EF4-FFF2-40B4-BE49-F238E27FC236}">
                <a16:creationId xmlns:a16="http://schemas.microsoft.com/office/drawing/2014/main" id="{98F7A509-F866-61EA-6F10-95483C506C8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0" y="236167"/>
            <a:ext cx="914400" cy="914400"/>
          </a:xfrm>
          <a:prstGeom prst="rect">
            <a:avLst/>
          </a:prstGeom>
        </p:spPr>
      </p:pic>
      <p:sp>
        <p:nvSpPr>
          <p:cNvPr id="9" name="Text Placeholder 5">
            <a:extLst>
              <a:ext uri="{FF2B5EF4-FFF2-40B4-BE49-F238E27FC236}">
                <a16:creationId xmlns:a16="http://schemas.microsoft.com/office/drawing/2014/main" id="{4A8ED736-2144-A4DF-7685-BA891F46F913}"/>
              </a:ext>
            </a:extLst>
          </p:cNvPr>
          <p:cNvSpPr txBox="1">
            <a:spLocks/>
          </p:cNvSpPr>
          <p:nvPr/>
        </p:nvSpPr>
        <p:spPr>
          <a:xfrm>
            <a:off x="2002564" y="1439680"/>
            <a:ext cx="9494971" cy="128352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None/>
              <a:defRPr sz="2400" b="0" i="0" kern="1200" spc="0">
                <a:solidFill>
                  <a:srgbClr val="0C46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600"/>
              </a:spcAft>
            </a:pPr>
            <a:r>
              <a:rPr lang="en-US" sz="2200" b="1" dirty="0">
                <a:solidFill>
                  <a:srgbClr val="E96751"/>
                </a:solidFill>
              </a:rPr>
              <a:t>Objective: </a:t>
            </a:r>
            <a:r>
              <a:rPr lang="en-US" sz="2200" b="1" dirty="0">
                <a:solidFill>
                  <a:srgbClr val="494949"/>
                </a:solidFill>
              </a:rPr>
              <a:t>GALS </a:t>
            </a:r>
            <a:r>
              <a:rPr lang="it-IT" sz="2200" b="1" dirty="0">
                <a:solidFill>
                  <a:srgbClr val="494949"/>
                </a:solidFill>
              </a:rPr>
              <a:t>Gruppi di Azione Locale </a:t>
            </a:r>
            <a:r>
              <a:rPr lang="it-IT" sz="2200" dirty="0">
                <a:solidFill>
                  <a:srgbClr val="494949"/>
                </a:solidFill>
              </a:rPr>
              <a:t>(Local Action Groups)</a:t>
            </a:r>
            <a:r>
              <a:rPr lang="en-US" sz="2200" b="1" dirty="0">
                <a:solidFill>
                  <a:srgbClr val="494949"/>
                </a:solidFill>
              </a:rPr>
              <a:t> </a:t>
            </a:r>
            <a:r>
              <a:rPr lang="en-US" sz="2200" dirty="0">
                <a:solidFill>
                  <a:srgbClr val="494949"/>
                </a:solidFill>
              </a:rPr>
              <a:t>play a key role in rural development across Italy (and Europe), especially under the EU's LEADER approach. A </a:t>
            </a:r>
            <a:r>
              <a:rPr lang="en-US" sz="2200" b="1" dirty="0">
                <a:solidFill>
                  <a:srgbClr val="494949"/>
                </a:solidFill>
              </a:rPr>
              <a:t>GAL</a:t>
            </a:r>
            <a:r>
              <a:rPr lang="en-US" sz="2200" dirty="0">
                <a:solidFill>
                  <a:srgbClr val="494949"/>
                </a:solidFill>
              </a:rPr>
              <a:t> is a </a:t>
            </a:r>
            <a:r>
              <a:rPr lang="en-US" sz="2200" b="1" dirty="0">
                <a:solidFill>
                  <a:srgbClr val="494949"/>
                </a:solidFill>
              </a:rPr>
              <a:t>local public-private partnership</a:t>
            </a:r>
            <a:r>
              <a:rPr lang="en-US" sz="2200" dirty="0">
                <a:solidFill>
                  <a:srgbClr val="494949"/>
                </a:solidFill>
              </a:rPr>
              <a:t> that brings together municipalities, businesses, NGOs, and citizens to support sustainable development in rural areas.</a:t>
            </a:r>
          </a:p>
          <a:p>
            <a:pPr marL="342900" indent="-342900">
              <a:spcBef>
                <a:spcPts val="600"/>
              </a:spcBef>
              <a:buFont typeface="Wingdings" panose="05000000000000000000" pitchFamily="2" charset="2"/>
              <a:buChar char="v"/>
            </a:pPr>
            <a:r>
              <a:rPr lang="en-US" sz="2200" dirty="0">
                <a:solidFill>
                  <a:srgbClr val="494949"/>
                </a:solidFill>
              </a:rPr>
              <a:t>Funded mainly by the </a:t>
            </a:r>
            <a:r>
              <a:rPr lang="en-US" sz="2200" b="1" dirty="0">
                <a:solidFill>
                  <a:srgbClr val="494949"/>
                </a:solidFill>
              </a:rPr>
              <a:t>European Agricultural Fund for Rural Development (EAFRD) </a:t>
            </a:r>
            <a:r>
              <a:rPr lang="en-US" sz="2200" dirty="0">
                <a:solidFill>
                  <a:srgbClr val="494949"/>
                </a:solidFill>
              </a:rPr>
              <a:t>(e.g., rural innovation, tourism, agri-food)</a:t>
            </a:r>
          </a:p>
          <a:p>
            <a:pPr marL="342900" indent="-342900">
              <a:spcBef>
                <a:spcPts val="600"/>
              </a:spcBef>
              <a:buFont typeface="Wingdings" panose="05000000000000000000" pitchFamily="2" charset="2"/>
              <a:buChar char="v"/>
            </a:pPr>
            <a:r>
              <a:rPr lang="en-US" sz="2200" dirty="0">
                <a:solidFill>
                  <a:srgbClr val="494949"/>
                </a:solidFill>
              </a:rPr>
              <a:t>Sometimes co-funded by regional governments with c</a:t>
            </a:r>
            <a:r>
              <a:rPr lang="en-IE" sz="2200" dirty="0" err="1">
                <a:solidFill>
                  <a:srgbClr val="494949"/>
                </a:solidFill>
              </a:rPr>
              <a:t>omplementary</a:t>
            </a:r>
            <a:r>
              <a:rPr lang="en-IE" sz="2200" dirty="0">
                <a:solidFill>
                  <a:srgbClr val="494949"/>
                </a:solidFill>
              </a:rPr>
              <a:t> national/regional funds </a:t>
            </a:r>
            <a:r>
              <a:rPr lang="en-US" sz="2200" dirty="0">
                <a:solidFill>
                  <a:srgbClr val="494949"/>
                </a:solidFill>
              </a:rPr>
              <a:t>(e.g., </a:t>
            </a:r>
            <a:r>
              <a:rPr lang="en-IE" sz="2200" dirty="0">
                <a:solidFill>
                  <a:srgbClr val="494949"/>
                </a:solidFill>
              </a:rPr>
              <a:t>infrastructure, digitalisation, green transition)</a:t>
            </a:r>
            <a:endParaRPr lang="en-US" sz="2200" dirty="0">
              <a:solidFill>
                <a:srgbClr val="494949"/>
              </a:solidFill>
            </a:endParaRPr>
          </a:p>
          <a:p>
            <a:pPr marL="342900" indent="-342900">
              <a:spcBef>
                <a:spcPts val="600"/>
              </a:spcBef>
              <a:buFont typeface="Wingdings" panose="05000000000000000000" pitchFamily="2" charset="2"/>
              <a:buChar char="v"/>
            </a:pPr>
            <a:r>
              <a:rPr lang="en-US" sz="2200" dirty="0">
                <a:solidFill>
                  <a:srgbClr val="494949"/>
                </a:solidFill>
              </a:rPr>
              <a:t>Operates within a </a:t>
            </a:r>
            <a:r>
              <a:rPr lang="en-US" sz="2200" b="1" dirty="0">
                <a:solidFill>
                  <a:srgbClr val="494949"/>
                </a:solidFill>
              </a:rPr>
              <a:t>Local Development Strategy (LDS)</a:t>
            </a:r>
            <a:r>
              <a:rPr lang="en-US" sz="2200" dirty="0">
                <a:solidFill>
                  <a:srgbClr val="494949"/>
                </a:solidFill>
              </a:rPr>
              <a:t> tailored to the needs of their specific area (e.g., </a:t>
            </a:r>
          </a:p>
          <a:p>
            <a:pPr marL="342900" indent="-342900">
              <a:spcBef>
                <a:spcPts val="600"/>
              </a:spcBef>
              <a:buFont typeface="Wingdings" panose="05000000000000000000" pitchFamily="2" charset="2"/>
              <a:buChar char="v"/>
            </a:pPr>
            <a:r>
              <a:rPr lang="en-US" sz="2200" dirty="0">
                <a:solidFill>
                  <a:srgbClr val="494949"/>
                </a:solidFill>
              </a:rPr>
              <a:t>Each GAL is unique, with its own </a:t>
            </a:r>
            <a:r>
              <a:rPr lang="en-US" sz="2200" b="1" dirty="0">
                <a:solidFill>
                  <a:srgbClr val="494949"/>
                </a:solidFill>
              </a:rPr>
              <a:t>geographic focus</a:t>
            </a:r>
            <a:r>
              <a:rPr lang="en-US" sz="2200" dirty="0">
                <a:solidFill>
                  <a:srgbClr val="494949"/>
                </a:solidFill>
              </a:rPr>
              <a:t>, </a:t>
            </a:r>
            <a:r>
              <a:rPr lang="en-US" sz="2200" b="1" dirty="0">
                <a:solidFill>
                  <a:srgbClr val="494949"/>
                </a:solidFill>
              </a:rPr>
              <a:t>priority sectors</a:t>
            </a:r>
            <a:r>
              <a:rPr lang="en-US" sz="2200" dirty="0">
                <a:solidFill>
                  <a:srgbClr val="494949"/>
                </a:solidFill>
              </a:rPr>
              <a:t>, and </a:t>
            </a:r>
            <a:r>
              <a:rPr lang="en-US" sz="2200" b="1" dirty="0">
                <a:solidFill>
                  <a:srgbClr val="494949"/>
                </a:solidFill>
              </a:rPr>
              <a:t>project calls</a:t>
            </a:r>
            <a:r>
              <a:rPr lang="en-US" sz="2200" dirty="0">
                <a:solidFill>
                  <a:srgbClr val="494949"/>
                </a:solidFill>
              </a:rPr>
              <a:t>.</a:t>
            </a:r>
          </a:p>
        </p:txBody>
      </p:sp>
      <p:sp>
        <p:nvSpPr>
          <p:cNvPr id="33" name="Freeform 28">
            <a:extLst>
              <a:ext uri="{FF2B5EF4-FFF2-40B4-BE49-F238E27FC236}">
                <a16:creationId xmlns:a16="http://schemas.microsoft.com/office/drawing/2014/main" id="{3CFF6796-08BD-1006-E666-0202C0BA0CAD}"/>
              </a:ext>
            </a:extLst>
          </p:cNvPr>
          <p:cNvSpPr/>
          <p:nvPr/>
        </p:nvSpPr>
        <p:spPr>
          <a:xfrm>
            <a:off x="-15513" y="109727"/>
            <a:ext cx="7445013" cy="1013606"/>
          </a:xfrm>
          <a:custGeom>
            <a:avLst/>
            <a:gdLst>
              <a:gd name="connsiteX0" fmla="*/ 0 w 4963395"/>
              <a:gd name="connsiteY0" fmla="*/ 0 h 875479"/>
              <a:gd name="connsiteX1" fmla="*/ 4489787 w 4963395"/>
              <a:gd name="connsiteY1" fmla="*/ 0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 name="connsiteX0" fmla="*/ 0 w 4963395"/>
              <a:gd name="connsiteY0" fmla="*/ 0 h 875479"/>
              <a:gd name="connsiteX1" fmla="*/ 4659938 w 4963395"/>
              <a:gd name="connsiteY1" fmla="*/ 4969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3395" h="875479">
                <a:moveTo>
                  <a:pt x="0" y="0"/>
                </a:moveTo>
                <a:lnTo>
                  <a:pt x="4659938" y="4969"/>
                </a:lnTo>
                <a:cubicBezTo>
                  <a:pt x="4920723" y="4969"/>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chemeClr val="accent2"/>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34" name="Text Placeholder 5">
            <a:extLst>
              <a:ext uri="{FF2B5EF4-FFF2-40B4-BE49-F238E27FC236}">
                <a16:creationId xmlns:a16="http://schemas.microsoft.com/office/drawing/2014/main" id="{2A7EDA5A-8C8D-121F-96B8-0BC809F62918}"/>
              </a:ext>
            </a:extLst>
          </p:cNvPr>
          <p:cNvSpPr txBox="1">
            <a:spLocks/>
          </p:cNvSpPr>
          <p:nvPr/>
        </p:nvSpPr>
        <p:spPr>
          <a:xfrm>
            <a:off x="1512183" y="236167"/>
            <a:ext cx="5760281" cy="720752"/>
          </a:xfrm>
          <a:prstGeom prst="rect">
            <a:avLst/>
          </a:prstGeom>
          <a:noFill/>
        </p:spPr>
        <p:txBody>
          <a:bodyPr anchor="ctr">
            <a:no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it-IT" sz="3000" b="1" dirty="0"/>
              <a:t>GALS Gruppi di Azione Locale </a:t>
            </a:r>
          </a:p>
          <a:p>
            <a:pPr>
              <a:spcBef>
                <a:spcPts val="0"/>
              </a:spcBef>
            </a:pPr>
            <a:r>
              <a:rPr lang="it-IT" sz="2800" dirty="0"/>
              <a:t>(Local Action Groups)</a:t>
            </a:r>
            <a:endParaRPr lang="en-US" sz="2800" dirty="0"/>
          </a:p>
        </p:txBody>
      </p:sp>
      <p:pic>
        <p:nvPicPr>
          <p:cNvPr id="32" name="Graphic 31" descr="Target with solid fill">
            <a:extLst>
              <a:ext uri="{FF2B5EF4-FFF2-40B4-BE49-F238E27FC236}">
                <a16:creationId xmlns:a16="http://schemas.microsoft.com/office/drawing/2014/main" id="{0EEA341E-E586-8F9C-3862-ED04A323F33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446914" y="1447527"/>
            <a:ext cx="633914" cy="633914"/>
          </a:xfrm>
          <a:prstGeom prst="rect">
            <a:avLst/>
          </a:prstGeom>
        </p:spPr>
      </p:pic>
      <p:pic>
        <p:nvPicPr>
          <p:cNvPr id="4098" name="Picture 2" descr="GAL MERIDAUNIA | Bovino">
            <a:extLst>
              <a:ext uri="{FF2B5EF4-FFF2-40B4-BE49-F238E27FC236}">
                <a16:creationId xmlns:a16="http://schemas.microsoft.com/office/drawing/2014/main" id="{F59F023D-8026-6609-7C44-FF37A826D6C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906886" y="0"/>
            <a:ext cx="1503660" cy="149697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FC1C4E91-258E-54B9-1503-875F94740B53}"/>
              </a:ext>
            </a:extLst>
          </p:cNvPr>
          <p:cNvSpPr txBox="1"/>
          <p:nvPr/>
        </p:nvSpPr>
        <p:spPr>
          <a:xfrm>
            <a:off x="1383582" y="5986961"/>
            <a:ext cx="2911252" cy="646331"/>
          </a:xfrm>
          <a:prstGeom prst="rect">
            <a:avLst/>
          </a:prstGeom>
          <a:noFill/>
        </p:spPr>
        <p:txBody>
          <a:bodyPr wrap="square" rtlCol="0">
            <a:spAutoFit/>
          </a:bodyPr>
          <a:lstStyle/>
          <a:p>
            <a:r>
              <a:rPr lang="en-US" b="1" i="1" dirty="0">
                <a:solidFill>
                  <a:srgbClr val="494949"/>
                </a:solidFill>
              </a:rPr>
              <a:t>Recommended Reading</a:t>
            </a:r>
          </a:p>
          <a:p>
            <a:r>
              <a:rPr lang="en-IE" dirty="0">
                <a:solidFill>
                  <a:srgbClr val="00B0F0"/>
                </a:solidFill>
                <a:hlinkClick r:id="rId8">
                  <a:extLst>
                    <a:ext uri="{A12FA001-AC4F-418D-AE19-62706E023703}">
                      <ahyp:hlinkClr xmlns:ahyp="http://schemas.microsoft.com/office/drawing/2018/hyperlinkcolor" val="tx"/>
                    </a:ext>
                  </a:extLst>
                </a:hlinkClick>
              </a:rPr>
              <a:t>Rete Rural Nazionale </a:t>
            </a:r>
            <a:endParaRPr lang="en-IE" dirty="0">
              <a:solidFill>
                <a:srgbClr val="00B0F0"/>
              </a:solidFill>
            </a:endParaRPr>
          </a:p>
        </p:txBody>
      </p:sp>
      <p:pic>
        <p:nvPicPr>
          <p:cNvPr id="6" name="Picture 5">
            <a:extLst>
              <a:ext uri="{FF2B5EF4-FFF2-40B4-BE49-F238E27FC236}">
                <a16:creationId xmlns:a16="http://schemas.microsoft.com/office/drawing/2014/main" id="{1F5699B2-00DB-7DC9-2F0F-EB0A151FB0C2}"/>
              </a:ext>
            </a:extLst>
          </p:cNvPr>
          <p:cNvPicPr>
            <a:picLocks noChangeAspect="1"/>
          </p:cNvPicPr>
          <p:nvPr/>
        </p:nvPicPr>
        <p:blipFill>
          <a:blip r:embed="rId9"/>
          <a:stretch>
            <a:fillRect/>
          </a:stretch>
        </p:blipFill>
        <p:spPr>
          <a:xfrm>
            <a:off x="477386" y="5840535"/>
            <a:ext cx="850589" cy="846711"/>
          </a:xfrm>
          <a:prstGeom prst="rect">
            <a:avLst/>
          </a:prstGeom>
        </p:spPr>
      </p:pic>
      <p:grpSp>
        <p:nvGrpSpPr>
          <p:cNvPr id="16" name="Group 15">
            <a:extLst>
              <a:ext uri="{FF2B5EF4-FFF2-40B4-BE49-F238E27FC236}">
                <a16:creationId xmlns:a16="http://schemas.microsoft.com/office/drawing/2014/main" id="{95BC7587-9B68-379E-C2C3-A4AF6FBAE67B}"/>
              </a:ext>
            </a:extLst>
          </p:cNvPr>
          <p:cNvGrpSpPr/>
          <p:nvPr/>
        </p:nvGrpSpPr>
        <p:grpSpPr>
          <a:xfrm>
            <a:off x="274432" y="85433"/>
            <a:ext cx="1047896" cy="1049846"/>
            <a:chOff x="1016000" y="1137920"/>
            <a:chExt cx="1016000" cy="1016000"/>
          </a:xfrm>
        </p:grpSpPr>
        <p:sp>
          <p:nvSpPr>
            <p:cNvPr id="18" name="Oval 17">
              <a:extLst>
                <a:ext uri="{FF2B5EF4-FFF2-40B4-BE49-F238E27FC236}">
                  <a16:creationId xmlns:a16="http://schemas.microsoft.com/office/drawing/2014/main" id="{5ED79C6E-9BC6-4DD1-7B53-50F884750AF8}"/>
                </a:ext>
              </a:extLst>
            </p:cNvPr>
            <p:cNvSpPr/>
            <p:nvPr/>
          </p:nvSpPr>
          <p:spPr>
            <a:xfrm>
              <a:off x="1016000" y="1137920"/>
              <a:ext cx="1016000" cy="1016000"/>
            </a:xfrm>
            <a:prstGeom prst="ellipse">
              <a:avLst/>
            </a:prstGeom>
            <a:solidFill>
              <a:srgbClr val="E9675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9" name="TextBox 18">
              <a:extLst>
                <a:ext uri="{FF2B5EF4-FFF2-40B4-BE49-F238E27FC236}">
                  <a16:creationId xmlns:a16="http://schemas.microsoft.com/office/drawing/2014/main" id="{A5604EBC-7AB0-201A-349D-D16BB959488C}"/>
                </a:ext>
              </a:extLst>
            </p:cNvPr>
            <p:cNvSpPr txBox="1"/>
            <p:nvPr/>
          </p:nvSpPr>
          <p:spPr>
            <a:xfrm>
              <a:off x="1028700" y="1187689"/>
              <a:ext cx="971551" cy="833991"/>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2700" algn="ctr"/>
              <a:r>
                <a:rPr lang="en-US" sz="5000" b="1" dirty="0">
                  <a:solidFill>
                    <a:schemeClr val="bg1"/>
                  </a:solidFill>
                </a:rPr>
                <a:t>4</a:t>
              </a:r>
            </a:p>
          </p:txBody>
        </p:sp>
      </p:grpSp>
    </p:spTree>
    <p:extLst>
      <p:ext uri="{BB962C8B-B14F-4D97-AF65-F5344CB8AC3E}">
        <p14:creationId xmlns:p14="http://schemas.microsoft.com/office/powerpoint/2010/main" val="15378188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D36842-33A1-5BE5-F08E-C1E90A34A93C}"/>
            </a:ext>
          </a:extLst>
        </p:cNvPr>
        <p:cNvGrpSpPr/>
        <p:nvPr/>
      </p:nvGrpSpPr>
      <p:grpSpPr>
        <a:xfrm>
          <a:off x="0" y="0"/>
          <a:ext cx="0" cy="0"/>
          <a:chOff x="0" y="0"/>
          <a:chExt cx="0" cy="0"/>
        </a:xfrm>
      </p:grpSpPr>
      <p:pic>
        <p:nvPicPr>
          <p:cNvPr id="10" name="Graphic 9" descr="Signature with solid fill">
            <a:extLst>
              <a:ext uri="{FF2B5EF4-FFF2-40B4-BE49-F238E27FC236}">
                <a16:creationId xmlns:a16="http://schemas.microsoft.com/office/drawing/2014/main" id="{2E5998BA-D742-0532-7B1D-A21777D9B1A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0" y="236167"/>
            <a:ext cx="914400" cy="914400"/>
          </a:xfrm>
          <a:prstGeom prst="rect">
            <a:avLst/>
          </a:prstGeom>
        </p:spPr>
      </p:pic>
      <p:sp>
        <p:nvSpPr>
          <p:cNvPr id="7" name="Flowchart: Alternate Process 6">
            <a:extLst>
              <a:ext uri="{FF2B5EF4-FFF2-40B4-BE49-F238E27FC236}">
                <a16:creationId xmlns:a16="http://schemas.microsoft.com/office/drawing/2014/main" id="{06A9EFE4-AE52-ACC4-DA93-0092BAC2CD9E}"/>
              </a:ext>
            </a:extLst>
          </p:cNvPr>
          <p:cNvSpPr/>
          <p:nvPr/>
        </p:nvSpPr>
        <p:spPr>
          <a:xfrm>
            <a:off x="1179886" y="1383215"/>
            <a:ext cx="10131080" cy="3217549"/>
          </a:xfrm>
          <a:prstGeom prst="flowChartAlternateProcess">
            <a:avLst/>
          </a:prstGeom>
          <a:solidFill>
            <a:srgbClr val="459597"/>
          </a:solidFill>
          <a:ln>
            <a:solidFill>
              <a:srgbClr val="3FB5A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solidFill>
            </a:endParaRPr>
          </a:p>
        </p:txBody>
      </p:sp>
      <p:sp>
        <p:nvSpPr>
          <p:cNvPr id="8" name="Text Placeholder 5">
            <a:extLst>
              <a:ext uri="{FF2B5EF4-FFF2-40B4-BE49-F238E27FC236}">
                <a16:creationId xmlns:a16="http://schemas.microsoft.com/office/drawing/2014/main" id="{5384B86F-8681-B69D-FC6D-C04C6C2D831A}"/>
              </a:ext>
            </a:extLst>
          </p:cNvPr>
          <p:cNvSpPr txBox="1">
            <a:spLocks/>
          </p:cNvSpPr>
          <p:nvPr/>
        </p:nvSpPr>
        <p:spPr>
          <a:xfrm>
            <a:off x="2147256" y="2679099"/>
            <a:ext cx="9388142" cy="749901"/>
          </a:xfrm>
          <a:prstGeom prst="rect">
            <a:avLst/>
          </a:prstGeom>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600"/>
              </a:spcAft>
              <a:buNone/>
            </a:pPr>
            <a:r>
              <a:rPr lang="en-US" sz="2400" b="1" dirty="0">
                <a:solidFill>
                  <a:schemeClr val="bg1"/>
                </a:solidFill>
              </a:rPr>
              <a:t>How They Help You: </a:t>
            </a:r>
            <a:r>
              <a:rPr lang="en-US" sz="2400" dirty="0">
                <a:solidFill>
                  <a:schemeClr val="bg1"/>
                </a:solidFill>
              </a:rPr>
              <a:t>GALs are best suited for small-scale, locally rooted projects in rural areas — ideal for alternative tourism accommodations, such as farm stays, nature lodges, or community-run guesthouses.</a:t>
            </a:r>
          </a:p>
          <a:p>
            <a:pPr marL="0" indent="0">
              <a:spcAft>
                <a:spcPts val="600"/>
              </a:spcAft>
              <a:buNone/>
            </a:pPr>
            <a:r>
              <a:rPr lang="en-US" sz="2400" b="1" dirty="0">
                <a:solidFill>
                  <a:schemeClr val="bg1"/>
                </a:solidFill>
              </a:rPr>
              <a:t>How can they help you?</a:t>
            </a:r>
          </a:p>
          <a:p>
            <a:pPr marL="342900" indent="-342900">
              <a:spcBef>
                <a:spcPts val="0"/>
              </a:spcBef>
            </a:pPr>
            <a:r>
              <a:rPr lang="en-US" sz="2400" dirty="0">
                <a:solidFill>
                  <a:schemeClr val="bg1"/>
                </a:solidFill>
              </a:rPr>
              <a:t>Renovating rural buildings into eco-guesthouses</a:t>
            </a:r>
          </a:p>
          <a:p>
            <a:pPr marL="342900" indent="-342900">
              <a:spcBef>
                <a:spcPts val="0"/>
              </a:spcBef>
            </a:pPr>
            <a:r>
              <a:rPr lang="en-US" sz="2400" dirty="0">
                <a:solidFill>
                  <a:schemeClr val="bg1"/>
                </a:solidFill>
              </a:rPr>
              <a:t>Creating glamping/</a:t>
            </a:r>
            <a:r>
              <a:rPr lang="en-US" sz="2400" dirty="0" err="1">
                <a:solidFill>
                  <a:schemeClr val="bg1"/>
                </a:solidFill>
              </a:rPr>
              <a:t>agricamping</a:t>
            </a:r>
            <a:r>
              <a:rPr lang="en-US" sz="2400" dirty="0">
                <a:solidFill>
                  <a:schemeClr val="bg1"/>
                </a:solidFill>
              </a:rPr>
              <a:t> units</a:t>
            </a:r>
          </a:p>
          <a:p>
            <a:pPr marL="342900" indent="-342900">
              <a:spcBef>
                <a:spcPts val="0"/>
              </a:spcBef>
            </a:pPr>
            <a:r>
              <a:rPr lang="en-US" sz="2400" dirty="0">
                <a:solidFill>
                  <a:schemeClr val="bg1"/>
                </a:solidFill>
              </a:rPr>
              <a:t>Cultural or wellness tourism trails</a:t>
            </a:r>
          </a:p>
          <a:p>
            <a:pPr marL="342900" indent="-342900">
              <a:spcBef>
                <a:spcPts val="0"/>
              </a:spcBef>
            </a:pPr>
            <a:r>
              <a:rPr lang="en-US" sz="2400" dirty="0">
                <a:solidFill>
                  <a:schemeClr val="bg1"/>
                </a:solidFill>
              </a:rPr>
              <a:t>Community-led tourism development</a:t>
            </a:r>
          </a:p>
        </p:txBody>
      </p:sp>
      <p:cxnSp>
        <p:nvCxnSpPr>
          <p:cNvPr id="15" name="Connector: Elbow 14">
            <a:extLst>
              <a:ext uri="{FF2B5EF4-FFF2-40B4-BE49-F238E27FC236}">
                <a16:creationId xmlns:a16="http://schemas.microsoft.com/office/drawing/2014/main" id="{DCC2F0F2-51C6-409C-8E3B-363DEA9451C9}"/>
              </a:ext>
            </a:extLst>
          </p:cNvPr>
          <p:cNvCxnSpPr>
            <a:cxnSpLocks/>
            <a:stCxn id="7" idx="1"/>
          </p:cNvCxnSpPr>
          <p:nvPr/>
        </p:nvCxnSpPr>
        <p:spPr>
          <a:xfrm rot="10800000" flipH="1">
            <a:off x="1179885" y="109726"/>
            <a:ext cx="254233" cy="2882264"/>
          </a:xfrm>
          <a:prstGeom prst="bentConnector4">
            <a:avLst>
              <a:gd name="adj1" fmla="val -89918"/>
              <a:gd name="adj2" fmla="val 77908"/>
            </a:avLst>
          </a:prstGeom>
          <a:ln w="28575">
            <a:solidFill>
              <a:srgbClr val="3FB5A1"/>
            </a:solidFill>
            <a:tailEnd type="triangle"/>
          </a:ln>
        </p:spPr>
        <p:style>
          <a:lnRef idx="1">
            <a:schemeClr val="accent1"/>
          </a:lnRef>
          <a:fillRef idx="0">
            <a:schemeClr val="accent1"/>
          </a:fillRef>
          <a:effectRef idx="0">
            <a:schemeClr val="accent1"/>
          </a:effectRef>
          <a:fontRef idx="minor">
            <a:schemeClr val="tx1"/>
          </a:fontRef>
        </p:style>
      </p:cxnSp>
      <p:sp>
        <p:nvSpPr>
          <p:cNvPr id="33" name="Freeform 28">
            <a:extLst>
              <a:ext uri="{FF2B5EF4-FFF2-40B4-BE49-F238E27FC236}">
                <a16:creationId xmlns:a16="http://schemas.microsoft.com/office/drawing/2014/main" id="{B78B5D1B-B02F-0C6D-8CB7-D27594C28138}"/>
              </a:ext>
            </a:extLst>
          </p:cNvPr>
          <p:cNvSpPr/>
          <p:nvPr/>
        </p:nvSpPr>
        <p:spPr>
          <a:xfrm>
            <a:off x="-15513" y="109727"/>
            <a:ext cx="7445013" cy="1013606"/>
          </a:xfrm>
          <a:custGeom>
            <a:avLst/>
            <a:gdLst>
              <a:gd name="connsiteX0" fmla="*/ 0 w 4963395"/>
              <a:gd name="connsiteY0" fmla="*/ 0 h 875479"/>
              <a:gd name="connsiteX1" fmla="*/ 4489787 w 4963395"/>
              <a:gd name="connsiteY1" fmla="*/ 0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 name="connsiteX0" fmla="*/ 0 w 4963395"/>
              <a:gd name="connsiteY0" fmla="*/ 0 h 875479"/>
              <a:gd name="connsiteX1" fmla="*/ 4659938 w 4963395"/>
              <a:gd name="connsiteY1" fmla="*/ 4969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3395" h="875479">
                <a:moveTo>
                  <a:pt x="0" y="0"/>
                </a:moveTo>
                <a:lnTo>
                  <a:pt x="4659938" y="4969"/>
                </a:lnTo>
                <a:cubicBezTo>
                  <a:pt x="4920723" y="4969"/>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0D9390"/>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34" name="Text Placeholder 5">
            <a:extLst>
              <a:ext uri="{FF2B5EF4-FFF2-40B4-BE49-F238E27FC236}">
                <a16:creationId xmlns:a16="http://schemas.microsoft.com/office/drawing/2014/main" id="{6A01BD8A-F8B7-166B-DE58-67D0B14FF604}"/>
              </a:ext>
            </a:extLst>
          </p:cNvPr>
          <p:cNvSpPr txBox="1">
            <a:spLocks/>
          </p:cNvSpPr>
          <p:nvPr/>
        </p:nvSpPr>
        <p:spPr>
          <a:xfrm>
            <a:off x="115290" y="247276"/>
            <a:ext cx="5760281" cy="720752"/>
          </a:xfrm>
          <a:prstGeom prst="rect">
            <a:avLst/>
          </a:prstGeom>
          <a:noFill/>
        </p:spPr>
        <p:txBody>
          <a:bodyPr anchor="ctr">
            <a:no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it-IT" sz="3000" b="1" dirty="0"/>
              <a:t>GALS Gruppi di Azione Locale </a:t>
            </a:r>
          </a:p>
          <a:p>
            <a:pPr>
              <a:spcBef>
                <a:spcPts val="0"/>
              </a:spcBef>
            </a:pPr>
            <a:r>
              <a:rPr lang="it-IT" sz="2800" dirty="0"/>
              <a:t>(Local Action Groups)</a:t>
            </a:r>
            <a:endParaRPr lang="en-US" sz="2800" dirty="0"/>
          </a:p>
        </p:txBody>
      </p:sp>
      <p:sp>
        <p:nvSpPr>
          <p:cNvPr id="12" name="Flowchart: Alternate Process 11">
            <a:extLst>
              <a:ext uri="{FF2B5EF4-FFF2-40B4-BE49-F238E27FC236}">
                <a16:creationId xmlns:a16="http://schemas.microsoft.com/office/drawing/2014/main" id="{06210F7D-0698-9A85-DE51-CD53B4BECEFD}"/>
              </a:ext>
            </a:extLst>
          </p:cNvPr>
          <p:cNvSpPr/>
          <p:nvPr/>
        </p:nvSpPr>
        <p:spPr>
          <a:xfrm>
            <a:off x="1363972" y="4724884"/>
            <a:ext cx="10029647" cy="2003093"/>
          </a:xfrm>
          <a:prstGeom prst="flowChartAlternateProcess">
            <a:avLst/>
          </a:prstGeom>
          <a:solidFill>
            <a:schemeClr val="bg1"/>
          </a:solidFill>
          <a:ln w="28575">
            <a:solidFill>
              <a:srgbClr val="3FB5A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Text Placeholder 5">
            <a:extLst>
              <a:ext uri="{FF2B5EF4-FFF2-40B4-BE49-F238E27FC236}">
                <a16:creationId xmlns:a16="http://schemas.microsoft.com/office/drawing/2014/main" id="{6CD57B1B-FADC-0FA1-2948-AFB8EB93E32C}"/>
              </a:ext>
            </a:extLst>
          </p:cNvPr>
          <p:cNvSpPr txBox="1">
            <a:spLocks/>
          </p:cNvSpPr>
          <p:nvPr/>
        </p:nvSpPr>
        <p:spPr>
          <a:xfrm>
            <a:off x="2241419" y="4838280"/>
            <a:ext cx="9246363" cy="128352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None/>
              <a:defRPr sz="2400" b="0" i="0" kern="1200" spc="0">
                <a:solidFill>
                  <a:srgbClr val="0C46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600"/>
              </a:spcAft>
            </a:pPr>
            <a:r>
              <a:rPr lang="en-US" sz="2200" b="1" dirty="0">
                <a:solidFill>
                  <a:srgbClr val="E96751"/>
                </a:solidFill>
              </a:rPr>
              <a:t>Example: </a:t>
            </a:r>
            <a:r>
              <a:rPr lang="en-IE" sz="2200" b="1" dirty="0">
                <a:solidFill>
                  <a:srgbClr val="494949"/>
                </a:solidFill>
              </a:rPr>
              <a:t>GAL-Funded Alternative Tourism Project </a:t>
            </a:r>
            <a:r>
              <a:rPr lang="en-IE" sz="2200" dirty="0">
                <a:solidFill>
                  <a:srgbClr val="494949"/>
                </a:solidFill>
              </a:rPr>
              <a:t>- </a:t>
            </a:r>
            <a:r>
              <a:rPr lang="it-IT" sz="2200" dirty="0">
                <a:solidFill>
                  <a:srgbClr val="E96751"/>
                </a:solidFill>
                <a:hlinkClick r:id="rId5">
                  <a:extLst>
                    <a:ext uri="{A12FA001-AC4F-418D-AE19-62706E023703}">
                      <ahyp:hlinkClr xmlns:ahyp="http://schemas.microsoft.com/office/drawing/2018/hyperlinkcolor" val="tx"/>
                    </a:ext>
                  </a:extLst>
                </a:hlinkClick>
              </a:rPr>
              <a:t>GAL Terra dei Messapi (Puglia) </a:t>
            </a:r>
            <a:r>
              <a:rPr lang="en-US" sz="2200" dirty="0">
                <a:solidFill>
                  <a:srgbClr val="494949"/>
                </a:solidFill>
              </a:rPr>
              <a:t>issued calls for Eco-tourism and agritourism startups to convert rural buildings into guesthouses, create bicycle paths, and design signage for cultural tourism. The grants covered up to </a:t>
            </a:r>
            <a:r>
              <a:rPr lang="en-US" sz="2200" b="1" dirty="0">
                <a:solidFill>
                  <a:srgbClr val="494949"/>
                </a:solidFill>
              </a:rPr>
              <a:t>70% of eligible costs </a:t>
            </a:r>
            <a:r>
              <a:rPr lang="en-US" sz="2200" dirty="0">
                <a:solidFill>
                  <a:srgbClr val="494949"/>
                </a:solidFill>
              </a:rPr>
              <a:t>for projects aligned with their local strategy, </a:t>
            </a:r>
            <a:r>
              <a:rPr lang="en-IE" sz="2200" dirty="0">
                <a:solidFill>
                  <a:srgbClr val="494949"/>
                </a:solidFill>
              </a:rPr>
              <a:t>ranging from </a:t>
            </a:r>
            <a:r>
              <a:rPr lang="en-IE" sz="2200" b="1" dirty="0">
                <a:solidFill>
                  <a:srgbClr val="494949"/>
                </a:solidFill>
              </a:rPr>
              <a:t>€5,000 to €200,000</a:t>
            </a:r>
            <a:r>
              <a:rPr lang="en-IE" sz="2200" dirty="0">
                <a:solidFill>
                  <a:srgbClr val="494949"/>
                </a:solidFill>
              </a:rPr>
              <a:t>.</a:t>
            </a:r>
            <a:endParaRPr lang="en-US" sz="2200" dirty="0">
              <a:solidFill>
                <a:srgbClr val="494949"/>
              </a:solidFill>
            </a:endParaRPr>
          </a:p>
        </p:txBody>
      </p:sp>
      <p:pic>
        <p:nvPicPr>
          <p:cNvPr id="2" name="Picture 2" descr="GAL MERIDAUNIA | Bovino">
            <a:extLst>
              <a:ext uri="{FF2B5EF4-FFF2-40B4-BE49-F238E27FC236}">
                <a16:creationId xmlns:a16="http://schemas.microsoft.com/office/drawing/2014/main" id="{F6D51A7E-9B1A-A8DF-5B65-08C26FAF854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06886" y="0"/>
            <a:ext cx="1503660" cy="1496977"/>
          </a:xfrm>
          <a:prstGeom prst="rect">
            <a:avLst/>
          </a:prstGeom>
          <a:noFill/>
          <a:extLst>
            <a:ext uri="{909E8E84-426E-40DD-AFC4-6F175D3DCCD1}">
              <a14:hiddenFill xmlns:a14="http://schemas.microsoft.com/office/drawing/2010/main">
                <a:solidFill>
                  <a:srgbClr val="FFFFFF"/>
                </a:solidFill>
              </a14:hiddenFill>
            </a:ext>
          </a:extLst>
        </p:spPr>
      </p:pic>
      <p:pic>
        <p:nvPicPr>
          <p:cNvPr id="5" name="Graphic 4" descr="Business Growth with solid fill">
            <a:extLst>
              <a:ext uri="{FF2B5EF4-FFF2-40B4-BE49-F238E27FC236}">
                <a16:creationId xmlns:a16="http://schemas.microsoft.com/office/drawing/2014/main" id="{D537C896-5B61-F939-1752-7D903CCE9C5F}"/>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287985" y="1640579"/>
            <a:ext cx="914400" cy="914400"/>
          </a:xfrm>
          <a:prstGeom prst="rect">
            <a:avLst/>
          </a:prstGeom>
        </p:spPr>
      </p:pic>
      <p:pic>
        <p:nvPicPr>
          <p:cNvPr id="13" name="Graphic 12" descr="Excellent with solid fill">
            <a:extLst>
              <a:ext uri="{FF2B5EF4-FFF2-40B4-BE49-F238E27FC236}">
                <a16:creationId xmlns:a16="http://schemas.microsoft.com/office/drawing/2014/main" id="{100D7A09-4299-1109-F5EC-E94269C757D9}"/>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458135" y="4860646"/>
            <a:ext cx="846388" cy="892767"/>
          </a:xfrm>
          <a:prstGeom prst="rect">
            <a:avLst/>
          </a:prstGeom>
        </p:spPr>
      </p:pic>
      <p:cxnSp>
        <p:nvCxnSpPr>
          <p:cNvPr id="16" name="Connector: Elbow 15">
            <a:extLst>
              <a:ext uri="{FF2B5EF4-FFF2-40B4-BE49-F238E27FC236}">
                <a16:creationId xmlns:a16="http://schemas.microsoft.com/office/drawing/2014/main" id="{BF4F8C96-64DE-CE07-9F1E-CC8100461713}"/>
              </a:ext>
            </a:extLst>
          </p:cNvPr>
          <p:cNvCxnSpPr>
            <a:cxnSpLocks/>
          </p:cNvCxnSpPr>
          <p:nvPr/>
        </p:nvCxnSpPr>
        <p:spPr>
          <a:xfrm rot="16200000" flipH="1">
            <a:off x="-466282" y="4236992"/>
            <a:ext cx="3187578" cy="358987"/>
          </a:xfrm>
          <a:prstGeom prst="bentConnector3">
            <a:avLst>
              <a:gd name="adj1" fmla="val 50000"/>
            </a:avLst>
          </a:prstGeom>
          <a:ln w="28575">
            <a:solidFill>
              <a:srgbClr val="3FB5A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02442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9E9AD1-E215-E1CA-5070-28A8C87BCA32}"/>
            </a:ext>
          </a:extLst>
        </p:cNvPr>
        <p:cNvGrpSpPr/>
        <p:nvPr/>
      </p:nvGrpSpPr>
      <p:grpSpPr>
        <a:xfrm>
          <a:off x="0" y="0"/>
          <a:ext cx="0" cy="0"/>
          <a:chOff x="0" y="0"/>
          <a:chExt cx="0" cy="0"/>
        </a:xfrm>
      </p:grpSpPr>
      <p:sp>
        <p:nvSpPr>
          <p:cNvPr id="7" name="Flowchart: Alternate Process 6">
            <a:extLst>
              <a:ext uri="{FF2B5EF4-FFF2-40B4-BE49-F238E27FC236}">
                <a16:creationId xmlns:a16="http://schemas.microsoft.com/office/drawing/2014/main" id="{82436CD7-A053-1A79-C73E-6C58A33ED4FA}"/>
              </a:ext>
            </a:extLst>
          </p:cNvPr>
          <p:cNvSpPr/>
          <p:nvPr/>
        </p:nvSpPr>
        <p:spPr>
          <a:xfrm>
            <a:off x="1075970" y="314325"/>
            <a:ext cx="10421564" cy="3897608"/>
          </a:xfrm>
          <a:prstGeom prst="flowChartAlternateProcess">
            <a:avLst/>
          </a:prstGeom>
          <a:solidFill>
            <a:schemeClr val="bg1"/>
          </a:solidFill>
          <a:ln>
            <a:solidFill>
              <a:srgbClr val="3FB5A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solidFill>
            </a:endParaRPr>
          </a:p>
        </p:txBody>
      </p:sp>
      <p:sp>
        <p:nvSpPr>
          <p:cNvPr id="8" name="Text Placeholder 5">
            <a:extLst>
              <a:ext uri="{FF2B5EF4-FFF2-40B4-BE49-F238E27FC236}">
                <a16:creationId xmlns:a16="http://schemas.microsoft.com/office/drawing/2014/main" id="{E3ED0788-2D3B-354F-56E3-A07786449052}"/>
              </a:ext>
            </a:extLst>
          </p:cNvPr>
          <p:cNvSpPr txBox="1">
            <a:spLocks/>
          </p:cNvSpPr>
          <p:nvPr/>
        </p:nvSpPr>
        <p:spPr>
          <a:xfrm>
            <a:off x="2109392" y="2399676"/>
            <a:ext cx="9388142" cy="749901"/>
          </a:xfrm>
          <a:prstGeom prst="rect">
            <a:avLst/>
          </a:prstGeom>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600"/>
              </a:spcAft>
              <a:buNone/>
            </a:pPr>
            <a:r>
              <a:rPr lang="en-US" sz="2400" b="1" dirty="0">
                <a:solidFill>
                  <a:srgbClr val="494949"/>
                </a:solidFill>
              </a:rPr>
              <a:t>How They Work:</a:t>
            </a:r>
          </a:p>
          <a:p>
            <a:pPr marL="342900" indent="-342900">
              <a:lnSpc>
                <a:spcPct val="100000"/>
              </a:lnSpc>
              <a:spcBef>
                <a:spcPts val="600"/>
              </a:spcBef>
              <a:spcAft>
                <a:spcPts val="600"/>
              </a:spcAft>
              <a:buFont typeface="Wingdings" panose="05000000000000000000" pitchFamily="2" charset="2"/>
              <a:buChar char="v"/>
            </a:pPr>
            <a:r>
              <a:rPr lang="en-US" sz="2200" b="1" dirty="0">
                <a:solidFill>
                  <a:srgbClr val="494949"/>
                </a:solidFill>
              </a:rPr>
              <a:t>Identify your local GAL</a:t>
            </a:r>
            <a:r>
              <a:rPr lang="en-US" sz="2200" dirty="0">
                <a:solidFill>
                  <a:srgbClr val="494949"/>
                </a:solidFill>
              </a:rPr>
              <a:t>: Use this </a:t>
            </a:r>
            <a:r>
              <a:rPr lang="en-US" sz="2200" dirty="0">
                <a:solidFill>
                  <a:srgbClr val="494949"/>
                </a:solidFill>
                <a:hlinkClick r:id="rId3">
                  <a:extLst>
                    <a:ext uri="{A12FA001-AC4F-418D-AE19-62706E023703}">
                      <ahyp:hlinkClr xmlns:ahyp="http://schemas.microsoft.com/office/drawing/2018/hyperlinkcolor" val="tx"/>
                    </a:ext>
                  </a:extLst>
                </a:hlinkClick>
              </a:rPr>
              <a:t>interactive map (Italy) </a:t>
            </a:r>
            <a:r>
              <a:rPr lang="en-US" sz="2200" dirty="0">
                <a:solidFill>
                  <a:srgbClr val="494949"/>
                </a:solidFill>
              </a:rPr>
              <a:t>to find the GAL operating in your area.</a:t>
            </a:r>
          </a:p>
          <a:p>
            <a:pPr marL="342900" indent="-342900">
              <a:lnSpc>
                <a:spcPct val="100000"/>
              </a:lnSpc>
              <a:spcBef>
                <a:spcPts val="600"/>
              </a:spcBef>
              <a:spcAft>
                <a:spcPts val="600"/>
              </a:spcAft>
              <a:buFont typeface="Wingdings" panose="05000000000000000000" pitchFamily="2" charset="2"/>
              <a:buChar char="v"/>
            </a:pPr>
            <a:r>
              <a:rPr lang="en-US" sz="2200" b="1" dirty="0">
                <a:solidFill>
                  <a:srgbClr val="494949"/>
                </a:solidFill>
              </a:rPr>
              <a:t>Check their Local Development Strategy</a:t>
            </a:r>
            <a:r>
              <a:rPr lang="en-US" sz="2200" dirty="0">
                <a:solidFill>
                  <a:srgbClr val="494949"/>
                </a:solidFill>
              </a:rPr>
              <a:t>: Each GAL has its priorities—some focus on tourism, others on food chains, crafts, or biodiversity.</a:t>
            </a:r>
          </a:p>
          <a:p>
            <a:pPr marL="342900" indent="-342900">
              <a:lnSpc>
                <a:spcPct val="100000"/>
              </a:lnSpc>
              <a:spcBef>
                <a:spcPts val="600"/>
              </a:spcBef>
              <a:spcAft>
                <a:spcPts val="600"/>
              </a:spcAft>
              <a:buFont typeface="Wingdings" panose="05000000000000000000" pitchFamily="2" charset="2"/>
              <a:buChar char="v"/>
            </a:pPr>
            <a:r>
              <a:rPr lang="en-US" sz="2200" b="1" dirty="0">
                <a:solidFill>
                  <a:srgbClr val="494949"/>
                </a:solidFill>
              </a:rPr>
              <a:t>Respond to a call</a:t>
            </a:r>
            <a:r>
              <a:rPr lang="en-US" sz="2200" dirty="0">
                <a:solidFill>
                  <a:srgbClr val="494949"/>
                </a:solidFill>
              </a:rPr>
              <a:t>: They open periodic calls where you can apply for funding with a simplified application process.</a:t>
            </a:r>
          </a:p>
          <a:p>
            <a:pPr marL="342900" indent="-342900">
              <a:lnSpc>
                <a:spcPct val="100000"/>
              </a:lnSpc>
              <a:spcBef>
                <a:spcPts val="600"/>
              </a:spcBef>
              <a:spcAft>
                <a:spcPts val="600"/>
              </a:spcAft>
              <a:buFont typeface="Wingdings" panose="05000000000000000000" pitchFamily="2" charset="2"/>
              <a:buChar char="v"/>
            </a:pPr>
            <a:r>
              <a:rPr lang="en-US" sz="2200" b="1" dirty="0">
                <a:solidFill>
                  <a:srgbClr val="494949"/>
                </a:solidFill>
              </a:rPr>
              <a:t>Get local support</a:t>
            </a:r>
            <a:r>
              <a:rPr lang="en-US" sz="2200" dirty="0">
                <a:solidFill>
                  <a:srgbClr val="494949"/>
                </a:solidFill>
              </a:rPr>
              <a:t>: GALs often offer help with writing applications, connecting with local partners, and navigating permits.</a:t>
            </a:r>
          </a:p>
          <a:p>
            <a:pPr marL="342900" indent="-342900">
              <a:spcAft>
                <a:spcPts val="600"/>
              </a:spcAft>
              <a:buFont typeface="Wingdings" panose="05000000000000000000" pitchFamily="2" charset="2"/>
              <a:buChar char="v"/>
            </a:pPr>
            <a:endParaRPr lang="en-US" sz="2200" dirty="0">
              <a:solidFill>
                <a:schemeClr val="bg1"/>
              </a:solidFill>
            </a:endParaRPr>
          </a:p>
          <a:p>
            <a:pPr marL="342900" indent="-342900">
              <a:spcBef>
                <a:spcPts val="0"/>
              </a:spcBef>
            </a:pPr>
            <a:endParaRPr lang="en-US" sz="2200" dirty="0">
              <a:solidFill>
                <a:schemeClr val="bg1"/>
              </a:solidFill>
            </a:endParaRPr>
          </a:p>
        </p:txBody>
      </p:sp>
      <p:cxnSp>
        <p:nvCxnSpPr>
          <p:cNvPr id="15" name="Connector: Elbow 14">
            <a:extLst>
              <a:ext uri="{FF2B5EF4-FFF2-40B4-BE49-F238E27FC236}">
                <a16:creationId xmlns:a16="http://schemas.microsoft.com/office/drawing/2014/main" id="{49B4AE00-C8F0-35DD-19DC-2F949B792725}"/>
              </a:ext>
            </a:extLst>
          </p:cNvPr>
          <p:cNvCxnSpPr>
            <a:cxnSpLocks/>
          </p:cNvCxnSpPr>
          <p:nvPr/>
        </p:nvCxnSpPr>
        <p:spPr>
          <a:xfrm rot="10800000">
            <a:off x="777118" y="0"/>
            <a:ext cx="298852" cy="3244112"/>
          </a:xfrm>
          <a:prstGeom prst="bentConnector2">
            <a:avLst/>
          </a:prstGeom>
          <a:ln w="28575">
            <a:solidFill>
              <a:srgbClr val="3FB5A1"/>
            </a:solidFill>
            <a:tailEnd type="triangle"/>
          </a:ln>
        </p:spPr>
        <p:style>
          <a:lnRef idx="1">
            <a:schemeClr val="accent1"/>
          </a:lnRef>
          <a:fillRef idx="0">
            <a:schemeClr val="accent1"/>
          </a:fillRef>
          <a:effectRef idx="0">
            <a:schemeClr val="accent1"/>
          </a:effectRef>
          <a:fontRef idx="minor">
            <a:schemeClr val="tx1"/>
          </a:fontRef>
        </p:style>
      </p:cxnSp>
      <p:sp>
        <p:nvSpPr>
          <p:cNvPr id="12" name="Flowchart: Alternate Process 11">
            <a:extLst>
              <a:ext uri="{FF2B5EF4-FFF2-40B4-BE49-F238E27FC236}">
                <a16:creationId xmlns:a16="http://schemas.microsoft.com/office/drawing/2014/main" id="{0DB9C7E2-D547-0460-AE13-2251CB543713}"/>
              </a:ext>
            </a:extLst>
          </p:cNvPr>
          <p:cNvSpPr/>
          <p:nvPr/>
        </p:nvSpPr>
        <p:spPr>
          <a:xfrm>
            <a:off x="1275563" y="4336798"/>
            <a:ext cx="10029647" cy="1283522"/>
          </a:xfrm>
          <a:prstGeom prst="flowChartAlternateProcess">
            <a:avLst/>
          </a:prstGeom>
          <a:solidFill>
            <a:schemeClr val="bg1"/>
          </a:solidFill>
          <a:ln w="28575">
            <a:solidFill>
              <a:srgbClr val="3FB5A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Text Placeholder 5">
            <a:extLst>
              <a:ext uri="{FF2B5EF4-FFF2-40B4-BE49-F238E27FC236}">
                <a16:creationId xmlns:a16="http://schemas.microsoft.com/office/drawing/2014/main" id="{5802994C-871E-953F-948C-E78837E82DF9}"/>
              </a:ext>
            </a:extLst>
          </p:cNvPr>
          <p:cNvSpPr txBox="1">
            <a:spLocks/>
          </p:cNvSpPr>
          <p:nvPr/>
        </p:nvSpPr>
        <p:spPr>
          <a:xfrm>
            <a:off x="2153010" y="4043552"/>
            <a:ext cx="9246363" cy="128352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None/>
              <a:defRPr sz="2400" b="0" i="0" kern="1200" spc="0">
                <a:solidFill>
                  <a:srgbClr val="0C46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600"/>
              </a:spcAft>
            </a:pPr>
            <a:endParaRPr lang="en-US" sz="2200" dirty="0"/>
          </a:p>
          <a:p>
            <a:pPr marL="0" indent="0">
              <a:spcAft>
                <a:spcPts val="600"/>
              </a:spcAft>
            </a:pPr>
            <a:r>
              <a:rPr lang="en-US" sz="2200" b="1" dirty="0">
                <a:solidFill>
                  <a:srgbClr val="E96751"/>
                </a:solidFill>
              </a:rPr>
              <a:t>Tip: </a:t>
            </a:r>
            <a:r>
              <a:rPr lang="en-US" sz="2200" dirty="0">
                <a:solidFill>
                  <a:srgbClr val="494949"/>
                </a:solidFill>
              </a:rPr>
              <a:t>if you are not sure where to start, go to your </a:t>
            </a:r>
            <a:r>
              <a:rPr lang="en-IE" sz="2200" dirty="0">
                <a:solidFill>
                  <a:srgbClr val="494949"/>
                </a:solidFill>
              </a:rPr>
              <a:t>GAL or local </a:t>
            </a:r>
            <a:r>
              <a:rPr lang="en-IE" sz="2200" dirty="0" err="1">
                <a:solidFill>
                  <a:srgbClr val="494949"/>
                </a:solidFill>
              </a:rPr>
              <a:t>Confcommercio</a:t>
            </a:r>
            <a:r>
              <a:rPr lang="en-IE" sz="2200" dirty="0">
                <a:solidFill>
                  <a:srgbClr val="494949"/>
                </a:solidFill>
              </a:rPr>
              <a:t>/</a:t>
            </a:r>
            <a:r>
              <a:rPr lang="en-IE" sz="2200" dirty="0" err="1">
                <a:solidFill>
                  <a:srgbClr val="494949"/>
                </a:solidFill>
              </a:rPr>
              <a:t>Confartigianato</a:t>
            </a:r>
            <a:r>
              <a:rPr lang="en-IE" sz="2200" dirty="0">
                <a:solidFill>
                  <a:srgbClr val="494949"/>
                </a:solidFill>
              </a:rPr>
              <a:t> office, and </a:t>
            </a:r>
            <a:r>
              <a:rPr lang="en-US" sz="2200" dirty="0">
                <a:solidFill>
                  <a:srgbClr val="494949"/>
                </a:solidFill>
              </a:rPr>
              <a:t>they’ll orient you and help with next steps</a:t>
            </a:r>
          </a:p>
        </p:txBody>
      </p:sp>
      <p:sp>
        <p:nvSpPr>
          <p:cNvPr id="6" name="TextBox 5">
            <a:extLst>
              <a:ext uri="{FF2B5EF4-FFF2-40B4-BE49-F238E27FC236}">
                <a16:creationId xmlns:a16="http://schemas.microsoft.com/office/drawing/2014/main" id="{2C869AC3-702E-0D1E-D858-7DC0F9A09FF4}"/>
              </a:ext>
            </a:extLst>
          </p:cNvPr>
          <p:cNvSpPr txBox="1"/>
          <p:nvPr/>
        </p:nvSpPr>
        <p:spPr>
          <a:xfrm>
            <a:off x="1142461" y="5792670"/>
            <a:ext cx="6858000" cy="923330"/>
          </a:xfrm>
          <a:prstGeom prst="rect">
            <a:avLst/>
          </a:prstGeom>
          <a:noFill/>
        </p:spPr>
        <p:txBody>
          <a:bodyPr wrap="square">
            <a:spAutoFit/>
          </a:bodyPr>
          <a:lstStyle/>
          <a:p>
            <a:r>
              <a:rPr lang="en-US" b="1" i="1" dirty="0">
                <a:solidFill>
                  <a:srgbClr val="494949"/>
                </a:solidFill>
              </a:rPr>
              <a:t>Recommended Reading</a:t>
            </a:r>
          </a:p>
          <a:p>
            <a:r>
              <a:rPr lang="en-US" dirty="0">
                <a:solidFill>
                  <a:srgbClr val="00B0F0"/>
                </a:solidFill>
                <a:hlinkClick r:id="rId4">
                  <a:extLst>
                    <a:ext uri="{A12FA001-AC4F-418D-AE19-62706E023703}">
                      <ahyp:hlinkClr xmlns:ahyp="http://schemas.microsoft.com/office/drawing/2018/hyperlinkcolor" val="tx"/>
                    </a:ext>
                  </a:extLst>
                </a:hlinkClick>
              </a:rPr>
              <a:t>GAL </a:t>
            </a:r>
            <a:r>
              <a:rPr lang="en-US" dirty="0" err="1">
                <a:solidFill>
                  <a:srgbClr val="00B0F0"/>
                </a:solidFill>
                <a:hlinkClick r:id="rId4">
                  <a:extLst>
                    <a:ext uri="{A12FA001-AC4F-418D-AE19-62706E023703}">
                      <ahyp:hlinkClr xmlns:ahyp="http://schemas.microsoft.com/office/drawing/2018/hyperlinkcolor" val="tx"/>
                    </a:ext>
                  </a:extLst>
                </a:hlinkClick>
              </a:rPr>
              <a:t>Meridaunia</a:t>
            </a:r>
            <a:endParaRPr lang="en-US" dirty="0">
              <a:solidFill>
                <a:srgbClr val="00B0F0"/>
              </a:solidFill>
            </a:endParaRPr>
          </a:p>
          <a:p>
            <a:pPr algn="l"/>
            <a:r>
              <a:rPr lang="en-US" i="0" dirty="0">
                <a:solidFill>
                  <a:srgbClr val="00B0F0"/>
                </a:solidFill>
                <a:effectLst/>
                <a:latin typeface="var(--h2_typography-font-family)"/>
                <a:hlinkClick r:id="rId5">
                  <a:extLst>
                    <a:ext uri="{A12FA001-AC4F-418D-AE19-62706E023703}">
                      <ahyp:hlinkClr xmlns:ahyp="http://schemas.microsoft.com/office/drawing/2018/hyperlinkcolor" val="tx"/>
                    </a:ext>
                  </a:extLst>
                </a:hlinkClick>
              </a:rPr>
              <a:t>Gal Calls; A Great Opportunity For Rural Areas – How they Work!</a:t>
            </a:r>
            <a:endParaRPr lang="en-US" i="0" dirty="0">
              <a:solidFill>
                <a:srgbClr val="00B0F0"/>
              </a:solidFill>
              <a:effectLst/>
              <a:latin typeface="var(--h2_typography-font-family)"/>
            </a:endParaRPr>
          </a:p>
        </p:txBody>
      </p:sp>
      <p:pic>
        <p:nvPicPr>
          <p:cNvPr id="9" name="Picture 8">
            <a:extLst>
              <a:ext uri="{FF2B5EF4-FFF2-40B4-BE49-F238E27FC236}">
                <a16:creationId xmlns:a16="http://schemas.microsoft.com/office/drawing/2014/main" id="{B2DB516F-6DAD-BD42-7607-546671AFA9AB}"/>
              </a:ext>
            </a:extLst>
          </p:cNvPr>
          <p:cNvPicPr>
            <a:picLocks noChangeAspect="1"/>
          </p:cNvPicPr>
          <p:nvPr/>
        </p:nvPicPr>
        <p:blipFill>
          <a:blip r:embed="rId6"/>
          <a:stretch>
            <a:fillRect/>
          </a:stretch>
        </p:blipFill>
        <p:spPr>
          <a:xfrm>
            <a:off x="210520" y="5869289"/>
            <a:ext cx="850589" cy="846711"/>
          </a:xfrm>
          <a:prstGeom prst="rect">
            <a:avLst/>
          </a:prstGeom>
        </p:spPr>
      </p:pic>
      <p:cxnSp>
        <p:nvCxnSpPr>
          <p:cNvPr id="11" name="Connector: Elbow 10">
            <a:extLst>
              <a:ext uri="{FF2B5EF4-FFF2-40B4-BE49-F238E27FC236}">
                <a16:creationId xmlns:a16="http://schemas.microsoft.com/office/drawing/2014/main" id="{3BCD8BE2-4CED-F0D8-2861-A77E4CE310F4}"/>
              </a:ext>
            </a:extLst>
          </p:cNvPr>
          <p:cNvCxnSpPr>
            <a:cxnSpLocks/>
          </p:cNvCxnSpPr>
          <p:nvPr/>
        </p:nvCxnSpPr>
        <p:spPr>
          <a:xfrm rot="16200000" flipH="1">
            <a:off x="-628599" y="4236992"/>
            <a:ext cx="3187578" cy="358987"/>
          </a:xfrm>
          <a:prstGeom prst="bentConnector3">
            <a:avLst>
              <a:gd name="adj1" fmla="val 50000"/>
            </a:avLst>
          </a:prstGeom>
          <a:ln w="28575">
            <a:solidFill>
              <a:srgbClr val="3FB5A1"/>
            </a:solidFill>
            <a:tailEnd type="triangle"/>
          </a:ln>
        </p:spPr>
        <p:style>
          <a:lnRef idx="1">
            <a:schemeClr val="accent1"/>
          </a:lnRef>
          <a:fillRef idx="0">
            <a:schemeClr val="accent1"/>
          </a:fillRef>
          <a:effectRef idx="0">
            <a:schemeClr val="accent1"/>
          </a:effectRef>
          <a:fontRef idx="minor">
            <a:schemeClr val="tx1"/>
          </a:fontRef>
        </p:style>
      </p:cxnSp>
      <p:pic>
        <p:nvPicPr>
          <p:cNvPr id="16" name="Graphic 15" descr="Information with solid fill">
            <a:extLst>
              <a:ext uri="{FF2B5EF4-FFF2-40B4-BE49-F238E27FC236}">
                <a16:creationId xmlns:a16="http://schemas.microsoft.com/office/drawing/2014/main" id="{AAE55E80-7D23-2606-825D-2550C403F4DF}"/>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372756" y="432958"/>
            <a:ext cx="752475" cy="752475"/>
          </a:xfrm>
          <a:prstGeom prst="rect">
            <a:avLst/>
          </a:prstGeom>
        </p:spPr>
      </p:pic>
      <p:pic>
        <p:nvPicPr>
          <p:cNvPr id="18" name="Graphic 17" descr="Lights On with solid fill">
            <a:extLst>
              <a:ext uri="{FF2B5EF4-FFF2-40B4-BE49-F238E27FC236}">
                <a16:creationId xmlns:a16="http://schemas.microsoft.com/office/drawing/2014/main" id="{54F8D721-68C6-73E3-D81B-C6A02705DEF7}"/>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291793" y="4432971"/>
            <a:ext cx="914400" cy="914400"/>
          </a:xfrm>
          <a:prstGeom prst="rect">
            <a:avLst/>
          </a:prstGeom>
        </p:spPr>
      </p:pic>
    </p:spTree>
    <p:extLst>
      <p:ext uri="{BB962C8B-B14F-4D97-AF65-F5344CB8AC3E}">
        <p14:creationId xmlns:p14="http://schemas.microsoft.com/office/powerpoint/2010/main" val="21392377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7485C8-15F9-F39B-A3C3-9460C22B071D}"/>
            </a:ext>
          </a:extLst>
        </p:cNvPr>
        <p:cNvGrpSpPr/>
        <p:nvPr/>
      </p:nvGrpSpPr>
      <p:grpSpPr>
        <a:xfrm>
          <a:off x="0" y="0"/>
          <a:ext cx="0" cy="0"/>
          <a:chOff x="0" y="0"/>
          <a:chExt cx="0" cy="0"/>
        </a:xfrm>
      </p:grpSpPr>
      <p:sp>
        <p:nvSpPr>
          <p:cNvPr id="7" name="Flowchart: Alternate Process 6">
            <a:extLst>
              <a:ext uri="{FF2B5EF4-FFF2-40B4-BE49-F238E27FC236}">
                <a16:creationId xmlns:a16="http://schemas.microsoft.com/office/drawing/2014/main" id="{DAA2D6C0-B65B-008F-B5A0-E5CC60671B04}"/>
              </a:ext>
            </a:extLst>
          </p:cNvPr>
          <p:cNvSpPr/>
          <p:nvPr/>
        </p:nvSpPr>
        <p:spPr>
          <a:xfrm>
            <a:off x="1049982" y="109139"/>
            <a:ext cx="10131080" cy="2180188"/>
          </a:xfrm>
          <a:prstGeom prst="flowChartAlternateProcess">
            <a:avLst/>
          </a:prstGeom>
          <a:solidFill>
            <a:schemeClr val="bg1"/>
          </a:solidFill>
          <a:ln>
            <a:solidFill>
              <a:srgbClr val="3FB5A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solidFill>
            </a:endParaRPr>
          </a:p>
        </p:txBody>
      </p:sp>
      <p:sp>
        <p:nvSpPr>
          <p:cNvPr id="8" name="Text Placeholder 5">
            <a:extLst>
              <a:ext uri="{FF2B5EF4-FFF2-40B4-BE49-F238E27FC236}">
                <a16:creationId xmlns:a16="http://schemas.microsoft.com/office/drawing/2014/main" id="{F41C8FEC-9DB1-50BE-9EBA-65FCB0EAB489}"/>
              </a:ext>
            </a:extLst>
          </p:cNvPr>
          <p:cNvSpPr txBox="1">
            <a:spLocks/>
          </p:cNvSpPr>
          <p:nvPr/>
        </p:nvSpPr>
        <p:spPr>
          <a:xfrm>
            <a:off x="1792920" y="1263434"/>
            <a:ext cx="9388142" cy="749901"/>
          </a:xfrm>
          <a:prstGeom prst="rect">
            <a:avLst/>
          </a:prstGeom>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600"/>
              </a:spcAft>
              <a:buNone/>
            </a:pPr>
            <a:r>
              <a:rPr lang="en-US" sz="2200" b="1" dirty="0">
                <a:solidFill>
                  <a:srgbClr val="494949"/>
                </a:solidFill>
              </a:rPr>
              <a:t>To Clarify GALS Administer: </a:t>
            </a:r>
          </a:p>
          <a:p>
            <a:pPr marL="342900" indent="-342900">
              <a:spcAft>
                <a:spcPts val="600"/>
              </a:spcAft>
            </a:pPr>
            <a:r>
              <a:rPr lang="en-US" sz="2200" b="1" dirty="0">
                <a:solidFill>
                  <a:srgbClr val="494949"/>
                </a:solidFill>
              </a:rPr>
              <a:t>LEADER </a:t>
            </a:r>
            <a:r>
              <a:rPr lang="en-US" sz="2200" dirty="0">
                <a:solidFill>
                  <a:srgbClr val="494949"/>
                </a:solidFill>
              </a:rPr>
              <a:t>– Rural Development Fund (EAFRD) - Grants for small-scale rural tourism, agritourism, and cultural heritage</a:t>
            </a:r>
          </a:p>
          <a:p>
            <a:pPr marL="342900" indent="-342900">
              <a:spcAft>
                <a:spcPts val="600"/>
              </a:spcAft>
            </a:pPr>
            <a:r>
              <a:rPr lang="en-IE" sz="2200" b="1" dirty="0">
                <a:solidFill>
                  <a:srgbClr val="494949"/>
                </a:solidFill>
              </a:rPr>
              <a:t>Local Development Strategy (PSL) </a:t>
            </a:r>
            <a:r>
              <a:rPr lang="en-IE" sz="2200" dirty="0">
                <a:solidFill>
                  <a:srgbClr val="494949"/>
                </a:solidFill>
              </a:rPr>
              <a:t>- </a:t>
            </a:r>
            <a:r>
              <a:rPr lang="en-US" sz="2200" dirty="0">
                <a:solidFill>
                  <a:srgbClr val="494949"/>
                </a:solidFill>
              </a:rPr>
              <a:t>Area-specific calls (e.g., farm stays, glamping, trails, crafts)</a:t>
            </a:r>
          </a:p>
          <a:p>
            <a:pPr marL="342900" indent="-342900">
              <a:spcAft>
                <a:spcPts val="600"/>
              </a:spcAft>
              <a:buFont typeface="Wingdings" panose="05000000000000000000" pitchFamily="2" charset="2"/>
              <a:buChar char="v"/>
            </a:pPr>
            <a:endParaRPr lang="en-US" sz="2200" dirty="0">
              <a:solidFill>
                <a:schemeClr val="bg1"/>
              </a:solidFill>
            </a:endParaRPr>
          </a:p>
          <a:p>
            <a:pPr marL="342900" indent="-342900">
              <a:spcBef>
                <a:spcPts val="0"/>
              </a:spcBef>
            </a:pPr>
            <a:endParaRPr lang="en-US" sz="2200" dirty="0">
              <a:solidFill>
                <a:schemeClr val="bg1"/>
              </a:solidFill>
            </a:endParaRPr>
          </a:p>
        </p:txBody>
      </p:sp>
      <p:cxnSp>
        <p:nvCxnSpPr>
          <p:cNvPr id="15" name="Connector: Elbow 14">
            <a:extLst>
              <a:ext uri="{FF2B5EF4-FFF2-40B4-BE49-F238E27FC236}">
                <a16:creationId xmlns:a16="http://schemas.microsoft.com/office/drawing/2014/main" id="{7A78AD72-E6EF-E6CB-865C-98926C8BE14F}"/>
              </a:ext>
            </a:extLst>
          </p:cNvPr>
          <p:cNvCxnSpPr>
            <a:cxnSpLocks/>
          </p:cNvCxnSpPr>
          <p:nvPr/>
        </p:nvCxnSpPr>
        <p:spPr>
          <a:xfrm rot="10800000">
            <a:off x="751130" y="-1372888"/>
            <a:ext cx="298852" cy="3244112"/>
          </a:xfrm>
          <a:prstGeom prst="bentConnector2">
            <a:avLst/>
          </a:prstGeom>
          <a:ln w="28575">
            <a:solidFill>
              <a:srgbClr val="3FB5A1"/>
            </a:solidFill>
            <a:tailEnd type="triangle"/>
          </a:ln>
        </p:spPr>
        <p:style>
          <a:lnRef idx="1">
            <a:schemeClr val="accent1"/>
          </a:lnRef>
          <a:fillRef idx="0">
            <a:schemeClr val="accent1"/>
          </a:fillRef>
          <a:effectRef idx="0">
            <a:schemeClr val="accent1"/>
          </a:effectRef>
          <a:fontRef idx="minor">
            <a:schemeClr val="tx1"/>
          </a:fontRef>
        </p:style>
      </p:cxnSp>
      <p:sp>
        <p:nvSpPr>
          <p:cNvPr id="12" name="Flowchart: Alternate Process 11">
            <a:extLst>
              <a:ext uri="{FF2B5EF4-FFF2-40B4-BE49-F238E27FC236}">
                <a16:creationId xmlns:a16="http://schemas.microsoft.com/office/drawing/2014/main" id="{865193C3-F652-3352-EC53-C964FBB44927}"/>
              </a:ext>
            </a:extLst>
          </p:cNvPr>
          <p:cNvSpPr/>
          <p:nvPr/>
        </p:nvSpPr>
        <p:spPr>
          <a:xfrm>
            <a:off x="1249575" y="2428875"/>
            <a:ext cx="10029647" cy="4238626"/>
          </a:xfrm>
          <a:prstGeom prst="flowChartAlternateProcess">
            <a:avLst/>
          </a:prstGeom>
          <a:solidFill>
            <a:schemeClr val="bg1"/>
          </a:solidFill>
          <a:ln w="28575">
            <a:solidFill>
              <a:srgbClr val="3FB5A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Text Placeholder 5">
            <a:extLst>
              <a:ext uri="{FF2B5EF4-FFF2-40B4-BE49-F238E27FC236}">
                <a16:creationId xmlns:a16="http://schemas.microsoft.com/office/drawing/2014/main" id="{91074C2F-7505-AF76-3E3D-A98991901317}"/>
              </a:ext>
            </a:extLst>
          </p:cNvPr>
          <p:cNvSpPr txBox="1">
            <a:spLocks/>
          </p:cNvSpPr>
          <p:nvPr/>
        </p:nvSpPr>
        <p:spPr>
          <a:xfrm>
            <a:off x="2126698" y="2512535"/>
            <a:ext cx="9246363" cy="128352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None/>
              <a:defRPr sz="2400" b="0" i="0" kern="1200" spc="0">
                <a:solidFill>
                  <a:srgbClr val="0C46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600"/>
              </a:spcAft>
            </a:pPr>
            <a:r>
              <a:rPr lang="en-US" sz="2200" b="1" dirty="0">
                <a:solidFill>
                  <a:srgbClr val="E96751"/>
                </a:solidFill>
              </a:rPr>
              <a:t>Note: </a:t>
            </a:r>
            <a:r>
              <a:rPr lang="en-IE" sz="2200" b="1" dirty="0">
                <a:solidFill>
                  <a:srgbClr val="494949"/>
                </a:solidFill>
              </a:rPr>
              <a:t>GALs do </a:t>
            </a:r>
            <a:r>
              <a:rPr lang="en-IE" sz="2200" b="1" i="1" dirty="0">
                <a:solidFill>
                  <a:srgbClr val="494949"/>
                </a:solidFill>
              </a:rPr>
              <a:t>not</a:t>
            </a:r>
            <a:r>
              <a:rPr lang="en-IE" sz="2200" b="1" dirty="0">
                <a:solidFill>
                  <a:srgbClr val="494949"/>
                </a:solidFill>
              </a:rPr>
              <a:t> administer </a:t>
            </a:r>
          </a:p>
          <a:p>
            <a:pPr marL="342900" indent="-342900">
              <a:spcBef>
                <a:spcPts val="600"/>
              </a:spcBef>
              <a:spcAft>
                <a:spcPts val="600"/>
              </a:spcAft>
              <a:buFont typeface="Arial" panose="020B0604020202020204" pitchFamily="34" charset="0"/>
              <a:buChar char="•"/>
            </a:pPr>
            <a:r>
              <a:rPr lang="en-IE" sz="2200" dirty="0">
                <a:solidFill>
                  <a:srgbClr val="494949"/>
                </a:solidFill>
              </a:rPr>
              <a:t>Invitalia programs like </a:t>
            </a:r>
            <a:r>
              <a:rPr lang="en-IE" sz="2200" b="1" dirty="0">
                <a:solidFill>
                  <a:srgbClr val="494949"/>
                </a:solidFill>
              </a:rPr>
              <a:t>Resto al Sud</a:t>
            </a:r>
            <a:r>
              <a:rPr lang="en-IE" sz="2200" dirty="0">
                <a:solidFill>
                  <a:srgbClr val="494949"/>
                </a:solidFill>
              </a:rPr>
              <a:t> or </a:t>
            </a:r>
            <a:r>
              <a:rPr lang="en-IE" sz="2200" b="1" dirty="0">
                <a:solidFill>
                  <a:srgbClr val="494949"/>
                </a:solidFill>
              </a:rPr>
              <a:t>ON - </a:t>
            </a:r>
            <a:r>
              <a:rPr lang="en-IE" sz="2200" b="1" dirty="0" err="1">
                <a:solidFill>
                  <a:srgbClr val="494949"/>
                </a:solidFill>
              </a:rPr>
              <a:t>Oltre</a:t>
            </a:r>
            <a:r>
              <a:rPr lang="en-IE" sz="2200" b="1" dirty="0">
                <a:solidFill>
                  <a:srgbClr val="494949"/>
                </a:solidFill>
              </a:rPr>
              <a:t> </a:t>
            </a:r>
            <a:r>
              <a:rPr lang="en-IE" sz="2200" b="1" dirty="0" err="1">
                <a:solidFill>
                  <a:srgbClr val="494949"/>
                </a:solidFill>
              </a:rPr>
              <a:t>Nuove</a:t>
            </a:r>
            <a:r>
              <a:rPr lang="en-IE" sz="2200" b="1" dirty="0">
                <a:solidFill>
                  <a:srgbClr val="494949"/>
                </a:solidFill>
              </a:rPr>
              <a:t> </a:t>
            </a:r>
            <a:r>
              <a:rPr lang="en-IE" sz="2200" b="1" dirty="0" err="1">
                <a:solidFill>
                  <a:srgbClr val="494949"/>
                </a:solidFill>
              </a:rPr>
              <a:t>Imprese</a:t>
            </a:r>
            <a:r>
              <a:rPr lang="en-IE" sz="2200" b="1" dirty="0">
                <a:solidFill>
                  <a:srgbClr val="494949"/>
                </a:solidFill>
              </a:rPr>
              <a:t> a Tasso Zero</a:t>
            </a:r>
            <a:r>
              <a:rPr lang="en-IE" sz="2200" dirty="0">
                <a:solidFill>
                  <a:srgbClr val="494949"/>
                </a:solidFill>
              </a:rPr>
              <a:t>. (</a:t>
            </a:r>
            <a:r>
              <a:rPr lang="en-US" sz="2200" dirty="0">
                <a:solidFill>
                  <a:srgbClr val="494949"/>
                </a:solidFill>
              </a:rPr>
              <a:t>Supports youth/women entrepreneurs in Southern Italy)</a:t>
            </a:r>
            <a:endParaRPr lang="en-IE" sz="2200" dirty="0">
              <a:solidFill>
                <a:srgbClr val="494949"/>
              </a:solidFill>
            </a:endParaRPr>
          </a:p>
          <a:p>
            <a:pPr marL="342900" indent="-342900">
              <a:spcBef>
                <a:spcPts val="600"/>
              </a:spcBef>
              <a:spcAft>
                <a:spcPts val="600"/>
              </a:spcAft>
              <a:buFont typeface="Arial" panose="020B0604020202020204" pitchFamily="34" charset="0"/>
              <a:buChar char="•"/>
            </a:pPr>
            <a:r>
              <a:rPr lang="en-IE" sz="2200" dirty="0">
                <a:solidFill>
                  <a:srgbClr val="494949"/>
                </a:solidFill>
              </a:rPr>
              <a:t>Ministry of Tourism &amp; CDP - </a:t>
            </a:r>
            <a:r>
              <a:rPr lang="en-IE" sz="2200" b="1" dirty="0">
                <a:solidFill>
                  <a:srgbClr val="494949"/>
                </a:solidFill>
              </a:rPr>
              <a:t>Fondo </a:t>
            </a:r>
            <a:r>
              <a:rPr lang="en-IE" sz="2200" b="1" dirty="0" err="1">
                <a:solidFill>
                  <a:srgbClr val="494949"/>
                </a:solidFill>
              </a:rPr>
              <a:t>Rotativo</a:t>
            </a:r>
            <a:r>
              <a:rPr lang="en-IE" sz="2200" b="1" dirty="0">
                <a:solidFill>
                  <a:srgbClr val="494949"/>
                </a:solidFill>
              </a:rPr>
              <a:t> Turismo (FRI-Tur) </a:t>
            </a:r>
            <a:r>
              <a:rPr lang="en-IE" sz="2200" dirty="0">
                <a:solidFill>
                  <a:srgbClr val="494949"/>
                </a:solidFill>
              </a:rPr>
              <a:t>(</a:t>
            </a:r>
            <a:r>
              <a:rPr lang="en-US" sz="2200" dirty="0">
                <a:solidFill>
                  <a:srgbClr val="494949"/>
                </a:solidFill>
              </a:rPr>
              <a:t>Large investments in sustainable tourism)</a:t>
            </a:r>
            <a:endParaRPr lang="en-IE" sz="2200" dirty="0">
              <a:solidFill>
                <a:srgbClr val="494949"/>
              </a:solidFill>
            </a:endParaRPr>
          </a:p>
          <a:p>
            <a:pPr marL="342900" indent="-342900">
              <a:spcBef>
                <a:spcPts val="600"/>
              </a:spcBef>
              <a:spcAft>
                <a:spcPts val="600"/>
              </a:spcAft>
              <a:buFont typeface="Arial" panose="020B0604020202020204" pitchFamily="34" charset="0"/>
              <a:buChar char="•"/>
            </a:pPr>
            <a:r>
              <a:rPr lang="en-IE" sz="2200" dirty="0">
                <a:solidFill>
                  <a:srgbClr val="494949"/>
                </a:solidFill>
              </a:rPr>
              <a:t>Various ministries - </a:t>
            </a:r>
            <a:r>
              <a:rPr lang="en-IE" sz="2200" b="1" dirty="0">
                <a:solidFill>
                  <a:srgbClr val="494949"/>
                </a:solidFill>
              </a:rPr>
              <a:t>PNRR grants </a:t>
            </a:r>
            <a:r>
              <a:rPr lang="en-IE" sz="2200" dirty="0">
                <a:solidFill>
                  <a:srgbClr val="494949"/>
                </a:solidFill>
              </a:rPr>
              <a:t>(NextGen EU) (</a:t>
            </a:r>
            <a:r>
              <a:rPr lang="en-US" sz="2200" dirty="0">
                <a:solidFill>
                  <a:srgbClr val="494949"/>
                </a:solidFill>
              </a:rPr>
              <a:t>Green &amp; digital transformation, including tourism)</a:t>
            </a:r>
            <a:endParaRPr lang="en-IE" sz="2200" dirty="0">
              <a:solidFill>
                <a:srgbClr val="494949"/>
              </a:solidFill>
            </a:endParaRPr>
          </a:p>
          <a:p>
            <a:pPr marL="342900" indent="-342900">
              <a:spcBef>
                <a:spcPts val="600"/>
              </a:spcBef>
              <a:spcAft>
                <a:spcPts val="600"/>
              </a:spcAft>
              <a:buFont typeface="Arial" panose="020B0604020202020204" pitchFamily="34" charset="0"/>
              <a:buChar char="•"/>
            </a:pPr>
            <a:r>
              <a:rPr lang="en-IE" sz="2200" dirty="0">
                <a:solidFill>
                  <a:srgbClr val="494949"/>
                </a:solidFill>
              </a:rPr>
              <a:t>CDP - </a:t>
            </a:r>
            <a:r>
              <a:rPr lang="it-IT" sz="2200" b="1" dirty="0">
                <a:solidFill>
                  <a:srgbClr val="494949"/>
                </a:solidFill>
              </a:rPr>
              <a:t>Fondo Turismo 1 (CDP Immobiliare SGR) </a:t>
            </a:r>
            <a:r>
              <a:rPr lang="it-IT" sz="2200" dirty="0">
                <a:solidFill>
                  <a:srgbClr val="494949"/>
                </a:solidFill>
              </a:rPr>
              <a:t>(</a:t>
            </a:r>
            <a:r>
              <a:rPr lang="en-US" sz="2200" dirty="0">
                <a:solidFill>
                  <a:srgbClr val="494949"/>
                </a:solidFill>
              </a:rPr>
              <a:t>Real estate investment in tourism properties)</a:t>
            </a:r>
          </a:p>
          <a:p>
            <a:pPr marL="0" indent="0">
              <a:spcBef>
                <a:spcPts val="600"/>
              </a:spcBef>
              <a:spcAft>
                <a:spcPts val="600"/>
              </a:spcAft>
            </a:pPr>
            <a:r>
              <a:rPr lang="en-IE" sz="2200" dirty="0">
                <a:solidFill>
                  <a:srgbClr val="494949"/>
                </a:solidFill>
              </a:rPr>
              <a:t>These are national-level funding schemes managed directly by </a:t>
            </a:r>
            <a:r>
              <a:rPr lang="en-IE" sz="2200" b="1" dirty="0">
                <a:solidFill>
                  <a:srgbClr val="494949"/>
                </a:solidFill>
              </a:rPr>
              <a:t>Invitalia</a:t>
            </a:r>
            <a:r>
              <a:rPr lang="en-IE" sz="2200" dirty="0">
                <a:solidFill>
                  <a:srgbClr val="494949"/>
                </a:solidFill>
              </a:rPr>
              <a:t>, Italy’s national agency for inward investment and economic development.</a:t>
            </a:r>
          </a:p>
          <a:p>
            <a:pPr marL="342900" indent="-342900">
              <a:spcBef>
                <a:spcPts val="600"/>
              </a:spcBef>
              <a:spcAft>
                <a:spcPts val="600"/>
              </a:spcAft>
              <a:buFont typeface="Arial" panose="020B0604020202020204" pitchFamily="34" charset="0"/>
              <a:buChar char="•"/>
            </a:pPr>
            <a:endParaRPr lang="en-IE" sz="2200" dirty="0">
              <a:solidFill>
                <a:srgbClr val="494949"/>
              </a:solidFill>
            </a:endParaRPr>
          </a:p>
          <a:p>
            <a:pPr marL="0" indent="0">
              <a:spcAft>
                <a:spcPts val="600"/>
              </a:spcAft>
            </a:pPr>
            <a:endParaRPr lang="en-US" sz="2200" dirty="0">
              <a:solidFill>
                <a:srgbClr val="494949"/>
              </a:solidFill>
            </a:endParaRPr>
          </a:p>
        </p:txBody>
      </p:sp>
      <p:pic>
        <p:nvPicPr>
          <p:cNvPr id="4" name="Graphic 3" descr="Postit Notes with solid fill">
            <a:extLst>
              <a:ext uri="{FF2B5EF4-FFF2-40B4-BE49-F238E27FC236}">
                <a16:creationId xmlns:a16="http://schemas.microsoft.com/office/drawing/2014/main" id="{AE757197-C0FB-3450-EC75-3C3C1F428E8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335720" y="2786393"/>
            <a:ext cx="914400" cy="914400"/>
          </a:xfrm>
          <a:prstGeom prst="rect">
            <a:avLst/>
          </a:prstGeom>
        </p:spPr>
      </p:pic>
      <p:cxnSp>
        <p:nvCxnSpPr>
          <p:cNvPr id="5" name="Connector: Elbow 4">
            <a:extLst>
              <a:ext uri="{FF2B5EF4-FFF2-40B4-BE49-F238E27FC236}">
                <a16:creationId xmlns:a16="http://schemas.microsoft.com/office/drawing/2014/main" id="{D922F417-1459-2BC7-F5E4-ABFF53CCE68F}"/>
              </a:ext>
            </a:extLst>
          </p:cNvPr>
          <p:cNvCxnSpPr>
            <a:cxnSpLocks/>
          </p:cNvCxnSpPr>
          <p:nvPr/>
        </p:nvCxnSpPr>
        <p:spPr>
          <a:xfrm rot="16200000" flipH="1">
            <a:off x="-977961" y="3600316"/>
            <a:ext cx="3917477" cy="459296"/>
          </a:xfrm>
          <a:prstGeom prst="bentConnector3">
            <a:avLst>
              <a:gd name="adj1" fmla="val 50000"/>
            </a:avLst>
          </a:prstGeom>
          <a:ln w="28575">
            <a:solidFill>
              <a:srgbClr val="3FB5A1"/>
            </a:solidFill>
            <a:tailEnd type="triangle"/>
          </a:ln>
        </p:spPr>
        <p:style>
          <a:lnRef idx="1">
            <a:schemeClr val="accent1"/>
          </a:lnRef>
          <a:fillRef idx="0">
            <a:schemeClr val="accent1"/>
          </a:fillRef>
          <a:effectRef idx="0">
            <a:schemeClr val="accent1"/>
          </a:effectRef>
          <a:fontRef idx="minor">
            <a:schemeClr val="tx1"/>
          </a:fontRef>
        </p:style>
      </p:cxnSp>
      <p:pic>
        <p:nvPicPr>
          <p:cNvPr id="11" name="Graphic 10" descr="Information with solid fill">
            <a:extLst>
              <a:ext uri="{FF2B5EF4-FFF2-40B4-BE49-F238E27FC236}">
                <a16:creationId xmlns:a16="http://schemas.microsoft.com/office/drawing/2014/main" id="{4680DE90-4D97-0517-BB9D-126C626EE18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86464" y="234967"/>
            <a:ext cx="752475" cy="752475"/>
          </a:xfrm>
          <a:prstGeom prst="rect">
            <a:avLst/>
          </a:prstGeom>
        </p:spPr>
      </p:pic>
    </p:spTree>
    <p:extLst>
      <p:ext uri="{BB962C8B-B14F-4D97-AF65-F5344CB8AC3E}">
        <p14:creationId xmlns:p14="http://schemas.microsoft.com/office/powerpoint/2010/main" val="11207341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43D63E27-25D9-4919-8DFB-F33F333C3548}"/>
              </a:ext>
            </a:extLst>
          </p:cNvPr>
          <p:cNvSpPr>
            <a:spLocks noGrp="1"/>
          </p:cNvSpPr>
          <p:nvPr>
            <p:ph type="body" sz="quarter" idx="14"/>
          </p:nvPr>
        </p:nvSpPr>
        <p:spPr>
          <a:xfrm>
            <a:off x="7000649" y="1028466"/>
            <a:ext cx="4561589" cy="689519"/>
          </a:xfrm>
        </p:spPr>
        <p:txBody>
          <a:bodyPr anchor="t"/>
          <a:lstStyle/>
          <a:p>
            <a:pPr>
              <a:lnSpc>
                <a:spcPts val="2240"/>
              </a:lnSpc>
            </a:pPr>
            <a:r>
              <a:rPr lang="en-US" sz="2800" b="1" kern="1200" dirty="0">
                <a:solidFill>
                  <a:srgbClr val="EC7C69"/>
                </a:solidFill>
                <a:latin typeface="+mn-lt"/>
                <a:ea typeface="+mn-ea"/>
                <a:cs typeface="+mn-cs"/>
              </a:rPr>
              <a:t>Country-Specific Funding Opportunities</a:t>
            </a:r>
          </a:p>
        </p:txBody>
      </p:sp>
      <p:sp>
        <p:nvSpPr>
          <p:cNvPr id="9" name="Text Placeholder 8">
            <a:extLst>
              <a:ext uri="{FF2B5EF4-FFF2-40B4-BE49-F238E27FC236}">
                <a16:creationId xmlns:a16="http://schemas.microsoft.com/office/drawing/2014/main" id="{4F1B31DF-1CFE-D018-6B75-87CD9C17B018}"/>
              </a:ext>
            </a:extLst>
          </p:cNvPr>
          <p:cNvSpPr>
            <a:spLocks noGrp="1"/>
          </p:cNvSpPr>
          <p:nvPr>
            <p:ph type="body" sz="quarter" idx="28"/>
          </p:nvPr>
        </p:nvSpPr>
        <p:spPr>
          <a:xfrm>
            <a:off x="629762" y="1210368"/>
            <a:ext cx="5636567" cy="4246763"/>
          </a:xfrm>
        </p:spPr>
        <p:txBody>
          <a:bodyPr/>
          <a:lstStyle/>
          <a:p>
            <a:pPr marL="0" indent="0"/>
            <a:r>
              <a:rPr lang="en-US" sz="2300" dirty="0"/>
              <a:t>Find the Funds That Fit – Funding &amp; Finance Options. </a:t>
            </a:r>
            <a:r>
              <a:rPr lang="en-US" sz="2300" b="0" dirty="0"/>
              <a:t>Part 2 of module explores tailored funding opportunities for alternative tourism accommodation across Ireland, Slovenia, Iceland, Italy, and the Netherlands. This section focuses on Italy. Learn how to identify, compare, and assess funding streams that best fit your business model and goals. The focus is on aligning with key priorities such as regeneration, low-carbon growth, and community value. By the end, you’ll be able to evaluate eligibility, navigate national and EU schemes, and choose the right funding pathways for sustainable tourism success.</a:t>
            </a:r>
          </a:p>
          <a:p>
            <a:pPr marL="0" indent="0">
              <a:lnSpc>
                <a:spcPts val="2180"/>
              </a:lnSpc>
            </a:pPr>
            <a:endParaRPr lang="en-US" sz="2300" b="0" dirty="0"/>
          </a:p>
        </p:txBody>
      </p:sp>
      <p:sp>
        <p:nvSpPr>
          <p:cNvPr id="11" name="Text Placeholder 10">
            <a:extLst>
              <a:ext uri="{FF2B5EF4-FFF2-40B4-BE49-F238E27FC236}">
                <a16:creationId xmlns:a16="http://schemas.microsoft.com/office/drawing/2014/main" id="{0D4384D8-C9BE-3A21-3637-568A04D30488}"/>
              </a:ext>
            </a:extLst>
          </p:cNvPr>
          <p:cNvSpPr>
            <a:spLocks noGrp="1"/>
          </p:cNvSpPr>
          <p:nvPr>
            <p:ph type="body" sz="quarter" idx="30"/>
          </p:nvPr>
        </p:nvSpPr>
        <p:spPr>
          <a:xfrm>
            <a:off x="6924675" y="1815730"/>
            <a:ext cx="5082159" cy="570200"/>
          </a:xfrm>
        </p:spPr>
        <p:txBody>
          <a:bodyPr anchor="t"/>
          <a:lstStyle/>
          <a:p>
            <a:pPr marL="342900" indent="-342900">
              <a:buFont typeface="Arial" panose="020B0604020202020204" pitchFamily="34" charset="0"/>
              <a:buChar char="•"/>
            </a:pPr>
            <a:r>
              <a:rPr lang="en-US" sz="2000" dirty="0">
                <a:solidFill>
                  <a:srgbClr val="494949"/>
                </a:solidFill>
              </a:rPr>
              <a:t>Identify Italy’s </a:t>
            </a:r>
            <a:r>
              <a:rPr lang="en-US" sz="2000" b="1" dirty="0">
                <a:solidFill>
                  <a:srgbClr val="494949"/>
                </a:solidFill>
              </a:rPr>
              <a:t>main funding streams </a:t>
            </a:r>
            <a:r>
              <a:rPr lang="en-US" sz="2000" dirty="0">
                <a:solidFill>
                  <a:srgbClr val="494949"/>
                </a:solidFill>
              </a:rPr>
              <a:t>for alternative accommodation, including agritourism development, diversification schemes, and sustainability certification.</a:t>
            </a:r>
          </a:p>
          <a:p>
            <a:pPr marL="342900" indent="-342900">
              <a:buFont typeface="Arial" panose="020B0604020202020204" pitchFamily="34" charset="0"/>
              <a:buChar char="•"/>
            </a:pPr>
            <a:r>
              <a:rPr lang="en-US" sz="2000" dirty="0">
                <a:solidFill>
                  <a:srgbClr val="494949"/>
                </a:solidFill>
              </a:rPr>
              <a:t>Recognise </a:t>
            </a:r>
            <a:r>
              <a:rPr lang="en-US" sz="2000" b="1" dirty="0">
                <a:solidFill>
                  <a:srgbClr val="494949"/>
                </a:solidFill>
              </a:rPr>
              <a:t>national and regional </a:t>
            </a:r>
            <a:r>
              <a:rPr lang="en-US" sz="2000" b="1" dirty="0" err="1">
                <a:solidFill>
                  <a:srgbClr val="494949"/>
                </a:solidFill>
              </a:rPr>
              <a:t>programmes</a:t>
            </a:r>
            <a:r>
              <a:rPr lang="en-US" sz="2000" b="1" dirty="0">
                <a:solidFill>
                  <a:srgbClr val="494949"/>
                </a:solidFill>
              </a:rPr>
              <a:t> </a:t>
            </a:r>
            <a:r>
              <a:rPr lang="en-US" sz="2000" dirty="0">
                <a:solidFill>
                  <a:srgbClr val="494949"/>
                </a:solidFill>
              </a:rPr>
              <a:t>such as RDP/EAFRD funds, Conto </a:t>
            </a:r>
            <a:r>
              <a:rPr lang="en-US" sz="2000" dirty="0" err="1">
                <a:solidFill>
                  <a:srgbClr val="494949"/>
                </a:solidFill>
              </a:rPr>
              <a:t>Termico</a:t>
            </a:r>
            <a:r>
              <a:rPr lang="en-US" sz="2000" dirty="0">
                <a:solidFill>
                  <a:srgbClr val="494949"/>
                </a:solidFill>
              </a:rPr>
              <a:t>, </a:t>
            </a:r>
            <a:r>
              <a:rPr lang="en-US" sz="2000" dirty="0" err="1">
                <a:solidFill>
                  <a:srgbClr val="494949"/>
                </a:solidFill>
              </a:rPr>
              <a:t>Ecobonus</a:t>
            </a:r>
            <a:r>
              <a:rPr lang="en-US" sz="2000" dirty="0">
                <a:solidFill>
                  <a:srgbClr val="494949"/>
                </a:solidFill>
              </a:rPr>
              <a:t>/Bonus Hotel, and eco-cert voucher initiatives.</a:t>
            </a:r>
          </a:p>
          <a:p>
            <a:pPr marL="342900" indent="-342900">
              <a:buFont typeface="Arial" panose="020B0604020202020204" pitchFamily="34" charset="0"/>
              <a:buChar char="•"/>
            </a:pPr>
            <a:r>
              <a:rPr lang="en-US" sz="2000" dirty="0">
                <a:solidFill>
                  <a:srgbClr val="494949"/>
                </a:solidFill>
              </a:rPr>
              <a:t>Understand how to </a:t>
            </a:r>
            <a:r>
              <a:rPr lang="en-US" sz="2000" b="1" dirty="0">
                <a:solidFill>
                  <a:srgbClr val="494949"/>
                </a:solidFill>
              </a:rPr>
              <a:t>leverage certification </a:t>
            </a:r>
            <a:r>
              <a:rPr lang="en-US" sz="2000" dirty="0">
                <a:solidFill>
                  <a:srgbClr val="494949"/>
                </a:solidFill>
              </a:rPr>
              <a:t>(EMAS, EU Ecolabel, ISO) to unlock grants.</a:t>
            </a:r>
          </a:p>
          <a:p>
            <a:pPr marL="342900" indent="-342900">
              <a:buFont typeface="Arial" panose="020B0604020202020204" pitchFamily="34" charset="0"/>
              <a:buChar char="•"/>
            </a:pPr>
            <a:r>
              <a:rPr lang="en-US" sz="2000" dirty="0">
                <a:solidFill>
                  <a:srgbClr val="494949"/>
                </a:solidFill>
              </a:rPr>
              <a:t>Assess how proposals can demonstrate climate impact mitigation and strong environmental stewardship.</a:t>
            </a:r>
          </a:p>
          <a:p>
            <a:pPr marL="342900" indent="-342900">
              <a:buFont typeface="Arial" panose="020B0604020202020204" pitchFamily="34" charset="0"/>
              <a:buChar char="•"/>
            </a:pPr>
            <a:r>
              <a:rPr lang="en-US" sz="2000" dirty="0">
                <a:solidFill>
                  <a:srgbClr val="494949"/>
                </a:solidFill>
              </a:rPr>
              <a:t>Align projects with Italy’s strengths—agritourism, food and cultural heritage—to appeal to funders and policy priorities.</a:t>
            </a:r>
          </a:p>
        </p:txBody>
      </p:sp>
      <p:sp>
        <p:nvSpPr>
          <p:cNvPr id="8" name="Text Placeholder 7">
            <a:extLst>
              <a:ext uri="{FF2B5EF4-FFF2-40B4-BE49-F238E27FC236}">
                <a16:creationId xmlns:a16="http://schemas.microsoft.com/office/drawing/2014/main" id="{9E008C6E-21CE-8F0D-9175-2244D18D2709}"/>
              </a:ext>
            </a:extLst>
          </p:cNvPr>
          <p:cNvSpPr>
            <a:spLocks noGrp="1"/>
          </p:cNvSpPr>
          <p:nvPr>
            <p:ph type="body" sz="quarter" idx="27"/>
          </p:nvPr>
        </p:nvSpPr>
        <p:spPr>
          <a:xfrm>
            <a:off x="470315" y="352593"/>
            <a:ext cx="5041923" cy="720752"/>
          </a:xfrm>
        </p:spPr>
        <p:txBody>
          <a:bodyPr lIns="91440" tIns="45720" rIns="91440" bIns="45720" anchor="ctr">
            <a:noAutofit/>
          </a:bodyPr>
          <a:lstStyle/>
          <a:p>
            <a:r>
              <a:rPr lang="en-US" sz="3200" b="1" dirty="0"/>
              <a:t>Module 7 (Part 2) Overview </a:t>
            </a:r>
          </a:p>
        </p:txBody>
      </p:sp>
      <p:cxnSp>
        <p:nvCxnSpPr>
          <p:cNvPr id="34" name="Straight Connector 33">
            <a:extLst>
              <a:ext uri="{FF2B5EF4-FFF2-40B4-BE49-F238E27FC236}">
                <a16:creationId xmlns:a16="http://schemas.microsoft.com/office/drawing/2014/main" id="{AE91B2BC-7D76-4B4D-B897-64B7D14505D7}"/>
              </a:ext>
            </a:extLst>
          </p:cNvPr>
          <p:cNvCxnSpPr>
            <a:cxnSpLocks/>
          </p:cNvCxnSpPr>
          <p:nvPr/>
        </p:nvCxnSpPr>
        <p:spPr>
          <a:xfrm flipH="1">
            <a:off x="5863764" y="1754567"/>
            <a:ext cx="5550517" cy="11684"/>
          </a:xfrm>
          <a:prstGeom prst="line">
            <a:avLst/>
          </a:prstGeom>
          <a:ln w="19050">
            <a:solidFill>
              <a:srgbClr val="FBA63B"/>
            </a:solidFill>
          </a:ln>
        </p:spPr>
        <p:style>
          <a:lnRef idx="1">
            <a:schemeClr val="accent1"/>
          </a:lnRef>
          <a:fillRef idx="0">
            <a:schemeClr val="accent1"/>
          </a:fillRef>
          <a:effectRef idx="0">
            <a:schemeClr val="accent1"/>
          </a:effectRef>
          <a:fontRef idx="minor">
            <a:schemeClr val="tx1"/>
          </a:fontRef>
        </p:style>
      </p:cxnSp>
      <p:sp>
        <p:nvSpPr>
          <p:cNvPr id="14" name="Slide Number Placeholder 5">
            <a:extLst>
              <a:ext uri="{FF2B5EF4-FFF2-40B4-BE49-F238E27FC236}">
                <a16:creationId xmlns:a16="http://schemas.microsoft.com/office/drawing/2014/main" id="{FB0E8D8A-89C8-479B-851C-E0591AE7D7EB}"/>
              </a:ext>
            </a:extLst>
          </p:cNvPr>
          <p:cNvSpPr>
            <a:spLocks noGrp="1"/>
          </p:cNvSpPr>
          <p:nvPr>
            <p:ph type="sldNum" sz="quarter" idx="4"/>
          </p:nvPr>
        </p:nvSpPr>
        <p:spPr>
          <a:xfrm>
            <a:off x="11681466" y="6526113"/>
            <a:ext cx="473489" cy="311567"/>
          </a:xfrm>
          <a:prstGeom prst="rect">
            <a:avLst/>
          </a:prstGeom>
        </p:spPr>
        <p:txBody>
          <a:bodyPr vert="horz" lIns="91440" tIns="45720" rIns="91440" bIns="45720" rtlCol="0" anchor="ctr"/>
          <a:lstStyle>
            <a:lvl1pPr algn="ctr">
              <a:defRPr sz="14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z="1200" smtClean="0"/>
              <a:pPr/>
              <a:t>2</a:t>
            </a:fld>
            <a:endParaRPr lang="fr-CA" sz="1200" dirty="0"/>
          </a:p>
        </p:txBody>
      </p:sp>
      <p:pic>
        <p:nvPicPr>
          <p:cNvPr id="16" name="Picture 15">
            <a:extLst>
              <a:ext uri="{FF2B5EF4-FFF2-40B4-BE49-F238E27FC236}">
                <a16:creationId xmlns:a16="http://schemas.microsoft.com/office/drawing/2014/main" id="{DCA9F3E8-C2BE-ABB8-F726-1FD6A11DF63F}"/>
              </a:ext>
            </a:extLst>
          </p:cNvPr>
          <p:cNvPicPr>
            <a:picLocks noChangeAspect="1"/>
          </p:cNvPicPr>
          <p:nvPr/>
        </p:nvPicPr>
        <p:blipFill>
          <a:blip r:embed="rId2">
            <a:biLevel thresh="25000"/>
            <a:alphaModFix amt="45000"/>
            <a:extLst>
              <a:ext uri="{28A0092B-C50C-407E-A947-70E740481C1C}">
                <a14:useLocalDpi xmlns:a14="http://schemas.microsoft.com/office/drawing/2010/main" val="0"/>
              </a:ext>
            </a:extLst>
          </a:blip>
          <a:srcRect l="53155" r="5047" b="59990"/>
          <a:stretch/>
        </p:blipFill>
        <p:spPr>
          <a:xfrm>
            <a:off x="3069343" y="5313985"/>
            <a:ext cx="3580276" cy="2123680"/>
          </a:xfrm>
          <a:prstGeom prst="rect">
            <a:avLst/>
          </a:prstGeom>
        </p:spPr>
      </p:pic>
      <p:sp>
        <p:nvSpPr>
          <p:cNvPr id="18" name="TextBox 17">
            <a:extLst>
              <a:ext uri="{FF2B5EF4-FFF2-40B4-BE49-F238E27FC236}">
                <a16:creationId xmlns:a16="http://schemas.microsoft.com/office/drawing/2014/main" id="{9B61029F-166A-BF4A-2B28-52ED1C3CA449}"/>
              </a:ext>
            </a:extLst>
          </p:cNvPr>
          <p:cNvSpPr txBox="1"/>
          <p:nvPr/>
        </p:nvSpPr>
        <p:spPr>
          <a:xfrm>
            <a:off x="7000649" y="363844"/>
            <a:ext cx="4335238" cy="646331"/>
          </a:xfrm>
          <a:prstGeom prst="rect">
            <a:avLst/>
          </a:prstGeom>
          <a:noFill/>
        </p:spPr>
        <p:txBody>
          <a:bodyPr wrap="square" rtlCol="0">
            <a:spAutoFit/>
          </a:bodyPr>
          <a:lstStyle/>
          <a:p>
            <a:r>
              <a:rPr lang="en-IE" sz="3600" b="1" dirty="0">
                <a:solidFill>
                  <a:srgbClr val="459597"/>
                </a:solidFill>
              </a:rPr>
              <a:t>Learning Outcomes</a:t>
            </a:r>
          </a:p>
        </p:txBody>
      </p:sp>
    </p:spTree>
    <p:extLst>
      <p:ext uri="{BB962C8B-B14F-4D97-AF65-F5344CB8AC3E}">
        <p14:creationId xmlns:p14="http://schemas.microsoft.com/office/powerpoint/2010/main" val="6481647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FACAC5-D2C7-0F93-6303-215A677B3190}"/>
            </a:ext>
          </a:extLst>
        </p:cNvPr>
        <p:cNvGrpSpPr/>
        <p:nvPr/>
      </p:nvGrpSpPr>
      <p:grpSpPr>
        <a:xfrm>
          <a:off x="0" y="0"/>
          <a:ext cx="0" cy="0"/>
          <a:chOff x="0" y="0"/>
          <a:chExt cx="0" cy="0"/>
        </a:xfrm>
      </p:grpSpPr>
      <p:sp>
        <p:nvSpPr>
          <p:cNvPr id="11" name="Flowchart: Alternate Process 10">
            <a:extLst>
              <a:ext uri="{FF2B5EF4-FFF2-40B4-BE49-F238E27FC236}">
                <a16:creationId xmlns:a16="http://schemas.microsoft.com/office/drawing/2014/main" id="{4F465F40-5AD9-AEC3-FD90-C46DCABB0A34}"/>
              </a:ext>
            </a:extLst>
          </p:cNvPr>
          <p:cNvSpPr/>
          <p:nvPr/>
        </p:nvSpPr>
        <p:spPr>
          <a:xfrm>
            <a:off x="1188304" y="1423757"/>
            <a:ext cx="10136921" cy="5171206"/>
          </a:xfrm>
          <a:prstGeom prst="flowChartAlternateProcess">
            <a:avLst/>
          </a:prstGeom>
          <a:solidFill>
            <a:schemeClr val="bg1"/>
          </a:solidFill>
          <a:ln w="28575">
            <a:solidFill>
              <a:srgbClr val="3FB5A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0" name="Graphic 9" descr="Signature with solid fill">
            <a:extLst>
              <a:ext uri="{FF2B5EF4-FFF2-40B4-BE49-F238E27FC236}">
                <a16:creationId xmlns:a16="http://schemas.microsoft.com/office/drawing/2014/main" id="{5EFC14FC-1CA4-580A-7017-C7473DB73D6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0" y="236167"/>
            <a:ext cx="914400" cy="914400"/>
          </a:xfrm>
          <a:prstGeom prst="rect">
            <a:avLst/>
          </a:prstGeom>
        </p:spPr>
      </p:pic>
      <p:sp>
        <p:nvSpPr>
          <p:cNvPr id="9" name="Text Placeholder 5">
            <a:extLst>
              <a:ext uri="{FF2B5EF4-FFF2-40B4-BE49-F238E27FC236}">
                <a16:creationId xmlns:a16="http://schemas.microsoft.com/office/drawing/2014/main" id="{30D5A46A-B8D1-E990-753D-1561A220296B}"/>
              </a:ext>
            </a:extLst>
          </p:cNvPr>
          <p:cNvSpPr txBox="1">
            <a:spLocks/>
          </p:cNvSpPr>
          <p:nvPr/>
        </p:nvSpPr>
        <p:spPr>
          <a:xfrm>
            <a:off x="1872878" y="1563301"/>
            <a:ext cx="9370567" cy="128352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None/>
              <a:defRPr sz="2400" b="0" i="0" kern="1200" spc="0">
                <a:solidFill>
                  <a:srgbClr val="0C46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600"/>
              </a:spcAft>
            </a:pPr>
            <a:r>
              <a:rPr lang="en-US" sz="2200" b="1" dirty="0">
                <a:solidFill>
                  <a:srgbClr val="E96751"/>
                </a:solidFill>
              </a:rPr>
              <a:t>Objective: </a:t>
            </a:r>
            <a:r>
              <a:rPr lang="en-US" sz="2200" b="1" dirty="0">
                <a:solidFill>
                  <a:srgbClr val="494949"/>
                </a:solidFill>
              </a:rPr>
              <a:t>Regional Rural Development (PSR) Grants: </a:t>
            </a:r>
            <a:r>
              <a:rPr lang="en-US" sz="2200" dirty="0">
                <a:solidFill>
                  <a:srgbClr val="494949"/>
                </a:solidFill>
              </a:rPr>
              <a:t>A significant portion of funding for rural projects is allocated through the PSR (Piano di </a:t>
            </a:r>
            <a:r>
              <a:rPr lang="en-US" sz="2200" dirty="0" err="1">
                <a:solidFill>
                  <a:srgbClr val="494949"/>
                </a:solidFill>
              </a:rPr>
              <a:t>Sviluppo</a:t>
            </a:r>
            <a:r>
              <a:rPr lang="en-US" sz="2200" dirty="0">
                <a:solidFill>
                  <a:srgbClr val="494949"/>
                </a:solidFill>
              </a:rPr>
              <a:t> </a:t>
            </a:r>
            <a:r>
              <a:rPr lang="en-US" sz="2200" dirty="0" err="1">
                <a:solidFill>
                  <a:srgbClr val="494949"/>
                </a:solidFill>
              </a:rPr>
              <a:t>Rurale</a:t>
            </a:r>
            <a:r>
              <a:rPr lang="en-US" sz="2200" dirty="0">
                <a:solidFill>
                  <a:srgbClr val="494949"/>
                </a:solidFill>
              </a:rPr>
              <a:t>) of each region, which the EAFRD finances. </a:t>
            </a:r>
          </a:p>
          <a:p>
            <a:pPr marL="0" indent="0">
              <a:spcAft>
                <a:spcPts val="600"/>
              </a:spcAft>
            </a:pPr>
            <a:r>
              <a:rPr lang="en-US" sz="2200" dirty="0">
                <a:solidFill>
                  <a:srgbClr val="494949"/>
                </a:solidFill>
              </a:rPr>
              <a:t>They are funded through the </a:t>
            </a:r>
            <a:r>
              <a:rPr lang="en-US" sz="2200" b="1" dirty="0">
                <a:solidFill>
                  <a:srgbClr val="494949"/>
                </a:solidFill>
              </a:rPr>
              <a:t>EU’s Common Agricultural Policy (CAP)</a:t>
            </a:r>
            <a:r>
              <a:rPr lang="en-US" sz="2200" dirty="0">
                <a:solidFill>
                  <a:srgbClr val="494949"/>
                </a:solidFill>
              </a:rPr>
              <a:t> via the </a:t>
            </a:r>
            <a:r>
              <a:rPr lang="en-US" sz="2200" b="1" dirty="0">
                <a:solidFill>
                  <a:srgbClr val="494949"/>
                </a:solidFill>
              </a:rPr>
              <a:t>European Agricultural Fund for Rural Development (EAFRD). </a:t>
            </a:r>
            <a:r>
              <a:rPr lang="en-IE" sz="2200" dirty="0">
                <a:solidFill>
                  <a:srgbClr val="494949"/>
                </a:solidFill>
              </a:rPr>
              <a:t>Managed by each </a:t>
            </a:r>
            <a:r>
              <a:rPr lang="en-IE" sz="2200" b="1" dirty="0">
                <a:solidFill>
                  <a:srgbClr val="494949"/>
                </a:solidFill>
              </a:rPr>
              <a:t>Italian region</a:t>
            </a:r>
            <a:r>
              <a:rPr lang="en-IE" sz="2200" dirty="0">
                <a:solidFill>
                  <a:srgbClr val="494949"/>
                </a:solidFill>
              </a:rPr>
              <a:t> (e.g., </a:t>
            </a:r>
            <a:r>
              <a:rPr lang="en-IE" sz="2200" dirty="0">
                <a:solidFill>
                  <a:srgbClr val="494949"/>
                </a:solidFill>
                <a:hlinkClick r:id="rId5">
                  <a:extLst>
                    <a:ext uri="{A12FA001-AC4F-418D-AE19-62706E023703}">
                      <ahyp:hlinkClr xmlns:ahyp="http://schemas.microsoft.com/office/drawing/2018/hyperlinkcolor" val="tx"/>
                    </a:ext>
                  </a:extLst>
                </a:hlinkClick>
              </a:rPr>
              <a:t>PSR Puglia</a:t>
            </a:r>
            <a:r>
              <a:rPr lang="en-IE" sz="2200" dirty="0">
                <a:solidFill>
                  <a:srgbClr val="494949"/>
                </a:solidFill>
              </a:rPr>
              <a:t>, PSR Sicilia). </a:t>
            </a:r>
            <a:r>
              <a:rPr lang="en-US" sz="2200" dirty="0">
                <a:solidFill>
                  <a:srgbClr val="494949"/>
                </a:solidFill>
              </a:rPr>
              <a:t>Aimed at improving the </a:t>
            </a:r>
            <a:r>
              <a:rPr lang="en-US" sz="2200" b="1" dirty="0">
                <a:solidFill>
                  <a:srgbClr val="494949"/>
                </a:solidFill>
              </a:rPr>
              <a:t>economic, environmental, and social sustainability of rural areas.</a:t>
            </a:r>
          </a:p>
          <a:p>
            <a:pPr marL="0" indent="0">
              <a:spcAft>
                <a:spcPts val="600"/>
              </a:spcAft>
            </a:pPr>
            <a:r>
              <a:rPr lang="en-US" sz="2200" b="1" dirty="0">
                <a:solidFill>
                  <a:srgbClr val="494949"/>
                </a:solidFill>
              </a:rPr>
              <a:t>PSR Funding</a:t>
            </a:r>
            <a:r>
              <a:rPr lang="en-US" sz="2200" dirty="0">
                <a:solidFill>
                  <a:srgbClr val="494949"/>
                </a:solidFill>
              </a:rPr>
              <a:t> is a key funding stream for rural innovation and tourism, and it complements GAL grants, typically being </a:t>
            </a:r>
            <a:r>
              <a:rPr lang="en-US" sz="2200" b="1" dirty="0">
                <a:solidFill>
                  <a:srgbClr val="494949"/>
                </a:solidFill>
              </a:rPr>
              <a:t>larger, regionally managed</a:t>
            </a:r>
            <a:r>
              <a:rPr lang="en-US" sz="2200" dirty="0">
                <a:solidFill>
                  <a:srgbClr val="494949"/>
                </a:solidFill>
              </a:rPr>
              <a:t>, and </a:t>
            </a:r>
            <a:r>
              <a:rPr lang="en-US" sz="2200" b="1" dirty="0">
                <a:solidFill>
                  <a:srgbClr val="494949"/>
                </a:solidFill>
              </a:rPr>
              <a:t>sector-specific</a:t>
            </a:r>
            <a:r>
              <a:rPr lang="en-US" sz="2200" dirty="0">
                <a:solidFill>
                  <a:srgbClr val="494949"/>
                </a:solidFill>
              </a:rPr>
              <a:t>. For </a:t>
            </a:r>
            <a:r>
              <a:rPr lang="en-US" sz="2200" b="1" dirty="0">
                <a:solidFill>
                  <a:srgbClr val="494949"/>
                </a:solidFill>
              </a:rPr>
              <a:t>PSR Grants</a:t>
            </a:r>
            <a:r>
              <a:rPr lang="en-US" sz="2200" dirty="0">
                <a:solidFill>
                  <a:srgbClr val="494949"/>
                </a:solidFill>
              </a:rPr>
              <a:t>, Italian regions occasionally release their own </a:t>
            </a:r>
            <a:r>
              <a:rPr lang="en-US" sz="2200" i="1" dirty="0">
                <a:solidFill>
                  <a:srgbClr val="494949"/>
                </a:solidFill>
              </a:rPr>
              <a:t>bando</a:t>
            </a:r>
            <a:r>
              <a:rPr lang="en-US" sz="2200" dirty="0">
                <a:solidFill>
                  <a:srgbClr val="494949"/>
                </a:solidFill>
              </a:rPr>
              <a:t> (calls) for tourism and agritourism, or rural bed and breakfasts (B&amp;Bs). </a:t>
            </a:r>
          </a:p>
          <a:p>
            <a:pPr marL="0" indent="0">
              <a:spcAft>
                <a:spcPts val="600"/>
              </a:spcAft>
            </a:pPr>
            <a:r>
              <a:rPr lang="en-US" sz="2200" dirty="0">
                <a:solidFill>
                  <a:srgbClr val="494949"/>
                </a:solidFill>
              </a:rPr>
              <a:t>Can cover </a:t>
            </a:r>
            <a:r>
              <a:rPr lang="en-IE" sz="2200" b="1" dirty="0">
                <a:solidFill>
                  <a:srgbClr val="494949"/>
                </a:solidFill>
              </a:rPr>
              <a:t>40–70% of eligible costs</a:t>
            </a:r>
            <a:r>
              <a:rPr lang="en-IE" sz="2200" dirty="0">
                <a:solidFill>
                  <a:srgbClr val="494949"/>
                </a:solidFill>
              </a:rPr>
              <a:t>, </a:t>
            </a:r>
            <a:r>
              <a:rPr lang="en-US" sz="2200" dirty="0">
                <a:solidFill>
                  <a:srgbClr val="494949"/>
                </a:solidFill>
              </a:rPr>
              <a:t>with amounts varying from €10,000 </a:t>
            </a:r>
            <a:r>
              <a:rPr lang="en-US" sz="2200" b="1" dirty="0">
                <a:solidFill>
                  <a:srgbClr val="494949"/>
                </a:solidFill>
              </a:rPr>
              <a:t>to €500,000+. </a:t>
            </a:r>
            <a:r>
              <a:rPr lang="en-US" sz="2200" dirty="0">
                <a:solidFill>
                  <a:srgbClr val="494949"/>
                </a:solidFill>
              </a:rPr>
              <a:t>Must follow </a:t>
            </a:r>
            <a:r>
              <a:rPr lang="en-US" sz="2200" b="1" dirty="0">
                <a:solidFill>
                  <a:srgbClr val="494949"/>
                </a:solidFill>
              </a:rPr>
              <a:t>regional priorities</a:t>
            </a:r>
            <a:r>
              <a:rPr lang="en-US" sz="2200" dirty="0">
                <a:solidFill>
                  <a:srgbClr val="494949"/>
                </a:solidFill>
              </a:rPr>
              <a:t> (often includes eco-tourism, </a:t>
            </a:r>
            <a:r>
              <a:rPr lang="en-US" sz="2200" dirty="0" err="1">
                <a:solidFill>
                  <a:srgbClr val="494949"/>
                </a:solidFill>
              </a:rPr>
              <a:t>digitalisation</a:t>
            </a:r>
            <a:r>
              <a:rPr lang="en-US" sz="2200" dirty="0">
                <a:solidFill>
                  <a:srgbClr val="494949"/>
                </a:solidFill>
              </a:rPr>
              <a:t>, green energy)</a:t>
            </a:r>
          </a:p>
          <a:p>
            <a:pPr marL="104775" indent="0">
              <a:spcBef>
                <a:spcPts val="600"/>
              </a:spcBef>
            </a:pPr>
            <a:endParaRPr lang="en-US" sz="2200" dirty="0">
              <a:solidFill>
                <a:srgbClr val="494949"/>
              </a:solidFill>
            </a:endParaRPr>
          </a:p>
        </p:txBody>
      </p:sp>
      <p:sp>
        <p:nvSpPr>
          <p:cNvPr id="33" name="Freeform 28">
            <a:extLst>
              <a:ext uri="{FF2B5EF4-FFF2-40B4-BE49-F238E27FC236}">
                <a16:creationId xmlns:a16="http://schemas.microsoft.com/office/drawing/2014/main" id="{55C18809-0C1A-2FB5-38F5-1F8AC9F38D37}"/>
              </a:ext>
            </a:extLst>
          </p:cNvPr>
          <p:cNvSpPr/>
          <p:nvPr/>
        </p:nvSpPr>
        <p:spPr>
          <a:xfrm>
            <a:off x="-15513" y="109727"/>
            <a:ext cx="7445013" cy="1013606"/>
          </a:xfrm>
          <a:custGeom>
            <a:avLst/>
            <a:gdLst>
              <a:gd name="connsiteX0" fmla="*/ 0 w 4963395"/>
              <a:gd name="connsiteY0" fmla="*/ 0 h 875479"/>
              <a:gd name="connsiteX1" fmla="*/ 4489787 w 4963395"/>
              <a:gd name="connsiteY1" fmla="*/ 0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 name="connsiteX0" fmla="*/ 0 w 4963395"/>
              <a:gd name="connsiteY0" fmla="*/ 0 h 875479"/>
              <a:gd name="connsiteX1" fmla="*/ 4659938 w 4963395"/>
              <a:gd name="connsiteY1" fmla="*/ 4969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3395" h="875479">
                <a:moveTo>
                  <a:pt x="0" y="0"/>
                </a:moveTo>
                <a:lnTo>
                  <a:pt x="4659938" y="4969"/>
                </a:lnTo>
                <a:cubicBezTo>
                  <a:pt x="4920723" y="4969"/>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chemeClr val="accent2"/>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34" name="Text Placeholder 5">
            <a:extLst>
              <a:ext uri="{FF2B5EF4-FFF2-40B4-BE49-F238E27FC236}">
                <a16:creationId xmlns:a16="http://schemas.microsoft.com/office/drawing/2014/main" id="{B0BF9981-E5E0-21D4-AC61-76A5A8244DD1}"/>
              </a:ext>
            </a:extLst>
          </p:cNvPr>
          <p:cNvSpPr txBox="1">
            <a:spLocks/>
          </p:cNvSpPr>
          <p:nvPr/>
        </p:nvSpPr>
        <p:spPr>
          <a:xfrm>
            <a:off x="1463587" y="263037"/>
            <a:ext cx="5760281" cy="720752"/>
          </a:xfrm>
          <a:prstGeom prst="rect">
            <a:avLst/>
          </a:prstGeom>
          <a:noFill/>
        </p:spPr>
        <p:txBody>
          <a:bodyPr anchor="ctr">
            <a:no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en-US" sz="3000" dirty="0"/>
              <a:t>Regional Rural Development (PSR) Grants</a:t>
            </a:r>
          </a:p>
        </p:txBody>
      </p:sp>
      <p:pic>
        <p:nvPicPr>
          <p:cNvPr id="32" name="Graphic 31" descr="Target with solid fill">
            <a:extLst>
              <a:ext uri="{FF2B5EF4-FFF2-40B4-BE49-F238E27FC236}">
                <a16:creationId xmlns:a16="http://schemas.microsoft.com/office/drawing/2014/main" id="{254FEDC3-5AAD-1E99-7576-6AB95EA4782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238965" y="1771222"/>
            <a:ext cx="633914" cy="633914"/>
          </a:xfrm>
          <a:prstGeom prst="rect">
            <a:avLst/>
          </a:prstGeom>
        </p:spPr>
      </p:pic>
      <p:grpSp>
        <p:nvGrpSpPr>
          <p:cNvPr id="2" name="Group 1">
            <a:extLst>
              <a:ext uri="{FF2B5EF4-FFF2-40B4-BE49-F238E27FC236}">
                <a16:creationId xmlns:a16="http://schemas.microsoft.com/office/drawing/2014/main" id="{8B14D7E9-5A33-9D06-41DB-F72FB1A5093C}"/>
              </a:ext>
            </a:extLst>
          </p:cNvPr>
          <p:cNvGrpSpPr/>
          <p:nvPr/>
        </p:nvGrpSpPr>
        <p:grpSpPr>
          <a:xfrm>
            <a:off x="274432" y="85433"/>
            <a:ext cx="1047896" cy="1049846"/>
            <a:chOff x="1016000" y="1137920"/>
            <a:chExt cx="1016000" cy="1016000"/>
          </a:xfrm>
        </p:grpSpPr>
        <p:sp>
          <p:nvSpPr>
            <p:cNvPr id="3" name="Oval 2">
              <a:extLst>
                <a:ext uri="{FF2B5EF4-FFF2-40B4-BE49-F238E27FC236}">
                  <a16:creationId xmlns:a16="http://schemas.microsoft.com/office/drawing/2014/main" id="{A354CD53-7E9D-1593-F50F-5E604D6AE38E}"/>
                </a:ext>
              </a:extLst>
            </p:cNvPr>
            <p:cNvSpPr/>
            <p:nvPr/>
          </p:nvSpPr>
          <p:spPr>
            <a:xfrm>
              <a:off x="1016000" y="1137920"/>
              <a:ext cx="1016000" cy="1016000"/>
            </a:xfrm>
            <a:prstGeom prst="ellipse">
              <a:avLst/>
            </a:prstGeom>
            <a:solidFill>
              <a:srgbClr val="E9675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4" name="TextBox 3">
              <a:extLst>
                <a:ext uri="{FF2B5EF4-FFF2-40B4-BE49-F238E27FC236}">
                  <a16:creationId xmlns:a16="http://schemas.microsoft.com/office/drawing/2014/main" id="{4BF8FC4D-4622-B3C2-A307-E996C55E2133}"/>
                </a:ext>
              </a:extLst>
            </p:cNvPr>
            <p:cNvSpPr txBox="1"/>
            <p:nvPr/>
          </p:nvSpPr>
          <p:spPr>
            <a:xfrm>
              <a:off x="1028700" y="1187689"/>
              <a:ext cx="971551" cy="833991"/>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2700" algn="ctr"/>
              <a:r>
                <a:rPr lang="en-US" sz="5000" b="1" dirty="0">
                  <a:solidFill>
                    <a:schemeClr val="bg1"/>
                  </a:solidFill>
                </a:rPr>
                <a:t>5</a:t>
              </a:r>
            </a:p>
          </p:txBody>
        </p:sp>
      </p:grpSp>
      <p:pic>
        <p:nvPicPr>
          <p:cNvPr id="5" name="Picture 4">
            <a:extLst>
              <a:ext uri="{FF2B5EF4-FFF2-40B4-BE49-F238E27FC236}">
                <a16:creationId xmlns:a16="http://schemas.microsoft.com/office/drawing/2014/main" id="{A153110D-2088-B2BF-D6CD-1D12B1D1225A}"/>
              </a:ext>
            </a:extLst>
          </p:cNvPr>
          <p:cNvPicPr>
            <a:picLocks noChangeAspect="1"/>
          </p:cNvPicPr>
          <p:nvPr/>
        </p:nvPicPr>
        <p:blipFill>
          <a:blip r:embed="rId8"/>
          <a:srcRect t="6812" r="71241" b="12013"/>
          <a:stretch>
            <a:fillRect/>
          </a:stretch>
        </p:blipFill>
        <p:spPr>
          <a:xfrm>
            <a:off x="8544066" y="-121206"/>
            <a:ext cx="1991541" cy="1730335"/>
          </a:xfrm>
          <a:prstGeom prst="rect">
            <a:avLst/>
          </a:prstGeom>
        </p:spPr>
      </p:pic>
    </p:spTree>
    <p:extLst>
      <p:ext uri="{BB962C8B-B14F-4D97-AF65-F5344CB8AC3E}">
        <p14:creationId xmlns:p14="http://schemas.microsoft.com/office/powerpoint/2010/main" val="14283683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3AEE3C-6B1F-FF18-B9A0-4FD194480E6D}"/>
            </a:ext>
          </a:extLst>
        </p:cNvPr>
        <p:cNvGrpSpPr/>
        <p:nvPr/>
      </p:nvGrpSpPr>
      <p:grpSpPr>
        <a:xfrm>
          <a:off x="0" y="0"/>
          <a:ext cx="0" cy="0"/>
          <a:chOff x="0" y="0"/>
          <a:chExt cx="0" cy="0"/>
        </a:xfrm>
      </p:grpSpPr>
      <p:pic>
        <p:nvPicPr>
          <p:cNvPr id="10" name="Graphic 9" descr="Signature with solid fill">
            <a:extLst>
              <a:ext uri="{FF2B5EF4-FFF2-40B4-BE49-F238E27FC236}">
                <a16:creationId xmlns:a16="http://schemas.microsoft.com/office/drawing/2014/main" id="{02D2C16C-4FEB-E0AB-960B-3AFC3115397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0" y="236167"/>
            <a:ext cx="914400" cy="914400"/>
          </a:xfrm>
          <a:prstGeom prst="rect">
            <a:avLst/>
          </a:prstGeom>
        </p:spPr>
      </p:pic>
      <p:cxnSp>
        <p:nvCxnSpPr>
          <p:cNvPr id="15" name="Connector: Elbow 14">
            <a:extLst>
              <a:ext uri="{FF2B5EF4-FFF2-40B4-BE49-F238E27FC236}">
                <a16:creationId xmlns:a16="http://schemas.microsoft.com/office/drawing/2014/main" id="{D277D2CD-F161-0058-67BD-CD33664CB0CD}"/>
              </a:ext>
            </a:extLst>
          </p:cNvPr>
          <p:cNvCxnSpPr>
            <a:cxnSpLocks/>
          </p:cNvCxnSpPr>
          <p:nvPr/>
        </p:nvCxnSpPr>
        <p:spPr>
          <a:xfrm rot="10800000" flipH="1" flipV="1">
            <a:off x="1405360" y="1968204"/>
            <a:ext cx="640368" cy="2376764"/>
          </a:xfrm>
          <a:prstGeom prst="bentConnector3">
            <a:avLst>
              <a:gd name="adj1" fmla="val -35698"/>
            </a:avLst>
          </a:prstGeom>
          <a:ln w="28575">
            <a:solidFill>
              <a:srgbClr val="3FB5A1"/>
            </a:solidFill>
            <a:tailEnd type="triangle"/>
          </a:ln>
        </p:spPr>
        <p:style>
          <a:lnRef idx="1">
            <a:schemeClr val="accent1"/>
          </a:lnRef>
          <a:fillRef idx="0">
            <a:schemeClr val="accent1"/>
          </a:fillRef>
          <a:effectRef idx="0">
            <a:schemeClr val="accent1"/>
          </a:effectRef>
          <a:fontRef idx="minor">
            <a:schemeClr val="tx1"/>
          </a:fontRef>
        </p:style>
      </p:cxnSp>
      <p:sp>
        <p:nvSpPr>
          <p:cNvPr id="33" name="Freeform 28">
            <a:extLst>
              <a:ext uri="{FF2B5EF4-FFF2-40B4-BE49-F238E27FC236}">
                <a16:creationId xmlns:a16="http://schemas.microsoft.com/office/drawing/2014/main" id="{CD1663E4-21E3-8C8B-BF71-7241B28BC326}"/>
              </a:ext>
            </a:extLst>
          </p:cNvPr>
          <p:cNvSpPr/>
          <p:nvPr/>
        </p:nvSpPr>
        <p:spPr>
          <a:xfrm>
            <a:off x="-15513" y="109727"/>
            <a:ext cx="7445013" cy="1013606"/>
          </a:xfrm>
          <a:custGeom>
            <a:avLst/>
            <a:gdLst>
              <a:gd name="connsiteX0" fmla="*/ 0 w 4963395"/>
              <a:gd name="connsiteY0" fmla="*/ 0 h 875479"/>
              <a:gd name="connsiteX1" fmla="*/ 4489787 w 4963395"/>
              <a:gd name="connsiteY1" fmla="*/ 0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 name="connsiteX0" fmla="*/ 0 w 4963395"/>
              <a:gd name="connsiteY0" fmla="*/ 0 h 875479"/>
              <a:gd name="connsiteX1" fmla="*/ 4659938 w 4963395"/>
              <a:gd name="connsiteY1" fmla="*/ 4969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3395" h="875479">
                <a:moveTo>
                  <a:pt x="0" y="0"/>
                </a:moveTo>
                <a:lnTo>
                  <a:pt x="4659938" y="4969"/>
                </a:lnTo>
                <a:cubicBezTo>
                  <a:pt x="4920723" y="4969"/>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chemeClr val="accent2"/>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34" name="Text Placeholder 5">
            <a:extLst>
              <a:ext uri="{FF2B5EF4-FFF2-40B4-BE49-F238E27FC236}">
                <a16:creationId xmlns:a16="http://schemas.microsoft.com/office/drawing/2014/main" id="{5910F8F2-FA8A-C321-D9B4-88F1178E4727}"/>
              </a:ext>
            </a:extLst>
          </p:cNvPr>
          <p:cNvSpPr txBox="1">
            <a:spLocks/>
          </p:cNvSpPr>
          <p:nvPr/>
        </p:nvSpPr>
        <p:spPr>
          <a:xfrm>
            <a:off x="498208" y="281865"/>
            <a:ext cx="6721742" cy="720752"/>
          </a:xfrm>
          <a:prstGeom prst="rect">
            <a:avLst/>
          </a:prstGeom>
          <a:noFill/>
        </p:spPr>
        <p:txBody>
          <a:bodyPr anchor="ctr">
            <a:no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en-US" sz="3000" dirty="0"/>
              <a:t>Regional Rural Development (PSR) Grants</a:t>
            </a:r>
          </a:p>
        </p:txBody>
      </p:sp>
      <p:sp>
        <p:nvSpPr>
          <p:cNvPr id="18" name="Flowchart: Alternate Process 17">
            <a:extLst>
              <a:ext uri="{FF2B5EF4-FFF2-40B4-BE49-F238E27FC236}">
                <a16:creationId xmlns:a16="http://schemas.microsoft.com/office/drawing/2014/main" id="{B75A1817-7FD9-0A56-C471-D49EE26FBACE}"/>
              </a:ext>
            </a:extLst>
          </p:cNvPr>
          <p:cNvSpPr/>
          <p:nvPr/>
        </p:nvSpPr>
        <p:spPr>
          <a:xfrm>
            <a:off x="1405360" y="1556368"/>
            <a:ext cx="10029647" cy="1133519"/>
          </a:xfrm>
          <a:prstGeom prst="flowChartAlternateProcess">
            <a:avLst/>
          </a:prstGeom>
          <a:solidFill>
            <a:schemeClr val="bg1"/>
          </a:solidFill>
          <a:ln w="28575">
            <a:solidFill>
              <a:srgbClr val="3FB5A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 name="Text Placeholder 5">
            <a:extLst>
              <a:ext uri="{FF2B5EF4-FFF2-40B4-BE49-F238E27FC236}">
                <a16:creationId xmlns:a16="http://schemas.microsoft.com/office/drawing/2014/main" id="{1B52EE9F-580C-9E35-D0F0-81B8BDA6A897}"/>
              </a:ext>
            </a:extLst>
          </p:cNvPr>
          <p:cNvSpPr txBox="1">
            <a:spLocks/>
          </p:cNvSpPr>
          <p:nvPr/>
        </p:nvSpPr>
        <p:spPr>
          <a:xfrm>
            <a:off x="1785161" y="1652447"/>
            <a:ext cx="9541737" cy="128352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None/>
              <a:defRPr sz="2400" b="0" i="0" kern="1200" spc="0">
                <a:solidFill>
                  <a:srgbClr val="0C46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47675" indent="0"/>
            <a:r>
              <a:rPr lang="en-US" b="1" dirty="0">
                <a:solidFill>
                  <a:srgbClr val="E96751"/>
                </a:solidFill>
              </a:rPr>
              <a:t>Example: </a:t>
            </a:r>
            <a:r>
              <a:rPr lang="en-US" sz="2200" b="1" dirty="0">
                <a:solidFill>
                  <a:srgbClr val="494949"/>
                </a:solidFill>
              </a:rPr>
              <a:t>Sicily</a:t>
            </a:r>
            <a:r>
              <a:rPr lang="en-US" sz="2200" dirty="0">
                <a:solidFill>
                  <a:srgbClr val="494949"/>
                </a:solidFill>
              </a:rPr>
              <a:t> announced its </a:t>
            </a:r>
            <a:r>
              <a:rPr lang="en-US" sz="2200" dirty="0">
                <a:solidFill>
                  <a:srgbClr val="494949"/>
                </a:solidFill>
                <a:hlinkClick r:id="rId5">
                  <a:extLst>
                    <a:ext uri="{A12FA001-AC4F-418D-AE19-62706E023703}">
                      <ahyp:hlinkClr xmlns:ahyp="http://schemas.microsoft.com/office/drawing/2018/hyperlinkcolor" val="tx"/>
                    </a:ext>
                  </a:extLst>
                </a:hlinkClick>
              </a:rPr>
              <a:t>2025</a:t>
            </a:r>
            <a:r>
              <a:rPr lang="en-US" sz="2200" dirty="0">
                <a:solidFill>
                  <a:srgbClr val="494949"/>
                </a:solidFill>
              </a:rPr>
              <a:t>–27 Call with contributions of up to an 80% grant for eco-tourism projects of up to € 200,000, which includes campsites and facilities.</a:t>
            </a:r>
          </a:p>
        </p:txBody>
      </p:sp>
      <p:pic>
        <p:nvPicPr>
          <p:cNvPr id="43" name="Graphic 42" descr="Excellent with solid fill">
            <a:extLst>
              <a:ext uri="{FF2B5EF4-FFF2-40B4-BE49-F238E27FC236}">
                <a16:creationId xmlns:a16="http://schemas.microsoft.com/office/drawing/2014/main" id="{BC379352-8BF0-05A0-08C6-5ADE23DC686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468852" y="1760696"/>
            <a:ext cx="749373" cy="749373"/>
          </a:xfrm>
          <a:prstGeom prst="rect">
            <a:avLst/>
          </a:prstGeom>
        </p:spPr>
      </p:pic>
      <p:pic>
        <p:nvPicPr>
          <p:cNvPr id="5" name="Picture 4">
            <a:extLst>
              <a:ext uri="{FF2B5EF4-FFF2-40B4-BE49-F238E27FC236}">
                <a16:creationId xmlns:a16="http://schemas.microsoft.com/office/drawing/2014/main" id="{2D2C4CFA-59F2-5282-8FEA-7C9B94DB0817}"/>
              </a:ext>
            </a:extLst>
          </p:cNvPr>
          <p:cNvPicPr>
            <a:picLocks noChangeAspect="1"/>
          </p:cNvPicPr>
          <p:nvPr/>
        </p:nvPicPr>
        <p:blipFill>
          <a:blip r:embed="rId8"/>
          <a:srcRect t="6812" r="71241" b="12013"/>
          <a:stretch>
            <a:fillRect/>
          </a:stretch>
        </p:blipFill>
        <p:spPr>
          <a:xfrm>
            <a:off x="8544066" y="-121206"/>
            <a:ext cx="1991541" cy="1730335"/>
          </a:xfrm>
          <a:prstGeom prst="rect">
            <a:avLst/>
          </a:prstGeom>
        </p:spPr>
      </p:pic>
      <p:sp>
        <p:nvSpPr>
          <p:cNvPr id="6" name="Flowchart: Alternate Process 5">
            <a:extLst>
              <a:ext uri="{FF2B5EF4-FFF2-40B4-BE49-F238E27FC236}">
                <a16:creationId xmlns:a16="http://schemas.microsoft.com/office/drawing/2014/main" id="{F9B44BAC-ADA8-C097-9DF0-8498E3A3E8AD}"/>
              </a:ext>
            </a:extLst>
          </p:cNvPr>
          <p:cNvSpPr/>
          <p:nvPr/>
        </p:nvSpPr>
        <p:spPr>
          <a:xfrm>
            <a:off x="1479263" y="2861438"/>
            <a:ext cx="10421564" cy="3897608"/>
          </a:xfrm>
          <a:prstGeom prst="flowChartAlternateProcess">
            <a:avLst/>
          </a:prstGeom>
          <a:solidFill>
            <a:schemeClr val="bg1"/>
          </a:solidFill>
          <a:ln>
            <a:solidFill>
              <a:srgbClr val="3FB5A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solidFill>
            </a:endParaRPr>
          </a:p>
        </p:txBody>
      </p:sp>
      <p:sp>
        <p:nvSpPr>
          <p:cNvPr id="7" name="Text Placeholder 5">
            <a:extLst>
              <a:ext uri="{FF2B5EF4-FFF2-40B4-BE49-F238E27FC236}">
                <a16:creationId xmlns:a16="http://schemas.microsoft.com/office/drawing/2014/main" id="{6230650C-7260-A1DB-01B3-38F4E36FAB9F}"/>
              </a:ext>
            </a:extLst>
          </p:cNvPr>
          <p:cNvSpPr txBox="1">
            <a:spLocks/>
          </p:cNvSpPr>
          <p:nvPr/>
        </p:nvSpPr>
        <p:spPr>
          <a:xfrm>
            <a:off x="2512685" y="4804031"/>
            <a:ext cx="9388142" cy="749901"/>
          </a:xfrm>
          <a:prstGeom prst="rect">
            <a:avLst/>
          </a:prstGeom>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dirty="0">
                <a:solidFill>
                  <a:srgbClr val="494949"/>
                </a:solidFill>
              </a:rPr>
              <a:t>PSR Grants Frequently Funded:</a:t>
            </a:r>
          </a:p>
          <a:p>
            <a:pPr marL="342900" indent="-342900"/>
            <a:r>
              <a:rPr lang="en-IE" sz="2200" b="1" dirty="0">
                <a:solidFill>
                  <a:srgbClr val="494949"/>
                </a:solidFill>
              </a:rPr>
              <a:t>Agritourism Development </a:t>
            </a:r>
            <a:r>
              <a:rPr lang="en-IE" sz="2200" dirty="0">
                <a:solidFill>
                  <a:srgbClr val="494949"/>
                </a:solidFill>
              </a:rPr>
              <a:t>(e.g., </a:t>
            </a:r>
            <a:r>
              <a:rPr lang="en-US" sz="2200" dirty="0">
                <a:solidFill>
                  <a:srgbClr val="494949"/>
                </a:solidFill>
              </a:rPr>
              <a:t>renovating farmhouses into guest lodges or glamping)</a:t>
            </a:r>
          </a:p>
          <a:p>
            <a:pPr marL="342900" indent="-342900"/>
            <a:r>
              <a:rPr lang="en-IE" sz="2200" b="1" dirty="0">
                <a:solidFill>
                  <a:srgbClr val="494949"/>
                </a:solidFill>
              </a:rPr>
              <a:t>Farm Diversification </a:t>
            </a:r>
            <a:r>
              <a:rPr lang="en-IE" sz="2200" dirty="0">
                <a:solidFill>
                  <a:srgbClr val="494949"/>
                </a:solidFill>
              </a:rPr>
              <a:t>(e.g., </a:t>
            </a:r>
            <a:r>
              <a:rPr lang="en-US" sz="2200" dirty="0">
                <a:solidFill>
                  <a:srgbClr val="494949"/>
                </a:solidFill>
              </a:rPr>
              <a:t>starting nature stays, workshops, rural cafés)</a:t>
            </a:r>
          </a:p>
          <a:p>
            <a:pPr marL="342900" indent="-342900"/>
            <a:r>
              <a:rPr lang="en-IE" sz="2200" b="1" dirty="0">
                <a:solidFill>
                  <a:srgbClr val="494949"/>
                </a:solidFill>
              </a:rPr>
              <a:t>Sustainable Infrastructure </a:t>
            </a:r>
            <a:r>
              <a:rPr lang="en-IE" sz="2200" dirty="0">
                <a:solidFill>
                  <a:srgbClr val="494949"/>
                </a:solidFill>
              </a:rPr>
              <a:t>(e.g., installing solar panels, compost toilets)</a:t>
            </a:r>
          </a:p>
          <a:p>
            <a:pPr marL="342900" indent="-342900"/>
            <a:r>
              <a:rPr lang="en-IE" sz="2200" b="1" dirty="0">
                <a:solidFill>
                  <a:srgbClr val="494949"/>
                </a:solidFill>
              </a:rPr>
              <a:t>Cultural/Educational Tourism </a:t>
            </a:r>
            <a:r>
              <a:rPr lang="en-IE" sz="2200" dirty="0">
                <a:solidFill>
                  <a:srgbClr val="494949"/>
                </a:solidFill>
              </a:rPr>
              <a:t>(e.g., t</a:t>
            </a:r>
            <a:r>
              <a:rPr lang="en-US" sz="2200" dirty="0">
                <a:solidFill>
                  <a:srgbClr val="494949"/>
                </a:solidFill>
              </a:rPr>
              <a:t>rails, small museums, and eco-learning </a:t>
            </a:r>
            <a:r>
              <a:rPr lang="en-US" sz="2200" dirty="0" err="1">
                <a:solidFill>
                  <a:srgbClr val="494949"/>
                </a:solidFill>
              </a:rPr>
              <a:t>centres</a:t>
            </a:r>
            <a:r>
              <a:rPr lang="en-US" sz="2200" dirty="0">
                <a:solidFill>
                  <a:srgbClr val="494949"/>
                </a:solidFill>
              </a:rPr>
              <a:t>)</a:t>
            </a:r>
          </a:p>
          <a:p>
            <a:pPr marL="342900" indent="-342900"/>
            <a:r>
              <a:rPr lang="en-IE" sz="2200" b="1" dirty="0">
                <a:solidFill>
                  <a:srgbClr val="494949"/>
                </a:solidFill>
              </a:rPr>
              <a:t>Small-scale Construction </a:t>
            </a:r>
            <a:r>
              <a:rPr lang="en-IE" sz="2200" dirty="0">
                <a:solidFill>
                  <a:srgbClr val="494949"/>
                </a:solidFill>
              </a:rPr>
              <a:t>(e.g., </a:t>
            </a:r>
            <a:r>
              <a:rPr lang="en-US" sz="2200" dirty="0">
                <a:solidFill>
                  <a:srgbClr val="494949"/>
                </a:solidFill>
              </a:rPr>
              <a:t>New farm accommodation and wellness cabins)</a:t>
            </a:r>
          </a:p>
          <a:p>
            <a:pPr marL="342900" indent="-342900">
              <a:spcAft>
                <a:spcPts val="600"/>
              </a:spcAft>
              <a:buFont typeface="Wingdings" panose="05000000000000000000" pitchFamily="2" charset="2"/>
              <a:buChar char="v"/>
            </a:pPr>
            <a:endParaRPr lang="en-US" sz="2200" dirty="0">
              <a:solidFill>
                <a:schemeClr val="bg1"/>
              </a:solidFill>
            </a:endParaRPr>
          </a:p>
          <a:p>
            <a:pPr marL="342900" indent="-342900">
              <a:spcBef>
                <a:spcPts val="0"/>
              </a:spcBef>
            </a:pPr>
            <a:endParaRPr lang="en-US" sz="2200" dirty="0">
              <a:solidFill>
                <a:schemeClr val="bg1"/>
              </a:solidFill>
            </a:endParaRPr>
          </a:p>
        </p:txBody>
      </p:sp>
      <p:cxnSp>
        <p:nvCxnSpPr>
          <p:cNvPr id="8" name="Connector: Elbow 7">
            <a:extLst>
              <a:ext uri="{FF2B5EF4-FFF2-40B4-BE49-F238E27FC236}">
                <a16:creationId xmlns:a16="http://schemas.microsoft.com/office/drawing/2014/main" id="{275C2B8D-4CA3-C8BC-70D3-119EA9C2A33A}"/>
              </a:ext>
            </a:extLst>
          </p:cNvPr>
          <p:cNvCxnSpPr>
            <a:cxnSpLocks/>
          </p:cNvCxnSpPr>
          <p:nvPr/>
        </p:nvCxnSpPr>
        <p:spPr>
          <a:xfrm rot="10800000">
            <a:off x="1180411" y="2547113"/>
            <a:ext cx="298852" cy="3244112"/>
          </a:xfrm>
          <a:prstGeom prst="bentConnector2">
            <a:avLst/>
          </a:prstGeom>
          <a:ln w="28575">
            <a:solidFill>
              <a:srgbClr val="3FB5A1"/>
            </a:solidFill>
            <a:tailEnd type="triangle"/>
          </a:ln>
        </p:spPr>
        <p:style>
          <a:lnRef idx="1">
            <a:schemeClr val="accent1"/>
          </a:lnRef>
          <a:fillRef idx="0">
            <a:schemeClr val="accent1"/>
          </a:fillRef>
          <a:effectRef idx="0">
            <a:schemeClr val="accent1"/>
          </a:effectRef>
          <a:fontRef idx="minor">
            <a:schemeClr val="tx1"/>
          </a:fontRef>
        </p:style>
      </p:cxnSp>
      <p:pic>
        <p:nvPicPr>
          <p:cNvPr id="12" name="Graphic 11" descr="Information with solid fill">
            <a:extLst>
              <a:ext uri="{FF2B5EF4-FFF2-40B4-BE49-F238E27FC236}">
                <a16:creationId xmlns:a16="http://schemas.microsoft.com/office/drawing/2014/main" id="{A6C5F7B2-4911-411B-320C-E26E23020DAE}"/>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776049" y="2980071"/>
            <a:ext cx="752475" cy="752475"/>
          </a:xfrm>
          <a:prstGeom prst="rect">
            <a:avLst/>
          </a:prstGeom>
        </p:spPr>
      </p:pic>
    </p:spTree>
    <p:extLst>
      <p:ext uri="{BB962C8B-B14F-4D97-AF65-F5344CB8AC3E}">
        <p14:creationId xmlns:p14="http://schemas.microsoft.com/office/powerpoint/2010/main" val="21707238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3201CE-3044-6AB2-E29F-AEDBF962ADEF}"/>
            </a:ext>
          </a:extLst>
        </p:cNvPr>
        <p:cNvGrpSpPr/>
        <p:nvPr/>
      </p:nvGrpSpPr>
      <p:grpSpPr>
        <a:xfrm>
          <a:off x="0" y="0"/>
          <a:ext cx="0" cy="0"/>
          <a:chOff x="0" y="0"/>
          <a:chExt cx="0" cy="0"/>
        </a:xfrm>
      </p:grpSpPr>
      <p:pic>
        <p:nvPicPr>
          <p:cNvPr id="10" name="Graphic 9" descr="Signature with solid fill">
            <a:extLst>
              <a:ext uri="{FF2B5EF4-FFF2-40B4-BE49-F238E27FC236}">
                <a16:creationId xmlns:a16="http://schemas.microsoft.com/office/drawing/2014/main" id="{B5840049-DA67-B51B-A096-D835ACCB964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0" y="236167"/>
            <a:ext cx="914400" cy="914400"/>
          </a:xfrm>
          <a:prstGeom prst="rect">
            <a:avLst/>
          </a:prstGeom>
        </p:spPr>
      </p:pic>
      <p:sp>
        <p:nvSpPr>
          <p:cNvPr id="33" name="Freeform 28">
            <a:extLst>
              <a:ext uri="{FF2B5EF4-FFF2-40B4-BE49-F238E27FC236}">
                <a16:creationId xmlns:a16="http://schemas.microsoft.com/office/drawing/2014/main" id="{7F67D1EF-278F-0759-4D0D-537B466A0EA6}"/>
              </a:ext>
            </a:extLst>
          </p:cNvPr>
          <p:cNvSpPr/>
          <p:nvPr/>
        </p:nvSpPr>
        <p:spPr>
          <a:xfrm>
            <a:off x="-15513" y="109727"/>
            <a:ext cx="7445013" cy="1013606"/>
          </a:xfrm>
          <a:custGeom>
            <a:avLst/>
            <a:gdLst>
              <a:gd name="connsiteX0" fmla="*/ 0 w 4963395"/>
              <a:gd name="connsiteY0" fmla="*/ 0 h 875479"/>
              <a:gd name="connsiteX1" fmla="*/ 4489787 w 4963395"/>
              <a:gd name="connsiteY1" fmla="*/ 0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 name="connsiteX0" fmla="*/ 0 w 4963395"/>
              <a:gd name="connsiteY0" fmla="*/ 0 h 875479"/>
              <a:gd name="connsiteX1" fmla="*/ 4659938 w 4963395"/>
              <a:gd name="connsiteY1" fmla="*/ 4969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3395" h="875479">
                <a:moveTo>
                  <a:pt x="0" y="0"/>
                </a:moveTo>
                <a:lnTo>
                  <a:pt x="4659938" y="4969"/>
                </a:lnTo>
                <a:cubicBezTo>
                  <a:pt x="4920723" y="4969"/>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chemeClr val="accent2"/>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34" name="Text Placeholder 5">
            <a:extLst>
              <a:ext uri="{FF2B5EF4-FFF2-40B4-BE49-F238E27FC236}">
                <a16:creationId xmlns:a16="http://schemas.microsoft.com/office/drawing/2014/main" id="{08BB1839-7740-F76D-FAC8-0072BF65E4A8}"/>
              </a:ext>
            </a:extLst>
          </p:cNvPr>
          <p:cNvSpPr txBox="1">
            <a:spLocks/>
          </p:cNvSpPr>
          <p:nvPr/>
        </p:nvSpPr>
        <p:spPr>
          <a:xfrm>
            <a:off x="391138" y="290101"/>
            <a:ext cx="6800237" cy="720752"/>
          </a:xfrm>
          <a:prstGeom prst="rect">
            <a:avLst/>
          </a:prstGeom>
          <a:noFill/>
        </p:spPr>
        <p:txBody>
          <a:bodyPr anchor="ctr">
            <a:no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en-US" sz="3000" dirty="0"/>
              <a:t>Regional Rural Development (PSR) Grants</a:t>
            </a:r>
          </a:p>
        </p:txBody>
      </p:sp>
      <p:sp>
        <p:nvSpPr>
          <p:cNvPr id="18" name="Flowchart: Alternate Process 17">
            <a:extLst>
              <a:ext uri="{FF2B5EF4-FFF2-40B4-BE49-F238E27FC236}">
                <a16:creationId xmlns:a16="http://schemas.microsoft.com/office/drawing/2014/main" id="{1EC94589-6B82-7EF9-225F-A2CFE5E1A31B}"/>
              </a:ext>
            </a:extLst>
          </p:cNvPr>
          <p:cNvSpPr/>
          <p:nvPr/>
        </p:nvSpPr>
        <p:spPr>
          <a:xfrm>
            <a:off x="1329837" y="1556368"/>
            <a:ext cx="10029647" cy="3472832"/>
          </a:xfrm>
          <a:prstGeom prst="flowChartAlternateProcess">
            <a:avLst/>
          </a:prstGeom>
          <a:solidFill>
            <a:schemeClr val="bg1"/>
          </a:solidFill>
          <a:ln w="28575">
            <a:solidFill>
              <a:srgbClr val="3FB5A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 name="Text Placeholder 5">
            <a:extLst>
              <a:ext uri="{FF2B5EF4-FFF2-40B4-BE49-F238E27FC236}">
                <a16:creationId xmlns:a16="http://schemas.microsoft.com/office/drawing/2014/main" id="{000A9B71-0414-B173-207B-9E267EB78C7C}"/>
              </a:ext>
            </a:extLst>
          </p:cNvPr>
          <p:cNvSpPr txBox="1">
            <a:spLocks/>
          </p:cNvSpPr>
          <p:nvPr/>
        </p:nvSpPr>
        <p:spPr>
          <a:xfrm>
            <a:off x="2166783" y="1652447"/>
            <a:ext cx="9541737" cy="128352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None/>
              <a:defRPr sz="2400" b="0" i="0" kern="1200" spc="0">
                <a:solidFill>
                  <a:srgbClr val="0C46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600"/>
              </a:spcAft>
            </a:pPr>
            <a:r>
              <a:rPr lang="en-US" b="1" dirty="0">
                <a:solidFill>
                  <a:srgbClr val="E96751"/>
                </a:solidFill>
              </a:rPr>
              <a:t>Note: </a:t>
            </a:r>
            <a:r>
              <a:rPr lang="en-US" dirty="0">
                <a:solidFill>
                  <a:srgbClr val="494949"/>
                </a:solidFill>
              </a:rPr>
              <a:t>The </a:t>
            </a:r>
            <a:r>
              <a:rPr lang="en-US" b="1" dirty="0">
                <a:solidFill>
                  <a:srgbClr val="494949"/>
                </a:solidFill>
              </a:rPr>
              <a:t>CSR Puglia 2023–2027</a:t>
            </a:r>
            <a:r>
              <a:rPr lang="en-US" dirty="0">
                <a:solidFill>
                  <a:srgbClr val="494949"/>
                </a:solidFill>
              </a:rPr>
              <a:t> was officially adopted by the Regional Council, which includes </a:t>
            </a:r>
            <a:r>
              <a:rPr lang="en-US" b="1" dirty="0">
                <a:solidFill>
                  <a:srgbClr val="494949"/>
                </a:solidFill>
              </a:rPr>
              <a:t>interventions for</a:t>
            </a:r>
          </a:p>
          <a:p>
            <a:pPr marL="0" indent="0"/>
            <a:r>
              <a:rPr lang="en-US" dirty="0">
                <a:solidFill>
                  <a:srgbClr val="494949"/>
                </a:solidFill>
              </a:rPr>
              <a:t>Renovating rural buildings into guest accommodations.</a:t>
            </a:r>
          </a:p>
          <a:p>
            <a:pPr marL="0" indent="0"/>
            <a:r>
              <a:rPr lang="en-US" dirty="0">
                <a:solidFill>
                  <a:srgbClr val="494949"/>
                </a:solidFill>
              </a:rPr>
              <a:t>Implementing sustainable practices in tourism operations.</a:t>
            </a:r>
          </a:p>
          <a:p>
            <a:pPr marL="0" indent="0"/>
            <a:r>
              <a:rPr lang="en-US" dirty="0">
                <a:solidFill>
                  <a:srgbClr val="494949"/>
                </a:solidFill>
              </a:rPr>
              <a:t>Enhancing the competitiveness of agritourism businesses.</a:t>
            </a:r>
          </a:p>
          <a:p>
            <a:pPr marL="0" indent="0"/>
            <a:endParaRPr lang="en-US" sz="1050" dirty="0">
              <a:solidFill>
                <a:srgbClr val="494949"/>
              </a:solidFill>
            </a:endParaRPr>
          </a:p>
          <a:p>
            <a:pPr marL="0" indent="0">
              <a:spcAft>
                <a:spcPts val="600"/>
              </a:spcAft>
            </a:pPr>
            <a:r>
              <a:rPr lang="en-US" b="1" dirty="0">
                <a:solidFill>
                  <a:srgbClr val="494949"/>
                </a:solidFill>
              </a:rPr>
              <a:t>Visit the Official Portal</a:t>
            </a:r>
            <a:r>
              <a:rPr lang="en-US" dirty="0">
                <a:solidFill>
                  <a:srgbClr val="494949"/>
                </a:solidFill>
              </a:rPr>
              <a:t>: Access detailed information, including open calls and application procedures, at </a:t>
            </a:r>
            <a:r>
              <a:rPr lang="en-US" dirty="0">
                <a:solidFill>
                  <a:srgbClr val="494949"/>
                </a:solidFill>
                <a:hlinkClick r:id="rId5">
                  <a:extLst>
                    <a:ext uri="{A12FA001-AC4F-418D-AE19-62706E023703}">
                      <ahyp:hlinkClr xmlns:ahyp="http://schemas.microsoft.com/office/drawing/2018/hyperlinkcolor" val="tx"/>
                    </a:ext>
                  </a:extLst>
                </a:hlinkClick>
              </a:rPr>
              <a:t>psr.regione.puglia.it</a:t>
            </a:r>
            <a:r>
              <a:rPr lang="en-US" dirty="0">
                <a:solidFill>
                  <a:srgbClr val="494949"/>
                </a:solidFill>
              </a:rPr>
              <a:t>.</a:t>
            </a:r>
            <a:endParaRPr lang="en-IE" dirty="0">
              <a:solidFill>
                <a:srgbClr val="494949"/>
              </a:solidFill>
            </a:endParaRPr>
          </a:p>
        </p:txBody>
      </p:sp>
      <p:pic>
        <p:nvPicPr>
          <p:cNvPr id="5" name="Picture 4">
            <a:extLst>
              <a:ext uri="{FF2B5EF4-FFF2-40B4-BE49-F238E27FC236}">
                <a16:creationId xmlns:a16="http://schemas.microsoft.com/office/drawing/2014/main" id="{19C67627-205B-8B89-5CFE-F997D5E37376}"/>
              </a:ext>
            </a:extLst>
          </p:cNvPr>
          <p:cNvPicPr>
            <a:picLocks noChangeAspect="1"/>
          </p:cNvPicPr>
          <p:nvPr/>
        </p:nvPicPr>
        <p:blipFill>
          <a:blip r:embed="rId6"/>
          <a:srcRect t="6812" r="71241" b="12013"/>
          <a:stretch>
            <a:fillRect/>
          </a:stretch>
        </p:blipFill>
        <p:spPr>
          <a:xfrm>
            <a:off x="8544066" y="-121206"/>
            <a:ext cx="1991541" cy="1730335"/>
          </a:xfrm>
          <a:prstGeom prst="rect">
            <a:avLst/>
          </a:prstGeom>
        </p:spPr>
      </p:pic>
      <p:cxnSp>
        <p:nvCxnSpPr>
          <p:cNvPr id="8" name="Connector: Elbow 7">
            <a:extLst>
              <a:ext uri="{FF2B5EF4-FFF2-40B4-BE49-F238E27FC236}">
                <a16:creationId xmlns:a16="http://schemas.microsoft.com/office/drawing/2014/main" id="{9172CAF1-3CE0-677C-2EC4-813F3248EBC2}"/>
              </a:ext>
            </a:extLst>
          </p:cNvPr>
          <p:cNvCxnSpPr>
            <a:cxnSpLocks/>
          </p:cNvCxnSpPr>
          <p:nvPr/>
        </p:nvCxnSpPr>
        <p:spPr>
          <a:xfrm rot="10800000">
            <a:off x="1056061" y="1100856"/>
            <a:ext cx="298852" cy="3244112"/>
          </a:xfrm>
          <a:prstGeom prst="bentConnector2">
            <a:avLst/>
          </a:prstGeom>
          <a:ln w="28575">
            <a:solidFill>
              <a:srgbClr val="3FB5A1"/>
            </a:solidFill>
            <a:tailEnd type="triangle"/>
          </a:ln>
        </p:spPr>
        <p:style>
          <a:lnRef idx="1">
            <a:schemeClr val="accent1"/>
          </a:lnRef>
          <a:fillRef idx="0">
            <a:schemeClr val="accent1"/>
          </a:fillRef>
          <a:effectRef idx="0">
            <a:schemeClr val="accent1"/>
          </a:effectRef>
          <a:fontRef idx="minor">
            <a:schemeClr val="tx1"/>
          </a:fontRef>
        </p:style>
      </p:cxnSp>
      <p:pic>
        <p:nvPicPr>
          <p:cNvPr id="2" name="Graphic 1" descr="Postit Notes with solid fill">
            <a:extLst>
              <a:ext uri="{FF2B5EF4-FFF2-40B4-BE49-F238E27FC236}">
                <a16:creationId xmlns:a16="http://schemas.microsoft.com/office/drawing/2014/main" id="{13718949-1B2D-1C72-A66A-02A781C5DD0B}"/>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318849" y="1678000"/>
            <a:ext cx="914400" cy="914400"/>
          </a:xfrm>
          <a:prstGeom prst="rect">
            <a:avLst/>
          </a:prstGeom>
        </p:spPr>
      </p:pic>
      <p:sp>
        <p:nvSpPr>
          <p:cNvPr id="4" name="TextBox 3">
            <a:extLst>
              <a:ext uri="{FF2B5EF4-FFF2-40B4-BE49-F238E27FC236}">
                <a16:creationId xmlns:a16="http://schemas.microsoft.com/office/drawing/2014/main" id="{9EE18205-B28F-0E8E-6D75-053B8DBDFB85}"/>
              </a:ext>
            </a:extLst>
          </p:cNvPr>
          <p:cNvSpPr txBox="1"/>
          <p:nvPr/>
        </p:nvSpPr>
        <p:spPr>
          <a:xfrm>
            <a:off x="1725734" y="5150832"/>
            <a:ext cx="9065509" cy="923330"/>
          </a:xfrm>
          <a:prstGeom prst="rect">
            <a:avLst/>
          </a:prstGeom>
          <a:noFill/>
        </p:spPr>
        <p:txBody>
          <a:bodyPr wrap="square" rtlCol="0">
            <a:spAutoFit/>
          </a:bodyPr>
          <a:lstStyle/>
          <a:p>
            <a:r>
              <a:rPr lang="en-US" b="1" i="1" dirty="0">
                <a:solidFill>
                  <a:srgbClr val="494949"/>
                </a:solidFill>
              </a:rPr>
              <a:t>Recommended Reading</a:t>
            </a:r>
          </a:p>
          <a:p>
            <a:r>
              <a:rPr lang="en-US" dirty="0">
                <a:solidFill>
                  <a:srgbClr val="00B0F0"/>
                </a:solidFill>
                <a:hlinkClick r:id="rId9">
                  <a:extLst>
                    <a:ext uri="{A12FA001-AC4F-418D-AE19-62706E023703}">
                      <ahyp:hlinkClr xmlns:ahyp="http://schemas.microsoft.com/office/drawing/2018/hyperlinkcolor" val="tx"/>
                    </a:ext>
                  </a:extLst>
                </a:hlinkClick>
              </a:rPr>
              <a:t>CSR 2023-2027 - Puglia Intervention SRD01.01A: Public Notice for the Submission of Support Applications</a:t>
            </a:r>
            <a:endParaRPr lang="en-US" dirty="0">
              <a:solidFill>
                <a:srgbClr val="00B0F0"/>
              </a:solidFill>
            </a:endParaRPr>
          </a:p>
        </p:txBody>
      </p:sp>
      <p:pic>
        <p:nvPicPr>
          <p:cNvPr id="9" name="Picture 8">
            <a:extLst>
              <a:ext uri="{FF2B5EF4-FFF2-40B4-BE49-F238E27FC236}">
                <a16:creationId xmlns:a16="http://schemas.microsoft.com/office/drawing/2014/main" id="{2096D2A5-AB46-C749-83BB-4D4FD4F4E589}"/>
              </a:ext>
            </a:extLst>
          </p:cNvPr>
          <p:cNvPicPr>
            <a:picLocks noChangeAspect="1"/>
          </p:cNvPicPr>
          <p:nvPr/>
        </p:nvPicPr>
        <p:blipFill>
          <a:blip r:embed="rId10"/>
          <a:stretch>
            <a:fillRect/>
          </a:stretch>
        </p:blipFill>
        <p:spPr>
          <a:xfrm>
            <a:off x="864734" y="5219782"/>
            <a:ext cx="850589" cy="846711"/>
          </a:xfrm>
          <a:prstGeom prst="rect">
            <a:avLst/>
          </a:prstGeom>
        </p:spPr>
      </p:pic>
    </p:spTree>
    <p:extLst>
      <p:ext uri="{BB962C8B-B14F-4D97-AF65-F5344CB8AC3E}">
        <p14:creationId xmlns:p14="http://schemas.microsoft.com/office/powerpoint/2010/main" val="16777008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48C4BC-58BB-B539-37D2-33AB4C17D2C8}"/>
            </a:ext>
          </a:extLst>
        </p:cNvPr>
        <p:cNvGrpSpPr/>
        <p:nvPr/>
      </p:nvGrpSpPr>
      <p:grpSpPr>
        <a:xfrm>
          <a:off x="0" y="0"/>
          <a:ext cx="0" cy="0"/>
          <a:chOff x="0" y="0"/>
          <a:chExt cx="0" cy="0"/>
        </a:xfrm>
      </p:grpSpPr>
      <p:sp>
        <p:nvSpPr>
          <p:cNvPr id="11" name="Flowchart: Alternate Process 10">
            <a:extLst>
              <a:ext uri="{FF2B5EF4-FFF2-40B4-BE49-F238E27FC236}">
                <a16:creationId xmlns:a16="http://schemas.microsoft.com/office/drawing/2014/main" id="{7F90036A-3CC2-70BC-E076-98D5AF250515}"/>
              </a:ext>
            </a:extLst>
          </p:cNvPr>
          <p:cNvSpPr/>
          <p:nvPr/>
        </p:nvSpPr>
        <p:spPr>
          <a:xfrm>
            <a:off x="1188304" y="1423757"/>
            <a:ext cx="10136921" cy="3414943"/>
          </a:xfrm>
          <a:prstGeom prst="flowChartAlternateProcess">
            <a:avLst/>
          </a:prstGeom>
          <a:solidFill>
            <a:schemeClr val="bg1"/>
          </a:solidFill>
          <a:ln w="28575">
            <a:solidFill>
              <a:srgbClr val="3FB5A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0" name="Graphic 9" descr="Signature with solid fill">
            <a:extLst>
              <a:ext uri="{FF2B5EF4-FFF2-40B4-BE49-F238E27FC236}">
                <a16:creationId xmlns:a16="http://schemas.microsoft.com/office/drawing/2014/main" id="{68617D3F-6736-1591-3092-2679C797A8E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0" y="236167"/>
            <a:ext cx="914400" cy="914400"/>
          </a:xfrm>
          <a:prstGeom prst="rect">
            <a:avLst/>
          </a:prstGeom>
        </p:spPr>
      </p:pic>
      <p:sp>
        <p:nvSpPr>
          <p:cNvPr id="9" name="Text Placeholder 5">
            <a:extLst>
              <a:ext uri="{FF2B5EF4-FFF2-40B4-BE49-F238E27FC236}">
                <a16:creationId xmlns:a16="http://schemas.microsoft.com/office/drawing/2014/main" id="{779EF68C-455D-7869-3A85-8137EE002327}"/>
              </a:ext>
            </a:extLst>
          </p:cNvPr>
          <p:cNvSpPr txBox="1">
            <a:spLocks/>
          </p:cNvSpPr>
          <p:nvPr/>
        </p:nvSpPr>
        <p:spPr>
          <a:xfrm>
            <a:off x="2072177" y="1535965"/>
            <a:ext cx="9186291" cy="128352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None/>
              <a:defRPr sz="2400" b="0" i="0" kern="1200" spc="0">
                <a:solidFill>
                  <a:srgbClr val="0C46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600"/>
              </a:spcAft>
            </a:pPr>
            <a:r>
              <a:rPr lang="en-US" sz="2200" b="1" dirty="0">
                <a:solidFill>
                  <a:srgbClr val="E96751"/>
                </a:solidFill>
              </a:rPr>
              <a:t>Example: </a:t>
            </a:r>
            <a:r>
              <a:rPr lang="en-US" sz="2200" b="1" dirty="0">
                <a:solidFill>
                  <a:srgbClr val="494949"/>
                </a:solidFill>
              </a:rPr>
              <a:t>Farm-Based Tourism Using PSR &amp; GAL Funding (Measure 6.4 &amp; LEADER) </a:t>
            </a:r>
          </a:p>
          <a:p>
            <a:pPr marL="0" indent="0">
              <a:spcAft>
                <a:spcPts val="600"/>
              </a:spcAft>
            </a:pPr>
            <a:r>
              <a:rPr lang="en-US" sz="2200" dirty="0">
                <a:solidFill>
                  <a:srgbClr val="494949"/>
                </a:solidFill>
              </a:rPr>
              <a:t>Agritourism, where rural entrepreneurs convert agricultural buildings into lodging or rural B&amp;Bs, can receive grants of </a:t>
            </a:r>
            <a:r>
              <a:rPr lang="en-US" sz="2200" b="1" dirty="0">
                <a:solidFill>
                  <a:srgbClr val="494949"/>
                </a:solidFill>
              </a:rPr>
              <a:t>40-50% for setting up </a:t>
            </a:r>
            <a:r>
              <a:rPr lang="en-US" sz="2200" dirty="0">
                <a:solidFill>
                  <a:srgbClr val="494949"/>
                </a:solidFill>
              </a:rPr>
              <a:t>lodging or other farm-based tourism initiatives under measures for farm diversification. </a:t>
            </a:r>
          </a:p>
          <a:p>
            <a:pPr marL="0" indent="0">
              <a:spcAft>
                <a:spcPts val="600"/>
              </a:spcAft>
            </a:pPr>
            <a:r>
              <a:rPr lang="en-US" sz="2200" b="1" dirty="0">
                <a:solidFill>
                  <a:srgbClr val="494949"/>
                </a:solidFill>
              </a:rPr>
              <a:t>Funding can cover </a:t>
            </a:r>
            <a:r>
              <a:rPr lang="en-US" sz="2200" dirty="0">
                <a:solidFill>
                  <a:srgbClr val="494949"/>
                </a:solidFill>
              </a:rPr>
              <a:t>the</a:t>
            </a:r>
            <a:r>
              <a:rPr lang="en-US" sz="2200" b="1" dirty="0">
                <a:solidFill>
                  <a:srgbClr val="494949"/>
                </a:solidFill>
              </a:rPr>
              <a:t> </a:t>
            </a:r>
            <a:r>
              <a:rPr lang="en-US" sz="2200" dirty="0">
                <a:solidFill>
                  <a:srgbClr val="494949"/>
                </a:solidFill>
              </a:rPr>
              <a:t>renovation of rural buildings for use as guest lodgings, the installation of bathrooms/kitchens/heating systems, the creation of common areas (e.g., small cafes, shared gardens), and the development of tourist trails, educational farms, or wellness areas. </a:t>
            </a:r>
          </a:p>
          <a:p>
            <a:pPr marL="104775" indent="0">
              <a:spcBef>
                <a:spcPts val="600"/>
              </a:spcBef>
            </a:pPr>
            <a:endParaRPr lang="en-US" sz="2200" dirty="0">
              <a:solidFill>
                <a:srgbClr val="494949"/>
              </a:solidFill>
            </a:endParaRPr>
          </a:p>
        </p:txBody>
      </p:sp>
      <p:sp>
        <p:nvSpPr>
          <p:cNvPr id="33" name="Freeform 28">
            <a:extLst>
              <a:ext uri="{FF2B5EF4-FFF2-40B4-BE49-F238E27FC236}">
                <a16:creationId xmlns:a16="http://schemas.microsoft.com/office/drawing/2014/main" id="{7F7BB8B5-CB92-1EA5-5E1A-4FFA70F275C7}"/>
              </a:ext>
            </a:extLst>
          </p:cNvPr>
          <p:cNvSpPr/>
          <p:nvPr/>
        </p:nvSpPr>
        <p:spPr>
          <a:xfrm>
            <a:off x="-15513" y="109727"/>
            <a:ext cx="7445013" cy="1013606"/>
          </a:xfrm>
          <a:custGeom>
            <a:avLst/>
            <a:gdLst>
              <a:gd name="connsiteX0" fmla="*/ 0 w 4963395"/>
              <a:gd name="connsiteY0" fmla="*/ 0 h 875479"/>
              <a:gd name="connsiteX1" fmla="*/ 4489787 w 4963395"/>
              <a:gd name="connsiteY1" fmla="*/ 0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 name="connsiteX0" fmla="*/ 0 w 4963395"/>
              <a:gd name="connsiteY0" fmla="*/ 0 h 875479"/>
              <a:gd name="connsiteX1" fmla="*/ 4659938 w 4963395"/>
              <a:gd name="connsiteY1" fmla="*/ 4969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3395" h="875479">
                <a:moveTo>
                  <a:pt x="0" y="0"/>
                </a:moveTo>
                <a:lnTo>
                  <a:pt x="4659938" y="4969"/>
                </a:lnTo>
                <a:cubicBezTo>
                  <a:pt x="4920723" y="4969"/>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0D9390"/>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34" name="Text Placeholder 5">
            <a:extLst>
              <a:ext uri="{FF2B5EF4-FFF2-40B4-BE49-F238E27FC236}">
                <a16:creationId xmlns:a16="http://schemas.microsoft.com/office/drawing/2014/main" id="{379B2737-DC1D-20D6-8A46-C692A07F2C9F}"/>
              </a:ext>
            </a:extLst>
          </p:cNvPr>
          <p:cNvSpPr txBox="1">
            <a:spLocks/>
          </p:cNvSpPr>
          <p:nvPr/>
        </p:nvSpPr>
        <p:spPr>
          <a:xfrm>
            <a:off x="421060" y="291321"/>
            <a:ext cx="6732215" cy="720752"/>
          </a:xfrm>
          <a:prstGeom prst="rect">
            <a:avLst/>
          </a:prstGeom>
          <a:noFill/>
        </p:spPr>
        <p:txBody>
          <a:bodyPr anchor="ctr">
            <a:no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en-US" sz="3000" dirty="0"/>
              <a:t>Regional Rural Development (PSR) Grants</a:t>
            </a:r>
          </a:p>
        </p:txBody>
      </p:sp>
      <p:pic>
        <p:nvPicPr>
          <p:cNvPr id="5" name="Picture 4">
            <a:extLst>
              <a:ext uri="{FF2B5EF4-FFF2-40B4-BE49-F238E27FC236}">
                <a16:creationId xmlns:a16="http://schemas.microsoft.com/office/drawing/2014/main" id="{85A278D5-0335-C916-045E-ECBFB2BF8F40}"/>
              </a:ext>
            </a:extLst>
          </p:cNvPr>
          <p:cNvPicPr>
            <a:picLocks noChangeAspect="1"/>
          </p:cNvPicPr>
          <p:nvPr/>
        </p:nvPicPr>
        <p:blipFill>
          <a:blip r:embed="rId5"/>
          <a:srcRect t="12498" r="71241" b="15447"/>
          <a:stretch>
            <a:fillRect/>
          </a:stretch>
        </p:blipFill>
        <p:spPr>
          <a:xfrm>
            <a:off x="8544066" y="0"/>
            <a:ext cx="1991541" cy="1535965"/>
          </a:xfrm>
          <a:prstGeom prst="rect">
            <a:avLst/>
          </a:prstGeom>
        </p:spPr>
      </p:pic>
      <p:pic>
        <p:nvPicPr>
          <p:cNvPr id="6" name="Graphic 5" descr="Excellent with solid fill">
            <a:extLst>
              <a:ext uri="{FF2B5EF4-FFF2-40B4-BE49-F238E27FC236}">
                <a16:creationId xmlns:a16="http://schemas.microsoft.com/office/drawing/2014/main" id="{B20FA9F2-011B-F9A8-8ECC-705394C5CCB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322804" y="1626866"/>
            <a:ext cx="749373" cy="749373"/>
          </a:xfrm>
          <a:prstGeom prst="rect">
            <a:avLst/>
          </a:prstGeom>
        </p:spPr>
      </p:pic>
      <p:sp>
        <p:nvSpPr>
          <p:cNvPr id="7" name="Flowchart: Alternate Process 6">
            <a:extLst>
              <a:ext uri="{FF2B5EF4-FFF2-40B4-BE49-F238E27FC236}">
                <a16:creationId xmlns:a16="http://schemas.microsoft.com/office/drawing/2014/main" id="{1A9E2A85-724B-7F1E-D64D-1BB6854251D2}"/>
              </a:ext>
            </a:extLst>
          </p:cNvPr>
          <p:cNvSpPr/>
          <p:nvPr/>
        </p:nvSpPr>
        <p:spPr>
          <a:xfrm>
            <a:off x="1058181" y="4986499"/>
            <a:ext cx="10270293" cy="1741478"/>
          </a:xfrm>
          <a:prstGeom prst="flowChartAlternateProcess">
            <a:avLst/>
          </a:prstGeom>
          <a:solidFill>
            <a:schemeClr val="accent2"/>
          </a:solidFill>
          <a:ln>
            <a:solidFill>
              <a:srgbClr val="3FB5A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Text Placeholder 5">
            <a:extLst>
              <a:ext uri="{FF2B5EF4-FFF2-40B4-BE49-F238E27FC236}">
                <a16:creationId xmlns:a16="http://schemas.microsoft.com/office/drawing/2014/main" id="{415CE0AD-9202-2BE4-C255-8E35146F95DF}"/>
              </a:ext>
            </a:extLst>
          </p:cNvPr>
          <p:cNvSpPr txBox="1">
            <a:spLocks/>
          </p:cNvSpPr>
          <p:nvPr/>
        </p:nvSpPr>
        <p:spPr>
          <a:xfrm>
            <a:off x="1423201" y="5845047"/>
            <a:ext cx="9717074" cy="749901"/>
          </a:xfrm>
          <a:prstGeom prst="rect">
            <a:avLst/>
          </a:prstGeom>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a:solidFill>
                  <a:schemeClr val="bg1"/>
                </a:solidFill>
              </a:rPr>
              <a:t>Tip: </a:t>
            </a:r>
            <a:r>
              <a:rPr lang="en-US" sz="2200" dirty="0">
                <a:solidFill>
                  <a:schemeClr val="bg1"/>
                </a:solidFill>
              </a:rPr>
              <a:t>If you are or partner with a farm, look at your region’s PSR Measure 6.4 or similar. Remember, GAL (Local Action Groups) in Italy manage LEADER funds locally – go to them first if you have a small tourism initiative that will benefit rural areas. Check with your local GAL by going to your regional PSR portal </a:t>
            </a:r>
            <a:r>
              <a:rPr lang="en-IE" sz="2200" dirty="0">
                <a:solidFill>
                  <a:schemeClr val="bg1"/>
                </a:solidFill>
              </a:rPr>
              <a:t>(e.g., </a:t>
            </a:r>
            <a:r>
              <a:rPr lang="en-IE" sz="2200" dirty="0">
                <a:solidFill>
                  <a:schemeClr val="bg1"/>
                </a:solidFill>
                <a:hlinkClick r:id="rId8">
                  <a:extLst>
                    <a:ext uri="{A12FA001-AC4F-418D-AE19-62706E023703}">
                      <ahyp:hlinkClr xmlns:ahyp="http://schemas.microsoft.com/office/drawing/2018/hyperlinkcolor" val="tx"/>
                    </a:ext>
                  </a:extLst>
                </a:hlinkClick>
              </a:rPr>
              <a:t>PSR Puglia</a:t>
            </a:r>
            <a:r>
              <a:rPr lang="en-IE" sz="2200" dirty="0">
                <a:solidFill>
                  <a:schemeClr val="bg1"/>
                </a:solidFill>
              </a:rPr>
              <a:t>, </a:t>
            </a:r>
            <a:r>
              <a:rPr lang="en-IE" sz="2200" dirty="0">
                <a:solidFill>
                  <a:schemeClr val="bg1"/>
                </a:solidFill>
                <a:hlinkClick r:id="rId9">
                  <a:extLst>
                    <a:ext uri="{A12FA001-AC4F-418D-AE19-62706E023703}">
                      <ahyp:hlinkClr xmlns:ahyp="http://schemas.microsoft.com/office/drawing/2018/hyperlinkcolor" val="tx"/>
                    </a:ext>
                  </a:extLst>
                </a:hlinkClick>
              </a:rPr>
              <a:t>PSR Toscana</a:t>
            </a:r>
            <a:r>
              <a:rPr lang="en-IE" sz="2200" dirty="0">
                <a:solidFill>
                  <a:schemeClr val="bg1"/>
                </a:solidFill>
              </a:rPr>
              <a:t>) </a:t>
            </a:r>
            <a:r>
              <a:rPr lang="en-US" sz="2200" dirty="0">
                <a:solidFill>
                  <a:schemeClr val="bg1"/>
                </a:solidFill>
              </a:rPr>
              <a:t>for calls. </a:t>
            </a:r>
            <a:r>
              <a:rPr lang="en-US" sz="2200" dirty="0">
                <a:solidFill>
                  <a:schemeClr val="bg1"/>
                </a:solidFill>
                <a:hlinkClick r:id="rId10">
                  <a:extLst>
                    <a:ext uri="{A12FA001-AC4F-418D-AE19-62706E023703}">
                      <ahyp:hlinkClr xmlns:ahyp="http://schemas.microsoft.com/office/drawing/2018/hyperlinkcolor" val="tx"/>
                    </a:ext>
                  </a:extLst>
                </a:hlinkClick>
              </a:rPr>
              <a:t>See GAL </a:t>
            </a:r>
            <a:r>
              <a:rPr lang="en-US" sz="2200" dirty="0" err="1">
                <a:solidFill>
                  <a:schemeClr val="bg1"/>
                </a:solidFill>
                <a:hlinkClick r:id="rId10">
                  <a:extLst>
                    <a:ext uri="{A12FA001-AC4F-418D-AE19-62706E023703}">
                      <ahyp:hlinkClr xmlns:ahyp="http://schemas.microsoft.com/office/drawing/2018/hyperlinkcolor" val="tx"/>
                    </a:ext>
                  </a:extLst>
                </a:hlinkClick>
              </a:rPr>
              <a:t>Meridaunia</a:t>
            </a:r>
            <a:r>
              <a:rPr lang="en-US" sz="2200" dirty="0">
                <a:solidFill>
                  <a:schemeClr val="bg1"/>
                </a:solidFill>
                <a:hlinkClick r:id="rId10">
                  <a:extLst>
                    <a:ext uri="{A12FA001-AC4F-418D-AE19-62706E023703}">
                      <ahyp:hlinkClr xmlns:ahyp="http://schemas.microsoft.com/office/drawing/2018/hyperlinkcolor" val="tx"/>
                    </a:ext>
                  </a:extLst>
                </a:hlinkClick>
              </a:rPr>
              <a:t> for example</a:t>
            </a:r>
            <a:r>
              <a:rPr lang="en-US" sz="2200" dirty="0">
                <a:solidFill>
                  <a:schemeClr val="bg1"/>
                </a:solidFill>
              </a:rPr>
              <a:t>.</a:t>
            </a:r>
          </a:p>
          <a:p>
            <a:pPr marL="0" indent="0">
              <a:buNone/>
            </a:pPr>
            <a:endParaRPr lang="en-US" sz="2200" dirty="0">
              <a:solidFill>
                <a:schemeClr val="bg1"/>
              </a:solidFill>
            </a:endParaRPr>
          </a:p>
          <a:p>
            <a:pPr marL="0" indent="0">
              <a:buNone/>
            </a:pPr>
            <a:endParaRPr lang="en-US" sz="2200" dirty="0">
              <a:solidFill>
                <a:schemeClr val="bg1"/>
              </a:solidFill>
            </a:endParaRPr>
          </a:p>
        </p:txBody>
      </p:sp>
      <p:cxnSp>
        <p:nvCxnSpPr>
          <p:cNvPr id="12" name="Connector: Elbow 11">
            <a:extLst>
              <a:ext uri="{FF2B5EF4-FFF2-40B4-BE49-F238E27FC236}">
                <a16:creationId xmlns:a16="http://schemas.microsoft.com/office/drawing/2014/main" id="{6E8CAAFC-B690-195A-5353-BC6B67AFD00D}"/>
              </a:ext>
            </a:extLst>
          </p:cNvPr>
          <p:cNvCxnSpPr>
            <a:cxnSpLocks/>
          </p:cNvCxnSpPr>
          <p:nvPr/>
        </p:nvCxnSpPr>
        <p:spPr>
          <a:xfrm rot="10800000" flipH="1">
            <a:off x="637918" y="3317579"/>
            <a:ext cx="583409" cy="2222226"/>
          </a:xfrm>
          <a:prstGeom prst="bentConnector3">
            <a:avLst>
              <a:gd name="adj1" fmla="val -39183"/>
            </a:avLst>
          </a:prstGeom>
          <a:ln w="28575">
            <a:solidFill>
              <a:srgbClr val="3FB5A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700A2D6A-CD6F-A114-6BED-F02FB4B08A20}"/>
              </a:ext>
            </a:extLst>
          </p:cNvPr>
          <p:cNvCxnSpPr/>
          <p:nvPr/>
        </p:nvCxnSpPr>
        <p:spPr>
          <a:xfrm>
            <a:off x="637917" y="5530280"/>
            <a:ext cx="420264" cy="0"/>
          </a:xfrm>
          <a:prstGeom prst="line">
            <a:avLst/>
          </a:prstGeom>
          <a:ln w="28575">
            <a:solidFill>
              <a:srgbClr val="3FB5A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842676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863F47-B108-68E4-B54C-9DA1D13DC10A}"/>
            </a:ext>
          </a:extLst>
        </p:cNvPr>
        <p:cNvGrpSpPr/>
        <p:nvPr/>
      </p:nvGrpSpPr>
      <p:grpSpPr>
        <a:xfrm>
          <a:off x="0" y="0"/>
          <a:ext cx="0" cy="0"/>
          <a:chOff x="0" y="0"/>
          <a:chExt cx="0" cy="0"/>
        </a:xfrm>
      </p:grpSpPr>
      <p:sp>
        <p:nvSpPr>
          <p:cNvPr id="21" name="Freeform 28">
            <a:extLst>
              <a:ext uri="{FF2B5EF4-FFF2-40B4-BE49-F238E27FC236}">
                <a16:creationId xmlns:a16="http://schemas.microsoft.com/office/drawing/2014/main" id="{7A3AA995-4689-259B-0D6E-6095B815032F}"/>
              </a:ext>
            </a:extLst>
          </p:cNvPr>
          <p:cNvSpPr/>
          <p:nvPr/>
        </p:nvSpPr>
        <p:spPr>
          <a:xfrm>
            <a:off x="-15513" y="109727"/>
            <a:ext cx="9576557" cy="1013606"/>
          </a:xfrm>
          <a:custGeom>
            <a:avLst/>
            <a:gdLst>
              <a:gd name="connsiteX0" fmla="*/ 0 w 4963395"/>
              <a:gd name="connsiteY0" fmla="*/ 0 h 875479"/>
              <a:gd name="connsiteX1" fmla="*/ 4489787 w 4963395"/>
              <a:gd name="connsiteY1" fmla="*/ 0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 name="connsiteX0" fmla="*/ 0 w 4963395"/>
              <a:gd name="connsiteY0" fmla="*/ 0 h 875479"/>
              <a:gd name="connsiteX1" fmla="*/ 4659938 w 4963395"/>
              <a:gd name="connsiteY1" fmla="*/ 4969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3395" h="875479">
                <a:moveTo>
                  <a:pt x="0" y="0"/>
                </a:moveTo>
                <a:lnTo>
                  <a:pt x="4659938" y="4969"/>
                </a:lnTo>
                <a:cubicBezTo>
                  <a:pt x="4920723" y="4969"/>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0D9390"/>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grpSp>
        <p:nvGrpSpPr>
          <p:cNvPr id="16" name="Group 15">
            <a:extLst>
              <a:ext uri="{FF2B5EF4-FFF2-40B4-BE49-F238E27FC236}">
                <a16:creationId xmlns:a16="http://schemas.microsoft.com/office/drawing/2014/main" id="{B6BA9D86-EC66-D692-5EE2-39613EC5CA60}"/>
              </a:ext>
            </a:extLst>
          </p:cNvPr>
          <p:cNvGrpSpPr/>
          <p:nvPr/>
        </p:nvGrpSpPr>
        <p:grpSpPr>
          <a:xfrm>
            <a:off x="498170" y="1160651"/>
            <a:ext cx="11058197" cy="5570755"/>
            <a:chOff x="471235" y="1900765"/>
            <a:chExt cx="5555409" cy="4854422"/>
          </a:xfrm>
          <a:solidFill>
            <a:schemeClr val="accent4">
              <a:lumMod val="40000"/>
              <a:lumOff val="60000"/>
            </a:schemeClr>
          </a:solidFill>
          <a:effectLst>
            <a:outerShdw blurRad="63500" sx="102000" sy="102000" algn="ctr" rotWithShape="0">
              <a:prstClr val="black">
                <a:alpha val="40000"/>
              </a:prstClr>
            </a:outerShdw>
          </a:effectLst>
        </p:grpSpPr>
        <p:sp>
          <p:nvSpPr>
            <p:cNvPr id="8" name="Freeform: Shape 7">
              <a:extLst>
                <a:ext uri="{FF2B5EF4-FFF2-40B4-BE49-F238E27FC236}">
                  <a16:creationId xmlns:a16="http://schemas.microsoft.com/office/drawing/2014/main" id="{F27F769E-97ED-CB7C-3BFF-FD34DB2068A3}"/>
                </a:ext>
              </a:extLst>
            </p:cNvPr>
            <p:cNvSpPr/>
            <p:nvPr/>
          </p:nvSpPr>
          <p:spPr>
            <a:xfrm>
              <a:off x="471235" y="1900765"/>
              <a:ext cx="2952700" cy="4854422"/>
            </a:xfrm>
            <a:custGeom>
              <a:avLst/>
              <a:gdLst>
                <a:gd name="connsiteX0" fmla="*/ 0 w 1986359"/>
                <a:gd name="connsiteY0" fmla="*/ 198636 h 5418667"/>
                <a:gd name="connsiteX1" fmla="*/ 198636 w 1986359"/>
                <a:gd name="connsiteY1" fmla="*/ 0 h 5418667"/>
                <a:gd name="connsiteX2" fmla="*/ 1787723 w 1986359"/>
                <a:gd name="connsiteY2" fmla="*/ 0 h 5418667"/>
                <a:gd name="connsiteX3" fmla="*/ 1986359 w 1986359"/>
                <a:gd name="connsiteY3" fmla="*/ 198636 h 5418667"/>
                <a:gd name="connsiteX4" fmla="*/ 1986359 w 1986359"/>
                <a:gd name="connsiteY4" fmla="*/ 5220031 h 5418667"/>
                <a:gd name="connsiteX5" fmla="*/ 1787723 w 1986359"/>
                <a:gd name="connsiteY5" fmla="*/ 5418667 h 5418667"/>
                <a:gd name="connsiteX6" fmla="*/ 198636 w 1986359"/>
                <a:gd name="connsiteY6" fmla="*/ 5418667 h 5418667"/>
                <a:gd name="connsiteX7" fmla="*/ 0 w 1986359"/>
                <a:gd name="connsiteY7" fmla="*/ 5220031 h 5418667"/>
                <a:gd name="connsiteX8" fmla="*/ 0 w 1986359"/>
                <a:gd name="connsiteY8" fmla="*/ 198636 h 5418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86359" h="5418667">
                  <a:moveTo>
                    <a:pt x="0" y="198636"/>
                  </a:moveTo>
                  <a:cubicBezTo>
                    <a:pt x="0" y="88932"/>
                    <a:pt x="88932" y="0"/>
                    <a:pt x="198636" y="0"/>
                  </a:cubicBezTo>
                  <a:lnTo>
                    <a:pt x="1787723" y="0"/>
                  </a:lnTo>
                  <a:cubicBezTo>
                    <a:pt x="1897427" y="0"/>
                    <a:pt x="1986359" y="88932"/>
                    <a:pt x="1986359" y="198636"/>
                  </a:cubicBezTo>
                  <a:lnTo>
                    <a:pt x="1986359" y="5220031"/>
                  </a:lnTo>
                  <a:cubicBezTo>
                    <a:pt x="1986359" y="5329735"/>
                    <a:pt x="1897427" y="5418667"/>
                    <a:pt x="1787723" y="5418667"/>
                  </a:cubicBezTo>
                  <a:lnTo>
                    <a:pt x="198636" y="5418667"/>
                  </a:lnTo>
                  <a:cubicBezTo>
                    <a:pt x="88932" y="5418667"/>
                    <a:pt x="0" y="5329735"/>
                    <a:pt x="0" y="5220031"/>
                  </a:cubicBezTo>
                  <a:lnTo>
                    <a:pt x="0" y="198636"/>
                  </a:lnTo>
                  <a:close/>
                </a:path>
              </a:pathLst>
            </a:custGeom>
            <a:solidFill>
              <a:schemeClr val="accent3">
                <a:lumMod val="40000"/>
                <a:lumOff val="6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327152" tIns="2494618" rIns="327152" bIns="1410887" numCol="1" spcCol="1270" anchor="ctr" anchorCtr="0">
              <a:noAutofit/>
            </a:bodyPr>
            <a:lstStyle/>
            <a:p>
              <a:pPr marL="0" lvl="0" indent="0" algn="ctr" defTabSz="2044700">
                <a:lnSpc>
                  <a:spcPct val="90000"/>
                </a:lnSpc>
                <a:spcBef>
                  <a:spcPct val="0"/>
                </a:spcBef>
                <a:spcAft>
                  <a:spcPct val="35000"/>
                </a:spcAft>
                <a:buNone/>
              </a:pPr>
              <a:endParaRPr lang="en-GB" sz="4600" kern="1200"/>
            </a:p>
          </p:txBody>
        </p:sp>
        <p:sp>
          <p:nvSpPr>
            <p:cNvPr id="10" name="Freeform: Shape 9">
              <a:extLst>
                <a:ext uri="{FF2B5EF4-FFF2-40B4-BE49-F238E27FC236}">
                  <a16:creationId xmlns:a16="http://schemas.microsoft.com/office/drawing/2014/main" id="{AB36822F-F3D8-CEB0-F0F5-DBB719BC35CA}"/>
                </a:ext>
              </a:extLst>
            </p:cNvPr>
            <p:cNvSpPr/>
            <p:nvPr/>
          </p:nvSpPr>
          <p:spPr>
            <a:xfrm>
              <a:off x="3575364" y="1900765"/>
              <a:ext cx="2451280" cy="4820772"/>
            </a:xfrm>
            <a:custGeom>
              <a:avLst/>
              <a:gdLst>
                <a:gd name="connsiteX0" fmla="*/ 0 w 1986359"/>
                <a:gd name="connsiteY0" fmla="*/ 198636 h 5418667"/>
                <a:gd name="connsiteX1" fmla="*/ 198636 w 1986359"/>
                <a:gd name="connsiteY1" fmla="*/ 0 h 5418667"/>
                <a:gd name="connsiteX2" fmla="*/ 1787723 w 1986359"/>
                <a:gd name="connsiteY2" fmla="*/ 0 h 5418667"/>
                <a:gd name="connsiteX3" fmla="*/ 1986359 w 1986359"/>
                <a:gd name="connsiteY3" fmla="*/ 198636 h 5418667"/>
                <a:gd name="connsiteX4" fmla="*/ 1986359 w 1986359"/>
                <a:gd name="connsiteY4" fmla="*/ 5220031 h 5418667"/>
                <a:gd name="connsiteX5" fmla="*/ 1787723 w 1986359"/>
                <a:gd name="connsiteY5" fmla="*/ 5418667 h 5418667"/>
                <a:gd name="connsiteX6" fmla="*/ 198636 w 1986359"/>
                <a:gd name="connsiteY6" fmla="*/ 5418667 h 5418667"/>
                <a:gd name="connsiteX7" fmla="*/ 0 w 1986359"/>
                <a:gd name="connsiteY7" fmla="*/ 5220031 h 5418667"/>
                <a:gd name="connsiteX8" fmla="*/ 0 w 1986359"/>
                <a:gd name="connsiteY8" fmla="*/ 198636 h 5418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86359" h="5418667">
                  <a:moveTo>
                    <a:pt x="0" y="198636"/>
                  </a:moveTo>
                  <a:cubicBezTo>
                    <a:pt x="0" y="88932"/>
                    <a:pt x="88932" y="0"/>
                    <a:pt x="198636" y="0"/>
                  </a:cubicBezTo>
                  <a:lnTo>
                    <a:pt x="1787723" y="0"/>
                  </a:lnTo>
                  <a:cubicBezTo>
                    <a:pt x="1897427" y="0"/>
                    <a:pt x="1986359" y="88932"/>
                    <a:pt x="1986359" y="198636"/>
                  </a:cubicBezTo>
                  <a:lnTo>
                    <a:pt x="1986359" y="5220031"/>
                  </a:lnTo>
                  <a:cubicBezTo>
                    <a:pt x="1986359" y="5329735"/>
                    <a:pt x="1897427" y="5418667"/>
                    <a:pt x="1787723" y="5418667"/>
                  </a:cubicBezTo>
                  <a:lnTo>
                    <a:pt x="198636" y="5418667"/>
                  </a:lnTo>
                  <a:cubicBezTo>
                    <a:pt x="88932" y="5418667"/>
                    <a:pt x="0" y="5329735"/>
                    <a:pt x="0" y="5220031"/>
                  </a:cubicBezTo>
                  <a:lnTo>
                    <a:pt x="0" y="198636"/>
                  </a:lnTo>
                  <a:close/>
                </a:path>
              </a:pathLst>
            </a:custGeom>
            <a:solidFill>
              <a:schemeClr val="accent5">
                <a:lumMod val="40000"/>
                <a:lumOff val="6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327152" tIns="2494618" rIns="327152" bIns="1410887" numCol="1" spcCol="1270" anchor="ctr" anchorCtr="0">
              <a:noAutofit/>
            </a:bodyPr>
            <a:lstStyle/>
            <a:p>
              <a:pPr marL="0" lvl="0" indent="0" algn="ctr" defTabSz="2044700">
                <a:lnSpc>
                  <a:spcPct val="90000"/>
                </a:lnSpc>
                <a:spcBef>
                  <a:spcPct val="0"/>
                </a:spcBef>
                <a:spcAft>
                  <a:spcPct val="35000"/>
                </a:spcAft>
                <a:buNone/>
              </a:pPr>
              <a:endParaRPr lang="en-GB" sz="4600" kern="1200"/>
            </a:p>
          </p:txBody>
        </p:sp>
      </p:grpSp>
      <p:sp>
        <p:nvSpPr>
          <p:cNvPr id="18" name="TextBox 17">
            <a:extLst>
              <a:ext uri="{FF2B5EF4-FFF2-40B4-BE49-F238E27FC236}">
                <a16:creationId xmlns:a16="http://schemas.microsoft.com/office/drawing/2014/main" id="{7CBFEB62-8645-04FA-1E75-116F377881B5}"/>
              </a:ext>
            </a:extLst>
          </p:cNvPr>
          <p:cNvSpPr txBox="1"/>
          <p:nvPr/>
        </p:nvSpPr>
        <p:spPr>
          <a:xfrm>
            <a:off x="498170" y="1503617"/>
            <a:ext cx="5739969" cy="4893647"/>
          </a:xfrm>
          <a:prstGeom prst="rect">
            <a:avLst/>
          </a:prstGeom>
          <a:noFill/>
        </p:spPr>
        <p:txBody>
          <a:bodyPr wrap="square" rtlCol="0">
            <a:spAutoFit/>
          </a:bodyPr>
          <a:lstStyle/>
          <a:p>
            <a:pPr algn="ctr"/>
            <a:endParaRPr lang="it-IT" sz="2400" b="1" dirty="0">
              <a:solidFill>
                <a:srgbClr val="494949"/>
              </a:solidFill>
              <a:hlinkClick r:id="rId2">
                <a:extLst>
                  <a:ext uri="{A12FA001-AC4F-418D-AE19-62706E023703}">
                    <ahyp:hlinkClr xmlns:ahyp="http://schemas.microsoft.com/office/drawing/2018/hyperlinkcolor" val="tx"/>
                  </a:ext>
                </a:extLst>
              </a:hlinkClick>
            </a:endParaRPr>
          </a:p>
          <a:p>
            <a:pPr algn="ctr"/>
            <a:r>
              <a:rPr lang="it-IT" sz="2400" b="1" dirty="0">
                <a:solidFill>
                  <a:srgbClr val="494949"/>
                </a:solidFill>
                <a:hlinkClick r:id="rId2">
                  <a:extLst>
                    <a:ext uri="{A12FA001-AC4F-418D-AE19-62706E023703}">
                      <ahyp:hlinkClr xmlns:ahyp="http://schemas.microsoft.com/office/drawing/2018/hyperlinkcolor" val="tx"/>
                    </a:ext>
                  </a:extLst>
                </a:hlinkClick>
              </a:rPr>
              <a:t>Banks &amp; Confidi (Credit Guarantee Consortia)</a:t>
            </a:r>
            <a:r>
              <a:rPr lang="it-IT" sz="2400" b="1" dirty="0">
                <a:solidFill>
                  <a:srgbClr val="494949"/>
                </a:solidFill>
              </a:rPr>
              <a:t> </a:t>
            </a:r>
          </a:p>
          <a:p>
            <a:pPr algn="ctr"/>
            <a:endParaRPr lang="en-US" sz="1000" dirty="0">
              <a:solidFill>
                <a:srgbClr val="494949"/>
              </a:solidFill>
            </a:endParaRPr>
          </a:p>
          <a:p>
            <a:pPr algn="ctr"/>
            <a:r>
              <a:rPr lang="en-US" sz="2200" dirty="0">
                <a:solidFill>
                  <a:srgbClr val="494949"/>
                </a:solidFill>
              </a:rPr>
              <a:t>Italian banks may lend to tourism entrepreneurs but often require guarantees. That’s where </a:t>
            </a:r>
            <a:r>
              <a:rPr lang="en-US" sz="2200" b="1" dirty="0" err="1">
                <a:solidFill>
                  <a:srgbClr val="494949"/>
                </a:solidFill>
              </a:rPr>
              <a:t>Confidi</a:t>
            </a:r>
            <a:r>
              <a:rPr lang="en-US" sz="2200" dirty="0">
                <a:solidFill>
                  <a:srgbClr val="494949"/>
                </a:solidFill>
              </a:rPr>
              <a:t> (collective guarantee consortia) step in—</a:t>
            </a:r>
            <a:r>
              <a:rPr lang="en-US" sz="2200" b="1" dirty="0">
                <a:solidFill>
                  <a:srgbClr val="494949"/>
                </a:solidFill>
              </a:rPr>
              <a:t>they cover part of the risk</a:t>
            </a:r>
            <a:r>
              <a:rPr lang="en-US" sz="2200" dirty="0">
                <a:solidFill>
                  <a:srgbClr val="494949"/>
                </a:solidFill>
              </a:rPr>
              <a:t>, making banks more likely to approve your loan. They are available to startups, cooperatives, agritourism businesses, or community tourism projects.</a:t>
            </a:r>
          </a:p>
          <a:p>
            <a:pPr algn="ctr"/>
            <a:endParaRPr lang="en-US" sz="1000" b="1" dirty="0">
              <a:solidFill>
                <a:srgbClr val="494949"/>
              </a:solidFill>
            </a:endParaRPr>
          </a:p>
          <a:p>
            <a:pPr algn="ctr"/>
            <a:r>
              <a:rPr lang="en-US" sz="2200" b="1" dirty="0">
                <a:solidFill>
                  <a:srgbClr val="494949"/>
                </a:solidFill>
              </a:rPr>
              <a:t>Tip: </a:t>
            </a:r>
            <a:r>
              <a:rPr lang="en-US" sz="2200" dirty="0">
                <a:solidFill>
                  <a:srgbClr val="494949"/>
                </a:solidFill>
              </a:rPr>
              <a:t>You’ll need a solid </a:t>
            </a:r>
            <a:r>
              <a:rPr lang="en-US" sz="2200" b="1" dirty="0">
                <a:solidFill>
                  <a:srgbClr val="494949"/>
                </a:solidFill>
              </a:rPr>
              <a:t>business plan</a:t>
            </a:r>
            <a:r>
              <a:rPr lang="en-US" sz="2200" dirty="0">
                <a:solidFill>
                  <a:srgbClr val="494949"/>
                </a:solidFill>
              </a:rPr>
              <a:t>, a </a:t>
            </a:r>
            <a:r>
              <a:rPr lang="en-US" sz="2200" b="1" dirty="0">
                <a:solidFill>
                  <a:srgbClr val="494949"/>
                </a:solidFill>
              </a:rPr>
              <a:t>partita IVA (VAT number), </a:t>
            </a:r>
            <a:r>
              <a:rPr lang="en-US" sz="2200" dirty="0">
                <a:solidFill>
                  <a:srgbClr val="494949"/>
                </a:solidFill>
              </a:rPr>
              <a:t>and</a:t>
            </a:r>
            <a:r>
              <a:rPr lang="en-US" sz="2200" b="1" dirty="0">
                <a:solidFill>
                  <a:srgbClr val="494949"/>
                </a:solidFill>
              </a:rPr>
              <a:t> </a:t>
            </a:r>
            <a:r>
              <a:rPr lang="en-US" sz="2200" dirty="0">
                <a:solidFill>
                  <a:srgbClr val="494949"/>
                </a:solidFill>
              </a:rPr>
              <a:t>sustainability goals, and regional impact to increase your credibility</a:t>
            </a:r>
          </a:p>
        </p:txBody>
      </p:sp>
      <p:sp>
        <p:nvSpPr>
          <p:cNvPr id="19" name="TextBox 18">
            <a:extLst>
              <a:ext uri="{FF2B5EF4-FFF2-40B4-BE49-F238E27FC236}">
                <a16:creationId xmlns:a16="http://schemas.microsoft.com/office/drawing/2014/main" id="{474EC140-6E96-6358-B4FF-4FCFB1B74E0D}"/>
              </a:ext>
            </a:extLst>
          </p:cNvPr>
          <p:cNvSpPr txBox="1"/>
          <p:nvPr/>
        </p:nvSpPr>
        <p:spPr>
          <a:xfrm>
            <a:off x="6855739" y="2193226"/>
            <a:ext cx="4521913" cy="4216539"/>
          </a:xfrm>
          <a:prstGeom prst="rect">
            <a:avLst/>
          </a:prstGeom>
          <a:noFill/>
        </p:spPr>
        <p:txBody>
          <a:bodyPr wrap="square" rtlCol="0">
            <a:spAutoFit/>
          </a:bodyPr>
          <a:lstStyle/>
          <a:p>
            <a:pPr algn="ctr"/>
            <a:endParaRPr lang="en-US" sz="2200" dirty="0">
              <a:solidFill>
                <a:srgbClr val="494949"/>
              </a:solidFill>
            </a:endParaRPr>
          </a:p>
          <a:p>
            <a:pPr algn="ctr"/>
            <a:r>
              <a:rPr lang="it-IT" sz="2600" b="1" dirty="0">
                <a:solidFill>
                  <a:srgbClr val="494949"/>
                </a:solidFill>
                <a:hlinkClick r:id="rId3">
                  <a:extLst>
                    <a:ext uri="{A12FA001-AC4F-418D-AE19-62706E023703}">
                      <ahyp:hlinkClr xmlns:ahyp="http://schemas.microsoft.com/office/drawing/2018/hyperlinkcolor" val="tx"/>
                    </a:ext>
                  </a:extLst>
                </a:hlinkClick>
              </a:rPr>
              <a:t>Microcredito (Micro Loans) </a:t>
            </a:r>
            <a:endParaRPr lang="it-IT" sz="2600" b="1" dirty="0">
              <a:solidFill>
                <a:srgbClr val="494949"/>
              </a:solidFill>
            </a:endParaRPr>
          </a:p>
          <a:p>
            <a:pPr algn="ctr"/>
            <a:endParaRPr lang="it-IT" sz="2200" dirty="0">
              <a:solidFill>
                <a:srgbClr val="494949"/>
              </a:solidFill>
            </a:endParaRPr>
          </a:p>
          <a:p>
            <a:pPr algn="ctr"/>
            <a:r>
              <a:rPr lang="it-IT" sz="2200" dirty="0">
                <a:solidFill>
                  <a:srgbClr val="494949"/>
                </a:solidFill>
              </a:rPr>
              <a:t>They are </a:t>
            </a:r>
            <a:r>
              <a:rPr lang="en-US" sz="2200" dirty="0">
                <a:solidFill>
                  <a:srgbClr val="494949"/>
                </a:solidFill>
              </a:rPr>
              <a:t>small government-backed loans (up to €50,000) for micro-businesses, with fewer guarantees required. </a:t>
            </a:r>
            <a:r>
              <a:rPr lang="en-US" sz="2200" b="1" dirty="0">
                <a:solidFill>
                  <a:srgbClr val="494949"/>
                </a:solidFill>
              </a:rPr>
              <a:t>Example: </a:t>
            </a:r>
            <a:r>
              <a:rPr lang="en-US" sz="2200" dirty="0">
                <a:solidFill>
                  <a:srgbClr val="494949"/>
                </a:solidFill>
              </a:rPr>
              <a:t>Launching a small glamping business, upgrading a rural B&amp;B. </a:t>
            </a:r>
            <a:r>
              <a:rPr lang="en-US" sz="2200" b="1" dirty="0">
                <a:solidFill>
                  <a:srgbClr val="494949"/>
                </a:solidFill>
              </a:rPr>
              <a:t>Tip: </a:t>
            </a:r>
            <a:r>
              <a:rPr lang="en-US" sz="2200" dirty="0">
                <a:solidFill>
                  <a:srgbClr val="494949"/>
                </a:solidFill>
              </a:rPr>
              <a:t>You’ll need a solid </a:t>
            </a:r>
            <a:r>
              <a:rPr lang="en-US" sz="2200" b="1" dirty="0">
                <a:solidFill>
                  <a:srgbClr val="494949"/>
                </a:solidFill>
              </a:rPr>
              <a:t>business plan</a:t>
            </a:r>
            <a:r>
              <a:rPr lang="en-US" sz="2200" dirty="0">
                <a:solidFill>
                  <a:srgbClr val="494949"/>
                </a:solidFill>
              </a:rPr>
              <a:t>, a </a:t>
            </a:r>
            <a:r>
              <a:rPr lang="en-US" sz="2200" b="1" dirty="0">
                <a:solidFill>
                  <a:srgbClr val="494949"/>
                </a:solidFill>
              </a:rPr>
              <a:t>partita IVA (VAT number), </a:t>
            </a:r>
            <a:r>
              <a:rPr lang="en-US" sz="2200" dirty="0">
                <a:solidFill>
                  <a:srgbClr val="494949"/>
                </a:solidFill>
              </a:rPr>
              <a:t>and</a:t>
            </a:r>
            <a:r>
              <a:rPr lang="en-US" sz="2200" b="1" dirty="0">
                <a:solidFill>
                  <a:srgbClr val="494949"/>
                </a:solidFill>
              </a:rPr>
              <a:t> </a:t>
            </a:r>
            <a:r>
              <a:rPr lang="en-US" sz="2200" dirty="0">
                <a:solidFill>
                  <a:srgbClr val="494949"/>
                </a:solidFill>
              </a:rPr>
              <a:t>sustainability goals, and regional impact to increase your credibility</a:t>
            </a:r>
          </a:p>
        </p:txBody>
      </p:sp>
      <p:grpSp>
        <p:nvGrpSpPr>
          <p:cNvPr id="6" name="Group 5">
            <a:extLst>
              <a:ext uri="{FF2B5EF4-FFF2-40B4-BE49-F238E27FC236}">
                <a16:creationId xmlns:a16="http://schemas.microsoft.com/office/drawing/2014/main" id="{377E08C8-DC63-F269-7365-72937922F59D}"/>
              </a:ext>
            </a:extLst>
          </p:cNvPr>
          <p:cNvGrpSpPr/>
          <p:nvPr/>
        </p:nvGrpSpPr>
        <p:grpSpPr>
          <a:xfrm>
            <a:off x="2990850" y="1123333"/>
            <a:ext cx="826086" cy="794212"/>
            <a:chOff x="1016000" y="1087827"/>
            <a:chExt cx="1016000" cy="1066093"/>
          </a:xfrm>
        </p:grpSpPr>
        <p:sp>
          <p:nvSpPr>
            <p:cNvPr id="7" name="Oval 6">
              <a:extLst>
                <a:ext uri="{FF2B5EF4-FFF2-40B4-BE49-F238E27FC236}">
                  <a16:creationId xmlns:a16="http://schemas.microsoft.com/office/drawing/2014/main" id="{08BCBD52-83C1-C131-CB44-48A919AAF425}"/>
                </a:ext>
              </a:extLst>
            </p:cNvPr>
            <p:cNvSpPr/>
            <p:nvPr/>
          </p:nvSpPr>
          <p:spPr>
            <a:xfrm>
              <a:off x="1016000" y="1137920"/>
              <a:ext cx="1016000" cy="1016000"/>
            </a:xfrm>
            <a:prstGeom prst="ellipse">
              <a:avLst/>
            </a:prstGeom>
            <a:solidFill>
              <a:srgbClr val="E9675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9" name="TextBox 8">
              <a:extLst>
                <a:ext uri="{FF2B5EF4-FFF2-40B4-BE49-F238E27FC236}">
                  <a16:creationId xmlns:a16="http://schemas.microsoft.com/office/drawing/2014/main" id="{AFDC06D5-3568-83ED-2382-B5B9D1B12E1A}"/>
                </a:ext>
              </a:extLst>
            </p:cNvPr>
            <p:cNvSpPr txBox="1"/>
            <p:nvPr/>
          </p:nvSpPr>
          <p:spPr>
            <a:xfrm>
              <a:off x="1028700" y="1087827"/>
              <a:ext cx="971551" cy="87695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2700" algn="ctr"/>
              <a:r>
                <a:rPr lang="en-US" sz="5000" b="1" dirty="0">
                  <a:solidFill>
                    <a:schemeClr val="bg1"/>
                  </a:solidFill>
                </a:rPr>
                <a:t>6</a:t>
              </a:r>
            </a:p>
          </p:txBody>
        </p:sp>
      </p:grpSp>
      <p:sp>
        <p:nvSpPr>
          <p:cNvPr id="20" name="TextBox 19">
            <a:extLst>
              <a:ext uri="{FF2B5EF4-FFF2-40B4-BE49-F238E27FC236}">
                <a16:creationId xmlns:a16="http://schemas.microsoft.com/office/drawing/2014/main" id="{31B37E67-A6D4-AEB6-48E7-BC0B6D52D36D}"/>
              </a:ext>
            </a:extLst>
          </p:cNvPr>
          <p:cNvSpPr txBox="1"/>
          <p:nvPr/>
        </p:nvSpPr>
        <p:spPr>
          <a:xfrm>
            <a:off x="425020" y="109727"/>
            <a:ext cx="8544811" cy="1415772"/>
          </a:xfrm>
          <a:prstGeom prst="rect">
            <a:avLst/>
          </a:prstGeom>
          <a:noFill/>
        </p:spPr>
        <p:txBody>
          <a:bodyPr wrap="square">
            <a:spAutoFit/>
          </a:bodyPr>
          <a:lstStyle/>
          <a:p>
            <a:pPr>
              <a:lnSpc>
                <a:spcPct val="100000"/>
              </a:lnSpc>
            </a:pPr>
            <a:r>
              <a:rPr lang="en-US" sz="2800" b="1" dirty="0">
                <a:solidFill>
                  <a:schemeClr val="bg1"/>
                </a:solidFill>
              </a:rPr>
              <a:t>Financial Tools – Banks, Loans and Credit Guarantees</a:t>
            </a:r>
          </a:p>
          <a:p>
            <a:r>
              <a:rPr lang="en-US" sz="2800" dirty="0">
                <a:solidFill>
                  <a:schemeClr val="bg1"/>
                </a:solidFill>
              </a:rPr>
              <a:t>Banks &amp; </a:t>
            </a:r>
            <a:r>
              <a:rPr lang="en-US" sz="2800" dirty="0" err="1">
                <a:solidFill>
                  <a:schemeClr val="bg1"/>
                </a:solidFill>
              </a:rPr>
              <a:t>Confidi</a:t>
            </a:r>
            <a:r>
              <a:rPr lang="en-US" sz="2800" dirty="0">
                <a:solidFill>
                  <a:schemeClr val="bg1"/>
                </a:solidFill>
              </a:rPr>
              <a:t> &amp; </a:t>
            </a:r>
            <a:r>
              <a:rPr lang="en-US" sz="2800" dirty="0" err="1">
                <a:solidFill>
                  <a:schemeClr val="bg1"/>
                </a:solidFill>
              </a:rPr>
              <a:t>Microcredito</a:t>
            </a:r>
            <a:endParaRPr lang="en-IE" sz="2800" dirty="0">
              <a:solidFill>
                <a:schemeClr val="bg1"/>
              </a:solidFill>
            </a:endParaRPr>
          </a:p>
          <a:p>
            <a:pPr>
              <a:lnSpc>
                <a:spcPct val="100000"/>
              </a:lnSpc>
            </a:pPr>
            <a:endParaRPr lang="en-US" sz="3000" dirty="0"/>
          </a:p>
        </p:txBody>
      </p:sp>
      <p:grpSp>
        <p:nvGrpSpPr>
          <p:cNvPr id="22" name="Group 21">
            <a:extLst>
              <a:ext uri="{FF2B5EF4-FFF2-40B4-BE49-F238E27FC236}">
                <a16:creationId xmlns:a16="http://schemas.microsoft.com/office/drawing/2014/main" id="{65CE3C40-AC7E-5101-9131-DDA467CF83C6}"/>
              </a:ext>
            </a:extLst>
          </p:cNvPr>
          <p:cNvGrpSpPr/>
          <p:nvPr/>
        </p:nvGrpSpPr>
        <p:grpSpPr>
          <a:xfrm>
            <a:off x="8777781" y="1172521"/>
            <a:ext cx="826086" cy="861774"/>
            <a:chOff x="1016000" y="1087827"/>
            <a:chExt cx="1016000" cy="1156783"/>
          </a:xfrm>
        </p:grpSpPr>
        <p:sp>
          <p:nvSpPr>
            <p:cNvPr id="24" name="Oval 23">
              <a:extLst>
                <a:ext uri="{FF2B5EF4-FFF2-40B4-BE49-F238E27FC236}">
                  <a16:creationId xmlns:a16="http://schemas.microsoft.com/office/drawing/2014/main" id="{E9186146-EFEA-4DF8-6C82-8831CA7DC882}"/>
                </a:ext>
              </a:extLst>
            </p:cNvPr>
            <p:cNvSpPr/>
            <p:nvPr/>
          </p:nvSpPr>
          <p:spPr>
            <a:xfrm>
              <a:off x="1016000" y="1137920"/>
              <a:ext cx="1016000" cy="1016000"/>
            </a:xfrm>
            <a:prstGeom prst="ellipse">
              <a:avLst/>
            </a:prstGeom>
            <a:solidFill>
              <a:srgbClr val="E9675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6" name="TextBox 25">
              <a:extLst>
                <a:ext uri="{FF2B5EF4-FFF2-40B4-BE49-F238E27FC236}">
                  <a16:creationId xmlns:a16="http://schemas.microsoft.com/office/drawing/2014/main" id="{296B9757-8BD0-3E61-085E-665220874DCB}"/>
                </a:ext>
              </a:extLst>
            </p:cNvPr>
            <p:cNvSpPr txBox="1"/>
            <p:nvPr/>
          </p:nvSpPr>
          <p:spPr>
            <a:xfrm>
              <a:off x="1028700" y="1087827"/>
              <a:ext cx="971552" cy="1156783"/>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2700" algn="ctr"/>
              <a:r>
                <a:rPr lang="en-US" sz="5000" b="1" dirty="0">
                  <a:solidFill>
                    <a:schemeClr val="bg1"/>
                  </a:solidFill>
                </a:rPr>
                <a:t>7</a:t>
              </a:r>
            </a:p>
          </p:txBody>
        </p:sp>
      </p:grpSp>
    </p:spTree>
    <p:extLst>
      <p:ext uri="{BB962C8B-B14F-4D97-AF65-F5344CB8AC3E}">
        <p14:creationId xmlns:p14="http://schemas.microsoft.com/office/powerpoint/2010/main" val="18378129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B154EC-FD23-A192-DB47-802ACD3C99B9}"/>
            </a:ext>
          </a:extLst>
        </p:cNvPr>
        <p:cNvGrpSpPr/>
        <p:nvPr/>
      </p:nvGrpSpPr>
      <p:grpSpPr>
        <a:xfrm>
          <a:off x="0" y="0"/>
          <a:ext cx="0" cy="0"/>
          <a:chOff x="0" y="0"/>
          <a:chExt cx="0" cy="0"/>
        </a:xfrm>
      </p:grpSpPr>
      <p:sp>
        <p:nvSpPr>
          <p:cNvPr id="3" name="Freeform 28">
            <a:extLst>
              <a:ext uri="{FF2B5EF4-FFF2-40B4-BE49-F238E27FC236}">
                <a16:creationId xmlns:a16="http://schemas.microsoft.com/office/drawing/2014/main" id="{DE76DEB3-BB71-4694-6B6E-96AE720E7C02}"/>
              </a:ext>
            </a:extLst>
          </p:cNvPr>
          <p:cNvSpPr/>
          <p:nvPr/>
        </p:nvSpPr>
        <p:spPr>
          <a:xfrm>
            <a:off x="78709" y="63606"/>
            <a:ext cx="9576557" cy="1013606"/>
          </a:xfrm>
          <a:custGeom>
            <a:avLst/>
            <a:gdLst>
              <a:gd name="connsiteX0" fmla="*/ 0 w 4963395"/>
              <a:gd name="connsiteY0" fmla="*/ 0 h 875479"/>
              <a:gd name="connsiteX1" fmla="*/ 4489787 w 4963395"/>
              <a:gd name="connsiteY1" fmla="*/ 0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 name="connsiteX0" fmla="*/ 0 w 4963395"/>
              <a:gd name="connsiteY0" fmla="*/ 0 h 875479"/>
              <a:gd name="connsiteX1" fmla="*/ 4659938 w 4963395"/>
              <a:gd name="connsiteY1" fmla="*/ 4969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3395" h="875479">
                <a:moveTo>
                  <a:pt x="0" y="0"/>
                </a:moveTo>
                <a:lnTo>
                  <a:pt x="4659938" y="4969"/>
                </a:lnTo>
                <a:cubicBezTo>
                  <a:pt x="4920723" y="4969"/>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0D9390"/>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grpSp>
        <p:nvGrpSpPr>
          <p:cNvPr id="16" name="Group 15">
            <a:extLst>
              <a:ext uri="{FF2B5EF4-FFF2-40B4-BE49-F238E27FC236}">
                <a16:creationId xmlns:a16="http://schemas.microsoft.com/office/drawing/2014/main" id="{AE332AD5-39E0-2A40-7854-CEA950265705}"/>
              </a:ext>
            </a:extLst>
          </p:cNvPr>
          <p:cNvGrpSpPr/>
          <p:nvPr/>
        </p:nvGrpSpPr>
        <p:grpSpPr>
          <a:xfrm>
            <a:off x="498170" y="1160651"/>
            <a:ext cx="11058197" cy="5570755"/>
            <a:chOff x="471235" y="1900765"/>
            <a:chExt cx="5555409" cy="4854422"/>
          </a:xfrm>
          <a:solidFill>
            <a:schemeClr val="accent4">
              <a:lumMod val="40000"/>
              <a:lumOff val="60000"/>
            </a:schemeClr>
          </a:solidFill>
          <a:effectLst>
            <a:outerShdw blurRad="63500" sx="102000" sy="102000" algn="ctr" rotWithShape="0">
              <a:prstClr val="black">
                <a:alpha val="40000"/>
              </a:prstClr>
            </a:outerShdw>
          </a:effectLst>
        </p:grpSpPr>
        <p:sp>
          <p:nvSpPr>
            <p:cNvPr id="8" name="Freeform: Shape 7">
              <a:extLst>
                <a:ext uri="{FF2B5EF4-FFF2-40B4-BE49-F238E27FC236}">
                  <a16:creationId xmlns:a16="http://schemas.microsoft.com/office/drawing/2014/main" id="{C63EB499-F3AA-5D74-3F07-51DBC3E186C6}"/>
                </a:ext>
              </a:extLst>
            </p:cNvPr>
            <p:cNvSpPr/>
            <p:nvPr/>
          </p:nvSpPr>
          <p:spPr>
            <a:xfrm>
              <a:off x="471235" y="1900765"/>
              <a:ext cx="2952700" cy="4854422"/>
            </a:xfrm>
            <a:custGeom>
              <a:avLst/>
              <a:gdLst>
                <a:gd name="connsiteX0" fmla="*/ 0 w 1986359"/>
                <a:gd name="connsiteY0" fmla="*/ 198636 h 5418667"/>
                <a:gd name="connsiteX1" fmla="*/ 198636 w 1986359"/>
                <a:gd name="connsiteY1" fmla="*/ 0 h 5418667"/>
                <a:gd name="connsiteX2" fmla="*/ 1787723 w 1986359"/>
                <a:gd name="connsiteY2" fmla="*/ 0 h 5418667"/>
                <a:gd name="connsiteX3" fmla="*/ 1986359 w 1986359"/>
                <a:gd name="connsiteY3" fmla="*/ 198636 h 5418667"/>
                <a:gd name="connsiteX4" fmla="*/ 1986359 w 1986359"/>
                <a:gd name="connsiteY4" fmla="*/ 5220031 h 5418667"/>
                <a:gd name="connsiteX5" fmla="*/ 1787723 w 1986359"/>
                <a:gd name="connsiteY5" fmla="*/ 5418667 h 5418667"/>
                <a:gd name="connsiteX6" fmla="*/ 198636 w 1986359"/>
                <a:gd name="connsiteY6" fmla="*/ 5418667 h 5418667"/>
                <a:gd name="connsiteX7" fmla="*/ 0 w 1986359"/>
                <a:gd name="connsiteY7" fmla="*/ 5220031 h 5418667"/>
                <a:gd name="connsiteX8" fmla="*/ 0 w 1986359"/>
                <a:gd name="connsiteY8" fmla="*/ 198636 h 5418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86359" h="5418667">
                  <a:moveTo>
                    <a:pt x="0" y="198636"/>
                  </a:moveTo>
                  <a:cubicBezTo>
                    <a:pt x="0" y="88932"/>
                    <a:pt x="88932" y="0"/>
                    <a:pt x="198636" y="0"/>
                  </a:cubicBezTo>
                  <a:lnTo>
                    <a:pt x="1787723" y="0"/>
                  </a:lnTo>
                  <a:cubicBezTo>
                    <a:pt x="1897427" y="0"/>
                    <a:pt x="1986359" y="88932"/>
                    <a:pt x="1986359" y="198636"/>
                  </a:cubicBezTo>
                  <a:lnTo>
                    <a:pt x="1986359" y="5220031"/>
                  </a:lnTo>
                  <a:cubicBezTo>
                    <a:pt x="1986359" y="5329735"/>
                    <a:pt x="1897427" y="5418667"/>
                    <a:pt x="1787723" y="5418667"/>
                  </a:cubicBezTo>
                  <a:lnTo>
                    <a:pt x="198636" y="5418667"/>
                  </a:lnTo>
                  <a:cubicBezTo>
                    <a:pt x="88932" y="5418667"/>
                    <a:pt x="0" y="5329735"/>
                    <a:pt x="0" y="5220031"/>
                  </a:cubicBezTo>
                  <a:lnTo>
                    <a:pt x="0" y="198636"/>
                  </a:lnTo>
                  <a:close/>
                </a:path>
              </a:pathLst>
            </a:custGeom>
            <a:solidFill>
              <a:srgbClr val="DCEFEF"/>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327152" tIns="2494618" rIns="327152" bIns="1410887" numCol="1" spcCol="1270" anchor="ctr" anchorCtr="0">
              <a:noAutofit/>
            </a:bodyPr>
            <a:lstStyle/>
            <a:p>
              <a:pPr marL="0" lvl="0" indent="0" algn="ctr" defTabSz="2044700">
                <a:lnSpc>
                  <a:spcPct val="90000"/>
                </a:lnSpc>
                <a:spcBef>
                  <a:spcPct val="0"/>
                </a:spcBef>
                <a:spcAft>
                  <a:spcPct val="35000"/>
                </a:spcAft>
                <a:buNone/>
              </a:pPr>
              <a:endParaRPr lang="en-GB" sz="4600" kern="1200"/>
            </a:p>
          </p:txBody>
        </p:sp>
        <p:sp>
          <p:nvSpPr>
            <p:cNvPr id="10" name="Freeform: Shape 9">
              <a:extLst>
                <a:ext uri="{FF2B5EF4-FFF2-40B4-BE49-F238E27FC236}">
                  <a16:creationId xmlns:a16="http://schemas.microsoft.com/office/drawing/2014/main" id="{F0617224-88C9-D7EA-770A-8330C9D9E1B6}"/>
                </a:ext>
              </a:extLst>
            </p:cNvPr>
            <p:cNvSpPr/>
            <p:nvPr/>
          </p:nvSpPr>
          <p:spPr>
            <a:xfrm>
              <a:off x="3575364" y="1900765"/>
              <a:ext cx="2451280" cy="4820772"/>
            </a:xfrm>
            <a:custGeom>
              <a:avLst/>
              <a:gdLst>
                <a:gd name="connsiteX0" fmla="*/ 0 w 1986359"/>
                <a:gd name="connsiteY0" fmla="*/ 198636 h 5418667"/>
                <a:gd name="connsiteX1" fmla="*/ 198636 w 1986359"/>
                <a:gd name="connsiteY1" fmla="*/ 0 h 5418667"/>
                <a:gd name="connsiteX2" fmla="*/ 1787723 w 1986359"/>
                <a:gd name="connsiteY2" fmla="*/ 0 h 5418667"/>
                <a:gd name="connsiteX3" fmla="*/ 1986359 w 1986359"/>
                <a:gd name="connsiteY3" fmla="*/ 198636 h 5418667"/>
                <a:gd name="connsiteX4" fmla="*/ 1986359 w 1986359"/>
                <a:gd name="connsiteY4" fmla="*/ 5220031 h 5418667"/>
                <a:gd name="connsiteX5" fmla="*/ 1787723 w 1986359"/>
                <a:gd name="connsiteY5" fmla="*/ 5418667 h 5418667"/>
                <a:gd name="connsiteX6" fmla="*/ 198636 w 1986359"/>
                <a:gd name="connsiteY6" fmla="*/ 5418667 h 5418667"/>
                <a:gd name="connsiteX7" fmla="*/ 0 w 1986359"/>
                <a:gd name="connsiteY7" fmla="*/ 5220031 h 5418667"/>
                <a:gd name="connsiteX8" fmla="*/ 0 w 1986359"/>
                <a:gd name="connsiteY8" fmla="*/ 198636 h 5418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86359" h="5418667">
                  <a:moveTo>
                    <a:pt x="0" y="198636"/>
                  </a:moveTo>
                  <a:cubicBezTo>
                    <a:pt x="0" y="88932"/>
                    <a:pt x="88932" y="0"/>
                    <a:pt x="198636" y="0"/>
                  </a:cubicBezTo>
                  <a:lnTo>
                    <a:pt x="1787723" y="0"/>
                  </a:lnTo>
                  <a:cubicBezTo>
                    <a:pt x="1897427" y="0"/>
                    <a:pt x="1986359" y="88932"/>
                    <a:pt x="1986359" y="198636"/>
                  </a:cubicBezTo>
                  <a:lnTo>
                    <a:pt x="1986359" y="5220031"/>
                  </a:lnTo>
                  <a:cubicBezTo>
                    <a:pt x="1986359" y="5329735"/>
                    <a:pt x="1897427" y="5418667"/>
                    <a:pt x="1787723" y="5418667"/>
                  </a:cubicBezTo>
                  <a:lnTo>
                    <a:pt x="198636" y="5418667"/>
                  </a:lnTo>
                  <a:cubicBezTo>
                    <a:pt x="88932" y="5418667"/>
                    <a:pt x="0" y="5329735"/>
                    <a:pt x="0" y="5220031"/>
                  </a:cubicBezTo>
                  <a:lnTo>
                    <a:pt x="0" y="198636"/>
                  </a:lnTo>
                  <a:close/>
                </a:path>
              </a:pathLst>
            </a:custGeom>
            <a:solidFill>
              <a:srgbClr val="F6BDB4"/>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327152" tIns="2494618" rIns="327152" bIns="1410887" numCol="1" spcCol="1270" anchor="ctr" anchorCtr="0">
              <a:noAutofit/>
            </a:bodyPr>
            <a:lstStyle/>
            <a:p>
              <a:pPr marL="0" lvl="0" indent="0" algn="ctr" defTabSz="2044700">
                <a:lnSpc>
                  <a:spcPct val="90000"/>
                </a:lnSpc>
                <a:spcBef>
                  <a:spcPct val="0"/>
                </a:spcBef>
                <a:spcAft>
                  <a:spcPct val="35000"/>
                </a:spcAft>
                <a:buNone/>
              </a:pPr>
              <a:endParaRPr lang="en-GB" sz="4600" kern="1200" dirty="0"/>
            </a:p>
          </p:txBody>
        </p:sp>
      </p:grpSp>
      <p:sp>
        <p:nvSpPr>
          <p:cNvPr id="18" name="TextBox 17">
            <a:extLst>
              <a:ext uri="{FF2B5EF4-FFF2-40B4-BE49-F238E27FC236}">
                <a16:creationId xmlns:a16="http://schemas.microsoft.com/office/drawing/2014/main" id="{231748B2-14D7-EBEF-A0D9-6B35225AB9FA}"/>
              </a:ext>
            </a:extLst>
          </p:cNvPr>
          <p:cNvSpPr txBox="1"/>
          <p:nvPr/>
        </p:nvSpPr>
        <p:spPr>
          <a:xfrm>
            <a:off x="734157" y="1503617"/>
            <a:ext cx="5503982" cy="5047536"/>
          </a:xfrm>
          <a:prstGeom prst="rect">
            <a:avLst/>
          </a:prstGeom>
          <a:noFill/>
        </p:spPr>
        <p:txBody>
          <a:bodyPr wrap="square" rtlCol="0">
            <a:spAutoFit/>
          </a:bodyPr>
          <a:lstStyle/>
          <a:p>
            <a:pPr algn="ctr"/>
            <a:endParaRPr lang="it-IT" sz="2400" b="1" dirty="0">
              <a:solidFill>
                <a:srgbClr val="494949"/>
              </a:solidFill>
              <a:hlinkClick r:id="rId2">
                <a:extLst>
                  <a:ext uri="{A12FA001-AC4F-418D-AE19-62706E023703}">
                    <ahyp:hlinkClr xmlns:ahyp="http://schemas.microsoft.com/office/drawing/2018/hyperlinkcolor" val="tx"/>
                  </a:ext>
                </a:extLst>
              </a:hlinkClick>
            </a:endParaRPr>
          </a:p>
          <a:p>
            <a:pPr algn="ctr"/>
            <a:r>
              <a:rPr lang="en-IE" sz="2400" b="1" dirty="0">
                <a:solidFill>
                  <a:srgbClr val="494949"/>
                </a:solidFill>
                <a:hlinkClick r:id="rId3">
                  <a:extLst>
                    <a:ext uri="{A12FA001-AC4F-418D-AE19-62706E023703}">
                      <ahyp:hlinkClr xmlns:ahyp="http://schemas.microsoft.com/office/drawing/2018/hyperlinkcolor" val="tx"/>
                    </a:ext>
                  </a:extLst>
                </a:hlinkClick>
              </a:rPr>
              <a:t>Bonus </a:t>
            </a:r>
            <a:r>
              <a:rPr lang="en-IE" sz="2400" b="1" dirty="0" err="1">
                <a:solidFill>
                  <a:srgbClr val="494949"/>
                </a:solidFill>
                <a:hlinkClick r:id="rId3">
                  <a:extLst>
                    <a:ext uri="{A12FA001-AC4F-418D-AE19-62706E023703}">
                      <ahyp:hlinkClr xmlns:ahyp="http://schemas.microsoft.com/office/drawing/2018/hyperlinkcolor" val="tx"/>
                    </a:ext>
                  </a:extLst>
                </a:hlinkClick>
              </a:rPr>
              <a:t>Ristrutturazione</a:t>
            </a:r>
            <a:endParaRPr lang="it-IT" sz="2400" b="1" dirty="0">
              <a:solidFill>
                <a:srgbClr val="494949"/>
              </a:solidFill>
            </a:endParaRPr>
          </a:p>
          <a:p>
            <a:pPr algn="ctr"/>
            <a:endParaRPr lang="en-US" sz="1000" dirty="0">
              <a:solidFill>
                <a:srgbClr val="494949"/>
              </a:solidFill>
            </a:endParaRPr>
          </a:p>
          <a:p>
            <a:pPr algn="ctr">
              <a:buClr>
                <a:srgbClr val="3B7F81"/>
              </a:buClr>
            </a:pPr>
            <a:r>
              <a:rPr lang="en-US" sz="2200" dirty="0">
                <a:solidFill>
                  <a:srgbClr val="494949"/>
                </a:solidFill>
              </a:rPr>
              <a:t>Tax deduction of 50% for building renovations, including repurposing rural houses, farmhouses or barns into tourism accommodation. The deduction is spread over a 10-year period. It can be transferred to third parties for immediate liquidity. It can be used by anyone renovating eligible buildings and can be claimed as tax relief over 5 years or sold to banks to obtain upfront liquidity. </a:t>
            </a:r>
          </a:p>
          <a:p>
            <a:pPr algn="ctr">
              <a:buClr>
                <a:srgbClr val="3B7F81"/>
              </a:buClr>
            </a:pPr>
            <a:r>
              <a:rPr lang="en-US" sz="2200" b="1" dirty="0">
                <a:solidFill>
                  <a:srgbClr val="494949"/>
                </a:solidFill>
              </a:rPr>
              <a:t>Example: </a:t>
            </a:r>
            <a:r>
              <a:rPr lang="en-US" sz="2200" dirty="0">
                <a:solidFill>
                  <a:srgbClr val="494949"/>
                </a:solidFill>
              </a:rPr>
              <a:t>You’re turning a trullo into an eco-B&amp;B. You can claim 50–65% of renovation or energy costs as tax credits.</a:t>
            </a:r>
            <a:endParaRPr lang="en-US" sz="2200" dirty="0">
              <a:solidFill>
                <a:srgbClr val="494949"/>
              </a:solidFill>
              <a:hlinkClick r:id="rId2">
                <a:extLst>
                  <a:ext uri="{A12FA001-AC4F-418D-AE19-62706E023703}">
                    <ahyp:hlinkClr xmlns:ahyp="http://schemas.microsoft.com/office/drawing/2018/hyperlinkcolor" val="tx"/>
                  </a:ext>
                </a:extLst>
              </a:hlinkClick>
            </a:endParaRPr>
          </a:p>
        </p:txBody>
      </p:sp>
      <p:sp>
        <p:nvSpPr>
          <p:cNvPr id="19" name="TextBox 18">
            <a:extLst>
              <a:ext uri="{FF2B5EF4-FFF2-40B4-BE49-F238E27FC236}">
                <a16:creationId xmlns:a16="http://schemas.microsoft.com/office/drawing/2014/main" id="{19E63A4E-FC0D-8D06-D53D-27AA73D68E94}"/>
              </a:ext>
            </a:extLst>
          </p:cNvPr>
          <p:cNvSpPr txBox="1"/>
          <p:nvPr/>
        </p:nvSpPr>
        <p:spPr>
          <a:xfrm>
            <a:off x="6855739" y="1846190"/>
            <a:ext cx="4521913" cy="4862870"/>
          </a:xfrm>
          <a:prstGeom prst="rect">
            <a:avLst/>
          </a:prstGeom>
          <a:noFill/>
        </p:spPr>
        <p:txBody>
          <a:bodyPr wrap="square" rtlCol="0">
            <a:spAutoFit/>
          </a:bodyPr>
          <a:lstStyle/>
          <a:p>
            <a:pPr algn="ctr">
              <a:buClr>
                <a:srgbClr val="3B7F81"/>
              </a:buClr>
            </a:pPr>
            <a:r>
              <a:rPr lang="it-IT" sz="2400" b="1" dirty="0">
                <a:solidFill>
                  <a:srgbClr val="494949"/>
                </a:solidFill>
                <a:hlinkClick r:id="rId4">
                  <a:extLst>
                    <a:ext uri="{A12FA001-AC4F-418D-AE19-62706E023703}">
                      <ahyp:hlinkClr xmlns:ahyp="http://schemas.microsoft.com/office/drawing/2018/hyperlinkcolor" val="tx"/>
                    </a:ext>
                  </a:extLst>
                </a:hlinkClick>
              </a:rPr>
              <a:t>Ecobonus</a:t>
            </a:r>
            <a:r>
              <a:rPr lang="it-IT" sz="2400" b="1" dirty="0">
                <a:solidFill>
                  <a:srgbClr val="494949"/>
                </a:solidFill>
              </a:rPr>
              <a:t> </a:t>
            </a:r>
          </a:p>
          <a:p>
            <a:pPr algn="ctr">
              <a:buClr>
                <a:srgbClr val="3B7F81"/>
              </a:buClr>
            </a:pPr>
            <a:r>
              <a:rPr lang="en-US" sz="2200" dirty="0">
                <a:solidFill>
                  <a:srgbClr val="494949"/>
                </a:solidFill>
              </a:rPr>
              <a:t>Tax deduction of 65% for energy efficiency improvements or upgrades, such as insulation, solar panels, and heat pumps. </a:t>
            </a:r>
            <a:r>
              <a:rPr lang="en-US" sz="2200" dirty="0">
                <a:solidFill>
                  <a:srgbClr val="494949"/>
                </a:solidFill>
                <a:hlinkClick r:id="rId5">
                  <a:extLst>
                    <a:ext uri="{A12FA001-AC4F-418D-AE19-62706E023703}">
                      <ahyp:hlinkClr xmlns:ahyp="http://schemas.microsoft.com/office/drawing/2018/hyperlinkcolor" val="tx"/>
                    </a:ext>
                  </a:extLst>
                </a:hlinkClick>
              </a:rPr>
              <a:t>Applicable</a:t>
            </a:r>
            <a:r>
              <a:rPr lang="en-US" sz="2200" dirty="0">
                <a:solidFill>
                  <a:srgbClr val="494949"/>
                </a:solidFill>
              </a:rPr>
              <a:t> to both individuals and businesses undertaking qualifying renovations. The deduction is spread over a 10-year period. It can be transferred to third parties (e.g., banks) for immediate liquidity. There is also the </a:t>
            </a:r>
            <a:r>
              <a:rPr lang="en-US" sz="2200" dirty="0" err="1">
                <a:solidFill>
                  <a:srgbClr val="494949"/>
                </a:solidFill>
                <a:hlinkClick r:id="rId6">
                  <a:extLst>
                    <a:ext uri="{A12FA001-AC4F-418D-AE19-62706E023703}">
                      <ahyp:hlinkClr xmlns:ahyp="http://schemas.microsoft.com/office/drawing/2018/hyperlinkcolor" val="tx"/>
                    </a:ext>
                  </a:extLst>
                </a:hlinkClick>
              </a:rPr>
              <a:t>Superbonus</a:t>
            </a:r>
            <a:r>
              <a:rPr lang="en-US" sz="2200" dirty="0">
                <a:solidFill>
                  <a:srgbClr val="494949"/>
                </a:solidFill>
                <a:hlinkClick r:id="rId6">
                  <a:extLst>
                    <a:ext uri="{A12FA001-AC4F-418D-AE19-62706E023703}">
                      <ahyp:hlinkClr xmlns:ahyp="http://schemas.microsoft.com/office/drawing/2018/hyperlinkcolor" val="tx"/>
                    </a:ext>
                  </a:extLst>
                </a:hlinkClick>
              </a:rPr>
              <a:t> 110% </a:t>
            </a:r>
            <a:r>
              <a:rPr lang="en-US" sz="2200" dirty="0">
                <a:solidFill>
                  <a:srgbClr val="494949"/>
                </a:solidFill>
              </a:rPr>
              <a:t>which is a 110% tax credit for expenditure improving energy efficiency.</a:t>
            </a:r>
          </a:p>
        </p:txBody>
      </p:sp>
      <p:sp>
        <p:nvSpPr>
          <p:cNvPr id="17" name="TextBox 16">
            <a:extLst>
              <a:ext uri="{FF2B5EF4-FFF2-40B4-BE49-F238E27FC236}">
                <a16:creationId xmlns:a16="http://schemas.microsoft.com/office/drawing/2014/main" id="{4D31AF95-EFB7-C777-2BFB-2352A1F93EEA}"/>
              </a:ext>
            </a:extLst>
          </p:cNvPr>
          <p:cNvSpPr txBox="1"/>
          <p:nvPr/>
        </p:nvSpPr>
        <p:spPr>
          <a:xfrm>
            <a:off x="425020" y="340559"/>
            <a:ext cx="8544811" cy="523220"/>
          </a:xfrm>
          <a:prstGeom prst="rect">
            <a:avLst/>
          </a:prstGeom>
          <a:noFill/>
        </p:spPr>
        <p:txBody>
          <a:bodyPr wrap="square" anchor="ctr">
            <a:spAutoFit/>
          </a:bodyPr>
          <a:lstStyle/>
          <a:p>
            <a:pPr>
              <a:lnSpc>
                <a:spcPct val="100000"/>
              </a:lnSpc>
            </a:pPr>
            <a:r>
              <a:rPr lang="en-US" sz="2800" b="1" dirty="0">
                <a:solidFill>
                  <a:schemeClr val="bg1"/>
                </a:solidFill>
              </a:rPr>
              <a:t>Financial Tools – Tax Credit and Relief Tools</a:t>
            </a:r>
            <a:endParaRPr lang="en-US" sz="3000" dirty="0"/>
          </a:p>
        </p:txBody>
      </p:sp>
      <p:grpSp>
        <p:nvGrpSpPr>
          <p:cNvPr id="20" name="Group 19">
            <a:extLst>
              <a:ext uri="{FF2B5EF4-FFF2-40B4-BE49-F238E27FC236}">
                <a16:creationId xmlns:a16="http://schemas.microsoft.com/office/drawing/2014/main" id="{026C7E31-7387-935E-4EF4-736C14C0BCB3}"/>
              </a:ext>
            </a:extLst>
          </p:cNvPr>
          <p:cNvGrpSpPr/>
          <p:nvPr/>
        </p:nvGrpSpPr>
        <p:grpSpPr>
          <a:xfrm>
            <a:off x="2990850" y="1123333"/>
            <a:ext cx="826086" cy="861774"/>
            <a:chOff x="1016000" y="1087827"/>
            <a:chExt cx="1016000" cy="1156783"/>
          </a:xfrm>
        </p:grpSpPr>
        <p:sp>
          <p:nvSpPr>
            <p:cNvPr id="21" name="Oval 20">
              <a:extLst>
                <a:ext uri="{FF2B5EF4-FFF2-40B4-BE49-F238E27FC236}">
                  <a16:creationId xmlns:a16="http://schemas.microsoft.com/office/drawing/2014/main" id="{B3FA2262-C622-130E-DD1C-FBDB34902CA8}"/>
                </a:ext>
              </a:extLst>
            </p:cNvPr>
            <p:cNvSpPr/>
            <p:nvPr/>
          </p:nvSpPr>
          <p:spPr>
            <a:xfrm>
              <a:off x="1016000" y="1137920"/>
              <a:ext cx="1016000" cy="1016000"/>
            </a:xfrm>
            <a:prstGeom prst="ellipse">
              <a:avLst/>
            </a:prstGeom>
            <a:solidFill>
              <a:srgbClr val="E9675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2" name="TextBox 21">
              <a:extLst>
                <a:ext uri="{FF2B5EF4-FFF2-40B4-BE49-F238E27FC236}">
                  <a16:creationId xmlns:a16="http://schemas.microsoft.com/office/drawing/2014/main" id="{9D077D31-6AF4-1386-7A1B-C10455E44C82}"/>
                </a:ext>
              </a:extLst>
            </p:cNvPr>
            <p:cNvSpPr txBox="1"/>
            <p:nvPr/>
          </p:nvSpPr>
          <p:spPr>
            <a:xfrm>
              <a:off x="1028700" y="1087827"/>
              <a:ext cx="971552" cy="1156783"/>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2700" algn="ctr"/>
              <a:r>
                <a:rPr lang="en-US" sz="5000" b="1" dirty="0">
                  <a:solidFill>
                    <a:schemeClr val="bg1"/>
                  </a:solidFill>
                </a:rPr>
                <a:t>8</a:t>
              </a:r>
            </a:p>
          </p:txBody>
        </p:sp>
      </p:grpSp>
      <p:grpSp>
        <p:nvGrpSpPr>
          <p:cNvPr id="23" name="Group 22">
            <a:extLst>
              <a:ext uri="{FF2B5EF4-FFF2-40B4-BE49-F238E27FC236}">
                <a16:creationId xmlns:a16="http://schemas.microsoft.com/office/drawing/2014/main" id="{54ED26BC-2822-D1BD-CE78-814D8F9025EF}"/>
              </a:ext>
            </a:extLst>
          </p:cNvPr>
          <p:cNvGrpSpPr/>
          <p:nvPr/>
        </p:nvGrpSpPr>
        <p:grpSpPr>
          <a:xfrm>
            <a:off x="8777781" y="1172521"/>
            <a:ext cx="826086" cy="861774"/>
            <a:chOff x="1016000" y="1087827"/>
            <a:chExt cx="1016000" cy="1156783"/>
          </a:xfrm>
        </p:grpSpPr>
        <p:sp>
          <p:nvSpPr>
            <p:cNvPr id="24" name="Oval 23">
              <a:extLst>
                <a:ext uri="{FF2B5EF4-FFF2-40B4-BE49-F238E27FC236}">
                  <a16:creationId xmlns:a16="http://schemas.microsoft.com/office/drawing/2014/main" id="{26A9B460-A78E-042E-4F47-FD1B9C05B299}"/>
                </a:ext>
              </a:extLst>
            </p:cNvPr>
            <p:cNvSpPr/>
            <p:nvPr/>
          </p:nvSpPr>
          <p:spPr>
            <a:xfrm>
              <a:off x="1016000" y="1137920"/>
              <a:ext cx="1016000" cy="1016000"/>
            </a:xfrm>
            <a:prstGeom prst="ellipse">
              <a:avLst/>
            </a:prstGeom>
            <a:solidFill>
              <a:srgbClr val="E9675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6" name="TextBox 25">
              <a:extLst>
                <a:ext uri="{FF2B5EF4-FFF2-40B4-BE49-F238E27FC236}">
                  <a16:creationId xmlns:a16="http://schemas.microsoft.com/office/drawing/2014/main" id="{739428A7-1483-5889-A48A-151BD2992087}"/>
                </a:ext>
              </a:extLst>
            </p:cNvPr>
            <p:cNvSpPr txBox="1"/>
            <p:nvPr/>
          </p:nvSpPr>
          <p:spPr>
            <a:xfrm>
              <a:off x="1028700" y="1087827"/>
              <a:ext cx="971552" cy="1156783"/>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2700" algn="ctr"/>
              <a:r>
                <a:rPr lang="en-US" sz="5000" b="1" dirty="0">
                  <a:solidFill>
                    <a:schemeClr val="bg1"/>
                  </a:solidFill>
                </a:rPr>
                <a:t>9</a:t>
              </a:r>
            </a:p>
          </p:txBody>
        </p:sp>
      </p:grpSp>
    </p:spTree>
    <p:extLst>
      <p:ext uri="{BB962C8B-B14F-4D97-AF65-F5344CB8AC3E}">
        <p14:creationId xmlns:p14="http://schemas.microsoft.com/office/powerpoint/2010/main" val="11439435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5B25C8-50E6-2C34-5284-73E5EBDF7029}"/>
            </a:ext>
          </a:extLst>
        </p:cNvPr>
        <p:cNvGrpSpPr/>
        <p:nvPr/>
      </p:nvGrpSpPr>
      <p:grpSpPr>
        <a:xfrm>
          <a:off x="0" y="0"/>
          <a:ext cx="0" cy="0"/>
          <a:chOff x="0" y="0"/>
          <a:chExt cx="0" cy="0"/>
        </a:xfrm>
      </p:grpSpPr>
      <p:sp>
        <p:nvSpPr>
          <p:cNvPr id="14" name="Freeform: Shape 13">
            <a:extLst>
              <a:ext uri="{FF2B5EF4-FFF2-40B4-BE49-F238E27FC236}">
                <a16:creationId xmlns:a16="http://schemas.microsoft.com/office/drawing/2014/main" id="{DB5FCC36-5B68-0462-E16A-6DBD844DE5BB}"/>
              </a:ext>
            </a:extLst>
          </p:cNvPr>
          <p:cNvSpPr/>
          <p:nvPr/>
        </p:nvSpPr>
        <p:spPr>
          <a:xfrm>
            <a:off x="1076325" y="1160652"/>
            <a:ext cx="9486899" cy="5371754"/>
          </a:xfrm>
          <a:custGeom>
            <a:avLst/>
            <a:gdLst>
              <a:gd name="connsiteX0" fmla="*/ 0 w 1986359"/>
              <a:gd name="connsiteY0" fmla="*/ 198636 h 5418667"/>
              <a:gd name="connsiteX1" fmla="*/ 198636 w 1986359"/>
              <a:gd name="connsiteY1" fmla="*/ 0 h 5418667"/>
              <a:gd name="connsiteX2" fmla="*/ 1787723 w 1986359"/>
              <a:gd name="connsiteY2" fmla="*/ 0 h 5418667"/>
              <a:gd name="connsiteX3" fmla="*/ 1986359 w 1986359"/>
              <a:gd name="connsiteY3" fmla="*/ 198636 h 5418667"/>
              <a:gd name="connsiteX4" fmla="*/ 1986359 w 1986359"/>
              <a:gd name="connsiteY4" fmla="*/ 5220031 h 5418667"/>
              <a:gd name="connsiteX5" fmla="*/ 1787723 w 1986359"/>
              <a:gd name="connsiteY5" fmla="*/ 5418667 h 5418667"/>
              <a:gd name="connsiteX6" fmla="*/ 198636 w 1986359"/>
              <a:gd name="connsiteY6" fmla="*/ 5418667 h 5418667"/>
              <a:gd name="connsiteX7" fmla="*/ 0 w 1986359"/>
              <a:gd name="connsiteY7" fmla="*/ 5220031 h 5418667"/>
              <a:gd name="connsiteX8" fmla="*/ 0 w 1986359"/>
              <a:gd name="connsiteY8" fmla="*/ 198636 h 5418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86359" h="5418667">
                <a:moveTo>
                  <a:pt x="0" y="198636"/>
                </a:moveTo>
                <a:cubicBezTo>
                  <a:pt x="0" y="88932"/>
                  <a:pt x="88932" y="0"/>
                  <a:pt x="198636" y="0"/>
                </a:cubicBezTo>
                <a:lnTo>
                  <a:pt x="1787723" y="0"/>
                </a:lnTo>
                <a:cubicBezTo>
                  <a:pt x="1897427" y="0"/>
                  <a:pt x="1986359" y="88932"/>
                  <a:pt x="1986359" y="198636"/>
                </a:cubicBezTo>
                <a:lnTo>
                  <a:pt x="1986359" y="5220031"/>
                </a:lnTo>
                <a:cubicBezTo>
                  <a:pt x="1986359" y="5329735"/>
                  <a:pt x="1897427" y="5418667"/>
                  <a:pt x="1787723" y="5418667"/>
                </a:cubicBezTo>
                <a:lnTo>
                  <a:pt x="198636" y="5418667"/>
                </a:lnTo>
                <a:cubicBezTo>
                  <a:pt x="88932" y="5418667"/>
                  <a:pt x="0" y="5329735"/>
                  <a:pt x="0" y="5220031"/>
                </a:cubicBezTo>
                <a:lnTo>
                  <a:pt x="0" y="198636"/>
                </a:lnTo>
                <a:close/>
              </a:path>
            </a:pathLst>
          </a:custGeom>
          <a:solidFill>
            <a:srgbClr val="E2D0F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462280" tIns="2629746" rIns="462280" bIns="1546015" numCol="1" spcCol="1270" anchor="ctr" anchorCtr="0">
            <a:noAutofit/>
          </a:bodyPr>
          <a:lstStyle/>
          <a:p>
            <a:pPr marL="0" lvl="0" indent="0" algn="ctr" defTabSz="2889250">
              <a:lnSpc>
                <a:spcPct val="90000"/>
              </a:lnSpc>
              <a:spcBef>
                <a:spcPct val="0"/>
              </a:spcBef>
              <a:spcAft>
                <a:spcPct val="35000"/>
              </a:spcAft>
              <a:buNone/>
            </a:pPr>
            <a:endParaRPr lang="en-GB" sz="6500" kern="1200"/>
          </a:p>
        </p:txBody>
      </p:sp>
      <p:sp>
        <p:nvSpPr>
          <p:cNvPr id="21" name="TextBox 20">
            <a:extLst>
              <a:ext uri="{FF2B5EF4-FFF2-40B4-BE49-F238E27FC236}">
                <a16:creationId xmlns:a16="http://schemas.microsoft.com/office/drawing/2014/main" id="{B540B1D4-F761-530E-DDAF-AC53E9DBDBB9}"/>
              </a:ext>
            </a:extLst>
          </p:cNvPr>
          <p:cNvSpPr txBox="1"/>
          <p:nvPr/>
        </p:nvSpPr>
        <p:spPr>
          <a:xfrm>
            <a:off x="2053061" y="1990144"/>
            <a:ext cx="7947640" cy="4493538"/>
          </a:xfrm>
          <a:prstGeom prst="rect">
            <a:avLst/>
          </a:prstGeom>
          <a:noFill/>
        </p:spPr>
        <p:txBody>
          <a:bodyPr wrap="square" rtlCol="0">
            <a:spAutoFit/>
          </a:bodyPr>
          <a:lstStyle/>
          <a:p>
            <a:pPr algn="ctr">
              <a:buClr>
                <a:srgbClr val="3B7F81"/>
              </a:buClr>
            </a:pPr>
            <a:r>
              <a:rPr lang="en-US" sz="2200" b="1" dirty="0">
                <a:solidFill>
                  <a:srgbClr val="494949"/>
                </a:solidFill>
              </a:rPr>
              <a:t>Community Involvement Grants (Local/Municipal)</a:t>
            </a:r>
          </a:p>
          <a:p>
            <a:pPr algn="ctr">
              <a:buClr>
                <a:srgbClr val="3B7F81"/>
              </a:buClr>
            </a:pPr>
            <a:r>
              <a:rPr lang="en-US" sz="2200" dirty="0">
                <a:solidFill>
                  <a:srgbClr val="494949"/>
                </a:solidFill>
              </a:rPr>
              <a:t>Some small towns offer token grants, free land, or tax breaks if you create tourism infrastructure. </a:t>
            </a:r>
          </a:p>
          <a:p>
            <a:pPr algn="ctr">
              <a:buClr>
                <a:srgbClr val="3B7F81"/>
              </a:buClr>
            </a:pPr>
            <a:endParaRPr lang="en-US" sz="2200" dirty="0">
              <a:solidFill>
                <a:srgbClr val="494949"/>
              </a:solidFill>
            </a:endParaRPr>
          </a:p>
          <a:p>
            <a:pPr algn="ctr">
              <a:buClr>
                <a:srgbClr val="3B7F81"/>
              </a:buClr>
            </a:pPr>
            <a:r>
              <a:rPr lang="en-US" sz="2200" dirty="0">
                <a:solidFill>
                  <a:srgbClr val="494949"/>
                </a:solidFill>
              </a:rPr>
              <a:t>You could even be offered use of abandoned buildings to restore in exchange for public value. Ask your </a:t>
            </a:r>
            <a:r>
              <a:rPr lang="en-US" sz="2200" dirty="0" err="1">
                <a:solidFill>
                  <a:srgbClr val="494949"/>
                </a:solidFill>
              </a:rPr>
              <a:t>Comune</a:t>
            </a:r>
            <a:r>
              <a:rPr lang="en-US" sz="2200" dirty="0">
                <a:solidFill>
                  <a:srgbClr val="494949"/>
                </a:solidFill>
              </a:rPr>
              <a:t> or </a:t>
            </a:r>
            <a:r>
              <a:rPr lang="en-US" sz="2200" dirty="0" err="1">
                <a:solidFill>
                  <a:srgbClr val="494949"/>
                </a:solidFill>
              </a:rPr>
              <a:t>Unione</a:t>
            </a:r>
            <a:r>
              <a:rPr lang="en-US" sz="2200" dirty="0">
                <a:solidFill>
                  <a:srgbClr val="494949"/>
                </a:solidFill>
              </a:rPr>
              <a:t> </a:t>
            </a:r>
            <a:r>
              <a:rPr lang="en-US" sz="2200" dirty="0" err="1">
                <a:solidFill>
                  <a:srgbClr val="494949"/>
                </a:solidFill>
              </a:rPr>
              <a:t>dei</a:t>
            </a:r>
            <a:r>
              <a:rPr lang="en-US" sz="2200" dirty="0">
                <a:solidFill>
                  <a:srgbClr val="494949"/>
                </a:solidFill>
              </a:rPr>
              <a:t> </a:t>
            </a:r>
            <a:r>
              <a:rPr lang="en-US" sz="2200" dirty="0" err="1">
                <a:solidFill>
                  <a:srgbClr val="494949"/>
                </a:solidFill>
              </a:rPr>
              <a:t>Comuni</a:t>
            </a:r>
            <a:r>
              <a:rPr lang="en-US" sz="2200" dirty="0">
                <a:solidFill>
                  <a:srgbClr val="494949"/>
                </a:solidFill>
              </a:rPr>
              <a:t> about tourism development support.</a:t>
            </a:r>
          </a:p>
          <a:p>
            <a:pPr algn="ctr">
              <a:buClr>
                <a:srgbClr val="3B7F81"/>
              </a:buClr>
            </a:pPr>
            <a:endParaRPr lang="en-IE" sz="2200" b="1" dirty="0">
              <a:solidFill>
                <a:srgbClr val="494949"/>
              </a:solidFill>
              <a:hlinkClick r:id="rId2">
                <a:extLst>
                  <a:ext uri="{A12FA001-AC4F-418D-AE19-62706E023703}">
                    <ahyp:hlinkClr xmlns:ahyp="http://schemas.microsoft.com/office/drawing/2018/hyperlinkcolor" val="tx"/>
                  </a:ext>
                </a:extLst>
              </a:hlinkClick>
            </a:endParaRPr>
          </a:p>
          <a:p>
            <a:pPr algn="ctr">
              <a:buClr>
                <a:srgbClr val="3B7F81"/>
              </a:buClr>
            </a:pPr>
            <a:r>
              <a:rPr lang="en-IE" sz="2200" b="1" dirty="0">
                <a:solidFill>
                  <a:srgbClr val="494949"/>
                </a:solidFill>
              </a:rPr>
              <a:t>Example: </a:t>
            </a:r>
            <a:r>
              <a:rPr lang="en-IE" sz="2200" dirty="0">
                <a:solidFill>
                  <a:srgbClr val="494949"/>
                </a:solidFill>
                <a:hlinkClick r:id="rId2">
                  <a:extLst>
                    <a:ext uri="{A12FA001-AC4F-418D-AE19-62706E023703}">
                      <ahyp:hlinkClr xmlns:ahyp="http://schemas.microsoft.com/office/drawing/2018/hyperlinkcolor" val="tx"/>
                    </a:ext>
                  </a:extLst>
                </a:hlinkClick>
              </a:rPr>
              <a:t>Albergo </a:t>
            </a:r>
            <a:r>
              <a:rPr lang="en-IE" sz="2200" dirty="0" err="1">
                <a:solidFill>
                  <a:srgbClr val="494949"/>
                </a:solidFill>
                <a:hlinkClick r:id="rId2">
                  <a:extLst>
                    <a:ext uri="{A12FA001-AC4F-418D-AE19-62706E023703}">
                      <ahyp:hlinkClr xmlns:ahyp="http://schemas.microsoft.com/office/drawing/2018/hyperlinkcolor" val="tx"/>
                    </a:ext>
                  </a:extLst>
                </a:hlinkClick>
              </a:rPr>
              <a:t>Diffuso</a:t>
            </a:r>
            <a:r>
              <a:rPr lang="en-IE" sz="2200" dirty="0">
                <a:solidFill>
                  <a:srgbClr val="494949"/>
                </a:solidFill>
                <a:hlinkClick r:id="rId2">
                  <a:extLst>
                    <a:ext uri="{A12FA001-AC4F-418D-AE19-62706E023703}">
                      <ahyp:hlinkClr xmlns:ahyp="http://schemas.microsoft.com/office/drawing/2018/hyperlinkcolor" val="tx"/>
                    </a:ext>
                  </a:extLst>
                </a:hlinkClick>
              </a:rPr>
              <a:t> (Scattered Hotel)</a:t>
            </a:r>
            <a:r>
              <a:rPr lang="en-US" sz="2200" dirty="0">
                <a:solidFill>
                  <a:srgbClr val="494949"/>
                </a:solidFill>
              </a:rPr>
              <a:t> is a </a:t>
            </a:r>
            <a:r>
              <a:rPr lang="en-US" sz="2200" dirty="0" err="1">
                <a:solidFill>
                  <a:srgbClr val="494949"/>
                </a:solidFill>
              </a:rPr>
              <a:t>decentralised</a:t>
            </a:r>
            <a:r>
              <a:rPr lang="en-US" sz="2200" dirty="0">
                <a:solidFill>
                  <a:srgbClr val="494949"/>
                </a:solidFill>
              </a:rPr>
              <a:t> hotel model that </a:t>
            </a:r>
            <a:r>
              <a:rPr lang="en-US" sz="2200" dirty="0" err="1">
                <a:solidFill>
                  <a:srgbClr val="494949"/>
                </a:solidFill>
              </a:rPr>
              <a:t>utilises</a:t>
            </a:r>
            <a:r>
              <a:rPr lang="en-US" sz="2200" dirty="0">
                <a:solidFill>
                  <a:srgbClr val="494949"/>
                </a:solidFill>
              </a:rPr>
              <a:t> multiple restored homes in a historic village, sharing reception/services. It is suitable for municipalities, cooperatives, groups of property owners, and community-led initiatives with local reinvestment.</a:t>
            </a:r>
          </a:p>
        </p:txBody>
      </p:sp>
      <p:pic>
        <p:nvPicPr>
          <p:cNvPr id="30" name="Graphic 29" descr="Thumbs up sign with solid fill">
            <a:extLst>
              <a:ext uri="{FF2B5EF4-FFF2-40B4-BE49-F238E27FC236}">
                <a16:creationId xmlns:a16="http://schemas.microsoft.com/office/drawing/2014/main" id="{AB1F6B4B-15F0-C20A-7A91-60382567F64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688412" y="1227938"/>
            <a:ext cx="676937" cy="730802"/>
          </a:xfrm>
          <a:prstGeom prst="rect">
            <a:avLst/>
          </a:prstGeom>
        </p:spPr>
      </p:pic>
      <p:sp>
        <p:nvSpPr>
          <p:cNvPr id="6" name="Freeform 28">
            <a:extLst>
              <a:ext uri="{FF2B5EF4-FFF2-40B4-BE49-F238E27FC236}">
                <a16:creationId xmlns:a16="http://schemas.microsoft.com/office/drawing/2014/main" id="{3A40170C-EB6A-08B8-CC01-20AAA865BF63}"/>
              </a:ext>
            </a:extLst>
          </p:cNvPr>
          <p:cNvSpPr/>
          <p:nvPr/>
        </p:nvSpPr>
        <p:spPr>
          <a:xfrm>
            <a:off x="78709" y="63606"/>
            <a:ext cx="9576557" cy="1013606"/>
          </a:xfrm>
          <a:custGeom>
            <a:avLst/>
            <a:gdLst>
              <a:gd name="connsiteX0" fmla="*/ 0 w 4963395"/>
              <a:gd name="connsiteY0" fmla="*/ 0 h 875479"/>
              <a:gd name="connsiteX1" fmla="*/ 4489787 w 4963395"/>
              <a:gd name="connsiteY1" fmla="*/ 0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 name="connsiteX0" fmla="*/ 0 w 4963395"/>
              <a:gd name="connsiteY0" fmla="*/ 0 h 875479"/>
              <a:gd name="connsiteX1" fmla="*/ 4659938 w 4963395"/>
              <a:gd name="connsiteY1" fmla="*/ 4969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3395" h="875479">
                <a:moveTo>
                  <a:pt x="0" y="0"/>
                </a:moveTo>
                <a:lnTo>
                  <a:pt x="4659938" y="4969"/>
                </a:lnTo>
                <a:cubicBezTo>
                  <a:pt x="4920723" y="4969"/>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0D9390"/>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7" name="TextBox 6">
            <a:extLst>
              <a:ext uri="{FF2B5EF4-FFF2-40B4-BE49-F238E27FC236}">
                <a16:creationId xmlns:a16="http://schemas.microsoft.com/office/drawing/2014/main" id="{404952AD-3ACD-832C-DB29-C0C208542A4A}"/>
              </a:ext>
            </a:extLst>
          </p:cNvPr>
          <p:cNvSpPr txBox="1"/>
          <p:nvPr/>
        </p:nvSpPr>
        <p:spPr>
          <a:xfrm>
            <a:off x="425020" y="340559"/>
            <a:ext cx="8544811" cy="523220"/>
          </a:xfrm>
          <a:prstGeom prst="rect">
            <a:avLst/>
          </a:prstGeom>
          <a:noFill/>
        </p:spPr>
        <p:txBody>
          <a:bodyPr wrap="square" anchor="ctr">
            <a:spAutoFit/>
          </a:bodyPr>
          <a:lstStyle/>
          <a:p>
            <a:pPr>
              <a:lnSpc>
                <a:spcPct val="100000"/>
              </a:lnSpc>
            </a:pPr>
            <a:r>
              <a:rPr lang="en-US" sz="2800" b="1" dirty="0">
                <a:solidFill>
                  <a:schemeClr val="bg1"/>
                </a:solidFill>
              </a:rPr>
              <a:t>Financial Tools – Tax Credit and Relief Tools</a:t>
            </a:r>
            <a:endParaRPr lang="en-US" sz="3000" dirty="0"/>
          </a:p>
        </p:txBody>
      </p:sp>
      <p:grpSp>
        <p:nvGrpSpPr>
          <p:cNvPr id="8" name="Group 7">
            <a:extLst>
              <a:ext uri="{FF2B5EF4-FFF2-40B4-BE49-F238E27FC236}">
                <a16:creationId xmlns:a16="http://schemas.microsoft.com/office/drawing/2014/main" id="{EB9F0596-D727-7449-6607-A7E844092C15}"/>
              </a:ext>
            </a:extLst>
          </p:cNvPr>
          <p:cNvGrpSpPr/>
          <p:nvPr/>
        </p:nvGrpSpPr>
        <p:grpSpPr>
          <a:xfrm>
            <a:off x="1305024" y="1354165"/>
            <a:ext cx="1015865" cy="1945368"/>
            <a:chOff x="1016000" y="1131776"/>
            <a:chExt cx="1016000" cy="2189626"/>
          </a:xfrm>
        </p:grpSpPr>
        <p:sp>
          <p:nvSpPr>
            <p:cNvPr id="9" name="Oval 8">
              <a:extLst>
                <a:ext uri="{FF2B5EF4-FFF2-40B4-BE49-F238E27FC236}">
                  <a16:creationId xmlns:a16="http://schemas.microsoft.com/office/drawing/2014/main" id="{7DD0FB55-481A-B4C9-2C8B-65DD3C4AD7DB}"/>
                </a:ext>
              </a:extLst>
            </p:cNvPr>
            <p:cNvSpPr/>
            <p:nvPr/>
          </p:nvSpPr>
          <p:spPr>
            <a:xfrm>
              <a:off x="1016000" y="1137920"/>
              <a:ext cx="1016000" cy="1016000"/>
            </a:xfrm>
            <a:prstGeom prst="ellipse">
              <a:avLst/>
            </a:prstGeom>
            <a:solidFill>
              <a:srgbClr val="E9675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0" name="TextBox 9">
              <a:extLst>
                <a:ext uri="{FF2B5EF4-FFF2-40B4-BE49-F238E27FC236}">
                  <a16:creationId xmlns:a16="http://schemas.microsoft.com/office/drawing/2014/main" id="{47AEA379-86F4-E55E-E2C7-F1977180902A}"/>
                </a:ext>
              </a:extLst>
            </p:cNvPr>
            <p:cNvSpPr txBox="1"/>
            <p:nvPr/>
          </p:nvSpPr>
          <p:spPr>
            <a:xfrm>
              <a:off x="1028700" y="1131776"/>
              <a:ext cx="971552" cy="2189626"/>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2700" algn="ctr"/>
              <a:r>
                <a:rPr lang="en-US" sz="5000" b="1" dirty="0">
                  <a:solidFill>
                    <a:schemeClr val="bg1"/>
                  </a:solidFill>
                </a:rPr>
                <a:t>10</a:t>
              </a:r>
            </a:p>
          </p:txBody>
        </p:sp>
      </p:grpSp>
    </p:spTree>
    <p:extLst>
      <p:ext uri="{BB962C8B-B14F-4D97-AF65-F5344CB8AC3E}">
        <p14:creationId xmlns:p14="http://schemas.microsoft.com/office/powerpoint/2010/main" val="27891174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E0B161-E8ED-275B-605D-82D22B0C733D}"/>
            </a:ext>
          </a:extLst>
        </p:cNvPr>
        <p:cNvGrpSpPr/>
        <p:nvPr/>
      </p:nvGrpSpPr>
      <p:grpSpPr>
        <a:xfrm>
          <a:off x="0" y="0"/>
          <a:ext cx="0" cy="0"/>
          <a:chOff x="0" y="0"/>
          <a:chExt cx="0" cy="0"/>
        </a:xfrm>
      </p:grpSpPr>
      <p:sp>
        <p:nvSpPr>
          <p:cNvPr id="14" name="Freeform: Shape 13">
            <a:extLst>
              <a:ext uri="{FF2B5EF4-FFF2-40B4-BE49-F238E27FC236}">
                <a16:creationId xmlns:a16="http://schemas.microsoft.com/office/drawing/2014/main" id="{F54E57DA-940C-C7F5-104F-D203DC127AA2}"/>
              </a:ext>
            </a:extLst>
          </p:cNvPr>
          <p:cNvSpPr/>
          <p:nvPr/>
        </p:nvSpPr>
        <p:spPr>
          <a:xfrm>
            <a:off x="1076325" y="1160652"/>
            <a:ext cx="9486899" cy="3792348"/>
          </a:xfrm>
          <a:custGeom>
            <a:avLst/>
            <a:gdLst>
              <a:gd name="connsiteX0" fmla="*/ 0 w 1986359"/>
              <a:gd name="connsiteY0" fmla="*/ 198636 h 5418667"/>
              <a:gd name="connsiteX1" fmla="*/ 198636 w 1986359"/>
              <a:gd name="connsiteY1" fmla="*/ 0 h 5418667"/>
              <a:gd name="connsiteX2" fmla="*/ 1787723 w 1986359"/>
              <a:gd name="connsiteY2" fmla="*/ 0 h 5418667"/>
              <a:gd name="connsiteX3" fmla="*/ 1986359 w 1986359"/>
              <a:gd name="connsiteY3" fmla="*/ 198636 h 5418667"/>
              <a:gd name="connsiteX4" fmla="*/ 1986359 w 1986359"/>
              <a:gd name="connsiteY4" fmla="*/ 5220031 h 5418667"/>
              <a:gd name="connsiteX5" fmla="*/ 1787723 w 1986359"/>
              <a:gd name="connsiteY5" fmla="*/ 5418667 h 5418667"/>
              <a:gd name="connsiteX6" fmla="*/ 198636 w 1986359"/>
              <a:gd name="connsiteY6" fmla="*/ 5418667 h 5418667"/>
              <a:gd name="connsiteX7" fmla="*/ 0 w 1986359"/>
              <a:gd name="connsiteY7" fmla="*/ 5220031 h 5418667"/>
              <a:gd name="connsiteX8" fmla="*/ 0 w 1986359"/>
              <a:gd name="connsiteY8" fmla="*/ 198636 h 5418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86359" h="5418667">
                <a:moveTo>
                  <a:pt x="0" y="198636"/>
                </a:moveTo>
                <a:cubicBezTo>
                  <a:pt x="0" y="88932"/>
                  <a:pt x="88932" y="0"/>
                  <a:pt x="198636" y="0"/>
                </a:cubicBezTo>
                <a:lnTo>
                  <a:pt x="1787723" y="0"/>
                </a:lnTo>
                <a:cubicBezTo>
                  <a:pt x="1897427" y="0"/>
                  <a:pt x="1986359" y="88932"/>
                  <a:pt x="1986359" y="198636"/>
                </a:cubicBezTo>
                <a:lnTo>
                  <a:pt x="1986359" y="5220031"/>
                </a:lnTo>
                <a:cubicBezTo>
                  <a:pt x="1986359" y="5329735"/>
                  <a:pt x="1897427" y="5418667"/>
                  <a:pt x="1787723" y="5418667"/>
                </a:cubicBezTo>
                <a:lnTo>
                  <a:pt x="198636" y="5418667"/>
                </a:lnTo>
                <a:cubicBezTo>
                  <a:pt x="88932" y="5418667"/>
                  <a:pt x="0" y="5329735"/>
                  <a:pt x="0" y="5220031"/>
                </a:cubicBezTo>
                <a:lnTo>
                  <a:pt x="0" y="198636"/>
                </a:lnTo>
                <a:close/>
              </a:path>
            </a:pathLst>
          </a:custGeom>
          <a:solidFill>
            <a:srgbClr val="E2D0F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462280" tIns="2629746" rIns="462280" bIns="1546015" numCol="1" spcCol="1270" anchor="ctr" anchorCtr="0">
            <a:noAutofit/>
          </a:bodyPr>
          <a:lstStyle/>
          <a:p>
            <a:pPr marL="0" lvl="0" indent="0" algn="ctr" defTabSz="2889250">
              <a:lnSpc>
                <a:spcPct val="90000"/>
              </a:lnSpc>
              <a:spcBef>
                <a:spcPct val="0"/>
              </a:spcBef>
              <a:spcAft>
                <a:spcPct val="35000"/>
              </a:spcAft>
              <a:buNone/>
            </a:pPr>
            <a:endParaRPr lang="en-GB" sz="6500" kern="1200"/>
          </a:p>
        </p:txBody>
      </p:sp>
      <p:sp>
        <p:nvSpPr>
          <p:cNvPr id="21" name="TextBox 20">
            <a:extLst>
              <a:ext uri="{FF2B5EF4-FFF2-40B4-BE49-F238E27FC236}">
                <a16:creationId xmlns:a16="http://schemas.microsoft.com/office/drawing/2014/main" id="{5CF161E0-F725-CE3B-6389-2DF996B62E71}"/>
              </a:ext>
            </a:extLst>
          </p:cNvPr>
          <p:cNvSpPr txBox="1"/>
          <p:nvPr/>
        </p:nvSpPr>
        <p:spPr>
          <a:xfrm>
            <a:off x="2053061" y="1666294"/>
            <a:ext cx="7947640" cy="2462213"/>
          </a:xfrm>
          <a:prstGeom prst="rect">
            <a:avLst/>
          </a:prstGeom>
          <a:noFill/>
        </p:spPr>
        <p:txBody>
          <a:bodyPr wrap="square" rtlCol="0">
            <a:spAutoFit/>
          </a:bodyPr>
          <a:lstStyle/>
          <a:p>
            <a:pPr algn="ctr">
              <a:buClr>
                <a:srgbClr val="3B7F81"/>
              </a:buClr>
            </a:pPr>
            <a:r>
              <a:rPr lang="en-US" sz="2200" b="1" dirty="0">
                <a:solidFill>
                  <a:srgbClr val="494949"/>
                </a:solidFill>
              </a:rPr>
              <a:t>Example: </a:t>
            </a:r>
            <a:r>
              <a:rPr lang="en-US" sz="2200" dirty="0">
                <a:solidFill>
                  <a:srgbClr val="494949"/>
                </a:solidFill>
              </a:rPr>
              <a:t>See section beginning of this section - </a:t>
            </a:r>
            <a:r>
              <a:rPr lang="en-US" sz="2200" dirty="0">
                <a:solidFill>
                  <a:srgbClr val="494949"/>
                </a:solidFill>
                <a:hlinkClick r:id="rId2">
                  <a:extLst>
                    <a:ext uri="{A12FA001-AC4F-418D-AE19-62706E023703}">
                      <ahyp:hlinkClr xmlns:ahyp="http://schemas.microsoft.com/office/drawing/2018/hyperlinkcolor" val="tx"/>
                    </a:ext>
                  </a:extLst>
                </a:hlinkClick>
              </a:rPr>
              <a:t>Vivi </a:t>
            </a:r>
            <a:r>
              <a:rPr lang="en-US" sz="2200" dirty="0" err="1">
                <a:solidFill>
                  <a:srgbClr val="494949"/>
                </a:solidFill>
                <a:hlinkClick r:id="rId2">
                  <a:extLst>
                    <a:ext uri="{A12FA001-AC4F-418D-AE19-62706E023703}">
                      <ahyp:hlinkClr xmlns:ahyp="http://schemas.microsoft.com/office/drawing/2018/hyperlinkcolor" val="tx"/>
                    </a:ext>
                  </a:extLst>
                </a:hlinkClick>
              </a:rPr>
              <a:t>Calascio</a:t>
            </a:r>
            <a:r>
              <a:rPr lang="en-US" sz="2200" dirty="0">
                <a:solidFill>
                  <a:srgbClr val="494949"/>
                </a:solidFill>
                <a:hlinkClick r:id="rId2">
                  <a:extLst>
                    <a:ext uri="{A12FA001-AC4F-418D-AE19-62706E023703}">
                      <ahyp:hlinkClr xmlns:ahyp="http://schemas.microsoft.com/office/drawing/2018/hyperlinkcolor" val="tx"/>
                    </a:ext>
                  </a:extLst>
                </a:hlinkClick>
              </a:rPr>
              <a:t>, Abruzzo</a:t>
            </a:r>
            <a:r>
              <a:rPr lang="en-US" sz="2200" dirty="0">
                <a:solidFill>
                  <a:srgbClr val="494949"/>
                </a:solidFill>
              </a:rPr>
              <a:t>, a </a:t>
            </a:r>
            <a:r>
              <a:rPr lang="en-US" sz="2200" dirty="0" err="1">
                <a:solidFill>
                  <a:srgbClr val="494949"/>
                </a:solidFill>
              </a:rPr>
              <a:t>revitalised</a:t>
            </a:r>
            <a:r>
              <a:rPr lang="en-US" sz="2200" dirty="0">
                <a:solidFill>
                  <a:srgbClr val="494949"/>
                </a:solidFill>
              </a:rPr>
              <a:t> abandoned homes into tourist lodging, raised €1.5M via grants, cooperative loans, crowdfunding</a:t>
            </a:r>
          </a:p>
          <a:p>
            <a:pPr algn="ctr">
              <a:buClr>
                <a:srgbClr val="3B7F81"/>
              </a:buClr>
            </a:pPr>
            <a:endParaRPr lang="en-US" sz="2200" dirty="0">
              <a:solidFill>
                <a:srgbClr val="494949"/>
              </a:solidFill>
            </a:endParaRPr>
          </a:p>
          <a:p>
            <a:pPr algn="ctr">
              <a:buClr>
                <a:srgbClr val="3B7F81"/>
              </a:buClr>
            </a:pPr>
            <a:r>
              <a:rPr lang="en-US" sz="2200" b="1" dirty="0">
                <a:solidFill>
                  <a:srgbClr val="494949"/>
                </a:solidFill>
              </a:rPr>
              <a:t>Works well because </a:t>
            </a:r>
            <a:r>
              <a:rPr lang="en-US" sz="2200" dirty="0">
                <a:solidFill>
                  <a:srgbClr val="494949"/>
                </a:solidFill>
              </a:rPr>
              <a:t>it is eligible for regional rural development, EU funds, and municipal support. It is also great for restoring entire villages or boosting depressed rural economies</a:t>
            </a:r>
          </a:p>
        </p:txBody>
      </p:sp>
      <p:sp>
        <p:nvSpPr>
          <p:cNvPr id="6" name="Freeform 28">
            <a:extLst>
              <a:ext uri="{FF2B5EF4-FFF2-40B4-BE49-F238E27FC236}">
                <a16:creationId xmlns:a16="http://schemas.microsoft.com/office/drawing/2014/main" id="{FB534E73-EE95-0780-A117-D9F8E0410FC5}"/>
              </a:ext>
            </a:extLst>
          </p:cNvPr>
          <p:cNvSpPr/>
          <p:nvPr/>
        </p:nvSpPr>
        <p:spPr>
          <a:xfrm>
            <a:off x="78709" y="63606"/>
            <a:ext cx="9576557" cy="1013606"/>
          </a:xfrm>
          <a:custGeom>
            <a:avLst/>
            <a:gdLst>
              <a:gd name="connsiteX0" fmla="*/ 0 w 4963395"/>
              <a:gd name="connsiteY0" fmla="*/ 0 h 875479"/>
              <a:gd name="connsiteX1" fmla="*/ 4489787 w 4963395"/>
              <a:gd name="connsiteY1" fmla="*/ 0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 name="connsiteX0" fmla="*/ 0 w 4963395"/>
              <a:gd name="connsiteY0" fmla="*/ 0 h 875479"/>
              <a:gd name="connsiteX1" fmla="*/ 4659938 w 4963395"/>
              <a:gd name="connsiteY1" fmla="*/ 4969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3395" h="875479">
                <a:moveTo>
                  <a:pt x="0" y="0"/>
                </a:moveTo>
                <a:lnTo>
                  <a:pt x="4659938" y="4969"/>
                </a:lnTo>
                <a:cubicBezTo>
                  <a:pt x="4920723" y="4969"/>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0D9390"/>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7" name="TextBox 6">
            <a:extLst>
              <a:ext uri="{FF2B5EF4-FFF2-40B4-BE49-F238E27FC236}">
                <a16:creationId xmlns:a16="http://schemas.microsoft.com/office/drawing/2014/main" id="{9B405F1A-3F43-C123-6832-14559F9A51C9}"/>
              </a:ext>
            </a:extLst>
          </p:cNvPr>
          <p:cNvSpPr txBox="1"/>
          <p:nvPr/>
        </p:nvSpPr>
        <p:spPr>
          <a:xfrm>
            <a:off x="425020" y="340559"/>
            <a:ext cx="8544811" cy="523220"/>
          </a:xfrm>
          <a:prstGeom prst="rect">
            <a:avLst/>
          </a:prstGeom>
          <a:noFill/>
        </p:spPr>
        <p:txBody>
          <a:bodyPr wrap="square" anchor="ctr">
            <a:spAutoFit/>
          </a:bodyPr>
          <a:lstStyle/>
          <a:p>
            <a:pPr>
              <a:lnSpc>
                <a:spcPct val="100000"/>
              </a:lnSpc>
            </a:pPr>
            <a:r>
              <a:rPr lang="en-US" sz="2800" b="1" dirty="0">
                <a:solidFill>
                  <a:schemeClr val="bg1"/>
                </a:solidFill>
              </a:rPr>
              <a:t>Financial Tools – Tax Credit and Relief Tools</a:t>
            </a:r>
            <a:endParaRPr lang="en-US" sz="3000" dirty="0"/>
          </a:p>
        </p:txBody>
      </p:sp>
    </p:spTree>
    <p:extLst>
      <p:ext uri="{BB962C8B-B14F-4D97-AF65-F5344CB8AC3E}">
        <p14:creationId xmlns:p14="http://schemas.microsoft.com/office/powerpoint/2010/main" val="41046994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7C3F567-13D8-81DA-AFAB-4831E2C3E3B8}"/>
              </a:ext>
            </a:extLst>
          </p:cNvPr>
          <p:cNvSpPr>
            <a:spLocks noGrp="1"/>
          </p:cNvSpPr>
          <p:nvPr>
            <p:ph type="body" sz="quarter" idx="18"/>
          </p:nvPr>
        </p:nvSpPr>
        <p:spPr>
          <a:xfrm>
            <a:off x="675020" y="2450308"/>
            <a:ext cx="2620629" cy="1049221"/>
          </a:xfrm>
        </p:spPr>
        <p:txBody>
          <a:bodyPr/>
          <a:lstStyle/>
          <a:p>
            <a:pPr algn="ctr"/>
            <a:r>
              <a:rPr lang="en-IE" sz="4800" dirty="0"/>
              <a:t>Final Tips</a:t>
            </a:r>
          </a:p>
        </p:txBody>
      </p:sp>
      <p:pic>
        <p:nvPicPr>
          <p:cNvPr id="12" name="Picture Placeholder 11" descr="Close-up of several different currency bills&#10;&#10;AI-generated content may be incorrect.">
            <a:extLst>
              <a:ext uri="{FF2B5EF4-FFF2-40B4-BE49-F238E27FC236}">
                <a16:creationId xmlns:a16="http://schemas.microsoft.com/office/drawing/2014/main" id="{70D012F4-5AD3-2E5F-2CFC-21A8276E9A53}"/>
              </a:ext>
            </a:extLst>
          </p:cNvPr>
          <p:cNvPicPr>
            <a:picLocks noGrp="1" noChangeAspect="1"/>
          </p:cNvPicPr>
          <p:nvPr>
            <p:ph type="pic" sz="quarter" idx="10"/>
          </p:nvPr>
        </p:nvPicPr>
        <p:blipFill>
          <a:blip r:embed="rId2"/>
          <a:srcRect t="7352" b="7352"/>
          <a:stretch>
            <a:fillRect/>
          </a:stretch>
        </p:blipFill>
        <p:spPr/>
      </p:pic>
      <p:sp>
        <p:nvSpPr>
          <p:cNvPr id="6" name="Text Placeholder 5">
            <a:extLst>
              <a:ext uri="{FF2B5EF4-FFF2-40B4-BE49-F238E27FC236}">
                <a16:creationId xmlns:a16="http://schemas.microsoft.com/office/drawing/2014/main" id="{4693E07B-BCD7-B4B9-CE69-14492D1DAA2C}"/>
              </a:ext>
            </a:extLst>
          </p:cNvPr>
          <p:cNvSpPr>
            <a:spLocks noGrp="1"/>
          </p:cNvSpPr>
          <p:nvPr>
            <p:ph type="body" sz="quarter" idx="21"/>
          </p:nvPr>
        </p:nvSpPr>
        <p:spPr>
          <a:xfrm>
            <a:off x="4594468" y="281172"/>
            <a:ext cx="6922511" cy="3499183"/>
          </a:xfrm>
        </p:spPr>
        <p:txBody>
          <a:bodyPr/>
          <a:lstStyle/>
          <a:p>
            <a:pPr marL="342900" indent="-342900">
              <a:buFont typeface="Wingdings" panose="05000000000000000000" pitchFamily="2" charset="2"/>
              <a:buChar char="q"/>
            </a:pPr>
            <a:r>
              <a:rPr lang="en-US" b="1" dirty="0"/>
              <a:t>Combine multiple sources </a:t>
            </a:r>
            <a:r>
              <a:rPr lang="en-US" dirty="0"/>
              <a:t>(regional + </a:t>
            </a:r>
            <a:r>
              <a:rPr lang="en-US" dirty="0" err="1"/>
              <a:t>Invitalia</a:t>
            </a:r>
            <a:r>
              <a:rPr lang="en-US" dirty="0"/>
              <a:t> + tax credit)</a:t>
            </a:r>
          </a:p>
          <a:p>
            <a:pPr marL="342900" indent="-342900">
              <a:buFont typeface="Wingdings" panose="05000000000000000000" pitchFamily="2" charset="2"/>
              <a:buChar char="q"/>
            </a:pPr>
            <a:r>
              <a:rPr lang="en-US" b="1" dirty="0"/>
              <a:t>Build incrementally </a:t>
            </a:r>
            <a:r>
              <a:rPr lang="en-US" dirty="0"/>
              <a:t>and focus on </a:t>
            </a:r>
            <a:r>
              <a:rPr lang="en-US" b="1" dirty="0"/>
              <a:t>low-debt models</a:t>
            </a:r>
          </a:p>
          <a:p>
            <a:pPr marL="342900" indent="-342900">
              <a:buFont typeface="Wingdings" panose="05000000000000000000" pitchFamily="2" charset="2"/>
              <a:buChar char="q"/>
            </a:pPr>
            <a:r>
              <a:rPr lang="en-US" dirty="0"/>
              <a:t> </a:t>
            </a:r>
            <a:r>
              <a:rPr lang="en-US" b="1" dirty="0" err="1"/>
              <a:t>Prioritise</a:t>
            </a:r>
            <a:r>
              <a:rPr lang="en-US" b="1" dirty="0"/>
              <a:t> sustainability </a:t>
            </a:r>
            <a:r>
              <a:rPr lang="en-US" dirty="0"/>
              <a:t>and </a:t>
            </a:r>
            <a:r>
              <a:rPr lang="en-US" b="1" dirty="0"/>
              <a:t>social impact</a:t>
            </a:r>
            <a:r>
              <a:rPr lang="en-US" dirty="0"/>
              <a:t> in your pitch</a:t>
            </a:r>
          </a:p>
          <a:p>
            <a:pPr marL="342900" indent="-342900">
              <a:buFont typeface="Wingdings" panose="05000000000000000000" pitchFamily="2" charset="2"/>
              <a:buChar char="q"/>
            </a:pPr>
            <a:r>
              <a:rPr lang="en-US" b="1" dirty="0"/>
              <a:t>Seek help: </a:t>
            </a:r>
            <a:r>
              <a:rPr lang="en-US" dirty="0"/>
              <a:t>grant writers, GAL advisors, local Confidi, or Chamber of Commerce</a:t>
            </a:r>
          </a:p>
          <a:p>
            <a:pPr marL="342900" indent="-342900">
              <a:buFont typeface="Wingdings" panose="05000000000000000000" pitchFamily="2" charset="2"/>
              <a:buChar char="q"/>
            </a:pPr>
            <a:r>
              <a:rPr lang="en-US" dirty="0"/>
              <a:t>Stay informed on calls by </a:t>
            </a:r>
            <a:r>
              <a:rPr lang="en-US" b="1" dirty="0"/>
              <a:t>subscribing</a:t>
            </a:r>
            <a:r>
              <a:rPr lang="en-US" dirty="0"/>
              <a:t> to the ministry and regional newsletters</a:t>
            </a:r>
          </a:p>
          <a:p>
            <a:pPr marL="342900" indent="-342900">
              <a:buFont typeface="Wingdings" panose="05000000000000000000" pitchFamily="2" charset="2"/>
              <a:buChar char="q"/>
            </a:pPr>
            <a:r>
              <a:rPr lang="en-IE" dirty="0"/>
              <a:t>For </a:t>
            </a:r>
            <a:r>
              <a:rPr lang="en-IE" b="1" dirty="0"/>
              <a:t>community initiatives, </a:t>
            </a:r>
            <a:r>
              <a:rPr lang="en-IE" dirty="0"/>
              <a:t>form a cooperative, engage local stakeholders, and seek local municipal support</a:t>
            </a:r>
          </a:p>
          <a:p>
            <a:pPr marL="342900" indent="-342900">
              <a:spcAft>
                <a:spcPts val="600"/>
              </a:spcAft>
              <a:buFont typeface="Wingdings" panose="05000000000000000000" pitchFamily="2" charset="2"/>
              <a:buChar char="q"/>
            </a:pPr>
            <a:r>
              <a:rPr lang="en-US" altLang="en-US" dirty="0"/>
              <a:t>Ensure you have a </a:t>
            </a:r>
            <a:r>
              <a:rPr lang="en-US" altLang="en-US" b="1" dirty="0"/>
              <a:t>partita IVA</a:t>
            </a:r>
            <a:r>
              <a:rPr lang="en-US" altLang="en-US" dirty="0"/>
              <a:t> (business VAT number) and a business plan when approaching Italian banks or credit consortia (</a:t>
            </a:r>
            <a:r>
              <a:rPr lang="en-US" altLang="en-US" i="1" dirty="0" err="1"/>
              <a:t>confidi</a:t>
            </a:r>
            <a:r>
              <a:rPr lang="en-US" altLang="en-US" dirty="0"/>
              <a:t>).</a:t>
            </a:r>
          </a:p>
          <a:p>
            <a:pPr marL="342900" indent="-342900">
              <a:spcAft>
                <a:spcPts val="600"/>
              </a:spcAft>
              <a:buFont typeface="Wingdings" panose="05000000000000000000" pitchFamily="2" charset="2"/>
              <a:buChar char="q"/>
            </a:pPr>
            <a:r>
              <a:rPr lang="en-US" b="1" dirty="0"/>
              <a:t>Navigating Italy’s bureaucracy</a:t>
            </a:r>
            <a:r>
              <a:rPr lang="en-US" dirty="0"/>
              <a:t> can be challenging – consider engaging a consultant for grant applications (often their fee can be a percentage of the obtained grant). And always read the </a:t>
            </a:r>
            <a:r>
              <a:rPr lang="en-US" b="1" dirty="0"/>
              <a:t>Bandi</a:t>
            </a:r>
            <a:r>
              <a:rPr lang="en-US" dirty="0"/>
              <a:t> carefully for deadlines and required documentation</a:t>
            </a:r>
            <a:endParaRPr lang="en-US" altLang="en-US" dirty="0"/>
          </a:p>
          <a:p>
            <a:pPr marL="342900" indent="-342900">
              <a:buFont typeface="Wingdings" panose="05000000000000000000" pitchFamily="2" charset="2"/>
              <a:buChar char="q"/>
            </a:pPr>
            <a:endParaRPr lang="en-IE" dirty="0"/>
          </a:p>
          <a:p>
            <a:pPr marL="342900" indent="-342900">
              <a:buFont typeface="Wingdings" panose="05000000000000000000" pitchFamily="2" charset="2"/>
              <a:buChar char="q"/>
            </a:pPr>
            <a:endParaRPr lang="en-US" dirty="0"/>
          </a:p>
          <a:p>
            <a:pPr marL="342900" indent="-342900">
              <a:buFont typeface="Wingdings" panose="05000000000000000000" pitchFamily="2" charset="2"/>
              <a:buChar char="q"/>
            </a:pPr>
            <a:endParaRPr lang="en-IE" dirty="0"/>
          </a:p>
        </p:txBody>
      </p:sp>
      <p:sp>
        <p:nvSpPr>
          <p:cNvPr id="8" name="Text Placeholder 7">
            <a:extLst>
              <a:ext uri="{FF2B5EF4-FFF2-40B4-BE49-F238E27FC236}">
                <a16:creationId xmlns:a16="http://schemas.microsoft.com/office/drawing/2014/main" id="{BB172CAA-D025-E03C-DD06-40F5D91B0B95}"/>
              </a:ext>
            </a:extLst>
          </p:cNvPr>
          <p:cNvSpPr>
            <a:spLocks noGrp="1"/>
          </p:cNvSpPr>
          <p:nvPr>
            <p:ph type="body" sz="quarter" idx="66"/>
          </p:nvPr>
        </p:nvSpPr>
        <p:spPr/>
        <p:txBody>
          <a:bodyPr/>
          <a:lstStyle/>
          <a:p>
            <a:endParaRPr lang="en-IE"/>
          </a:p>
        </p:txBody>
      </p:sp>
    </p:spTree>
    <p:extLst>
      <p:ext uri="{BB962C8B-B14F-4D97-AF65-F5344CB8AC3E}">
        <p14:creationId xmlns:p14="http://schemas.microsoft.com/office/powerpoint/2010/main" val="2443026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AB854C-A4EB-AAA6-4CA9-BEC249EE898C}"/>
            </a:ext>
          </a:extLst>
        </p:cNvPr>
        <p:cNvGrpSpPr/>
        <p:nvPr/>
      </p:nvGrpSpPr>
      <p:grpSpPr>
        <a:xfrm>
          <a:off x="0" y="0"/>
          <a:ext cx="0" cy="0"/>
          <a:chOff x="0" y="0"/>
          <a:chExt cx="0" cy="0"/>
        </a:xfrm>
      </p:grpSpPr>
      <p:pic>
        <p:nvPicPr>
          <p:cNvPr id="11" name="Picture 10" descr="A glass globe with a green planet inside&#10;&#10;AI-generated content may be incorrect.">
            <a:extLst>
              <a:ext uri="{FF2B5EF4-FFF2-40B4-BE49-F238E27FC236}">
                <a16:creationId xmlns:a16="http://schemas.microsoft.com/office/drawing/2014/main" id="{84BFD6B3-C18E-9EC6-4E9C-0B15D14A1EA0}"/>
              </a:ext>
            </a:extLst>
          </p:cNvPr>
          <p:cNvPicPr>
            <a:picLocks noChangeAspect="1"/>
          </p:cNvPicPr>
          <p:nvPr/>
        </p:nvPicPr>
        <p:blipFill>
          <a:blip r:embed="rId2">
            <a:alphaModFix/>
            <a:extLst>
              <a:ext uri="{BEBA8EAE-BF5A-486C-A8C5-ECC9F3942E4B}">
                <a14:imgProps xmlns:a14="http://schemas.microsoft.com/office/drawing/2010/main">
                  <a14:imgLayer r:embed="rId3">
                    <a14:imgEffect>
                      <a14:saturation sat="66000"/>
                    </a14:imgEffect>
                  </a14:imgLayer>
                </a14:imgProps>
              </a:ext>
            </a:extLst>
          </a:blip>
          <a:stretch>
            <a:fillRect/>
          </a:stretch>
        </p:blipFill>
        <p:spPr>
          <a:xfrm>
            <a:off x="1137522" y="641801"/>
            <a:ext cx="9635253" cy="6111423"/>
          </a:xfrm>
          <a:prstGeom prst="flowChartAlternateProcess">
            <a:avLst/>
          </a:prstGeom>
        </p:spPr>
      </p:pic>
      <p:sp>
        <p:nvSpPr>
          <p:cNvPr id="8" name="Text Placeholder 4">
            <a:extLst>
              <a:ext uri="{FF2B5EF4-FFF2-40B4-BE49-F238E27FC236}">
                <a16:creationId xmlns:a16="http://schemas.microsoft.com/office/drawing/2014/main" id="{2FCF7235-9A50-CB0B-6CEF-AF3D01266068}"/>
              </a:ext>
            </a:extLst>
          </p:cNvPr>
          <p:cNvSpPr txBox="1">
            <a:spLocks/>
          </p:cNvSpPr>
          <p:nvPr/>
        </p:nvSpPr>
        <p:spPr>
          <a:xfrm>
            <a:off x="1419225" y="4038600"/>
            <a:ext cx="7848600" cy="349188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5400" b="1" dirty="0">
                <a:ln w="12700">
                  <a:solidFill>
                    <a:schemeClr val="accent1"/>
                  </a:solidFill>
                  <a:prstDash val="solid"/>
                </a:ln>
                <a:solidFill>
                  <a:schemeClr val="bg1"/>
                </a:solidFill>
                <a:effectLst>
                  <a:outerShdw dist="38100" dir="2640000" algn="bl" rotWithShape="0">
                    <a:schemeClr val="accent1"/>
                  </a:outerShdw>
                </a:effectLst>
              </a:rPr>
              <a:t>Green Funding for Rural Alternative Tourism Accommodation</a:t>
            </a:r>
            <a:endParaRPr lang="en-IE" sz="5400" b="1" dirty="0">
              <a:ln w="12700">
                <a:solidFill>
                  <a:schemeClr val="accent1"/>
                </a:solidFill>
                <a:prstDash val="solid"/>
              </a:ln>
              <a:solidFill>
                <a:schemeClr val="bg1"/>
              </a:solidFill>
              <a:effectLst>
                <a:outerShdw dist="38100" dir="2640000" algn="bl" rotWithShape="0">
                  <a:schemeClr val="accent1"/>
                </a:outerShdw>
              </a:effectLst>
            </a:endParaRPr>
          </a:p>
        </p:txBody>
      </p:sp>
    </p:spTree>
    <p:extLst>
      <p:ext uri="{BB962C8B-B14F-4D97-AF65-F5344CB8AC3E}">
        <p14:creationId xmlns:p14="http://schemas.microsoft.com/office/powerpoint/2010/main" val="35834328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5217A3D2-081F-2F60-BE67-B244E19B278F}"/>
              </a:ext>
            </a:extLst>
          </p:cNvPr>
          <p:cNvSpPr>
            <a:spLocks noGrp="1"/>
          </p:cNvSpPr>
          <p:nvPr>
            <p:ph type="body" sz="quarter" idx="17"/>
          </p:nvPr>
        </p:nvSpPr>
        <p:spPr/>
        <p:txBody>
          <a:bodyPr/>
          <a:lstStyle/>
          <a:p>
            <a:r>
              <a:rPr lang="en-IE" dirty="0"/>
              <a:t>05</a:t>
            </a:r>
          </a:p>
        </p:txBody>
      </p:sp>
      <p:sp>
        <p:nvSpPr>
          <p:cNvPr id="12" name="Text Placeholder 8">
            <a:extLst>
              <a:ext uri="{FF2B5EF4-FFF2-40B4-BE49-F238E27FC236}">
                <a16:creationId xmlns:a16="http://schemas.microsoft.com/office/drawing/2014/main" id="{EBB67F02-9566-9A8A-D2E3-8861E27EEB21}"/>
              </a:ext>
            </a:extLst>
          </p:cNvPr>
          <p:cNvSpPr>
            <a:spLocks noGrp="1"/>
          </p:cNvSpPr>
          <p:nvPr>
            <p:ph type="body" sz="quarter" idx="16"/>
          </p:nvPr>
        </p:nvSpPr>
        <p:spPr>
          <a:xfrm>
            <a:off x="352931" y="2487978"/>
            <a:ext cx="5282339" cy="3066422"/>
          </a:xfrm>
        </p:spPr>
        <p:txBody>
          <a:bodyPr/>
          <a:lstStyle/>
          <a:p>
            <a:r>
              <a:rPr lang="en-IE" sz="4000" b="1" dirty="0"/>
              <a:t>Italy’s Funding Options</a:t>
            </a:r>
          </a:p>
          <a:p>
            <a:r>
              <a:rPr lang="en-IE" sz="2800" dirty="0"/>
              <a:t>For Alternative Tourism Accommodation</a:t>
            </a:r>
          </a:p>
          <a:p>
            <a:endParaRPr lang="en-IE" dirty="0"/>
          </a:p>
        </p:txBody>
      </p:sp>
      <p:sp>
        <p:nvSpPr>
          <p:cNvPr id="15" name="TextBox 14">
            <a:extLst>
              <a:ext uri="{FF2B5EF4-FFF2-40B4-BE49-F238E27FC236}">
                <a16:creationId xmlns:a16="http://schemas.microsoft.com/office/drawing/2014/main" id="{B430DDE6-B04B-770F-0DCB-279526F7830C}"/>
              </a:ext>
            </a:extLst>
          </p:cNvPr>
          <p:cNvSpPr txBox="1"/>
          <p:nvPr/>
        </p:nvSpPr>
        <p:spPr>
          <a:xfrm>
            <a:off x="457200" y="5238814"/>
            <a:ext cx="10782300" cy="1785104"/>
          </a:xfrm>
          <a:prstGeom prst="rect">
            <a:avLst/>
          </a:prstGeom>
          <a:noFill/>
        </p:spPr>
        <p:txBody>
          <a:bodyPr wrap="square" rtlCol="0">
            <a:spAutoFit/>
          </a:bodyPr>
          <a:lstStyle/>
          <a:p>
            <a:r>
              <a:rPr lang="en-US" sz="2200" dirty="0">
                <a:solidFill>
                  <a:srgbClr val="494949"/>
                </a:solidFill>
              </a:rPr>
              <a:t>Italy offers a rich ecosystem of funding options for entrepreneurs launching eco-friendly, small-scale, or innovative tourism accommodation projects. While bureaucratic hurdles exist, those who understand the system can access powerful tools to fund sustainable and regenerative hospitality ventures.</a:t>
            </a:r>
          </a:p>
          <a:p>
            <a:endParaRPr lang="en-IE" sz="2200" dirty="0">
              <a:solidFill>
                <a:srgbClr val="494949"/>
              </a:solidFill>
            </a:endParaRPr>
          </a:p>
        </p:txBody>
      </p:sp>
      <p:pic>
        <p:nvPicPr>
          <p:cNvPr id="14" name="Picture Placeholder 13" descr="A flag of italy with red white and green stripes&#10;&#10;AI-generated content may be incorrect.">
            <a:extLst>
              <a:ext uri="{FF2B5EF4-FFF2-40B4-BE49-F238E27FC236}">
                <a16:creationId xmlns:a16="http://schemas.microsoft.com/office/drawing/2014/main" id="{8BDD020D-B154-3986-C717-85D63DC4B4D9}"/>
              </a:ext>
            </a:extLst>
          </p:cNvPr>
          <p:cNvPicPr>
            <a:picLocks noGrp="1" noChangeAspect="1"/>
          </p:cNvPicPr>
          <p:nvPr>
            <p:ph type="pic" sz="quarter" idx="19"/>
          </p:nvPr>
        </p:nvPicPr>
        <p:blipFill>
          <a:blip r:embed="rId2"/>
          <a:srcRect l="1988" r="1988"/>
          <a:stretch>
            <a:fillRect/>
          </a:stretch>
        </p:blipFill>
        <p:spPr/>
      </p:pic>
    </p:spTree>
    <p:extLst>
      <p:ext uri="{BB962C8B-B14F-4D97-AF65-F5344CB8AC3E}">
        <p14:creationId xmlns:p14="http://schemas.microsoft.com/office/powerpoint/2010/main" val="39499695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8922DF-E0CF-1447-B582-FE26D013A38A}"/>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609EF2AC-E286-FB96-C7AF-5DDCF0EF7AF5}"/>
              </a:ext>
            </a:extLst>
          </p:cNvPr>
          <p:cNvSpPr>
            <a:spLocks noGrp="1"/>
          </p:cNvSpPr>
          <p:nvPr>
            <p:ph type="body" sz="quarter" idx="18"/>
          </p:nvPr>
        </p:nvSpPr>
        <p:spPr>
          <a:xfrm>
            <a:off x="903157" y="1302754"/>
            <a:ext cx="9307644" cy="3849918"/>
          </a:xfrm>
        </p:spPr>
        <p:txBody>
          <a:bodyPr/>
          <a:lstStyle/>
          <a:p>
            <a:r>
              <a:rPr lang="en-US" sz="2400" b="1" dirty="0"/>
              <a:t>Thinking of going green with your rural tourism business?</a:t>
            </a:r>
            <a:r>
              <a:rPr lang="en-US" sz="2400" dirty="0"/>
              <a:t> </a:t>
            </a:r>
          </a:p>
          <a:p>
            <a:r>
              <a:rPr lang="en-US" sz="2400" dirty="0"/>
              <a:t>Whether you're running a glamping site, eco-lodge, or farm stay, countries like </a:t>
            </a:r>
            <a:r>
              <a:rPr lang="en-US" sz="2400" b="1" dirty="0"/>
              <a:t>Ireland, Slovenia, Iceland, the Netherlands, and Italy</a:t>
            </a:r>
            <a:r>
              <a:rPr lang="en-US" sz="2400" dirty="0"/>
              <a:t> all offer </a:t>
            </a:r>
            <a:r>
              <a:rPr lang="en-US" sz="2400" i="1" dirty="0"/>
              <a:t>green grants and loans</a:t>
            </a:r>
            <a:r>
              <a:rPr lang="en-US" sz="2400" dirty="0"/>
              <a:t> to help small tourism businesses become more sustainable.</a:t>
            </a:r>
          </a:p>
          <a:p>
            <a:r>
              <a:rPr lang="en-US" sz="2400" dirty="0"/>
              <a:t>You can obtain funding for upgrades such as </a:t>
            </a:r>
            <a:r>
              <a:rPr lang="en-US" sz="2400" b="1" dirty="0"/>
              <a:t>solar panels, insulation, heat pumps, or even eco-certifications</a:t>
            </a:r>
            <a:r>
              <a:rPr lang="en-US" sz="2400" dirty="0"/>
              <a:t>. </a:t>
            </a:r>
          </a:p>
          <a:p>
            <a:endParaRPr lang="en-US" sz="2400" dirty="0"/>
          </a:p>
          <a:p>
            <a:r>
              <a:rPr lang="en-US" sz="2400" b="1" dirty="0">
                <a:solidFill>
                  <a:srgbClr val="E96751"/>
                </a:solidFill>
              </a:rPr>
              <a:t>For example, </a:t>
            </a:r>
            <a:r>
              <a:rPr lang="en-US" sz="2400" dirty="0"/>
              <a:t>Ireland’s SEAI offers grants for energy upgrades, Slovenia’s Eco Fund supports green renovations, and Italy has a €500 million fund to make tourism more sustainable. </a:t>
            </a:r>
          </a:p>
          <a:p>
            <a:endParaRPr lang="en-IE" sz="2400" dirty="0"/>
          </a:p>
        </p:txBody>
      </p:sp>
      <p:sp>
        <p:nvSpPr>
          <p:cNvPr id="3" name="Text Placeholder 2">
            <a:extLst>
              <a:ext uri="{FF2B5EF4-FFF2-40B4-BE49-F238E27FC236}">
                <a16:creationId xmlns:a16="http://schemas.microsoft.com/office/drawing/2014/main" id="{50E44422-85B1-C508-EE2F-A7BED4B671B5}"/>
              </a:ext>
            </a:extLst>
          </p:cNvPr>
          <p:cNvSpPr>
            <a:spLocks noGrp="1"/>
          </p:cNvSpPr>
          <p:nvPr>
            <p:ph type="body" sz="quarter" idx="16"/>
          </p:nvPr>
        </p:nvSpPr>
        <p:spPr>
          <a:xfrm>
            <a:off x="798381" y="499100"/>
            <a:ext cx="10595237" cy="803654"/>
          </a:xfrm>
        </p:spPr>
        <p:txBody>
          <a:bodyPr/>
          <a:lstStyle/>
          <a:p>
            <a:r>
              <a:rPr lang="en-US" dirty="0"/>
              <a:t>Green Funding for Rural Alternative Tourism Accommodation</a:t>
            </a:r>
            <a:endParaRPr lang="en-IE" dirty="0"/>
          </a:p>
          <a:p>
            <a:endParaRPr lang="en-IE" dirty="0"/>
          </a:p>
          <a:p>
            <a:endParaRPr lang="en-IE" dirty="0"/>
          </a:p>
        </p:txBody>
      </p:sp>
    </p:spTree>
    <p:extLst>
      <p:ext uri="{BB962C8B-B14F-4D97-AF65-F5344CB8AC3E}">
        <p14:creationId xmlns:p14="http://schemas.microsoft.com/office/powerpoint/2010/main" val="88061385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2B023B-FE27-3E47-E9AF-547F16706E0C}"/>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0ADDF7A6-DBA7-137A-E190-89CE7A8BA6F2}"/>
              </a:ext>
            </a:extLst>
          </p:cNvPr>
          <p:cNvSpPr>
            <a:spLocks noGrp="1"/>
          </p:cNvSpPr>
          <p:nvPr>
            <p:ph type="body" sz="quarter" idx="18"/>
          </p:nvPr>
        </p:nvSpPr>
        <p:spPr>
          <a:xfrm>
            <a:off x="903157" y="1302754"/>
            <a:ext cx="9307644" cy="3849918"/>
          </a:xfrm>
        </p:spPr>
        <p:txBody>
          <a:bodyPr/>
          <a:lstStyle/>
          <a:p>
            <a:r>
              <a:rPr lang="en-US" sz="2400" dirty="0"/>
              <a:t>In Iceland, rural guesthouses can apply for regional development or innovation funds, while the Netherlands offers generous tax breaks and subsidies for energy-efficient improvements.</a:t>
            </a:r>
          </a:p>
          <a:p>
            <a:endParaRPr lang="en-US" sz="2400" dirty="0"/>
          </a:p>
          <a:p>
            <a:r>
              <a:rPr lang="en-US" sz="2400" dirty="0"/>
              <a:t>Going green isn’t just good for the planet — it also cuts your energy bills, boosts your reputation with eco-conscious guests, and future-proofs your business. And best of all? Many of these schemes are tailored for small, rural tourism accommodations just like yours.</a:t>
            </a:r>
          </a:p>
          <a:p>
            <a:endParaRPr lang="en-US" sz="2400" dirty="0"/>
          </a:p>
          <a:p>
            <a:r>
              <a:rPr lang="en-US" sz="2400" dirty="0"/>
              <a:t>Let’s explore what’s out there and how you can tap into these great opportunities!</a:t>
            </a:r>
          </a:p>
          <a:p>
            <a:endParaRPr lang="en-IE" sz="2400" dirty="0"/>
          </a:p>
        </p:txBody>
      </p:sp>
      <p:sp>
        <p:nvSpPr>
          <p:cNvPr id="3" name="Text Placeholder 2">
            <a:extLst>
              <a:ext uri="{FF2B5EF4-FFF2-40B4-BE49-F238E27FC236}">
                <a16:creationId xmlns:a16="http://schemas.microsoft.com/office/drawing/2014/main" id="{80C03941-A224-F033-B439-4BDFF188AA48}"/>
              </a:ext>
            </a:extLst>
          </p:cNvPr>
          <p:cNvSpPr>
            <a:spLocks noGrp="1"/>
          </p:cNvSpPr>
          <p:nvPr>
            <p:ph type="body" sz="quarter" idx="16"/>
          </p:nvPr>
        </p:nvSpPr>
        <p:spPr>
          <a:xfrm>
            <a:off x="798381" y="499100"/>
            <a:ext cx="10595237" cy="803654"/>
          </a:xfrm>
        </p:spPr>
        <p:txBody>
          <a:bodyPr/>
          <a:lstStyle/>
          <a:p>
            <a:r>
              <a:rPr lang="en-US" dirty="0"/>
              <a:t>Green Funding for Rural Alternative Tourism Accommodation</a:t>
            </a:r>
            <a:endParaRPr lang="en-IE" dirty="0"/>
          </a:p>
          <a:p>
            <a:endParaRPr lang="en-IE" dirty="0"/>
          </a:p>
          <a:p>
            <a:endParaRPr lang="en-IE" dirty="0"/>
          </a:p>
        </p:txBody>
      </p:sp>
    </p:spTree>
    <p:extLst>
      <p:ext uri="{BB962C8B-B14F-4D97-AF65-F5344CB8AC3E}">
        <p14:creationId xmlns:p14="http://schemas.microsoft.com/office/powerpoint/2010/main" val="13153508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38C128-8745-2B86-703F-F79766712F5D}"/>
            </a:ext>
          </a:extLst>
        </p:cNvPr>
        <p:cNvGrpSpPr/>
        <p:nvPr/>
      </p:nvGrpSpPr>
      <p:grpSpPr>
        <a:xfrm>
          <a:off x="0" y="0"/>
          <a:ext cx="0" cy="0"/>
          <a:chOff x="0" y="0"/>
          <a:chExt cx="0" cy="0"/>
        </a:xfrm>
      </p:grpSpPr>
      <p:sp>
        <p:nvSpPr>
          <p:cNvPr id="6" name="Text Placeholder 5">
            <a:extLst>
              <a:ext uri="{FF2B5EF4-FFF2-40B4-BE49-F238E27FC236}">
                <a16:creationId xmlns:a16="http://schemas.microsoft.com/office/drawing/2014/main" id="{CEA400DB-E90F-6158-A5AD-943AB78884B1}"/>
              </a:ext>
            </a:extLst>
          </p:cNvPr>
          <p:cNvSpPr>
            <a:spLocks noGrp="1"/>
          </p:cNvSpPr>
          <p:nvPr>
            <p:ph type="body" sz="quarter" idx="18"/>
          </p:nvPr>
        </p:nvSpPr>
        <p:spPr>
          <a:xfrm>
            <a:off x="3447145" y="1234350"/>
            <a:ext cx="7706630" cy="3849918"/>
          </a:xfrm>
        </p:spPr>
        <p:txBody>
          <a:bodyPr/>
          <a:lstStyle/>
          <a:p>
            <a:r>
              <a:rPr lang="en-IE" sz="2800" b="1" dirty="0">
                <a:solidFill>
                  <a:srgbClr val="459597"/>
                </a:solidFill>
                <a:hlinkClick r:id="rId2">
                  <a:extLst>
                    <a:ext uri="{A12FA001-AC4F-418D-AE19-62706E023703}">
                      <ahyp:hlinkClr xmlns:ahyp="http://schemas.microsoft.com/office/drawing/2018/hyperlinkcolor" val="tx"/>
                    </a:ext>
                  </a:extLst>
                </a:hlinkClick>
              </a:rPr>
              <a:t>EU Rural Development Programme (RDP / EAFRD)</a:t>
            </a:r>
            <a:r>
              <a:rPr lang="en-IE" sz="2800" b="1" dirty="0">
                <a:solidFill>
                  <a:srgbClr val="459597"/>
                </a:solidFill>
              </a:rPr>
              <a:t>. </a:t>
            </a:r>
          </a:p>
          <a:p>
            <a:r>
              <a:rPr lang="en-IE" sz="2400" dirty="0"/>
              <a:t>EU co-funded grants via Italy’s </a:t>
            </a:r>
            <a:r>
              <a:rPr lang="en-IE" sz="2400" b="1" dirty="0"/>
              <a:t>Rural Development Programme</a:t>
            </a:r>
            <a:r>
              <a:rPr lang="en-IE" sz="2400" dirty="0"/>
              <a:t>, offering support for </a:t>
            </a:r>
            <a:r>
              <a:rPr lang="en-IE" sz="2400" b="1" dirty="0"/>
              <a:t>tourism diversification, green upgrades, and sustainable agritourism</a:t>
            </a:r>
            <a:r>
              <a:rPr lang="en-IE" sz="2400" dirty="0"/>
              <a:t>.</a:t>
            </a:r>
          </a:p>
          <a:p>
            <a:r>
              <a:rPr lang="en-IE" sz="2400" b="1" dirty="0"/>
              <a:t>For farm-based tourism</a:t>
            </a:r>
            <a:r>
              <a:rPr lang="en-IE" sz="2400" dirty="0"/>
              <a:t> (</a:t>
            </a:r>
            <a:r>
              <a:rPr lang="en-IE" sz="2400" dirty="0" err="1"/>
              <a:t>agriturismi</a:t>
            </a:r>
            <a:r>
              <a:rPr lang="en-IE" sz="2400" dirty="0"/>
              <a:t>) and rural micro-enterprises, converting buildings into eco-accommodation e.g., </a:t>
            </a:r>
            <a:r>
              <a:rPr lang="en-US" sz="2400" dirty="0"/>
              <a:t>a farm converts a barn into a guesthouse with €60k</a:t>
            </a:r>
            <a:endParaRPr lang="en-IE" sz="2400" dirty="0"/>
          </a:p>
          <a:p>
            <a:r>
              <a:rPr lang="en-IE" sz="2400" dirty="0"/>
              <a:t>Supports</a:t>
            </a:r>
            <a:r>
              <a:rPr lang="en-IE" sz="2400" b="1" dirty="0"/>
              <a:t> </a:t>
            </a:r>
            <a:r>
              <a:rPr lang="en-IE" sz="2400" dirty="0"/>
              <a:t>the conversion of farm buildings to tourist lodgings. Installation of </a:t>
            </a:r>
            <a:r>
              <a:rPr lang="en-IE" sz="2400" b="1" dirty="0"/>
              <a:t>solar panels</a:t>
            </a:r>
            <a:r>
              <a:rPr lang="en-IE" sz="2400" dirty="0"/>
              <a:t>, </a:t>
            </a:r>
            <a:r>
              <a:rPr lang="en-IE" sz="2400" b="1" dirty="0"/>
              <a:t>heat pumps</a:t>
            </a:r>
            <a:r>
              <a:rPr lang="en-IE" sz="2400" dirty="0"/>
              <a:t>, </a:t>
            </a:r>
            <a:r>
              <a:rPr lang="en-IE" sz="2400" b="1" dirty="0"/>
              <a:t>rainwater systems or </a:t>
            </a:r>
            <a:r>
              <a:rPr lang="en-IE" sz="2400" dirty="0"/>
              <a:t>nature-based infrastructure (trails, info </a:t>
            </a:r>
            <a:r>
              <a:rPr lang="en-IE" sz="2400" dirty="0" err="1"/>
              <a:t>centers</a:t>
            </a:r>
            <a:r>
              <a:rPr lang="en-IE" sz="2400" dirty="0"/>
              <a:t>)</a:t>
            </a:r>
          </a:p>
          <a:p>
            <a:pPr>
              <a:lnSpc>
                <a:spcPct val="100000"/>
              </a:lnSpc>
              <a:spcBef>
                <a:spcPts val="0"/>
              </a:spcBef>
              <a:spcAft>
                <a:spcPts val="600"/>
              </a:spcAft>
            </a:pPr>
            <a:endParaRPr lang="en-IE" dirty="0"/>
          </a:p>
        </p:txBody>
      </p:sp>
      <p:sp>
        <p:nvSpPr>
          <p:cNvPr id="5" name="Text Placeholder 4">
            <a:extLst>
              <a:ext uri="{FF2B5EF4-FFF2-40B4-BE49-F238E27FC236}">
                <a16:creationId xmlns:a16="http://schemas.microsoft.com/office/drawing/2014/main" id="{D140AE8E-1DA4-E679-45E8-C7E7C0469821}"/>
              </a:ext>
            </a:extLst>
          </p:cNvPr>
          <p:cNvSpPr>
            <a:spLocks noGrp="1"/>
          </p:cNvSpPr>
          <p:nvPr>
            <p:ph type="body" sz="quarter" idx="16"/>
          </p:nvPr>
        </p:nvSpPr>
        <p:spPr>
          <a:xfrm>
            <a:off x="2914650" y="514350"/>
            <a:ext cx="10595237" cy="803654"/>
          </a:xfrm>
        </p:spPr>
        <p:txBody>
          <a:bodyPr/>
          <a:lstStyle/>
          <a:p>
            <a:r>
              <a:rPr lang="en-IE" sz="4000" dirty="0">
                <a:solidFill>
                  <a:srgbClr val="00B050"/>
                </a:solidFill>
              </a:rPr>
              <a:t>Green Grants and Funding (Italy)</a:t>
            </a:r>
          </a:p>
        </p:txBody>
      </p:sp>
      <p:pic>
        <p:nvPicPr>
          <p:cNvPr id="4" name="Picture 3">
            <a:extLst>
              <a:ext uri="{FF2B5EF4-FFF2-40B4-BE49-F238E27FC236}">
                <a16:creationId xmlns:a16="http://schemas.microsoft.com/office/drawing/2014/main" id="{87D13115-712B-312A-54C2-8F4C41520CEC}"/>
              </a:ext>
            </a:extLst>
          </p:cNvPr>
          <p:cNvPicPr>
            <a:picLocks noChangeAspect="1"/>
          </p:cNvPicPr>
          <p:nvPr/>
        </p:nvPicPr>
        <p:blipFill>
          <a:blip r:embed="rId3"/>
          <a:stretch>
            <a:fillRect/>
          </a:stretch>
        </p:blipFill>
        <p:spPr>
          <a:xfrm>
            <a:off x="433032" y="2302059"/>
            <a:ext cx="2386368" cy="2903786"/>
          </a:xfrm>
          <a:prstGeom prst="rect">
            <a:avLst/>
          </a:prstGeom>
        </p:spPr>
      </p:pic>
      <p:pic>
        <p:nvPicPr>
          <p:cNvPr id="8" name="Picture 7" descr="A flag of italy with red white and green stripes&#10;&#10;AI-generated content may be incorrect.">
            <a:extLst>
              <a:ext uri="{FF2B5EF4-FFF2-40B4-BE49-F238E27FC236}">
                <a16:creationId xmlns:a16="http://schemas.microsoft.com/office/drawing/2014/main" id="{88E7F23A-2B76-5811-BEEA-BB4F461B7F83}"/>
              </a:ext>
            </a:extLst>
          </p:cNvPr>
          <p:cNvPicPr>
            <a:picLocks noChangeAspect="1"/>
          </p:cNvPicPr>
          <p:nvPr/>
        </p:nvPicPr>
        <p:blipFill>
          <a:blip r:embed="rId4"/>
          <a:stretch>
            <a:fillRect/>
          </a:stretch>
        </p:blipFill>
        <p:spPr>
          <a:xfrm>
            <a:off x="546427" y="514350"/>
            <a:ext cx="2159578" cy="1440000"/>
          </a:xfrm>
          <a:prstGeom prst="rect">
            <a:avLst/>
          </a:prstGeom>
        </p:spPr>
      </p:pic>
      <p:grpSp>
        <p:nvGrpSpPr>
          <p:cNvPr id="3" name="Group 2">
            <a:extLst>
              <a:ext uri="{FF2B5EF4-FFF2-40B4-BE49-F238E27FC236}">
                <a16:creationId xmlns:a16="http://schemas.microsoft.com/office/drawing/2014/main" id="{58AEA1D7-CB4E-0D20-8597-44FE393B41B0}"/>
              </a:ext>
            </a:extLst>
          </p:cNvPr>
          <p:cNvGrpSpPr/>
          <p:nvPr/>
        </p:nvGrpSpPr>
        <p:grpSpPr>
          <a:xfrm>
            <a:off x="2668045" y="1060972"/>
            <a:ext cx="720000" cy="861774"/>
            <a:chOff x="1016000" y="1024973"/>
            <a:chExt cx="1016000" cy="1216059"/>
          </a:xfrm>
        </p:grpSpPr>
        <p:sp>
          <p:nvSpPr>
            <p:cNvPr id="7" name="Oval 6">
              <a:extLst>
                <a:ext uri="{FF2B5EF4-FFF2-40B4-BE49-F238E27FC236}">
                  <a16:creationId xmlns:a16="http://schemas.microsoft.com/office/drawing/2014/main" id="{82A41D41-FE91-EE3A-00DE-B2F5639C6693}"/>
                </a:ext>
              </a:extLst>
            </p:cNvPr>
            <p:cNvSpPr/>
            <p:nvPr/>
          </p:nvSpPr>
          <p:spPr>
            <a:xfrm>
              <a:off x="1016000" y="1137920"/>
              <a:ext cx="1016000" cy="1016000"/>
            </a:xfrm>
            <a:prstGeom prst="ellipse">
              <a:avLst/>
            </a:prstGeom>
            <a:solidFill>
              <a:srgbClr val="E9675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9" name="TextBox 8">
              <a:extLst>
                <a:ext uri="{FF2B5EF4-FFF2-40B4-BE49-F238E27FC236}">
                  <a16:creationId xmlns:a16="http://schemas.microsoft.com/office/drawing/2014/main" id="{F10B5A23-3A0E-6A1D-1352-48DA9078B640}"/>
                </a:ext>
              </a:extLst>
            </p:cNvPr>
            <p:cNvSpPr txBox="1"/>
            <p:nvPr/>
          </p:nvSpPr>
          <p:spPr>
            <a:xfrm>
              <a:off x="1028700" y="1024973"/>
              <a:ext cx="971551" cy="1216059"/>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2700" algn="ctr"/>
              <a:r>
                <a:rPr lang="en-US" sz="5000" b="1" dirty="0">
                  <a:solidFill>
                    <a:schemeClr val="bg1"/>
                  </a:solidFill>
                </a:rPr>
                <a:t>1</a:t>
              </a:r>
            </a:p>
          </p:txBody>
        </p:sp>
      </p:grpSp>
    </p:spTree>
    <p:extLst>
      <p:ext uri="{BB962C8B-B14F-4D97-AF65-F5344CB8AC3E}">
        <p14:creationId xmlns:p14="http://schemas.microsoft.com/office/powerpoint/2010/main" val="156563481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CE1B41-EEDF-7E9C-DC16-5BF9DF9DA31C}"/>
            </a:ext>
          </a:extLst>
        </p:cNvPr>
        <p:cNvGrpSpPr/>
        <p:nvPr/>
      </p:nvGrpSpPr>
      <p:grpSpPr>
        <a:xfrm>
          <a:off x="0" y="0"/>
          <a:ext cx="0" cy="0"/>
          <a:chOff x="0" y="0"/>
          <a:chExt cx="0" cy="0"/>
        </a:xfrm>
      </p:grpSpPr>
      <p:sp>
        <p:nvSpPr>
          <p:cNvPr id="6" name="Text Placeholder 5">
            <a:extLst>
              <a:ext uri="{FF2B5EF4-FFF2-40B4-BE49-F238E27FC236}">
                <a16:creationId xmlns:a16="http://schemas.microsoft.com/office/drawing/2014/main" id="{45FE6795-B762-A2BB-B84F-108E8FB80C86}"/>
              </a:ext>
            </a:extLst>
          </p:cNvPr>
          <p:cNvSpPr>
            <a:spLocks noGrp="1"/>
          </p:cNvSpPr>
          <p:nvPr>
            <p:ph type="body" sz="quarter" idx="18"/>
          </p:nvPr>
        </p:nvSpPr>
        <p:spPr>
          <a:xfrm>
            <a:off x="3447145" y="1234350"/>
            <a:ext cx="7706630" cy="3849918"/>
          </a:xfrm>
        </p:spPr>
        <p:txBody>
          <a:bodyPr/>
          <a:lstStyle/>
          <a:p>
            <a:r>
              <a:rPr lang="en-IE" sz="2800" b="1" dirty="0">
                <a:solidFill>
                  <a:srgbClr val="459597"/>
                </a:solidFill>
                <a:hlinkClick r:id="rId2">
                  <a:extLst>
                    <a:ext uri="{A12FA001-AC4F-418D-AE19-62706E023703}">
                      <ahyp:hlinkClr xmlns:ahyp="http://schemas.microsoft.com/office/drawing/2018/hyperlinkcolor" val="tx"/>
                    </a:ext>
                  </a:extLst>
                </a:hlinkClick>
              </a:rPr>
              <a:t>EU Rural Development Programme (RDP / EAFRD)</a:t>
            </a:r>
            <a:r>
              <a:rPr lang="en-IE" sz="2800" b="1" dirty="0">
                <a:solidFill>
                  <a:srgbClr val="459597"/>
                </a:solidFill>
              </a:rPr>
              <a:t>. </a:t>
            </a:r>
          </a:p>
          <a:p>
            <a:r>
              <a:rPr lang="en-IE" sz="2400" b="1" dirty="0">
                <a:solidFill>
                  <a:srgbClr val="E96751"/>
                </a:solidFill>
              </a:rPr>
              <a:t>Example</a:t>
            </a:r>
            <a:r>
              <a:rPr lang="en-IE" sz="2400" dirty="0">
                <a:solidFill>
                  <a:srgbClr val="E96751"/>
                </a:solidFill>
              </a:rPr>
              <a:t>: </a:t>
            </a:r>
            <a:r>
              <a:rPr lang="en-IE" sz="2400" dirty="0"/>
              <a:t>A vineyard estate receives €60,000 in </a:t>
            </a:r>
            <a:r>
              <a:rPr lang="en-IE" sz="2400" b="1" dirty="0"/>
              <a:t>EAFRD funding</a:t>
            </a:r>
            <a:r>
              <a:rPr lang="en-IE" sz="2400" dirty="0"/>
              <a:t> to install solar panels and repurpose an unused barn into eco-guest suites with green certification. </a:t>
            </a:r>
            <a:r>
              <a:rPr lang="en-IE" sz="2400" dirty="0">
                <a:solidFill>
                  <a:srgbClr val="E96751"/>
                </a:solidFill>
                <a:hlinkClick r:id="rId3">
                  <a:extLst>
                    <a:ext uri="{A12FA001-AC4F-418D-AE19-62706E023703}">
                      <ahyp:hlinkClr xmlns:ahyp="http://schemas.microsoft.com/office/drawing/2018/hyperlinkcolor" val="tx"/>
                    </a:ext>
                  </a:extLst>
                </a:hlinkClick>
              </a:rPr>
              <a:t>Italy’s RDP 2023–2027 Overview</a:t>
            </a:r>
            <a:r>
              <a:rPr lang="en-IE" sz="2400" dirty="0">
                <a:solidFill>
                  <a:srgbClr val="E96751"/>
                </a:solidFill>
              </a:rPr>
              <a:t> </a:t>
            </a:r>
            <a:r>
              <a:rPr lang="en-IE" sz="2400" dirty="0">
                <a:solidFill>
                  <a:srgbClr val="E96751"/>
                </a:solidFill>
                <a:hlinkClick r:id="rId4">
                  <a:extLst>
                    <a:ext uri="{A12FA001-AC4F-418D-AE19-62706E023703}">
                      <ahyp:hlinkClr xmlns:ahyp="http://schemas.microsoft.com/office/drawing/2018/hyperlinkcolor" val="tx"/>
                    </a:ext>
                  </a:extLst>
                </a:hlinkClick>
              </a:rPr>
              <a:t>EAFRD Programme (EU)</a:t>
            </a:r>
            <a:endParaRPr lang="en-IE" sz="2400" dirty="0">
              <a:solidFill>
                <a:srgbClr val="E96751"/>
              </a:solidFill>
            </a:endParaRPr>
          </a:p>
          <a:p>
            <a:pPr>
              <a:lnSpc>
                <a:spcPct val="100000"/>
              </a:lnSpc>
              <a:spcBef>
                <a:spcPts val="0"/>
              </a:spcBef>
              <a:spcAft>
                <a:spcPts val="600"/>
              </a:spcAft>
            </a:pPr>
            <a:endParaRPr lang="en-IE" dirty="0"/>
          </a:p>
        </p:txBody>
      </p:sp>
      <p:sp>
        <p:nvSpPr>
          <p:cNvPr id="5" name="Text Placeholder 4">
            <a:extLst>
              <a:ext uri="{FF2B5EF4-FFF2-40B4-BE49-F238E27FC236}">
                <a16:creationId xmlns:a16="http://schemas.microsoft.com/office/drawing/2014/main" id="{8DD9A71A-E793-C7E3-EB44-5E8DA9AD79DD}"/>
              </a:ext>
            </a:extLst>
          </p:cNvPr>
          <p:cNvSpPr>
            <a:spLocks noGrp="1"/>
          </p:cNvSpPr>
          <p:nvPr>
            <p:ph type="body" sz="quarter" idx="16"/>
          </p:nvPr>
        </p:nvSpPr>
        <p:spPr>
          <a:xfrm>
            <a:off x="3533775" y="514350"/>
            <a:ext cx="10595237" cy="803654"/>
          </a:xfrm>
        </p:spPr>
        <p:txBody>
          <a:bodyPr/>
          <a:lstStyle/>
          <a:p>
            <a:r>
              <a:rPr lang="en-IE" sz="4000" dirty="0">
                <a:solidFill>
                  <a:srgbClr val="00B050"/>
                </a:solidFill>
              </a:rPr>
              <a:t>Green Grants and Funding (Italy)</a:t>
            </a:r>
          </a:p>
        </p:txBody>
      </p:sp>
      <p:pic>
        <p:nvPicPr>
          <p:cNvPr id="4" name="Picture 3">
            <a:extLst>
              <a:ext uri="{FF2B5EF4-FFF2-40B4-BE49-F238E27FC236}">
                <a16:creationId xmlns:a16="http://schemas.microsoft.com/office/drawing/2014/main" id="{DD142DB3-074D-AC98-EE26-3294792BAE3F}"/>
              </a:ext>
            </a:extLst>
          </p:cNvPr>
          <p:cNvPicPr>
            <a:picLocks noChangeAspect="1"/>
          </p:cNvPicPr>
          <p:nvPr/>
        </p:nvPicPr>
        <p:blipFill>
          <a:blip r:embed="rId5"/>
          <a:stretch>
            <a:fillRect/>
          </a:stretch>
        </p:blipFill>
        <p:spPr>
          <a:xfrm>
            <a:off x="433032" y="2302059"/>
            <a:ext cx="2386368" cy="2903786"/>
          </a:xfrm>
          <a:prstGeom prst="rect">
            <a:avLst/>
          </a:prstGeom>
        </p:spPr>
      </p:pic>
      <p:pic>
        <p:nvPicPr>
          <p:cNvPr id="8" name="Picture 7" descr="A flag of italy with red white and green stripes&#10;&#10;AI-generated content may be incorrect.">
            <a:extLst>
              <a:ext uri="{FF2B5EF4-FFF2-40B4-BE49-F238E27FC236}">
                <a16:creationId xmlns:a16="http://schemas.microsoft.com/office/drawing/2014/main" id="{0CFD2E05-9AAF-4FA5-D66F-F63ACC3F6723}"/>
              </a:ext>
            </a:extLst>
          </p:cNvPr>
          <p:cNvPicPr>
            <a:picLocks noChangeAspect="1"/>
          </p:cNvPicPr>
          <p:nvPr/>
        </p:nvPicPr>
        <p:blipFill>
          <a:blip r:embed="rId6"/>
          <a:stretch>
            <a:fillRect/>
          </a:stretch>
        </p:blipFill>
        <p:spPr>
          <a:xfrm>
            <a:off x="546427" y="514350"/>
            <a:ext cx="2159578" cy="1440000"/>
          </a:xfrm>
          <a:prstGeom prst="rect">
            <a:avLst/>
          </a:prstGeom>
        </p:spPr>
      </p:pic>
      <p:sp>
        <p:nvSpPr>
          <p:cNvPr id="2" name="Text Placeholder 5">
            <a:extLst>
              <a:ext uri="{FF2B5EF4-FFF2-40B4-BE49-F238E27FC236}">
                <a16:creationId xmlns:a16="http://schemas.microsoft.com/office/drawing/2014/main" id="{A5715B4B-A3FF-882A-DD0D-47F7285B5B76}"/>
              </a:ext>
            </a:extLst>
          </p:cNvPr>
          <p:cNvSpPr txBox="1">
            <a:spLocks/>
          </p:cNvSpPr>
          <p:nvPr/>
        </p:nvSpPr>
        <p:spPr>
          <a:xfrm>
            <a:off x="3560540" y="3499516"/>
            <a:ext cx="7554230" cy="3849918"/>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lang="en-US" sz="2200" b="0" i="0" kern="1200" spc="0" dirty="0">
                <a:solidFill>
                  <a:srgbClr val="4949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spcAft>
                <a:spcPts val="600"/>
              </a:spcAft>
            </a:pPr>
            <a:r>
              <a:rPr lang="en-US" sz="2800" b="1" dirty="0">
                <a:solidFill>
                  <a:srgbClr val="459597"/>
                </a:solidFill>
              </a:rPr>
              <a:t>Eco-Certification Vouchers </a:t>
            </a:r>
          </a:p>
          <a:p>
            <a:pPr>
              <a:lnSpc>
                <a:spcPct val="100000"/>
              </a:lnSpc>
              <a:spcBef>
                <a:spcPts val="0"/>
              </a:spcBef>
              <a:spcAft>
                <a:spcPts val="600"/>
              </a:spcAft>
            </a:pPr>
            <a:r>
              <a:rPr lang="en-US" sz="2400" b="1" dirty="0" err="1"/>
              <a:t>Decreto</a:t>
            </a:r>
            <a:r>
              <a:rPr lang="en-US" sz="2400" b="1" dirty="0"/>
              <a:t> MIPAAF (Public Notice No. 2/2023). </a:t>
            </a:r>
          </a:p>
          <a:p>
            <a:pPr>
              <a:lnSpc>
                <a:spcPct val="100000"/>
              </a:lnSpc>
              <a:spcBef>
                <a:spcPts val="0"/>
              </a:spcBef>
              <a:spcAft>
                <a:spcPts val="600"/>
              </a:spcAft>
            </a:pPr>
            <a:r>
              <a:rPr lang="en-US" sz="2400" dirty="0"/>
              <a:t>A </a:t>
            </a:r>
            <a:r>
              <a:rPr lang="en-US" sz="2400" b="1" dirty="0"/>
              <a:t>voucher scheme</a:t>
            </a:r>
            <a:r>
              <a:rPr lang="en-US" sz="2400" dirty="0"/>
              <a:t> launched by Italy’s Ministry of Agriculture (MIPAAF) offering </a:t>
            </a:r>
            <a:r>
              <a:rPr lang="en-US" sz="2400" b="1" dirty="0"/>
              <a:t>up to €2,000 per business</a:t>
            </a:r>
            <a:r>
              <a:rPr lang="en-US" sz="2400" dirty="0"/>
              <a:t> to cover the costs of obtaining or renewing </a:t>
            </a:r>
            <a:r>
              <a:rPr lang="en-US" sz="2400" b="1" dirty="0"/>
              <a:t>sustainability certifications…</a:t>
            </a:r>
            <a:endParaRPr lang="en-US" dirty="0"/>
          </a:p>
        </p:txBody>
      </p:sp>
      <p:grpSp>
        <p:nvGrpSpPr>
          <p:cNvPr id="10" name="Group 9">
            <a:extLst>
              <a:ext uri="{FF2B5EF4-FFF2-40B4-BE49-F238E27FC236}">
                <a16:creationId xmlns:a16="http://schemas.microsoft.com/office/drawing/2014/main" id="{D9FD943B-A225-110F-B3F2-5045038BC2F9}"/>
              </a:ext>
            </a:extLst>
          </p:cNvPr>
          <p:cNvGrpSpPr/>
          <p:nvPr/>
        </p:nvGrpSpPr>
        <p:grpSpPr>
          <a:xfrm>
            <a:off x="2597585" y="3419475"/>
            <a:ext cx="720000" cy="861774"/>
            <a:chOff x="1016000" y="1024973"/>
            <a:chExt cx="1016000" cy="1216059"/>
          </a:xfrm>
        </p:grpSpPr>
        <p:sp>
          <p:nvSpPr>
            <p:cNvPr id="11" name="Oval 10">
              <a:extLst>
                <a:ext uri="{FF2B5EF4-FFF2-40B4-BE49-F238E27FC236}">
                  <a16:creationId xmlns:a16="http://schemas.microsoft.com/office/drawing/2014/main" id="{5916B14C-E5DB-8FF1-284E-C0E0E7279E6C}"/>
                </a:ext>
              </a:extLst>
            </p:cNvPr>
            <p:cNvSpPr/>
            <p:nvPr/>
          </p:nvSpPr>
          <p:spPr>
            <a:xfrm>
              <a:off x="1016000" y="1137920"/>
              <a:ext cx="1016000" cy="1016000"/>
            </a:xfrm>
            <a:prstGeom prst="ellipse">
              <a:avLst/>
            </a:prstGeom>
            <a:solidFill>
              <a:srgbClr val="E9675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2" name="TextBox 11">
              <a:extLst>
                <a:ext uri="{FF2B5EF4-FFF2-40B4-BE49-F238E27FC236}">
                  <a16:creationId xmlns:a16="http://schemas.microsoft.com/office/drawing/2014/main" id="{21A6FF26-8A42-E363-E6BF-D27F6EB26F3B}"/>
                </a:ext>
              </a:extLst>
            </p:cNvPr>
            <p:cNvSpPr txBox="1"/>
            <p:nvPr/>
          </p:nvSpPr>
          <p:spPr>
            <a:xfrm>
              <a:off x="1028701" y="1024973"/>
              <a:ext cx="971550" cy="1216059"/>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2700" algn="ctr"/>
              <a:r>
                <a:rPr lang="en-US" sz="5000" b="1" dirty="0">
                  <a:solidFill>
                    <a:schemeClr val="bg1"/>
                  </a:solidFill>
                </a:rPr>
                <a:t>2</a:t>
              </a:r>
            </a:p>
          </p:txBody>
        </p:sp>
      </p:grpSp>
    </p:spTree>
    <p:extLst>
      <p:ext uri="{BB962C8B-B14F-4D97-AF65-F5344CB8AC3E}">
        <p14:creationId xmlns:p14="http://schemas.microsoft.com/office/powerpoint/2010/main" val="9074015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81F9EE-4D7D-758B-AAEF-2F7AAE9BB1D3}"/>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9D9FAD09-760B-3A7A-82BB-7327142C58DF}"/>
              </a:ext>
            </a:extLst>
          </p:cNvPr>
          <p:cNvPicPr>
            <a:picLocks noChangeAspect="1"/>
          </p:cNvPicPr>
          <p:nvPr/>
        </p:nvPicPr>
        <p:blipFill>
          <a:blip r:embed="rId2"/>
          <a:stretch>
            <a:fillRect/>
          </a:stretch>
        </p:blipFill>
        <p:spPr>
          <a:xfrm>
            <a:off x="433032" y="2302059"/>
            <a:ext cx="2386368" cy="2903786"/>
          </a:xfrm>
          <a:prstGeom prst="rect">
            <a:avLst/>
          </a:prstGeom>
        </p:spPr>
      </p:pic>
      <p:pic>
        <p:nvPicPr>
          <p:cNvPr id="8" name="Picture 7" descr="A flag of italy with red white and green stripes&#10;&#10;AI-generated content may be incorrect.">
            <a:extLst>
              <a:ext uri="{FF2B5EF4-FFF2-40B4-BE49-F238E27FC236}">
                <a16:creationId xmlns:a16="http://schemas.microsoft.com/office/drawing/2014/main" id="{3037BB1A-C7D6-F970-C9E5-6787D8ABCA15}"/>
              </a:ext>
            </a:extLst>
          </p:cNvPr>
          <p:cNvPicPr>
            <a:picLocks noChangeAspect="1"/>
          </p:cNvPicPr>
          <p:nvPr/>
        </p:nvPicPr>
        <p:blipFill>
          <a:blip r:embed="rId3"/>
          <a:stretch>
            <a:fillRect/>
          </a:stretch>
        </p:blipFill>
        <p:spPr>
          <a:xfrm>
            <a:off x="546427" y="514350"/>
            <a:ext cx="2159578" cy="1440000"/>
          </a:xfrm>
          <a:prstGeom prst="rect">
            <a:avLst/>
          </a:prstGeom>
        </p:spPr>
      </p:pic>
      <p:sp>
        <p:nvSpPr>
          <p:cNvPr id="2" name="Text Placeholder 5">
            <a:extLst>
              <a:ext uri="{FF2B5EF4-FFF2-40B4-BE49-F238E27FC236}">
                <a16:creationId xmlns:a16="http://schemas.microsoft.com/office/drawing/2014/main" id="{DE7F6B64-644B-80D0-5A73-68EFA4D6D5B4}"/>
              </a:ext>
            </a:extLst>
          </p:cNvPr>
          <p:cNvSpPr txBox="1">
            <a:spLocks/>
          </p:cNvSpPr>
          <p:nvPr/>
        </p:nvSpPr>
        <p:spPr>
          <a:xfrm>
            <a:off x="4047220" y="542866"/>
            <a:ext cx="7448550" cy="3849918"/>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lang="en-US" sz="2200" b="0" i="0" kern="1200" spc="0" dirty="0">
                <a:solidFill>
                  <a:srgbClr val="4949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spcAft>
                <a:spcPts val="600"/>
              </a:spcAft>
            </a:pPr>
            <a:r>
              <a:rPr lang="en-US" sz="2400" dirty="0"/>
              <a:t>specifically for certification costs for</a:t>
            </a:r>
            <a:r>
              <a:rPr lang="en-US" sz="2400" b="1" dirty="0"/>
              <a:t> </a:t>
            </a:r>
            <a:r>
              <a:rPr lang="en-US" sz="2400" dirty="0">
                <a:solidFill>
                  <a:srgbClr val="E96751"/>
                </a:solidFill>
                <a:hlinkClick r:id="rId4">
                  <a:extLst>
                    <a:ext uri="{A12FA001-AC4F-418D-AE19-62706E023703}">
                      <ahyp:hlinkClr xmlns:ahyp="http://schemas.microsoft.com/office/drawing/2018/hyperlinkcolor" val="tx"/>
                    </a:ext>
                  </a:extLst>
                </a:hlinkClick>
              </a:rPr>
              <a:t>EMAS, EU Ecolabel, ISO 14001 / ISO 21401 </a:t>
            </a:r>
            <a:r>
              <a:rPr lang="en-US" sz="2400" b="1" dirty="0"/>
              <a:t>and environmental audits and consultancy.</a:t>
            </a:r>
          </a:p>
          <a:p>
            <a:r>
              <a:rPr lang="en-US" sz="2400" dirty="0"/>
              <a:t>For </a:t>
            </a:r>
            <a:r>
              <a:rPr lang="en-US" sz="2400" dirty="0">
                <a:solidFill>
                  <a:srgbClr val="E96751"/>
                </a:solidFill>
                <a:hlinkClick r:id="rId5">
                  <a:extLst>
                    <a:ext uri="{A12FA001-AC4F-418D-AE19-62706E023703}">
                      <ahyp:hlinkClr xmlns:ahyp="http://schemas.microsoft.com/office/drawing/2018/hyperlinkcolor" val="tx"/>
                    </a:ext>
                  </a:extLst>
                </a:hlinkClick>
              </a:rPr>
              <a:t>rural and urban </a:t>
            </a:r>
            <a:r>
              <a:rPr lang="en-US" sz="2400" b="1" dirty="0"/>
              <a:t>tourism</a:t>
            </a:r>
            <a:r>
              <a:rPr lang="en-US" sz="2400" dirty="0">
                <a:solidFill>
                  <a:srgbClr val="E96751"/>
                </a:solidFill>
              </a:rPr>
              <a:t> </a:t>
            </a:r>
            <a:r>
              <a:rPr lang="en-US" sz="2400" b="1" dirty="0"/>
              <a:t>accommodations</a:t>
            </a:r>
            <a:r>
              <a:rPr lang="en-US" sz="2400" dirty="0"/>
              <a:t>, including B&amp;Bs, </a:t>
            </a:r>
            <a:r>
              <a:rPr lang="en-US" sz="2400" dirty="0" err="1"/>
              <a:t>agriturismi</a:t>
            </a:r>
            <a:r>
              <a:rPr lang="en-US" sz="2400" dirty="0"/>
              <a:t>, hotels, and campsites, this is particularly beneficial for small eco-lodges or family-run guesthouses that are obtaining or renewing </a:t>
            </a:r>
            <a:r>
              <a:rPr lang="en-US" sz="2400" b="1" dirty="0"/>
              <a:t>sustainability certifications</a:t>
            </a:r>
            <a:r>
              <a:rPr lang="en-US" sz="2400" dirty="0"/>
              <a:t>.</a:t>
            </a:r>
          </a:p>
          <a:p>
            <a:r>
              <a:rPr lang="en-US" sz="2400" b="1" dirty="0">
                <a:solidFill>
                  <a:srgbClr val="E96751"/>
                </a:solidFill>
              </a:rPr>
              <a:t>Example</a:t>
            </a:r>
            <a:r>
              <a:rPr lang="en-US" sz="2400" dirty="0">
                <a:solidFill>
                  <a:srgbClr val="E96751"/>
                </a:solidFill>
              </a:rPr>
              <a:t>: </a:t>
            </a:r>
            <a:r>
              <a:rPr lang="en-US" sz="2400" dirty="0"/>
              <a:t>A small farm stay (</a:t>
            </a:r>
            <a:r>
              <a:rPr lang="en-US" sz="2400" dirty="0" err="1"/>
              <a:t>agriturismo</a:t>
            </a:r>
            <a:r>
              <a:rPr lang="en-US" sz="2400" dirty="0"/>
              <a:t>) uses the </a:t>
            </a:r>
            <a:r>
              <a:rPr lang="en-US" sz="2400" dirty="0">
                <a:solidFill>
                  <a:srgbClr val="E96751"/>
                </a:solidFill>
                <a:hlinkClick r:id="rId6">
                  <a:extLst>
                    <a:ext uri="{A12FA001-AC4F-418D-AE19-62706E023703}">
                      <ahyp:hlinkClr xmlns:ahyp="http://schemas.microsoft.com/office/drawing/2018/hyperlinkcolor" val="tx"/>
                    </a:ext>
                  </a:extLst>
                </a:hlinkClick>
              </a:rPr>
              <a:t>€2,000 </a:t>
            </a:r>
            <a:r>
              <a:rPr lang="en-US" sz="2400" dirty="0"/>
              <a:t>voucher to hire a consultant to help them obtain the EU Ecolabel, thereby boosting their visibility on sustainable booking platforms.</a:t>
            </a:r>
          </a:p>
          <a:p>
            <a:pPr>
              <a:lnSpc>
                <a:spcPct val="100000"/>
              </a:lnSpc>
              <a:spcBef>
                <a:spcPts val="0"/>
              </a:spcBef>
              <a:spcAft>
                <a:spcPts val="600"/>
              </a:spcAft>
            </a:pPr>
            <a:r>
              <a:rPr lang="en-US" sz="2400" b="1" dirty="0">
                <a:solidFill>
                  <a:srgbClr val="E96751"/>
                </a:solidFill>
              </a:rPr>
              <a:t>Example</a:t>
            </a:r>
            <a:r>
              <a:rPr lang="en-US" sz="2400" dirty="0">
                <a:solidFill>
                  <a:srgbClr val="E96751"/>
                </a:solidFill>
              </a:rPr>
              <a:t>: </a:t>
            </a:r>
            <a:r>
              <a:rPr lang="en-US" sz="2400" dirty="0"/>
              <a:t>A rural B&amp;B applies for EMAS and gets partial reimbursement for consultancy and application fees.</a:t>
            </a:r>
          </a:p>
          <a:p>
            <a:pPr>
              <a:lnSpc>
                <a:spcPct val="100000"/>
              </a:lnSpc>
              <a:spcBef>
                <a:spcPts val="0"/>
              </a:spcBef>
              <a:spcAft>
                <a:spcPts val="600"/>
              </a:spcAft>
            </a:pPr>
            <a:r>
              <a:rPr lang="en-US" sz="2400" b="1" dirty="0"/>
              <a:t>More Info</a:t>
            </a:r>
            <a:r>
              <a:rPr lang="en-US" sz="2400" dirty="0"/>
              <a:t>: </a:t>
            </a:r>
            <a:r>
              <a:rPr lang="en-US" sz="2400" dirty="0">
                <a:solidFill>
                  <a:srgbClr val="EC7C69"/>
                </a:solidFill>
                <a:hlinkClick r:id="rId7">
                  <a:extLst>
                    <a:ext uri="{A12FA001-AC4F-418D-AE19-62706E023703}">
                      <ahyp:hlinkClr xmlns:ahyp="http://schemas.microsoft.com/office/drawing/2018/hyperlinkcolor" val="tx"/>
                    </a:ext>
                  </a:extLst>
                </a:hlinkClick>
              </a:rPr>
              <a:t>EMAS EU Guide</a:t>
            </a:r>
            <a:endParaRPr lang="en-US" sz="2400" dirty="0">
              <a:solidFill>
                <a:srgbClr val="EC7C69"/>
              </a:solidFill>
            </a:endParaRPr>
          </a:p>
          <a:p>
            <a:pPr>
              <a:lnSpc>
                <a:spcPct val="100000"/>
              </a:lnSpc>
              <a:spcBef>
                <a:spcPts val="0"/>
              </a:spcBef>
              <a:spcAft>
                <a:spcPts val="600"/>
              </a:spcAft>
            </a:pPr>
            <a:endParaRPr lang="en-US" dirty="0"/>
          </a:p>
        </p:txBody>
      </p:sp>
      <p:grpSp>
        <p:nvGrpSpPr>
          <p:cNvPr id="10" name="Group 9">
            <a:extLst>
              <a:ext uri="{FF2B5EF4-FFF2-40B4-BE49-F238E27FC236}">
                <a16:creationId xmlns:a16="http://schemas.microsoft.com/office/drawing/2014/main" id="{4B3DE8C9-6A50-7C91-A8EB-DEDCAE45BCF4}"/>
              </a:ext>
            </a:extLst>
          </p:cNvPr>
          <p:cNvGrpSpPr/>
          <p:nvPr/>
        </p:nvGrpSpPr>
        <p:grpSpPr>
          <a:xfrm>
            <a:off x="3213825" y="542866"/>
            <a:ext cx="720000" cy="861774"/>
            <a:chOff x="1016000" y="1024973"/>
            <a:chExt cx="1016000" cy="1216059"/>
          </a:xfrm>
        </p:grpSpPr>
        <p:sp>
          <p:nvSpPr>
            <p:cNvPr id="11" name="Oval 10">
              <a:extLst>
                <a:ext uri="{FF2B5EF4-FFF2-40B4-BE49-F238E27FC236}">
                  <a16:creationId xmlns:a16="http://schemas.microsoft.com/office/drawing/2014/main" id="{0E66748B-12A8-81BD-89E3-74A0A5113D4A}"/>
                </a:ext>
              </a:extLst>
            </p:cNvPr>
            <p:cNvSpPr/>
            <p:nvPr/>
          </p:nvSpPr>
          <p:spPr>
            <a:xfrm>
              <a:off x="1016000" y="1137920"/>
              <a:ext cx="1016000" cy="1016000"/>
            </a:xfrm>
            <a:prstGeom prst="ellipse">
              <a:avLst/>
            </a:prstGeom>
            <a:solidFill>
              <a:srgbClr val="E9675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2" name="TextBox 11">
              <a:extLst>
                <a:ext uri="{FF2B5EF4-FFF2-40B4-BE49-F238E27FC236}">
                  <a16:creationId xmlns:a16="http://schemas.microsoft.com/office/drawing/2014/main" id="{AED79BA0-917B-B625-BB8D-468F691214B4}"/>
                </a:ext>
              </a:extLst>
            </p:cNvPr>
            <p:cNvSpPr txBox="1"/>
            <p:nvPr/>
          </p:nvSpPr>
          <p:spPr>
            <a:xfrm>
              <a:off x="1028701" y="1024973"/>
              <a:ext cx="971550" cy="1216059"/>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2700" algn="ctr"/>
              <a:r>
                <a:rPr lang="en-US" sz="5000" b="1" dirty="0">
                  <a:solidFill>
                    <a:schemeClr val="bg1"/>
                  </a:solidFill>
                </a:rPr>
                <a:t>2</a:t>
              </a:r>
            </a:p>
          </p:txBody>
        </p:sp>
      </p:grpSp>
    </p:spTree>
    <p:extLst>
      <p:ext uri="{BB962C8B-B14F-4D97-AF65-F5344CB8AC3E}">
        <p14:creationId xmlns:p14="http://schemas.microsoft.com/office/powerpoint/2010/main" val="365070127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9C0E19-EC71-313C-A564-3A986787BBBA}"/>
            </a:ext>
          </a:extLst>
        </p:cNvPr>
        <p:cNvGrpSpPr/>
        <p:nvPr/>
      </p:nvGrpSpPr>
      <p:grpSpPr>
        <a:xfrm>
          <a:off x="0" y="0"/>
          <a:ext cx="0" cy="0"/>
          <a:chOff x="0" y="0"/>
          <a:chExt cx="0" cy="0"/>
        </a:xfrm>
      </p:grpSpPr>
      <p:sp>
        <p:nvSpPr>
          <p:cNvPr id="6" name="Text Placeholder 5">
            <a:extLst>
              <a:ext uri="{FF2B5EF4-FFF2-40B4-BE49-F238E27FC236}">
                <a16:creationId xmlns:a16="http://schemas.microsoft.com/office/drawing/2014/main" id="{C85CBB51-B365-6923-D2DE-706AB088C7B4}"/>
              </a:ext>
            </a:extLst>
          </p:cNvPr>
          <p:cNvSpPr>
            <a:spLocks noGrp="1"/>
          </p:cNvSpPr>
          <p:nvPr>
            <p:ph type="body" sz="quarter" idx="18"/>
          </p:nvPr>
        </p:nvSpPr>
        <p:spPr>
          <a:xfrm>
            <a:off x="2861806" y="532491"/>
            <a:ext cx="8897162" cy="3849918"/>
          </a:xfrm>
        </p:spPr>
        <p:txBody>
          <a:bodyPr/>
          <a:lstStyle/>
          <a:p>
            <a:pPr>
              <a:lnSpc>
                <a:spcPct val="100000"/>
              </a:lnSpc>
              <a:spcBef>
                <a:spcPts val="0"/>
              </a:spcBef>
              <a:spcAft>
                <a:spcPts val="600"/>
              </a:spcAft>
            </a:pPr>
            <a:r>
              <a:rPr lang="en-IE" sz="2800" b="1" dirty="0">
                <a:solidFill>
                  <a:srgbClr val="459597"/>
                </a:solidFill>
                <a:hlinkClick r:id="rId2">
                  <a:extLst>
                    <a:ext uri="{A12FA001-AC4F-418D-AE19-62706E023703}">
                      <ahyp:hlinkClr xmlns:ahyp="http://schemas.microsoft.com/office/drawing/2018/hyperlinkcolor" val="tx"/>
                    </a:ext>
                  </a:extLst>
                </a:hlinkClick>
              </a:rPr>
              <a:t>Ecobonus &amp; Bonus Hotel (Tax Credits). </a:t>
            </a:r>
            <a:endParaRPr lang="en-IE" sz="2800" b="1" dirty="0">
              <a:solidFill>
                <a:srgbClr val="459597"/>
              </a:solidFill>
            </a:endParaRPr>
          </a:p>
          <a:p>
            <a:pPr>
              <a:lnSpc>
                <a:spcPct val="100000"/>
              </a:lnSpc>
              <a:spcBef>
                <a:spcPts val="0"/>
              </a:spcBef>
              <a:spcAft>
                <a:spcPts val="600"/>
              </a:spcAft>
            </a:pPr>
            <a:r>
              <a:rPr lang="en-IE" dirty="0"/>
              <a:t>A </a:t>
            </a:r>
            <a:r>
              <a:rPr lang="en-IE" b="1" dirty="0"/>
              <a:t>65–75% tax credit</a:t>
            </a:r>
            <a:r>
              <a:rPr lang="en-IE" dirty="0"/>
              <a:t> on energy-saving building upgrades, available to hotels, B&amp;Bs, and hospitality SMEs. 65–75% for insulation, HVAC, solar €50k project → €37.5k credit.</a:t>
            </a:r>
          </a:p>
          <a:p>
            <a:pPr>
              <a:lnSpc>
                <a:spcPct val="100000"/>
              </a:lnSpc>
              <a:spcBef>
                <a:spcPts val="0"/>
              </a:spcBef>
              <a:spcAft>
                <a:spcPts val="600"/>
              </a:spcAft>
            </a:pPr>
            <a:r>
              <a:rPr lang="en-IE" dirty="0"/>
              <a:t>Eligible for t</a:t>
            </a:r>
            <a:r>
              <a:rPr lang="en-IE" b="1" dirty="0"/>
              <a:t>hermal insulation, efficient boilers/heating, solar thermal panels and building envelope upgrades. </a:t>
            </a:r>
            <a:r>
              <a:rPr lang="en-IE" b="1" dirty="0">
                <a:solidFill>
                  <a:srgbClr val="E96751"/>
                </a:solidFill>
              </a:rPr>
              <a:t>Example</a:t>
            </a:r>
            <a:r>
              <a:rPr lang="en-IE" dirty="0">
                <a:solidFill>
                  <a:srgbClr val="E96751"/>
                </a:solidFill>
              </a:rPr>
              <a:t>: </a:t>
            </a:r>
            <a:r>
              <a:rPr lang="en-IE" dirty="0"/>
              <a:t>A B&amp;B invests €50,000 in green retrofits (roof insulation, efficient HVAC). With Ecobonus, they recover </a:t>
            </a:r>
            <a:r>
              <a:rPr lang="en-IE" b="1" dirty="0"/>
              <a:t>up to €37,500</a:t>
            </a:r>
            <a:r>
              <a:rPr lang="en-IE" dirty="0"/>
              <a:t> via tax credits. </a:t>
            </a:r>
            <a:r>
              <a:rPr lang="en-IE" dirty="0">
                <a:solidFill>
                  <a:srgbClr val="E96751"/>
                </a:solidFill>
                <a:hlinkClick r:id="rId3">
                  <a:extLst>
                    <a:ext uri="{A12FA001-AC4F-418D-AE19-62706E023703}">
                      <ahyp:hlinkClr xmlns:ahyp="http://schemas.microsoft.com/office/drawing/2018/hyperlinkcolor" val="tx"/>
                    </a:ext>
                  </a:extLst>
                </a:hlinkClick>
              </a:rPr>
              <a:t>Agenzia </a:t>
            </a:r>
            <a:r>
              <a:rPr lang="en-IE" dirty="0" err="1">
                <a:solidFill>
                  <a:srgbClr val="E96751"/>
                </a:solidFill>
                <a:hlinkClick r:id="rId3">
                  <a:extLst>
                    <a:ext uri="{A12FA001-AC4F-418D-AE19-62706E023703}">
                      <ahyp:hlinkClr xmlns:ahyp="http://schemas.microsoft.com/office/drawing/2018/hyperlinkcolor" val="tx"/>
                    </a:ext>
                  </a:extLst>
                </a:hlinkClick>
              </a:rPr>
              <a:t>delle</a:t>
            </a:r>
            <a:r>
              <a:rPr lang="en-IE" dirty="0">
                <a:solidFill>
                  <a:srgbClr val="E96751"/>
                </a:solidFill>
                <a:hlinkClick r:id="rId3">
                  <a:extLst>
                    <a:ext uri="{A12FA001-AC4F-418D-AE19-62706E023703}">
                      <ahyp:hlinkClr xmlns:ahyp="http://schemas.microsoft.com/office/drawing/2018/hyperlinkcolor" val="tx"/>
                    </a:ext>
                  </a:extLst>
                </a:hlinkClick>
              </a:rPr>
              <a:t> </a:t>
            </a:r>
            <a:r>
              <a:rPr lang="en-IE" dirty="0" err="1">
                <a:solidFill>
                  <a:srgbClr val="E96751"/>
                </a:solidFill>
                <a:hlinkClick r:id="rId3">
                  <a:extLst>
                    <a:ext uri="{A12FA001-AC4F-418D-AE19-62706E023703}">
                      <ahyp:hlinkClr xmlns:ahyp="http://schemas.microsoft.com/office/drawing/2018/hyperlinkcolor" val="tx"/>
                    </a:ext>
                  </a:extLst>
                </a:hlinkClick>
              </a:rPr>
              <a:t>Entrate</a:t>
            </a:r>
            <a:r>
              <a:rPr lang="en-IE" dirty="0">
                <a:solidFill>
                  <a:srgbClr val="E96751"/>
                </a:solidFill>
                <a:hlinkClick r:id="rId3">
                  <a:extLst>
                    <a:ext uri="{A12FA001-AC4F-418D-AE19-62706E023703}">
                      <ahyp:hlinkClr xmlns:ahyp="http://schemas.microsoft.com/office/drawing/2018/hyperlinkcolor" val="tx"/>
                    </a:ext>
                  </a:extLst>
                </a:hlinkClick>
              </a:rPr>
              <a:t> – Ecobonus (IT)</a:t>
            </a:r>
            <a:endParaRPr lang="en-IE" dirty="0">
              <a:solidFill>
                <a:srgbClr val="E96751"/>
              </a:solidFill>
            </a:endParaRPr>
          </a:p>
          <a:p>
            <a:pPr>
              <a:lnSpc>
                <a:spcPct val="100000"/>
              </a:lnSpc>
              <a:spcBef>
                <a:spcPts val="0"/>
              </a:spcBef>
              <a:spcAft>
                <a:spcPts val="600"/>
              </a:spcAft>
            </a:pPr>
            <a:endParaRPr lang="en-IE" sz="1000" b="1" dirty="0">
              <a:solidFill>
                <a:srgbClr val="459597"/>
              </a:solidFill>
            </a:endParaRPr>
          </a:p>
          <a:p>
            <a:pPr>
              <a:lnSpc>
                <a:spcPct val="100000"/>
              </a:lnSpc>
              <a:spcBef>
                <a:spcPts val="0"/>
              </a:spcBef>
              <a:spcAft>
                <a:spcPts val="600"/>
              </a:spcAft>
            </a:pPr>
            <a:r>
              <a:rPr lang="en-IE" sz="2800" b="1" dirty="0">
                <a:solidFill>
                  <a:srgbClr val="459597"/>
                </a:solidFill>
                <a:hlinkClick r:id="rId4">
                  <a:extLst>
                    <a:ext uri="{A12FA001-AC4F-418D-AE19-62706E023703}">
                      <ahyp:hlinkClr xmlns:ahyp="http://schemas.microsoft.com/office/drawing/2018/hyperlinkcolor" val="tx"/>
                    </a:ext>
                  </a:extLst>
                </a:hlinkClick>
              </a:rPr>
              <a:t>Conto Termico (Thermal Account Grant). </a:t>
            </a:r>
            <a:r>
              <a:rPr lang="en-IE" dirty="0"/>
              <a:t>A national fund that </a:t>
            </a:r>
            <a:r>
              <a:rPr lang="en-IE" b="1" dirty="0"/>
              <a:t>directly reimburses 40–65%</a:t>
            </a:r>
            <a:r>
              <a:rPr lang="en-IE" dirty="0"/>
              <a:t> of costs for installing </a:t>
            </a:r>
            <a:r>
              <a:rPr lang="en-IE" b="1" dirty="0"/>
              <a:t>renewable heating and cooling systems</a:t>
            </a:r>
            <a:r>
              <a:rPr lang="en-IE" dirty="0"/>
              <a:t>. 40–65% for renewables (heat, solar) €8k solar system → €4.8k reimbursed. Eligible systems include heat pumps, solar thermal panels and biomass boilers. Cash reimbursement (not tax credit), usually within 2 months. </a:t>
            </a:r>
            <a:r>
              <a:rPr lang="en-IE" b="1" dirty="0">
                <a:solidFill>
                  <a:srgbClr val="E96751"/>
                </a:solidFill>
              </a:rPr>
              <a:t>Example</a:t>
            </a:r>
            <a:r>
              <a:rPr lang="en-IE" dirty="0">
                <a:solidFill>
                  <a:srgbClr val="E96751"/>
                </a:solidFill>
              </a:rPr>
              <a:t>: </a:t>
            </a:r>
            <a:r>
              <a:rPr lang="en-IE" dirty="0"/>
              <a:t>A rural B&amp;B installs solar thermal panels (€8,000) and receives </a:t>
            </a:r>
            <a:r>
              <a:rPr lang="en-IE" b="1" dirty="0"/>
              <a:t>€4,800 back</a:t>
            </a:r>
            <a:r>
              <a:rPr lang="en-IE" dirty="0"/>
              <a:t> from the GSE Conto Termico scheme.</a:t>
            </a:r>
          </a:p>
          <a:p>
            <a:pPr>
              <a:lnSpc>
                <a:spcPct val="100000"/>
              </a:lnSpc>
              <a:spcBef>
                <a:spcPts val="0"/>
              </a:spcBef>
              <a:spcAft>
                <a:spcPts val="600"/>
              </a:spcAft>
            </a:pPr>
            <a:endParaRPr lang="en-IE" dirty="0"/>
          </a:p>
          <a:p>
            <a:pPr>
              <a:lnSpc>
                <a:spcPct val="100000"/>
              </a:lnSpc>
              <a:spcBef>
                <a:spcPts val="0"/>
              </a:spcBef>
              <a:spcAft>
                <a:spcPts val="600"/>
              </a:spcAft>
            </a:pPr>
            <a:endParaRPr lang="en-IE" dirty="0"/>
          </a:p>
        </p:txBody>
      </p:sp>
      <p:pic>
        <p:nvPicPr>
          <p:cNvPr id="4" name="Picture 3">
            <a:extLst>
              <a:ext uri="{FF2B5EF4-FFF2-40B4-BE49-F238E27FC236}">
                <a16:creationId xmlns:a16="http://schemas.microsoft.com/office/drawing/2014/main" id="{7B06FD26-7203-0972-C014-7F980C55FD5B}"/>
              </a:ext>
            </a:extLst>
          </p:cNvPr>
          <p:cNvPicPr>
            <a:picLocks noChangeAspect="1"/>
          </p:cNvPicPr>
          <p:nvPr/>
        </p:nvPicPr>
        <p:blipFill>
          <a:blip r:embed="rId5"/>
          <a:stretch>
            <a:fillRect/>
          </a:stretch>
        </p:blipFill>
        <p:spPr>
          <a:xfrm>
            <a:off x="438684" y="1237567"/>
            <a:ext cx="2047316" cy="2491220"/>
          </a:xfrm>
          <a:prstGeom prst="rect">
            <a:avLst/>
          </a:prstGeom>
        </p:spPr>
      </p:pic>
      <p:grpSp>
        <p:nvGrpSpPr>
          <p:cNvPr id="9" name="Group 8">
            <a:extLst>
              <a:ext uri="{FF2B5EF4-FFF2-40B4-BE49-F238E27FC236}">
                <a16:creationId xmlns:a16="http://schemas.microsoft.com/office/drawing/2014/main" id="{BDB66FB7-F968-796D-AC1F-5B646EBD6A92}"/>
              </a:ext>
            </a:extLst>
          </p:cNvPr>
          <p:cNvGrpSpPr/>
          <p:nvPr/>
        </p:nvGrpSpPr>
        <p:grpSpPr>
          <a:xfrm>
            <a:off x="2113230" y="514350"/>
            <a:ext cx="745541" cy="861774"/>
            <a:chOff x="1016000" y="1024973"/>
            <a:chExt cx="1016000" cy="1216059"/>
          </a:xfrm>
        </p:grpSpPr>
        <p:sp>
          <p:nvSpPr>
            <p:cNvPr id="10" name="Oval 9">
              <a:extLst>
                <a:ext uri="{FF2B5EF4-FFF2-40B4-BE49-F238E27FC236}">
                  <a16:creationId xmlns:a16="http://schemas.microsoft.com/office/drawing/2014/main" id="{C63691C7-7140-FA3C-C7A9-5FF056FAD21C}"/>
                </a:ext>
              </a:extLst>
            </p:cNvPr>
            <p:cNvSpPr/>
            <p:nvPr/>
          </p:nvSpPr>
          <p:spPr>
            <a:xfrm>
              <a:off x="1016000" y="1137920"/>
              <a:ext cx="1016000" cy="1016000"/>
            </a:xfrm>
            <a:prstGeom prst="ellipse">
              <a:avLst/>
            </a:prstGeom>
            <a:solidFill>
              <a:srgbClr val="E9675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1" name="TextBox 10">
              <a:extLst>
                <a:ext uri="{FF2B5EF4-FFF2-40B4-BE49-F238E27FC236}">
                  <a16:creationId xmlns:a16="http://schemas.microsoft.com/office/drawing/2014/main" id="{932954A8-26F4-8207-01E5-9ABA42B3D2A8}"/>
                </a:ext>
              </a:extLst>
            </p:cNvPr>
            <p:cNvSpPr txBox="1"/>
            <p:nvPr/>
          </p:nvSpPr>
          <p:spPr>
            <a:xfrm>
              <a:off x="1028700" y="1024973"/>
              <a:ext cx="971551" cy="1216059"/>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2700" algn="ctr"/>
              <a:r>
                <a:rPr lang="en-US" sz="5000" b="1" dirty="0">
                  <a:solidFill>
                    <a:schemeClr val="bg1"/>
                  </a:solidFill>
                </a:rPr>
                <a:t>3</a:t>
              </a:r>
            </a:p>
          </p:txBody>
        </p:sp>
      </p:grpSp>
      <p:grpSp>
        <p:nvGrpSpPr>
          <p:cNvPr id="12" name="Group 11">
            <a:extLst>
              <a:ext uri="{FF2B5EF4-FFF2-40B4-BE49-F238E27FC236}">
                <a16:creationId xmlns:a16="http://schemas.microsoft.com/office/drawing/2014/main" id="{0977DCA7-1005-923E-CECE-594531CF5757}"/>
              </a:ext>
            </a:extLst>
          </p:cNvPr>
          <p:cNvGrpSpPr/>
          <p:nvPr/>
        </p:nvGrpSpPr>
        <p:grpSpPr>
          <a:xfrm>
            <a:off x="2113230" y="3648746"/>
            <a:ext cx="720000" cy="861774"/>
            <a:chOff x="1016000" y="1024973"/>
            <a:chExt cx="1016000" cy="1216059"/>
          </a:xfrm>
        </p:grpSpPr>
        <p:sp>
          <p:nvSpPr>
            <p:cNvPr id="13" name="Oval 12">
              <a:extLst>
                <a:ext uri="{FF2B5EF4-FFF2-40B4-BE49-F238E27FC236}">
                  <a16:creationId xmlns:a16="http://schemas.microsoft.com/office/drawing/2014/main" id="{1DE3812A-5A12-86DC-6936-E3491F84BE6B}"/>
                </a:ext>
              </a:extLst>
            </p:cNvPr>
            <p:cNvSpPr/>
            <p:nvPr/>
          </p:nvSpPr>
          <p:spPr>
            <a:xfrm>
              <a:off x="1016000" y="1137920"/>
              <a:ext cx="1016000" cy="1016000"/>
            </a:xfrm>
            <a:prstGeom prst="ellipse">
              <a:avLst/>
            </a:prstGeom>
            <a:solidFill>
              <a:srgbClr val="E9675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4" name="TextBox 13">
              <a:extLst>
                <a:ext uri="{FF2B5EF4-FFF2-40B4-BE49-F238E27FC236}">
                  <a16:creationId xmlns:a16="http://schemas.microsoft.com/office/drawing/2014/main" id="{74D1D66C-C2A9-E2B7-D406-7FABD78E9F94}"/>
                </a:ext>
              </a:extLst>
            </p:cNvPr>
            <p:cNvSpPr txBox="1"/>
            <p:nvPr/>
          </p:nvSpPr>
          <p:spPr>
            <a:xfrm>
              <a:off x="1028700" y="1024973"/>
              <a:ext cx="971551" cy="1216059"/>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2700" algn="ctr"/>
              <a:r>
                <a:rPr lang="en-US" sz="5000" b="1" dirty="0">
                  <a:solidFill>
                    <a:schemeClr val="bg1"/>
                  </a:solidFill>
                </a:rPr>
                <a:t>4</a:t>
              </a:r>
            </a:p>
          </p:txBody>
        </p:sp>
      </p:grpSp>
    </p:spTree>
    <p:extLst>
      <p:ext uri="{BB962C8B-B14F-4D97-AF65-F5344CB8AC3E}">
        <p14:creationId xmlns:p14="http://schemas.microsoft.com/office/powerpoint/2010/main" val="70513610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D302E0-5E04-DE84-F4E8-11D4AF2D56F9}"/>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BDD0191F-8744-A144-AD34-9EA3AF7AB073}"/>
              </a:ext>
            </a:extLst>
          </p:cNvPr>
          <p:cNvSpPr>
            <a:spLocks noGrp="1"/>
          </p:cNvSpPr>
          <p:nvPr>
            <p:ph type="body" sz="quarter" idx="18"/>
          </p:nvPr>
        </p:nvSpPr>
        <p:spPr>
          <a:xfrm>
            <a:off x="4029075" y="1021882"/>
            <a:ext cx="7580625" cy="2213420"/>
          </a:xfrm>
        </p:spPr>
        <p:txBody>
          <a:bodyPr/>
          <a:lstStyle/>
          <a:p>
            <a:r>
              <a:rPr lang="en-US" sz="2100" b="1" dirty="0"/>
              <a:t>Turismo regulations </a:t>
            </a:r>
            <a:r>
              <a:rPr lang="en-US" sz="2100" dirty="0"/>
              <a:t>in Italy can be complex (classification, health &amp; safety, etc.). An important step is to check the </a:t>
            </a:r>
            <a:r>
              <a:rPr lang="en-US" sz="2100" b="1" dirty="0"/>
              <a:t>regional tourism law</a:t>
            </a:r>
            <a:r>
              <a:rPr lang="en-US" sz="2100" dirty="0"/>
              <a:t> for your region, which will outline the requirements for “open air accommodations” or other categories that your project fits. The business registration is often under </a:t>
            </a:r>
            <a:r>
              <a:rPr lang="en-US" sz="2100" i="1" dirty="0"/>
              <a:t>ATECO code</a:t>
            </a:r>
            <a:r>
              <a:rPr lang="en-US" sz="2100" dirty="0"/>
              <a:t> 55 (accommodations) or 56 (if providing food). </a:t>
            </a:r>
            <a:r>
              <a:rPr lang="en-US" sz="2100" b="1" dirty="0"/>
              <a:t>The Chambers of Commerce </a:t>
            </a:r>
            <a:r>
              <a:rPr lang="en-US" sz="2100" dirty="0"/>
              <a:t>or local </a:t>
            </a:r>
            <a:r>
              <a:rPr lang="en-US" sz="2100" b="1" dirty="0"/>
              <a:t>CNA/</a:t>
            </a:r>
            <a:r>
              <a:rPr lang="en-US" sz="2100" b="1" dirty="0" err="1"/>
              <a:t>Confartigianato</a:t>
            </a:r>
            <a:r>
              <a:rPr lang="en-US" sz="2100" b="1" dirty="0"/>
              <a:t> </a:t>
            </a:r>
            <a:r>
              <a:rPr lang="en-US" sz="2100" dirty="0"/>
              <a:t>(artisans associations) sometimes publish guides for starting B&amp;Bs or campsites – those can serve as checklists.</a:t>
            </a:r>
          </a:p>
        </p:txBody>
      </p:sp>
      <p:cxnSp>
        <p:nvCxnSpPr>
          <p:cNvPr id="7" name="Straight Connector 6">
            <a:extLst>
              <a:ext uri="{FF2B5EF4-FFF2-40B4-BE49-F238E27FC236}">
                <a16:creationId xmlns:a16="http://schemas.microsoft.com/office/drawing/2014/main" id="{29435915-3399-FA50-2AEE-FBCC6A4341D3}"/>
              </a:ext>
            </a:extLst>
          </p:cNvPr>
          <p:cNvCxnSpPr/>
          <p:nvPr/>
        </p:nvCxnSpPr>
        <p:spPr>
          <a:xfrm>
            <a:off x="1290918" y="3754326"/>
            <a:ext cx="9475694" cy="0"/>
          </a:xfrm>
          <a:prstGeom prst="line">
            <a:avLst/>
          </a:prstGeom>
          <a:ln w="57150">
            <a:solidFill>
              <a:srgbClr val="ED028C"/>
            </a:solidFill>
          </a:ln>
        </p:spPr>
        <p:style>
          <a:lnRef idx="1">
            <a:schemeClr val="accent1"/>
          </a:lnRef>
          <a:fillRef idx="0">
            <a:schemeClr val="accent1"/>
          </a:fillRef>
          <a:effectRef idx="0">
            <a:schemeClr val="accent1"/>
          </a:effectRef>
          <a:fontRef idx="minor">
            <a:schemeClr val="tx1"/>
          </a:fontRef>
        </p:style>
      </p:cxnSp>
      <p:sp>
        <p:nvSpPr>
          <p:cNvPr id="14" name="Text Placeholder 1">
            <a:extLst>
              <a:ext uri="{FF2B5EF4-FFF2-40B4-BE49-F238E27FC236}">
                <a16:creationId xmlns:a16="http://schemas.microsoft.com/office/drawing/2014/main" id="{AD3CBF2F-46A6-C242-F8C8-3D1EC085BF50}"/>
              </a:ext>
            </a:extLst>
          </p:cNvPr>
          <p:cNvSpPr txBox="1">
            <a:spLocks/>
          </p:cNvSpPr>
          <p:nvPr/>
        </p:nvSpPr>
        <p:spPr>
          <a:xfrm>
            <a:off x="3761100" y="3845097"/>
            <a:ext cx="7848600" cy="221342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None/>
              <a:defRPr sz="2400" b="0" i="0" kern="1200" spc="0">
                <a:solidFill>
                  <a:srgbClr val="083F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Arial" panose="020B0604020202020204" pitchFamily="34" charset="0"/>
              <a:buChar char="•"/>
            </a:pPr>
            <a:r>
              <a:rPr lang="en-US" sz="2000" b="1" dirty="0">
                <a:solidFill>
                  <a:srgbClr val="494949"/>
                </a:solidFill>
              </a:rPr>
              <a:t>Tourism Enterprise Agencies:</a:t>
            </a:r>
            <a:r>
              <a:rPr lang="en-US" sz="2000" dirty="0">
                <a:solidFill>
                  <a:srgbClr val="494949"/>
                </a:solidFill>
              </a:rPr>
              <a:t> Italy’s national tourism board (ENIT) is more about promotion than enterprise funding. However, they have market research and can support you in marketing once you’re open (listing your business on official channels). </a:t>
            </a:r>
          </a:p>
          <a:p>
            <a:pPr marL="342900" indent="-342900">
              <a:buFont typeface="Arial" panose="020B0604020202020204" pitchFamily="34" charset="0"/>
              <a:buChar char="•"/>
            </a:pPr>
            <a:r>
              <a:rPr lang="en-US" sz="2000" b="1" dirty="0">
                <a:solidFill>
                  <a:srgbClr val="494949"/>
                </a:solidFill>
              </a:rPr>
              <a:t>DMCs (Destination Management Companies)</a:t>
            </a:r>
            <a:r>
              <a:rPr lang="en-US" sz="2000" dirty="0">
                <a:solidFill>
                  <a:srgbClr val="494949"/>
                </a:solidFill>
              </a:rPr>
              <a:t> or tourist districts that occasionally get public funding to sub-grant to local projects. Network within local tourism associations (e.g., </a:t>
            </a:r>
            <a:r>
              <a:rPr lang="en-US" sz="2000" dirty="0" err="1">
                <a:solidFill>
                  <a:srgbClr val="494949"/>
                </a:solidFill>
              </a:rPr>
              <a:t>Agriturist</a:t>
            </a:r>
            <a:r>
              <a:rPr lang="en-US" sz="2000" dirty="0">
                <a:solidFill>
                  <a:srgbClr val="494949"/>
                </a:solidFill>
              </a:rPr>
              <a:t> for agritourism, or Glamping Association if one exists).</a:t>
            </a:r>
          </a:p>
        </p:txBody>
      </p:sp>
      <p:sp>
        <p:nvSpPr>
          <p:cNvPr id="13" name="Freeform 28">
            <a:extLst>
              <a:ext uri="{FF2B5EF4-FFF2-40B4-BE49-F238E27FC236}">
                <a16:creationId xmlns:a16="http://schemas.microsoft.com/office/drawing/2014/main" id="{4CE9B894-11A1-CB45-4BF9-C87312D5714C}"/>
              </a:ext>
            </a:extLst>
          </p:cNvPr>
          <p:cNvSpPr/>
          <p:nvPr/>
        </p:nvSpPr>
        <p:spPr>
          <a:xfrm>
            <a:off x="-12813" y="146403"/>
            <a:ext cx="4963395" cy="875479"/>
          </a:xfrm>
          <a:custGeom>
            <a:avLst/>
            <a:gdLst>
              <a:gd name="connsiteX0" fmla="*/ 0 w 4963395"/>
              <a:gd name="connsiteY0" fmla="*/ 0 h 875479"/>
              <a:gd name="connsiteX1" fmla="*/ 4489787 w 4963395"/>
              <a:gd name="connsiteY1" fmla="*/ 0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3395" h="875479">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3FB5A1"/>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3" name="Text Placeholder 23">
            <a:extLst>
              <a:ext uri="{FF2B5EF4-FFF2-40B4-BE49-F238E27FC236}">
                <a16:creationId xmlns:a16="http://schemas.microsoft.com/office/drawing/2014/main" id="{A1E9C3FE-B400-2D74-1962-A867A88CA86F}"/>
              </a:ext>
            </a:extLst>
          </p:cNvPr>
          <p:cNvSpPr txBox="1">
            <a:spLocks/>
          </p:cNvSpPr>
          <p:nvPr/>
        </p:nvSpPr>
        <p:spPr>
          <a:xfrm>
            <a:off x="448950" y="260999"/>
            <a:ext cx="5041923" cy="720752"/>
          </a:xfrm>
          <a:prstGeom prst="rect">
            <a:avLst/>
          </a:prstGeom>
          <a:noFill/>
        </p:spPr>
        <p:txBody>
          <a:bodyPr anchor="ctr">
            <a:no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Resources &amp; Supports</a:t>
            </a:r>
          </a:p>
        </p:txBody>
      </p:sp>
      <p:sp>
        <p:nvSpPr>
          <p:cNvPr id="5" name="TextBox 4">
            <a:extLst>
              <a:ext uri="{FF2B5EF4-FFF2-40B4-BE49-F238E27FC236}">
                <a16:creationId xmlns:a16="http://schemas.microsoft.com/office/drawing/2014/main" id="{A4899773-5F8A-AFCB-4E32-BDE153FFC12B}"/>
              </a:ext>
            </a:extLst>
          </p:cNvPr>
          <p:cNvSpPr txBox="1"/>
          <p:nvPr/>
        </p:nvSpPr>
        <p:spPr>
          <a:xfrm>
            <a:off x="353700" y="1889265"/>
            <a:ext cx="3675375" cy="1077218"/>
          </a:xfrm>
          <a:prstGeom prst="rect">
            <a:avLst/>
          </a:prstGeom>
          <a:noFill/>
        </p:spPr>
        <p:txBody>
          <a:bodyPr wrap="square">
            <a:spAutoFit/>
          </a:bodyPr>
          <a:lstStyle/>
          <a:p>
            <a:pPr algn="ctr"/>
            <a:r>
              <a:rPr lang="en-US" sz="3200" b="1" dirty="0">
                <a:solidFill>
                  <a:srgbClr val="E96751"/>
                </a:solidFill>
              </a:rPr>
              <a:t>Regulatory Resources</a:t>
            </a:r>
            <a:r>
              <a:rPr lang="en-US" sz="3200" dirty="0">
                <a:solidFill>
                  <a:srgbClr val="E96751"/>
                </a:solidFill>
              </a:rPr>
              <a:t> </a:t>
            </a:r>
            <a:endParaRPr lang="en-IE" sz="3200" dirty="0">
              <a:solidFill>
                <a:srgbClr val="E96751"/>
              </a:solidFill>
            </a:endParaRPr>
          </a:p>
        </p:txBody>
      </p:sp>
      <p:sp>
        <p:nvSpPr>
          <p:cNvPr id="8" name="TextBox 7">
            <a:extLst>
              <a:ext uri="{FF2B5EF4-FFF2-40B4-BE49-F238E27FC236}">
                <a16:creationId xmlns:a16="http://schemas.microsoft.com/office/drawing/2014/main" id="{3A54DBEB-F529-8A29-CA3B-F9D07619504F}"/>
              </a:ext>
            </a:extLst>
          </p:cNvPr>
          <p:cNvSpPr txBox="1"/>
          <p:nvPr/>
        </p:nvSpPr>
        <p:spPr>
          <a:xfrm>
            <a:off x="776569" y="3996415"/>
            <a:ext cx="3185831" cy="2062103"/>
          </a:xfrm>
          <a:prstGeom prst="rect">
            <a:avLst/>
          </a:prstGeom>
          <a:noFill/>
        </p:spPr>
        <p:txBody>
          <a:bodyPr wrap="square">
            <a:spAutoFit/>
          </a:bodyPr>
          <a:lstStyle/>
          <a:p>
            <a:pPr algn="ctr"/>
            <a:r>
              <a:rPr lang="en-US" sz="3200" b="1" dirty="0">
                <a:solidFill>
                  <a:srgbClr val="E96751"/>
                </a:solidFill>
              </a:rPr>
              <a:t>Tourism Enterprise Agencies and DMCs</a:t>
            </a:r>
            <a:endParaRPr lang="en-IE" sz="3200" dirty="0">
              <a:solidFill>
                <a:srgbClr val="E96751"/>
              </a:solidFill>
            </a:endParaRPr>
          </a:p>
        </p:txBody>
      </p:sp>
    </p:spTree>
    <p:extLst>
      <p:ext uri="{BB962C8B-B14F-4D97-AF65-F5344CB8AC3E}">
        <p14:creationId xmlns:p14="http://schemas.microsoft.com/office/powerpoint/2010/main" val="94241468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7D95CC-D584-9341-199E-FC3C61857E2A}"/>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B052B569-E558-0425-AED1-1D8591365878}"/>
              </a:ext>
            </a:extLst>
          </p:cNvPr>
          <p:cNvSpPr>
            <a:spLocks noGrp="1"/>
          </p:cNvSpPr>
          <p:nvPr>
            <p:ph type="body" sz="quarter" idx="18"/>
          </p:nvPr>
        </p:nvSpPr>
        <p:spPr>
          <a:xfrm>
            <a:off x="4530539" y="1041608"/>
            <a:ext cx="7258050" cy="2213420"/>
          </a:xfrm>
        </p:spPr>
        <p:txBody>
          <a:bodyPr/>
          <a:lstStyle/>
          <a:p>
            <a:r>
              <a:rPr lang="en-US" sz="2100" dirty="0"/>
              <a:t>If you go the route of a social enterprise or cooperative, </a:t>
            </a:r>
            <a:r>
              <a:rPr lang="en-US" sz="2100" b="1" dirty="0" err="1"/>
              <a:t>Legacoop</a:t>
            </a:r>
            <a:r>
              <a:rPr lang="en-US" sz="2100" b="1" dirty="0"/>
              <a:t> and </a:t>
            </a:r>
            <a:r>
              <a:rPr lang="en-US" sz="2100" b="1" dirty="0" err="1"/>
              <a:t>Confcooperative</a:t>
            </a:r>
            <a:r>
              <a:rPr lang="en-US" sz="2100" b="1" dirty="0"/>
              <a:t> </a:t>
            </a:r>
            <a:r>
              <a:rPr lang="en-US" sz="2100" dirty="0"/>
              <a:t>(big cooperative associations) have their own financing arms that help fund cooperative startups. Additionally, the concept of Albergo </a:t>
            </a:r>
            <a:r>
              <a:rPr lang="en-US" sz="2100" dirty="0" err="1"/>
              <a:t>Diffuso</a:t>
            </a:r>
            <a:r>
              <a:rPr lang="en-US" sz="2100" dirty="0"/>
              <a:t> (a scattered hotel) is exemplified in Friuli Venezia Giulia, where the regional law provides funding and promotional support for Albergo </a:t>
            </a:r>
            <a:r>
              <a:rPr lang="en-US" sz="2100" dirty="0" err="1"/>
              <a:t>Diffuso</a:t>
            </a:r>
            <a:r>
              <a:rPr lang="en-US" sz="2100" dirty="0"/>
              <a:t> projects. If your model involves using existing village buildings as lodging, explore that concept and its associated support network.</a:t>
            </a:r>
          </a:p>
        </p:txBody>
      </p:sp>
      <p:cxnSp>
        <p:nvCxnSpPr>
          <p:cNvPr id="7" name="Straight Connector 6">
            <a:extLst>
              <a:ext uri="{FF2B5EF4-FFF2-40B4-BE49-F238E27FC236}">
                <a16:creationId xmlns:a16="http://schemas.microsoft.com/office/drawing/2014/main" id="{F3B3D5E5-8EBC-3315-69DA-E536E9A30F82}"/>
              </a:ext>
            </a:extLst>
          </p:cNvPr>
          <p:cNvCxnSpPr/>
          <p:nvPr/>
        </p:nvCxnSpPr>
        <p:spPr>
          <a:xfrm>
            <a:off x="1290918" y="3859101"/>
            <a:ext cx="9475694" cy="0"/>
          </a:xfrm>
          <a:prstGeom prst="line">
            <a:avLst/>
          </a:prstGeom>
          <a:ln w="57150">
            <a:solidFill>
              <a:srgbClr val="ED028C"/>
            </a:solidFill>
          </a:ln>
        </p:spPr>
        <p:style>
          <a:lnRef idx="1">
            <a:schemeClr val="accent1"/>
          </a:lnRef>
          <a:fillRef idx="0">
            <a:schemeClr val="accent1"/>
          </a:fillRef>
          <a:effectRef idx="0">
            <a:schemeClr val="accent1"/>
          </a:effectRef>
          <a:fontRef idx="minor">
            <a:schemeClr val="tx1"/>
          </a:fontRef>
        </p:style>
      </p:cxnSp>
      <p:sp>
        <p:nvSpPr>
          <p:cNvPr id="13" name="Freeform 28">
            <a:extLst>
              <a:ext uri="{FF2B5EF4-FFF2-40B4-BE49-F238E27FC236}">
                <a16:creationId xmlns:a16="http://schemas.microsoft.com/office/drawing/2014/main" id="{AC772ED2-15D5-9ABD-DF9A-0E4B49799F42}"/>
              </a:ext>
            </a:extLst>
          </p:cNvPr>
          <p:cNvSpPr/>
          <p:nvPr/>
        </p:nvSpPr>
        <p:spPr>
          <a:xfrm>
            <a:off x="-12813" y="146403"/>
            <a:ext cx="4963395" cy="875479"/>
          </a:xfrm>
          <a:custGeom>
            <a:avLst/>
            <a:gdLst>
              <a:gd name="connsiteX0" fmla="*/ 0 w 4963395"/>
              <a:gd name="connsiteY0" fmla="*/ 0 h 875479"/>
              <a:gd name="connsiteX1" fmla="*/ 4489787 w 4963395"/>
              <a:gd name="connsiteY1" fmla="*/ 0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3395" h="875479">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3FB5A1"/>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3" name="Text Placeholder 23">
            <a:extLst>
              <a:ext uri="{FF2B5EF4-FFF2-40B4-BE49-F238E27FC236}">
                <a16:creationId xmlns:a16="http://schemas.microsoft.com/office/drawing/2014/main" id="{150F7AB9-A7F7-D472-1225-E69E8FD748F0}"/>
              </a:ext>
            </a:extLst>
          </p:cNvPr>
          <p:cNvSpPr txBox="1">
            <a:spLocks/>
          </p:cNvSpPr>
          <p:nvPr/>
        </p:nvSpPr>
        <p:spPr>
          <a:xfrm>
            <a:off x="448950" y="260999"/>
            <a:ext cx="5041923" cy="720752"/>
          </a:xfrm>
          <a:prstGeom prst="rect">
            <a:avLst/>
          </a:prstGeom>
          <a:noFill/>
        </p:spPr>
        <p:txBody>
          <a:bodyPr anchor="ctr">
            <a:no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Resources &amp; Supports</a:t>
            </a:r>
          </a:p>
        </p:txBody>
      </p:sp>
      <p:sp>
        <p:nvSpPr>
          <p:cNvPr id="4" name="TextBox 3">
            <a:extLst>
              <a:ext uri="{FF2B5EF4-FFF2-40B4-BE49-F238E27FC236}">
                <a16:creationId xmlns:a16="http://schemas.microsoft.com/office/drawing/2014/main" id="{C1D91957-35CB-ECE1-A564-7F44162A61C4}"/>
              </a:ext>
            </a:extLst>
          </p:cNvPr>
          <p:cNvSpPr txBox="1"/>
          <p:nvPr/>
        </p:nvSpPr>
        <p:spPr>
          <a:xfrm>
            <a:off x="631196" y="1823394"/>
            <a:ext cx="3675375" cy="584775"/>
          </a:xfrm>
          <a:prstGeom prst="rect">
            <a:avLst/>
          </a:prstGeom>
          <a:noFill/>
        </p:spPr>
        <p:txBody>
          <a:bodyPr wrap="square">
            <a:spAutoFit/>
          </a:bodyPr>
          <a:lstStyle/>
          <a:p>
            <a:pPr algn="ctr"/>
            <a:r>
              <a:rPr lang="en-US" sz="3200" b="1" dirty="0">
                <a:solidFill>
                  <a:srgbClr val="E96751"/>
                </a:solidFill>
              </a:rPr>
              <a:t>Cooperative Funds</a:t>
            </a:r>
            <a:endParaRPr lang="en-IE" sz="3200" dirty="0">
              <a:solidFill>
                <a:srgbClr val="E96751"/>
              </a:solidFill>
            </a:endParaRPr>
          </a:p>
        </p:txBody>
      </p:sp>
    </p:spTree>
    <p:extLst>
      <p:ext uri="{BB962C8B-B14F-4D97-AF65-F5344CB8AC3E}">
        <p14:creationId xmlns:p14="http://schemas.microsoft.com/office/powerpoint/2010/main" val="274031167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6B5E5A-0BF8-CD88-C1F4-C22788E45664}"/>
            </a:ext>
          </a:extLst>
        </p:cNvPr>
        <p:cNvGrpSpPr/>
        <p:nvPr/>
      </p:nvGrpSpPr>
      <p:grpSpPr>
        <a:xfrm>
          <a:off x="0" y="0"/>
          <a:ext cx="0" cy="0"/>
          <a:chOff x="0" y="0"/>
          <a:chExt cx="0" cy="0"/>
        </a:xfrm>
      </p:grpSpPr>
      <p:sp>
        <p:nvSpPr>
          <p:cNvPr id="43" name="Graphic 40">
            <a:extLst>
              <a:ext uri="{FF2B5EF4-FFF2-40B4-BE49-F238E27FC236}">
                <a16:creationId xmlns:a16="http://schemas.microsoft.com/office/drawing/2014/main" id="{E711FED7-9C4E-6BE2-CDF4-E0F678482A0A}"/>
              </a:ext>
            </a:extLst>
          </p:cNvPr>
          <p:cNvSpPr/>
          <p:nvPr/>
        </p:nvSpPr>
        <p:spPr>
          <a:xfrm>
            <a:off x="16042" y="721893"/>
            <a:ext cx="12268594" cy="5414213"/>
          </a:xfrm>
          <a:custGeom>
            <a:avLst/>
            <a:gdLst>
              <a:gd name="connsiteX0" fmla="*/ 0 w 4543781"/>
              <a:gd name="connsiteY0" fmla="*/ 88 h 1951443"/>
              <a:gd name="connsiteX1" fmla="*/ 2372737 w 4543781"/>
              <a:gd name="connsiteY1" fmla="*/ 1037576 h 1951443"/>
              <a:gd name="connsiteX2" fmla="*/ 4543782 w 4543781"/>
              <a:gd name="connsiteY2" fmla="*/ 1951440 h 1951443"/>
            </a:gdLst>
            <a:ahLst/>
            <a:cxnLst>
              <a:cxn ang="0">
                <a:pos x="connsiteX0" y="connsiteY0"/>
              </a:cxn>
              <a:cxn ang="0">
                <a:pos x="connsiteX1" y="connsiteY1"/>
              </a:cxn>
              <a:cxn ang="0">
                <a:pos x="connsiteX2" y="connsiteY2"/>
              </a:cxn>
            </a:cxnLst>
            <a:rect l="l" t="t" r="r" b="b"/>
            <a:pathLst>
              <a:path w="4543781" h="1951443">
                <a:moveTo>
                  <a:pt x="0" y="88"/>
                </a:moveTo>
                <a:cubicBezTo>
                  <a:pt x="0" y="88"/>
                  <a:pt x="1472733" y="-30342"/>
                  <a:pt x="2372737" y="1037576"/>
                </a:cubicBezTo>
                <a:cubicBezTo>
                  <a:pt x="3150964" y="1959999"/>
                  <a:pt x="4543782" y="1951440"/>
                  <a:pt x="4543782" y="1951440"/>
                </a:cubicBezTo>
              </a:path>
            </a:pathLst>
          </a:custGeom>
          <a:noFill/>
          <a:ln w="28575" cap="flat">
            <a:solidFill>
              <a:srgbClr val="414141"/>
            </a:solidFill>
            <a:prstDash val="sysDot"/>
            <a:miter/>
          </a:ln>
        </p:spPr>
        <p:txBody>
          <a:bodyPr rtlCol="0" anchor="ctr"/>
          <a:lstStyle/>
          <a:p>
            <a:endParaRPr lang="en-US"/>
          </a:p>
        </p:txBody>
      </p:sp>
      <p:sp>
        <p:nvSpPr>
          <p:cNvPr id="14" name="Text Placeholder 5">
            <a:extLst>
              <a:ext uri="{FF2B5EF4-FFF2-40B4-BE49-F238E27FC236}">
                <a16:creationId xmlns:a16="http://schemas.microsoft.com/office/drawing/2014/main" id="{D038243F-8340-B1BF-D76B-D388040AA801}"/>
              </a:ext>
            </a:extLst>
          </p:cNvPr>
          <p:cNvSpPr txBox="1">
            <a:spLocks/>
          </p:cNvSpPr>
          <p:nvPr/>
        </p:nvSpPr>
        <p:spPr>
          <a:xfrm>
            <a:off x="710231" y="2955896"/>
            <a:ext cx="4464312" cy="1610515"/>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a:buNone/>
              <a:defRPr sz="2800" kern="1200" baseline="0">
                <a:solidFill>
                  <a:srgbClr val="142D55"/>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lnSpc>
                <a:spcPts val="3340"/>
              </a:lnSpc>
              <a:spcBef>
                <a:spcPts val="0"/>
              </a:spcBef>
            </a:pPr>
            <a:r>
              <a:rPr lang="en-US" sz="3200" b="1" dirty="0">
                <a:solidFill>
                  <a:srgbClr val="459597"/>
                </a:solidFill>
              </a:rPr>
              <a:t>You have Completed…             Module 7 (Part 2)</a:t>
            </a:r>
          </a:p>
          <a:p>
            <a:pPr algn="ctr">
              <a:lnSpc>
                <a:spcPts val="3340"/>
              </a:lnSpc>
              <a:spcBef>
                <a:spcPts val="0"/>
              </a:spcBef>
            </a:pPr>
            <a:endParaRPr lang="en-US" sz="3200" b="1" dirty="0">
              <a:solidFill>
                <a:srgbClr val="459597"/>
              </a:solidFill>
            </a:endParaRPr>
          </a:p>
          <a:p>
            <a:pPr algn="ctr">
              <a:lnSpc>
                <a:spcPct val="100000"/>
              </a:lnSpc>
              <a:spcBef>
                <a:spcPts val="0"/>
              </a:spcBef>
            </a:pPr>
            <a:endParaRPr lang="en-US" sz="3200" dirty="0">
              <a:solidFill>
                <a:srgbClr val="000000"/>
              </a:solidFill>
            </a:endParaRPr>
          </a:p>
        </p:txBody>
      </p:sp>
      <p:sp>
        <p:nvSpPr>
          <p:cNvPr id="20" name="TextBox 19">
            <a:extLst>
              <a:ext uri="{FF2B5EF4-FFF2-40B4-BE49-F238E27FC236}">
                <a16:creationId xmlns:a16="http://schemas.microsoft.com/office/drawing/2014/main" id="{87309097-978B-53F0-9645-81ED56C71056}"/>
              </a:ext>
            </a:extLst>
          </p:cNvPr>
          <p:cNvSpPr txBox="1"/>
          <p:nvPr/>
        </p:nvSpPr>
        <p:spPr>
          <a:xfrm>
            <a:off x="575238" y="4059291"/>
            <a:ext cx="4734298" cy="1055225"/>
          </a:xfrm>
          <a:prstGeom prst="rect">
            <a:avLst/>
          </a:prstGeom>
          <a:noFill/>
        </p:spPr>
        <p:txBody>
          <a:bodyPr wrap="square" rtlCol="0">
            <a:spAutoFit/>
          </a:bodyPr>
          <a:lstStyle/>
          <a:p>
            <a:pPr algn="ctr">
              <a:lnSpc>
                <a:spcPts val="2520"/>
              </a:lnSpc>
            </a:pPr>
            <a:r>
              <a:rPr lang="en-US" sz="2400" dirty="0">
                <a:solidFill>
                  <a:srgbClr val="414141"/>
                </a:solidFill>
              </a:rPr>
              <a:t>Find the Funds That Fit</a:t>
            </a:r>
          </a:p>
          <a:p>
            <a:pPr algn="ctr">
              <a:lnSpc>
                <a:spcPts val="2520"/>
              </a:lnSpc>
            </a:pPr>
            <a:r>
              <a:rPr lang="en-IE" sz="2400" dirty="0">
                <a:solidFill>
                  <a:srgbClr val="414141"/>
                </a:solidFill>
              </a:rPr>
              <a:t>Italy</a:t>
            </a:r>
          </a:p>
          <a:p>
            <a:pPr algn="ctr">
              <a:lnSpc>
                <a:spcPts val="2520"/>
              </a:lnSpc>
            </a:pPr>
            <a:endParaRPr lang="en-US" sz="2400" dirty="0">
              <a:solidFill>
                <a:srgbClr val="414141"/>
              </a:solidFill>
            </a:endParaRPr>
          </a:p>
        </p:txBody>
      </p:sp>
      <p:sp>
        <p:nvSpPr>
          <p:cNvPr id="26" name="Text Placeholder 5">
            <a:extLst>
              <a:ext uri="{FF2B5EF4-FFF2-40B4-BE49-F238E27FC236}">
                <a16:creationId xmlns:a16="http://schemas.microsoft.com/office/drawing/2014/main" id="{A1005ED4-238A-B33B-A286-926319A58636}"/>
              </a:ext>
            </a:extLst>
          </p:cNvPr>
          <p:cNvSpPr txBox="1">
            <a:spLocks/>
          </p:cNvSpPr>
          <p:nvPr/>
        </p:nvSpPr>
        <p:spPr>
          <a:xfrm>
            <a:off x="7283687" y="1600142"/>
            <a:ext cx="4464312" cy="1610515"/>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a:buNone/>
              <a:defRPr sz="2800" kern="1200" baseline="0">
                <a:solidFill>
                  <a:srgbClr val="142D55"/>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lnSpc>
                <a:spcPts val="3340"/>
              </a:lnSpc>
              <a:spcBef>
                <a:spcPts val="0"/>
              </a:spcBef>
            </a:pPr>
            <a:r>
              <a:rPr lang="en-US" sz="3200" b="1" dirty="0">
                <a:solidFill>
                  <a:srgbClr val="EC7C69"/>
                </a:solidFill>
              </a:rPr>
              <a:t>Module 7 (Part 3)</a:t>
            </a:r>
            <a:endParaRPr lang="en-US" sz="3200" b="1" dirty="0">
              <a:solidFill>
                <a:srgbClr val="459597"/>
              </a:solidFill>
            </a:endParaRPr>
          </a:p>
          <a:p>
            <a:pPr algn="ctr">
              <a:lnSpc>
                <a:spcPct val="100000"/>
              </a:lnSpc>
              <a:spcBef>
                <a:spcPts val="0"/>
              </a:spcBef>
            </a:pPr>
            <a:endParaRPr lang="en-US" sz="3200" dirty="0">
              <a:solidFill>
                <a:srgbClr val="000000"/>
              </a:solidFill>
            </a:endParaRPr>
          </a:p>
        </p:txBody>
      </p:sp>
      <p:sp>
        <p:nvSpPr>
          <p:cNvPr id="28" name="TextBox 27">
            <a:extLst>
              <a:ext uri="{FF2B5EF4-FFF2-40B4-BE49-F238E27FC236}">
                <a16:creationId xmlns:a16="http://schemas.microsoft.com/office/drawing/2014/main" id="{BC0C9CAF-DB77-BE4A-DBA8-2F1848E3CD04}"/>
              </a:ext>
            </a:extLst>
          </p:cNvPr>
          <p:cNvSpPr txBox="1"/>
          <p:nvPr/>
        </p:nvSpPr>
        <p:spPr>
          <a:xfrm>
            <a:off x="7915839" y="2232022"/>
            <a:ext cx="3369875" cy="1375826"/>
          </a:xfrm>
          <a:prstGeom prst="rect">
            <a:avLst/>
          </a:prstGeom>
          <a:noFill/>
        </p:spPr>
        <p:txBody>
          <a:bodyPr wrap="square" rtlCol="0">
            <a:spAutoFit/>
          </a:bodyPr>
          <a:lstStyle/>
          <a:p>
            <a:pPr algn="ctr">
              <a:lnSpc>
                <a:spcPts val="2520"/>
              </a:lnSpc>
            </a:pPr>
            <a:r>
              <a:rPr lang="en-US" sz="2400" dirty="0">
                <a:solidFill>
                  <a:srgbClr val="414141"/>
                </a:solidFill>
              </a:rPr>
              <a:t>Investment, Grant Applications &amp; Pitching Your Idea</a:t>
            </a:r>
          </a:p>
          <a:p>
            <a:pPr algn="ctr">
              <a:lnSpc>
                <a:spcPts val="2520"/>
              </a:lnSpc>
            </a:pPr>
            <a:endParaRPr lang="en-IE" sz="2400" dirty="0">
              <a:solidFill>
                <a:srgbClr val="414141"/>
              </a:solidFill>
            </a:endParaRPr>
          </a:p>
        </p:txBody>
      </p:sp>
      <p:sp>
        <p:nvSpPr>
          <p:cNvPr id="44" name="Rectangle 43">
            <a:extLst>
              <a:ext uri="{FF2B5EF4-FFF2-40B4-BE49-F238E27FC236}">
                <a16:creationId xmlns:a16="http://schemas.microsoft.com/office/drawing/2014/main" id="{62267A3D-EDB5-BD06-9CF9-1D19EBA56DEC}"/>
              </a:ext>
            </a:extLst>
          </p:cNvPr>
          <p:cNvSpPr/>
          <p:nvPr/>
        </p:nvSpPr>
        <p:spPr>
          <a:xfrm>
            <a:off x="580181" y="721893"/>
            <a:ext cx="2294740" cy="85549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6" name="Picture 45">
            <a:extLst>
              <a:ext uri="{FF2B5EF4-FFF2-40B4-BE49-F238E27FC236}">
                <a16:creationId xmlns:a16="http://schemas.microsoft.com/office/drawing/2014/main" id="{4469A987-1C5B-26DE-4D7E-D65CA9B5833B}"/>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580181" y="239683"/>
            <a:ext cx="2399469" cy="1486850"/>
          </a:xfrm>
          <a:prstGeom prst="rect">
            <a:avLst/>
          </a:prstGeom>
        </p:spPr>
      </p:pic>
      <p:sp>
        <p:nvSpPr>
          <p:cNvPr id="52" name="Rectangle 51">
            <a:extLst>
              <a:ext uri="{FF2B5EF4-FFF2-40B4-BE49-F238E27FC236}">
                <a16:creationId xmlns:a16="http://schemas.microsoft.com/office/drawing/2014/main" id="{1F88CC3C-726F-AA02-C54A-82AD5C8B6922}"/>
              </a:ext>
            </a:extLst>
          </p:cNvPr>
          <p:cNvSpPr/>
          <p:nvPr/>
        </p:nvSpPr>
        <p:spPr>
          <a:xfrm>
            <a:off x="9897260" y="4406313"/>
            <a:ext cx="1017144" cy="51104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Speech Bubble: Oval 68">
            <a:extLst>
              <a:ext uri="{FF2B5EF4-FFF2-40B4-BE49-F238E27FC236}">
                <a16:creationId xmlns:a16="http://schemas.microsoft.com/office/drawing/2014/main" id="{815229D8-BFB3-FBF1-9BE3-9F87F161FC43}"/>
              </a:ext>
            </a:extLst>
          </p:cNvPr>
          <p:cNvSpPr/>
          <p:nvPr/>
        </p:nvSpPr>
        <p:spPr>
          <a:xfrm rot="10800000">
            <a:off x="9820706" y="4927701"/>
            <a:ext cx="1791111" cy="1174411"/>
          </a:xfrm>
          <a:prstGeom prst="wedgeEllipseCallout">
            <a:avLst>
              <a:gd name="adj1" fmla="val 22868"/>
              <a:gd name="adj2" fmla="val 84925"/>
            </a:avLst>
          </a:prstGeom>
          <a:solidFill>
            <a:srgbClr val="EC7C69"/>
          </a:solidFill>
          <a:ln w="571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sz="2400" dirty="0">
              <a:solidFill>
                <a:srgbClr val="382B1B"/>
              </a:solidFill>
            </a:endParaRPr>
          </a:p>
        </p:txBody>
      </p:sp>
      <p:sp>
        <p:nvSpPr>
          <p:cNvPr id="54" name="TextBox 53">
            <a:extLst>
              <a:ext uri="{FF2B5EF4-FFF2-40B4-BE49-F238E27FC236}">
                <a16:creationId xmlns:a16="http://schemas.microsoft.com/office/drawing/2014/main" id="{4065BC51-B524-FC95-B65C-14FE7E10D2B1}"/>
              </a:ext>
            </a:extLst>
          </p:cNvPr>
          <p:cNvSpPr txBox="1"/>
          <p:nvPr/>
        </p:nvSpPr>
        <p:spPr>
          <a:xfrm>
            <a:off x="9820707" y="5200624"/>
            <a:ext cx="1791110" cy="541174"/>
          </a:xfrm>
          <a:prstGeom prst="rect">
            <a:avLst/>
          </a:prstGeom>
          <a:noFill/>
        </p:spPr>
        <p:txBody>
          <a:bodyPr wrap="square">
            <a:spAutoFit/>
          </a:bodyPr>
          <a:lstStyle/>
          <a:p>
            <a:pPr algn="ctr">
              <a:lnSpc>
                <a:spcPts val="3540"/>
              </a:lnSpc>
            </a:pPr>
            <a:r>
              <a:rPr lang="en-US" sz="3200" b="1" dirty="0">
                <a:solidFill>
                  <a:schemeClr val="bg1"/>
                </a:solidFill>
              </a:rPr>
              <a:t>Next is…</a:t>
            </a:r>
            <a:endParaRPr lang="en-US" sz="3200" dirty="0">
              <a:solidFill>
                <a:schemeClr val="bg1"/>
              </a:solidFill>
            </a:endParaRPr>
          </a:p>
        </p:txBody>
      </p:sp>
      <p:sp>
        <p:nvSpPr>
          <p:cNvPr id="55" name="Speech Bubble: Oval 68">
            <a:extLst>
              <a:ext uri="{FF2B5EF4-FFF2-40B4-BE49-F238E27FC236}">
                <a16:creationId xmlns:a16="http://schemas.microsoft.com/office/drawing/2014/main" id="{C473A849-D6A5-323D-5A50-5EA0F6AAD989}"/>
              </a:ext>
            </a:extLst>
          </p:cNvPr>
          <p:cNvSpPr/>
          <p:nvPr/>
        </p:nvSpPr>
        <p:spPr>
          <a:xfrm rot="10800000">
            <a:off x="9739818" y="4884005"/>
            <a:ext cx="1791111" cy="1174411"/>
          </a:xfrm>
          <a:prstGeom prst="wedgeEllipseCallout">
            <a:avLst>
              <a:gd name="adj1" fmla="val 22868"/>
              <a:gd name="adj2" fmla="val 84925"/>
            </a:avLst>
          </a:prstGeom>
          <a:noFill/>
          <a:ln w="19050">
            <a:solidFill>
              <a:srgbClr val="41414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sz="2400" dirty="0">
              <a:solidFill>
                <a:srgbClr val="382B1B"/>
              </a:solidFill>
            </a:endParaRPr>
          </a:p>
        </p:txBody>
      </p:sp>
      <p:sp>
        <p:nvSpPr>
          <p:cNvPr id="2" name="Rectangle 1">
            <a:extLst>
              <a:ext uri="{FF2B5EF4-FFF2-40B4-BE49-F238E27FC236}">
                <a16:creationId xmlns:a16="http://schemas.microsoft.com/office/drawing/2014/main" id="{28BDFC36-69D6-EDC6-B3AF-598D88D4BFE4}"/>
              </a:ext>
            </a:extLst>
          </p:cNvPr>
          <p:cNvSpPr/>
          <p:nvPr/>
        </p:nvSpPr>
        <p:spPr>
          <a:xfrm>
            <a:off x="3515528" y="948923"/>
            <a:ext cx="2206687" cy="183321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Graphic 108">
            <a:extLst>
              <a:ext uri="{FF2B5EF4-FFF2-40B4-BE49-F238E27FC236}">
                <a16:creationId xmlns:a16="http://schemas.microsoft.com/office/drawing/2014/main" id="{7EEAD760-F05A-1FF1-747E-261E41A32A28}"/>
              </a:ext>
            </a:extLst>
          </p:cNvPr>
          <p:cNvSpPr/>
          <p:nvPr/>
        </p:nvSpPr>
        <p:spPr>
          <a:xfrm>
            <a:off x="3669179" y="948569"/>
            <a:ext cx="2115393" cy="1486850"/>
          </a:xfrm>
          <a:custGeom>
            <a:avLst/>
            <a:gdLst>
              <a:gd name="connsiteX0" fmla="*/ 1307194 w 1557773"/>
              <a:gd name="connsiteY0" fmla="*/ 813434 h 1094915"/>
              <a:gd name="connsiteX1" fmla="*/ 1148313 w 1557773"/>
              <a:gd name="connsiteY1" fmla="*/ 900921 h 1094915"/>
              <a:gd name="connsiteX2" fmla="*/ 918080 w 1557773"/>
              <a:gd name="connsiteY2" fmla="*/ 1090161 h 1094915"/>
              <a:gd name="connsiteX3" fmla="*/ 910469 w 1557773"/>
              <a:gd name="connsiteY3" fmla="*/ 1094915 h 1094915"/>
              <a:gd name="connsiteX4" fmla="*/ 891441 w 1557773"/>
              <a:gd name="connsiteY4" fmla="*/ 1048319 h 1094915"/>
              <a:gd name="connsiteX5" fmla="*/ 810574 w 1557773"/>
              <a:gd name="connsiteY5" fmla="*/ 980801 h 1094915"/>
              <a:gd name="connsiteX6" fmla="*/ 670722 w 1557773"/>
              <a:gd name="connsiteY6" fmla="*/ 963684 h 1094915"/>
              <a:gd name="connsiteX7" fmla="*/ 449050 w 1557773"/>
              <a:gd name="connsiteY7" fmla="*/ 955126 h 1094915"/>
              <a:gd name="connsiteX8" fmla="*/ 485203 w 1557773"/>
              <a:gd name="connsiteY8" fmla="*/ 899019 h 1094915"/>
              <a:gd name="connsiteX9" fmla="*/ 499474 w 1557773"/>
              <a:gd name="connsiteY9" fmla="*/ 874295 h 1094915"/>
              <a:gd name="connsiteX10" fmla="*/ 500425 w 1557773"/>
              <a:gd name="connsiteY10" fmla="*/ 870491 h 1094915"/>
              <a:gd name="connsiteX11" fmla="*/ 500425 w 1557773"/>
              <a:gd name="connsiteY11" fmla="*/ 870491 h 1094915"/>
              <a:gd name="connsiteX12" fmla="*/ 500425 w 1557773"/>
              <a:gd name="connsiteY12" fmla="*/ 867638 h 1094915"/>
              <a:gd name="connsiteX13" fmla="*/ 500425 w 1557773"/>
              <a:gd name="connsiteY13" fmla="*/ 867638 h 1094915"/>
              <a:gd name="connsiteX14" fmla="*/ 500425 w 1557773"/>
              <a:gd name="connsiteY14" fmla="*/ 863834 h 1094915"/>
              <a:gd name="connsiteX15" fmla="*/ 500425 w 1557773"/>
              <a:gd name="connsiteY15" fmla="*/ 863834 h 1094915"/>
              <a:gd name="connsiteX16" fmla="*/ 500425 w 1557773"/>
              <a:gd name="connsiteY16" fmla="*/ 860031 h 1094915"/>
              <a:gd name="connsiteX17" fmla="*/ 500425 w 1557773"/>
              <a:gd name="connsiteY17" fmla="*/ 860031 h 1094915"/>
              <a:gd name="connsiteX18" fmla="*/ 500425 w 1557773"/>
              <a:gd name="connsiteY18" fmla="*/ 856227 h 1094915"/>
              <a:gd name="connsiteX19" fmla="*/ 500425 w 1557773"/>
              <a:gd name="connsiteY19" fmla="*/ 856227 h 1094915"/>
              <a:gd name="connsiteX20" fmla="*/ 500425 w 1557773"/>
              <a:gd name="connsiteY20" fmla="*/ 852423 h 1094915"/>
              <a:gd name="connsiteX21" fmla="*/ 500425 w 1557773"/>
              <a:gd name="connsiteY21" fmla="*/ 852423 h 1094915"/>
              <a:gd name="connsiteX22" fmla="*/ 500425 w 1557773"/>
              <a:gd name="connsiteY22" fmla="*/ 848619 h 1094915"/>
              <a:gd name="connsiteX23" fmla="*/ 499474 w 1557773"/>
              <a:gd name="connsiteY23" fmla="*/ 844815 h 1094915"/>
              <a:gd name="connsiteX24" fmla="*/ 483300 w 1557773"/>
              <a:gd name="connsiteY24" fmla="*/ 823894 h 1094915"/>
              <a:gd name="connsiteX25" fmla="*/ 419558 w 1557773"/>
              <a:gd name="connsiteY25" fmla="*/ 821992 h 1094915"/>
              <a:gd name="connsiteX26" fmla="*/ 405287 w 1557773"/>
              <a:gd name="connsiteY26" fmla="*/ 836257 h 1094915"/>
              <a:gd name="connsiteX27" fmla="*/ 405287 w 1557773"/>
              <a:gd name="connsiteY27" fmla="*/ 837208 h 1094915"/>
              <a:gd name="connsiteX28" fmla="*/ 405287 w 1557773"/>
              <a:gd name="connsiteY28" fmla="*/ 837208 h 1094915"/>
              <a:gd name="connsiteX29" fmla="*/ 405287 w 1557773"/>
              <a:gd name="connsiteY29" fmla="*/ 838159 h 1094915"/>
              <a:gd name="connsiteX30" fmla="*/ 405287 w 1557773"/>
              <a:gd name="connsiteY30" fmla="*/ 838159 h 1094915"/>
              <a:gd name="connsiteX31" fmla="*/ 401482 w 1557773"/>
              <a:gd name="connsiteY31" fmla="*/ 842913 h 1094915"/>
              <a:gd name="connsiteX32" fmla="*/ 401482 w 1557773"/>
              <a:gd name="connsiteY32" fmla="*/ 842913 h 1094915"/>
              <a:gd name="connsiteX33" fmla="*/ 400530 w 1557773"/>
              <a:gd name="connsiteY33" fmla="*/ 844815 h 1094915"/>
              <a:gd name="connsiteX34" fmla="*/ 400530 w 1557773"/>
              <a:gd name="connsiteY34" fmla="*/ 844815 h 1094915"/>
              <a:gd name="connsiteX35" fmla="*/ 396725 w 1557773"/>
              <a:gd name="connsiteY35" fmla="*/ 850521 h 1094915"/>
              <a:gd name="connsiteX36" fmla="*/ 396725 w 1557773"/>
              <a:gd name="connsiteY36" fmla="*/ 850521 h 1094915"/>
              <a:gd name="connsiteX37" fmla="*/ 395773 w 1557773"/>
              <a:gd name="connsiteY37" fmla="*/ 852423 h 1094915"/>
              <a:gd name="connsiteX38" fmla="*/ 395773 w 1557773"/>
              <a:gd name="connsiteY38" fmla="*/ 852423 h 1094915"/>
              <a:gd name="connsiteX39" fmla="*/ 382454 w 1557773"/>
              <a:gd name="connsiteY39" fmla="*/ 875246 h 1094915"/>
              <a:gd name="connsiteX40" fmla="*/ 381503 w 1557773"/>
              <a:gd name="connsiteY40" fmla="*/ 877148 h 1094915"/>
              <a:gd name="connsiteX41" fmla="*/ 381503 w 1557773"/>
              <a:gd name="connsiteY41" fmla="*/ 877148 h 1094915"/>
              <a:gd name="connsiteX42" fmla="*/ 379600 w 1557773"/>
              <a:gd name="connsiteY42" fmla="*/ 880951 h 1094915"/>
              <a:gd name="connsiteX43" fmla="*/ 379600 w 1557773"/>
              <a:gd name="connsiteY43" fmla="*/ 880951 h 1094915"/>
              <a:gd name="connsiteX44" fmla="*/ 379600 w 1557773"/>
              <a:gd name="connsiteY44" fmla="*/ 881902 h 1094915"/>
              <a:gd name="connsiteX45" fmla="*/ 379600 w 1557773"/>
              <a:gd name="connsiteY45" fmla="*/ 881902 h 1094915"/>
              <a:gd name="connsiteX46" fmla="*/ 379600 w 1557773"/>
              <a:gd name="connsiteY46" fmla="*/ 882853 h 1094915"/>
              <a:gd name="connsiteX47" fmla="*/ 379600 w 1557773"/>
              <a:gd name="connsiteY47" fmla="*/ 883804 h 1094915"/>
              <a:gd name="connsiteX48" fmla="*/ 379600 w 1557773"/>
              <a:gd name="connsiteY48" fmla="*/ 883804 h 1094915"/>
              <a:gd name="connsiteX49" fmla="*/ 379600 w 1557773"/>
              <a:gd name="connsiteY49" fmla="*/ 883804 h 1094915"/>
              <a:gd name="connsiteX50" fmla="*/ 379600 w 1557773"/>
              <a:gd name="connsiteY50" fmla="*/ 883804 h 1094915"/>
              <a:gd name="connsiteX51" fmla="*/ 379600 w 1557773"/>
              <a:gd name="connsiteY51" fmla="*/ 883804 h 1094915"/>
              <a:gd name="connsiteX52" fmla="*/ 273045 w 1557773"/>
              <a:gd name="connsiteY52" fmla="*/ 903774 h 1094915"/>
              <a:gd name="connsiteX53" fmla="*/ 193130 w 1557773"/>
              <a:gd name="connsiteY53" fmla="*/ 859080 h 1094915"/>
              <a:gd name="connsiteX54" fmla="*/ 40909 w 1557773"/>
              <a:gd name="connsiteY54" fmla="*/ 704074 h 1094915"/>
              <a:gd name="connsiteX55" fmla="*/ 0 w 1557773"/>
              <a:gd name="connsiteY55" fmla="*/ 571892 h 1094915"/>
              <a:gd name="connsiteX56" fmla="*/ 0 w 1557773"/>
              <a:gd name="connsiteY56" fmla="*/ 561432 h 1094915"/>
              <a:gd name="connsiteX57" fmla="*/ 0 w 1557773"/>
              <a:gd name="connsiteY57" fmla="*/ 557628 h 1094915"/>
              <a:gd name="connsiteX58" fmla="*/ 0 w 1557773"/>
              <a:gd name="connsiteY58" fmla="*/ 550971 h 1094915"/>
              <a:gd name="connsiteX59" fmla="*/ 0 w 1557773"/>
              <a:gd name="connsiteY59" fmla="*/ 537658 h 1094915"/>
              <a:gd name="connsiteX60" fmla="*/ 132242 w 1557773"/>
              <a:gd name="connsiteY60" fmla="*/ 241912 h 1094915"/>
              <a:gd name="connsiteX61" fmla="*/ 274948 w 1557773"/>
              <a:gd name="connsiteY61" fmla="*/ 124945 h 1094915"/>
              <a:gd name="connsiteX62" fmla="*/ 414801 w 1557773"/>
              <a:gd name="connsiteY62" fmla="*/ 64084 h 1094915"/>
              <a:gd name="connsiteX63" fmla="*/ 1080766 w 1557773"/>
              <a:gd name="connsiteY63" fmla="*/ 12733 h 1094915"/>
              <a:gd name="connsiteX64" fmla="*/ 1289117 w 1557773"/>
              <a:gd name="connsiteY64" fmla="*/ 79299 h 1094915"/>
              <a:gd name="connsiteX65" fmla="*/ 1395672 w 1557773"/>
              <a:gd name="connsiteY65" fmla="*/ 152523 h 1094915"/>
              <a:gd name="connsiteX66" fmla="*/ 1397574 w 1557773"/>
              <a:gd name="connsiteY66" fmla="*/ 154425 h 1094915"/>
              <a:gd name="connsiteX67" fmla="*/ 1398526 w 1557773"/>
              <a:gd name="connsiteY67" fmla="*/ 154425 h 1094915"/>
              <a:gd name="connsiteX68" fmla="*/ 1400428 w 1557773"/>
              <a:gd name="connsiteY68" fmla="*/ 156327 h 1094915"/>
              <a:gd name="connsiteX69" fmla="*/ 1401380 w 1557773"/>
              <a:gd name="connsiteY69" fmla="*/ 156327 h 1094915"/>
              <a:gd name="connsiteX70" fmla="*/ 1403283 w 1557773"/>
              <a:gd name="connsiteY70" fmla="*/ 158228 h 1094915"/>
              <a:gd name="connsiteX71" fmla="*/ 1404234 w 1557773"/>
              <a:gd name="connsiteY71" fmla="*/ 159179 h 1094915"/>
              <a:gd name="connsiteX72" fmla="*/ 1406137 w 1557773"/>
              <a:gd name="connsiteY72" fmla="*/ 161081 h 1094915"/>
              <a:gd name="connsiteX73" fmla="*/ 1407088 w 1557773"/>
              <a:gd name="connsiteY73" fmla="*/ 162032 h 1094915"/>
              <a:gd name="connsiteX74" fmla="*/ 1408991 w 1557773"/>
              <a:gd name="connsiteY74" fmla="*/ 163934 h 1094915"/>
              <a:gd name="connsiteX75" fmla="*/ 1409942 w 1557773"/>
              <a:gd name="connsiteY75" fmla="*/ 164885 h 1094915"/>
              <a:gd name="connsiteX76" fmla="*/ 1411845 w 1557773"/>
              <a:gd name="connsiteY76" fmla="*/ 166787 h 1094915"/>
              <a:gd name="connsiteX77" fmla="*/ 1412797 w 1557773"/>
              <a:gd name="connsiteY77" fmla="*/ 167738 h 1094915"/>
              <a:gd name="connsiteX78" fmla="*/ 1414699 w 1557773"/>
              <a:gd name="connsiteY78" fmla="*/ 169640 h 1094915"/>
              <a:gd name="connsiteX79" fmla="*/ 1415651 w 1557773"/>
              <a:gd name="connsiteY79" fmla="*/ 170591 h 1094915"/>
              <a:gd name="connsiteX80" fmla="*/ 1417553 w 1557773"/>
              <a:gd name="connsiteY80" fmla="*/ 172493 h 1094915"/>
              <a:gd name="connsiteX81" fmla="*/ 1418505 w 1557773"/>
              <a:gd name="connsiteY81" fmla="*/ 173444 h 1094915"/>
              <a:gd name="connsiteX82" fmla="*/ 1420407 w 1557773"/>
              <a:gd name="connsiteY82" fmla="*/ 175346 h 1094915"/>
              <a:gd name="connsiteX83" fmla="*/ 1421359 w 1557773"/>
              <a:gd name="connsiteY83" fmla="*/ 176296 h 1094915"/>
              <a:gd name="connsiteX84" fmla="*/ 1423262 w 1557773"/>
              <a:gd name="connsiteY84" fmla="*/ 178199 h 1094915"/>
              <a:gd name="connsiteX85" fmla="*/ 1424213 w 1557773"/>
              <a:gd name="connsiteY85" fmla="*/ 179149 h 1094915"/>
              <a:gd name="connsiteX86" fmla="*/ 1426116 w 1557773"/>
              <a:gd name="connsiteY86" fmla="*/ 181051 h 1094915"/>
              <a:gd name="connsiteX87" fmla="*/ 1427067 w 1557773"/>
              <a:gd name="connsiteY87" fmla="*/ 182002 h 1094915"/>
              <a:gd name="connsiteX88" fmla="*/ 1428970 w 1557773"/>
              <a:gd name="connsiteY88" fmla="*/ 183904 h 1094915"/>
              <a:gd name="connsiteX89" fmla="*/ 1429921 w 1557773"/>
              <a:gd name="connsiteY89" fmla="*/ 184855 h 1094915"/>
              <a:gd name="connsiteX90" fmla="*/ 1431824 w 1557773"/>
              <a:gd name="connsiteY90" fmla="*/ 186757 h 1094915"/>
              <a:gd name="connsiteX91" fmla="*/ 1432776 w 1557773"/>
              <a:gd name="connsiteY91" fmla="*/ 187708 h 1094915"/>
              <a:gd name="connsiteX92" fmla="*/ 1434678 w 1557773"/>
              <a:gd name="connsiteY92" fmla="*/ 189610 h 1094915"/>
              <a:gd name="connsiteX93" fmla="*/ 1434678 w 1557773"/>
              <a:gd name="connsiteY93" fmla="*/ 189610 h 1094915"/>
              <a:gd name="connsiteX94" fmla="*/ 1438484 w 1557773"/>
              <a:gd name="connsiteY94" fmla="*/ 192463 h 1094915"/>
              <a:gd name="connsiteX95" fmla="*/ 1439435 w 1557773"/>
              <a:gd name="connsiteY95" fmla="*/ 192463 h 1094915"/>
              <a:gd name="connsiteX96" fmla="*/ 1440386 w 1557773"/>
              <a:gd name="connsiteY96" fmla="*/ 193414 h 1094915"/>
              <a:gd name="connsiteX97" fmla="*/ 1441338 w 1557773"/>
              <a:gd name="connsiteY97" fmla="*/ 194365 h 1094915"/>
              <a:gd name="connsiteX98" fmla="*/ 1442289 w 1557773"/>
              <a:gd name="connsiteY98" fmla="*/ 195316 h 1094915"/>
              <a:gd name="connsiteX99" fmla="*/ 1443240 w 1557773"/>
              <a:gd name="connsiteY99" fmla="*/ 196267 h 1094915"/>
              <a:gd name="connsiteX100" fmla="*/ 1444192 w 1557773"/>
              <a:gd name="connsiteY100" fmla="*/ 197218 h 1094915"/>
              <a:gd name="connsiteX101" fmla="*/ 1445143 w 1557773"/>
              <a:gd name="connsiteY101" fmla="*/ 198168 h 1094915"/>
              <a:gd name="connsiteX102" fmla="*/ 1446095 w 1557773"/>
              <a:gd name="connsiteY102" fmla="*/ 199119 h 1094915"/>
              <a:gd name="connsiteX103" fmla="*/ 1447046 w 1557773"/>
              <a:gd name="connsiteY103" fmla="*/ 200070 h 1094915"/>
              <a:gd name="connsiteX104" fmla="*/ 1447997 w 1557773"/>
              <a:gd name="connsiteY104" fmla="*/ 201021 h 1094915"/>
              <a:gd name="connsiteX105" fmla="*/ 1448949 w 1557773"/>
              <a:gd name="connsiteY105" fmla="*/ 201972 h 1094915"/>
              <a:gd name="connsiteX106" fmla="*/ 1449900 w 1557773"/>
              <a:gd name="connsiteY106" fmla="*/ 202923 h 1094915"/>
              <a:gd name="connsiteX107" fmla="*/ 1450852 w 1557773"/>
              <a:gd name="connsiteY107" fmla="*/ 203874 h 1094915"/>
              <a:gd name="connsiteX108" fmla="*/ 1450852 w 1557773"/>
              <a:gd name="connsiteY108" fmla="*/ 203874 h 1094915"/>
              <a:gd name="connsiteX109" fmla="*/ 1451803 w 1557773"/>
              <a:gd name="connsiteY109" fmla="*/ 204825 h 1094915"/>
              <a:gd name="connsiteX110" fmla="*/ 1451803 w 1557773"/>
              <a:gd name="connsiteY110" fmla="*/ 204825 h 1094915"/>
              <a:gd name="connsiteX111" fmla="*/ 1451803 w 1557773"/>
              <a:gd name="connsiteY111" fmla="*/ 205776 h 1094915"/>
              <a:gd name="connsiteX112" fmla="*/ 1451803 w 1557773"/>
              <a:gd name="connsiteY112" fmla="*/ 205776 h 1094915"/>
              <a:gd name="connsiteX113" fmla="*/ 1451803 w 1557773"/>
              <a:gd name="connsiteY113" fmla="*/ 206727 h 1094915"/>
              <a:gd name="connsiteX114" fmla="*/ 1451803 w 1557773"/>
              <a:gd name="connsiteY114" fmla="*/ 206727 h 1094915"/>
              <a:gd name="connsiteX115" fmla="*/ 1451803 w 1557773"/>
              <a:gd name="connsiteY115" fmla="*/ 206727 h 1094915"/>
              <a:gd name="connsiteX116" fmla="*/ 1451803 w 1557773"/>
              <a:gd name="connsiteY116" fmla="*/ 206727 h 1094915"/>
              <a:gd name="connsiteX117" fmla="*/ 1451803 w 1557773"/>
              <a:gd name="connsiteY117" fmla="*/ 206727 h 1094915"/>
              <a:gd name="connsiteX118" fmla="*/ 1451803 w 1557773"/>
              <a:gd name="connsiteY118" fmla="*/ 206727 h 1094915"/>
              <a:gd name="connsiteX119" fmla="*/ 1451803 w 1557773"/>
              <a:gd name="connsiteY119" fmla="*/ 206727 h 1094915"/>
              <a:gd name="connsiteX120" fmla="*/ 1451803 w 1557773"/>
              <a:gd name="connsiteY120" fmla="*/ 206727 h 1094915"/>
              <a:gd name="connsiteX121" fmla="*/ 1451803 w 1557773"/>
              <a:gd name="connsiteY121" fmla="*/ 206727 h 1094915"/>
              <a:gd name="connsiteX122" fmla="*/ 1451803 w 1557773"/>
              <a:gd name="connsiteY122" fmla="*/ 206727 h 1094915"/>
              <a:gd name="connsiteX123" fmla="*/ 1451803 w 1557773"/>
              <a:gd name="connsiteY123" fmla="*/ 206727 h 1094915"/>
              <a:gd name="connsiteX124" fmla="*/ 1451803 w 1557773"/>
              <a:gd name="connsiteY124" fmla="*/ 206727 h 1094915"/>
              <a:gd name="connsiteX125" fmla="*/ 1451803 w 1557773"/>
              <a:gd name="connsiteY125" fmla="*/ 207678 h 1094915"/>
              <a:gd name="connsiteX126" fmla="*/ 1543135 w 1557773"/>
              <a:gd name="connsiteY126" fmla="*/ 382653 h 1094915"/>
              <a:gd name="connsiteX127" fmla="*/ 1524108 w 1557773"/>
              <a:gd name="connsiteY127" fmla="*/ 602323 h 1094915"/>
              <a:gd name="connsiteX128" fmla="*/ 1513643 w 1557773"/>
              <a:gd name="connsiteY128" fmla="*/ 622293 h 1094915"/>
              <a:gd name="connsiteX129" fmla="*/ 1472733 w 1557773"/>
              <a:gd name="connsiteY129" fmla="*/ 629900 h 1094915"/>
              <a:gd name="connsiteX130" fmla="*/ 1389012 w 1557773"/>
              <a:gd name="connsiteY130" fmla="*/ 663184 h 1094915"/>
              <a:gd name="connsiteX131" fmla="*/ 1395672 w 1557773"/>
              <a:gd name="connsiteY131" fmla="*/ 690761 h 1094915"/>
              <a:gd name="connsiteX132" fmla="*/ 1409942 w 1557773"/>
              <a:gd name="connsiteY132" fmla="*/ 720241 h 1094915"/>
              <a:gd name="connsiteX133" fmla="*/ 1299583 w 1557773"/>
              <a:gd name="connsiteY133" fmla="*/ 791562 h 1094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Lst>
            <a:rect l="l" t="t" r="r" b="b"/>
            <a:pathLst>
              <a:path w="1557773" h="1094915">
                <a:moveTo>
                  <a:pt x="1307194" y="813434"/>
                </a:moveTo>
                <a:cubicBezTo>
                  <a:pt x="1252965" y="841011"/>
                  <a:pt x="1199688" y="868589"/>
                  <a:pt x="1148313" y="900921"/>
                </a:cubicBezTo>
                <a:cubicBezTo>
                  <a:pt x="1063641" y="954175"/>
                  <a:pt x="978968" y="1009330"/>
                  <a:pt x="918080" y="1090161"/>
                </a:cubicBezTo>
                <a:cubicBezTo>
                  <a:pt x="917128" y="1092063"/>
                  <a:pt x="913323" y="1093013"/>
                  <a:pt x="910469" y="1094915"/>
                </a:cubicBezTo>
                <a:cubicBezTo>
                  <a:pt x="903809" y="1078749"/>
                  <a:pt x="898101" y="1062583"/>
                  <a:pt x="891441" y="1048319"/>
                </a:cubicBezTo>
                <a:cubicBezTo>
                  <a:pt x="875268" y="1014085"/>
                  <a:pt x="847678" y="992213"/>
                  <a:pt x="810574" y="980801"/>
                </a:cubicBezTo>
                <a:cubicBezTo>
                  <a:pt x="764908" y="966537"/>
                  <a:pt x="718290" y="960831"/>
                  <a:pt x="670722" y="963684"/>
                </a:cubicBezTo>
                <a:cubicBezTo>
                  <a:pt x="597465" y="967488"/>
                  <a:pt x="525161" y="959880"/>
                  <a:pt x="449050" y="955126"/>
                </a:cubicBezTo>
                <a:cubicBezTo>
                  <a:pt x="459516" y="933254"/>
                  <a:pt x="471883" y="916137"/>
                  <a:pt x="485203" y="899019"/>
                </a:cubicBezTo>
                <a:cubicBezTo>
                  <a:pt x="490911" y="891412"/>
                  <a:pt x="496619" y="883804"/>
                  <a:pt x="499474" y="874295"/>
                </a:cubicBezTo>
                <a:cubicBezTo>
                  <a:pt x="499474" y="873344"/>
                  <a:pt x="499474" y="871442"/>
                  <a:pt x="500425" y="870491"/>
                </a:cubicBezTo>
                <a:cubicBezTo>
                  <a:pt x="500425" y="870491"/>
                  <a:pt x="500425" y="870491"/>
                  <a:pt x="500425" y="870491"/>
                </a:cubicBezTo>
                <a:cubicBezTo>
                  <a:pt x="500425" y="870491"/>
                  <a:pt x="500425" y="868589"/>
                  <a:pt x="500425" y="867638"/>
                </a:cubicBezTo>
                <a:lnTo>
                  <a:pt x="500425" y="867638"/>
                </a:lnTo>
                <a:cubicBezTo>
                  <a:pt x="500425" y="865736"/>
                  <a:pt x="500425" y="864785"/>
                  <a:pt x="500425" y="863834"/>
                </a:cubicBezTo>
                <a:lnTo>
                  <a:pt x="500425" y="863834"/>
                </a:lnTo>
                <a:lnTo>
                  <a:pt x="500425" y="860031"/>
                </a:lnTo>
                <a:lnTo>
                  <a:pt x="500425" y="860031"/>
                </a:lnTo>
                <a:cubicBezTo>
                  <a:pt x="500425" y="858129"/>
                  <a:pt x="500425" y="857178"/>
                  <a:pt x="500425" y="856227"/>
                </a:cubicBezTo>
                <a:lnTo>
                  <a:pt x="500425" y="856227"/>
                </a:lnTo>
                <a:cubicBezTo>
                  <a:pt x="500425" y="854325"/>
                  <a:pt x="500425" y="853374"/>
                  <a:pt x="500425" y="852423"/>
                </a:cubicBezTo>
                <a:lnTo>
                  <a:pt x="500425" y="852423"/>
                </a:lnTo>
                <a:cubicBezTo>
                  <a:pt x="500425" y="851472"/>
                  <a:pt x="500425" y="849570"/>
                  <a:pt x="500425" y="848619"/>
                </a:cubicBezTo>
                <a:cubicBezTo>
                  <a:pt x="500425" y="847668"/>
                  <a:pt x="500425" y="846717"/>
                  <a:pt x="499474" y="844815"/>
                </a:cubicBezTo>
                <a:cubicBezTo>
                  <a:pt x="495668" y="837208"/>
                  <a:pt x="489960" y="829600"/>
                  <a:pt x="483300" y="823894"/>
                </a:cubicBezTo>
                <a:cubicBezTo>
                  <a:pt x="464272" y="809630"/>
                  <a:pt x="439537" y="810581"/>
                  <a:pt x="419558" y="821992"/>
                </a:cubicBezTo>
                <a:cubicBezTo>
                  <a:pt x="414801" y="824845"/>
                  <a:pt x="410044" y="829600"/>
                  <a:pt x="405287" y="836257"/>
                </a:cubicBezTo>
                <a:cubicBezTo>
                  <a:pt x="405287" y="836257"/>
                  <a:pt x="405287" y="836257"/>
                  <a:pt x="405287" y="837208"/>
                </a:cubicBezTo>
                <a:cubicBezTo>
                  <a:pt x="405287" y="837208"/>
                  <a:pt x="405287" y="837208"/>
                  <a:pt x="405287" y="837208"/>
                </a:cubicBezTo>
                <a:cubicBezTo>
                  <a:pt x="405287" y="837208"/>
                  <a:pt x="405287" y="837208"/>
                  <a:pt x="405287" y="838159"/>
                </a:cubicBezTo>
                <a:cubicBezTo>
                  <a:pt x="405287" y="838159"/>
                  <a:pt x="405287" y="838159"/>
                  <a:pt x="405287" y="838159"/>
                </a:cubicBezTo>
                <a:cubicBezTo>
                  <a:pt x="404336" y="840060"/>
                  <a:pt x="403384" y="841962"/>
                  <a:pt x="401482" y="842913"/>
                </a:cubicBezTo>
                <a:cubicBezTo>
                  <a:pt x="401482" y="842913"/>
                  <a:pt x="401482" y="842913"/>
                  <a:pt x="401482" y="842913"/>
                </a:cubicBezTo>
                <a:cubicBezTo>
                  <a:pt x="401482" y="842913"/>
                  <a:pt x="401482" y="843864"/>
                  <a:pt x="400530" y="844815"/>
                </a:cubicBezTo>
                <a:cubicBezTo>
                  <a:pt x="400530" y="844815"/>
                  <a:pt x="400530" y="844815"/>
                  <a:pt x="400530" y="844815"/>
                </a:cubicBezTo>
                <a:cubicBezTo>
                  <a:pt x="399579" y="846717"/>
                  <a:pt x="397676" y="848619"/>
                  <a:pt x="396725" y="850521"/>
                </a:cubicBezTo>
                <a:lnTo>
                  <a:pt x="396725" y="850521"/>
                </a:lnTo>
                <a:cubicBezTo>
                  <a:pt x="396725" y="850521"/>
                  <a:pt x="396725" y="852423"/>
                  <a:pt x="395773" y="852423"/>
                </a:cubicBezTo>
                <a:cubicBezTo>
                  <a:pt x="395773" y="852423"/>
                  <a:pt x="395773" y="852423"/>
                  <a:pt x="395773" y="852423"/>
                </a:cubicBezTo>
                <a:cubicBezTo>
                  <a:pt x="391016" y="860981"/>
                  <a:pt x="386259" y="868589"/>
                  <a:pt x="382454" y="875246"/>
                </a:cubicBezTo>
                <a:cubicBezTo>
                  <a:pt x="382454" y="875246"/>
                  <a:pt x="382454" y="876197"/>
                  <a:pt x="381503" y="877148"/>
                </a:cubicBezTo>
                <a:cubicBezTo>
                  <a:pt x="381503" y="877148"/>
                  <a:pt x="381503" y="877148"/>
                  <a:pt x="381503" y="877148"/>
                </a:cubicBezTo>
                <a:cubicBezTo>
                  <a:pt x="381503" y="878099"/>
                  <a:pt x="379600" y="880000"/>
                  <a:pt x="379600" y="880951"/>
                </a:cubicBezTo>
                <a:cubicBezTo>
                  <a:pt x="379600" y="880951"/>
                  <a:pt x="379600" y="880951"/>
                  <a:pt x="379600" y="880951"/>
                </a:cubicBezTo>
                <a:cubicBezTo>
                  <a:pt x="379600" y="880951"/>
                  <a:pt x="379600" y="880951"/>
                  <a:pt x="379600" y="881902"/>
                </a:cubicBezTo>
                <a:cubicBezTo>
                  <a:pt x="379600" y="881902"/>
                  <a:pt x="379600" y="881902"/>
                  <a:pt x="379600" y="881902"/>
                </a:cubicBezTo>
                <a:cubicBezTo>
                  <a:pt x="379600" y="881902"/>
                  <a:pt x="379600" y="881902"/>
                  <a:pt x="379600" y="882853"/>
                </a:cubicBezTo>
                <a:cubicBezTo>
                  <a:pt x="379600" y="882853"/>
                  <a:pt x="379600" y="882853"/>
                  <a:pt x="379600" y="883804"/>
                </a:cubicBezTo>
                <a:lnTo>
                  <a:pt x="379600" y="883804"/>
                </a:lnTo>
                <a:cubicBezTo>
                  <a:pt x="379600" y="883804"/>
                  <a:pt x="379600" y="883804"/>
                  <a:pt x="379600" y="883804"/>
                </a:cubicBezTo>
                <a:lnTo>
                  <a:pt x="379600" y="883804"/>
                </a:lnTo>
                <a:cubicBezTo>
                  <a:pt x="379600" y="883804"/>
                  <a:pt x="379600" y="883804"/>
                  <a:pt x="379600" y="883804"/>
                </a:cubicBezTo>
                <a:cubicBezTo>
                  <a:pt x="349156" y="913284"/>
                  <a:pt x="313003" y="918989"/>
                  <a:pt x="273045" y="903774"/>
                </a:cubicBezTo>
                <a:cubicBezTo>
                  <a:pt x="243553" y="893314"/>
                  <a:pt x="218817" y="875246"/>
                  <a:pt x="193130" y="859080"/>
                </a:cubicBezTo>
                <a:cubicBezTo>
                  <a:pt x="129387" y="819140"/>
                  <a:pt x="82770" y="763984"/>
                  <a:pt x="40909" y="704074"/>
                </a:cubicBezTo>
                <a:cubicBezTo>
                  <a:pt x="13319" y="665086"/>
                  <a:pt x="2854" y="618489"/>
                  <a:pt x="0" y="571892"/>
                </a:cubicBezTo>
                <a:cubicBezTo>
                  <a:pt x="0" y="568089"/>
                  <a:pt x="0" y="565236"/>
                  <a:pt x="0" y="561432"/>
                </a:cubicBezTo>
                <a:cubicBezTo>
                  <a:pt x="0" y="560481"/>
                  <a:pt x="0" y="558579"/>
                  <a:pt x="0" y="557628"/>
                </a:cubicBezTo>
                <a:cubicBezTo>
                  <a:pt x="0" y="555726"/>
                  <a:pt x="0" y="553824"/>
                  <a:pt x="0" y="550971"/>
                </a:cubicBezTo>
                <a:lnTo>
                  <a:pt x="0" y="537658"/>
                </a:lnTo>
                <a:cubicBezTo>
                  <a:pt x="951" y="422593"/>
                  <a:pt x="50423" y="326547"/>
                  <a:pt x="132242" y="241912"/>
                </a:cubicBezTo>
                <a:cubicBezTo>
                  <a:pt x="175054" y="197218"/>
                  <a:pt x="221671" y="156327"/>
                  <a:pt x="274948" y="124945"/>
                </a:cubicBezTo>
                <a:cubicBezTo>
                  <a:pt x="318712" y="99270"/>
                  <a:pt x="365329" y="79299"/>
                  <a:pt x="414801" y="64084"/>
                </a:cubicBezTo>
                <a:cubicBezTo>
                  <a:pt x="715436" y="-30060"/>
                  <a:pt x="1036051" y="5125"/>
                  <a:pt x="1080766" y="12733"/>
                </a:cubicBezTo>
                <a:cubicBezTo>
                  <a:pt x="1154022" y="24144"/>
                  <a:pt x="1222521" y="47918"/>
                  <a:pt x="1289117" y="79299"/>
                </a:cubicBezTo>
                <a:cubicBezTo>
                  <a:pt x="1309096" y="88809"/>
                  <a:pt x="1354762" y="120190"/>
                  <a:pt x="1395672" y="152523"/>
                </a:cubicBezTo>
                <a:cubicBezTo>
                  <a:pt x="1395672" y="152523"/>
                  <a:pt x="1397574" y="153474"/>
                  <a:pt x="1397574" y="154425"/>
                </a:cubicBezTo>
                <a:cubicBezTo>
                  <a:pt x="1397574" y="154425"/>
                  <a:pt x="1397574" y="154425"/>
                  <a:pt x="1398526" y="154425"/>
                </a:cubicBezTo>
                <a:cubicBezTo>
                  <a:pt x="1398526" y="154425"/>
                  <a:pt x="1400428" y="155376"/>
                  <a:pt x="1400428" y="156327"/>
                </a:cubicBezTo>
                <a:cubicBezTo>
                  <a:pt x="1400428" y="156327"/>
                  <a:pt x="1400428" y="156327"/>
                  <a:pt x="1401380" y="156327"/>
                </a:cubicBezTo>
                <a:cubicBezTo>
                  <a:pt x="1401380" y="156327"/>
                  <a:pt x="1402331" y="157277"/>
                  <a:pt x="1403283" y="158228"/>
                </a:cubicBezTo>
                <a:cubicBezTo>
                  <a:pt x="1403283" y="158228"/>
                  <a:pt x="1403283" y="158228"/>
                  <a:pt x="1404234" y="159179"/>
                </a:cubicBezTo>
                <a:cubicBezTo>
                  <a:pt x="1404234" y="159179"/>
                  <a:pt x="1405185" y="160130"/>
                  <a:pt x="1406137" y="161081"/>
                </a:cubicBezTo>
                <a:cubicBezTo>
                  <a:pt x="1406137" y="161081"/>
                  <a:pt x="1406137" y="161081"/>
                  <a:pt x="1407088" y="162032"/>
                </a:cubicBezTo>
                <a:cubicBezTo>
                  <a:pt x="1407088" y="162032"/>
                  <a:pt x="1408040" y="162983"/>
                  <a:pt x="1408991" y="163934"/>
                </a:cubicBezTo>
                <a:cubicBezTo>
                  <a:pt x="1408991" y="163934"/>
                  <a:pt x="1408991" y="163934"/>
                  <a:pt x="1409942" y="164885"/>
                </a:cubicBezTo>
                <a:cubicBezTo>
                  <a:pt x="1409942" y="164885"/>
                  <a:pt x="1410894" y="165836"/>
                  <a:pt x="1411845" y="166787"/>
                </a:cubicBezTo>
                <a:cubicBezTo>
                  <a:pt x="1411845" y="166787"/>
                  <a:pt x="1411845" y="166787"/>
                  <a:pt x="1412797" y="167738"/>
                </a:cubicBezTo>
                <a:cubicBezTo>
                  <a:pt x="1412797" y="167738"/>
                  <a:pt x="1413748" y="168689"/>
                  <a:pt x="1414699" y="169640"/>
                </a:cubicBezTo>
                <a:cubicBezTo>
                  <a:pt x="1414699" y="169640"/>
                  <a:pt x="1414699" y="169640"/>
                  <a:pt x="1415651" y="170591"/>
                </a:cubicBezTo>
                <a:cubicBezTo>
                  <a:pt x="1415651" y="170591"/>
                  <a:pt x="1416602" y="171542"/>
                  <a:pt x="1417553" y="172493"/>
                </a:cubicBezTo>
                <a:cubicBezTo>
                  <a:pt x="1417553" y="172493"/>
                  <a:pt x="1417553" y="172493"/>
                  <a:pt x="1418505" y="173444"/>
                </a:cubicBezTo>
                <a:cubicBezTo>
                  <a:pt x="1418505" y="173444"/>
                  <a:pt x="1419456" y="174395"/>
                  <a:pt x="1420407" y="175346"/>
                </a:cubicBezTo>
                <a:cubicBezTo>
                  <a:pt x="1420407" y="175346"/>
                  <a:pt x="1420407" y="175346"/>
                  <a:pt x="1421359" y="176296"/>
                </a:cubicBezTo>
                <a:cubicBezTo>
                  <a:pt x="1421359" y="176296"/>
                  <a:pt x="1422310" y="177247"/>
                  <a:pt x="1423262" y="178199"/>
                </a:cubicBezTo>
                <a:cubicBezTo>
                  <a:pt x="1423262" y="178199"/>
                  <a:pt x="1423262" y="178199"/>
                  <a:pt x="1424213" y="179149"/>
                </a:cubicBezTo>
                <a:cubicBezTo>
                  <a:pt x="1424213" y="179149"/>
                  <a:pt x="1425164" y="180100"/>
                  <a:pt x="1426116" y="181051"/>
                </a:cubicBezTo>
                <a:cubicBezTo>
                  <a:pt x="1426116" y="181051"/>
                  <a:pt x="1426116" y="181051"/>
                  <a:pt x="1427067" y="182002"/>
                </a:cubicBezTo>
                <a:cubicBezTo>
                  <a:pt x="1427067" y="182002"/>
                  <a:pt x="1428019" y="182953"/>
                  <a:pt x="1428970" y="183904"/>
                </a:cubicBezTo>
                <a:cubicBezTo>
                  <a:pt x="1428970" y="183904"/>
                  <a:pt x="1428970" y="183904"/>
                  <a:pt x="1429921" y="184855"/>
                </a:cubicBezTo>
                <a:cubicBezTo>
                  <a:pt x="1429921" y="184855"/>
                  <a:pt x="1430873" y="184855"/>
                  <a:pt x="1431824" y="186757"/>
                </a:cubicBezTo>
                <a:cubicBezTo>
                  <a:pt x="1431824" y="186757"/>
                  <a:pt x="1431824" y="186757"/>
                  <a:pt x="1432776" y="187708"/>
                </a:cubicBezTo>
                <a:cubicBezTo>
                  <a:pt x="1432776" y="187708"/>
                  <a:pt x="1433727" y="187708"/>
                  <a:pt x="1434678" y="189610"/>
                </a:cubicBezTo>
                <a:cubicBezTo>
                  <a:pt x="1434678" y="189610"/>
                  <a:pt x="1434678" y="189610"/>
                  <a:pt x="1434678" y="189610"/>
                </a:cubicBezTo>
                <a:cubicBezTo>
                  <a:pt x="1435630" y="190561"/>
                  <a:pt x="1436581" y="191512"/>
                  <a:pt x="1438484" y="192463"/>
                </a:cubicBezTo>
                <a:cubicBezTo>
                  <a:pt x="1438484" y="192463"/>
                  <a:pt x="1438484" y="192463"/>
                  <a:pt x="1439435" y="192463"/>
                </a:cubicBezTo>
                <a:cubicBezTo>
                  <a:pt x="1439435" y="192463"/>
                  <a:pt x="1439435" y="192463"/>
                  <a:pt x="1440386" y="193414"/>
                </a:cubicBezTo>
                <a:cubicBezTo>
                  <a:pt x="1440386" y="193414"/>
                  <a:pt x="1440386" y="193414"/>
                  <a:pt x="1441338" y="194365"/>
                </a:cubicBezTo>
                <a:cubicBezTo>
                  <a:pt x="1441338" y="194365"/>
                  <a:pt x="1441338" y="194365"/>
                  <a:pt x="1442289" y="195316"/>
                </a:cubicBezTo>
                <a:cubicBezTo>
                  <a:pt x="1442289" y="195316"/>
                  <a:pt x="1442289" y="195316"/>
                  <a:pt x="1443240" y="196267"/>
                </a:cubicBezTo>
                <a:cubicBezTo>
                  <a:pt x="1443240" y="196267"/>
                  <a:pt x="1443240" y="196267"/>
                  <a:pt x="1444192" y="197218"/>
                </a:cubicBezTo>
                <a:cubicBezTo>
                  <a:pt x="1444192" y="197218"/>
                  <a:pt x="1444192" y="197218"/>
                  <a:pt x="1445143" y="198168"/>
                </a:cubicBezTo>
                <a:cubicBezTo>
                  <a:pt x="1445143" y="198168"/>
                  <a:pt x="1445143" y="198168"/>
                  <a:pt x="1446095" y="199119"/>
                </a:cubicBezTo>
                <a:cubicBezTo>
                  <a:pt x="1446095" y="199119"/>
                  <a:pt x="1446095" y="199119"/>
                  <a:pt x="1447046" y="200070"/>
                </a:cubicBezTo>
                <a:cubicBezTo>
                  <a:pt x="1447046" y="200070"/>
                  <a:pt x="1447046" y="200070"/>
                  <a:pt x="1447997" y="201021"/>
                </a:cubicBezTo>
                <a:cubicBezTo>
                  <a:pt x="1447997" y="201021"/>
                  <a:pt x="1447997" y="201021"/>
                  <a:pt x="1448949" y="201972"/>
                </a:cubicBezTo>
                <a:cubicBezTo>
                  <a:pt x="1448949" y="201972"/>
                  <a:pt x="1448949" y="201972"/>
                  <a:pt x="1449900" y="202923"/>
                </a:cubicBezTo>
                <a:cubicBezTo>
                  <a:pt x="1449900" y="202923"/>
                  <a:pt x="1449900" y="202923"/>
                  <a:pt x="1450852" y="203874"/>
                </a:cubicBezTo>
                <a:cubicBezTo>
                  <a:pt x="1450852" y="203874"/>
                  <a:pt x="1450852" y="203874"/>
                  <a:pt x="1450852" y="203874"/>
                </a:cubicBezTo>
                <a:cubicBezTo>
                  <a:pt x="1450852" y="203874"/>
                  <a:pt x="1450852" y="203874"/>
                  <a:pt x="1451803" y="204825"/>
                </a:cubicBezTo>
                <a:cubicBezTo>
                  <a:pt x="1451803" y="204825"/>
                  <a:pt x="1451803" y="204825"/>
                  <a:pt x="1451803" y="204825"/>
                </a:cubicBezTo>
                <a:cubicBezTo>
                  <a:pt x="1451803" y="204825"/>
                  <a:pt x="1451803" y="204825"/>
                  <a:pt x="1451803" y="205776"/>
                </a:cubicBezTo>
                <a:cubicBezTo>
                  <a:pt x="1451803" y="205776"/>
                  <a:pt x="1451803" y="205776"/>
                  <a:pt x="1451803" y="205776"/>
                </a:cubicBezTo>
                <a:cubicBezTo>
                  <a:pt x="1451803" y="205776"/>
                  <a:pt x="1451803" y="205776"/>
                  <a:pt x="1451803" y="206727"/>
                </a:cubicBezTo>
                <a:cubicBezTo>
                  <a:pt x="1451803" y="206727"/>
                  <a:pt x="1451803" y="206727"/>
                  <a:pt x="1451803" y="206727"/>
                </a:cubicBezTo>
                <a:cubicBezTo>
                  <a:pt x="1451803" y="206727"/>
                  <a:pt x="1451803" y="206727"/>
                  <a:pt x="1451803" y="206727"/>
                </a:cubicBezTo>
                <a:cubicBezTo>
                  <a:pt x="1451803" y="206727"/>
                  <a:pt x="1451803" y="206727"/>
                  <a:pt x="1451803" y="206727"/>
                </a:cubicBezTo>
                <a:cubicBezTo>
                  <a:pt x="1451803" y="206727"/>
                  <a:pt x="1451803" y="206727"/>
                  <a:pt x="1451803" y="206727"/>
                </a:cubicBezTo>
                <a:cubicBezTo>
                  <a:pt x="1451803" y="206727"/>
                  <a:pt x="1451803" y="206727"/>
                  <a:pt x="1451803" y="206727"/>
                </a:cubicBezTo>
                <a:cubicBezTo>
                  <a:pt x="1451803" y="206727"/>
                  <a:pt x="1451803" y="206727"/>
                  <a:pt x="1451803" y="206727"/>
                </a:cubicBezTo>
                <a:cubicBezTo>
                  <a:pt x="1451803" y="206727"/>
                  <a:pt x="1451803" y="206727"/>
                  <a:pt x="1451803" y="206727"/>
                </a:cubicBezTo>
                <a:cubicBezTo>
                  <a:pt x="1451803" y="206727"/>
                  <a:pt x="1451803" y="206727"/>
                  <a:pt x="1451803" y="206727"/>
                </a:cubicBezTo>
                <a:cubicBezTo>
                  <a:pt x="1451803" y="206727"/>
                  <a:pt x="1451803" y="206727"/>
                  <a:pt x="1451803" y="206727"/>
                </a:cubicBezTo>
                <a:cubicBezTo>
                  <a:pt x="1451803" y="206727"/>
                  <a:pt x="1451803" y="206727"/>
                  <a:pt x="1451803" y="206727"/>
                </a:cubicBezTo>
                <a:cubicBezTo>
                  <a:pt x="1451803" y="206727"/>
                  <a:pt x="1451803" y="206727"/>
                  <a:pt x="1451803" y="206727"/>
                </a:cubicBezTo>
                <a:cubicBezTo>
                  <a:pt x="1451803" y="206727"/>
                  <a:pt x="1451803" y="206727"/>
                  <a:pt x="1451803" y="207678"/>
                </a:cubicBezTo>
                <a:cubicBezTo>
                  <a:pt x="1487955" y="262833"/>
                  <a:pt x="1520302" y="319890"/>
                  <a:pt x="1543135" y="382653"/>
                </a:cubicBezTo>
                <a:cubicBezTo>
                  <a:pt x="1570725" y="459680"/>
                  <a:pt x="1556455" y="531952"/>
                  <a:pt x="1524108" y="602323"/>
                </a:cubicBezTo>
                <a:cubicBezTo>
                  <a:pt x="1521254" y="608979"/>
                  <a:pt x="1517448" y="615636"/>
                  <a:pt x="1513643" y="622293"/>
                </a:cubicBezTo>
                <a:cubicBezTo>
                  <a:pt x="1499372" y="644165"/>
                  <a:pt x="1495566" y="645115"/>
                  <a:pt x="1472733" y="629900"/>
                </a:cubicBezTo>
                <a:cubicBezTo>
                  <a:pt x="1435630" y="604225"/>
                  <a:pt x="1391866" y="629900"/>
                  <a:pt x="1389012" y="663184"/>
                </a:cubicBezTo>
                <a:cubicBezTo>
                  <a:pt x="1388061" y="672693"/>
                  <a:pt x="1389964" y="682203"/>
                  <a:pt x="1395672" y="690761"/>
                </a:cubicBezTo>
                <a:cubicBezTo>
                  <a:pt x="1409942" y="715486"/>
                  <a:pt x="1406137" y="722143"/>
                  <a:pt x="1409942" y="720241"/>
                </a:cubicBezTo>
                <a:cubicBezTo>
                  <a:pt x="1384255" y="736407"/>
                  <a:pt x="1327173" y="778249"/>
                  <a:pt x="1299583" y="791562"/>
                </a:cubicBezTo>
                <a:close/>
              </a:path>
            </a:pathLst>
          </a:custGeom>
          <a:solidFill>
            <a:srgbClr val="459597"/>
          </a:solidFill>
          <a:ln w="9508" cap="flat">
            <a:noFill/>
            <a:prstDash val="solid"/>
            <a:miter/>
          </a:ln>
        </p:spPr>
        <p:txBody>
          <a:bodyPr rtlCol="0" anchor="ctr"/>
          <a:lstStyle/>
          <a:p>
            <a:endParaRPr lang="en-US"/>
          </a:p>
        </p:txBody>
      </p:sp>
      <p:grpSp>
        <p:nvGrpSpPr>
          <p:cNvPr id="4" name="Graphic 4">
            <a:extLst>
              <a:ext uri="{FF2B5EF4-FFF2-40B4-BE49-F238E27FC236}">
                <a16:creationId xmlns:a16="http://schemas.microsoft.com/office/drawing/2014/main" id="{33070F2A-4730-4A26-4CAC-4A4040EECC79}"/>
              </a:ext>
            </a:extLst>
          </p:cNvPr>
          <p:cNvGrpSpPr/>
          <p:nvPr/>
        </p:nvGrpSpPr>
        <p:grpSpPr>
          <a:xfrm>
            <a:off x="3655229" y="881980"/>
            <a:ext cx="2248602" cy="1927534"/>
            <a:chOff x="8109460" y="2812987"/>
            <a:chExt cx="1567138" cy="1383387"/>
          </a:xfrm>
          <a:solidFill>
            <a:srgbClr val="414141"/>
          </a:solidFill>
        </p:grpSpPr>
        <p:sp>
          <p:nvSpPr>
            <p:cNvPr id="5" name="Freeform 73">
              <a:extLst>
                <a:ext uri="{FF2B5EF4-FFF2-40B4-BE49-F238E27FC236}">
                  <a16:creationId xmlns:a16="http://schemas.microsoft.com/office/drawing/2014/main" id="{53120323-E1B9-FAE2-087F-35B2D66C3333}"/>
                </a:ext>
              </a:extLst>
            </p:cNvPr>
            <p:cNvSpPr/>
            <p:nvPr/>
          </p:nvSpPr>
          <p:spPr>
            <a:xfrm>
              <a:off x="8109460" y="2812987"/>
              <a:ext cx="1539677" cy="1383387"/>
            </a:xfrm>
            <a:custGeom>
              <a:avLst/>
              <a:gdLst>
                <a:gd name="connsiteX0" fmla="*/ 1538338 w 1539677"/>
                <a:gd name="connsiteY0" fmla="*/ 784898 h 1383387"/>
                <a:gd name="connsiteX1" fmla="*/ 1501476 w 1539677"/>
                <a:gd name="connsiteY1" fmla="*/ 725962 h 1383387"/>
                <a:gd name="connsiteX2" fmla="*/ 1495904 w 1539677"/>
                <a:gd name="connsiteY2" fmla="*/ 691672 h 1383387"/>
                <a:gd name="connsiteX3" fmla="*/ 1474687 w 1539677"/>
                <a:gd name="connsiteY3" fmla="*/ 625235 h 1383387"/>
                <a:gd name="connsiteX4" fmla="*/ 1483688 w 1539677"/>
                <a:gd name="connsiteY4" fmla="*/ 580015 h 1383387"/>
                <a:gd name="connsiteX5" fmla="*/ 1499547 w 1539677"/>
                <a:gd name="connsiteY5" fmla="*/ 438569 h 1383387"/>
                <a:gd name="connsiteX6" fmla="*/ 1416394 w 1539677"/>
                <a:gd name="connsiteY6" fmla="*/ 244188 h 1383387"/>
                <a:gd name="connsiteX7" fmla="*/ 1063850 w 1539677"/>
                <a:gd name="connsiteY7" fmla="*/ 15731 h 1383387"/>
                <a:gd name="connsiteX8" fmla="*/ 594077 w 1539677"/>
                <a:gd name="connsiteY8" fmla="*/ 12944 h 1383387"/>
                <a:gd name="connsiteX9" fmla="*/ 148093 w 1539677"/>
                <a:gd name="connsiteY9" fmla="*/ 215255 h 1383387"/>
                <a:gd name="connsiteX10" fmla="*/ 9647 w 1539677"/>
                <a:gd name="connsiteY10" fmla="*/ 444356 h 1383387"/>
                <a:gd name="connsiteX11" fmla="*/ 3 w 1539677"/>
                <a:gd name="connsiteY11" fmla="*/ 543154 h 1383387"/>
                <a:gd name="connsiteX12" fmla="*/ 41580 w 1539677"/>
                <a:gd name="connsiteY12" fmla="*/ 705174 h 1383387"/>
                <a:gd name="connsiteX13" fmla="*/ 41151 w 1539677"/>
                <a:gd name="connsiteY13" fmla="*/ 728748 h 1383387"/>
                <a:gd name="connsiteX14" fmla="*/ 40937 w 1539677"/>
                <a:gd name="connsiteY14" fmla="*/ 878553 h 1383387"/>
                <a:gd name="connsiteX15" fmla="*/ 139306 w 1539677"/>
                <a:gd name="connsiteY15" fmla="*/ 895698 h 1383387"/>
                <a:gd name="connsiteX16" fmla="*/ 171024 w 1539677"/>
                <a:gd name="connsiteY16" fmla="*/ 988066 h 1383387"/>
                <a:gd name="connsiteX17" fmla="*/ 290182 w 1539677"/>
                <a:gd name="connsiteY17" fmla="*/ 1157587 h 1383387"/>
                <a:gd name="connsiteX18" fmla="*/ 295969 w 1539677"/>
                <a:gd name="connsiteY18" fmla="*/ 1222096 h 1383387"/>
                <a:gd name="connsiteX19" fmla="*/ 282681 w 1539677"/>
                <a:gd name="connsiteY19" fmla="*/ 1251456 h 1383387"/>
                <a:gd name="connsiteX20" fmla="*/ 253320 w 1539677"/>
                <a:gd name="connsiteY20" fmla="*/ 1316822 h 1383387"/>
                <a:gd name="connsiteX21" fmla="*/ 271966 w 1539677"/>
                <a:gd name="connsiteY21" fmla="*/ 1366971 h 1383387"/>
                <a:gd name="connsiteX22" fmla="*/ 349118 w 1539677"/>
                <a:gd name="connsiteY22" fmla="*/ 1353041 h 1383387"/>
                <a:gd name="connsiteX23" fmla="*/ 400553 w 1539677"/>
                <a:gd name="connsiteY23" fmla="*/ 1248242 h 1383387"/>
                <a:gd name="connsiteX24" fmla="*/ 406768 w 1539677"/>
                <a:gd name="connsiteY24" fmla="*/ 1161445 h 1383387"/>
                <a:gd name="connsiteX25" fmla="*/ 395624 w 1539677"/>
                <a:gd name="connsiteY25" fmla="*/ 1138085 h 1383387"/>
                <a:gd name="connsiteX26" fmla="*/ 443844 w 1539677"/>
                <a:gd name="connsiteY26" fmla="*/ 1220381 h 1383387"/>
                <a:gd name="connsiteX27" fmla="*/ 445130 w 1539677"/>
                <a:gd name="connsiteY27" fmla="*/ 1239026 h 1383387"/>
                <a:gd name="connsiteX28" fmla="*/ 444701 w 1539677"/>
                <a:gd name="connsiteY28" fmla="*/ 1333324 h 1383387"/>
                <a:gd name="connsiteX29" fmla="*/ 503209 w 1539677"/>
                <a:gd name="connsiteY29" fmla="*/ 1382830 h 1383387"/>
                <a:gd name="connsiteX30" fmla="*/ 543500 w 1539677"/>
                <a:gd name="connsiteY30" fmla="*/ 1346611 h 1383387"/>
                <a:gd name="connsiteX31" fmla="*/ 537927 w 1539677"/>
                <a:gd name="connsiteY31" fmla="*/ 1220167 h 1383387"/>
                <a:gd name="connsiteX32" fmla="*/ 505566 w 1539677"/>
                <a:gd name="connsiteY32" fmla="*/ 1120940 h 1383387"/>
                <a:gd name="connsiteX33" fmla="*/ 427128 w 1539677"/>
                <a:gd name="connsiteY33" fmla="*/ 1015070 h 1383387"/>
                <a:gd name="connsiteX34" fmla="*/ 390909 w 1539677"/>
                <a:gd name="connsiteY34" fmla="*/ 971564 h 1383387"/>
                <a:gd name="connsiteX35" fmla="*/ 481992 w 1539677"/>
                <a:gd name="connsiteY35" fmla="*/ 948633 h 1383387"/>
                <a:gd name="connsiteX36" fmla="*/ 495279 w 1539677"/>
                <a:gd name="connsiteY36" fmla="*/ 950133 h 1383387"/>
                <a:gd name="connsiteX37" fmla="*/ 613365 w 1539677"/>
                <a:gd name="connsiteY37" fmla="*/ 954419 h 1383387"/>
                <a:gd name="connsiteX38" fmla="*/ 770242 w 1539677"/>
                <a:gd name="connsiteY38" fmla="*/ 968564 h 1383387"/>
                <a:gd name="connsiteX39" fmla="*/ 856396 w 1539677"/>
                <a:gd name="connsiteY39" fmla="*/ 1074220 h 1383387"/>
                <a:gd name="connsiteX40" fmla="*/ 857681 w 1539677"/>
                <a:gd name="connsiteY40" fmla="*/ 1131870 h 1383387"/>
                <a:gd name="connsiteX41" fmla="*/ 871826 w 1539677"/>
                <a:gd name="connsiteY41" fmla="*/ 1120083 h 1383387"/>
                <a:gd name="connsiteX42" fmla="*/ 937835 w 1539677"/>
                <a:gd name="connsiteY42" fmla="*/ 1020427 h 1383387"/>
                <a:gd name="connsiteX43" fmla="*/ 1126430 w 1539677"/>
                <a:gd name="connsiteY43" fmla="*/ 877695 h 1383387"/>
                <a:gd name="connsiteX44" fmla="*/ 1303880 w 1539677"/>
                <a:gd name="connsiteY44" fmla="*/ 775683 h 1383387"/>
                <a:gd name="connsiteX45" fmla="*/ 1342457 w 1539677"/>
                <a:gd name="connsiteY45" fmla="*/ 746536 h 1383387"/>
                <a:gd name="connsiteX46" fmla="*/ 1354029 w 1539677"/>
                <a:gd name="connsiteY46" fmla="*/ 742036 h 1383387"/>
                <a:gd name="connsiteX47" fmla="*/ 1358959 w 1539677"/>
                <a:gd name="connsiteY47" fmla="*/ 755751 h 1383387"/>
                <a:gd name="connsiteX48" fmla="*/ 1339885 w 1539677"/>
                <a:gd name="connsiteY48" fmla="*/ 788970 h 1383387"/>
                <a:gd name="connsiteX49" fmla="*/ 1240444 w 1539677"/>
                <a:gd name="connsiteY49" fmla="*/ 909628 h 1383387"/>
                <a:gd name="connsiteX50" fmla="*/ 1155790 w 1539677"/>
                <a:gd name="connsiteY50" fmla="*/ 1003497 h 1383387"/>
                <a:gd name="connsiteX51" fmla="*/ 1109070 w 1539677"/>
                <a:gd name="connsiteY51" fmla="*/ 1126512 h 1383387"/>
                <a:gd name="connsiteX52" fmla="*/ 1108856 w 1539677"/>
                <a:gd name="connsiteY52" fmla="*/ 1164231 h 1383387"/>
                <a:gd name="connsiteX53" fmla="*/ 1087425 w 1539677"/>
                <a:gd name="connsiteY53" fmla="*/ 1231740 h 1383387"/>
                <a:gd name="connsiteX54" fmla="*/ 1032989 w 1539677"/>
                <a:gd name="connsiteY54" fmla="*/ 1311892 h 1383387"/>
                <a:gd name="connsiteX55" fmla="*/ 1029774 w 1539677"/>
                <a:gd name="connsiteY55" fmla="*/ 1355184 h 1383387"/>
                <a:gd name="connsiteX56" fmla="*/ 1107141 w 1539677"/>
                <a:gd name="connsiteY56" fmla="*/ 1363327 h 1383387"/>
                <a:gd name="connsiteX57" fmla="*/ 1186009 w 1539677"/>
                <a:gd name="connsiteY57" fmla="*/ 1255314 h 1383387"/>
                <a:gd name="connsiteX58" fmla="*/ 1202082 w 1539677"/>
                <a:gd name="connsiteY58" fmla="*/ 1182448 h 1383387"/>
                <a:gd name="connsiteX59" fmla="*/ 1209797 w 1539677"/>
                <a:gd name="connsiteY59" fmla="*/ 1140228 h 1383387"/>
                <a:gd name="connsiteX60" fmla="*/ 1220084 w 1539677"/>
                <a:gd name="connsiteY60" fmla="*/ 1130370 h 1383387"/>
                <a:gd name="connsiteX61" fmla="*/ 1233800 w 1539677"/>
                <a:gd name="connsiteY61" fmla="*/ 1153944 h 1383387"/>
                <a:gd name="connsiteX62" fmla="*/ 1237444 w 1539677"/>
                <a:gd name="connsiteY62" fmla="*/ 1253171 h 1383387"/>
                <a:gd name="connsiteX63" fmla="*/ 1204654 w 1539677"/>
                <a:gd name="connsiteY63" fmla="*/ 1333538 h 1383387"/>
                <a:gd name="connsiteX64" fmla="*/ 1220084 w 1539677"/>
                <a:gd name="connsiteY64" fmla="*/ 1373615 h 1383387"/>
                <a:gd name="connsiteX65" fmla="*/ 1271734 w 1539677"/>
                <a:gd name="connsiteY65" fmla="*/ 1374043 h 1383387"/>
                <a:gd name="connsiteX66" fmla="*/ 1323597 w 1539677"/>
                <a:gd name="connsiteY66" fmla="*/ 1250385 h 1383387"/>
                <a:gd name="connsiteX67" fmla="*/ 1316953 w 1539677"/>
                <a:gd name="connsiteY67" fmla="*/ 1148801 h 1383387"/>
                <a:gd name="connsiteX68" fmla="*/ 1326597 w 1539677"/>
                <a:gd name="connsiteY68" fmla="*/ 1091794 h 1383387"/>
                <a:gd name="connsiteX69" fmla="*/ 1405464 w 1539677"/>
                <a:gd name="connsiteY69" fmla="*/ 929559 h 1383387"/>
                <a:gd name="connsiteX70" fmla="*/ 1413180 w 1539677"/>
                <a:gd name="connsiteY70" fmla="*/ 913700 h 1383387"/>
                <a:gd name="connsiteX71" fmla="*/ 1538338 w 1539677"/>
                <a:gd name="connsiteY71" fmla="*/ 784898 h 1383387"/>
                <a:gd name="connsiteX72" fmla="*/ 1482402 w 1539677"/>
                <a:gd name="connsiteY72" fmla="*/ 716104 h 1383387"/>
                <a:gd name="connsiteX73" fmla="*/ 1450470 w 1539677"/>
                <a:gd name="connsiteY73" fmla="*/ 717390 h 1383387"/>
                <a:gd name="connsiteX74" fmla="*/ 1443398 w 1539677"/>
                <a:gd name="connsiteY74" fmla="*/ 699173 h 1383387"/>
                <a:gd name="connsiteX75" fmla="*/ 1442541 w 1539677"/>
                <a:gd name="connsiteY75" fmla="*/ 696601 h 1383387"/>
                <a:gd name="connsiteX76" fmla="*/ 1458399 w 1539677"/>
                <a:gd name="connsiteY76" fmla="*/ 634451 h 1383387"/>
                <a:gd name="connsiteX77" fmla="*/ 1482402 w 1539677"/>
                <a:gd name="connsiteY77" fmla="*/ 716104 h 1383387"/>
                <a:gd name="connsiteX78" fmla="*/ 153665 w 1539677"/>
                <a:gd name="connsiteY78" fmla="*/ 842763 h 1383387"/>
                <a:gd name="connsiteX79" fmla="*/ 139949 w 1539677"/>
                <a:gd name="connsiteY79" fmla="*/ 873623 h 1383387"/>
                <a:gd name="connsiteX80" fmla="*/ 98158 w 1539677"/>
                <a:gd name="connsiteY80" fmla="*/ 884125 h 1383387"/>
                <a:gd name="connsiteX81" fmla="*/ 27435 w 1539677"/>
                <a:gd name="connsiteY81" fmla="*/ 790899 h 1383387"/>
                <a:gd name="connsiteX82" fmla="*/ 45437 w 1539677"/>
                <a:gd name="connsiteY82" fmla="*/ 745036 h 1383387"/>
                <a:gd name="connsiteX83" fmla="*/ 68583 w 1539677"/>
                <a:gd name="connsiteY83" fmla="*/ 742893 h 1383387"/>
                <a:gd name="connsiteX84" fmla="*/ 97730 w 1539677"/>
                <a:gd name="connsiteY84" fmla="*/ 777826 h 1383387"/>
                <a:gd name="connsiteX85" fmla="*/ 141235 w 1539677"/>
                <a:gd name="connsiteY85" fmla="*/ 824546 h 1383387"/>
                <a:gd name="connsiteX86" fmla="*/ 153665 w 1539677"/>
                <a:gd name="connsiteY86" fmla="*/ 842763 h 1383387"/>
                <a:gd name="connsiteX87" fmla="*/ 333473 w 1539677"/>
                <a:gd name="connsiteY87" fmla="*/ 969850 h 1383387"/>
                <a:gd name="connsiteX88" fmla="*/ 281395 w 1539677"/>
                <a:gd name="connsiteY88" fmla="*/ 982708 h 1383387"/>
                <a:gd name="connsiteX89" fmla="*/ 273894 w 1539677"/>
                <a:gd name="connsiteY89" fmla="*/ 989138 h 1383387"/>
                <a:gd name="connsiteX90" fmla="*/ 281395 w 1539677"/>
                <a:gd name="connsiteY90" fmla="*/ 998782 h 1383387"/>
                <a:gd name="connsiteX91" fmla="*/ 297040 w 1539677"/>
                <a:gd name="connsiteY91" fmla="*/ 997068 h 1383387"/>
                <a:gd name="connsiteX92" fmla="*/ 349118 w 1539677"/>
                <a:gd name="connsiteY92" fmla="*/ 984209 h 1383387"/>
                <a:gd name="connsiteX93" fmla="*/ 390480 w 1539677"/>
                <a:gd name="connsiteY93" fmla="*/ 998782 h 1383387"/>
                <a:gd name="connsiteX94" fmla="*/ 453488 w 1539677"/>
                <a:gd name="connsiteY94" fmla="*/ 1079363 h 1383387"/>
                <a:gd name="connsiteX95" fmla="*/ 485421 w 1539677"/>
                <a:gd name="connsiteY95" fmla="*/ 1122440 h 1383387"/>
                <a:gd name="connsiteX96" fmla="*/ 525926 w 1539677"/>
                <a:gd name="connsiteY96" fmla="*/ 1277174 h 1383387"/>
                <a:gd name="connsiteX97" fmla="*/ 526355 w 1539677"/>
                <a:gd name="connsiteY97" fmla="*/ 1339110 h 1383387"/>
                <a:gd name="connsiteX98" fmla="*/ 495279 w 1539677"/>
                <a:gd name="connsiteY98" fmla="*/ 1366757 h 1383387"/>
                <a:gd name="connsiteX99" fmla="*/ 462275 w 1539677"/>
                <a:gd name="connsiteY99" fmla="*/ 1339325 h 1383387"/>
                <a:gd name="connsiteX100" fmla="*/ 463775 w 1539677"/>
                <a:gd name="connsiteY100" fmla="*/ 1258529 h 1383387"/>
                <a:gd name="connsiteX101" fmla="*/ 438700 w 1539677"/>
                <a:gd name="connsiteY101" fmla="*/ 1167231 h 1383387"/>
                <a:gd name="connsiteX102" fmla="*/ 416412 w 1539677"/>
                <a:gd name="connsiteY102" fmla="*/ 1130584 h 1383387"/>
                <a:gd name="connsiteX103" fmla="*/ 392838 w 1539677"/>
                <a:gd name="connsiteY103" fmla="*/ 1108939 h 1383387"/>
                <a:gd name="connsiteX104" fmla="*/ 375050 w 1539677"/>
                <a:gd name="connsiteY104" fmla="*/ 1109153 h 1383387"/>
                <a:gd name="connsiteX105" fmla="*/ 371192 w 1539677"/>
                <a:gd name="connsiteY105" fmla="*/ 1126084 h 1383387"/>
                <a:gd name="connsiteX106" fmla="*/ 380194 w 1539677"/>
                <a:gd name="connsiteY106" fmla="*/ 1148586 h 1383387"/>
                <a:gd name="connsiteX107" fmla="*/ 380622 w 1539677"/>
                <a:gd name="connsiteY107" fmla="*/ 1253385 h 1383387"/>
                <a:gd name="connsiteX108" fmla="*/ 343331 w 1539677"/>
                <a:gd name="connsiteY108" fmla="*/ 1324751 h 1383387"/>
                <a:gd name="connsiteX109" fmla="*/ 322543 w 1539677"/>
                <a:gd name="connsiteY109" fmla="*/ 1349183 h 1383387"/>
                <a:gd name="connsiteX110" fmla="*/ 277324 w 1539677"/>
                <a:gd name="connsiteY110" fmla="*/ 1344897 h 1383387"/>
                <a:gd name="connsiteX111" fmla="*/ 307541 w 1539677"/>
                <a:gd name="connsiteY111" fmla="*/ 1243527 h 1383387"/>
                <a:gd name="connsiteX112" fmla="*/ 303898 w 1539677"/>
                <a:gd name="connsiteY112" fmla="*/ 1146015 h 1383387"/>
                <a:gd name="connsiteX113" fmla="*/ 216887 w 1539677"/>
                <a:gd name="connsiteY113" fmla="*/ 1026214 h 1383387"/>
                <a:gd name="connsiteX114" fmla="*/ 171239 w 1539677"/>
                <a:gd name="connsiteY114" fmla="*/ 953133 h 1383387"/>
                <a:gd name="connsiteX115" fmla="*/ 162666 w 1539677"/>
                <a:gd name="connsiteY115" fmla="*/ 893554 h 1383387"/>
                <a:gd name="connsiteX116" fmla="*/ 175525 w 1539677"/>
                <a:gd name="connsiteY116" fmla="*/ 850478 h 1383387"/>
                <a:gd name="connsiteX117" fmla="*/ 222031 w 1539677"/>
                <a:gd name="connsiteY117" fmla="*/ 879410 h 1383387"/>
                <a:gd name="connsiteX118" fmla="*/ 223316 w 1539677"/>
                <a:gd name="connsiteY118" fmla="*/ 891411 h 1383387"/>
                <a:gd name="connsiteX119" fmla="*/ 229746 w 1539677"/>
                <a:gd name="connsiteY119" fmla="*/ 905127 h 1383387"/>
                <a:gd name="connsiteX120" fmla="*/ 331544 w 1539677"/>
                <a:gd name="connsiteY120" fmla="*/ 908128 h 1383387"/>
                <a:gd name="connsiteX121" fmla="*/ 396267 w 1539677"/>
                <a:gd name="connsiteY121" fmla="*/ 864408 h 1383387"/>
                <a:gd name="connsiteX122" fmla="*/ 426485 w 1539677"/>
                <a:gd name="connsiteY122" fmla="*/ 819617 h 1383387"/>
                <a:gd name="connsiteX123" fmla="*/ 465489 w 1539677"/>
                <a:gd name="connsiteY123" fmla="*/ 812973 h 1383387"/>
                <a:gd name="connsiteX124" fmla="*/ 476634 w 1539677"/>
                <a:gd name="connsiteY124" fmla="*/ 847906 h 1383387"/>
                <a:gd name="connsiteX125" fmla="*/ 333473 w 1539677"/>
                <a:gd name="connsiteY125" fmla="*/ 969850 h 1383387"/>
                <a:gd name="connsiteX126" fmla="*/ 1243873 w 1539677"/>
                <a:gd name="connsiteY126" fmla="*/ 791328 h 1383387"/>
                <a:gd name="connsiteX127" fmla="*/ 1096211 w 1539677"/>
                <a:gd name="connsiteY127" fmla="*/ 874909 h 1383387"/>
                <a:gd name="connsiteX128" fmla="*/ 882113 w 1539677"/>
                <a:gd name="connsiteY128" fmla="*/ 1057075 h 1383387"/>
                <a:gd name="connsiteX129" fmla="*/ 875041 w 1539677"/>
                <a:gd name="connsiteY129" fmla="*/ 1061361 h 1383387"/>
                <a:gd name="connsiteX130" fmla="*/ 857039 w 1539677"/>
                <a:gd name="connsiteY130" fmla="*/ 1016356 h 1383387"/>
                <a:gd name="connsiteX131" fmla="*/ 782243 w 1539677"/>
                <a:gd name="connsiteY131" fmla="*/ 951205 h 1383387"/>
                <a:gd name="connsiteX132" fmla="*/ 652370 w 1539677"/>
                <a:gd name="connsiteY132" fmla="*/ 935131 h 1383387"/>
                <a:gd name="connsiteX133" fmla="*/ 446201 w 1539677"/>
                <a:gd name="connsiteY133" fmla="*/ 927201 h 1383387"/>
                <a:gd name="connsiteX134" fmla="*/ 479849 w 1539677"/>
                <a:gd name="connsiteY134" fmla="*/ 873409 h 1383387"/>
                <a:gd name="connsiteX135" fmla="*/ 492922 w 1539677"/>
                <a:gd name="connsiteY135" fmla="*/ 850049 h 1383387"/>
                <a:gd name="connsiteX136" fmla="*/ 493993 w 1539677"/>
                <a:gd name="connsiteY136" fmla="*/ 846406 h 1383387"/>
                <a:gd name="connsiteX137" fmla="*/ 494208 w 1539677"/>
                <a:gd name="connsiteY137" fmla="*/ 845548 h 1383387"/>
                <a:gd name="connsiteX138" fmla="*/ 494636 w 1539677"/>
                <a:gd name="connsiteY138" fmla="*/ 842763 h 1383387"/>
                <a:gd name="connsiteX139" fmla="*/ 494636 w 1539677"/>
                <a:gd name="connsiteY139" fmla="*/ 841905 h 1383387"/>
                <a:gd name="connsiteX140" fmla="*/ 494851 w 1539677"/>
                <a:gd name="connsiteY140" fmla="*/ 839119 h 1383387"/>
                <a:gd name="connsiteX141" fmla="*/ 494851 w 1539677"/>
                <a:gd name="connsiteY141" fmla="*/ 838262 h 1383387"/>
                <a:gd name="connsiteX142" fmla="*/ 494851 w 1539677"/>
                <a:gd name="connsiteY142" fmla="*/ 835262 h 1383387"/>
                <a:gd name="connsiteX143" fmla="*/ 494851 w 1539677"/>
                <a:gd name="connsiteY143" fmla="*/ 834619 h 1383387"/>
                <a:gd name="connsiteX144" fmla="*/ 494636 w 1539677"/>
                <a:gd name="connsiteY144" fmla="*/ 831618 h 1383387"/>
                <a:gd name="connsiteX145" fmla="*/ 494636 w 1539677"/>
                <a:gd name="connsiteY145" fmla="*/ 831190 h 1383387"/>
                <a:gd name="connsiteX146" fmla="*/ 493993 w 1539677"/>
                <a:gd name="connsiteY146" fmla="*/ 827975 h 1383387"/>
                <a:gd name="connsiteX147" fmla="*/ 493993 w 1539677"/>
                <a:gd name="connsiteY147" fmla="*/ 827761 h 1383387"/>
                <a:gd name="connsiteX148" fmla="*/ 493136 w 1539677"/>
                <a:gd name="connsiteY148" fmla="*/ 824546 h 1383387"/>
                <a:gd name="connsiteX149" fmla="*/ 493136 w 1539677"/>
                <a:gd name="connsiteY149" fmla="*/ 824546 h 1383387"/>
                <a:gd name="connsiteX150" fmla="*/ 492065 w 1539677"/>
                <a:gd name="connsiteY150" fmla="*/ 821331 h 1383387"/>
                <a:gd name="connsiteX151" fmla="*/ 476634 w 1539677"/>
                <a:gd name="connsiteY151" fmla="*/ 801400 h 1383387"/>
                <a:gd name="connsiteX152" fmla="*/ 417698 w 1539677"/>
                <a:gd name="connsiteY152" fmla="*/ 799257 h 1383387"/>
                <a:gd name="connsiteX153" fmla="*/ 404196 w 1539677"/>
                <a:gd name="connsiteY153" fmla="*/ 812759 h 1383387"/>
                <a:gd name="connsiteX154" fmla="*/ 403339 w 1539677"/>
                <a:gd name="connsiteY154" fmla="*/ 814045 h 1383387"/>
                <a:gd name="connsiteX155" fmla="*/ 402696 w 1539677"/>
                <a:gd name="connsiteY155" fmla="*/ 814902 h 1383387"/>
                <a:gd name="connsiteX156" fmla="*/ 401839 w 1539677"/>
                <a:gd name="connsiteY156" fmla="*/ 816188 h 1383387"/>
                <a:gd name="connsiteX157" fmla="*/ 401410 w 1539677"/>
                <a:gd name="connsiteY157" fmla="*/ 816831 h 1383387"/>
                <a:gd name="connsiteX158" fmla="*/ 398196 w 1539677"/>
                <a:gd name="connsiteY158" fmla="*/ 821760 h 1383387"/>
                <a:gd name="connsiteX159" fmla="*/ 397767 w 1539677"/>
                <a:gd name="connsiteY159" fmla="*/ 822403 h 1383387"/>
                <a:gd name="connsiteX160" fmla="*/ 396695 w 1539677"/>
                <a:gd name="connsiteY160" fmla="*/ 824117 h 1383387"/>
                <a:gd name="connsiteX161" fmla="*/ 396267 w 1539677"/>
                <a:gd name="connsiteY161" fmla="*/ 824760 h 1383387"/>
                <a:gd name="connsiteX162" fmla="*/ 392838 w 1539677"/>
                <a:gd name="connsiteY162" fmla="*/ 830332 h 1383387"/>
                <a:gd name="connsiteX163" fmla="*/ 392623 w 1539677"/>
                <a:gd name="connsiteY163" fmla="*/ 830547 h 1383387"/>
                <a:gd name="connsiteX164" fmla="*/ 391552 w 1539677"/>
                <a:gd name="connsiteY164" fmla="*/ 832475 h 1383387"/>
                <a:gd name="connsiteX165" fmla="*/ 391338 w 1539677"/>
                <a:gd name="connsiteY165" fmla="*/ 832690 h 1383387"/>
                <a:gd name="connsiteX166" fmla="*/ 379336 w 1539677"/>
                <a:gd name="connsiteY166" fmla="*/ 854550 h 1383387"/>
                <a:gd name="connsiteX167" fmla="*/ 379336 w 1539677"/>
                <a:gd name="connsiteY167" fmla="*/ 854550 h 1383387"/>
                <a:gd name="connsiteX168" fmla="*/ 378264 w 1539677"/>
                <a:gd name="connsiteY168" fmla="*/ 856478 h 1383387"/>
                <a:gd name="connsiteX169" fmla="*/ 378050 w 1539677"/>
                <a:gd name="connsiteY169" fmla="*/ 856693 h 1383387"/>
                <a:gd name="connsiteX170" fmla="*/ 375907 w 1539677"/>
                <a:gd name="connsiteY170" fmla="*/ 860336 h 1383387"/>
                <a:gd name="connsiteX171" fmla="*/ 375693 w 1539677"/>
                <a:gd name="connsiteY171" fmla="*/ 860765 h 1383387"/>
                <a:gd name="connsiteX172" fmla="*/ 375050 w 1539677"/>
                <a:gd name="connsiteY172" fmla="*/ 861836 h 1383387"/>
                <a:gd name="connsiteX173" fmla="*/ 374836 w 1539677"/>
                <a:gd name="connsiteY173" fmla="*/ 862265 h 1383387"/>
                <a:gd name="connsiteX174" fmla="*/ 373978 w 1539677"/>
                <a:gd name="connsiteY174" fmla="*/ 863551 h 1383387"/>
                <a:gd name="connsiteX175" fmla="*/ 373978 w 1539677"/>
                <a:gd name="connsiteY175" fmla="*/ 863551 h 1383387"/>
                <a:gd name="connsiteX176" fmla="*/ 373335 w 1539677"/>
                <a:gd name="connsiteY176" fmla="*/ 864622 h 1383387"/>
                <a:gd name="connsiteX177" fmla="*/ 373121 w 1539677"/>
                <a:gd name="connsiteY177" fmla="*/ 864837 h 1383387"/>
                <a:gd name="connsiteX178" fmla="*/ 372693 w 1539677"/>
                <a:gd name="connsiteY178" fmla="*/ 865480 h 1383387"/>
                <a:gd name="connsiteX179" fmla="*/ 372478 w 1539677"/>
                <a:gd name="connsiteY179" fmla="*/ 865694 h 1383387"/>
                <a:gd name="connsiteX180" fmla="*/ 371835 w 1539677"/>
                <a:gd name="connsiteY180" fmla="*/ 866337 h 1383387"/>
                <a:gd name="connsiteX181" fmla="*/ 272823 w 1539677"/>
                <a:gd name="connsiteY181" fmla="*/ 885625 h 1383387"/>
                <a:gd name="connsiteX182" fmla="*/ 198242 w 1539677"/>
                <a:gd name="connsiteY182" fmla="*/ 842977 h 1383387"/>
                <a:gd name="connsiteX183" fmla="*/ 56367 w 1539677"/>
                <a:gd name="connsiteY183" fmla="*/ 694244 h 1383387"/>
                <a:gd name="connsiteX184" fmla="*/ 18005 w 1539677"/>
                <a:gd name="connsiteY184" fmla="*/ 566942 h 1383387"/>
                <a:gd name="connsiteX185" fmla="*/ 17362 w 1539677"/>
                <a:gd name="connsiteY185" fmla="*/ 556870 h 1383387"/>
                <a:gd name="connsiteX186" fmla="*/ 17148 w 1539677"/>
                <a:gd name="connsiteY186" fmla="*/ 553012 h 1383387"/>
                <a:gd name="connsiteX187" fmla="*/ 16934 w 1539677"/>
                <a:gd name="connsiteY187" fmla="*/ 547011 h 1383387"/>
                <a:gd name="connsiteX188" fmla="*/ 16934 w 1539677"/>
                <a:gd name="connsiteY188" fmla="*/ 542296 h 1383387"/>
                <a:gd name="connsiteX189" fmla="*/ 16934 w 1539677"/>
                <a:gd name="connsiteY189" fmla="*/ 534153 h 1383387"/>
                <a:gd name="connsiteX190" fmla="*/ 139734 w 1539677"/>
                <a:gd name="connsiteY190" fmla="*/ 249760 h 1383387"/>
                <a:gd name="connsiteX191" fmla="*/ 272823 w 1539677"/>
                <a:gd name="connsiteY191" fmla="*/ 137246 h 1383387"/>
                <a:gd name="connsiteX192" fmla="*/ 402696 w 1539677"/>
                <a:gd name="connsiteY192" fmla="*/ 78524 h 1383387"/>
                <a:gd name="connsiteX193" fmla="*/ 1021845 w 1539677"/>
                <a:gd name="connsiteY193" fmla="*/ 28804 h 1383387"/>
                <a:gd name="connsiteX194" fmla="*/ 1215369 w 1539677"/>
                <a:gd name="connsiteY194" fmla="*/ 92454 h 1383387"/>
                <a:gd name="connsiteX195" fmla="*/ 1314167 w 1539677"/>
                <a:gd name="connsiteY195" fmla="*/ 162749 h 1383387"/>
                <a:gd name="connsiteX196" fmla="*/ 1314167 w 1539677"/>
                <a:gd name="connsiteY196" fmla="*/ 162749 h 1383387"/>
                <a:gd name="connsiteX197" fmla="*/ 1316310 w 1539677"/>
                <a:gd name="connsiteY197" fmla="*/ 164463 h 1383387"/>
                <a:gd name="connsiteX198" fmla="*/ 1317382 w 1539677"/>
                <a:gd name="connsiteY198" fmla="*/ 165320 h 1383387"/>
                <a:gd name="connsiteX199" fmla="*/ 1319525 w 1539677"/>
                <a:gd name="connsiteY199" fmla="*/ 167035 h 1383387"/>
                <a:gd name="connsiteX200" fmla="*/ 1320596 w 1539677"/>
                <a:gd name="connsiteY200" fmla="*/ 167892 h 1383387"/>
                <a:gd name="connsiteX201" fmla="*/ 1322526 w 1539677"/>
                <a:gd name="connsiteY201" fmla="*/ 169607 h 1383387"/>
                <a:gd name="connsiteX202" fmla="*/ 1323811 w 1539677"/>
                <a:gd name="connsiteY202" fmla="*/ 170678 h 1383387"/>
                <a:gd name="connsiteX203" fmla="*/ 1325740 w 1539677"/>
                <a:gd name="connsiteY203" fmla="*/ 172179 h 1383387"/>
                <a:gd name="connsiteX204" fmla="*/ 1327026 w 1539677"/>
                <a:gd name="connsiteY204" fmla="*/ 173250 h 1383387"/>
                <a:gd name="connsiteX205" fmla="*/ 1328955 w 1539677"/>
                <a:gd name="connsiteY205" fmla="*/ 174750 h 1383387"/>
                <a:gd name="connsiteX206" fmla="*/ 1330240 w 1539677"/>
                <a:gd name="connsiteY206" fmla="*/ 175822 h 1383387"/>
                <a:gd name="connsiteX207" fmla="*/ 1332170 w 1539677"/>
                <a:gd name="connsiteY207" fmla="*/ 177322 h 1383387"/>
                <a:gd name="connsiteX208" fmla="*/ 1333455 w 1539677"/>
                <a:gd name="connsiteY208" fmla="*/ 178394 h 1383387"/>
                <a:gd name="connsiteX209" fmla="*/ 1335170 w 1539677"/>
                <a:gd name="connsiteY209" fmla="*/ 179894 h 1383387"/>
                <a:gd name="connsiteX210" fmla="*/ 1336456 w 1539677"/>
                <a:gd name="connsiteY210" fmla="*/ 180965 h 1383387"/>
                <a:gd name="connsiteX211" fmla="*/ 1338170 w 1539677"/>
                <a:gd name="connsiteY211" fmla="*/ 182465 h 1383387"/>
                <a:gd name="connsiteX212" fmla="*/ 1339456 w 1539677"/>
                <a:gd name="connsiteY212" fmla="*/ 183537 h 1383387"/>
                <a:gd name="connsiteX213" fmla="*/ 1341171 w 1539677"/>
                <a:gd name="connsiteY213" fmla="*/ 185037 h 1383387"/>
                <a:gd name="connsiteX214" fmla="*/ 1342457 w 1539677"/>
                <a:gd name="connsiteY214" fmla="*/ 186109 h 1383387"/>
                <a:gd name="connsiteX215" fmla="*/ 1344171 w 1539677"/>
                <a:gd name="connsiteY215" fmla="*/ 187609 h 1383387"/>
                <a:gd name="connsiteX216" fmla="*/ 1345457 w 1539677"/>
                <a:gd name="connsiteY216" fmla="*/ 188681 h 1383387"/>
                <a:gd name="connsiteX217" fmla="*/ 1347171 w 1539677"/>
                <a:gd name="connsiteY217" fmla="*/ 190181 h 1383387"/>
                <a:gd name="connsiteX218" fmla="*/ 1348243 w 1539677"/>
                <a:gd name="connsiteY218" fmla="*/ 191253 h 1383387"/>
                <a:gd name="connsiteX219" fmla="*/ 1349958 w 1539677"/>
                <a:gd name="connsiteY219" fmla="*/ 192753 h 1383387"/>
                <a:gd name="connsiteX220" fmla="*/ 1351029 w 1539677"/>
                <a:gd name="connsiteY220" fmla="*/ 193824 h 1383387"/>
                <a:gd name="connsiteX221" fmla="*/ 1352529 w 1539677"/>
                <a:gd name="connsiteY221" fmla="*/ 195324 h 1383387"/>
                <a:gd name="connsiteX222" fmla="*/ 1353601 w 1539677"/>
                <a:gd name="connsiteY222" fmla="*/ 196396 h 1383387"/>
                <a:gd name="connsiteX223" fmla="*/ 1355101 w 1539677"/>
                <a:gd name="connsiteY223" fmla="*/ 197896 h 1383387"/>
                <a:gd name="connsiteX224" fmla="*/ 1355958 w 1539677"/>
                <a:gd name="connsiteY224" fmla="*/ 198753 h 1383387"/>
                <a:gd name="connsiteX225" fmla="*/ 1359173 w 1539677"/>
                <a:gd name="connsiteY225" fmla="*/ 201539 h 1383387"/>
                <a:gd name="connsiteX226" fmla="*/ 1360244 w 1539677"/>
                <a:gd name="connsiteY226" fmla="*/ 202397 h 1383387"/>
                <a:gd name="connsiteX227" fmla="*/ 1361530 w 1539677"/>
                <a:gd name="connsiteY227" fmla="*/ 203682 h 1383387"/>
                <a:gd name="connsiteX228" fmla="*/ 1362602 w 1539677"/>
                <a:gd name="connsiteY228" fmla="*/ 204754 h 1383387"/>
                <a:gd name="connsiteX229" fmla="*/ 1363888 w 1539677"/>
                <a:gd name="connsiteY229" fmla="*/ 206040 h 1383387"/>
                <a:gd name="connsiteX230" fmla="*/ 1364959 w 1539677"/>
                <a:gd name="connsiteY230" fmla="*/ 207111 h 1383387"/>
                <a:gd name="connsiteX231" fmla="*/ 1366031 w 1539677"/>
                <a:gd name="connsiteY231" fmla="*/ 208183 h 1383387"/>
                <a:gd name="connsiteX232" fmla="*/ 1367103 w 1539677"/>
                <a:gd name="connsiteY232" fmla="*/ 209255 h 1383387"/>
                <a:gd name="connsiteX233" fmla="*/ 1368174 w 1539677"/>
                <a:gd name="connsiteY233" fmla="*/ 210326 h 1383387"/>
                <a:gd name="connsiteX234" fmla="*/ 1369246 w 1539677"/>
                <a:gd name="connsiteY234" fmla="*/ 211398 h 1383387"/>
                <a:gd name="connsiteX235" fmla="*/ 1370317 w 1539677"/>
                <a:gd name="connsiteY235" fmla="*/ 212469 h 1383387"/>
                <a:gd name="connsiteX236" fmla="*/ 1371389 w 1539677"/>
                <a:gd name="connsiteY236" fmla="*/ 213541 h 1383387"/>
                <a:gd name="connsiteX237" fmla="*/ 1372460 w 1539677"/>
                <a:gd name="connsiteY237" fmla="*/ 214612 h 1383387"/>
                <a:gd name="connsiteX238" fmla="*/ 1373532 w 1539677"/>
                <a:gd name="connsiteY238" fmla="*/ 215684 h 1383387"/>
                <a:gd name="connsiteX239" fmla="*/ 1374389 w 1539677"/>
                <a:gd name="connsiteY239" fmla="*/ 216541 h 1383387"/>
                <a:gd name="connsiteX240" fmla="*/ 1375461 w 1539677"/>
                <a:gd name="connsiteY240" fmla="*/ 217613 h 1383387"/>
                <a:gd name="connsiteX241" fmla="*/ 1376318 w 1539677"/>
                <a:gd name="connsiteY241" fmla="*/ 218470 h 1383387"/>
                <a:gd name="connsiteX242" fmla="*/ 1377175 w 1539677"/>
                <a:gd name="connsiteY242" fmla="*/ 219542 h 1383387"/>
                <a:gd name="connsiteX243" fmla="*/ 1378032 w 1539677"/>
                <a:gd name="connsiteY243" fmla="*/ 220399 h 1383387"/>
                <a:gd name="connsiteX244" fmla="*/ 1378890 w 1539677"/>
                <a:gd name="connsiteY244" fmla="*/ 221471 h 1383387"/>
                <a:gd name="connsiteX245" fmla="*/ 1379532 w 1539677"/>
                <a:gd name="connsiteY245" fmla="*/ 222328 h 1383387"/>
                <a:gd name="connsiteX246" fmla="*/ 1380390 w 1539677"/>
                <a:gd name="connsiteY246" fmla="*/ 223185 h 1383387"/>
                <a:gd name="connsiteX247" fmla="*/ 1381033 w 1539677"/>
                <a:gd name="connsiteY247" fmla="*/ 224042 h 1383387"/>
                <a:gd name="connsiteX248" fmla="*/ 1381890 w 1539677"/>
                <a:gd name="connsiteY248" fmla="*/ 224899 h 1383387"/>
                <a:gd name="connsiteX249" fmla="*/ 1382533 w 1539677"/>
                <a:gd name="connsiteY249" fmla="*/ 225543 h 1383387"/>
                <a:gd name="connsiteX250" fmla="*/ 1383176 w 1539677"/>
                <a:gd name="connsiteY250" fmla="*/ 226400 h 1383387"/>
                <a:gd name="connsiteX251" fmla="*/ 1383819 w 1539677"/>
                <a:gd name="connsiteY251" fmla="*/ 227043 h 1383387"/>
                <a:gd name="connsiteX252" fmla="*/ 1384462 w 1539677"/>
                <a:gd name="connsiteY252" fmla="*/ 227900 h 1383387"/>
                <a:gd name="connsiteX253" fmla="*/ 1384890 w 1539677"/>
                <a:gd name="connsiteY253" fmla="*/ 228543 h 1383387"/>
                <a:gd name="connsiteX254" fmla="*/ 1385533 w 1539677"/>
                <a:gd name="connsiteY254" fmla="*/ 229400 h 1383387"/>
                <a:gd name="connsiteX255" fmla="*/ 1385962 w 1539677"/>
                <a:gd name="connsiteY255" fmla="*/ 229829 h 1383387"/>
                <a:gd name="connsiteX256" fmla="*/ 1386819 w 1539677"/>
                <a:gd name="connsiteY256" fmla="*/ 231115 h 1383387"/>
                <a:gd name="connsiteX257" fmla="*/ 1471473 w 1539677"/>
                <a:gd name="connsiteY257" fmla="*/ 399136 h 1383387"/>
                <a:gd name="connsiteX258" fmla="*/ 1453685 w 1539677"/>
                <a:gd name="connsiteY258" fmla="*/ 610233 h 1383387"/>
                <a:gd name="connsiteX259" fmla="*/ 1443612 w 1539677"/>
                <a:gd name="connsiteY259" fmla="*/ 629307 h 1383387"/>
                <a:gd name="connsiteX260" fmla="*/ 1405679 w 1539677"/>
                <a:gd name="connsiteY260" fmla="*/ 636379 h 1383387"/>
                <a:gd name="connsiteX261" fmla="*/ 1327455 w 1539677"/>
                <a:gd name="connsiteY261" fmla="*/ 667883 h 1383387"/>
                <a:gd name="connsiteX262" fmla="*/ 1333241 w 1539677"/>
                <a:gd name="connsiteY262" fmla="*/ 694458 h 1383387"/>
                <a:gd name="connsiteX263" fmla="*/ 1346100 w 1539677"/>
                <a:gd name="connsiteY263" fmla="*/ 722748 h 1383387"/>
                <a:gd name="connsiteX264" fmla="*/ 1243873 w 1539677"/>
                <a:gd name="connsiteY264" fmla="*/ 791328 h 1383387"/>
                <a:gd name="connsiteX265" fmla="*/ 1390677 w 1539677"/>
                <a:gd name="connsiteY265" fmla="*/ 892269 h 1383387"/>
                <a:gd name="connsiteX266" fmla="*/ 1394534 w 1539677"/>
                <a:gd name="connsiteY266" fmla="*/ 917772 h 1383387"/>
                <a:gd name="connsiteX267" fmla="*/ 1312881 w 1539677"/>
                <a:gd name="connsiteY267" fmla="*/ 1081506 h 1383387"/>
                <a:gd name="connsiteX268" fmla="*/ 1299380 w 1539677"/>
                <a:gd name="connsiteY268" fmla="*/ 1156730 h 1383387"/>
                <a:gd name="connsiteX269" fmla="*/ 1306452 w 1539677"/>
                <a:gd name="connsiteY269" fmla="*/ 1226382 h 1383387"/>
                <a:gd name="connsiteX270" fmla="*/ 1298094 w 1539677"/>
                <a:gd name="connsiteY270" fmla="*/ 1293676 h 1383387"/>
                <a:gd name="connsiteX271" fmla="*/ 1259946 w 1539677"/>
                <a:gd name="connsiteY271" fmla="*/ 1360970 h 1383387"/>
                <a:gd name="connsiteX272" fmla="*/ 1228228 w 1539677"/>
                <a:gd name="connsiteY272" fmla="*/ 1358613 h 1383387"/>
                <a:gd name="connsiteX273" fmla="*/ 1250516 w 1539677"/>
                <a:gd name="connsiteY273" fmla="*/ 1268387 h 1383387"/>
                <a:gd name="connsiteX274" fmla="*/ 1241301 w 1539677"/>
                <a:gd name="connsiteY274" fmla="*/ 1125226 h 1383387"/>
                <a:gd name="connsiteX275" fmla="*/ 1201010 w 1539677"/>
                <a:gd name="connsiteY275" fmla="*/ 1123297 h 1383387"/>
                <a:gd name="connsiteX276" fmla="*/ 1189009 w 1539677"/>
                <a:gd name="connsiteY276" fmla="*/ 1160588 h 1383387"/>
                <a:gd name="connsiteX277" fmla="*/ 1181722 w 1539677"/>
                <a:gd name="connsiteY277" fmla="*/ 1219310 h 1383387"/>
                <a:gd name="connsiteX278" fmla="*/ 1122143 w 1539677"/>
                <a:gd name="connsiteY278" fmla="*/ 1320251 h 1383387"/>
                <a:gd name="connsiteX279" fmla="*/ 1104355 w 1539677"/>
                <a:gd name="connsiteY279" fmla="*/ 1343397 h 1383387"/>
                <a:gd name="connsiteX280" fmla="*/ 1077138 w 1539677"/>
                <a:gd name="connsiteY280" fmla="*/ 1359041 h 1383387"/>
                <a:gd name="connsiteX281" fmla="*/ 1049277 w 1539677"/>
                <a:gd name="connsiteY281" fmla="*/ 1325823 h 1383387"/>
                <a:gd name="connsiteX282" fmla="*/ 1070494 w 1539677"/>
                <a:gd name="connsiteY282" fmla="*/ 1288533 h 1383387"/>
                <a:gd name="connsiteX283" fmla="*/ 1111213 w 1539677"/>
                <a:gd name="connsiteY283" fmla="*/ 1231954 h 1383387"/>
                <a:gd name="connsiteX284" fmla="*/ 1126430 w 1539677"/>
                <a:gd name="connsiteY284" fmla="*/ 1186734 h 1383387"/>
                <a:gd name="connsiteX285" fmla="*/ 1127287 w 1539677"/>
                <a:gd name="connsiteY285" fmla="*/ 1141085 h 1383387"/>
                <a:gd name="connsiteX286" fmla="*/ 1178936 w 1539677"/>
                <a:gd name="connsiteY286" fmla="*/ 1004140 h 1383387"/>
                <a:gd name="connsiteX287" fmla="*/ 1247945 w 1539677"/>
                <a:gd name="connsiteY287" fmla="*/ 928702 h 1383387"/>
                <a:gd name="connsiteX288" fmla="*/ 1356387 w 1539677"/>
                <a:gd name="connsiteY288" fmla="*/ 795185 h 1383387"/>
                <a:gd name="connsiteX289" fmla="*/ 1375461 w 1539677"/>
                <a:gd name="connsiteY289" fmla="*/ 756823 h 1383387"/>
                <a:gd name="connsiteX290" fmla="*/ 1373103 w 1539677"/>
                <a:gd name="connsiteY290" fmla="*/ 741821 h 1383387"/>
                <a:gd name="connsiteX291" fmla="*/ 1357030 w 1539677"/>
                <a:gd name="connsiteY291" fmla="*/ 707746 h 1383387"/>
                <a:gd name="connsiteX292" fmla="*/ 1347171 w 1539677"/>
                <a:gd name="connsiteY292" fmla="*/ 675384 h 1383387"/>
                <a:gd name="connsiteX293" fmla="*/ 1364959 w 1539677"/>
                <a:gd name="connsiteY293" fmla="*/ 647095 h 1383387"/>
                <a:gd name="connsiteX294" fmla="*/ 1397106 w 1539677"/>
                <a:gd name="connsiteY294" fmla="*/ 652024 h 1383387"/>
                <a:gd name="connsiteX295" fmla="*/ 1412751 w 1539677"/>
                <a:gd name="connsiteY295" fmla="*/ 672170 h 1383387"/>
                <a:gd name="connsiteX296" fmla="*/ 1441254 w 1539677"/>
                <a:gd name="connsiteY296" fmla="*/ 772468 h 1383387"/>
                <a:gd name="connsiteX297" fmla="*/ 1431396 w 1539677"/>
                <a:gd name="connsiteY297" fmla="*/ 808044 h 1383387"/>
                <a:gd name="connsiteX298" fmla="*/ 1389391 w 1539677"/>
                <a:gd name="connsiteY298" fmla="*/ 870623 h 1383387"/>
                <a:gd name="connsiteX299" fmla="*/ 1390677 w 1539677"/>
                <a:gd name="connsiteY299" fmla="*/ 892269 h 1383387"/>
                <a:gd name="connsiteX300" fmla="*/ 1522050 w 1539677"/>
                <a:gd name="connsiteY300" fmla="*/ 813187 h 1383387"/>
                <a:gd name="connsiteX301" fmla="*/ 1433968 w 1539677"/>
                <a:gd name="connsiteY301" fmla="*/ 893126 h 1383387"/>
                <a:gd name="connsiteX302" fmla="*/ 1418109 w 1539677"/>
                <a:gd name="connsiteY302" fmla="*/ 892269 h 1383387"/>
                <a:gd name="connsiteX303" fmla="*/ 1411037 w 1539677"/>
                <a:gd name="connsiteY303" fmla="*/ 871266 h 1383387"/>
                <a:gd name="connsiteX304" fmla="*/ 1439540 w 1539677"/>
                <a:gd name="connsiteY304" fmla="*/ 829046 h 1383387"/>
                <a:gd name="connsiteX305" fmla="*/ 1455613 w 1539677"/>
                <a:gd name="connsiteY305" fmla="*/ 737321 h 1383387"/>
                <a:gd name="connsiteX306" fmla="*/ 1481117 w 1539677"/>
                <a:gd name="connsiteY306" fmla="*/ 737321 h 1383387"/>
                <a:gd name="connsiteX307" fmla="*/ 1522050 w 1539677"/>
                <a:gd name="connsiteY307" fmla="*/ 813187 h 1383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Lst>
              <a:rect l="l" t="t" r="r" b="b"/>
              <a:pathLst>
                <a:path w="1539677" h="1383387">
                  <a:moveTo>
                    <a:pt x="1538338" y="784898"/>
                  </a:moveTo>
                  <a:cubicBezTo>
                    <a:pt x="1536838" y="771182"/>
                    <a:pt x="1531909" y="751680"/>
                    <a:pt x="1501476" y="725962"/>
                  </a:cubicBezTo>
                  <a:cubicBezTo>
                    <a:pt x="1501476" y="725962"/>
                    <a:pt x="1501262" y="712246"/>
                    <a:pt x="1495904" y="691672"/>
                  </a:cubicBezTo>
                  <a:cubicBezTo>
                    <a:pt x="1492261" y="677742"/>
                    <a:pt x="1482617" y="637237"/>
                    <a:pt x="1474687" y="625235"/>
                  </a:cubicBezTo>
                  <a:cubicBezTo>
                    <a:pt x="1470401" y="618163"/>
                    <a:pt x="1470401" y="603590"/>
                    <a:pt x="1483688" y="580015"/>
                  </a:cubicBezTo>
                  <a:cubicBezTo>
                    <a:pt x="1508763" y="535224"/>
                    <a:pt x="1509406" y="486789"/>
                    <a:pt x="1499547" y="438569"/>
                  </a:cubicBezTo>
                  <a:cubicBezTo>
                    <a:pt x="1485403" y="368275"/>
                    <a:pt x="1456256" y="303552"/>
                    <a:pt x="1416394" y="244188"/>
                  </a:cubicBezTo>
                  <a:cubicBezTo>
                    <a:pt x="1401393" y="221899"/>
                    <a:pt x="1316310" y="79381"/>
                    <a:pt x="1063850" y="15731"/>
                  </a:cubicBezTo>
                  <a:cubicBezTo>
                    <a:pt x="1008986" y="5443"/>
                    <a:pt x="821248" y="-12344"/>
                    <a:pt x="594077" y="12944"/>
                  </a:cubicBezTo>
                  <a:cubicBezTo>
                    <a:pt x="312685" y="51092"/>
                    <a:pt x="188598" y="175393"/>
                    <a:pt x="148093" y="215255"/>
                  </a:cubicBezTo>
                  <a:cubicBezTo>
                    <a:pt x="85085" y="277192"/>
                    <a:pt x="32150" y="358631"/>
                    <a:pt x="9647" y="444356"/>
                  </a:cubicBezTo>
                  <a:cubicBezTo>
                    <a:pt x="1074" y="476931"/>
                    <a:pt x="3" y="509721"/>
                    <a:pt x="3" y="543154"/>
                  </a:cubicBezTo>
                  <a:cubicBezTo>
                    <a:pt x="-211" y="601018"/>
                    <a:pt x="11790" y="655453"/>
                    <a:pt x="41580" y="705174"/>
                  </a:cubicBezTo>
                  <a:cubicBezTo>
                    <a:pt x="46723" y="713961"/>
                    <a:pt x="48652" y="719961"/>
                    <a:pt x="41151" y="728748"/>
                  </a:cubicBezTo>
                  <a:cubicBezTo>
                    <a:pt x="-11784" y="781898"/>
                    <a:pt x="8790" y="854121"/>
                    <a:pt x="40937" y="878553"/>
                  </a:cubicBezTo>
                  <a:cubicBezTo>
                    <a:pt x="68369" y="899341"/>
                    <a:pt x="101373" y="910914"/>
                    <a:pt x="139306" y="895698"/>
                  </a:cubicBezTo>
                  <a:cubicBezTo>
                    <a:pt x="144450" y="943704"/>
                    <a:pt x="143592" y="944346"/>
                    <a:pt x="171024" y="988066"/>
                  </a:cubicBezTo>
                  <a:cubicBezTo>
                    <a:pt x="197599" y="1030500"/>
                    <a:pt x="280324" y="1141514"/>
                    <a:pt x="290182" y="1157587"/>
                  </a:cubicBezTo>
                  <a:cubicBezTo>
                    <a:pt x="302398" y="1177733"/>
                    <a:pt x="305827" y="1199593"/>
                    <a:pt x="295969" y="1222096"/>
                  </a:cubicBezTo>
                  <a:cubicBezTo>
                    <a:pt x="291682" y="1231954"/>
                    <a:pt x="286968" y="1241598"/>
                    <a:pt x="282681" y="1251456"/>
                  </a:cubicBezTo>
                  <a:cubicBezTo>
                    <a:pt x="272180" y="1275245"/>
                    <a:pt x="262536" y="1292604"/>
                    <a:pt x="253320" y="1316822"/>
                  </a:cubicBezTo>
                  <a:cubicBezTo>
                    <a:pt x="245605" y="1336967"/>
                    <a:pt x="253749" y="1355826"/>
                    <a:pt x="271966" y="1366971"/>
                  </a:cubicBezTo>
                  <a:cubicBezTo>
                    <a:pt x="301755" y="1385187"/>
                    <a:pt x="324472" y="1377258"/>
                    <a:pt x="349118" y="1353041"/>
                  </a:cubicBezTo>
                  <a:cubicBezTo>
                    <a:pt x="356619" y="1345540"/>
                    <a:pt x="385551" y="1278460"/>
                    <a:pt x="400553" y="1248242"/>
                  </a:cubicBezTo>
                  <a:cubicBezTo>
                    <a:pt x="413412" y="1222524"/>
                    <a:pt x="418127" y="1186520"/>
                    <a:pt x="406768" y="1161445"/>
                  </a:cubicBezTo>
                  <a:cubicBezTo>
                    <a:pt x="403125" y="1153301"/>
                    <a:pt x="397124" y="1153301"/>
                    <a:pt x="395624" y="1138085"/>
                  </a:cubicBezTo>
                  <a:cubicBezTo>
                    <a:pt x="416198" y="1168732"/>
                    <a:pt x="433343" y="1188877"/>
                    <a:pt x="443844" y="1220381"/>
                  </a:cubicBezTo>
                  <a:cubicBezTo>
                    <a:pt x="445773" y="1226167"/>
                    <a:pt x="445130" y="1232811"/>
                    <a:pt x="445130" y="1239026"/>
                  </a:cubicBezTo>
                  <a:cubicBezTo>
                    <a:pt x="445130" y="1270530"/>
                    <a:pt x="445130" y="1302034"/>
                    <a:pt x="444701" y="1333324"/>
                  </a:cubicBezTo>
                  <a:cubicBezTo>
                    <a:pt x="444273" y="1366328"/>
                    <a:pt x="471062" y="1387116"/>
                    <a:pt x="503209" y="1382830"/>
                  </a:cubicBezTo>
                  <a:cubicBezTo>
                    <a:pt x="524854" y="1380044"/>
                    <a:pt x="543500" y="1362470"/>
                    <a:pt x="543500" y="1346611"/>
                  </a:cubicBezTo>
                  <a:cubicBezTo>
                    <a:pt x="543714" y="1304391"/>
                    <a:pt x="546286" y="1261958"/>
                    <a:pt x="537927" y="1220167"/>
                  </a:cubicBezTo>
                  <a:cubicBezTo>
                    <a:pt x="531069" y="1185877"/>
                    <a:pt x="524854" y="1150944"/>
                    <a:pt x="505566" y="1120940"/>
                  </a:cubicBezTo>
                  <a:cubicBezTo>
                    <a:pt x="481563" y="1084078"/>
                    <a:pt x="456060" y="1048288"/>
                    <a:pt x="427128" y="1015070"/>
                  </a:cubicBezTo>
                  <a:cubicBezTo>
                    <a:pt x="414484" y="1000496"/>
                    <a:pt x="402482" y="985495"/>
                    <a:pt x="390909" y="971564"/>
                  </a:cubicBezTo>
                  <a:cubicBezTo>
                    <a:pt x="418555" y="946275"/>
                    <a:pt x="449202" y="943275"/>
                    <a:pt x="481992" y="948633"/>
                  </a:cubicBezTo>
                  <a:cubicBezTo>
                    <a:pt x="486492" y="949276"/>
                    <a:pt x="490993" y="950133"/>
                    <a:pt x="495279" y="950133"/>
                  </a:cubicBezTo>
                  <a:cubicBezTo>
                    <a:pt x="534713" y="950562"/>
                    <a:pt x="573932" y="955277"/>
                    <a:pt x="613365" y="954419"/>
                  </a:cubicBezTo>
                  <a:cubicBezTo>
                    <a:pt x="666086" y="953348"/>
                    <a:pt x="718807" y="951847"/>
                    <a:pt x="770242" y="968564"/>
                  </a:cubicBezTo>
                  <a:cubicBezTo>
                    <a:pt x="818891" y="984423"/>
                    <a:pt x="851252" y="1023214"/>
                    <a:pt x="856396" y="1074220"/>
                  </a:cubicBezTo>
                  <a:cubicBezTo>
                    <a:pt x="858324" y="1093508"/>
                    <a:pt x="855324" y="1112796"/>
                    <a:pt x="857681" y="1131870"/>
                  </a:cubicBezTo>
                  <a:cubicBezTo>
                    <a:pt x="868183" y="1132727"/>
                    <a:pt x="869898" y="1125869"/>
                    <a:pt x="871826" y="1120083"/>
                  </a:cubicBezTo>
                  <a:cubicBezTo>
                    <a:pt x="884899" y="1080864"/>
                    <a:pt x="909759" y="1049360"/>
                    <a:pt x="937835" y="1020427"/>
                  </a:cubicBezTo>
                  <a:cubicBezTo>
                    <a:pt x="993556" y="963420"/>
                    <a:pt x="1060636" y="921415"/>
                    <a:pt x="1126430" y="877695"/>
                  </a:cubicBezTo>
                  <a:cubicBezTo>
                    <a:pt x="1183222" y="839762"/>
                    <a:pt x="1247088" y="813616"/>
                    <a:pt x="1303880" y="775683"/>
                  </a:cubicBezTo>
                  <a:cubicBezTo>
                    <a:pt x="1317382" y="766682"/>
                    <a:pt x="1329598" y="756180"/>
                    <a:pt x="1342457" y="746536"/>
                  </a:cubicBezTo>
                  <a:cubicBezTo>
                    <a:pt x="1345028" y="744607"/>
                    <a:pt x="1349958" y="739464"/>
                    <a:pt x="1354029" y="742036"/>
                  </a:cubicBezTo>
                  <a:cubicBezTo>
                    <a:pt x="1358530" y="744822"/>
                    <a:pt x="1359816" y="751680"/>
                    <a:pt x="1358959" y="755751"/>
                  </a:cubicBezTo>
                  <a:cubicBezTo>
                    <a:pt x="1356601" y="768396"/>
                    <a:pt x="1347171" y="778897"/>
                    <a:pt x="1339885" y="788970"/>
                  </a:cubicBezTo>
                  <a:cubicBezTo>
                    <a:pt x="1309667" y="831618"/>
                    <a:pt x="1275591" y="870837"/>
                    <a:pt x="1240444" y="909628"/>
                  </a:cubicBezTo>
                  <a:cubicBezTo>
                    <a:pt x="1212155" y="940917"/>
                    <a:pt x="1181936" y="970493"/>
                    <a:pt x="1155790" y="1003497"/>
                  </a:cubicBezTo>
                  <a:cubicBezTo>
                    <a:pt x="1127073" y="1039930"/>
                    <a:pt x="1108427" y="1079149"/>
                    <a:pt x="1109070" y="1126512"/>
                  </a:cubicBezTo>
                  <a:cubicBezTo>
                    <a:pt x="1109285" y="1139157"/>
                    <a:pt x="1108213" y="1151801"/>
                    <a:pt x="1108856" y="1164231"/>
                  </a:cubicBezTo>
                  <a:cubicBezTo>
                    <a:pt x="1110142" y="1189520"/>
                    <a:pt x="1103498" y="1211809"/>
                    <a:pt x="1087425" y="1231740"/>
                  </a:cubicBezTo>
                  <a:cubicBezTo>
                    <a:pt x="1067065" y="1257028"/>
                    <a:pt x="1049920" y="1284246"/>
                    <a:pt x="1032989" y="1311892"/>
                  </a:cubicBezTo>
                  <a:cubicBezTo>
                    <a:pt x="1024631" y="1325608"/>
                    <a:pt x="1021416" y="1339753"/>
                    <a:pt x="1029774" y="1355184"/>
                  </a:cubicBezTo>
                  <a:cubicBezTo>
                    <a:pt x="1045205" y="1383687"/>
                    <a:pt x="1082281" y="1389259"/>
                    <a:pt x="1107141" y="1363327"/>
                  </a:cubicBezTo>
                  <a:cubicBezTo>
                    <a:pt x="1138002" y="1330966"/>
                    <a:pt x="1162434" y="1293247"/>
                    <a:pt x="1186009" y="1255314"/>
                  </a:cubicBezTo>
                  <a:cubicBezTo>
                    <a:pt x="1199724" y="1233240"/>
                    <a:pt x="1198653" y="1207094"/>
                    <a:pt x="1202082" y="1182448"/>
                  </a:cubicBezTo>
                  <a:cubicBezTo>
                    <a:pt x="1204011" y="1168303"/>
                    <a:pt x="1204439" y="1153730"/>
                    <a:pt x="1209797" y="1140228"/>
                  </a:cubicBezTo>
                  <a:cubicBezTo>
                    <a:pt x="1212155" y="1134013"/>
                    <a:pt x="1212369" y="1129727"/>
                    <a:pt x="1220084" y="1130370"/>
                  </a:cubicBezTo>
                  <a:cubicBezTo>
                    <a:pt x="1229085" y="1130798"/>
                    <a:pt x="1233800" y="1147515"/>
                    <a:pt x="1233800" y="1153944"/>
                  </a:cubicBezTo>
                  <a:cubicBezTo>
                    <a:pt x="1235086" y="1194235"/>
                    <a:pt x="1240658" y="1238812"/>
                    <a:pt x="1237444" y="1253171"/>
                  </a:cubicBezTo>
                  <a:cubicBezTo>
                    <a:pt x="1230585" y="1277388"/>
                    <a:pt x="1211297" y="1309321"/>
                    <a:pt x="1204654" y="1333538"/>
                  </a:cubicBezTo>
                  <a:cubicBezTo>
                    <a:pt x="1199939" y="1350469"/>
                    <a:pt x="1205939" y="1363756"/>
                    <a:pt x="1220084" y="1373615"/>
                  </a:cubicBezTo>
                  <a:cubicBezTo>
                    <a:pt x="1234014" y="1383473"/>
                    <a:pt x="1252659" y="1383473"/>
                    <a:pt x="1271734" y="1374043"/>
                  </a:cubicBezTo>
                  <a:cubicBezTo>
                    <a:pt x="1289093" y="1364828"/>
                    <a:pt x="1319954" y="1307606"/>
                    <a:pt x="1323597" y="1250385"/>
                  </a:cubicBezTo>
                  <a:cubicBezTo>
                    <a:pt x="1322740" y="1217166"/>
                    <a:pt x="1320596" y="1181805"/>
                    <a:pt x="1316953" y="1148801"/>
                  </a:cubicBezTo>
                  <a:cubicBezTo>
                    <a:pt x="1314810" y="1128227"/>
                    <a:pt x="1316953" y="1109796"/>
                    <a:pt x="1326597" y="1091794"/>
                  </a:cubicBezTo>
                  <a:cubicBezTo>
                    <a:pt x="1354886" y="1038644"/>
                    <a:pt x="1381033" y="984423"/>
                    <a:pt x="1405464" y="929559"/>
                  </a:cubicBezTo>
                  <a:cubicBezTo>
                    <a:pt x="1411465" y="916057"/>
                    <a:pt x="1413180" y="913700"/>
                    <a:pt x="1413180" y="913700"/>
                  </a:cubicBezTo>
                  <a:cubicBezTo>
                    <a:pt x="1531909" y="914986"/>
                    <a:pt x="1544767" y="845763"/>
                    <a:pt x="1538338" y="784898"/>
                  </a:cubicBezTo>
                  <a:close/>
                  <a:moveTo>
                    <a:pt x="1482402" y="716104"/>
                  </a:moveTo>
                  <a:cubicBezTo>
                    <a:pt x="1470830" y="713103"/>
                    <a:pt x="1454542" y="716318"/>
                    <a:pt x="1450470" y="717390"/>
                  </a:cubicBezTo>
                  <a:cubicBezTo>
                    <a:pt x="1450470" y="717390"/>
                    <a:pt x="1449398" y="713961"/>
                    <a:pt x="1443398" y="699173"/>
                  </a:cubicBezTo>
                  <a:cubicBezTo>
                    <a:pt x="1442969" y="698316"/>
                    <a:pt x="1442755" y="697459"/>
                    <a:pt x="1442541" y="696601"/>
                  </a:cubicBezTo>
                  <a:cubicBezTo>
                    <a:pt x="1430967" y="665097"/>
                    <a:pt x="1430967" y="659311"/>
                    <a:pt x="1458399" y="634451"/>
                  </a:cubicBezTo>
                  <a:cubicBezTo>
                    <a:pt x="1473616" y="654810"/>
                    <a:pt x="1477474" y="692958"/>
                    <a:pt x="1482402" y="716104"/>
                  </a:cubicBezTo>
                  <a:close/>
                  <a:moveTo>
                    <a:pt x="153665" y="842763"/>
                  </a:moveTo>
                  <a:cubicBezTo>
                    <a:pt x="150236" y="853478"/>
                    <a:pt x="151308" y="866337"/>
                    <a:pt x="139949" y="873623"/>
                  </a:cubicBezTo>
                  <a:cubicBezTo>
                    <a:pt x="132448" y="878553"/>
                    <a:pt x="106945" y="885196"/>
                    <a:pt x="98158" y="884125"/>
                  </a:cubicBezTo>
                  <a:cubicBezTo>
                    <a:pt x="54438" y="884339"/>
                    <a:pt x="22934" y="836547"/>
                    <a:pt x="27435" y="790899"/>
                  </a:cubicBezTo>
                  <a:cubicBezTo>
                    <a:pt x="28935" y="774825"/>
                    <a:pt x="37079" y="759395"/>
                    <a:pt x="45437" y="745036"/>
                  </a:cubicBezTo>
                  <a:cubicBezTo>
                    <a:pt x="50581" y="736463"/>
                    <a:pt x="62582" y="736463"/>
                    <a:pt x="68583" y="742893"/>
                  </a:cubicBezTo>
                  <a:cubicBezTo>
                    <a:pt x="78870" y="754037"/>
                    <a:pt x="89371" y="765396"/>
                    <a:pt x="97730" y="777826"/>
                  </a:cubicBezTo>
                  <a:cubicBezTo>
                    <a:pt x="109731" y="796042"/>
                    <a:pt x="125804" y="809973"/>
                    <a:pt x="141235" y="824546"/>
                  </a:cubicBezTo>
                  <a:cubicBezTo>
                    <a:pt x="147021" y="829689"/>
                    <a:pt x="157094" y="832261"/>
                    <a:pt x="153665" y="842763"/>
                  </a:cubicBezTo>
                  <a:close/>
                  <a:moveTo>
                    <a:pt x="333473" y="969850"/>
                  </a:moveTo>
                  <a:cubicBezTo>
                    <a:pt x="315685" y="971993"/>
                    <a:pt x="299612" y="982066"/>
                    <a:pt x="281395" y="982708"/>
                  </a:cubicBezTo>
                  <a:cubicBezTo>
                    <a:pt x="277966" y="982708"/>
                    <a:pt x="274109" y="984852"/>
                    <a:pt x="273894" y="989138"/>
                  </a:cubicBezTo>
                  <a:cubicBezTo>
                    <a:pt x="273466" y="994496"/>
                    <a:pt x="277109" y="996853"/>
                    <a:pt x="281395" y="998782"/>
                  </a:cubicBezTo>
                  <a:cubicBezTo>
                    <a:pt x="286968" y="1001354"/>
                    <a:pt x="291896" y="997710"/>
                    <a:pt x="297040" y="997068"/>
                  </a:cubicBezTo>
                  <a:cubicBezTo>
                    <a:pt x="314828" y="994710"/>
                    <a:pt x="332402" y="989567"/>
                    <a:pt x="349118" y="984209"/>
                  </a:cubicBezTo>
                  <a:cubicBezTo>
                    <a:pt x="369263" y="977565"/>
                    <a:pt x="379979" y="985709"/>
                    <a:pt x="390480" y="998782"/>
                  </a:cubicBezTo>
                  <a:cubicBezTo>
                    <a:pt x="411911" y="1025357"/>
                    <a:pt x="432914" y="1052146"/>
                    <a:pt x="453488" y="1079363"/>
                  </a:cubicBezTo>
                  <a:cubicBezTo>
                    <a:pt x="464204" y="1093722"/>
                    <a:pt x="475991" y="1107010"/>
                    <a:pt x="485421" y="1122440"/>
                  </a:cubicBezTo>
                  <a:cubicBezTo>
                    <a:pt x="514567" y="1170232"/>
                    <a:pt x="521425" y="1223382"/>
                    <a:pt x="525926" y="1277174"/>
                  </a:cubicBezTo>
                  <a:cubicBezTo>
                    <a:pt x="527640" y="1297748"/>
                    <a:pt x="526569" y="1318536"/>
                    <a:pt x="526355" y="1339110"/>
                  </a:cubicBezTo>
                  <a:cubicBezTo>
                    <a:pt x="526140" y="1354326"/>
                    <a:pt x="513924" y="1366971"/>
                    <a:pt x="495279" y="1366757"/>
                  </a:cubicBezTo>
                  <a:cubicBezTo>
                    <a:pt x="477063" y="1366542"/>
                    <a:pt x="462275" y="1357113"/>
                    <a:pt x="462275" y="1339325"/>
                  </a:cubicBezTo>
                  <a:cubicBezTo>
                    <a:pt x="462061" y="1312321"/>
                    <a:pt x="460989" y="1285318"/>
                    <a:pt x="463775" y="1258529"/>
                  </a:cubicBezTo>
                  <a:cubicBezTo>
                    <a:pt x="467204" y="1224239"/>
                    <a:pt x="456703" y="1195092"/>
                    <a:pt x="438700" y="1167231"/>
                  </a:cubicBezTo>
                  <a:cubicBezTo>
                    <a:pt x="430985" y="1155230"/>
                    <a:pt x="424770" y="1142157"/>
                    <a:pt x="416412" y="1130584"/>
                  </a:cubicBezTo>
                  <a:cubicBezTo>
                    <a:pt x="410197" y="1122012"/>
                    <a:pt x="403125" y="1113439"/>
                    <a:pt x="392838" y="1108939"/>
                  </a:cubicBezTo>
                  <a:cubicBezTo>
                    <a:pt x="386837" y="1106367"/>
                    <a:pt x="381051" y="1104652"/>
                    <a:pt x="375050" y="1109153"/>
                  </a:cubicBezTo>
                  <a:cubicBezTo>
                    <a:pt x="369049" y="1113653"/>
                    <a:pt x="369049" y="1119868"/>
                    <a:pt x="371192" y="1126084"/>
                  </a:cubicBezTo>
                  <a:cubicBezTo>
                    <a:pt x="373764" y="1133799"/>
                    <a:pt x="375693" y="1142157"/>
                    <a:pt x="380194" y="1148586"/>
                  </a:cubicBezTo>
                  <a:cubicBezTo>
                    <a:pt x="404196" y="1183734"/>
                    <a:pt x="395624" y="1218881"/>
                    <a:pt x="380622" y="1253385"/>
                  </a:cubicBezTo>
                  <a:cubicBezTo>
                    <a:pt x="369906" y="1278031"/>
                    <a:pt x="356190" y="1301177"/>
                    <a:pt x="343331" y="1324751"/>
                  </a:cubicBezTo>
                  <a:cubicBezTo>
                    <a:pt x="338188" y="1334181"/>
                    <a:pt x="331330" y="1342753"/>
                    <a:pt x="322543" y="1349183"/>
                  </a:cubicBezTo>
                  <a:cubicBezTo>
                    <a:pt x="307327" y="1360327"/>
                    <a:pt x="289968" y="1358184"/>
                    <a:pt x="277324" y="1344897"/>
                  </a:cubicBezTo>
                  <a:cubicBezTo>
                    <a:pt x="255035" y="1333967"/>
                    <a:pt x="289968" y="1267744"/>
                    <a:pt x="307541" y="1243527"/>
                  </a:cubicBezTo>
                  <a:cubicBezTo>
                    <a:pt x="328115" y="1200879"/>
                    <a:pt x="325115" y="1177304"/>
                    <a:pt x="303898" y="1146015"/>
                  </a:cubicBezTo>
                  <a:cubicBezTo>
                    <a:pt x="276252" y="1105295"/>
                    <a:pt x="246248" y="1066076"/>
                    <a:pt x="216887" y="1026214"/>
                  </a:cubicBezTo>
                  <a:cubicBezTo>
                    <a:pt x="199742" y="1003068"/>
                    <a:pt x="186455" y="977565"/>
                    <a:pt x="171239" y="953133"/>
                  </a:cubicBezTo>
                  <a:cubicBezTo>
                    <a:pt x="159666" y="934488"/>
                    <a:pt x="156879" y="914128"/>
                    <a:pt x="162666" y="893554"/>
                  </a:cubicBezTo>
                  <a:cubicBezTo>
                    <a:pt x="166524" y="879838"/>
                    <a:pt x="163523" y="864408"/>
                    <a:pt x="175525" y="850478"/>
                  </a:cubicBezTo>
                  <a:cubicBezTo>
                    <a:pt x="191813" y="860765"/>
                    <a:pt x="207029" y="870194"/>
                    <a:pt x="222031" y="879410"/>
                  </a:cubicBezTo>
                  <a:cubicBezTo>
                    <a:pt x="227817" y="882839"/>
                    <a:pt x="229103" y="885625"/>
                    <a:pt x="223316" y="891411"/>
                  </a:cubicBezTo>
                  <a:cubicBezTo>
                    <a:pt x="214958" y="899984"/>
                    <a:pt x="221388" y="903842"/>
                    <a:pt x="229746" y="905127"/>
                  </a:cubicBezTo>
                  <a:cubicBezTo>
                    <a:pt x="263607" y="910914"/>
                    <a:pt x="297469" y="912843"/>
                    <a:pt x="331544" y="908128"/>
                  </a:cubicBezTo>
                  <a:cubicBezTo>
                    <a:pt x="360476" y="904056"/>
                    <a:pt x="380836" y="887982"/>
                    <a:pt x="396267" y="864408"/>
                  </a:cubicBezTo>
                  <a:cubicBezTo>
                    <a:pt x="407625" y="846834"/>
                    <a:pt x="411483" y="833761"/>
                    <a:pt x="426485" y="819617"/>
                  </a:cubicBezTo>
                  <a:cubicBezTo>
                    <a:pt x="436343" y="810187"/>
                    <a:pt x="453488" y="804829"/>
                    <a:pt x="465489" y="812973"/>
                  </a:cubicBezTo>
                  <a:cubicBezTo>
                    <a:pt x="477920" y="821760"/>
                    <a:pt x="482206" y="837619"/>
                    <a:pt x="476634" y="847906"/>
                  </a:cubicBezTo>
                  <a:cubicBezTo>
                    <a:pt x="444058" y="906413"/>
                    <a:pt x="408268" y="961063"/>
                    <a:pt x="333473" y="969850"/>
                  </a:cubicBezTo>
                  <a:close/>
                  <a:moveTo>
                    <a:pt x="1243873" y="791328"/>
                  </a:moveTo>
                  <a:cubicBezTo>
                    <a:pt x="1193723" y="817474"/>
                    <a:pt x="1143575" y="844048"/>
                    <a:pt x="1096211" y="874909"/>
                  </a:cubicBezTo>
                  <a:cubicBezTo>
                    <a:pt x="1017130" y="926344"/>
                    <a:pt x="938692" y="978851"/>
                    <a:pt x="882113" y="1057075"/>
                  </a:cubicBezTo>
                  <a:cubicBezTo>
                    <a:pt x="880827" y="1059004"/>
                    <a:pt x="877827" y="1059861"/>
                    <a:pt x="875041" y="1061361"/>
                  </a:cubicBezTo>
                  <a:cubicBezTo>
                    <a:pt x="868826" y="1045931"/>
                    <a:pt x="863682" y="1030714"/>
                    <a:pt x="857039" y="1016356"/>
                  </a:cubicBezTo>
                  <a:cubicBezTo>
                    <a:pt x="841822" y="983780"/>
                    <a:pt x="816748" y="962778"/>
                    <a:pt x="782243" y="951205"/>
                  </a:cubicBezTo>
                  <a:cubicBezTo>
                    <a:pt x="739809" y="937060"/>
                    <a:pt x="696733" y="932345"/>
                    <a:pt x="652370" y="935131"/>
                  </a:cubicBezTo>
                  <a:cubicBezTo>
                    <a:pt x="584219" y="939203"/>
                    <a:pt x="516710" y="931273"/>
                    <a:pt x="446201" y="927201"/>
                  </a:cubicBezTo>
                  <a:cubicBezTo>
                    <a:pt x="455845" y="905985"/>
                    <a:pt x="467847" y="889482"/>
                    <a:pt x="479849" y="873409"/>
                  </a:cubicBezTo>
                  <a:cubicBezTo>
                    <a:pt x="485421" y="866122"/>
                    <a:pt x="490350" y="858836"/>
                    <a:pt x="492922" y="850049"/>
                  </a:cubicBezTo>
                  <a:cubicBezTo>
                    <a:pt x="493350" y="848763"/>
                    <a:pt x="493565" y="847477"/>
                    <a:pt x="493993" y="846406"/>
                  </a:cubicBezTo>
                  <a:cubicBezTo>
                    <a:pt x="493993" y="846191"/>
                    <a:pt x="493993" y="845763"/>
                    <a:pt x="494208" y="845548"/>
                  </a:cubicBezTo>
                  <a:cubicBezTo>
                    <a:pt x="494422" y="844691"/>
                    <a:pt x="494636" y="843620"/>
                    <a:pt x="494636" y="842763"/>
                  </a:cubicBezTo>
                  <a:cubicBezTo>
                    <a:pt x="494636" y="842548"/>
                    <a:pt x="494636" y="842119"/>
                    <a:pt x="494636" y="841905"/>
                  </a:cubicBezTo>
                  <a:cubicBezTo>
                    <a:pt x="494636" y="841048"/>
                    <a:pt x="494851" y="839976"/>
                    <a:pt x="494851" y="839119"/>
                  </a:cubicBezTo>
                  <a:cubicBezTo>
                    <a:pt x="494851" y="838905"/>
                    <a:pt x="494851" y="838691"/>
                    <a:pt x="494851" y="838262"/>
                  </a:cubicBezTo>
                  <a:cubicBezTo>
                    <a:pt x="494851" y="837190"/>
                    <a:pt x="494851" y="836333"/>
                    <a:pt x="494851" y="835262"/>
                  </a:cubicBezTo>
                  <a:cubicBezTo>
                    <a:pt x="494851" y="835047"/>
                    <a:pt x="494851" y="834833"/>
                    <a:pt x="494851" y="834619"/>
                  </a:cubicBezTo>
                  <a:cubicBezTo>
                    <a:pt x="494851" y="833547"/>
                    <a:pt x="494636" y="832475"/>
                    <a:pt x="494636" y="831618"/>
                  </a:cubicBezTo>
                  <a:cubicBezTo>
                    <a:pt x="494636" y="831404"/>
                    <a:pt x="494636" y="831404"/>
                    <a:pt x="494636" y="831190"/>
                  </a:cubicBezTo>
                  <a:cubicBezTo>
                    <a:pt x="494422" y="830118"/>
                    <a:pt x="494208" y="829046"/>
                    <a:pt x="493993" y="827975"/>
                  </a:cubicBezTo>
                  <a:cubicBezTo>
                    <a:pt x="493993" y="827975"/>
                    <a:pt x="493993" y="827761"/>
                    <a:pt x="493993" y="827761"/>
                  </a:cubicBezTo>
                  <a:cubicBezTo>
                    <a:pt x="493779" y="826689"/>
                    <a:pt x="493350" y="825618"/>
                    <a:pt x="493136" y="824546"/>
                  </a:cubicBezTo>
                  <a:cubicBezTo>
                    <a:pt x="493136" y="824546"/>
                    <a:pt x="493136" y="824546"/>
                    <a:pt x="493136" y="824546"/>
                  </a:cubicBezTo>
                  <a:cubicBezTo>
                    <a:pt x="492708" y="823474"/>
                    <a:pt x="492493" y="822403"/>
                    <a:pt x="492065" y="821331"/>
                  </a:cubicBezTo>
                  <a:cubicBezTo>
                    <a:pt x="488850" y="813616"/>
                    <a:pt x="483492" y="806544"/>
                    <a:pt x="476634" y="801400"/>
                  </a:cubicBezTo>
                  <a:cubicBezTo>
                    <a:pt x="458632" y="787684"/>
                    <a:pt x="436343" y="788756"/>
                    <a:pt x="417698" y="799257"/>
                  </a:cubicBezTo>
                  <a:cubicBezTo>
                    <a:pt x="413412" y="801614"/>
                    <a:pt x="408697" y="806544"/>
                    <a:pt x="404196" y="812759"/>
                  </a:cubicBezTo>
                  <a:cubicBezTo>
                    <a:pt x="403982" y="813187"/>
                    <a:pt x="403553" y="813616"/>
                    <a:pt x="403339" y="814045"/>
                  </a:cubicBezTo>
                  <a:cubicBezTo>
                    <a:pt x="403125" y="814259"/>
                    <a:pt x="402910" y="814473"/>
                    <a:pt x="402696" y="814902"/>
                  </a:cubicBezTo>
                  <a:cubicBezTo>
                    <a:pt x="402482" y="815330"/>
                    <a:pt x="402053" y="815759"/>
                    <a:pt x="401839" y="816188"/>
                  </a:cubicBezTo>
                  <a:cubicBezTo>
                    <a:pt x="401625" y="816402"/>
                    <a:pt x="401410" y="816616"/>
                    <a:pt x="401410" y="816831"/>
                  </a:cubicBezTo>
                  <a:cubicBezTo>
                    <a:pt x="400339" y="818331"/>
                    <a:pt x="399267" y="820045"/>
                    <a:pt x="398196" y="821760"/>
                  </a:cubicBezTo>
                  <a:cubicBezTo>
                    <a:pt x="397981" y="821974"/>
                    <a:pt x="397981" y="822188"/>
                    <a:pt x="397767" y="822403"/>
                  </a:cubicBezTo>
                  <a:cubicBezTo>
                    <a:pt x="397339" y="822831"/>
                    <a:pt x="397124" y="823474"/>
                    <a:pt x="396695" y="824117"/>
                  </a:cubicBezTo>
                  <a:cubicBezTo>
                    <a:pt x="396481" y="824331"/>
                    <a:pt x="396481" y="824546"/>
                    <a:pt x="396267" y="824760"/>
                  </a:cubicBezTo>
                  <a:cubicBezTo>
                    <a:pt x="395195" y="826689"/>
                    <a:pt x="393909" y="828403"/>
                    <a:pt x="392838" y="830332"/>
                  </a:cubicBezTo>
                  <a:cubicBezTo>
                    <a:pt x="392838" y="830332"/>
                    <a:pt x="392623" y="830547"/>
                    <a:pt x="392623" y="830547"/>
                  </a:cubicBezTo>
                  <a:cubicBezTo>
                    <a:pt x="392195" y="831190"/>
                    <a:pt x="391981" y="831832"/>
                    <a:pt x="391552" y="832475"/>
                  </a:cubicBezTo>
                  <a:cubicBezTo>
                    <a:pt x="391552" y="832475"/>
                    <a:pt x="391552" y="832690"/>
                    <a:pt x="391338" y="832690"/>
                  </a:cubicBezTo>
                  <a:cubicBezTo>
                    <a:pt x="386837" y="840619"/>
                    <a:pt x="382765" y="848335"/>
                    <a:pt x="379336" y="854550"/>
                  </a:cubicBezTo>
                  <a:cubicBezTo>
                    <a:pt x="379336" y="854550"/>
                    <a:pt x="379336" y="854550"/>
                    <a:pt x="379336" y="854550"/>
                  </a:cubicBezTo>
                  <a:cubicBezTo>
                    <a:pt x="378907" y="855192"/>
                    <a:pt x="378693" y="855836"/>
                    <a:pt x="378264" y="856478"/>
                  </a:cubicBezTo>
                  <a:cubicBezTo>
                    <a:pt x="378264" y="856478"/>
                    <a:pt x="378264" y="856693"/>
                    <a:pt x="378050" y="856693"/>
                  </a:cubicBezTo>
                  <a:cubicBezTo>
                    <a:pt x="377407" y="857979"/>
                    <a:pt x="376550" y="859264"/>
                    <a:pt x="375907" y="860336"/>
                  </a:cubicBezTo>
                  <a:cubicBezTo>
                    <a:pt x="375907" y="860550"/>
                    <a:pt x="375693" y="860550"/>
                    <a:pt x="375693" y="860765"/>
                  </a:cubicBezTo>
                  <a:cubicBezTo>
                    <a:pt x="375478" y="861193"/>
                    <a:pt x="375264" y="861622"/>
                    <a:pt x="375050" y="861836"/>
                  </a:cubicBezTo>
                  <a:cubicBezTo>
                    <a:pt x="375050" y="862051"/>
                    <a:pt x="374836" y="862051"/>
                    <a:pt x="374836" y="862265"/>
                  </a:cubicBezTo>
                  <a:cubicBezTo>
                    <a:pt x="374621" y="862693"/>
                    <a:pt x="374193" y="863122"/>
                    <a:pt x="373978" y="863551"/>
                  </a:cubicBezTo>
                  <a:cubicBezTo>
                    <a:pt x="373978" y="863551"/>
                    <a:pt x="373978" y="863551"/>
                    <a:pt x="373978" y="863551"/>
                  </a:cubicBezTo>
                  <a:cubicBezTo>
                    <a:pt x="373764" y="863979"/>
                    <a:pt x="373550" y="864194"/>
                    <a:pt x="373335" y="864622"/>
                  </a:cubicBezTo>
                  <a:cubicBezTo>
                    <a:pt x="373335" y="864622"/>
                    <a:pt x="373121" y="864837"/>
                    <a:pt x="373121" y="864837"/>
                  </a:cubicBezTo>
                  <a:cubicBezTo>
                    <a:pt x="372907" y="865051"/>
                    <a:pt x="372693" y="865265"/>
                    <a:pt x="372693" y="865480"/>
                  </a:cubicBezTo>
                  <a:cubicBezTo>
                    <a:pt x="372693" y="865480"/>
                    <a:pt x="372478" y="865694"/>
                    <a:pt x="372478" y="865694"/>
                  </a:cubicBezTo>
                  <a:cubicBezTo>
                    <a:pt x="372264" y="865908"/>
                    <a:pt x="372050" y="866122"/>
                    <a:pt x="371835" y="866337"/>
                  </a:cubicBezTo>
                  <a:cubicBezTo>
                    <a:pt x="343331" y="894626"/>
                    <a:pt x="309899" y="899770"/>
                    <a:pt x="272823" y="885625"/>
                  </a:cubicBezTo>
                  <a:cubicBezTo>
                    <a:pt x="245605" y="875338"/>
                    <a:pt x="222459" y="858193"/>
                    <a:pt x="198242" y="842977"/>
                  </a:cubicBezTo>
                  <a:cubicBezTo>
                    <a:pt x="138663" y="805043"/>
                    <a:pt x="95158" y="751465"/>
                    <a:pt x="56367" y="694244"/>
                  </a:cubicBezTo>
                  <a:cubicBezTo>
                    <a:pt x="30864" y="656525"/>
                    <a:pt x="21220" y="612377"/>
                    <a:pt x="18005" y="566942"/>
                  </a:cubicBezTo>
                  <a:cubicBezTo>
                    <a:pt x="17791" y="563513"/>
                    <a:pt x="17576" y="560299"/>
                    <a:pt x="17362" y="556870"/>
                  </a:cubicBezTo>
                  <a:cubicBezTo>
                    <a:pt x="17362" y="555584"/>
                    <a:pt x="17362" y="554298"/>
                    <a:pt x="17148" y="553012"/>
                  </a:cubicBezTo>
                  <a:cubicBezTo>
                    <a:pt x="17148" y="551083"/>
                    <a:pt x="16934" y="548940"/>
                    <a:pt x="16934" y="547011"/>
                  </a:cubicBezTo>
                  <a:cubicBezTo>
                    <a:pt x="16934" y="545511"/>
                    <a:pt x="16934" y="543797"/>
                    <a:pt x="16934" y="542296"/>
                  </a:cubicBezTo>
                  <a:cubicBezTo>
                    <a:pt x="16934" y="539510"/>
                    <a:pt x="16934" y="536938"/>
                    <a:pt x="16934" y="534153"/>
                  </a:cubicBezTo>
                  <a:cubicBezTo>
                    <a:pt x="18005" y="423996"/>
                    <a:pt x="63868" y="330984"/>
                    <a:pt x="139734" y="249760"/>
                  </a:cubicBezTo>
                  <a:cubicBezTo>
                    <a:pt x="179597" y="207111"/>
                    <a:pt x="222674" y="167464"/>
                    <a:pt x="272823" y="137246"/>
                  </a:cubicBezTo>
                  <a:cubicBezTo>
                    <a:pt x="313542" y="112814"/>
                    <a:pt x="357048" y="93097"/>
                    <a:pt x="402696" y="78524"/>
                  </a:cubicBezTo>
                  <a:cubicBezTo>
                    <a:pt x="681945" y="-12130"/>
                    <a:pt x="980911" y="22160"/>
                    <a:pt x="1021845" y="28804"/>
                  </a:cubicBezTo>
                  <a:cubicBezTo>
                    <a:pt x="1089996" y="39519"/>
                    <a:pt x="1153862" y="62236"/>
                    <a:pt x="1215369" y="92454"/>
                  </a:cubicBezTo>
                  <a:cubicBezTo>
                    <a:pt x="1234229" y="101670"/>
                    <a:pt x="1276234" y="132102"/>
                    <a:pt x="1314167" y="162749"/>
                  </a:cubicBezTo>
                  <a:cubicBezTo>
                    <a:pt x="1314167" y="162749"/>
                    <a:pt x="1314167" y="162749"/>
                    <a:pt x="1314167" y="162749"/>
                  </a:cubicBezTo>
                  <a:cubicBezTo>
                    <a:pt x="1314810" y="163392"/>
                    <a:pt x="1315668" y="164035"/>
                    <a:pt x="1316310" y="164463"/>
                  </a:cubicBezTo>
                  <a:cubicBezTo>
                    <a:pt x="1316739" y="164678"/>
                    <a:pt x="1316953" y="165106"/>
                    <a:pt x="1317382" y="165320"/>
                  </a:cubicBezTo>
                  <a:cubicBezTo>
                    <a:pt x="1318025" y="165964"/>
                    <a:pt x="1318882" y="166392"/>
                    <a:pt x="1319525" y="167035"/>
                  </a:cubicBezTo>
                  <a:cubicBezTo>
                    <a:pt x="1319954" y="167249"/>
                    <a:pt x="1320168" y="167678"/>
                    <a:pt x="1320596" y="167892"/>
                  </a:cubicBezTo>
                  <a:cubicBezTo>
                    <a:pt x="1321239" y="168535"/>
                    <a:pt x="1321882" y="168964"/>
                    <a:pt x="1322526" y="169607"/>
                  </a:cubicBezTo>
                  <a:cubicBezTo>
                    <a:pt x="1322954" y="170036"/>
                    <a:pt x="1323383" y="170250"/>
                    <a:pt x="1323811" y="170678"/>
                  </a:cubicBezTo>
                  <a:cubicBezTo>
                    <a:pt x="1324454" y="171107"/>
                    <a:pt x="1325097" y="171750"/>
                    <a:pt x="1325740" y="172179"/>
                  </a:cubicBezTo>
                  <a:cubicBezTo>
                    <a:pt x="1326169" y="172607"/>
                    <a:pt x="1326597" y="172821"/>
                    <a:pt x="1327026" y="173250"/>
                  </a:cubicBezTo>
                  <a:cubicBezTo>
                    <a:pt x="1327669" y="173679"/>
                    <a:pt x="1328312" y="174322"/>
                    <a:pt x="1328955" y="174750"/>
                  </a:cubicBezTo>
                  <a:cubicBezTo>
                    <a:pt x="1329383" y="175179"/>
                    <a:pt x="1329812" y="175393"/>
                    <a:pt x="1330240" y="175822"/>
                  </a:cubicBezTo>
                  <a:cubicBezTo>
                    <a:pt x="1330883" y="176251"/>
                    <a:pt x="1331527" y="176893"/>
                    <a:pt x="1332170" y="177322"/>
                  </a:cubicBezTo>
                  <a:cubicBezTo>
                    <a:pt x="1332598" y="177751"/>
                    <a:pt x="1333027" y="177965"/>
                    <a:pt x="1333455" y="178394"/>
                  </a:cubicBezTo>
                  <a:cubicBezTo>
                    <a:pt x="1334098" y="178822"/>
                    <a:pt x="1334741" y="179465"/>
                    <a:pt x="1335170" y="179894"/>
                  </a:cubicBezTo>
                  <a:cubicBezTo>
                    <a:pt x="1335598" y="180322"/>
                    <a:pt x="1336027" y="180537"/>
                    <a:pt x="1336456" y="180965"/>
                  </a:cubicBezTo>
                  <a:cubicBezTo>
                    <a:pt x="1337099" y="181394"/>
                    <a:pt x="1337741" y="182037"/>
                    <a:pt x="1338170" y="182465"/>
                  </a:cubicBezTo>
                  <a:cubicBezTo>
                    <a:pt x="1338599" y="182894"/>
                    <a:pt x="1339027" y="183109"/>
                    <a:pt x="1339456" y="183537"/>
                  </a:cubicBezTo>
                  <a:cubicBezTo>
                    <a:pt x="1340099" y="183966"/>
                    <a:pt x="1340528" y="184609"/>
                    <a:pt x="1341171" y="185037"/>
                  </a:cubicBezTo>
                  <a:cubicBezTo>
                    <a:pt x="1341599" y="185466"/>
                    <a:pt x="1342028" y="185680"/>
                    <a:pt x="1342457" y="186109"/>
                  </a:cubicBezTo>
                  <a:cubicBezTo>
                    <a:pt x="1343099" y="186537"/>
                    <a:pt x="1343528" y="187181"/>
                    <a:pt x="1344171" y="187609"/>
                  </a:cubicBezTo>
                  <a:cubicBezTo>
                    <a:pt x="1344600" y="188038"/>
                    <a:pt x="1345028" y="188252"/>
                    <a:pt x="1345457" y="188681"/>
                  </a:cubicBezTo>
                  <a:cubicBezTo>
                    <a:pt x="1346100" y="189109"/>
                    <a:pt x="1346528" y="189752"/>
                    <a:pt x="1347171" y="190181"/>
                  </a:cubicBezTo>
                  <a:cubicBezTo>
                    <a:pt x="1347600" y="190609"/>
                    <a:pt x="1348028" y="190824"/>
                    <a:pt x="1348243" y="191253"/>
                  </a:cubicBezTo>
                  <a:cubicBezTo>
                    <a:pt x="1348886" y="191681"/>
                    <a:pt x="1349315" y="192324"/>
                    <a:pt x="1349958" y="192753"/>
                  </a:cubicBezTo>
                  <a:cubicBezTo>
                    <a:pt x="1350386" y="193181"/>
                    <a:pt x="1350815" y="193396"/>
                    <a:pt x="1351029" y="193824"/>
                  </a:cubicBezTo>
                  <a:cubicBezTo>
                    <a:pt x="1351458" y="194253"/>
                    <a:pt x="1352101" y="194681"/>
                    <a:pt x="1352529" y="195324"/>
                  </a:cubicBezTo>
                  <a:cubicBezTo>
                    <a:pt x="1352958" y="195753"/>
                    <a:pt x="1353172" y="195967"/>
                    <a:pt x="1353601" y="196396"/>
                  </a:cubicBezTo>
                  <a:cubicBezTo>
                    <a:pt x="1354029" y="196825"/>
                    <a:pt x="1354672" y="197253"/>
                    <a:pt x="1355101" y="197896"/>
                  </a:cubicBezTo>
                  <a:cubicBezTo>
                    <a:pt x="1355315" y="198110"/>
                    <a:pt x="1355744" y="198539"/>
                    <a:pt x="1355958" y="198753"/>
                  </a:cubicBezTo>
                  <a:cubicBezTo>
                    <a:pt x="1357030" y="199825"/>
                    <a:pt x="1358101" y="200682"/>
                    <a:pt x="1359173" y="201539"/>
                  </a:cubicBezTo>
                  <a:cubicBezTo>
                    <a:pt x="1359602" y="201754"/>
                    <a:pt x="1359816" y="202182"/>
                    <a:pt x="1360244" y="202397"/>
                  </a:cubicBezTo>
                  <a:cubicBezTo>
                    <a:pt x="1360673" y="202825"/>
                    <a:pt x="1361102" y="203254"/>
                    <a:pt x="1361530" y="203682"/>
                  </a:cubicBezTo>
                  <a:cubicBezTo>
                    <a:pt x="1361959" y="204111"/>
                    <a:pt x="1362173" y="204326"/>
                    <a:pt x="1362602" y="204754"/>
                  </a:cubicBezTo>
                  <a:cubicBezTo>
                    <a:pt x="1363030" y="205183"/>
                    <a:pt x="1363459" y="205611"/>
                    <a:pt x="1363888" y="206040"/>
                  </a:cubicBezTo>
                  <a:cubicBezTo>
                    <a:pt x="1364316" y="206469"/>
                    <a:pt x="1364530" y="206683"/>
                    <a:pt x="1364959" y="207111"/>
                  </a:cubicBezTo>
                  <a:cubicBezTo>
                    <a:pt x="1365388" y="207540"/>
                    <a:pt x="1365817" y="207754"/>
                    <a:pt x="1366031" y="208183"/>
                  </a:cubicBezTo>
                  <a:cubicBezTo>
                    <a:pt x="1366460" y="208612"/>
                    <a:pt x="1366888" y="208826"/>
                    <a:pt x="1367103" y="209255"/>
                  </a:cubicBezTo>
                  <a:cubicBezTo>
                    <a:pt x="1367531" y="209683"/>
                    <a:pt x="1367745" y="209898"/>
                    <a:pt x="1368174" y="210326"/>
                  </a:cubicBezTo>
                  <a:cubicBezTo>
                    <a:pt x="1368603" y="210755"/>
                    <a:pt x="1368817" y="210969"/>
                    <a:pt x="1369246" y="211398"/>
                  </a:cubicBezTo>
                  <a:cubicBezTo>
                    <a:pt x="1369674" y="211826"/>
                    <a:pt x="1369888" y="212041"/>
                    <a:pt x="1370317" y="212469"/>
                  </a:cubicBezTo>
                  <a:cubicBezTo>
                    <a:pt x="1370746" y="212898"/>
                    <a:pt x="1370960" y="213112"/>
                    <a:pt x="1371389" y="213541"/>
                  </a:cubicBezTo>
                  <a:cubicBezTo>
                    <a:pt x="1371817" y="213970"/>
                    <a:pt x="1372031" y="214184"/>
                    <a:pt x="1372460" y="214612"/>
                  </a:cubicBezTo>
                  <a:cubicBezTo>
                    <a:pt x="1372889" y="215041"/>
                    <a:pt x="1373103" y="215255"/>
                    <a:pt x="1373532" y="215684"/>
                  </a:cubicBezTo>
                  <a:cubicBezTo>
                    <a:pt x="1373746" y="215898"/>
                    <a:pt x="1374175" y="216327"/>
                    <a:pt x="1374389" y="216541"/>
                  </a:cubicBezTo>
                  <a:cubicBezTo>
                    <a:pt x="1374818" y="216970"/>
                    <a:pt x="1375032" y="217184"/>
                    <a:pt x="1375461" y="217613"/>
                  </a:cubicBezTo>
                  <a:cubicBezTo>
                    <a:pt x="1375675" y="217827"/>
                    <a:pt x="1376104" y="218256"/>
                    <a:pt x="1376318" y="218470"/>
                  </a:cubicBezTo>
                  <a:cubicBezTo>
                    <a:pt x="1376532" y="218899"/>
                    <a:pt x="1376961" y="219113"/>
                    <a:pt x="1377175" y="219542"/>
                  </a:cubicBezTo>
                  <a:cubicBezTo>
                    <a:pt x="1377389" y="219756"/>
                    <a:pt x="1377818" y="220185"/>
                    <a:pt x="1378032" y="220399"/>
                  </a:cubicBezTo>
                  <a:cubicBezTo>
                    <a:pt x="1378247" y="220827"/>
                    <a:pt x="1378675" y="221042"/>
                    <a:pt x="1378890" y="221471"/>
                  </a:cubicBezTo>
                  <a:cubicBezTo>
                    <a:pt x="1379104" y="221685"/>
                    <a:pt x="1379318" y="222113"/>
                    <a:pt x="1379532" y="222328"/>
                  </a:cubicBezTo>
                  <a:cubicBezTo>
                    <a:pt x="1379747" y="222542"/>
                    <a:pt x="1380175" y="222971"/>
                    <a:pt x="1380390" y="223185"/>
                  </a:cubicBezTo>
                  <a:cubicBezTo>
                    <a:pt x="1380604" y="223399"/>
                    <a:pt x="1380818" y="223614"/>
                    <a:pt x="1381033" y="224042"/>
                  </a:cubicBezTo>
                  <a:cubicBezTo>
                    <a:pt x="1381247" y="224256"/>
                    <a:pt x="1381461" y="224685"/>
                    <a:pt x="1381890" y="224899"/>
                  </a:cubicBezTo>
                  <a:cubicBezTo>
                    <a:pt x="1382104" y="225114"/>
                    <a:pt x="1382318" y="225328"/>
                    <a:pt x="1382533" y="225543"/>
                  </a:cubicBezTo>
                  <a:cubicBezTo>
                    <a:pt x="1382747" y="225757"/>
                    <a:pt x="1382962" y="226185"/>
                    <a:pt x="1383176" y="226400"/>
                  </a:cubicBezTo>
                  <a:cubicBezTo>
                    <a:pt x="1383390" y="226614"/>
                    <a:pt x="1383605" y="226828"/>
                    <a:pt x="1383819" y="227043"/>
                  </a:cubicBezTo>
                  <a:cubicBezTo>
                    <a:pt x="1384033" y="227257"/>
                    <a:pt x="1384248" y="227686"/>
                    <a:pt x="1384462" y="227900"/>
                  </a:cubicBezTo>
                  <a:cubicBezTo>
                    <a:pt x="1384676" y="228114"/>
                    <a:pt x="1384676" y="228328"/>
                    <a:pt x="1384890" y="228543"/>
                  </a:cubicBezTo>
                  <a:cubicBezTo>
                    <a:pt x="1385105" y="228757"/>
                    <a:pt x="1385319" y="229186"/>
                    <a:pt x="1385533" y="229400"/>
                  </a:cubicBezTo>
                  <a:cubicBezTo>
                    <a:pt x="1385748" y="229614"/>
                    <a:pt x="1385748" y="229829"/>
                    <a:pt x="1385962" y="229829"/>
                  </a:cubicBezTo>
                  <a:cubicBezTo>
                    <a:pt x="1386176" y="230257"/>
                    <a:pt x="1386605" y="230686"/>
                    <a:pt x="1386819" y="231115"/>
                  </a:cubicBezTo>
                  <a:cubicBezTo>
                    <a:pt x="1420681" y="284050"/>
                    <a:pt x="1450470" y="338914"/>
                    <a:pt x="1471473" y="399136"/>
                  </a:cubicBezTo>
                  <a:cubicBezTo>
                    <a:pt x="1497404" y="473288"/>
                    <a:pt x="1483903" y="542082"/>
                    <a:pt x="1453685" y="610233"/>
                  </a:cubicBezTo>
                  <a:cubicBezTo>
                    <a:pt x="1450684" y="616877"/>
                    <a:pt x="1447255" y="623092"/>
                    <a:pt x="1443612" y="629307"/>
                  </a:cubicBezTo>
                  <a:cubicBezTo>
                    <a:pt x="1430539" y="650738"/>
                    <a:pt x="1426467" y="651381"/>
                    <a:pt x="1405679" y="636379"/>
                  </a:cubicBezTo>
                  <a:cubicBezTo>
                    <a:pt x="1371174" y="611519"/>
                    <a:pt x="1330455" y="637023"/>
                    <a:pt x="1327455" y="667883"/>
                  </a:cubicBezTo>
                  <a:cubicBezTo>
                    <a:pt x="1326169" y="676885"/>
                    <a:pt x="1328740" y="686314"/>
                    <a:pt x="1333241" y="694458"/>
                  </a:cubicBezTo>
                  <a:cubicBezTo>
                    <a:pt x="1346100" y="717818"/>
                    <a:pt x="1343314" y="724676"/>
                    <a:pt x="1346100" y="722748"/>
                  </a:cubicBezTo>
                  <a:cubicBezTo>
                    <a:pt x="1322311" y="738178"/>
                    <a:pt x="1269376" y="778254"/>
                    <a:pt x="1243873" y="791328"/>
                  </a:cubicBezTo>
                  <a:close/>
                  <a:moveTo>
                    <a:pt x="1390677" y="892269"/>
                  </a:moveTo>
                  <a:cubicBezTo>
                    <a:pt x="1402035" y="899770"/>
                    <a:pt x="1399463" y="907913"/>
                    <a:pt x="1394534" y="917772"/>
                  </a:cubicBezTo>
                  <a:cubicBezTo>
                    <a:pt x="1367317" y="972422"/>
                    <a:pt x="1341385" y="1027714"/>
                    <a:pt x="1312881" y="1081506"/>
                  </a:cubicBezTo>
                  <a:cubicBezTo>
                    <a:pt x="1300023" y="1105938"/>
                    <a:pt x="1296165" y="1130156"/>
                    <a:pt x="1299380" y="1156730"/>
                  </a:cubicBezTo>
                  <a:cubicBezTo>
                    <a:pt x="1302380" y="1179876"/>
                    <a:pt x="1304737" y="1203022"/>
                    <a:pt x="1306452" y="1226382"/>
                  </a:cubicBezTo>
                  <a:cubicBezTo>
                    <a:pt x="1308167" y="1250385"/>
                    <a:pt x="1307952" y="1272245"/>
                    <a:pt x="1298094" y="1293676"/>
                  </a:cubicBezTo>
                  <a:cubicBezTo>
                    <a:pt x="1289736" y="1311892"/>
                    <a:pt x="1273019" y="1357327"/>
                    <a:pt x="1259946" y="1360970"/>
                  </a:cubicBezTo>
                  <a:cubicBezTo>
                    <a:pt x="1248588" y="1364828"/>
                    <a:pt x="1237229" y="1366542"/>
                    <a:pt x="1228228" y="1358613"/>
                  </a:cubicBezTo>
                  <a:cubicBezTo>
                    <a:pt x="1206582" y="1334181"/>
                    <a:pt x="1247302" y="1277602"/>
                    <a:pt x="1250516" y="1268387"/>
                  </a:cubicBezTo>
                  <a:cubicBezTo>
                    <a:pt x="1260589" y="1242670"/>
                    <a:pt x="1246659" y="1135085"/>
                    <a:pt x="1241301" y="1125226"/>
                  </a:cubicBezTo>
                  <a:cubicBezTo>
                    <a:pt x="1231657" y="1107438"/>
                    <a:pt x="1210868" y="1105510"/>
                    <a:pt x="1201010" y="1123297"/>
                  </a:cubicBezTo>
                  <a:cubicBezTo>
                    <a:pt x="1193295" y="1137013"/>
                    <a:pt x="1190080" y="1143657"/>
                    <a:pt x="1189009" y="1160588"/>
                  </a:cubicBezTo>
                  <a:cubicBezTo>
                    <a:pt x="1187723" y="1180305"/>
                    <a:pt x="1185366" y="1199807"/>
                    <a:pt x="1181722" y="1219310"/>
                  </a:cubicBezTo>
                  <a:cubicBezTo>
                    <a:pt x="1174007" y="1259815"/>
                    <a:pt x="1144432" y="1288104"/>
                    <a:pt x="1122143" y="1320251"/>
                  </a:cubicBezTo>
                  <a:cubicBezTo>
                    <a:pt x="1116786" y="1327966"/>
                    <a:pt x="1110570" y="1335896"/>
                    <a:pt x="1104355" y="1343397"/>
                  </a:cubicBezTo>
                  <a:cubicBezTo>
                    <a:pt x="1097069" y="1352183"/>
                    <a:pt x="1088282" y="1357541"/>
                    <a:pt x="1077138" y="1359041"/>
                  </a:cubicBezTo>
                  <a:cubicBezTo>
                    <a:pt x="1053135" y="1362470"/>
                    <a:pt x="1040276" y="1347897"/>
                    <a:pt x="1049277" y="1325823"/>
                  </a:cubicBezTo>
                  <a:cubicBezTo>
                    <a:pt x="1054635" y="1312750"/>
                    <a:pt x="1062136" y="1300105"/>
                    <a:pt x="1070494" y="1288533"/>
                  </a:cubicBezTo>
                  <a:cubicBezTo>
                    <a:pt x="1084210" y="1269673"/>
                    <a:pt x="1095997" y="1249742"/>
                    <a:pt x="1111213" y="1231954"/>
                  </a:cubicBezTo>
                  <a:cubicBezTo>
                    <a:pt x="1121715" y="1219738"/>
                    <a:pt x="1125787" y="1203450"/>
                    <a:pt x="1126430" y="1186734"/>
                  </a:cubicBezTo>
                  <a:cubicBezTo>
                    <a:pt x="1127073" y="1171518"/>
                    <a:pt x="1128573" y="1156087"/>
                    <a:pt x="1127287" y="1141085"/>
                  </a:cubicBezTo>
                  <a:cubicBezTo>
                    <a:pt x="1122786" y="1086864"/>
                    <a:pt x="1144860" y="1043145"/>
                    <a:pt x="1178936" y="1004140"/>
                  </a:cubicBezTo>
                  <a:cubicBezTo>
                    <a:pt x="1201439" y="978422"/>
                    <a:pt x="1225227" y="954205"/>
                    <a:pt x="1247945" y="928702"/>
                  </a:cubicBezTo>
                  <a:cubicBezTo>
                    <a:pt x="1286092" y="885839"/>
                    <a:pt x="1325526" y="844048"/>
                    <a:pt x="1356387" y="795185"/>
                  </a:cubicBezTo>
                  <a:cubicBezTo>
                    <a:pt x="1363888" y="783184"/>
                    <a:pt x="1369031" y="769682"/>
                    <a:pt x="1375461" y="756823"/>
                  </a:cubicBezTo>
                  <a:cubicBezTo>
                    <a:pt x="1378247" y="751037"/>
                    <a:pt x="1375461" y="746536"/>
                    <a:pt x="1373103" y="741821"/>
                  </a:cubicBezTo>
                  <a:cubicBezTo>
                    <a:pt x="1367531" y="730677"/>
                    <a:pt x="1362387" y="719104"/>
                    <a:pt x="1357030" y="707746"/>
                  </a:cubicBezTo>
                  <a:cubicBezTo>
                    <a:pt x="1352743" y="698744"/>
                    <a:pt x="1347385" y="685243"/>
                    <a:pt x="1347171" y="675384"/>
                  </a:cubicBezTo>
                  <a:cubicBezTo>
                    <a:pt x="1346957" y="662311"/>
                    <a:pt x="1352958" y="653310"/>
                    <a:pt x="1364959" y="647095"/>
                  </a:cubicBezTo>
                  <a:cubicBezTo>
                    <a:pt x="1376104" y="641309"/>
                    <a:pt x="1387462" y="644738"/>
                    <a:pt x="1397106" y="652024"/>
                  </a:cubicBezTo>
                  <a:cubicBezTo>
                    <a:pt x="1403750" y="656953"/>
                    <a:pt x="1409322" y="664883"/>
                    <a:pt x="1412751" y="672170"/>
                  </a:cubicBezTo>
                  <a:cubicBezTo>
                    <a:pt x="1427539" y="704102"/>
                    <a:pt x="1436754" y="737749"/>
                    <a:pt x="1441254" y="772468"/>
                  </a:cubicBezTo>
                  <a:cubicBezTo>
                    <a:pt x="1443612" y="785970"/>
                    <a:pt x="1438254" y="797542"/>
                    <a:pt x="1431396" y="808044"/>
                  </a:cubicBezTo>
                  <a:cubicBezTo>
                    <a:pt x="1417895" y="829261"/>
                    <a:pt x="1404393" y="850692"/>
                    <a:pt x="1389391" y="870623"/>
                  </a:cubicBezTo>
                  <a:cubicBezTo>
                    <a:pt x="1382318" y="879410"/>
                    <a:pt x="1381033" y="886054"/>
                    <a:pt x="1390677" y="892269"/>
                  </a:cubicBezTo>
                  <a:close/>
                  <a:moveTo>
                    <a:pt x="1522050" y="813187"/>
                  </a:moveTo>
                  <a:cubicBezTo>
                    <a:pt x="1520979" y="863979"/>
                    <a:pt x="1484117" y="889482"/>
                    <a:pt x="1433968" y="893126"/>
                  </a:cubicBezTo>
                  <a:cubicBezTo>
                    <a:pt x="1428610" y="893554"/>
                    <a:pt x="1423252" y="893340"/>
                    <a:pt x="1418109" y="892269"/>
                  </a:cubicBezTo>
                  <a:cubicBezTo>
                    <a:pt x="1407607" y="890340"/>
                    <a:pt x="1404393" y="880696"/>
                    <a:pt x="1411037" y="871266"/>
                  </a:cubicBezTo>
                  <a:cubicBezTo>
                    <a:pt x="1420681" y="857336"/>
                    <a:pt x="1430110" y="843191"/>
                    <a:pt x="1439540" y="829046"/>
                  </a:cubicBezTo>
                  <a:cubicBezTo>
                    <a:pt x="1455828" y="805472"/>
                    <a:pt x="1468472" y="781040"/>
                    <a:pt x="1455613" y="737321"/>
                  </a:cubicBezTo>
                  <a:cubicBezTo>
                    <a:pt x="1455613" y="737321"/>
                    <a:pt x="1465686" y="730677"/>
                    <a:pt x="1481117" y="737321"/>
                  </a:cubicBezTo>
                  <a:cubicBezTo>
                    <a:pt x="1516050" y="752322"/>
                    <a:pt x="1524622" y="775468"/>
                    <a:pt x="1522050" y="813187"/>
                  </a:cubicBezTo>
                  <a:close/>
                </a:path>
              </a:pathLst>
            </a:custGeom>
            <a:grpFill/>
            <a:ln w="2143" cap="flat">
              <a:noFill/>
              <a:prstDash val="solid"/>
              <a:miter/>
            </a:ln>
          </p:spPr>
          <p:txBody>
            <a:bodyPr rtlCol="0" anchor="ctr"/>
            <a:lstStyle/>
            <a:p>
              <a:endParaRPr lang="en-US"/>
            </a:p>
          </p:txBody>
        </p:sp>
        <p:sp>
          <p:nvSpPr>
            <p:cNvPr id="6" name="Freeform 74">
              <a:extLst>
                <a:ext uri="{FF2B5EF4-FFF2-40B4-BE49-F238E27FC236}">
                  <a16:creationId xmlns:a16="http://schemas.microsoft.com/office/drawing/2014/main" id="{26F20A4B-7E5E-0082-3529-7BB8026398E4}"/>
                </a:ext>
              </a:extLst>
            </p:cNvPr>
            <p:cNvSpPr/>
            <p:nvPr/>
          </p:nvSpPr>
          <p:spPr>
            <a:xfrm>
              <a:off x="8228398" y="2999487"/>
              <a:ext cx="95941" cy="232130"/>
            </a:xfrm>
            <a:custGeom>
              <a:avLst/>
              <a:gdLst>
                <a:gd name="connsiteX0" fmla="*/ 85092 w 95941"/>
                <a:gd name="connsiteY0" fmla="*/ 22533 h 232130"/>
                <a:gd name="connsiteX1" fmla="*/ 93022 w 95941"/>
                <a:gd name="connsiteY1" fmla="*/ 3459 h 232130"/>
                <a:gd name="connsiteX2" fmla="*/ 72020 w 95941"/>
                <a:gd name="connsiteY2" fmla="*/ 12032 h 232130"/>
                <a:gd name="connsiteX3" fmla="*/ 30871 w 95941"/>
                <a:gd name="connsiteY3" fmla="*/ 71611 h 232130"/>
                <a:gd name="connsiteX4" fmla="*/ 10 w 95941"/>
                <a:gd name="connsiteY4" fmla="*/ 176195 h 232130"/>
                <a:gd name="connsiteX5" fmla="*/ 17584 w 95941"/>
                <a:gd name="connsiteY5" fmla="*/ 232131 h 232130"/>
                <a:gd name="connsiteX6" fmla="*/ 19084 w 95941"/>
                <a:gd name="connsiteY6" fmla="*/ 205984 h 232130"/>
                <a:gd name="connsiteX7" fmla="*/ 24013 w 95941"/>
                <a:gd name="connsiteY7" fmla="*/ 129046 h 232130"/>
                <a:gd name="connsiteX8" fmla="*/ 85092 w 95941"/>
                <a:gd name="connsiteY8" fmla="*/ 22533 h 232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941" h="232130">
                  <a:moveTo>
                    <a:pt x="85092" y="22533"/>
                  </a:moveTo>
                  <a:cubicBezTo>
                    <a:pt x="89593" y="16961"/>
                    <a:pt x="101380" y="11817"/>
                    <a:pt x="93022" y="3459"/>
                  </a:cubicBezTo>
                  <a:cubicBezTo>
                    <a:pt x="83378" y="-5970"/>
                    <a:pt x="77806" y="6245"/>
                    <a:pt x="72020" y="12032"/>
                  </a:cubicBezTo>
                  <a:cubicBezTo>
                    <a:pt x="54660" y="29391"/>
                    <a:pt x="42658" y="50822"/>
                    <a:pt x="30871" y="71611"/>
                  </a:cubicBezTo>
                  <a:cubicBezTo>
                    <a:pt x="12441" y="103543"/>
                    <a:pt x="-418" y="138262"/>
                    <a:pt x="10" y="176195"/>
                  </a:cubicBezTo>
                  <a:cubicBezTo>
                    <a:pt x="225" y="195912"/>
                    <a:pt x="4725" y="214343"/>
                    <a:pt x="17584" y="232131"/>
                  </a:cubicBezTo>
                  <a:cubicBezTo>
                    <a:pt x="23585" y="221415"/>
                    <a:pt x="20585" y="213700"/>
                    <a:pt x="19084" y="205984"/>
                  </a:cubicBezTo>
                  <a:cubicBezTo>
                    <a:pt x="13941" y="179838"/>
                    <a:pt x="16084" y="154335"/>
                    <a:pt x="24013" y="129046"/>
                  </a:cubicBezTo>
                  <a:cubicBezTo>
                    <a:pt x="36872" y="89184"/>
                    <a:pt x="59161" y="54894"/>
                    <a:pt x="85092" y="22533"/>
                  </a:cubicBezTo>
                  <a:close/>
                </a:path>
              </a:pathLst>
            </a:custGeom>
            <a:grpFill/>
            <a:ln w="2143" cap="flat">
              <a:noFill/>
              <a:prstDash val="solid"/>
              <a:miter/>
            </a:ln>
          </p:spPr>
          <p:txBody>
            <a:bodyPr rtlCol="0" anchor="ctr"/>
            <a:lstStyle/>
            <a:p>
              <a:endParaRPr lang="en-US"/>
            </a:p>
          </p:txBody>
        </p:sp>
        <p:sp>
          <p:nvSpPr>
            <p:cNvPr id="7" name="Freeform 75">
              <a:extLst>
                <a:ext uri="{FF2B5EF4-FFF2-40B4-BE49-F238E27FC236}">
                  <a16:creationId xmlns:a16="http://schemas.microsoft.com/office/drawing/2014/main" id="{E5A963D0-3732-A99B-8079-E7D17CC099B6}"/>
                </a:ext>
              </a:extLst>
            </p:cNvPr>
            <p:cNvSpPr/>
            <p:nvPr/>
          </p:nvSpPr>
          <p:spPr>
            <a:xfrm>
              <a:off x="8396566" y="3697235"/>
              <a:ext cx="87731" cy="103260"/>
            </a:xfrm>
            <a:custGeom>
              <a:avLst/>
              <a:gdLst>
                <a:gd name="connsiteX0" fmla="*/ 87731 w 87731"/>
                <a:gd name="connsiteY0" fmla="*/ 103168 h 103260"/>
                <a:gd name="connsiteX1" fmla="*/ 20652 w 87731"/>
                <a:gd name="connsiteY1" fmla="*/ 9299 h 103260"/>
                <a:gd name="connsiteX2" fmla="*/ 6507 w 87731"/>
                <a:gd name="connsiteY2" fmla="*/ 512 h 103260"/>
                <a:gd name="connsiteX3" fmla="*/ 1149 w 87731"/>
                <a:gd name="connsiteY3" fmla="*/ 16157 h 103260"/>
                <a:gd name="connsiteX4" fmla="*/ 40369 w 87731"/>
                <a:gd name="connsiteY4" fmla="*/ 82166 h 103260"/>
                <a:gd name="connsiteX5" fmla="*/ 87731 w 87731"/>
                <a:gd name="connsiteY5" fmla="*/ 103168 h 103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731" h="103260">
                  <a:moveTo>
                    <a:pt x="87731" y="103168"/>
                  </a:moveTo>
                  <a:cubicBezTo>
                    <a:pt x="56014" y="78094"/>
                    <a:pt x="30725" y="49161"/>
                    <a:pt x="20652" y="9299"/>
                  </a:cubicBezTo>
                  <a:cubicBezTo>
                    <a:pt x="18937" y="2227"/>
                    <a:pt x="13365" y="-1416"/>
                    <a:pt x="6507" y="512"/>
                  </a:cubicBezTo>
                  <a:cubicBezTo>
                    <a:pt x="-1422" y="2870"/>
                    <a:pt x="-565" y="9942"/>
                    <a:pt x="1149" y="16157"/>
                  </a:cubicBezTo>
                  <a:cubicBezTo>
                    <a:pt x="8650" y="41446"/>
                    <a:pt x="23009" y="62877"/>
                    <a:pt x="40369" y="82166"/>
                  </a:cubicBezTo>
                  <a:cubicBezTo>
                    <a:pt x="52584" y="95882"/>
                    <a:pt x="67586" y="104240"/>
                    <a:pt x="87731" y="103168"/>
                  </a:cubicBezTo>
                  <a:close/>
                </a:path>
              </a:pathLst>
            </a:custGeom>
            <a:grpFill/>
            <a:ln w="2143" cap="flat">
              <a:noFill/>
              <a:prstDash val="solid"/>
              <a:miter/>
            </a:ln>
          </p:spPr>
          <p:txBody>
            <a:bodyPr rtlCol="0" anchor="ctr"/>
            <a:lstStyle/>
            <a:p>
              <a:endParaRPr lang="en-US"/>
            </a:p>
          </p:txBody>
        </p:sp>
        <p:sp>
          <p:nvSpPr>
            <p:cNvPr id="8" name="Freeform 77">
              <a:extLst>
                <a:ext uri="{FF2B5EF4-FFF2-40B4-BE49-F238E27FC236}">
                  <a16:creationId xmlns:a16="http://schemas.microsoft.com/office/drawing/2014/main" id="{A0C251D4-D157-62E2-0BEB-4F3C0E851A31}"/>
                </a:ext>
              </a:extLst>
            </p:cNvPr>
            <p:cNvSpPr/>
            <p:nvPr/>
          </p:nvSpPr>
          <p:spPr>
            <a:xfrm>
              <a:off x="9643943" y="3909418"/>
              <a:ext cx="32655" cy="98868"/>
            </a:xfrm>
            <a:custGeom>
              <a:avLst/>
              <a:gdLst>
                <a:gd name="connsiteX0" fmla="*/ 13073 w 32655"/>
                <a:gd name="connsiteY0" fmla="*/ 1142 h 98868"/>
                <a:gd name="connsiteX1" fmla="*/ 9859 w 32655"/>
                <a:gd name="connsiteY1" fmla="*/ 12715 h 98868"/>
                <a:gd name="connsiteX2" fmla="*/ 10716 w 32655"/>
                <a:gd name="connsiteY2" fmla="*/ 65221 h 98868"/>
                <a:gd name="connsiteX3" fmla="*/ 0 w 32655"/>
                <a:gd name="connsiteY3" fmla="*/ 94582 h 98868"/>
                <a:gd name="connsiteX4" fmla="*/ 5143 w 32655"/>
                <a:gd name="connsiteY4" fmla="*/ 98868 h 98868"/>
                <a:gd name="connsiteX5" fmla="*/ 30861 w 32655"/>
                <a:gd name="connsiteY5" fmla="*/ 56649 h 98868"/>
                <a:gd name="connsiteX6" fmla="*/ 22717 w 32655"/>
                <a:gd name="connsiteY6" fmla="*/ 2642 h 98868"/>
                <a:gd name="connsiteX7" fmla="*/ 13073 w 32655"/>
                <a:gd name="connsiteY7" fmla="*/ 1142 h 98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655" h="98868">
                  <a:moveTo>
                    <a:pt x="13073" y="1142"/>
                  </a:moveTo>
                  <a:cubicBezTo>
                    <a:pt x="8358" y="3714"/>
                    <a:pt x="8358" y="8428"/>
                    <a:pt x="9859" y="12715"/>
                  </a:cubicBezTo>
                  <a:cubicBezTo>
                    <a:pt x="16288" y="30074"/>
                    <a:pt x="16073" y="47862"/>
                    <a:pt x="10716" y="65221"/>
                  </a:cubicBezTo>
                  <a:cubicBezTo>
                    <a:pt x="7715" y="75294"/>
                    <a:pt x="3643" y="84938"/>
                    <a:pt x="0" y="94582"/>
                  </a:cubicBezTo>
                  <a:cubicBezTo>
                    <a:pt x="1715" y="96082"/>
                    <a:pt x="3429" y="97368"/>
                    <a:pt x="5143" y="98868"/>
                  </a:cubicBezTo>
                  <a:cubicBezTo>
                    <a:pt x="20788" y="89867"/>
                    <a:pt x="27861" y="74222"/>
                    <a:pt x="30861" y="56649"/>
                  </a:cubicBezTo>
                  <a:cubicBezTo>
                    <a:pt x="34075" y="37789"/>
                    <a:pt x="33861" y="19358"/>
                    <a:pt x="22717" y="2642"/>
                  </a:cubicBezTo>
                  <a:cubicBezTo>
                    <a:pt x="20574" y="-573"/>
                    <a:pt x="16288" y="-573"/>
                    <a:pt x="13073" y="1142"/>
                  </a:cubicBezTo>
                  <a:close/>
                </a:path>
              </a:pathLst>
            </a:custGeom>
            <a:grpFill/>
            <a:ln w="2143" cap="flat">
              <a:noFill/>
              <a:prstDash val="solid"/>
              <a:miter/>
            </a:ln>
          </p:spPr>
          <p:txBody>
            <a:bodyPr rtlCol="0" anchor="ctr"/>
            <a:lstStyle/>
            <a:p>
              <a:endParaRPr lang="en-US"/>
            </a:p>
          </p:txBody>
        </p:sp>
        <p:sp>
          <p:nvSpPr>
            <p:cNvPr id="9" name="Freeform 78">
              <a:extLst>
                <a:ext uri="{FF2B5EF4-FFF2-40B4-BE49-F238E27FC236}">
                  <a16:creationId xmlns:a16="http://schemas.microsoft.com/office/drawing/2014/main" id="{E03CD9CE-C8E1-3380-F9E2-5598629CDAC9}"/>
                </a:ext>
              </a:extLst>
            </p:cNvPr>
            <p:cNvSpPr/>
            <p:nvPr/>
          </p:nvSpPr>
          <p:spPr>
            <a:xfrm>
              <a:off x="9599580" y="4092725"/>
              <a:ext cx="643" cy="643"/>
            </a:xfrm>
            <a:custGeom>
              <a:avLst/>
              <a:gdLst>
                <a:gd name="connsiteX0" fmla="*/ 0 w 643"/>
                <a:gd name="connsiteY0" fmla="*/ 643 h 643"/>
                <a:gd name="connsiteX1" fmla="*/ 643 w 643"/>
                <a:gd name="connsiteY1" fmla="*/ 643 h 643"/>
                <a:gd name="connsiteX2" fmla="*/ 643 w 643"/>
                <a:gd name="connsiteY2" fmla="*/ 0 h 643"/>
                <a:gd name="connsiteX3" fmla="*/ 0 w 643"/>
                <a:gd name="connsiteY3" fmla="*/ 643 h 643"/>
              </a:gdLst>
              <a:ahLst/>
              <a:cxnLst>
                <a:cxn ang="0">
                  <a:pos x="connsiteX0" y="connsiteY0"/>
                </a:cxn>
                <a:cxn ang="0">
                  <a:pos x="connsiteX1" y="connsiteY1"/>
                </a:cxn>
                <a:cxn ang="0">
                  <a:pos x="connsiteX2" y="connsiteY2"/>
                </a:cxn>
                <a:cxn ang="0">
                  <a:pos x="connsiteX3" y="connsiteY3"/>
                </a:cxn>
              </a:cxnLst>
              <a:rect l="l" t="t" r="r" b="b"/>
              <a:pathLst>
                <a:path w="643" h="643">
                  <a:moveTo>
                    <a:pt x="0" y="643"/>
                  </a:moveTo>
                  <a:cubicBezTo>
                    <a:pt x="214" y="643"/>
                    <a:pt x="429" y="643"/>
                    <a:pt x="643" y="643"/>
                  </a:cubicBezTo>
                  <a:cubicBezTo>
                    <a:pt x="643" y="429"/>
                    <a:pt x="643" y="215"/>
                    <a:pt x="643" y="0"/>
                  </a:cubicBezTo>
                  <a:cubicBezTo>
                    <a:pt x="643" y="0"/>
                    <a:pt x="0" y="643"/>
                    <a:pt x="0" y="643"/>
                  </a:cubicBezTo>
                  <a:close/>
                </a:path>
              </a:pathLst>
            </a:custGeom>
            <a:grpFill/>
            <a:ln w="2143" cap="flat">
              <a:noFill/>
              <a:prstDash val="solid"/>
              <a:miter/>
            </a:ln>
          </p:spPr>
          <p:txBody>
            <a:bodyPr rtlCol="0" anchor="ctr"/>
            <a:lstStyle/>
            <a:p>
              <a:endParaRPr lang="en-US"/>
            </a:p>
          </p:txBody>
        </p:sp>
        <p:sp>
          <p:nvSpPr>
            <p:cNvPr id="10" name="Freeform 79">
              <a:extLst>
                <a:ext uri="{FF2B5EF4-FFF2-40B4-BE49-F238E27FC236}">
                  <a16:creationId xmlns:a16="http://schemas.microsoft.com/office/drawing/2014/main" id="{69EA661A-75F6-9776-1265-AC52979D81ED}"/>
                </a:ext>
              </a:extLst>
            </p:cNvPr>
            <p:cNvSpPr/>
            <p:nvPr/>
          </p:nvSpPr>
          <p:spPr>
            <a:xfrm>
              <a:off x="9600437" y="4093368"/>
              <a:ext cx="68821" cy="18862"/>
            </a:xfrm>
            <a:custGeom>
              <a:avLst/>
              <a:gdLst>
                <a:gd name="connsiteX0" fmla="*/ 60222 w 68821"/>
                <a:gd name="connsiteY0" fmla="*/ 1715 h 18862"/>
                <a:gd name="connsiteX1" fmla="*/ 0 w 68821"/>
                <a:gd name="connsiteY1" fmla="*/ 0 h 18862"/>
                <a:gd name="connsiteX2" fmla="*/ 10930 w 68821"/>
                <a:gd name="connsiteY2" fmla="*/ 18860 h 18862"/>
                <a:gd name="connsiteX3" fmla="*/ 61079 w 68821"/>
                <a:gd name="connsiteY3" fmla="*/ 15216 h 18862"/>
                <a:gd name="connsiteX4" fmla="*/ 68795 w 68821"/>
                <a:gd name="connsiteY4" fmla="*/ 9216 h 18862"/>
                <a:gd name="connsiteX5" fmla="*/ 60222 w 68821"/>
                <a:gd name="connsiteY5" fmla="*/ 1715 h 18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821" h="18862">
                  <a:moveTo>
                    <a:pt x="60222" y="1715"/>
                  </a:moveTo>
                  <a:cubicBezTo>
                    <a:pt x="40076" y="857"/>
                    <a:pt x="19931" y="643"/>
                    <a:pt x="0" y="0"/>
                  </a:cubicBezTo>
                  <a:cubicBezTo>
                    <a:pt x="643" y="8144"/>
                    <a:pt x="-2786" y="19074"/>
                    <a:pt x="10930" y="18860"/>
                  </a:cubicBezTo>
                  <a:cubicBezTo>
                    <a:pt x="27647" y="18431"/>
                    <a:pt x="44363" y="16716"/>
                    <a:pt x="61079" y="15216"/>
                  </a:cubicBezTo>
                  <a:cubicBezTo>
                    <a:pt x="64722" y="15002"/>
                    <a:pt x="68580" y="13073"/>
                    <a:pt x="68795" y="9216"/>
                  </a:cubicBezTo>
                  <a:cubicBezTo>
                    <a:pt x="69223" y="3643"/>
                    <a:pt x="64508" y="1929"/>
                    <a:pt x="60222" y="1715"/>
                  </a:cubicBezTo>
                  <a:close/>
                </a:path>
              </a:pathLst>
            </a:custGeom>
            <a:grpFill/>
            <a:ln w="2143" cap="flat">
              <a:noFill/>
              <a:prstDash val="solid"/>
              <a:miter/>
            </a:ln>
          </p:spPr>
          <p:txBody>
            <a:bodyPr rtlCol="0" anchor="ctr"/>
            <a:lstStyle/>
            <a:p>
              <a:endParaRPr lang="en-US"/>
            </a:p>
          </p:txBody>
        </p:sp>
        <p:sp>
          <p:nvSpPr>
            <p:cNvPr id="11" name="Freeform 81">
              <a:extLst>
                <a:ext uri="{FF2B5EF4-FFF2-40B4-BE49-F238E27FC236}">
                  <a16:creationId xmlns:a16="http://schemas.microsoft.com/office/drawing/2014/main" id="{178E88FB-7BF2-0CAF-9F38-C96CC9E03592}"/>
                </a:ext>
              </a:extLst>
            </p:cNvPr>
            <p:cNvSpPr/>
            <p:nvPr/>
          </p:nvSpPr>
          <p:spPr>
            <a:xfrm>
              <a:off x="8862316" y="4093348"/>
              <a:ext cx="48035" cy="17360"/>
            </a:xfrm>
            <a:custGeom>
              <a:avLst/>
              <a:gdLst>
                <a:gd name="connsiteX0" fmla="*/ 8602 w 48035"/>
                <a:gd name="connsiteY0" fmla="*/ 664 h 17360"/>
                <a:gd name="connsiteX1" fmla="*/ 30 w 48035"/>
                <a:gd name="connsiteY1" fmla="*/ 8807 h 17360"/>
                <a:gd name="connsiteX2" fmla="*/ 11388 w 48035"/>
                <a:gd name="connsiteY2" fmla="*/ 17166 h 17360"/>
                <a:gd name="connsiteX3" fmla="*/ 48035 w 48035"/>
                <a:gd name="connsiteY3" fmla="*/ 5379 h 17360"/>
                <a:gd name="connsiteX4" fmla="*/ 8602 w 48035"/>
                <a:gd name="connsiteY4" fmla="*/ 664 h 173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035" h="17360">
                  <a:moveTo>
                    <a:pt x="8602" y="664"/>
                  </a:moveTo>
                  <a:cubicBezTo>
                    <a:pt x="3887" y="664"/>
                    <a:pt x="-399" y="3664"/>
                    <a:pt x="30" y="8807"/>
                  </a:cubicBezTo>
                  <a:cubicBezTo>
                    <a:pt x="673" y="14808"/>
                    <a:pt x="5387" y="18237"/>
                    <a:pt x="11388" y="17166"/>
                  </a:cubicBezTo>
                  <a:cubicBezTo>
                    <a:pt x="22318" y="15023"/>
                    <a:pt x="34320" y="15880"/>
                    <a:pt x="48035" y="5379"/>
                  </a:cubicBezTo>
                  <a:cubicBezTo>
                    <a:pt x="32605" y="-2337"/>
                    <a:pt x="20389" y="449"/>
                    <a:pt x="8602" y="664"/>
                  </a:cubicBezTo>
                  <a:close/>
                </a:path>
              </a:pathLst>
            </a:custGeom>
            <a:grpFill/>
            <a:ln w="2143" cap="flat">
              <a:noFill/>
              <a:prstDash val="solid"/>
              <a:miter/>
            </a:ln>
          </p:spPr>
          <p:txBody>
            <a:bodyPr rtlCol="0" anchor="ctr"/>
            <a:lstStyle/>
            <a:p>
              <a:endParaRPr lang="en-US"/>
            </a:p>
          </p:txBody>
        </p:sp>
      </p:grpSp>
      <p:sp>
        <p:nvSpPr>
          <p:cNvPr id="12" name="TextBox 11">
            <a:extLst>
              <a:ext uri="{FF2B5EF4-FFF2-40B4-BE49-F238E27FC236}">
                <a16:creationId xmlns:a16="http://schemas.microsoft.com/office/drawing/2014/main" id="{A258AFCB-3ABF-C161-3419-10F437108D7D}"/>
              </a:ext>
            </a:extLst>
          </p:cNvPr>
          <p:cNvSpPr txBox="1"/>
          <p:nvPr/>
        </p:nvSpPr>
        <p:spPr>
          <a:xfrm>
            <a:off x="4058040" y="1106750"/>
            <a:ext cx="1414184" cy="941283"/>
          </a:xfrm>
          <a:prstGeom prst="rect">
            <a:avLst/>
          </a:prstGeom>
          <a:noFill/>
        </p:spPr>
        <p:txBody>
          <a:bodyPr wrap="square">
            <a:spAutoFit/>
          </a:bodyPr>
          <a:lstStyle/>
          <a:p>
            <a:pPr algn="ctr">
              <a:lnSpc>
                <a:spcPts val="3340"/>
              </a:lnSpc>
            </a:pPr>
            <a:r>
              <a:rPr lang="en-US" sz="3200" b="1" dirty="0">
                <a:solidFill>
                  <a:schemeClr val="bg1"/>
                </a:solidFill>
              </a:rPr>
              <a:t>Well Done </a:t>
            </a:r>
            <a:endParaRPr lang="en-US" sz="3200" dirty="0">
              <a:solidFill>
                <a:schemeClr val="bg1"/>
              </a:solidFill>
            </a:endParaRPr>
          </a:p>
        </p:txBody>
      </p:sp>
      <p:sp>
        <p:nvSpPr>
          <p:cNvPr id="16" name="Rectangle 15">
            <a:extLst>
              <a:ext uri="{FF2B5EF4-FFF2-40B4-BE49-F238E27FC236}">
                <a16:creationId xmlns:a16="http://schemas.microsoft.com/office/drawing/2014/main" id="{DC89755C-2C9E-7FDD-B00D-249A30F47679}"/>
              </a:ext>
            </a:extLst>
          </p:cNvPr>
          <p:cNvSpPr/>
          <p:nvPr/>
        </p:nvSpPr>
        <p:spPr>
          <a:xfrm>
            <a:off x="7079783" y="4168857"/>
            <a:ext cx="1847011" cy="141629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85137A3C-E01D-6AB8-0A2F-B907428988BD}"/>
              </a:ext>
            </a:extLst>
          </p:cNvPr>
          <p:cNvGrpSpPr/>
          <p:nvPr/>
        </p:nvGrpSpPr>
        <p:grpSpPr>
          <a:xfrm>
            <a:off x="6514149" y="3600310"/>
            <a:ext cx="2584100" cy="1848198"/>
            <a:chOff x="6514149" y="3600310"/>
            <a:chExt cx="2584100" cy="1848198"/>
          </a:xfrm>
        </p:grpSpPr>
        <p:sp>
          <p:nvSpPr>
            <p:cNvPr id="18" name="Graphic 125">
              <a:extLst>
                <a:ext uri="{FF2B5EF4-FFF2-40B4-BE49-F238E27FC236}">
                  <a16:creationId xmlns:a16="http://schemas.microsoft.com/office/drawing/2014/main" id="{5E5B613E-CA8E-164D-6B28-0F760E3305A6}"/>
                </a:ext>
              </a:extLst>
            </p:cNvPr>
            <p:cNvSpPr/>
            <p:nvPr/>
          </p:nvSpPr>
          <p:spPr>
            <a:xfrm>
              <a:off x="7320238" y="3704966"/>
              <a:ext cx="1778011" cy="1222735"/>
            </a:xfrm>
            <a:custGeom>
              <a:avLst/>
              <a:gdLst>
                <a:gd name="connsiteX0" fmla="*/ 1046400 w 1054187"/>
                <a:gd name="connsiteY0" fmla="*/ 159536 h 819883"/>
                <a:gd name="connsiteX1" fmla="*/ 936991 w 1054187"/>
                <a:gd name="connsiteY1" fmla="*/ 394421 h 819883"/>
                <a:gd name="connsiteX2" fmla="*/ 911304 w 1054187"/>
                <a:gd name="connsiteY2" fmla="*/ 390617 h 819883"/>
                <a:gd name="connsiteX3" fmla="*/ 897985 w 1054187"/>
                <a:gd name="connsiteY3" fmla="*/ 342118 h 819883"/>
                <a:gd name="connsiteX4" fmla="*/ 827583 w 1054187"/>
                <a:gd name="connsiteY4" fmla="*/ 371598 h 819883"/>
                <a:gd name="connsiteX5" fmla="*/ 801896 w 1054187"/>
                <a:gd name="connsiteY5" fmla="*/ 379205 h 819883"/>
                <a:gd name="connsiteX6" fmla="*/ 698195 w 1054187"/>
                <a:gd name="connsiteY6" fmla="*/ 441017 h 819883"/>
                <a:gd name="connsiteX7" fmla="*/ 682973 w 1054187"/>
                <a:gd name="connsiteY7" fmla="*/ 426753 h 819883"/>
                <a:gd name="connsiteX8" fmla="*/ 682022 w 1054187"/>
                <a:gd name="connsiteY8" fmla="*/ 423900 h 819883"/>
                <a:gd name="connsiteX9" fmla="*/ 672508 w 1054187"/>
                <a:gd name="connsiteY9" fmla="*/ 408685 h 819883"/>
                <a:gd name="connsiteX10" fmla="*/ 655383 w 1054187"/>
                <a:gd name="connsiteY10" fmla="*/ 403930 h 819883"/>
                <a:gd name="connsiteX11" fmla="*/ 635404 w 1054187"/>
                <a:gd name="connsiteY11" fmla="*/ 425802 h 819883"/>
                <a:gd name="connsiteX12" fmla="*/ 633502 w 1054187"/>
                <a:gd name="connsiteY12" fmla="*/ 429606 h 819883"/>
                <a:gd name="connsiteX13" fmla="*/ 633502 w 1054187"/>
                <a:gd name="connsiteY13" fmla="*/ 429606 h 819883"/>
                <a:gd name="connsiteX14" fmla="*/ 632550 w 1054187"/>
                <a:gd name="connsiteY14" fmla="*/ 433410 h 819883"/>
                <a:gd name="connsiteX15" fmla="*/ 632550 w 1054187"/>
                <a:gd name="connsiteY15" fmla="*/ 434360 h 819883"/>
                <a:gd name="connsiteX16" fmla="*/ 632550 w 1054187"/>
                <a:gd name="connsiteY16" fmla="*/ 437213 h 819883"/>
                <a:gd name="connsiteX17" fmla="*/ 632550 w 1054187"/>
                <a:gd name="connsiteY17" fmla="*/ 438164 h 819883"/>
                <a:gd name="connsiteX18" fmla="*/ 632550 w 1054187"/>
                <a:gd name="connsiteY18" fmla="*/ 442919 h 819883"/>
                <a:gd name="connsiteX19" fmla="*/ 632550 w 1054187"/>
                <a:gd name="connsiteY19" fmla="*/ 454331 h 819883"/>
                <a:gd name="connsiteX20" fmla="*/ 625891 w 1054187"/>
                <a:gd name="connsiteY20" fmla="*/ 484761 h 819883"/>
                <a:gd name="connsiteX21" fmla="*/ 592592 w 1054187"/>
                <a:gd name="connsiteY21" fmla="*/ 490467 h 819883"/>
                <a:gd name="connsiteX22" fmla="*/ 547878 w 1054187"/>
                <a:gd name="connsiteY22" fmla="*/ 515191 h 819883"/>
                <a:gd name="connsiteX23" fmla="*/ 531704 w 1054187"/>
                <a:gd name="connsiteY23" fmla="*/ 538965 h 819883"/>
                <a:gd name="connsiteX24" fmla="*/ 512677 w 1054187"/>
                <a:gd name="connsiteY24" fmla="*/ 550377 h 819883"/>
                <a:gd name="connsiteX25" fmla="*/ 488892 w 1054187"/>
                <a:gd name="connsiteY25" fmla="*/ 540867 h 819883"/>
                <a:gd name="connsiteX26" fmla="*/ 397560 w 1054187"/>
                <a:gd name="connsiteY26" fmla="*/ 545622 h 819883"/>
                <a:gd name="connsiteX27" fmla="*/ 361407 w 1054187"/>
                <a:gd name="connsiteY27" fmla="*/ 629306 h 819883"/>
                <a:gd name="connsiteX28" fmla="*/ 346186 w 1054187"/>
                <a:gd name="connsiteY28" fmla="*/ 654981 h 819883"/>
                <a:gd name="connsiteX29" fmla="*/ 291005 w 1054187"/>
                <a:gd name="connsiteY29" fmla="*/ 691117 h 819883"/>
                <a:gd name="connsiteX30" fmla="*/ 273881 w 1054187"/>
                <a:gd name="connsiteY30" fmla="*/ 673049 h 819883"/>
                <a:gd name="connsiteX31" fmla="*/ 219652 w 1054187"/>
                <a:gd name="connsiteY31" fmla="*/ 720597 h 819883"/>
                <a:gd name="connsiteX32" fmla="*/ 207284 w 1054187"/>
                <a:gd name="connsiteY32" fmla="*/ 747224 h 819883"/>
                <a:gd name="connsiteX33" fmla="*/ 132125 w 1054187"/>
                <a:gd name="connsiteY33" fmla="*/ 791918 h 819883"/>
                <a:gd name="connsiteX34" fmla="*/ 101681 w 1054187"/>
                <a:gd name="connsiteY34" fmla="*/ 811888 h 819883"/>
                <a:gd name="connsiteX35" fmla="*/ 49355 w 1054187"/>
                <a:gd name="connsiteY35" fmla="*/ 788114 h 819883"/>
                <a:gd name="connsiteX36" fmla="*/ 17960 w 1054187"/>
                <a:gd name="connsiteY36" fmla="*/ 676853 h 819883"/>
                <a:gd name="connsiteX37" fmla="*/ 17009 w 1054187"/>
                <a:gd name="connsiteY37" fmla="*/ 674000 h 819883"/>
                <a:gd name="connsiteX38" fmla="*/ 17009 w 1054187"/>
                <a:gd name="connsiteY38" fmla="*/ 674000 h 819883"/>
                <a:gd name="connsiteX39" fmla="*/ 17009 w 1054187"/>
                <a:gd name="connsiteY39" fmla="*/ 671147 h 819883"/>
                <a:gd name="connsiteX40" fmla="*/ 17009 w 1054187"/>
                <a:gd name="connsiteY40" fmla="*/ 671147 h 819883"/>
                <a:gd name="connsiteX41" fmla="*/ 17009 w 1054187"/>
                <a:gd name="connsiteY41" fmla="*/ 668295 h 819883"/>
                <a:gd name="connsiteX42" fmla="*/ 17009 w 1054187"/>
                <a:gd name="connsiteY42" fmla="*/ 668295 h 819883"/>
                <a:gd name="connsiteX43" fmla="*/ 17009 w 1054187"/>
                <a:gd name="connsiteY43" fmla="*/ 666393 h 819883"/>
                <a:gd name="connsiteX44" fmla="*/ 17009 w 1054187"/>
                <a:gd name="connsiteY44" fmla="*/ 666393 h 819883"/>
                <a:gd name="connsiteX45" fmla="*/ 16057 w 1054187"/>
                <a:gd name="connsiteY45" fmla="*/ 661638 h 819883"/>
                <a:gd name="connsiteX46" fmla="*/ 16057 w 1054187"/>
                <a:gd name="connsiteY46" fmla="*/ 661638 h 819883"/>
                <a:gd name="connsiteX47" fmla="*/ 16057 w 1054187"/>
                <a:gd name="connsiteY47" fmla="*/ 659736 h 819883"/>
                <a:gd name="connsiteX48" fmla="*/ 16057 w 1054187"/>
                <a:gd name="connsiteY48" fmla="*/ 659736 h 819883"/>
                <a:gd name="connsiteX49" fmla="*/ 16057 w 1054187"/>
                <a:gd name="connsiteY49" fmla="*/ 656883 h 819883"/>
                <a:gd name="connsiteX50" fmla="*/ 16057 w 1054187"/>
                <a:gd name="connsiteY50" fmla="*/ 656883 h 819883"/>
                <a:gd name="connsiteX51" fmla="*/ 16057 w 1054187"/>
                <a:gd name="connsiteY51" fmla="*/ 654981 h 819883"/>
                <a:gd name="connsiteX52" fmla="*/ 16057 w 1054187"/>
                <a:gd name="connsiteY52" fmla="*/ 654981 h 819883"/>
                <a:gd name="connsiteX53" fmla="*/ 16057 w 1054187"/>
                <a:gd name="connsiteY53" fmla="*/ 650227 h 819883"/>
                <a:gd name="connsiteX54" fmla="*/ 16057 w 1054187"/>
                <a:gd name="connsiteY54" fmla="*/ 650227 h 819883"/>
                <a:gd name="connsiteX55" fmla="*/ 16057 w 1054187"/>
                <a:gd name="connsiteY55" fmla="*/ 647374 h 819883"/>
                <a:gd name="connsiteX56" fmla="*/ 16057 w 1054187"/>
                <a:gd name="connsiteY56" fmla="*/ 645472 h 819883"/>
                <a:gd name="connsiteX57" fmla="*/ 16057 w 1054187"/>
                <a:gd name="connsiteY57" fmla="*/ 645472 h 819883"/>
                <a:gd name="connsiteX58" fmla="*/ 16057 w 1054187"/>
                <a:gd name="connsiteY58" fmla="*/ 643570 h 819883"/>
                <a:gd name="connsiteX59" fmla="*/ 16057 w 1054187"/>
                <a:gd name="connsiteY59" fmla="*/ 643570 h 819883"/>
                <a:gd name="connsiteX60" fmla="*/ 17009 w 1054187"/>
                <a:gd name="connsiteY60" fmla="*/ 616943 h 819883"/>
                <a:gd name="connsiteX61" fmla="*/ 26522 w 1054187"/>
                <a:gd name="connsiteY61" fmla="*/ 555131 h 819883"/>
                <a:gd name="connsiteX62" fmla="*/ 12252 w 1054187"/>
                <a:gd name="connsiteY62" fmla="*/ 511388 h 819883"/>
                <a:gd name="connsiteX63" fmla="*/ 11300 w 1054187"/>
                <a:gd name="connsiteY63" fmla="*/ 458134 h 819883"/>
                <a:gd name="connsiteX64" fmla="*/ 39842 w 1054187"/>
                <a:gd name="connsiteY64" fmla="*/ 440066 h 819883"/>
                <a:gd name="connsiteX65" fmla="*/ 211090 w 1054187"/>
                <a:gd name="connsiteY65" fmla="*/ 367794 h 819883"/>
                <a:gd name="connsiteX66" fmla="*/ 657286 w 1054187"/>
                <a:gd name="connsiteY66" fmla="*/ 174751 h 819883"/>
                <a:gd name="connsiteX67" fmla="*/ 764792 w 1054187"/>
                <a:gd name="connsiteY67" fmla="*/ 134811 h 819883"/>
                <a:gd name="connsiteX68" fmla="*/ 818069 w 1054187"/>
                <a:gd name="connsiteY68" fmla="*/ 118645 h 819883"/>
                <a:gd name="connsiteX69" fmla="*/ 829486 w 1054187"/>
                <a:gd name="connsiteY69" fmla="*/ 89165 h 819883"/>
                <a:gd name="connsiteX70" fmla="*/ 816166 w 1054187"/>
                <a:gd name="connsiteY70" fmla="*/ 28304 h 819883"/>
                <a:gd name="connsiteX71" fmla="*/ 831388 w 1054187"/>
                <a:gd name="connsiteY71" fmla="*/ 727 h 819883"/>
                <a:gd name="connsiteX72" fmla="*/ 942699 w 1054187"/>
                <a:gd name="connsiteY72" fmla="*/ 42569 h 819883"/>
                <a:gd name="connsiteX73" fmla="*/ 942699 w 1054187"/>
                <a:gd name="connsiteY73" fmla="*/ 42569 h 819883"/>
                <a:gd name="connsiteX74" fmla="*/ 945554 w 1054187"/>
                <a:gd name="connsiteY74" fmla="*/ 43520 h 819883"/>
                <a:gd name="connsiteX75" fmla="*/ 945554 w 1054187"/>
                <a:gd name="connsiteY75" fmla="*/ 43520 h 819883"/>
                <a:gd name="connsiteX76" fmla="*/ 948408 w 1054187"/>
                <a:gd name="connsiteY76" fmla="*/ 44470 h 819883"/>
                <a:gd name="connsiteX77" fmla="*/ 948408 w 1054187"/>
                <a:gd name="connsiteY77" fmla="*/ 44470 h 819883"/>
                <a:gd name="connsiteX78" fmla="*/ 951262 w 1054187"/>
                <a:gd name="connsiteY78" fmla="*/ 45421 h 819883"/>
                <a:gd name="connsiteX79" fmla="*/ 951262 w 1054187"/>
                <a:gd name="connsiteY79" fmla="*/ 45421 h 819883"/>
                <a:gd name="connsiteX80" fmla="*/ 954116 w 1054187"/>
                <a:gd name="connsiteY80" fmla="*/ 46372 h 819883"/>
                <a:gd name="connsiteX81" fmla="*/ 954116 w 1054187"/>
                <a:gd name="connsiteY81" fmla="*/ 46372 h 819883"/>
                <a:gd name="connsiteX82" fmla="*/ 956970 w 1054187"/>
                <a:gd name="connsiteY82" fmla="*/ 47323 h 819883"/>
                <a:gd name="connsiteX83" fmla="*/ 956970 w 1054187"/>
                <a:gd name="connsiteY83" fmla="*/ 47323 h 819883"/>
                <a:gd name="connsiteX84" fmla="*/ 980755 w 1054187"/>
                <a:gd name="connsiteY84" fmla="*/ 56833 h 819883"/>
                <a:gd name="connsiteX85" fmla="*/ 983609 w 1054187"/>
                <a:gd name="connsiteY85" fmla="*/ 57784 h 819883"/>
                <a:gd name="connsiteX86" fmla="*/ 983609 w 1054187"/>
                <a:gd name="connsiteY86" fmla="*/ 57784 h 819883"/>
                <a:gd name="connsiteX87" fmla="*/ 986463 w 1054187"/>
                <a:gd name="connsiteY87" fmla="*/ 58735 h 819883"/>
                <a:gd name="connsiteX88" fmla="*/ 986463 w 1054187"/>
                <a:gd name="connsiteY88" fmla="*/ 58735 h 819883"/>
                <a:gd name="connsiteX89" fmla="*/ 989317 w 1054187"/>
                <a:gd name="connsiteY89" fmla="*/ 59686 h 819883"/>
                <a:gd name="connsiteX90" fmla="*/ 989317 w 1054187"/>
                <a:gd name="connsiteY90" fmla="*/ 59686 h 819883"/>
                <a:gd name="connsiteX91" fmla="*/ 992171 w 1054187"/>
                <a:gd name="connsiteY91" fmla="*/ 60637 h 819883"/>
                <a:gd name="connsiteX92" fmla="*/ 992171 w 1054187"/>
                <a:gd name="connsiteY92" fmla="*/ 60637 h 819883"/>
                <a:gd name="connsiteX93" fmla="*/ 995025 w 1054187"/>
                <a:gd name="connsiteY93" fmla="*/ 61588 h 819883"/>
                <a:gd name="connsiteX94" fmla="*/ 995025 w 1054187"/>
                <a:gd name="connsiteY94" fmla="*/ 61588 h 819883"/>
                <a:gd name="connsiteX95" fmla="*/ 1005490 w 1054187"/>
                <a:gd name="connsiteY95" fmla="*/ 66342 h 819883"/>
                <a:gd name="connsiteX96" fmla="*/ 1005490 w 1054187"/>
                <a:gd name="connsiteY96" fmla="*/ 66342 h 819883"/>
                <a:gd name="connsiteX97" fmla="*/ 1007393 w 1054187"/>
                <a:gd name="connsiteY97" fmla="*/ 66342 h 819883"/>
                <a:gd name="connsiteX98" fmla="*/ 1007393 w 1054187"/>
                <a:gd name="connsiteY98" fmla="*/ 66342 h 819883"/>
                <a:gd name="connsiteX99" fmla="*/ 1009296 w 1054187"/>
                <a:gd name="connsiteY99" fmla="*/ 66342 h 819883"/>
                <a:gd name="connsiteX100" fmla="*/ 1009296 w 1054187"/>
                <a:gd name="connsiteY100" fmla="*/ 66342 h 819883"/>
                <a:gd name="connsiteX101" fmla="*/ 1011199 w 1054187"/>
                <a:gd name="connsiteY101" fmla="*/ 66342 h 819883"/>
                <a:gd name="connsiteX102" fmla="*/ 1011199 w 1054187"/>
                <a:gd name="connsiteY102" fmla="*/ 66342 h 819883"/>
                <a:gd name="connsiteX103" fmla="*/ 1012150 w 1054187"/>
                <a:gd name="connsiteY103" fmla="*/ 66342 h 819883"/>
                <a:gd name="connsiteX104" fmla="*/ 1012150 w 1054187"/>
                <a:gd name="connsiteY104" fmla="*/ 66342 h 819883"/>
                <a:gd name="connsiteX105" fmla="*/ 1013101 w 1054187"/>
                <a:gd name="connsiteY105" fmla="*/ 66342 h 819883"/>
                <a:gd name="connsiteX106" fmla="*/ 1014053 w 1054187"/>
                <a:gd name="connsiteY106" fmla="*/ 66342 h 819883"/>
                <a:gd name="connsiteX107" fmla="*/ 1015004 w 1054187"/>
                <a:gd name="connsiteY107" fmla="*/ 66342 h 819883"/>
                <a:gd name="connsiteX108" fmla="*/ 1015956 w 1054187"/>
                <a:gd name="connsiteY108" fmla="*/ 66342 h 819883"/>
                <a:gd name="connsiteX109" fmla="*/ 1015956 w 1054187"/>
                <a:gd name="connsiteY109" fmla="*/ 66342 h 819883"/>
                <a:gd name="connsiteX110" fmla="*/ 1016907 w 1054187"/>
                <a:gd name="connsiteY110" fmla="*/ 66342 h 819883"/>
                <a:gd name="connsiteX111" fmla="*/ 1016907 w 1054187"/>
                <a:gd name="connsiteY111" fmla="*/ 66342 h 819883"/>
                <a:gd name="connsiteX112" fmla="*/ 1017858 w 1054187"/>
                <a:gd name="connsiteY112" fmla="*/ 66342 h 819883"/>
                <a:gd name="connsiteX113" fmla="*/ 1017858 w 1054187"/>
                <a:gd name="connsiteY113" fmla="*/ 66342 h 819883"/>
                <a:gd name="connsiteX114" fmla="*/ 1018810 w 1054187"/>
                <a:gd name="connsiteY114" fmla="*/ 66342 h 819883"/>
                <a:gd name="connsiteX115" fmla="*/ 1018810 w 1054187"/>
                <a:gd name="connsiteY115" fmla="*/ 66342 h 819883"/>
                <a:gd name="connsiteX116" fmla="*/ 1020713 w 1054187"/>
                <a:gd name="connsiteY116" fmla="*/ 66342 h 819883"/>
                <a:gd name="connsiteX117" fmla="*/ 1041643 w 1054187"/>
                <a:gd name="connsiteY117" fmla="*/ 147173 h 819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1054187" h="819883">
                  <a:moveTo>
                    <a:pt x="1046400" y="159536"/>
                  </a:moveTo>
                  <a:cubicBezTo>
                    <a:pt x="1010247" y="228955"/>
                    <a:pt x="940797" y="387764"/>
                    <a:pt x="936991" y="394421"/>
                  </a:cubicBezTo>
                  <a:cubicBezTo>
                    <a:pt x="924623" y="414391"/>
                    <a:pt x="920818" y="413440"/>
                    <a:pt x="911304" y="390617"/>
                  </a:cubicBezTo>
                  <a:cubicBezTo>
                    <a:pt x="906547" y="379205"/>
                    <a:pt x="899887" y="354481"/>
                    <a:pt x="897985" y="342118"/>
                  </a:cubicBezTo>
                  <a:cubicBezTo>
                    <a:pt x="897033" y="334511"/>
                    <a:pt x="858978" y="373500"/>
                    <a:pt x="827583" y="371598"/>
                  </a:cubicBezTo>
                  <a:cubicBezTo>
                    <a:pt x="824729" y="371598"/>
                    <a:pt x="802847" y="376353"/>
                    <a:pt x="801896" y="379205"/>
                  </a:cubicBezTo>
                  <a:cubicBezTo>
                    <a:pt x="786674" y="407734"/>
                    <a:pt x="709612" y="434360"/>
                    <a:pt x="698195" y="441017"/>
                  </a:cubicBezTo>
                  <a:cubicBezTo>
                    <a:pt x="688682" y="445772"/>
                    <a:pt x="688682" y="441017"/>
                    <a:pt x="682973" y="426753"/>
                  </a:cubicBezTo>
                  <a:cubicBezTo>
                    <a:pt x="682973" y="426753"/>
                    <a:pt x="682973" y="424851"/>
                    <a:pt x="682022" y="423900"/>
                  </a:cubicBezTo>
                  <a:cubicBezTo>
                    <a:pt x="679168" y="418194"/>
                    <a:pt x="676314" y="412489"/>
                    <a:pt x="672508" y="408685"/>
                  </a:cubicBezTo>
                  <a:cubicBezTo>
                    <a:pt x="667751" y="403930"/>
                    <a:pt x="662994" y="402028"/>
                    <a:pt x="655383" y="403930"/>
                  </a:cubicBezTo>
                  <a:cubicBezTo>
                    <a:pt x="647772" y="405832"/>
                    <a:pt x="640161" y="414391"/>
                    <a:pt x="635404" y="425802"/>
                  </a:cubicBezTo>
                  <a:cubicBezTo>
                    <a:pt x="635404" y="426753"/>
                    <a:pt x="634453" y="428655"/>
                    <a:pt x="633502" y="429606"/>
                  </a:cubicBezTo>
                  <a:cubicBezTo>
                    <a:pt x="633502" y="429606"/>
                    <a:pt x="633502" y="429606"/>
                    <a:pt x="633502" y="429606"/>
                  </a:cubicBezTo>
                  <a:cubicBezTo>
                    <a:pt x="633502" y="430557"/>
                    <a:pt x="633502" y="431508"/>
                    <a:pt x="632550" y="433410"/>
                  </a:cubicBezTo>
                  <a:cubicBezTo>
                    <a:pt x="632550" y="433410"/>
                    <a:pt x="632550" y="433410"/>
                    <a:pt x="632550" y="434360"/>
                  </a:cubicBezTo>
                  <a:cubicBezTo>
                    <a:pt x="632550" y="435311"/>
                    <a:pt x="632550" y="436263"/>
                    <a:pt x="632550" y="437213"/>
                  </a:cubicBezTo>
                  <a:cubicBezTo>
                    <a:pt x="632550" y="437213"/>
                    <a:pt x="632550" y="437213"/>
                    <a:pt x="632550" y="438164"/>
                  </a:cubicBezTo>
                  <a:cubicBezTo>
                    <a:pt x="632550" y="440066"/>
                    <a:pt x="632550" y="441017"/>
                    <a:pt x="632550" y="442919"/>
                  </a:cubicBezTo>
                  <a:cubicBezTo>
                    <a:pt x="632550" y="446723"/>
                    <a:pt x="632550" y="450527"/>
                    <a:pt x="632550" y="454331"/>
                  </a:cubicBezTo>
                  <a:cubicBezTo>
                    <a:pt x="630648" y="464791"/>
                    <a:pt x="637307" y="479055"/>
                    <a:pt x="625891" y="484761"/>
                  </a:cubicBezTo>
                  <a:cubicBezTo>
                    <a:pt x="614474" y="490467"/>
                    <a:pt x="605912" y="499025"/>
                    <a:pt x="592592" y="490467"/>
                  </a:cubicBezTo>
                  <a:cubicBezTo>
                    <a:pt x="570711" y="477153"/>
                    <a:pt x="555489" y="484761"/>
                    <a:pt x="547878" y="515191"/>
                  </a:cubicBezTo>
                  <a:cubicBezTo>
                    <a:pt x="545024" y="527554"/>
                    <a:pt x="541218" y="535161"/>
                    <a:pt x="531704" y="538965"/>
                  </a:cubicBezTo>
                  <a:cubicBezTo>
                    <a:pt x="525045" y="541818"/>
                    <a:pt x="518385" y="546573"/>
                    <a:pt x="512677" y="550377"/>
                  </a:cubicBezTo>
                  <a:cubicBezTo>
                    <a:pt x="504114" y="555131"/>
                    <a:pt x="496503" y="547524"/>
                    <a:pt x="488892" y="540867"/>
                  </a:cubicBezTo>
                  <a:cubicBezTo>
                    <a:pt x="457497" y="514240"/>
                    <a:pt x="427053" y="522799"/>
                    <a:pt x="397560" y="545622"/>
                  </a:cubicBezTo>
                  <a:cubicBezTo>
                    <a:pt x="376629" y="562739"/>
                    <a:pt x="363310" y="595071"/>
                    <a:pt x="361407" y="629306"/>
                  </a:cubicBezTo>
                  <a:cubicBezTo>
                    <a:pt x="361407" y="643570"/>
                    <a:pt x="357602" y="645472"/>
                    <a:pt x="346186" y="654981"/>
                  </a:cubicBezTo>
                  <a:cubicBezTo>
                    <a:pt x="329061" y="665442"/>
                    <a:pt x="306228" y="684461"/>
                    <a:pt x="291005" y="691117"/>
                  </a:cubicBezTo>
                  <a:cubicBezTo>
                    <a:pt x="281492" y="694921"/>
                    <a:pt x="284346" y="679706"/>
                    <a:pt x="273881" y="673049"/>
                  </a:cubicBezTo>
                  <a:cubicBezTo>
                    <a:pt x="250096" y="657834"/>
                    <a:pt x="220604" y="684461"/>
                    <a:pt x="219652" y="720597"/>
                  </a:cubicBezTo>
                  <a:cubicBezTo>
                    <a:pt x="219652" y="733910"/>
                    <a:pt x="215847" y="740567"/>
                    <a:pt x="207284" y="747224"/>
                  </a:cubicBezTo>
                  <a:cubicBezTo>
                    <a:pt x="183500" y="767193"/>
                    <a:pt x="155910" y="773850"/>
                    <a:pt x="132125" y="791918"/>
                  </a:cubicBezTo>
                  <a:cubicBezTo>
                    <a:pt x="122612" y="799526"/>
                    <a:pt x="112146" y="804280"/>
                    <a:pt x="101681" y="811888"/>
                  </a:cubicBezTo>
                  <a:cubicBezTo>
                    <a:pt x="79800" y="828054"/>
                    <a:pt x="60772" y="819496"/>
                    <a:pt x="49355" y="788114"/>
                  </a:cubicBezTo>
                  <a:cubicBezTo>
                    <a:pt x="36036" y="752929"/>
                    <a:pt x="31279" y="712989"/>
                    <a:pt x="17960" y="676853"/>
                  </a:cubicBezTo>
                  <a:cubicBezTo>
                    <a:pt x="17960" y="675902"/>
                    <a:pt x="17960" y="674951"/>
                    <a:pt x="17009" y="674000"/>
                  </a:cubicBezTo>
                  <a:cubicBezTo>
                    <a:pt x="17009" y="674000"/>
                    <a:pt x="17009" y="674000"/>
                    <a:pt x="17009" y="674000"/>
                  </a:cubicBezTo>
                  <a:cubicBezTo>
                    <a:pt x="17009" y="674000"/>
                    <a:pt x="17009" y="672098"/>
                    <a:pt x="17009" y="671147"/>
                  </a:cubicBezTo>
                  <a:cubicBezTo>
                    <a:pt x="17009" y="671147"/>
                    <a:pt x="17009" y="671147"/>
                    <a:pt x="17009" y="671147"/>
                  </a:cubicBezTo>
                  <a:cubicBezTo>
                    <a:pt x="17009" y="671147"/>
                    <a:pt x="17009" y="669246"/>
                    <a:pt x="17009" y="668295"/>
                  </a:cubicBezTo>
                  <a:cubicBezTo>
                    <a:pt x="17009" y="668295"/>
                    <a:pt x="17009" y="668295"/>
                    <a:pt x="17009" y="668295"/>
                  </a:cubicBezTo>
                  <a:cubicBezTo>
                    <a:pt x="17009" y="668295"/>
                    <a:pt x="17009" y="666393"/>
                    <a:pt x="17009" y="666393"/>
                  </a:cubicBezTo>
                  <a:cubicBezTo>
                    <a:pt x="17009" y="666393"/>
                    <a:pt x="17009" y="666393"/>
                    <a:pt x="17009" y="666393"/>
                  </a:cubicBezTo>
                  <a:cubicBezTo>
                    <a:pt x="17009" y="664491"/>
                    <a:pt x="17009" y="662589"/>
                    <a:pt x="16057" y="661638"/>
                  </a:cubicBezTo>
                  <a:cubicBezTo>
                    <a:pt x="16057" y="661638"/>
                    <a:pt x="16057" y="661638"/>
                    <a:pt x="16057" y="661638"/>
                  </a:cubicBezTo>
                  <a:cubicBezTo>
                    <a:pt x="16057" y="661638"/>
                    <a:pt x="16057" y="660687"/>
                    <a:pt x="16057" y="659736"/>
                  </a:cubicBezTo>
                  <a:lnTo>
                    <a:pt x="16057" y="659736"/>
                  </a:lnTo>
                  <a:cubicBezTo>
                    <a:pt x="16057" y="659736"/>
                    <a:pt x="16057" y="657834"/>
                    <a:pt x="16057" y="656883"/>
                  </a:cubicBezTo>
                  <a:lnTo>
                    <a:pt x="16057" y="656883"/>
                  </a:lnTo>
                  <a:cubicBezTo>
                    <a:pt x="16057" y="656883"/>
                    <a:pt x="16057" y="654981"/>
                    <a:pt x="16057" y="654981"/>
                  </a:cubicBezTo>
                  <a:lnTo>
                    <a:pt x="16057" y="654981"/>
                  </a:lnTo>
                  <a:cubicBezTo>
                    <a:pt x="16057" y="653079"/>
                    <a:pt x="16057" y="652128"/>
                    <a:pt x="16057" y="650227"/>
                  </a:cubicBezTo>
                  <a:lnTo>
                    <a:pt x="16057" y="650227"/>
                  </a:lnTo>
                  <a:cubicBezTo>
                    <a:pt x="16057" y="649276"/>
                    <a:pt x="16057" y="648325"/>
                    <a:pt x="16057" y="647374"/>
                  </a:cubicBezTo>
                  <a:lnTo>
                    <a:pt x="16057" y="645472"/>
                  </a:lnTo>
                  <a:lnTo>
                    <a:pt x="16057" y="645472"/>
                  </a:lnTo>
                  <a:lnTo>
                    <a:pt x="16057" y="643570"/>
                  </a:lnTo>
                  <a:lnTo>
                    <a:pt x="16057" y="643570"/>
                  </a:lnTo>
                  <a:cubicBezTo>
                    <a:pt x="16057" y="636913"/>
                    <a:pt x="16057" y="628355"/>
                    <a:pt x="17009" y="616943"/>
                  </a:cubicBezTo>
                  <a:cubicBezTo>
                    <a:pt x="19863" y="598875"/>
                    <a:pt x="23668" y="568445"/>
                    <a:pt x="26522" y="555131"/>
                  </a:cubicBezTo>
                  <a:cubicBezTo>
                    <a:pt x="30328" y="535161"/>
                    <a:pt x="24620" y="521848"/>
                    <a:pt x="12252" y="511388"/>
                  </a:cubicBezTo>
                  <a:cubicBezTo>
                    <a:pt x="-3922" y="497123"/>
                    <a:pt x="-3922" y="475251"/>
                    <a:pt x="11300" y="458134"/>
                  </a:cubicBezTo>
                  <a:cubicBezTo>
                    <a:pt x="19863" y="448625"/>
                    <a:pt x="30328" y="444821"/>
                    <a:pt x="39842" y="440066"/>
                  </a:cubicBezTo>
                  <a:cubicBezTo>
                    <a:pt x="96924" y="417243"/>
                    <a:pt x="153056" y="388715"/>
                    <a:pt x="211090" y="367794"/>
                  </a:cubicBezTo>
                  <a:cubicBezTo>
                    <a:pt x="245339" y="355432"/>
                    <a:pt x="643967" y="179506"/>
                    <a:pt x="657286" y="174751"/>
                  </a:cubicBezTo>
                  <a:cubicBezTo>
                    <a:pt x="693439" y="162389"/>
                    <a:pt x="728639" y="145271"/>
                    <a:pt x="764792" y="134811"/>
                  </a:cubicBezTo>
                  <a:cubicBezTo>
                    <a:pt x="782868" y="130056"/>
                    <a:pt x="799993" y="123399"/>
                    <a:pt x="818069" y="118645"/>
                  </a:cubicBezTo>
                  <a:cubicBezTo>
                    <a:pt x="832340" y="114841"/>
                    <a:pt x="834242" y="107233"/>
                    <a:pt x="829486" y="89165"/>
                  </a:cubicBezTo>
                  <a:cubicBezTo>
                    <a:pt x="823777" y="69195"/>
                    <a:pt x="819972" y="49225"/>
                    <a:pt x="816166" y="28304"/>
                  </a:cubicBezTo>
                  <a:cubicBezTo>
                    <a:pt x="813312" y="8334"/>
                    <a:pt x="817118" y="-3077"/>
                    <a:pt x="831388" y="727"/>
                  </a:cubicBezTo>
                  <a:cubicBezTo>
                    <a:pt x="849465" y="5482"/>
                    <a:pt x="897033" y="24501"/>
                    <a:pt x="942699" y="42569"/>
                  </a:cubicBezTo>
                  <a:lnTo>
                    <a:pt x="942699" y="42569"/>
                  </a:lnTo>
                  <a:cubicBezTo>
                    <a:pt x="942699" y="42569"/>
                    <a:pt x="944602" y="42569"/>
                    <a:pt x="945554" y="43520"/>
                  </a:cubicBezTo>
                  <a:cubicBezTo>
                    <a:pt x="945554" y="43520"/>
                    <a:pt x="945554" y="43520"/>
                    <a:pt x="945554" y="43520"/>
                  </a:cubicBezTo>
                  <a:cubicBezTo>
                    <a:pt x="945554" y="43520"/>
                    <a:pt x="947456" y="43520"/>
                    <a:pt x="948408" y="44470"/>
                  </a:cubicBezTo>
                  <a:cubicBezTo>
                    <a:pt x="948408" y="44470"/>
                    <a:pt x="948408" y="44470"/>
                    <a:pt x="948408" y="44470"/>
                  </a:cubicBezTo>
                  <a:cubicBezTo>
                    <a:pt x="949359" y="44470"/>
                    <a:pt x="950311" y="44470"/>
                    <a:pt x="951262" y="45421"/>
                  </a:cubicBezTo>
                  <a:cubicBezTo>
                    <a:pt x="951262" y="45421"/>
                    <a:pt x="951262" y="45421"/>
                    <a:pt x="951262" y="45421"/>
                  </a:cubicBezTo>
                  <a:cubicBezTo>
                    <a:pt x="952213" y="45421"/>
                    <a:pt x="953165" y="45421"/>
                    <a:pt x="954116" y="46372"/>
                  </a:cubicBezTo>
                  <a:cubicBezTo>
                    <a:pt x="954116" y="46372"/>
                    <a:pt x="954116" y="46372"/>
                    <a:pt x="954116" y="46372"/>
                  </a:cubicBezTo>
                  <a:cubicBezTo>
                    <a:pt x="955068" y="46372"/>
                    <a:pt x="956019" y="46372"/>
                    <a:pt x="956970" y="47323"/>
                  </a:cubicBezTo>
                  <a:cubicBezTo>
                    <a:pt x="956970" y="47323"/>
                    <a:pt x="956970" y="47323"/>
                    <a:pt x="956970" y="47323"/>
                  </a:cubicBezTo>
                  <a:cubicBezTo>
                    <a:pt x="965532" y="51127"/>
                    <a:pt x="973144" y="53980"/>
                    <a:pt x="980755" y="56833"/>
                  </a:cubicBezTo>
                  <a:cubicBezTo>
                    <a:pt x="980755" y="56833"/>
                    <a:pt x="982657" y="56833"/>
                    <a:pt x="983609" y="57784"/>
                  </a:cubicBezTo>
                  <a:cubicBezTo>
                    <a:pt x="983609" y="57784"/>
                    <a:pt x="983609" y="57784"/>
                    <a:pt x="983609" y="57784"/>
                  </a:cubicBezTo>
                  <a:cubicBezTo>
                    <a:pt x="983609" y="57784"/>
                    <a:pt x="985511" y="57784"/>
                    <a:pt x="986463" y="58735"/>
                  </a:cubicBezTo>
                  <a:cubicBezTo>
                    <a:pt x="986463" y="58735"/>
                    <a:pt x="986463" y="58735"/>
                    <a:pt x="986463" y="58735"/>
                  </a:cubicBezTo>
                  <a:cubicBezTo>
                    <a:pt x="986463" y="58735"/>
                    <a:pt x="988366" y="58735"/>
                    <a:pt x="989317" y="59686"/>
                  </a:cubicBezTo>
                  <a:cubicBezTo>
                    <a:pt x="989317" y="59686"/>
                    <a:pt x="989317" y="59686"/>
                    <a:pt x="989317" y="59686"/>
                  </a:cubicBezTo>
                  <a:cubicBezTo>
                    <a:pt x="989317" y="59686"/>
                    <a:pt x="991220" y="59686"/>
                    <a:pt x="992171" y="60637"/>
                  </a:cubicBezTo>
                  <a:cubicBezTo>
                    <a:pt x="992171" y="60637"/>
                    <a:pt x="992171" y="60637"/>
                    <a:pt x="992171" y="60637"/>
                  </a:cubicBezTo>
                  <a:cubicBezTo>
                    <a:pt x="992171" y="60637"/>
                    <a:pt x="994074" y="60637"/>
                    <a:pt x="995025" y="61588"/>
                  </a:cubicBezTo>
                  <a:cubicBezTo>
                    <a:pt x="995025" y="61588"/>
                    <a:pt x="995025" y="61588"/>
                    <a:pt x="995025" y="61588"/>
                  </a:cubicBezTo>
                  <a:cubicBezTo>
                    <a:pt x="998831" y="63489"/>
                    <a:pt x="1001685" y="64441"/>
                    <a:pt x="1005490" y="66342"/>
                  </a:cubicBezTo>
                  <a:cubicBezTo>
                    <a:pt x="1005490" y="66342"/>
                    <a:pt x="1005490" y="66342"/>
                    <a:pt x="1005490" y="66342"/>
                  </a:cubicBezTo>
                  <a:cubicBezTo>
                    <a:pt x="1005490" y="66342"/>
                    <a:pt x="1006442" y="66342"/>
                    <a:pt x="1007393" y="66342"/>
                  </a:cubicBezTo>
                  <a:cubicBezTo>
                    <a:pt x="1007393" y="66342"/>
                    <a:pt x="1007393" y="66342"/>
                    <a:pt x="1007393" y="66342"/>
                  </a:cubicBezTo>
                  <a:cubicBezTo>
                    <a:pt x="1007393" y="66342"/>
                    <a:pt x="1008345" y="66342"/>
                    <a:pt x="1009296" y="66342"/>
                  </a:cubicBezTo>
                  <a:cubicBezTo>
                    <a:pt x="1009296" y="66342"/>
                    <a:pt x="1009296" y="66342"/>
                    <a:pt x="1009296" y="66342"/>
                  </a:cubicBezTo>
                  <a:cubicBezTo>
                    <a:pt x="1009296" y="66342"/>
                    <a:pt x="1009296" y="66342"/>
                    <a:pt x="1011199" y="66342"/>
                  </a:cubicBezTo>
                  <a:cubicBezTo>
                    <a:pt x="1011199" y="66342"/>
                    <a:pt x="1011199" y="66342"/>
                    <a:pt x="1011199" y="66342"/>
                  </a:cubicBezTo>
                  <a:cubicBezTo>
                    <a:pt x="1011199" y="66342"/>
                    <a:pt x="1011199" y="66342"/>
                    <a:pt x="1012150" y="66342"/>
                  </a:cubicBezTo>
                  <a:cubicBezTo>
                    <a:pt x="1012150" y="66342"/>
                    <a:pt x="1012150" y="66342"/>
                    <a:pt x="1012150" y="66342"/>
                  </a:cubicBezTo>
                  <a:cubicBezTo>
                    <a:pt x="1012150" y="66342"/>
                    <a:pt x="1012150" y="66342"/>
                    <a:pt x="1013101" y="66342"/>
                  </a:cubicBezTo>
                  <a:cubicBezTo>
                    <a:pt x="1013101" y="66342"/>
                    <a:pt x="1013101" y="66342"/>
                    <a:pt x="1014053" y="66342"/>
                  </a:cubicBezTo>
                  <a:cubicBezTo>
                    <a:pt x="1014053" y="66342"/>
                    <a:pt x="1014053" y="66342"/>
                    <a:pt x="1015004" y="66342"/>
                  </a:cubicBezTo>
                  <a:cubicBezTo>
                    <a:pt x="1015004" y="66342"/>
                    <a:pt x="1015004" y="66342"/>
                    <a:pt x="1015956" y="66342"/>
                  </a:cubicBezTo>
                  <a:cubicBezTo>
                    <a:pt x="1015956" y="66342"/>
                    <a:pt x="1015956" y="66342"/>
                    <a:pt x="1015956" y="66342"/>
                  </a:cubicBezTo>
                  <a:cubicBezTo>
                    <a:pt x="1015956" y="66342"/>
                    <a:pt x="1015956" y="66342"/>
                    <a:pt x="1016907" y="66342"/>
                  </a:cubicBezTo>
                  <a:cubicBezTo>
                    <a:pt x="1016907" y="66342"/>
                    <a:pt x="1016907" y="66342"/>
                    <a:pt x="1016907" y="66342"/>
                  </a:cubicBezTo>
                  <a:cubicBezTo>
                    <a:pt x="1016907" y="66342"/>
                    <a:pt x="1016907" y="66342"/>
                    <a:pt x="1017858" y="66342"/>
                  </a:cubicBezTo>
                  <a:cubicBezTo>
                    <a:pt x="1017858" y="66342"/>
                    <a:pt x="1017858" y="66342"/>
                    <a:pt x="1017858" y="66342"/>
                  </a:cubicBezTo>
                  <a:cubicBezTo>
                    <a:pt x="1017858" y="66342"/>
                    <a:pt x="1017858" y="66342"/>
                    <a:pt x="1018810" y="66342"/>
                  </a:cubicBezTo>
                  <a:cubicBezTo>
                    <a:pt x="1018810" y="66342"/>
                    <a:pt x="1018810" y="66342"/>
                    <a:pt x="1018810" y="66342"/>
                  </a:cubicBezTo>
                  <a:cubicBezTo>
                    <a:pt x="1018810" y="66342"/>
                    <a:pt x="1019761" y="66342"/>
                    <a:pt x="1020713" y="66342"/>
                  </a:cubicBezTo>
                  <a:cubicBezTo>
                    <a:pt x="1048303" y="78705"/>
                    <a:pt x="1068282" y="97724"/>
                    <a:pt x="1041643" y="147173"/>
                  </a:cubicBezTo>
                  <a:close/>
                </a:path>
              </a:pathLst>
            </a:custGeom>
            <a:solidFill>
              <a:srgbClr val="EC7C69"/>
            </a:solidFill>
            <a:ln w="9508" cap="flat">
              <a:noFill/>
              <a:prstDash val="solid"/>
              <a:miter/>
            </a:ln>
          </p:spPr>
          <p:txBody>
            <a:bodyPr rtlCol="0" anchor="ctr"/>
            <a:lstStyle/>
            <a:p>
              <a:endParaRPr lang="en-US"/>
            </a:p>
          </p:txBody>
        </p:sp>
        <p:grpSp>
          <p:nvGrpSpPr>
            <p:cNvPr id="19" name="Graphic 4">
              <a:extLst>
                <a:ext uri="{FF2B5EF4-FFF2-40B4-BE49-F238E27FC236}">
                  <a16:creationId xmlns:a16="http://schemas.microsoft.com/office/drawing/2014/main" id="{7AF3413D-DED8-2F04-B3CE-63CBA7F01A16}"/>
                </a:ext>
              </a:extLst>
            </p:cNvPr>
            <p:cNvGrpSpPr/>
            <p:nvPr/>
          </p:nvGrpSpPr>
          <p:grpSpPr>
            <a:xfrm>
              <a:off x="6514149" y="3600310"/>
              <a:ext cx="2540597" cy="1848198"/>
              <a:chOff x="7451356" y="3368393"/>
              <a:chExt cx="2245760" cy="1336865"/>
            </a:xfrm>
            <a:solidFill>
              <a:srgbClr val="414141"/>
            </a:solidFill>
          </p:grpSpPr>
          <p:sp>
            <p:nvSpPr>
              <p:cNvPr id="21" name="Freeform 1023">
                <a:extLst>
                  <a:ext uri="{FF2B5EF4-FFF2-40B4-BE49-F238E27FC236}">
                    <a16:creationId xmlns:a16="http://schemas.microsoft.com/office/drawing/2014/main" id="{304D77C5-BA6B-6881-851D-35876E0C2645}"/>
                  </a:ext>
                </a:extLst>
              </p:cNvPr>
              <p:cNvSpPr/>
              <p:nvPr/>
            </p:nvSpPr>
            <p:spPr>
              <a:xfrm>
                <a:off x="8281896" y="4112092"/>
                <a:ext cx="541" cy="1985"/>
              </a:xfrm>
              <a:custGeom>
                <a:avLst/>
                <a:gdLst>
                  <a:gd name="connsiteX0" fmla="*/ 542 w 541"/>
                  <a:gd name="connsiteY0" fmla="*/ 1985 h 1985"/>
                  <a:gd name="connsiteX1" fmla="*/ 0 w 541"/>
                  <a:gd name="connsiteY1" fmla="*/ 0 h 1985"/>
                  <a:gd name="connsiteX2" fmla="*/ 542 w 541"/>
                  <a:gd name="connsiteY2" fmla="*/ 1985 h 1985"/>
                </a:gdLst>
                <a:ahLst/>
                <a:cxnLst>
                  <a:cxn ang="0">
                    <a:pos x="connsiteX0" y="connsiteY0"/>
                  </a:cxn>
                  <a:cxn ang="0">
                    <a:pos x="connsiteX1" y="connsiteY1"/>
                  </a:cxn>
                  <a:cxn ang="0">
                    <a:pos x="connsiteX2" y="connsiteY2"/>
                  </a:cxn>
                </a:cxnLst>
                <a:rect l="l" t="t" r="r" b="b"/>
                <a:pathLst>
                  <a:path w="541" h="1985">
                    <a:moveTo>
                      <a:pt x="542" y="1985"/>
                    </a:moveTo>
                    <a:cubicBezTo>
                      <a:pt x="361" y="1263"/>
                      <a:pt x="181" y="722"/>
                      <a:pt x="0" y="0"/>
                    </a:cubicBezTo>
                    <a:cubicBezTo>
                      <a:pt x="0" y="542"/>
                      <a:pt x="181" y="1263"/>
                      <a:pt x="542" y="1985"/>
                    </a:cubicBezTo>
                    <a:close/>
                  </a:path>
                </a:pathLst>
              </a:custGeom>
              <a:grpFill/>
              <a:ln w="1804" cap="flat">
                <a:solidFill>
                  <a:srgbClr val="414141"/>
                </a:solidFill>
                <a:prstDash val="solid"/>
                <a:miter/>
              </a:ln>
            </p:spPr>
            <p:txBody>
              <a:bodyPr rtlCol="0" anchor="ctr"/>
              <a:lstStyle/>
              <a:p>
                <a:endParaRPr lang="en-US"/>
              </a:p>
            </p:txBody>
          </p:sp>
          <p:sp>
            <p:nvSpPr>
              <p:cNvPr id="22" name="Freeform 1024">
                <a:extLst>
                  <a:ext uri="{FF2B5EF4-FFF2-40B4-BE49-F238E27FC236}">
                    <a16:creationId xmlns:a16="http://schemas.microsoft.com/office/drawing/2014/main" id="{E23D2CA1-CB7F-31D8-1951-5F7746B5BE35}"/>
                  </a:ext>
                </a:extLst>
              </p:cNvPr>
              <p:cNvSpPr/>
              <p:nvPr/>
            </p:nvSpPr>
            <p:spPr>
              <a:xfrm>
                <a:off x="9179031" y="3884696"/>
                <a:ext cx="1443" cy="2526"/>
              </a:xfrm>
              <a:custGeom>
                <a:avLst/>
                <a:gdLst>
                  <a:gd name="connsiteX0" fmla="*/ 1444 w 1443"/>
                  <a:gd name="connsiteY0" fmla="*/ 2526 h 2526"/>
                  <a:gd name="connsiteX1" fmla="*/ 0 w 1443"/>
                  <a:gd name="connsiteY1" fmla="*/ 0 h 2526"/>
                  <a:gd name="connsiteX2" fmla="*/ 1444 w 1443"/>
                  <a:gd name="connsiteY2" fmla="*/ 2526 h 2526"/>
                </a:gdLst>
                <a:ahLst/>
                <a:cxnLst>
                  <a:cxn ang="0">
                    <a:pos x="connsiteX0" y="connsiteY0"/>
                  </a:cxn>
                  <a:cxn ang="0">
                    <a:pos x="connsiteX1" y="connsiteY1"/>
                  </a:cxn>
                  <a:cxn ang="0">
                    <a:pos x="connsiteX2" y="connsiteY2"/>
                  </a:cxn>
                </a:cxnLst>
                <a:rect l="l" t="t" r="r" b="b"/>
                <a:pathLst>
                  <a:path w="1443" h="2526">
                    <a:moveTo>
                      <a:pt x="1444" y="2526"/>
                    </a:moveTo>
                    <a:cubicBezTo>
                      <a:pt x="902" y="1624"/>
                      <a:pt x="542" y="902"/>
                      <a:pt x="0" y="0"/>
                    </a:cubicBezTo>
                    <a:cubicBezTo>
                      <a:pt x="542" y="902"/>
                      <a:pt x="902" y="1624"/>
                      <a:pt x="1444" y="2526"/>
                    </a:cubicBezTo>
                    <a:close/>
                  </a:path>
                </a:pathLst>
              </a:custGeom>
              <a:grpFill/>
              <a:ln w="1804" cap="flat">
                <a:solidFill>
                  <a:srgbClr val="414141"/>
                </a:solidFill>
                <a:prstDash val="solid"/>
                <a:miter/>
              </a:ln>
            </p:spPr>
            <p:txBody>
              <a:bodyPr rtlCol="0" anchor="ctr"/>
              <a:lstStyle/>
              <a:p>
                <a:endParaRPr lang="en-US"/>
              </a:p>
            </p:txBody>
          </p:sp>
          <p:sp>
            <p:nvSpPr>
              <p:cNvPr id="23" name="Freeform 1025">
                <a:extLst>
                  <a:ext uri="{FF2B5EF4-FFF2-40B4-BE49-F238E27FC236}">
                    <a16:creationId xmlns:a16="http://schemas.microsoft.com/office/drawing/2014/main" id="{43F7220C-9D49-75BA-196C-11C0918373DA}"/>
                  </a:ext>
                </a:extLst>
              </p:cNvPr>
              <p:cNvSpPr/>
              <p:nvPr/>
            </p:nvSpPr>
            <p:spPr>
              <a:xfrm>
                <a:off x="9114782" y="3894261"/>
                <a:ext cx="360" cy="1082"/>
              </a:xfrm>
              <a:custGeom>
                <a:avLst/>
                <a:gdLst>
                  <a:gd name="connsiteX0" fmla="*/ 361 w 360"/>
                  <a:gd name="connsiteY0" fmla="*/ 0 h 1082"/>
                  <a:gd name="connsiteX1" fmla="*/ 0 w 360"/>
                  <a:gd name="connsiteY1" fmla="*/ 1083 h 1082"/>
                  <a:gd name="connsiteX2" fmla="*/ 361 w 360"/>
                  <a:gd name="connsiteY2" fmla="*/ 0 h 1082"/>
                </a:gdLst>
                <a:ahLst/>
                <a:cxnLst>
                  <a:cxn ang="0">
                    <a:pos x="connsiteX0" y="connsiteY0"/>
                  </a:cxn>
                  <a:cxn ang="0">
                    <a:pos x="connsiteX1" y="connsiteY1"/>
                  </a:cxn>
                  <a:cxn ang="0">
                    <a:pos x="connsiteX2" y="connsiteY2"/>
                  </a:cxn>
                </a:cxnLst>
                <a:rect l="l" t="t" r="r" b="b"/>
                <a:pathLst>
                  <a:path w="360" h="1082">
                    <a:moveTo>
                      <a:pt x="361" y="0"/>
                    </a:moveTo>
                    <a:cubicBezTo>
                      <a:pt x="181" y="361"/>
                      <a:pt x="181" y="722"/>
                      <a:pt x="0" y="1083"/>
                    </a:cubicBezTo>
                    <a:cubicBezTo>
                      <a:pt x="181" y="722"/>
                      <a:pt x="181" y="361"/>
                      <a:pt x="361" y="0"/>
                    </a:cubicBezTo>
                    <a:close/>
                  </a:path>
                </a:pathLst>
              </a:custGeom>
              <a:grpFill/>
              <a:ln w="1804" cap="flat">
                <a:solidFill>
                  <a:srgbClr val="414141"/>
                </a:solidFill>
                <a:prstDash val="solid"/>
                <a:miter/>
              </a:ln>
            </p:spPr>
            <p:txBody>
              <a:bodyPr rtlCol="0" anchor="ctr"/>
              <a:lstStyle/>
              <a:p>
                <a:endParaRPr lang="en-US"/>
              </a:p>
            </p:txBody>
          </p:sp>
          <p:sp>
            <p:nvSpPr>
              <p:cNvPr id="24" name="Freeform 1026">
                <a:extLst>
                  <a:ext uri="{FF2B5EF4-FFF2-40B4-BE49-F238E27FC236}">
                    <a16:creationId xmlns:a16="http://schemas.microsoft.com/office/drawing/2014/main" id="{9871CC11-1B65-055C-AC98-2DA96C0206DB}"/>
                  </a:ext>
                </a:extLst>
              </p:cNvPr>
              <p:cNvSpPr/>
              <p:nvPr/>
            </p:nvSpPr>
            <p:spPr>
              <a:xfrm>
                <a:off x="8280091" y="4100542"/>
                <a:ext cx="180" cy="1984"/>
              </a:xfrm>
              <a:custGeom>
                <a:avLst/>
                <a:gdLst>
                  <a:gd name="connsiteX0" fmla="*/ 181 w 180"/>
                  <a:gd name="connsiteY0" fmla="*/ 1985 h 1984"/>
                  <a:gd name="connsiteX1" fmla="*/ 0 w 180"/>
                  <a:gd name="connsiteY1" fmla="*/ 0 h 1984"/>
                  <a:gd name="connsiteX2" fmla="*/ 181 w 180"/>
                  <a:gd name="connsiteY2" fmla="*/ 1985 h 1984"/>
                </a:gdLst>
                <a:ahLst/>
                <a:cxnLst>
                  <a:cxn ang="0">
                    <a:pos x="connsiteX0" y="connsiteY0"/>
                  </a:cxn>
                  <a:cxn ang="0">
                    <a:pos x="connsiteX1" y="connsiteY1"/>
                  </a:cxn>
                  <a:cxn ang="0">
                    <a:pos x="connsiteX2" y="connsiteY2"/>
                  </a:cxn>
                </a:cxnLst>
                <a:rect l="l" t="t" r="r" b="b"/>
                <a:pathLst>
                  <a:path w="180" h="1984">
                    <a:moveTo>
                      <a:pt x="181" y="1985"/>
                    </a:moveTo>
                    <a:cubicBezTo>
                      <a:pt x="181" y="1263"/>
                      <a:pt x="181" y="722"/>
                      <a:pt x="0" y="0"/>
                    </a:cubicBezTo>
                    <a:cubicBezTo>
                      <a:pt x="181" y="722"/>
                      <a:pt x="181" y="1443"/>
                      <a:pt x="181" y="1985"/>
                    </a:cubicBezTo>
                    <a:close/>
                  </a:path>
                </a:pathLst>
              </a:custGeom>
              <a:grpFill/>
              <a:ln w="1804" cap="flat">
                <a:solidFill>
                  <a:srgbClr val="414141"/>
                </a:solidFill>
                <a:prstDash val="solid"/>
                <a:miter/>
              </a:ln>
            </p:spPr>
            <p:txBody>
              <a:bodyPr rtlCol="0" anchor="ctr"/>
              <a:lstStyle/>
              <a:p>
                <a:endParaRPr lang="en-US"/>
              </a:p>
            </p:txBody>
          </p:sp>
          <p:sp>
            <p:nvSpPr>
              <p:cNvPr id="25" name="Freeform 1027">
                <a:extLst>
                  <a:ext uri="{FF2B5EF4-FFF2-40B4-BE49-F238E27FC236}">
                    <a16:creationId xmlns:a16="http://schemas.microsoft.com/office/drawing/2014/main" id="{28CCDE34-337A-60BB-747C-E32528476F07}"/>
                  </a:ext>
                </a:extLst>
              </p:cNvPr>
              <p:cNvSpPr/>
              <p:nvPr/>
            </p:nvSpPr>
            <p:spPr>
              <a:xfrm>
                <a:off x="9113519" y="3898412"/>
                <a:ext cx="360" cy="1263"/>
              </a:xfrm>
              <a:custGeom>
                <a:avLst/>
                <a:gdLst>
                  <a:gd name="connsiteX0" fmla="*/ 361 w 360"/>
                  <a:gd name="connsiteY0" fmla="*/ 0 h 1263"/>
                  <a:gd name="connsiteX1" fmla="*/ 0 w 360"/>
                  <a:gd name="connsiteY1" fmla="*/ 1263 h 1263"/>
                  <a:gd name="connsiteX2" fmla="*/ 361 w 360"/>
                  <a:gd name="connsiteY2" fmla="*/ 0 h 1263"/>
                </a:gdLst>
                <a:ahLst/>
                <a:cxnLst>
                  <a:cxn ang="0">
                    <a:pos x="connsiteX0" y="connsiteY0"/>
                  </a:cxn>
                  <a:cxn ang="0">
                    <a:pos x="connsiteX1" y="connsiteY1"/>
                  </a:cxn>
                  <a:cxn ang="0">
                    <a:pos x="connsiteX2" y="connsiteY2"/>
                  </a:cxn>
                </a:cxnLst>
                <a:rect l="l" t="t" r="r" b="b"/>
                <a:pathLst>
                  <a:path w="360" h="1263">
                    <a:moveTo>
                      <a:pt x="361" y="0"/>
                    </a:moveTo>
                    <a:cubicBezTo>
                      <a:pt x="181" y="361"/>
                      <a:pt x="181" y="722"/>
                      <a:pt x="0" y="1263"/>
                    </a:cubicBezTo>
                    <a:cubicBezTo>
                      <a:pt x="0" y="902"/>
                      <a:pt x="181" y="361"/>
                      <a:pt x="361" y="0"/>
                    </a:cubicBezTo>
                    <a:close/>
                  </a:path>
                </a:pathLst>
              </a:custGeom>
              <a:grpFill/>
              <a:ln w="1804" cap="flat">
                <a:solidFill>
                  <a:srgbClr val="414141"/>
                </a:solidFill>
                <a:prstDash val="solid"/>
                <a:miter/>
              </a:ln>
            </p:spPr>
            <p:txBody>
              <a:bodyPr rtlCol="0" anchor="ctr"/>
              <a:lstStyle/>
              <a:p>
                <a:endParaRPr lang="en-US"/>
              </a:p>
            </p:txBody>
          </p:sp>
          <p:sp>
            <p:nvSpPr>
              <p:cNvPr id="27" name="Freeform 1028">
                <a:extLst>
                  <a:ext uri="{FF2B5EF4-FFF2-40B4-BE49-F238E27FC236}">
                    <a16:creationId xmlns:a16="http://schemas.microsoft.com/office/drawing/2014/main" id="{D83B3931-B14C-8BD8-4B31-C6790A51F5F7}"/>
                  </a:ext>
                </a:extLst>
              </p:cNvPr>
              <p:cNvSpPr/>
              <p:nvPr/>
            </p:nvSpPr>
            <p:spPr>
              <a:xfrm>
                <a:off x="8280091" y="4098376"/>
                <a:ext cx="1804" cy="2166"/>
              </a:xfrm>
              <a:custGeom>
                <a:avLst/>
                <a:gdLst>
                  <a:gd name="connsiteX0" fmla="*/ 0 w 1804"/>
                  <a:gd name="connsiteY0" fmla="*/ 2166 h 2166"/>
                  <a:gd name="connsiteX1" fmla="*/ 0 w 1804"/>
                  <a:gd name="connsiteY1" fmla="*/ 0 h 2166"/>
                  <a:gd name="connsiteX2" fmla="*/ 0 w 1804"/>
                  <a:gd name="connsiteY2" fmla="*/ 2166 h 2166"/>
                </a:gdLst>
                <a:ahLst/>
                <a:cxnLst>
                  <a:cxn ang="0">
                    <a:pos x="connsiteX0" y="connsiteY0"/>
                  </a:cxn>
                  <a:cxn ang="0">
                    <a:pos x="connsiteX1" y="connsiteY1"/>
                  </a:cxn>
                  <a:cxn ang="0">
                    <a:pos x="connsiteX2" y="connsiteY2"/>
                  </a:cxn>
                </a:cxnLst>
                <a:rect l="l" t="t" r="r" b="b"/>
                <a:pathLst>
                  <a:path w="1804" h="2166">
                    <a:moveTo>
                      <a:pt x="0" y="2166"/>
                    </a:moveTo>
                    <a:cubicBezTo>
                      <a:pt x="0" y="1444"/>
                      <a:pt x="0" y="722"/>
                      <a:pt x="0" y="0"/>
                    </a:cubicBezTo>
                    <a:cubicBezTo>
                      <a:pt x="0" y="722"/>
                      <a:pt x="0" y="1444"/>
                      <a:pt x="0" y="2166"/>
                    </a:cubicBezTo>
                    <a:close/>
                  </a:path>
                </a:pathLst>
              </a:custGeom>
              <a:grpFill/>
              <a:ln w="1804" cap="flat">
                <a:solidFill>
                  <a:srgbClr val="414141"/>
                </a:solidFill>
                <a:prstDash val="solid"/>
                <a:miter/>
              </a:ln>
            </p:spPr>
            <p:txBody>
              <a:bodyPr rtlCol="0" anchor="ctr"/>
              <a:lstStyle/>
              <a:p>
                <a:endParaRPr lang="en-US"/>
              </a:p>
            </p:txBody>
          </p:sp>
          <p:sp>
            <p:nvSpPr>
              <p:cNvPr id="29" name="Freeform 1029">
                <a:extLst>
                  <a:ext uri="{FF2B5EF4-FFF2-40B4-BE49-F238E27FC236}">
                    <a16:creationId xmlns:a16="http://schemas.microsoft.com/office/drawing/2014/main" id="{FC3ECFD7-BA9A-C261-8ABE-B2CDF15A63D8}"/>
                  </a:ext>
                </a:extLst>
              </p:cNvPr>
              <p:cNvSpPr/>
              <p:nvPr/>
            </p:nvSpPr>
            <p:spPr>
              <a:xfrm>
                <a:off x="9538715" y="3521041"/>
                <a:ext cx="31221" cy="9384"/>
              </a:xfrm>
              <a:custGeom>
                <a:avLst/>
                <a:gdLst>
                  <a:gd name="connsiteX0" fmla="*/ 0 w 31221"/>
                  <a:gd name="connsiteY0" fmla="*/ 0 h 9384"/>
                  <a:gd name="connsiteX1" fmla="*/ 31222 w 31221"/>
                  <a:gd name="connsiteY1" fmla="*/ 9385 h 9384"/>
                  <a:gd name="connsiteX2" fmla="*/ 0 w 31221"/>
                  <a:gd name="connsiteY2" fmla="*/ 0 h 9384"/>
                </a:gdLst>
                <a:ahLst/>
                <a:cxnLst>
                  <a:cxn ang="0">
                    <a:pos x="connsiteX0" y="connsiteY0"/>
                  </a:cxn>
                  <a:cxn ang="0">
                    <a:pos x="connsiteX1" y="connsiteY1"/>
                  </a:cxn>
                  <a:cxn ang="0">
                    <a:pos x="connsiteX2" y="connsiteY2"/>
                  </a:cxn>
                </a:cxnLst>
                <a:rect l="l" t="t" r="r" b="b"/>
                <a:pathLst>
                  <a:path w="31221" h="9384">
                    <a:moveTo>
                      <a:pt x="0" y="0"/>
                    </a:moveTo>
                    <a:cubicBezTo>
                      <a:pt x="10828" y="3249"/>
                      <a:pt x="21296" y="6317"/>
                      <a:pt x="31222" y="9385"/>
                    </a:cubicBezTo>
                    <a:cubicBezTo>
                      <a:pt x="21296" y="6317"/>
                      <a:pt x="10828" y="3249"/>
                      <a:pt x="0" y="0"/>
                    </a:cubicBezTo>
                    <a:close/>
                  </a:path>
                </a:pathLst>
              </a:custGeom>
              <a:grpFill/>
              <a:ln w="1804" cap="flat">
                <a:solidFill>
                  <a:srgbClr val="414141"/>
                </a:solidFill>
                <a:prstDash val="solid"/>
                <a:miter/>
              </a:ln>
            </p:spPr>
            <p:txBody>
              <a:bodyPr rtlCol="0" anchor="ctr"/>
              <a:lstStyle/>
              <a:p>
                <a:endParaRPr lang="en-US"/>
              </a:p>
            </p:txBody>
          </p:sp>
          <p:sp>
            <p:nvSpPr>
              <p:cNvPr id="30" name="Freeform 1030">
                <a:extLst>
                  <a:ext uri="{FF2B5EF4-FFF2-40B4-BE49-F238E27FC236}">
                    <a16:creationId xmlns:a16="http://schemas.microsoft.com/office/drawing/2014/main" id="{D12BBB2A-EF37-6D04-34D2-7EF6B5EBEFF4}"/>
                  </a:ext>
                </a:extLst>
              </p:cNvPr>
              <p:cNvSpPr/>
              <p:nvPr/>
            </p:nvSpPr>
            <p:spPr>
              <a:xfrm>
                <a:off x="8284423" y="4119853"/>
                <a:ext cx="902" cy="2165"/>
              </a:xfrm>
              <a:custGeom>
                <a:avLst/>
                <a:gdLst>
                  <a:gd name="connsiteX0" fmla="*/ 902 w 902"/>
                  <a:gd name="connsiteY0" fmla="*/ 2166 h 2165"/>
                  <a:gd name="connsiteX1" fmla="*/ 0 w 902"/>
                  <a:gd name="connsiteY1" fmla="*/ 0 h 2165"/>
                  <a:gd name="connsiteX2" fmla="*/ 902 w 902"/>
                  <a:gd name="connsiteY2" fmla="*/ 2166 h 2165"/>
                </a:gdLst>
                <a:ahLst/>
                <a:cxnLst>
                  <a:cxn ang="0">
                    <a:pos x="connsiteX0" y="connsiteY0"/>
                  </a:cxn>
                  <a:cxn ang="0">
                    <a:pos x="connsiteX1" y="connsiteY1"/>
                  </a:cxn>
                  <a:cxn ang="0">
                    <a:pos x="connsiteX2" y="connsiteY2"/>
                  </a:cxn>
                </a:cxnLst>
                <a:rect l="l" t="t" r="r" b="b"/>
                <a:pathLst>
                  <a:path w="902" h="2165">
                    <a:moveTo>
                      <a:pt x="902" y="2166"/>
                    </a:moveTo>
                    <a:cubicBezTo>
                      <a:pt x="541" y="1444"/>
                      <a:pt x="361" y="722"/>
                      <a:pt x="0" y="0"/>
                    </a:cubicBezTo>
                    <a:cubicBezTo>
                      <a:pt x="180" y="722"/>
                      <a:pt x="541" y="1444"/>
                      <a:pt x="902" y="2166"/>
                    </a:cubicBezTo>
                    <a:close/>
                  </a:path>
                </a:pathLst>
              </a:custGeom>
              <a:grpFill/>
              <a:ln w="1804" cap="flat">
                <a:solidFill>
                  <a:srgbClr val="414141"/>
                </a:solidFill>
                <a:prstDash val="solid"/>
                <a:miter/>
              </a:ln>
            </p:spPr>
            <p:txBody>
              <a:bodyPr rtlCol="0" anchor="ctr"/>
              <a:lstStyle/>
              <a:p>
                <a:endParaRPr lang="en-US"/>
              </a:p>
            </p:txBody>
          </p:sp>
          <p:sp>
            <p:nvSpPr>
              <p:cNvPr id="31" name="Freeform 1031">
                <a:extLst>
                  <a:ext uri="{FF2B5EF4-FFF2-40B4-BE49-F238E27FC236}">
                    <a16:creationId xmlns:a16="http://schemas.microsoft.com/office/drawing/2014/main" id="{99BEC1A4-7CB4-CA3F-2BF2-CACC1E098E6C}"/>
                  </a:ext>
                </a:extLst>
              </p:cNvPr>
              <p:cNvSpPr/>
              <p:nvPr/>
            </p:nvSpPr>
            <p:spPr>
              <a:xfrm>
                <a:off x="8280091" y="4096211"/>
                <a:ext cx="1804" cy="1985"/>
              </a:xfrm>
              <a:custGeom>
                <a:avLst/>
                <a:gdLst>
                  <a:gd name="connsiteX0" fmla="*/ 0 w 1804"/>
                  <a:gd name="connsiteY0" fmla="*/ 1985 h 1985"/>
                  <a:gd name="connsiteX1" fmla="*/ 0 w 1804"/>
                  <a:gd name="connsiteY1" fmla="*/ 0 h 1985"/>
                  <a:gd name="connsiteX2" fmla="*/ 0 w 1804"/>
                  <a:gd name="connsiteY2" fmla="*/ 1985 h 1985"/>
                </a:gdLst>
                <a:ahLst/>
                <a:cxnLst>
                  <a:cxn ang="0">
                    <a:pos x="connsiteX0" y="connsiteY0"/>
                  </a:cxn>
                  <a:cxn ang="0">
                    <a:pos x="connsiteX1" y="connsiteY1"/>
                  </a:cxn>
                  <a:cxn ang="0">
                    <a:pos x="connsiteX2" y="connsiteY2"/>
                  </a:cxn>
                </a:cxnLst>
                <a:rect l="l" t="t" r="r" b="b"/>
                <a:pathLst>
                  <a:path w="1804" h="1985">
                    <a:moveTo>
                      <a:pt x="0" y="1985"/>
                    </a:moveTo>
                    <a:cubicBezTo>
                      <a:pt x="0" y="1263"/>
                      <a:pt x="0" y="722"/>
                      <a:pt x="0" y="0"/>
                    </a:cubicBezTo>
                    <a:cubicBezTo>
                      <a:pt x="0" y="722"/>
                      <a:pt x="0" y="1444"/>
                      <a:pt x="0" y="1985"/>
                    </a:cubicBezTo>
                    <a:close/>
                  </a:path>
                </a:pathLst>
              </a:custGeom>
              <a:grpFill/>
              <a:ln w="1804" cap="flat">
                <a:solidFill>
                  <a:srgbClr val="414141"/>
                </a:solidFill>
                <a:prstDash val="solid"/>
                <a:miter/>
              </a:ln>
            </p:spPr>
            <p:txBody>
              <a:bodyPr rtlCol="0" anchor="ctr"/>
              <a:lstStyle/>
              <a:p>
                <a:endParaRPr lang="en-US"/>
              </a:p>
            </p:txBody>
          </p:sp>
          <p:sp>
            <p:nvSpPr>
              <p:cNvPr id="32" name="Freeform 1032">
                <a:extLst>
                  <a:ext uri="{FF2B5EF4-FFF2-40B4-BE49-F238E27FC236}">
                    <a16:creationId xmlns:a16="http://schemas.microsoft.com/office/drawing/2014/main" id="{020E2AC9-7E90-A587-867F-1D7029A4C5BF}"/>
                  </a:ext>
                </a:extLst>
              </p:cNvPr>
              <p:cNvSpPr/>
              <p:nvPr/>
            </p:nvSpPr>
            <p:spPr>
              <a:xfrm>
                <a:off x="8282618" y="4114439"/>
                <a:ext cx="1624" cy="4872"/>
              </a:xfrm>
              <a:custGeom>
                <a:avLst/>
                <a:gdLst>
                  <a:gd name="connsiteX0" fmla="*/ 1624 w 1624"/>
                  <a:gd name="connsiteY0" fmla="*/ 4873 h 4872"/>
                  <a:gd name="connsiteX1" fmla="*/ 0 w 1624"/>
                  <a:gd name="connsiteY1" fmla="*/ 0 h 4872"/>
                  <a:gd name="connsiteX2" fmla="*/ 1624 w 1624"/>
                  <a:gd name="connsiteY2" fmla="*/ 4873 h 4872"/>
                </a:gdLst>
                <a:ahLst/>
                <a:cxnLst>
                  <a:cxn ang="0">
                    <a:pos x="connsiteX0" y="connsiteY0"/>
                  </a:cxn>
                  <a:cxn ang="0">
                    <a:pos x="connsiteX1" y="connsiteY1"/>
                  </a:cxn>
                  <a:cxn ang="0">
                    <a:pos x="connsiteX2" y="connsiteY2"/>
                  </a:cxn>
                </a:cxnLst>
                <a:rect l="l" t="t" r="r" b="b"/>
                <a:pathLst>
                  <a:path w="1624" h="4872">
                    <a:moveTo>
                      <a:pt x="1624" y="4873"/>
                    </a:moveTo>
                    <a:cubicBezTo>
                      <a:pt x="902" y="3249"/>
                      <a:pt x="361" y="1624"/>
                      <a:pt x="0" y="0"/>
                    </a:cubicBezTo>
                    <a:cubicBezTo>
                      <a:pt x="361" y="1624"/>
                      <a:pt x="902" y="3068"/>
                      <a:pt x="1624" y="4873"/>
                    </a:cubicBezTo>
                    <a:close/>
                  </a:path>
                </a:pathLst>
              </a:custGeom>
              <a:grpFill/>
              <a:ln w="1804" cap="flat">
                <a:solidFill>
                  <a:srgbClr val="414141"/>
                </a:solidFill>
                <a:prstDash val="solid"/>
                <a:miter/>
              </a:ln>
            </p:spPr>
            <p:txBody>
              <a:bodyPr rtlCol="0" anchor="ctr"/>
              <a:lstStyle/>
              <a:p>
                <a:endParaRPr lang="en-US"/>
              </a:p>
            </p:txBody>
          </p:sp>
          <p:sp>
            <p:nvSpPr>
              <p:cNvPr id="33" name="Freeform 1033">
                <a:extLst>
                  <a:ext uri="{FF2B5EF4-FFF2-40B4-BE49-F238E27FC236}">
                    <a16:creationId xmlns:a16="http://schemas.microsoft.com/office/drawing/2014/main" id="{7C52FA5A-F824-497F-9233-8D031BBE6D48}"/>
                  </a:ext>
                </a:extLst>
              </p:cNvPr>
              <p:cNvSpPr/>
              <p:nvPr/>
            </p:nvSpPr>
            <p:spPr>
              <a:xfrm>
                <a:off x="8285506" y="4122560"/>
                <a:ext cx="1263" cy="2707"/>
              </a:xfrm>
              <a:custGeom>
                <a:avLst/>
                <a:gdLst>
                  <a:gd name="connsiteX0" fmla="*/ 1263 w 1263"/>
                  <a:gd name="connsiteY0" fmla="*/ 2707 h 2707"/>
                  <a:gd name="connsiteX1" fmla="*/ 0 w 1263"/>
                  <a:gd name="connsiteY1" fmla="*/ 0 h 2707"/>
                  <a:gd name="connsiteX2" fmla="*/ 1263 w 1263"/>
                  <a:gd name="connsiteY2" fmla="*/ 2707 h 2707"/>
                </a:gdLst>
                <a:ahLst/>
                <a:cxnLst>
                  <a:cxn ang="0">
                    <a:pos x="connsiteX0" y="connsiteY0"/>
                  </a:cxn>
                  <a:cxn ang="0">
                    <a:pos x="connsiteX1" y="connsiteY1"/>
                  </a:cxn>
                  <a:cxn ang="0">
                    <a:pos x="connsiteX2" y="connsiteY2"/>
                  </a:cxn>
                </a:cxnLst>
                <a:rect l="l" t="t" r="r" b="b"/>
                <a:pathLst>
                  <a:path w="1263" h="2707">
                    <a:moveTo>
                      <a:pt x="1263" y="2707"/>
                    </a:moveTo>
                    <a:cubicBezTo>
                      <a:pt x="902" y="1805"/>
                      <a:pt x="361" y="902"/>
                      <a:pt x="0" y="0"/>
                    </a:cubicBezTo>
                    <a:cubicBezTo>
                      <a:pt x="361" y="902"/>
                      <a:pt x="722" y="1805"/>
                      <a:pt x="1263" y="2707"/>
                    </a:cubicBezTo>
                    <a:close/>
                  </a:path>
                </a:pathLst>
              </a:custGeom>
              <a:grpFill/>
              <a:ln w="1804" cap="flat">
                <a:solidFill>
                  <a:srgbClr val="414141"/>
                </a:solidFill>
                <a:prstDash val="solid"/>
                <a:miter/>
              </a:ln>
            </p:spPr>
            <p:txBody>
              <a:bodyPr rtlCol="0" anchor="ctr"/>
              <a:lstStyle/>
              <a:p>
                <a:endParaRPr lang="en-US"/>
              </a:p>
            </p:txBody>
          </p:sp>
          <p:sp>
            <p:nvSpPr>
              <p:cNvPr id="34" name="Freeform 1034">
                <a:extLst>
                  <a:ext uri="{FF2B5EF4-FFF2-40B4-BE49-F238E27FC236}">
                    <a16:creationId xmlns:a16="http://schemas.microsoft.com/office/drawing/2014/main" id="{92E1247F-2B0A-4FBE-4797-99AD89EB30F7}"/>
                  </a:ext>
                </a:extLst>
              </p:cNvPr>
              <p:cNvSpPr/>
              <p:nvPr/>
            </p:nvSpPr>
            <p:spPr>
              <a:xfrm>
                <a:off x="8286949" y="4125989"/>
                <a:ext cx="1083" cy="2346"/>
              </a:xfrm>
              <a:custGeom>
                <a:avLst/>
                <a:gdLst>
                  <a:gd name="connsiteX0" fmla="*/ 1083 w 1083"/>
                  <a:gd name="connsiteY0" fmla="*/ 2346 h 2346"/>
                  <a:gd name="connsiteX1" fmla="*/ 0 w 1083"/>
                  <a:gd name="connsiteY1" fmla="*/ 0 h 2346"/>
                  <a:gd name="connsiteX2" fmla="*/ 1083 w 1083"/>
                  <a:gd name="connsiteY2" fmla="*/ 2346 h 2346"/>
                </a:gdLst>
                <a:ahLst/>
                <a:cxnLst>
                  <a:cxn ang="0">
                    <a:pos x="connsiteX0" y="connsiteY0"/>
                  </a:cxn>
                  <a:cxn ang="0">
                    <a:pos x="connsiteX1" y="connsiteY1"/>
                  </a:cxn>
                  <a:cxn ang="0">
                    <a:pos x="connsiteX2" y="connsiteY2"/>
                  </a:cxn>
                </a:cxnLst>
                <a:rect l="l" t="t" r="r" b="b"/>
                <a:pathLst>
                  <a:path w="1083" h="2346">
                    <a:moveTo>
                      <a:pt x="1083" y="2346"/>
                    </a:moveTo>
                    <a:cubicBezTo>
                      <a:pt x="722" y="1444"/>
                      <a:pt x="361" y="722"/>
                      <a:pt x="0" y="0"/>
                    </a:cubicBezTo>
                    <a:cubicBezTo>
                      <a:pt x="361" y="722"/>
                      <a:pt x="722" y="1444"/>
                      <a:pt x="1083" y="2346"/>
                    </a:cubicBezTo>
                    <a:close/>
                  </a:path>
                </a:pathLst>
              </a:custGeom>
              <a:grpFill/>
              <a:ln w="1804" cap="flat">
                <a:solidFill>
                  <a:srgbClr val="414141"/>
                </a:solidFill>
                <a:prstDash val="solid"/>
                <a:miter/>
              </a:ln>
            </p:spPr>
            <p:txBody>
              <a:bodyPr rtlCol="0" anchor="ctr"/>
              <a:lstStyle/>
              <a:p>
                <a:endParaRPr lang="en-US"/>
              </a:p>
            </p:txBody>
          </p:sp>
          <p:sp>
            <p:nvSpPr>
              <p:cNvPr id="35" name="Freeform 1035">
                <a:extLst>
                  <a:ext uri="{FF2B5EF4-FFF2-40B4-BE49-F238E27FC236}">
                    <a16:creationId xmlns:a16="http://schemas.microsoft.com/office/drawing/2014/main" id="{34030BAB-722E-AA97-D3CF-DB5BAA9593FB}"/>
                  </a:ext>
                </a:extLst>
              </p:cNvPr>
              <p:cNvSpPr/>
              <p:nvPr/>
            </p:nvSpPr>
            <p:spPr>
              <a:xfrm>
                <a:off x="8288393" y="4129237"/>
                <a:ext cx="1624" cy="3067"/>
              </a:xfrm>
              <a:custGeom>
                <a:avLst/>
                <a:gdLst>
                  <a:gd name="connsiteX0" fmla="*/ 1624 w 1624"/>
                  <a:gd name="connsiteY0" fmla="*/ 3068 h 3067"/>
                  <a:gd name="connsiteX1" fmla="*/ 0 w 1624"/>
                  <a:gd name="connsiteY1" fmla="*/ 0 h 3067"/>
                  <a:gd name="connsiteX2" fmla="*/ 1624 w 1624"/>
                  <a:gd name="connsiteY2" fmla="*/ 3068 h 3067"/>
                </a:gdLst>
                <a:ahLst/>
                <a:cxnLst>
                  <a:cxn ang="0">
                    <a:pos x="connsiteX0" y="connsiteY0"/>
                  </a:cxn>
                  <a:cxn ang="0">
                    <a:pos x="connsiteX1" y="connsiteY1"/>
                  </a:cxn>
                  <a:cxn ang="0">
                    <a:pos x="connsiteX2" y="connsiteY2"/>
                  </a:cxn>
                </a:cxnLst>
                <a:rect l="l" t="t" r="r" b="b"/>
                <a:pathLst>
                  <a:path w="1624" h="3067">
                    <a:moveTo>
                      <a:pt x="1624" y="3068"/>
                    </a:moveTo>
                    <a:cubicBezTo>
                      <a:pt x="1083" y="1985"/>
                      <a:pt x="542" y="902"/>
                      <a:pt x="0" y="0"/>
                    </a:cubicBezTo>
                    <a:cubicBezTo>
                      <a:pt x="542" y="902"/>
                      <a:pt x="1083" y="1985"/>
                      <a:pt x="1624" y="3068"/>
                    </a:cubicBezTo>
                    <a:close/>
                  </a:path>
                </a:pathLst>
              </a:custGeom>
              <a:grpFill/>
              <a:ln w="1804" cap="flat">
                <a:solidFill>
                  <a:srgbClr val="414141"/>
                </a:solidFill>
                <a:prstDash val="solid"/>
                <a:miter/>
              </a:ln>
            </p:spPr>
            <p:txBody>
              <a:bodyPr rtlCol="0" anchor="ctr"/>
              <a:lstStyle/>
              <a:p>
                <a:endParaRPr lang="en-US"/>
              </a:p>
            </p:txBody>
          </p:sp>
          <p:sp>
            <p:nvSpPr>
              <p:cNvPr id="36" name="Freeform 1036">
                <a:extLst>
                  <a:ext uri="{FF2B5EF4-FFF2-40B4-BE49-F238E27FC236}">
                    <a16:creationId xmlns:a16="http://schemas.microsoft.com/office/drawing/2014/main" id="{443A9A16-63EB-000D-6A9F-8EEA348125CC}"/>
                  </a:ext>
                </a:extLst>
              </p:cNvPr>
              <p:cNvSpPr/>
              <p:nvPr/>
            </p:nvSpPr>
            <p:spPr>
              <a:xfrm>
                <a:off x="9116587" y="3890290"/>
                <a:ext cx="180" cy="541"/>
              </a:xfrm>
              <a:custGeom>
                <a:avLst/>
                <a:gdLst>
                  <a:gd name="connsiteX0" fmla="*/ 181 w 180"/>
                  <a:gd name="connsiteY0" fmla="*/ 0 h 541"/>
                  <a:gd name="connsiteX1" fmla="*/ 0 w 180"/>
                  <a:gd name="connsiteY1" fmla="*/ 541 h 541"/>
                  <a:gd name="connsiteX2" fmla="*/ 181 w 180"/>
                  <a:gd name="connsiteY2" fmla="*/ 0 h 541"/>
                </a:gdLst>
                <a:ahLst/>
                <a:cxnLst>
                  <a:cxn ang="0">
                    <a:pos x="connsiteX0" y="connsiteY0"/>
                  </a:cxn>
                  <a:cxn ang="0">
                    <a:pos x="connsiteX1" y="connsiteY1"/>
                  </a:cxn>
                  <a:cxn ang="0">
                    <a:pos x="connsiteX2" y="connsiteY2"/>
                  </a:cxn>
                </a:cxnLst>
                <a:rect l="l" t="t" r="r" b="b"/>
                <a:pathLst>
                  <a:path w="180" h="541">
                    <a:moveTo>
                      <a:pt x="181" y="0"/>
                    </a:moveTo>
                    <a:cubicBezTo>
                      <a:pt x="181" y="180"/>
                      <a:pt x="0" y="361"/>
                      <a:pt x="0" y="541"/>
                    </a:cubicBezTo>
                    <a:cubicBezTo>
                      <a:pt x="0" y="361"/>
                      <a:pt x="181" y="180"/>
                      <a:pt x="181" y="0"/>
                    </a:cubicBezTo>
                    <a:close/>
                  </a:path>
                </a:pathLst>
              </a:custGeom>
              <a:grpFill/>
              <a:ln w="1804" cap="flat">
                <a:solidFill>
                  <a:srgbClr val="414141"/>
                </a:solidFill>
                <a:prstDash val="solid"/>
                <a:miter/>
              </a:ln>
            </p:spPr>
            <p:txBody>
              <a:bodyPr rtlCol="0" anchor="ctr"/>
              <a:lstStyle/>
              <a:p>
                <a:endParaRPr lang="en-US"/>
              </a:p>
            </p:txBody>
          </p:sp>
          <p:sp>
            <p:nvSpPr>
              <p:cNvPr id="37" name="Freeform 1037">
                <a:extLst>
                  <a:ext uri="{FF2B5EF4-FFF2-40B4-BE49-F238E27FC236}">
                    <a16:creationId xmlns:a16="http://schemas.microsoft.com/office/drawing/2014/main" id="{A946DCBB-FF8D-B4B5-0FB6-151711BD4EDE}"/>
                  </a:ext>
                </a:extLst>
              </p:cNvPr>
              <p:cNvSpPr/>
              <p:nvPr/>
            </p:nvSpPr>
            <p:spPr>
              <a:xfrm>
                <a:off x="9608919" y="3542337"/>
                <a:ext cx="2345" cy="721"/>
              </a:xfrm>
              <a:custGeom>
                <a:avLst/>
                <a:gdLst>
                  <a:gd name="connsiteX0" fmla="*/ 0 w 2345"/>
                  <a:gd name="connsiteY0" fmla="*/ 0 h 721"/>
                  <a:gd name="connsiteX1" fmla="*/ 2346 w 2345"/>
                  <a:gd name="connsiteY1" fmla="*/ 722 h 721"/>
                  <a:gd name="connsiteX2" fmla="*/ 0 w 2345"/>
                  <a:gd name="connsiteY2" fmla="*/ 0 h 721"/>
                </a:gdLst>
                <a:ahLst/>
                <a:cxnLst>
                  <a:cxn ang="0">
                    <a:pos x="connsiteX0" y="connsiteY0"/>
                  </a:cxn>
                  <a:cxn ang="0">
                    <a:pos x="connsiteX1" y="connsiteY1"/>
                  </a:cxn>
                  <a:cxn ang="0">
                    <a:pos x="connsiteX2" y="connsiteY2"/>
                  </a:cxn>
                </a:cxnLst>
                <a:rect l="l" t="t" r="r" b="b"/>
                <a:pathLst>
                  <a:path w="2345" h="721">
                    <a:moveTo>
                      <a:pt x="0" y="0"/>
                    </a:moveTo>
                    <a:cubicBezTo>
                      <a:pt x="722" y="180"/>
                      <a:pt x="1443" y="541"/>
                      <a:pt x="2346" y="722"/>
                    </a:cubicBezTo>
                    <a:cubicBezTo>
                      <a:pt x="1624" y="361"/>
                      <a:pt x="902" y="180"/>
                      <a:pt x="0" y="0"/>
                    </a:cubicBezTo>
                    <a:close/>
                  </a:path>
                </a:pathLst>
              </a:custGeom>
              <a:grpFill/>
              <a:ln w="1804" cap="flat">
                <a:solidFill>
                  <a:srgbClr val="414141"/>
                </a:solidFill>
                <a:prstDash val="solid"/>
                <a:miter/>
              </a:ln>
            </p:spPr>
            <p:txBody>
              <a:bodyPr rtlCol="0" anchor="ctr"/>
              <a:lstStyle/>
              <a:p>
                <a:endParaRPr lang="en-US"/>
              </a:p>
            </p:txBody>
          </p:sp>
          <p:sp>
            <p:nvSpPr>
              <p:cNvPr id="38" name="Freeform 1038">
                <a:extLst>
                  <a:ext uri="{FF2B5EF4-FFF2-40B4-BE49-F238E27FC236}">
                    <a16:creationId xmlns:a16="http://schemas.microsoft.com/office/drawing/2014/main" id="{BA2CD874-F4A9-ADC4-8F95-93F8F94359C8}"/>
                  </a:ext>
                </a:extLst>
              </p:cNvPr>
              <p:cNvSpPr/>
              <p:nvPr/>
            </p:nvSpPr>
            <p:spPr>
              <a:xfrm>
                <a:off x="9590872" y="3536742"/>
                <a:ext cx="13535" cy="4150"/>
              </a:xfrm>
              <a:custGeom>
                <a:avLst/>
                <a:gdLst>
                  <a:gd name="connsiteX0" fmla="*/ 0 w 13535"/>
                  <a:gd name="connsiteY0" fmla="*/ 0 h 4150"/>
                  <a:gd name="connsiteX1" fmla="*/ 13536 w 13535"/>
                  <a:gd name="connsiteY1" fmla="*/ 4151 h 4150"/>
                  <a:gd name="connsiteX2" fmla="*/ 0 w 13535"/>
                  <a:gd name="connsiteY2" fmla="*/ 0 h 4150"/>
                </a:gdLst>
                <a:ahLst/>
                <a:cxnLst>
                  <a:cxn ang="0">
                    <a:pos x="connsiteX0" y="connsiteY0"/>
                  </a:cxn>
                  <a:cxn ang="0">
                    <a:pos x="connsiteX1" y="connsiteY1"/>
                  </a:cxn>
                  <a:cxn ang="0">
                    <a:pos x="connsiteX2" y="connsiteY2"/>
                  </a:cxn>
                </a:cxnLst>
                <a:rect l="l" t="t" r="r" b="b"/>
                <a:pathLst>
                  <a:path w="13535" h="4150">
                    <a:moveTo>
                      <a:pt x="0" y="0"/>
                    </a:moveTo>
                    <a:cubicBezTo>
                      <a:pt x="4692" y="1444"/>
                      <a:pt x="9204" y="2888"/>
                      <a:pt x="13536" y="4151"/>
                    </a:cubicBezTo>
                    <a:cubicBezTo>
                      <a:pt x="9385" y="2888"/>
                      <a:pt x="4873" y="1444"/>
                      <a:pt x="0" y="0"/>
                    </a:cubicBezTo>
                    <a:close/>
                  </a:path>
                </a:pathLst>
              </a:custGeom>
              <a:grpFill/>
              <a:ln w="1804" cap="flat">
                <a:solidFill>
                  <a:srgbClr val="414141"/>
                </a:solidFill>
                <a:prstDash val="solid"/>
                <a:miter/>
              </a:ln>
            </p:spPr>
            <p:txBody>
              <a:bodyPr rtlCol="0" anchor="ctr"/>
              <a:lstStyle/>
              <a:p>
                <a:endParaRPr lang="en-US"/>
              </a:p>
            </p:txBody>
          </p:sp>
          <p:sp>
            <p:nvSpPr>
              <p:cNvPr id="39" name="Freeform 1039">
                <a:extLst>
                  <a:ext uri="{FF2B5EF4-FFF2-40B4-BE49-F238E27FC236}">
                    <a16:creationId xmlns:a16="http://schemas.microsoft.com/office/drawing/2014/main" id="{782B9EB2-D607-67E2-EF4B-98B410AA141E}"/>
                  </a:ext>
                </a:extLst>
              </p:cNvPr>
              <p:cNvSpPr/>
              <p:nvPr/>
            </p:nvSpPr>
            <p:spPr>
              <a:xfrm>
                <a:off x="9534023" y="3519597"/>
                <a:ext cx="4331" cy="1263"/>
              </a:xfrm>
              <a:custGeom>
                <a:avLst/>
                <a:gdLst>
                  <a:gd name="connsiteX0" fmla="*/ 0 w 4331"/>
                  <a:gd name="connsiteY0" fmla="*/ 0 h 1263"/>
                  <a:gd name="connsiteX1" fmla="*/ 4331 w 4331"/>
                  <a:gd name="connsiteY1" fmla="*/ 1263 h 1263"/>
                  <a:gd name="connsiteX2" fmla="*/ 0 w 4331"/>
                  <a:gd name="connsiteY2" fmla="*/ 0 h 1263"/>
                </a:gdLst>
                <a:ahLst/>
                <a:cxnLst>
                  <a:cxn ang="0">
                    <a:pos x="connsiteX0" y="connsiteY0"/>
                  </a:cxn>
                  <a:cxn ang="0">
                    <a:pos x="connsiteX1" y="connsiteY1"/>
                  </a:cxn>
                  <a:cxn ang="0">
                    <a:pos x="connsiteX2" y="connsiteY2"/>
                  </a:cxn>
                </a:cxnLst>
                <a:rect l="l" t="t" r="r" b="b"/>
                <a:pathLst>
                  <a:path w="4331" h="1263">
                    <a:moveTo>
                      <a:pt x="0" y="0"/>
                    </a:moveTo>
                    <a:cubicBezTo>
                      <a:pt x="1443" y="361"/>
                      <a:pt x="2888" y="902"/>
                      <a:pt x="4331" y="1263"/>
                    </a:cubicBezTo>
                    <a:cubicBezTo>
                      <a:pt x="2888" y="902"/>
                      <a:pt x="1443" y="542"/>
                      <a:pt x="0" y="0"/>
                    </a:cubicBezTo>
                    <a:close/>
                  </a:path>
                </a:pathLst>
              </a:custGeom>
              <a:grpFill/>
              <a:ln w="1804" cap="flat">
                <a:solidFill>
                  <a:srgbClr val="414141"/>
                </a:solidFill>
                <a:prstDash val="solid"/>
                <a:miter/>
              </a:ln>
            </p:spPr>
            <p:txBody>
              <a:bodyPr rtlCol="0" anchor="ctr"/>
              <a:lstStyle/>
              <a:p>
                <a:endParaRPr lang="en-US"/>
              </a:p>
            </p:txBody>
          </p:sp>
          <p:sp>
            <p:nvSpPr>
              <p:cNvPr id="40" name="Freeform 1040">
                <a:extLst>
                  <a:ext uri="{FF2B5EF4-FFF2-40B4-BE49-F238E27FC236}">
                    <a16:creationId xmlns:a16="http://schemas.microsoft.com/office/drawing/2014/main" id="{69B23C0C-D2F5-9B12-832D-03723F190696}"/>
                  </a:ext>
                </a:extLst>
              </p:cNvPr>
              <p:cNvSpPr/>
              <p:nvPr/>
            </p:nvSpPr>
            <p:spPr>
              <a:xfrm>
                <a:off x="9605490" y="3541254"/>
                <a:ext cx="2345" cy="721"/>
              </a:xfrm>
              <a:custGeom>
                <a:avLst/>
                <a:gdLst>
                  <a:gd name="connsiteX0" fmla="*/ 0 w 2345"/>
                  <a:gd name="connsiteY0" fmla="*/ 0 h 721"/>
                  <a:gd name="connsiteX1" fmla="*/ 2346 w 2345"/>
                  <a:gd name="connsiteY1" fmla="*/ 722 h 721"/>
                  <a:gd name="connsiteX2" fmla="*/ 0 w 2345"/>
                  <a:gd name="connsiteY2" fmla="*/ 0 h 721"/>
                </a:gdLst>
                <a:ahLst/>
                <a:cxnLst>
                  <a:cxn ang="0">
                    <a:pos x="connsiteX0" y="connsiteY0"/>
                  </a:cxn>
                  <a:cxn ang="0">
                    <a:pos x="connsiteX1" y="connsiteY1"/>
                  </a:cxn>
                  <a:cxn ang="0">
                    <a:pos x="connsiteX2" y="connsiteY2"/>
                  </a:cxn>
                </a:cxnLst>
                <a:rect l="l" t="t" r="r" b="b"/>
                <a:pathLst>
                  <a:path w="2345" h="721">
                    <a:moveTo>
                      <a:pt x="0" y="0"/>
                    </a:moveTo>
                    <a:cubicBezTo>
                      <a:pt x="722" y="181"/>
                      <a:pt x="1624" y="542"/>
                      <a:pt x="2346" y="722"/>
                    </a:cubicBezTo>
                    <a:cubicBezTo>
                      <a:pt x="1443" y="361"/>
                      <a:pt x="722" y="181"/>
                      <a:pt x="0" y="0"/>
                    </a:cubicBezTo>
                    <a:close/>
                  </a:path>
                </a:pathLst>
              </a:custGeom>
              <a:grpFill/>
              <a:ln w="1804" cap="flat">
                <a:solidFill>
                  <a:srgbClr val="414141"/>
                </a:solidFill>
                <a:prstDash val="solid"/>
                <a:miter/>
              </a:ln>
            </p:spPr>
            <p:txBody>
              <a:bodyPr rtlCol="0" anchor="ctr"/>
              <a:lstStyle/>
              <a:p>
                <a:endParaRPr lang="en-US"/>
              </a:p>
            </p:txBody>
          </p:sp>
          <p:sp>
            <p:nvSpPr>
              <p:cNvPr id="41" name="Freeform 1041">
                <a:extLst>
                  <a:ext uri="{FF2B5EF4-FFF2-40B4-BE49-F238E27FC236}">
                    <a16:creationId xmlns:a16="http://schemas.microsoft.com/office/drawing/2014/main" id="{24FEEDBA-E81F-4E5E-5BC2-249648284D49}"/>
                  </a:ext>
                </a:extLst>
              </p:cNvPr>
              <p:cNvSpPr/>
              <p:nvPr/>
            </p:nvSpPr>
            <p:spPr>
              <a:xfrm>
                <a:off x="9529330" y="3518154"/>
                <a:ext cx="4331" cy="1263"/>
              </a:xfrm>
              <a:custGeom>
                <a:avLst/>
                <a:gdLst>
                  <a:gd name="connsiteX0" fmla="*/ 0 w 4331"/>
                  <a:gd name="connsiteY0" fmla="*/ 0 h 1263"/>
                  <a:gd name="connsiteX1" fmla="*/ 4331 w 4331"/>
                  <a:gd name="connsiteY1" fmla="*/ 1263 h 1263"/>
                  <a:gd name="connsiteX2" fmla="*/ 0 w 4331"/>
                  <a:gd name="connsiteY2" fmla="*/ 0 h 1263"/>
                </a:gdLst>
                <a:ahLst/>
                <a:cxnLst>
                  <a:cxn ang="0">
                    <a:pos x="connsiteX0" y="connsiteY0"/>
                  </a:cxn>
                  <a:cxn ang="0">
                    <a:pos x="connsiteX1" y="connsiteY1"/>
                  </a:cxn>
                  <a:cxn ang="0">
                    <a:pos x="connsiteX2" y="connsiteY2"/>
                  </a:cxn>
                </a:cxnLst>
                <a:rect l="l" t="t" r="r" b="b"/>
                <a:pathLst>
                  <a:path w="4331" h="1263">
                    <a:moveTo>
                      <a:pt x="0" y="0"/>
                    </a:moveTo>
                    <a:cubicBezTo>
                      <a:pt x="1444" y="361"/>
                      <a:pt x="2888" y="902"/>
                      <a:pt x="4331" y="1263"/>
                    </a:cubicBezTo>
                    <a:cubicBezTo>
                      <a:pt x="2888" y="902"/>
                      <a:pt x="1444" y="541"/>
                      <a:pt x="0" y="0"/>
                    </a:cubicBezTo>
                    <a:close/>
                  </a:path>
                </a:pathLst>
              </a:custGeom>
              <a:grpFill/>
              <a:ln w="1804" cap="flat">
                <a:solidFill>
                  <a:srgbClr val="414141"/>
                </a:solidFill>
                <a:prstDash val="solid"/>
                <a:miter/>
              </a:ln>
            </p:spPr>
            <p:txBody>
              <a:bodyPr rtlCol="0" anchor="ctr"/>
              <a:lstStyle/>
              <a:p>
                <a:endParaRPr lang="en-US"/>
              </a:p>
            </p:txBody>
          </p:sp>
          <p:sp>
            <p:nvSpPr>
              <p:cNvPr id="42" name="Freeform 1042">
                <a:extLst>
                  <a:ext uri="{FF2B5EF4-FFF2-40B4-BE49-F238E27FC236}">
                    <a16:creationId xmlns:a16="http://schemas.microsoft.com/office/drawing/2014/main" id="{424B8828-3B60-E82B-3D1E-F3AEDC8D5165}"/>
                  </a:ext>
                </a:extLst>
              </p:cNvPr>
              <p:cNvSpPr/>
              <p:nvPr/>
            </p:nvSpPr>
            <p:spPr>
              <a:xfrm>
                <a:off x="9515073" y="3514003"/>
                <a:ext cx="3970" cy="1082"/>
              </a:xfrm>
              <a:custGeom>
                <a:avLst/>
                <a:gdLst>
                  <a:gd name="connsiteX0" fmla="*/ 0 w 3970"/>
                  <a:gd name="connsiteY0" fmla="*/ 0 h 1082"/>
                  <a:gd name="connsiteX1" fmla="*/ 3971 w 3970"/>
                  <a:gd name="connsiteY1" fmla="*/ 1083 h 1082"/>
                  <a:gd name="connsiteX2" fmla="*/ 0 w 3970"/>
                  <a:gd name="connsiteY2" fmla="*/ 0 h 1082"/>
                </a:gdLst>
                <a:ahLst/>
                <a:cxnLst>
                  <a:cxn ang="0">
                    <a:pos x="connsiteX0" y="connsiteY0"/>
                  </a:cxn>
                  <a:cxn ang="0">
                    <a:pos x="connsiteX1" y="connsiteY1"/>
                  </a:cxn>
                  <a:cxn ang="0">
                    <a:pos x="connsiteX2" y="connsiteY2"/>
                  </a:cxn>
                </a:cxnLst>
                <a:rect l="l" t="t" r="r" b="b"/>
                <a:pathLst>
                  <a:path w="3970" h="1082">
                    <a:moveTo>
                      <a:pt x="0" y="0"/>
                    </a:moveTo>
                    <a:cubicBezTo>
                      <a:pt x="1264" y="361"/>
                      <a:pt x="2707" y="722"/>
                      <a:pt x="3971" y="1083"/>
                    </a:cubicBezTo>
                    <a:cubicBezTo>
                      <a:pt x="2707" y="722"/>
                      <a:pt x="1264" y="361"/>
                      <a:pt x="0" y="0"/>
                    </a:cubicBezTo>
                    <a:close/>
                  </a:path>
                </a:pathLst>
              </a:custGeom>
              <a:grpFill/>
              <a:ln w="1804" cap="flat">
                <a:solidFill>
                  <a:srgbClr val="414141"/>
                </a:solidFill>
                <a:prstDash val="solid"/>
                <a:miter/>
              </a:ln>
            </p:spPr>
            <p:txBody>
              <a:bodyPr rtlCol="0" anchor="ctr"/>
              <a:lstStyle/>
              <a:p>
                <a:endParaRPr lang="en-US"/>
              </a:p>
            </p:txBody>
          </p:sp>
          <p:sp>
            <p:nvSpPr>
              <p:cNvPr id="45" name="Freeform 1043">
                <a:extLst>
                  <a:ext uri="{FF2B5EF4-FFF2-40B4-BE49-F238E27FC236}">
                    <a16:creationId xmlns:a16="http://schemas.microsoft.com/office/drawing/2014/main" id="{9DC88A29-08F8-D830-1F35-285D4B5F03B7}"/>
                  </a:ext>
                </a:extLst>
              </p:cNvPr>
              <p:cNvSpPr/>
              <p:nvPr/>
            </p:nvSpPr>
            <p:spPr>
              <a:xfrm>
                <a:off x="9612529" y="3543420"/>
                <a:ext cx="1985" cy="541"/>
              </a:xfrm>
              <a:custGeom>
                <a:avLst/>
                <a:gdLst>
                  <a:gd name="connsiteX0" fmla="*/ 0 w 1985"/>
                  <a:gd name="connsiteY0" fmla="*/ 0 h 541"/>
                  <a:gd name="connsiteX1" fmla="*/ 1985 w 1985"/>
                  <a:gd name="connsiteY1" fmla="*/ 541 h 541"/>
                  <a:gd name="connsiteX2" fmla="*/ 0 w 1985"/>
                  <a:gd name="connsiteY2" fmla="*/ 0 h 541"/>
                </a:gdLst>
                <a:ahLst/>
                <a:cxnLst>
                  <a:cxn ang="0">
                    <a:pos x="connsiteX0" y="connsiteY0"/>
                  </a:cxn>
                  <a:cxn ang="0">
                    <a:pos x="connsiteX1" y="connsiteY1"/>
                  </a:cxn>
                  <a:cxn ang="0">
                    <a:pos x="connsiteX2" y="connsiteY2"/>
                  </a:cxn>
                </a:cxnLst>
                <a:rect l="l" t="t" r="r" b="b"/>
                <a:pathLst>
                  <a:path w="1985" h="541">
                    <a:moveTo>
                      <a:pt x="0" y="0"/>
                    </a:moveTo>
                    <a:cubicBezTo>
                      <a:pt x="722" y="180"/>
                      <a:pt x="1264" y="361"/>
                      <a:pt x="1985" y="541"/>
                    </a:cubicBezTo>
                    <a:cubicBezTo>
                      <a:pt x="1264" y="361"/>
                      <a:pt x="541" y="180"/>
                      <a:pt x="0" y="0"/>
                    </a:cubicBezTo>
                    <a:close/>
                  </a:path>
                </a:pathLst>
              </a:custGeom>
              <a:grpFill/>
              <a:ln w="1804" cap="flat">
                <a:solidFill>
                  <a:srgbClr val="414141"/>
                </a:solidFill>
                <a:prstDash val="solid"/>
                <a:miter/>
              </a:ln>
            </p:spPr>
            <p:txBody>
              <a:bodyPr rtlCol="0" anchor="ctr"/>
              <a:lstStyle/>
              <a:p>
                <a:endParaRPr lang="en-US"/>
              </a:p>
            </p:txBody>
          </p:sp>
          <p:sp>
            <p:nvSpPr>
              <p:cNvPr id="48" name="Freeform 1044">
                <a:extLst>
                  <a:ext uri="{FF2B5EF4-FFF2-40B4-BE49-F238E27FC236}">
                    <a16:creationId xmlns:a16="http://schemas.microsoft.com/office/drawing/2014/main" id="{FCC21B9C-FBE0-F00B-ED9F-35C6C30ADD34}"/>
                  </a:ext>
                </a:extLst>
              </p:cNvPr>
              <p:cNvSpPr/>
              <p:nvPr/>
            </p:nvSpPr>
            <p:spPr>
              <a:xfrm>
                <a:off x="9519765" y="3515446"/>
                <a:ext cx="3969" cy="1263"/>
              </a:xfrm>
              <a:custGeom>
                <a:avLst/>
                <a:gdLst>
                  <a:gd name="connsiteX0" fmla="*/ 0 w 3969"/>
                  <a:gd name="connsiteY0" fmla="*/ 0 h 1263"/>
                  <a:gd name="connsiteX1" fmla="*/ 3970 w 3969"/>
                  <a:gd name="connsiteY1" fmla="*/ 1263 h 1263"/>
                  <a:gd name="connsiteX2" fmla="*/ 0 w 3969"/>
                  <a:gd name="connsiteY2" fmla="*/ 0 h 1263"/>
                </a:gdLst>
                <a:ahLst/>
                <a:cxnLst>
                  <a:cxn ang="0">
                    <a:pos x="connsiteX0" y="connsiteY0"/>
                  </a:cxn>
                  <a:cxn ang="0">
                    <a:pos x="connsiteX1" y="connsiteY1"/>
                  </a:cxn>
                  <a:cxn ang="0">
                    <a:pos x="connsiteX2" y="connsiteY2"/>
                  </a:cxn>
                </a:cxnLst>
                <a:rect l="l" t="t" r="r" b="b"/>
                <a:pathLst>
                  <a:path w="3969" h="1263">
                    <a:moveTo>
                      <a:pt x="0" y="0"/>
                    </a:moveTo>
                    <a:cubicBezTo>
                      <a:pt x="1263" y="361"/>
                      <a:pt x="2707" y="722"/>
                      <a:pt x="3970" y="1263"/>
                    </a:cubicBezTo>
                    <a:cubicBezTo>
                      <a:pt x="2707" y="722"/>
                      <a:pt x="1443" y="361"/>
                      <a:pt x="0" y="0"/>
                    </a:cubicBezTo>
                    <a:close/>
                  </a:path>
                </a:pathLst>
              </a:custGeom>
              <a:grpFill/>
              <a:ln w="1804" cap="flat">
                <a:solidFill>
                  <a:srgbClr val="414141"/>
                </a:solidFill>
                <a:prstDash val="solid"/>
                <a:miter/>
              </a:ln>
            </p:spPr>
            <p:txBody>
              <a:bodyPr rtlCol="0" anchor="ctr"/>
              <a:lstStyle/>
              <a:p>
                <a:endParaRPr lang="en-US"/>
              </a:p>
            </p:txBody>
          </p:sp>
          <p:sp>
            <p:nvSpPr>
              <p:cNvPr id="49" name="Freeform 1045">
                <a:extLst>
                  <a:ext uri="{FF2B5EF4-FFF2-40B4-BE49-F238E27FC236}">
                    <a16:creationId xmlns:a16="http://schemas.microsoft.com/office/drawing/2014/main" id="{7CE2E849-B249-1E30-D832-96513D7764F9}"/>
                  </a:ext>
                </a:extLst>
              </p:cNvPr>
              <p:cNvSpPr/>
              <p:nvPr/>
            </p:nvSpPr>
            <p:spPr>
              <a:xfrm>
                <a:off x="9524818" y="3516890"/>
                <a:ext cx="4151" cy="1263"/>
              </a:xfrm>
              <a:custGeom>
                <a:avLst/>
                <a:gdLst>
                  <a:gd name="connsiteX0" fmla="*/ 0 w 4151"/>
                  <a:gd name="connsiteY0" fmla="*/ 0 h 1263"/>
                  <a:gd name="connsiteX1" fmla="*/ 4151 w 4151"/>
                  <a:gd name="connsiteY1" fmla="*/ 1263 h 1263"/>
                  <a:gd name="connsiteX2" fmla="*/ 0 w 4151"/>
                  <a:gd name="connsiteY2" fmla="*/ 0 h 1263"/>
                </a:gdLst>
                <a:ahLst/>
                <a:cxnLst>
                  <a:cxn ang="0">
                    <a:pos x="connsiteX0" y="connsiteY0"/>
                  </a:cxn>
                  <a:cxn ang="0">
                    <a:pos x="connsiteX1" y="connsiteY1"/>
                  </a:cxn>
                  <a:cxn ang="0">
                    <a:pos x="connsiteX2" y="connsiteY2"/>
                  </a:cxn>
                </a:cxnLst>
                <a:rect l="l" t="t" r="r" b="b"/>
                <a:pathLst>
                  <a:path w="4151" h="1263">
                    <a:moveTo>
                      <a:pt x="0" y="0"/>
                    </a:moveTo>
                    <a:cubicBezTo>
                      <a:pt x="1444" y="361"/>
                      <a:pt x="2707" y="902"/>
                      <a:pt x="4151" y="1263"/>
                    </a:cubicBezTo>
                    <a:cubicBezTo>
                      <a:pt x="2707" y="722"/>
                      <a:pt x="1264" y="361"/>
                      <a:pt x="0" y="0"/>
                    </a:cubicBezTo>
                    <a:close/>
                  </a:path>
                </a:pathLst>
              </a:custGeom>
              <a:grpFill/>
              <a:ln w="1804" cap="flat">
                <a:solidFill>
                  <a:srgbClr val="414141"/>
                </a:solidFill>
                <a:prstDash val="solid"/>
                <a:miter/>
              </a:ln>
            </p:spPr>
            <p:txBody>
              <a:bodyPr rtlCol="0" anchor="ctr"/>
              <a:lstStyle/>
              <a:p>
                <a:endParaRPr lang="en-US"/>
              </a:p>
            </p:txBody>
          </p:sp>
          <p:sp>
            <p:nvSpPr>
              <p:cNvPr id="50" name="Freeform 1046">
                <a:extLst>
                  <a:ext uri="{FF2B5EF4-FFF2-40B4-BE49-F238E27FC236}">
                    <a16:creationId xmlns:a16="http://schemas.microsoft.com/office/drawing/2014/main" id="{72BF6F1A-3D09-C274-964A-82FE77B96C53}"/>
                  </a:ext>
                </a:extLst>
              </p:cNvPr>
              <p:cNvSpPr/>
              <p:nvPr/>
            </p:nvSpPr>
            <p:spPr>
              <a:xfrm>
                <a:off x="9574449" y="3531689"/>
                <a:ext cx="3609" cy="1082"/>
              </a:xfrm>
              <a:custGeom>
                <a:avLst/>
                <a:gdLst>
                  <a:gd name="connsiteX0" fmla="*/ 0 w 3609"/>
                  <a:gd name="connsiteY0" fmla="*/ 0 h 1082"/>
                  <a:gd name="connsiteX1" fmla="*/ 3609 w 3609"/>
                  <a:gd name="connsiteY1" fmla="*/ 1083 h 1082"/>
                  <a:gd name="connsiteX2" fmla="*/ 0 w 3609"/>
                  <a:gd name="connsiteY2" fmla="*/ 0 h 1082"/>
                </a:gdLst>
                <a:ahLst/>
                <a:cxnLst>
                  <a:cxn ang="0">
                    <a:pos x="connsiteX0" y="connsiteY0"/>
                  </a:cxn>
                  <a:cxn ang="0">
                    <a:pos x="connsiteX1" y="connsiteY1"/>
                  </a:cxn>
                  <a:cxn ang="0">
                    <a:pos x="connsiteX2" y="connsiteY2"/>
                  </a:cxn>
                </a:cxnLst>
                <a:rect l="l" t="t" r="r" b="b"/>
                <a:pathLst>
                  <a:path w="3609" h="1082">
                    <a:moveTo>
                      <a:pt x="0" y="0"/>
                    </a:moveTo>
                    <a:cubicBezTo>
                      <a:pt x="1264" y="361"/>
                      <a:pt x="2526" y="722"/>
                      <a:pt x="3609" y="1083"/>
                    </a:cubicBezTo>
                    <a:cubicBezTo>
                      <a:pt x="2526" y="902"/>
                      <a:pt x="1264" y="541"/>
                      <a:pt x="0" y="0"/>
                    </a:cubicBezTo>
                    <a:close/>
                  </a:path>
                </a:pathLst>
              </a:custGeom>
              <a:grpFill/>
              <a:ln w="1804" cap="flat">
                <a:solidFill>
                  <a:srgbClr val="414141"/>
                </a:solidFill>
                <a:prstDash val="solid"/>
                <a:miter/>
              </a:ln>
            </p:spPr>
            <p:txBody>
              <a:bodyPr rtlCol="0" anchor="ctr"/>
              <a:lstStyle/>
              <a:p>
                <a:endParaRPr lang="en-US"/>
              </a:p>
            </p:txBody>
          </p:sp>
          <p:sp>
            <p:nvSpPr>
              <p:cNvPr id="51" name="Freeform 1047">
                <a:extLst>
                  <a:ext uri="{FF2B5EF4-FFF2-40B4-BE49-F238E27FC236}">
                    <a16:creationId xmlns:a16="http://schemas.microsoft.com/office/drawing/2014/main" id="{4666588A-0C64-78C0-02D3-AAE7BEC8CC2D}"/>
                  </a:ext>
                </a:extLst>
              </p:cNvPr>
              <p:cNvSpPr/>
              <p:nvPr/>
            </p:nvSpPr>
            <p:spPr>
              <a:xfrm>
                <a:off x="9582931" y="3534396"/>
                <a:ext cx="3428" cy="1082"/>
              </a:xfrm>
              <a:custGeom>
                <a:avLst/>
                <a:gdLst>
                  <a:gd name="connsiteX0" fmla="*/ 0 w 3428"/>
                  <a:gd name="connsiteY0" fmla="*/ 0 h 1082"/>
                  <a:gd name="connsiteX1" fmla="*/ 3429 w 3428"/>
                  <a:gd name="connsiteY1" fmla="*/ 1083 h 1082"/>
                  <a:gd name="connsiteX2" fmla="*/ 0 w 3428"/>
                  <a:gd name="connsiteY2" fmla="*/ 0 h 1082"/>
                </a:gdLst>
                <a:ahLst/>
                <a:cxnLst>
                  <a:cxn ang="0">
                    <a:pos x="connsiteX0" y="connsiteY0"/>
                  </a:cxn>
                  <a:cxn ang="0">
                    <a:pos x="connsiteX1" y="connsiteY1"/>
                  </a:cxn>
                  <a:cxn ang="0">
                    <a:pos x="connsiteX2" y="connsiteY2"/>
                  </a:cxn>
                </a:cxnLst>
                <a:rect l="l" t="t" r="r" b="b"/>
                <a:pathLst>
                  <a:path w="3428" h="1082">
                    <a:moveTo>
                      <a:pt x="0" y="0"/>
                    </a:moveTo>
                    <a:cubicBezTo>
                      <a:pt x="1083" y="361"/>
                      <a:pt x="2346" y="722"/>
                      <a:pt x="3429" y="1083"/>
                    </a:cubicBezTo>
                    <a:cubicBezTo>
                      <a:pt x="2346" y="722"/>
                      <a:pt x="1263" y="361"/>
                      <a:pt x="0" y="0"/>
                    </a:cubicBezTo>
                    <a:close/>
                  </a:path>
                </a:pathLst>
              </a:custGeom>
              <a:grpFill/>
              <a:ln w="1804" cap="flat">
                <a:solidFill>
                  <a:srgbClr val="414141"/>
                </a:solidFill>
                <a:prstDash val="solid"/>
                <a:miter/>
              </a:ln>
            </p:spPr>
            <p:txBody>
              <a:bodyPr rtlCol="0" anchor="ctr"/>
              <a:lstStyle/>
              <a:p>
                <a:endParaRPr lang="en-US"/>
              </a:p>
            </p:txBody>
          </p:sp>
          <p:sp>
            <p:nvSpPr>
              <p:cNvPr id="56" name="Freeform 1048">
                <a:extLst>
                  <a:ext uri="{FF2B5EF4-FFF2-40B4-BE49-F238E27FC236}">
                    <a16:creationId xmlns:a16="http://schemas.microsoft.com/office/drawing/2014/main" id="{7EA22310-DD69-FC6E-5898-47573194BE6B}"/>
                  </a:ext>
                </a:extLst>
              </p:cNvPr>
              <p:cNvSpPr/>
              <p:nvPr/>
            </p:nvSpPr>
            <p:spPr>
              <a:xfrm>
                <a:off x="9570117" y="3530426"/>
                <a:ext cx="3790" cy="1083"/>
              </a:xfrm>
              <a:custGeom>
                <a:avLst/>
                <a:gdLst>
                  <a:gd name="connsiteX0" fmla="*/ 0 w 3790"/>
                  <a:gd name="connsiteY0" fmla="*/ 0 h 1083"/>
                  <a:gd name="connsiteX1" fmla="*/ 3790 w 3790"/>
                  <a:gd name="connsiteY1" fmla="*/ 1083 h 1083"/>
                  <a:gd name="connsiteX2" fmla="*/ 0 w 3790"/>
                  <a:gd name="connsiteY2" fmla="*/ 0 h 1083"/>
                </a:gdLst>
                <a:ahLst/>
                <a:cxnLst>
                  <a:cxn ang="0">
                    <a:pos x="connsiteX0" y="connsiteY0"/>
                  </a:cxn>
                  <a:cxn ang="0">
                    <a:pos x="connsiteX1" y="connsiteY1"/>
                  </a:cxn>
                  <a:cxn ang="0">
                    <a:pos x="connsiteX2" y="connsiteY2"/>
                  </a:cxn>
                </a:cxnLst>
                <a:rect l="l" t="t" r="r" b="b"/>
                <a:pathLst>
                  <a:path w="3790" h="1083">
                    <a:moveTo>
                      <a:pt x="0" y="0"/>
                    </a:moveTo>
                    <a:cubicBezTo>
                      <a:pt x="1264" y="361"/>
                      <a:pt x="2526" y="722"/>
                      <a:pt x="3790" y="1083"/>
                    </a:cubicBezTo>
                    <a:cubicBezTo>
                      <a:pt x="2526" y="722"/>
                      <a:pt x="1264" y="361"/>
                      <a:pt x="0" y="0"/>
                    </a:cubicBezTo>
                    <a:close/>
                  </a:path>
                </a:pathLst>
              </a:custGeom>
              <a:grpFill/>
              <a:ln w="1804" cap="flat">
                <a:solidFill>
                  <a:srgbClr val="414141"/>
                </a:solidFill>
                <a:prstDash val="solid"/>
                <a:miter/>
              </a:ln>
            </p:spPr>
            <p:txBody>
              <a:bodyPr rtlCol="0" anchor="ctr"/>
              <a:lstStyle/>
              <a:p>
                <a:endParaRPr lang="en-US"/>
              </a:p>
            </p:txBody>
          </p:sp>
          <p:sp>
            <p:nvSpPr>
              <p:cNvPr id="57" name="Freeform 1049">
                <a:extLst>
                  <a:ext uri="{FF2B5EF4-FFF2-40B4-BE49-F238E27FC236}">
                    <a16:creationId xmlns:a16="http://schemas.microsoft.com/office/drawing/2014/main" id="{DDEBADF7-AA2B-6BBA-7E60-ABD3964D6D58}"/>
                  </a:ext>
                </a:extLst>
              </p:cNvPr>
              <p:cNvSpPr/>
              <p:nvPr/>
            </p:nvSpPr>
            <p:spPr>
              <a:xfrm>
                <a:off x="9587082" y="3535659"/>
                <a:ext cx="3428" cy="1082"/>
              </a:xfrm>
              <a:custGeom>
                <a:avLst/>
                <a:gdLst>
                  <a:gd name="connsiteX0" fmla="*/ 0 w 3428"/>
                  <a:gd name="connsiteY0" fmla="*/ 0 h 1082"/>
                  <a:gd name="connsiteX1" fmla="*/ 3429 w 3428"/>
                  <a:gd name="connsiteY1" fmla="*/ 1083 h 1082"/>
                  <a:gd name="connsiteX2" fmla="*/ 0 w 3428"/>
                  <a:gd name="connsiteY2" fmla="*/ 0 h 1082"/>
                </a:gdLst>
                <a:ahLst/>
                <a:cxnLst>
                  <a:cxn ang="0">
                    <a:pos x="connsiteX0" y="connsiteY0"/>
                  </a:cxn>
                  <a:cxn ang="0">
                    <a:pos x="connsiteX1" y="connsiteY1"/>
                  </a:cxn>
                  <a:cxn ang="0">
                    <a:pos x="connsiteX2" y="connsiteY2"/>
                  </a:cxn>
                </a:cxnLst>
                <a:rect l="l" t="t" r="r" b="b"/>
                <a:pathLst>
                  <a:path w="3428" h="1082">
                    <a:moveTo>
                      <a:pt x="0" y="0"/>
                    </a:moveTo>
                    <a:cubicBezTo>
                      <a:pt x="1083" y="361"/>
                      <a:pt x="2166" y="722"/>
                      <a:pt x="3429" y="1083"/>
                    </a:cubicBezTo>
                    <a:cubicBezTo>
                      <a:pt x="2347" y="542"/>
                      <a:pt x="1083" y="361"/>
                      <a:pt x="0" y="0"/>
                    </a:cubicBezTo>
                    <a:close/>
                  </a:path>
                </a:pathLst>
              </a:custGeom>
              <a:grpFill/>
              <a:ln w="1804" cap="flat">
                <a:solidFill>
                  <a:srgbClr val="414141"/>
                </a:solidFill>
                <a:prstDash val="solid"/>
                <a:miter/>
              </a:ln>
            </p:spPr>
            <p:txBody>
              <a:bodyPr rtlCol="0" anchor="ctr"/>
              <a:lstStyle/>
              <a:p>
                <a:endParaRPr lang="en-US"/>
              </a:p>
            </p:txBody>
          </p:sp>
          <p:sp>
            <p:nvSpPr>
              <p:cNvPr id="58" name="Freeform 1050">
                <a:extLst>
                  <a:ext uri="{FF2B5EF4-FFF2-40B4-BE49-F238E27FC236}">
                    <a16:creationId xmlns:a16="http://schemas.microsoft.com/office/drawing/2014/main" id="{33FA6279-4F2D-3926-67CF-EAFF51EA5593}"/>
                  </a:ext>
                </a:extLst>
              </p:cNvPr>
              <p:cNvSpPr/>
              <p:nvPr/>
            </p:nvSpPr>
            <p:spPr>
              <a:xfrm>
                <a:off x="9619026" y="3545405"/>
                <a:ext cx="1624" cy="541"/>
              </a:xfrm>
              <a:custGeom>
                <a:avLst/>
                <a:gdLst>
                  <a:gd name="connsiteX0" fmla="*/ 0 w 1624"/>
                  <a:gd name="connsiteY0" fmla="*/ 0 h 541"/>
                  <a:gd name="connsiteX1" fmla="*/ 1624 w 1624"/>
                  <a:gd name="connsiteY1" fmla="*/ 542 h 541"/>
                  <a:gd name="connsiteX2" fmla="*/ 0 w 1624"/>
                  <a:gd name="connsiteY2" fmla="*/ 0 h 541"/>
                </a:gdLst>
                <a:ahLst/>
                <a:cxnLst>
                  <a:cxn ang="0">
                    <a:pos x="connsiteX0" y="connsiteY0"/>
                  </a:cxn>
                  <a:cxn ang="0">
                    <a:pos x="connsiteX1" y="connsiteY1"/>
                  </a:cxn>
                  <a:cxn ang="0">
                    <a:pos x="connsiteX2" y="connsiteY2"/>
                  </a:cxn>
                </a:cxnLst>
                <a:rect l="l" t="t" r="r" b="b"/>
                <a:pathLst>
                  <a:path w="1624" h="541">
                    <a:moveTo>
                      <a:pt x="0" y="0"/>
                    </a:moveTo>
                    <a:cubicBezTo>
                      <a:pt x="541" y="180"/>
                      <a:pt x="1083" y="361"/>
                      <a:pt x="1624" y="542"/>
                    </a:cubicBezTo>
                    <a:cubicBezTo>
                      <a:pt x="1083" y="361"/>
                      <a:pt x="541" y="180"/>
                      <a:pt x="0" y="0"/>
                    </a:cubicBezTo>
                    <a:close/>
                  </a:path>
                </a:pathLst>
              </a:custGeom>
              <a:grpFill/>
              <a:ln w="1804" cap="flat">
                <a:solidFill>
                  <a:srgbClr val="414141"/>
                </a:solidFill>
                <a:prstDash val="solid"/>
                <a:miter/>
              </a:ln>
            </p:spPr>
            <p:txBody>
              <a:bodyPr rtlCol="0" anchor="ctr"/>
              <a:lstStyle/>
              <a:p>
                <a:endParaRPr lang="en-US"/>
              </a:p>
            </p:txBody>
          </p:sp>
          <p:sp>
            <p:nvSpPr>
              <p:cNvPr id="59" name="Freeform 1051">
                <a:extLst>
                  <a:ext uri="{FF2B5EF4-FFF2-40B4-BE49-F238E27FC236}">
                    <a16:creationId xmlns:a16="http://schemas.microsoft.com/office/drawing/2014/main" id="{9F974627-1342-DADB-2B03-CB575948CA8E}"/>
                  </a:ext>
                </a:extLst>
              </p:cNvPr>
              <p:cNvSpPr/>
              <p:nvPr/>
            </p:nvSpPr>
            <p:spPr>
              <a:xfrm>
                <a:off x="9578780" y="3533133"/>
                <a:ext cx="3609" cy="1083"/>
              </a:xfrm>
              <a:custGeom>
                <a:avLst/>
                <a:gdLst>
                  <a:gd name="connsiteX0" fmla="*/ 0 w 3609"/>
                  <a:gd name="connsiteY0" fmla="*/ 0 h 1083"/>
                  <a:gd name="connsiteX1" fmla="*/ 3609 w 3609"/>
                  <a:gd name="connsiteY1" fmla="*/ 1083 h 1083"/>
                  <a:gd name="connsiteX2" fmla="*/ 0 w 3609"/>
                  <a:gd name="connsiteY2" fmla="*/ 0 h 1083"/>
                </a:gdLst>
                <a:ahLst/>
                <a:cxnLst>
                  <a:cxn ang="0">
                    <a:pos x="connsiteX0" y="connsiteY0"/>
                  </a:cxn>
                  <a:cxn ang="0">
                    <a:pos x="connsiteX1" y="connsiteY1"/>
                  </a:cxn>
                  <a:cxn ang="0">
                    <a:pos x="connsiteX2" y="connsiteY2"/>
                  </a:cxn>
                </a:cxnLst>
                <a:rect l="l" t="t" r="r" b="b"/>
                <a:pathLst>
                  <a:path w="3609" h="1083">
                    <a:moveTo>
                      <a:pt x="0" y="0"/>
                    </a:moveTo>
                    <a:cubicBezTo>
                      <a:pt x="1264" y="361"/>
                      <a:pt x="2347" y="722"/>
                      <a:pt x="3609" y="1083"/>
                    </a:cubicBezTo>
                    <a:cubicBezTo>
                      <a:pt x="2347" y="722"/>
                      <a:pt x="1083" y="361"/>
                      <a:pt x="0" y="0"/>
                    </a:cubicBezTo>
                    <a:close/>
                  </a:path>
                </a:pathLst>
              </a:custGeom>
              <a:grpFill/>
              <a:ln w="1804" cap="flat">
                <a:solidFill>
                  <a:srgbClr val="414141"/>
                </a:solidFill>
                <a:prstDash val="solid"/>
                <a:miter/>
              </a:ln>
            </p:spPr>
            <p:txBody>
              <a:bodyPr rtlCol="0" anchor="ctr"/>
              <a:lstStyle/>
              <a:p>
                <a:endParaRPr lang="en-US"/>
              </a:p>
            </p:txBody>
          </p:sp>
          <p:sp>
            <p:nvSpPr>
              <p:cNvPr id="60" name="Freeform 1052">
                <a:extLst>
                  <a:ext uri="{FF2B5EF4-FFF2-40B4-BE49-F238E27FC236}">
                    <a16:creationId xmlns:a16="http://schemas.microsoft.com/office/drawing/2014/main" id="{9700D1F7-9602-4D2A-3305-98212FDC5195}"/>
                  </a:ext>
                </a:extLst>
              </p:cNvPr>
              <p:cNvSpPr/>
              <p:nvPr/>
            </p:nvSpPr>
            <p:spPr>
              <a:xfrm>
                <a:off x="8280814" y="4107400"/>
                <a:ext cx="360" cy="1804"/>
              </a:xfrm>
              <a:custGeom>
                <a:avLst/>
                <a:gdLst>
                  <a:gd name="connsiteX0" fmla="*/ 361 w 360"/>
                  <a:gd name="connsiteY0" fmla="*/ 1805 h 1804"/>
                  <a:gd name="connsiteX1" fmla="*/ 0 w 360"/>
                  <a:gd name="connsiteY1" fmla="*/ 0 h 1804"/>
                  <a:gd name="connsiteX2" fmla="*/ 361 w 360"/>
                  <a:gd name="connsiteY2" fmla="*/ 1805 h 1804"/>
                </a:gdLst>
                <a:ahLst/>
                <a:cxnLst>
                  <a:cxn ang="0">
                    <a:pos x="connsiteX0" y="connsiteY0"/>
                  </a:cxn>
                  <a:cxn ang="0">
                    <a:pos x="connsiteX1" y="connsiteY1"/>
                  </a:cxn>
                  <a:cxn ang="0">
                    <a:pos x="connsiteX2" y="connsiteY2"/>
                  </a:cxn>
                </a:cxnLst>
                <a:rect l="l" t="t" r="r" b="b"/>
                <a:pathLst>
                  <a:path w="360" h="1804">
                    <a:moveTo>
                      <a:pt x="361" y="1805"/>
                    </a:moveTo>
                    <a:cubicBezTo>
                      <a:pt x="180" y="1264"/>
                      <a:pt x="180" y="542"/>
                      <a:pt x="0" y="0"/>
                    </a:cubicBezTo>
                    <a:cubicBezTo>
                      <a:pt x="180" y="722"/>
                      <a:pt x="180" y="1264"/>
                      <a:pt x="361" y="1805"/>
                    </a:cubicBezTo>
                    <a:close/>
                  </a:path>
                </a:pathLst>
              </a:custGeom>
              <a:grpFill/>
              <a:ln w="1804" cap="flat">
                <a:solidFill>
                  <a:srgbClr val="414141"/>
                </a:solidFill>
                <a:prstDash val="solid"/>
                <a:miter/>
              </a:ln>
            </p:spPr>
            <p:txBody>
              <a:bodyPr rtlCol="0" anchor="ctr"/>
              <a:lstStyle/>
              <a:p>
                <a:endParaRPr lang="en-US"/>
              </a:p>
            </p:txBody>
          </p:sp>
          <p:sp>
            <p:nvSpPr>
              <p:cNvPr id="61" name="Freeform 1053">
                <a:extLst>
                  <a:ext uri="{FF2B5EF4-FFF2-40B4-BE49-F238E27FC236}">
                    <a16:creationId xmlns:a16="http://schemas.microsoft.com/office/drawing/2014/main" id="{1C93775C-9DD6-6E7B-C0C7-CC9249570EA0}"/>
                  </a:ext>
                </a:extLst>
              </p:cNvPr>
              <p:cNvSpPr/>
              <p:nvPr/>
            </p:nvSpPr>
            <p:spPr>
              <a:xfrm>
                <a:off x="9615777" y="3544503"/>
                <a:ext cx="1804" cy="541"/>
              </a:xfrm>
              <a:custGeom>
                <a:avLst/>
                <a:gdLst>
                  <a:gd name="connsiteX0" fmla="*/ 0 w 1804"/>
                  <a:gd name="connsiteY0" fmla="*/ 0 h 541"/>
                  <a:gd name="connsiteX1" fmla="*/ 1805 w 1804"/>
                  <a:gd name="connsiteY1" fmla="*/ 542 h 541"/>
                  <a:gd name="connsiteX2" fmla="*/ 0 w 1804"/>
                  <a:gd name="connsiteY2" fmla="*/ 0 h 541"/>
                </a:gdLst>
                <a:ahLst/>
                <a:cxnLst>
                  <a:cxn ang="0">
                    <a:pos x="connsiteX0" y="connsiteY0"/>
                  </a:cxn>
                  <a:cxn ang="0">
                    <a:pos x="connsiteX1" y="connsiteY1"/>
                  </a:cxn>
                  <a:cxn ang="0">
                    <a:pos x="connsiteX2" y="connsiteY2"/>
                  </a:cxn>
                </a:cxnLst>
                <a:rect l="l" t="t" r="r" b="b"/>
                <a:pathLst>
                  <a:path w="1804" h="541">
                    <a:moveTo>
                      <a:pt x="0" y="0"/>
                    </a:moveTo>
                    <a:cubicBezTo>
                      <a:pt x="542" y="180"/>
                      <a:pt x="1264" y="361"/>
                      <a:pt x="1805" y="542"/>
                    </a:cubicBezTo>
                    <a:cubicBezTo>
                      <a:pt x="1264" y="361"/>
                      <a:pt x="723" y="180"/>
                      <a:pt x="0" y="0"/>
                    </a:cubicBezTo>
                    <a:close/>
                  </a:path>
                </a:pathLst>
              </a:custGeom>
              <a:grpFill/>
              <a:ln w="1804" cap="flat">
                <a:solidFill>
                  <a:srgbClr val="414141"/>
                </a:solidFill>
                <a:prstDash val="solid"/>
                <a:miter/>
              </a:ln>
            </p:spPr>
            <p:txBody>
              <a:bodyPr rtlCol="0" anchor="ctr"/>
              <a:lstStyle/>
              <a:p>
                <a:endParaRPr lang="en-US"/>
              </a:p>
            </p:txBody>
          </p:sp>
          <p:sp>
            <p:nvSpPr>
              <p:cNvPr id="62" name="Freeform 1054">
                <a:extLst>
                  <a:ext uri="{FF2B5EF4-FFF2-40B4-BE49-F238E27FC236}">
                    <a16:creationId xmlns:a16="http://schemas.microsoft.com/office/drawing/2014/main" id="{92CA3341-934B-55EF-5EAE-796B6203A588}"/>
                  </a:ext>
                </a:extLst>
              </p:cNvPr>
              <p:cNvSpPr/>
              <p:nvPr/>
            </p:nvSpPr>
            <p:spPr>
              <a:xfrm>
                <a:off x="8280272" y="4102888"/>
                <a:ext cx="541" cy="4150"/>
              </a:xfrm>
              <a:custGeom>
                <a:avLst/>
                <a:gdLst>
                  <a:gd name="connsiteX0" fmla="*/ 542 w 541"/>
                  <a:gd name="connsiteY0" fmla="*/ 4151 h 4150"/>
                  <a:gd name="connsiteX1" fmla="*/ 0 w 541"/>
                  <a:gd name="connsiteY1" fmla="*/ 0 h 4150"/>
                  <a:gd name="connsiteX2" fmla="*/ 542 w 541"/>
                  <a:gd name="connsiteY2" fmla="*/ 4151 h 4150"/>
                </a:gdLst>
                <a:ahLst/>
                <a:cxnLst>
                  <a:cxn ang="0">
                    <a:pos x="connsiteX0" y="connsiteY0"/>
                  </a:cxn>
                  <a:cxn ang="0">
                    <a:pos x="connsiteX1" y="connsiteY1"/>
                  </a:cxn>
                  <a:cxn ang="0">
                    <a:pos x="connsiteX2" y="connsiteY2"/>
                  </a:cxn>
                </a:cxnLst>
                <a:rect l="l" t="t" r="r" b="b"/>
                <a:pathLst>
                  <a:path w="541" h="4150">
                    <a:moveTo>
                      <a:pt x="542" y="4151"/>
                    </a:moveTo>
                    <a:cubicBezTo>
                      <a:pt x="361" y="2707"/>
                      <a:pt x="180" y="1444"/>
                      <a:pt x="0" y="0"/>
                    </a:cubicBezTo>
                    <a:cubicBezTo>
                      <a:pt x="180" y="1444"/>
                      <a:pt x="361" y="2888"/>
                      <a:pt x="542" y="4151"/>
                    </a:cubicBezTo>
                    <a:close/>
                  </a:path>
                </a:pathLst>
              </a:custGeom>
              <a:grpFill/>
              <a:ln w="1804" cap="flat">
                <a:solidFill>
                  <a:srgbClr val="414141"/>
                </a:solidFill>
                <a:prstDash val="solid"/>
                <a:miter/>
              </a:ln>
            </p:spPr>
            <p:txBody>
              <a:bodyPr rtlCol="0" anchor="ctr"/>
              <a:lstStyle/>
              <a:p>
                <a:endParaRPr lang="en-US"/>
              </a:p>
            </p:txBody>
          </p:sp>
          <p:sp>
            <p:nvSpPr>
              <p:cNvPr id="63" name="Freeform 1056">
                <a:extLst>
                  <a:ext uri="{FF2B5EF4-FFF2-40B4-BE49-F238E27FC236}">
                    <a16:creationId xmlns:a16="http://schemas.microsoft.com/office/drawing/2014/main" id="{117C080E-6853-2B50-6937-AE6251EC56D5}"/>
                  </a:ext>
                </a:extLst>
              </p:cNvPr>
              <p:cNvSpPr/>
              <p:nvPr/>
            </p:nvSpPr>
            <p:spPr>
              <a:xfrm>
                <a:off x="9633102" y="3549917"/>
                <a:ext cx="902" cy="360"/>
              </a:xfrm>
              <a:custGeom>
                <a:avLst/>
                <a:gdLst>
                  <a:gd name="connsiteX0" fmla="*/ 0 w 902"/>
                  <a:gd name="connsiteY0" fmla="*/ 0 h 360"/>
                  <a:gd name="connsiteX1" fmla="*/ 902 w 902"/>
                  <a:gd name="connsiteY1" fmla="*/ 361 h 360"/>
                  <a:gd name="connsiteX2" fmla="*/ 0 w 902"/>
                  <a:gd name="connsiteY2" fmla="*/ 0 h 360"/>
                </a:gdLst>
                <a:ahLst/>
                <a:cxnLst>
                  <a:cxn ang="0">
                    <a:pos x="connsiteX0" y="connsiteY0"/>
                  </a:cxn>
                  <a:cxn ang="0">
                    <a:pos x="connsiteX1" y="connsiteY1"/>
                  </a:cxn>
                  <a:cxn ang="0">
                    <a:pos x="connsiteX2" y="connsiteY2"/>
                  </a:cxn>
                </a:cxnLst>
                <a:rect l="l" t="t" r="r" b="b"/>
                <a:pathLst>
                  <a:path w="902" h="360">
                    <a:moveTo>
                      <a:pt x="0" y="0"/>
                    </a:moveTo>
                    <a:cubicBezTo>
                      <a:pt x="361" y="180"/>
                      <a:pt x="542" y="180"/>
                      <a:pt x="902" y="361"/>
                    </a:cubicBezTo>
                    <a:cubicBezTo>
                      <a:pt x="542" y="180"/>
                      <a:pt x="361" y="0"/>
                      <a:pt x="0" y="0"/>
                    </a:cubicBezTo>
                    <a:close/>
                  </a:path>
                </a:pathLst>
              </a:custGeom>
              <a:grpFill/>
              <a:ln w="1804" cap="flat">
                <a:solidFill>
                  <a:srgbClr val="414141"/>
                </a:solidFill>
                <a:prstDash val="solid"/>
                <a:miter/>
              </a:ln>
            </p:spPr>
            <p:txBody>
              <a:bodyPr rtlCol="0" anchor="ctr"/>
              <a:lstStyle/>
              <a:p>
                <a:endParaRPr lang="en-US"/>
              </a:p>
            </p:txBody>
          </p:sp>
          <p:sp>
            <p:nvSpPr>
              <p:cNvPr id="64" name="Freeform 1057">
                <a:extLst>
                  <a:ext uri="{FF2B5EF4-FFF2-40B4-BE49-F238E27FC236}">
                    <a16:creationId xmlns:a16="http://schemas.microsoft.com/office/drawing/2014/main" id="{BC5DFCA3-5774-1CE9-814E-2D223EECA486}"/>
                  </a:ext>
                </a:extLst>
              </p:cNvPr>
              <p:cNvSpPr/>
              <p:nvPr/>
            </p:nvSpPr>
            <p:spPr>
              <a:xfrm>
                <a:off x="9630576" y="3549015"/>
                <a:ext cx="1083" cy="360"/>
              </a:xfrm>
              <a:custGeom>
                <a:avLst/>
                <a:gdLst>
                  <a:gd name="connsiteX0" fmla="*/ 0 w 1083"/>
                  <a:gd name="connsiteY0" fmla="*/ 0 h 360"/>
                  <a:gd name="connsiteX1" fmla="*/ 1083 w 1083"/>
                  <a:gd name="connsiteY1" fmla="*/ 361 h 360"/>
                  <a:gd name="connsiteX2" fmla="*/ 0 w 1083"/>
                  <a:gd name="connsiteY2" fmla="*/ 0 h 360"/>
                </a:gdLst>
                <a:ahLst/>
                <a:cxnLst>
                  <a:cxn ang="0">
                    <a:pos x="connsiteX0" y="connsiteY0"/>
                  </a:cxn>
                  <a:cxn ang="0">
                    <a:pos x="connsiteX1" y="connsiteY1"/>
                  </a:cxn>
                  <a:cxn ang="0">
                    <a:pos x="connsiteX2" y="connsiteY2"/>
                  </a:cxn>
                </a:cxnLst>
                <a:rect l="l" t="t" r="r" b="b"/>
                <a:pathLst>
                  <a:path w="1083" h="360">
                    <a:moveTo>
                      <a:pt x="0" y="0"/>
                    </a:moveTo>
                    <a:cubicBezTo>
                      <a:pt x="361" y="180"/>
                      <a:pt x="722" y="180"/>
                      <a:pt x="1083" y="361"/>
                    </a:cubicBezTo>
                    <a:cubicBezTo>
                      <a:pt x="722" y="361"/>
                      <a:pt x="361" y="180"/>
                      <a:pt x="0" y="0"/>
                    </a:cubicBezTo>
                    <a:close/>
                  </a:path>
                </a:pathLst>
              </a:custGeom>
              <a:grpFill/>
              <a:ln w="1804" cap="flat">
                <a:solidFill>
                  <a:srgbClr val="414141"/>
                </a:solidFill>
                <a:prstDash val="solid"/>
                <a:miter/>
              </a:ln>
            </p:spPr>
            <p:txBody>
              <a:bodyPr rtlCol="0" anchor="ctr"/>
              <a:lstStyle/>
              <a:p>
                <a:endParaRPr lang="en-US"/>
              </a:p>
            </p:txBody>
          </p:sp>
          <p:sp>
            <p:nvSpPr>
              <p:cNvPr id="65" name="Freeform 1058">
                <a:extLst>
                  <a:ext uri="{FF2B5EF4-FFF2-40B4-BE49-F238E27FC236}">
                    <a16:creationId xmlns:a16="http://schemas.microsoft.com/office/drawing/2014/main" id="{CDB1A26F-25B1-1749-A6E3-148A98B2BBF0}"/>
                  </a:ext>
                </a:extLst>
              </p:cNvPr>
              <p:cNvSpPr/>
              <p:nvPr/>
            </p:nvSpPr>
            <p:spPr>
              <a:xfrm>
                <a:off x="8281174" y="4109566"/>
                <a:ext cx="541" cy="2165"/>
              </a:xfrm>
              <a:custGeom>
                <a:avLst/>
                <a:gdLst>
                  <a:gd name="connsiteX0" fmla="*/ 542 w 541"/>
                  <a:gd name="connsiteY0" fmla="*/ 2166 h 2165"/>
                  <a:gd name="connsiteX1" fmla="*/ 0 w 541"/>
                  <a:gd name="connsiteY1" fmla="*/ 0 h 2165"/>
                  <a:gd name="connsiteX2" fmla="*/ 542 w 541"/>
                  <a:gd name="connsiteY2" fmla="*/ 2166 h 2165"/>
                </a:gdLst>
                <a:ahLst/>
                <a:cxnLst>
                  <a:cxn ang="0">
                    <a:pos x="connsiteX0" y="connsiteY0"/>
                  </a:cxn>
                  <a:cxn ang="0">
                    <a:pos x="connsiteX1" y="connsiteY1"/>
                  </a:cxn>
                  <a:cxn ang="0">
                    <a:pos x="connsiteX2" y="connsiteY2"/>
                  </a:cxn>
                </a:cxnLst>
                <a:rect l="l" t="t" r="r" b="b"/>
                <a:pathLst>
                  <a:path w="541" h="2165">
                    <a:moveTo>
                      <a:pt x="542" y="2166"/>
                    </a:moveTo>
                    <a:cubicBezTo>
                      <a:pt x="361" y="1443"/>
                      <a:pt x="180" y="722"/>
                      <a:pt x="0" y="0"/>
                    </a:cubicBezTo>
                    <a:cubicBezTo>
                      <a:pt x="180" y="722"/>
                      <a:pt x="361" y="1443"/>
                      <a:pt x="542" y="2166"/>
                    </a:cubicBezTo>
                    <a:close/>
                  </a:path>
                </a:pathLst>
              </a:custGeom>
              <a:grpFill/>
              <a:ln w="1804" cap="flat">
                <a:solidFill>
                  <a:srgbClr val="414141"/>
                </a:solidFill>
                <a:prstDash val="solid"/>
                <a:miter/>
              </a:ln>
            </p:spPr>
            <p:txBody>
              <a:bodyPr rtlCol="0" anchor="ctr"/>
              <a:lstStyle/>
              <a:p>
                <a:endParaRPr lang="en-US"/>
              </a:p>
            </p:txBody>
          </p:sp>
          <p:sp>
            <p:nvSpPr>
              <p:cNvPr id="66" name="Freeform 1059">
                <a:extLst>
                  <a:ext uri="{FF2B5EF4-FFF2-40B4-BE49-F238E27FC236}">
                    <a16:creationId xmlns:a16="http://schemas.microsoft.com/office/drawing/2014/main" id="{34D7949C-6B1D-9CC6-0D92-59914A63C9AC}"/>
                  </a:ext>
                </a:extLst>
              </p:cNvPr>
              <p:cNvSpPr/>
              <p:nvPr/>
            </p:nvSpPr>
            <p:spPr>
              <a:xfrm>
                <a:off x="9627869" y="3548293"/>
                <a:ext cx="1263" cy="361"/>
              </a:xfrm>
              <a:custGeom>
                <a:avLst/>
                <a:gdLst>
                  <a:gd name="connsiteX0" fmla="*/ 0 w 1263"/>
                  <a:gd name="connsiteY0" fmla="*/ 0 h 361"/>
                  <a:gd name="connsiteX1" fmla="*/ 1264 w 1263"/>
                  <a:gd name="connsiteY1" fmla="*/ 361 h 361"/>
                  <a:gd name="connsiteX2" fmla="*/ 0 w 1263"/>
                  <a:gd name="connsiteY2" fmla="*/ 0 h 361"/>
                </a:gdLst>
                <a:ahLst/>
                <a:cxnLst>
                  <a:cxn ang="0">
                    <a:pos x="connsiteX0" y="connsiteY0"/>
                  </a:cxn>
                  <a:cxn ang="0">
                    <a:pos x="connsiteX1" y="connsiteY1"/>
                  </a:cxn>
                  <a:cxn ang="0">
                    <a:pos x="connsiteX2" y="connsiteY2"/>
                  </a:cxn>
                </a:cxnLst>
                <a:rect l="l" t="t" r="r" b="b"/>
                <a:pathLst>
                  <a:path w="1263" h="361">
                    <a:moveTo>
                      <a:pt x="0" y="0"/>
                    </a:moveTo>
                    <a:cubicBezTo>
                      <a:pt x="361" y="180"/>
                      <a:pt x="722" y="180"/>
                      <a:pt x="1264" y="361"/>
                    </a:cubicBezTo>
                    <a:cubicBezTo>
                      <a:pt x="902" y="180"/>
                      <a:pt x="361" y="0"/>
                      <a:pt x="0" y="0"/>
                    </a:cubicBezTo>
                    <a:close/>
                  </a:path>
                </a:pathLst>
              </a:custGeom>
              <a:grpFill/>
              <a:ln w="1804" cap="flat">
                <a:solidFill>
                  <a:srgbClr val="414141"/>
                </a:solidFill>
                <a:prstDash val="solid"/>
                <a:miter/>
              </a:ln>
            </p:spPr>
            <p:txBody>
              <a:bodyPr rtlCol="0" anchor="ctr"/>
              <a:lstStyle/>
              <a:p>
                <a:endParaRPr lang="en-US"/>
              </a:p>
            </p:txBody>
          </p:sp>
          <p:sp>
            <p:nvSpPr>
              <p:cNvPr id="67" name="Freeform 1060">
                <a:extLst>
                  <a:ext uri="{FF2B5EF4-FFF2-40B4-BE49-F238E27FC236}">
                    <a16:creationId xmlns:a16="http://schemas.microsoft.com/office/drawing/2014/main" id="{40978916-1986-F504-BED0-0579D936739C}"/>
                  </a:ext>
                </a:extLst>
              </p:cNvPr>
              <p:cNvSpPr/>
              <p:nvPr/>
            </p:nvSpPr>
            <p:spPr>
              <a:xfrm>
                <a:off x="9622093" y="3546488"/>
                <a:ext cx="1444" cy="541"/>
              </a:xfrm>
              <a:custGeom>
                <a:avLst/>
                <a:gdLst>
                  <a:gd name="connsiteX0" fmla="*/ 0 w 1444"/>
                  <a:gd name="connsiteY0" fmla="*/ 0 h 541"/>
                  <a:gd name="connsiteX1" fmla="*/ 1444 w 1444"/>
                  <a:gd name="connsiteY1" fmla="*/ 542 h 541"/>
                  <a:gd name="connsiteX2" fmla="*/ 0 w 1444"/>
                  <a:gd name="connsiteY2" fmla="*/ 0 h 541"/>
                </a:gdLst>
                <a:ahLst/>
                <a:cxnLst>
                  <a:cxn ang="0">
                    <a:pos x="connsiteX0" y="connsiteY0"/>
                  </a:cxn>
                  <a:cxn ang="0">
                    <a:pos x="connsiteX1" y="connsiteY1"/>
                  </a:cxn>
                  <a:cxn ang="0">
                    <a:pos x="connsiteX2" y="connsiteY2"/>
                  </a:cxn>
                </a:cxnLst>
                <a:rect l="l" t="t" r="r" b="b"/>
                <a:pathLst>
                  <a:path w="1444" h="541">
                    <a:moveTo>
                      <a:pt x="0" y="0"/>
                    </a:moveTo>
                    <a:cubicBezTo>
                      <a:pt x="542" y="180"/>
                      <a:pt x="902" y="361"/>
                      <a:pt x="1444" y="542"/>
                    </a:cubicBezTo>
                    <a:cubicBezTo>
                      <a:pt x="1083" y="180"/>
                      <a:pt x="542" y="0"/>
                      <a:pt x="0" y="0"/>
                    </a:cubicBezTo>
                    <a:close/>
                  </a:path>
                </a:pathLst>
              </a:custGeom>
              <a:grpFill/>
              <a:ln w="1804" cap="flat">
                <a:solidFill>
                  <a:srgbClr val="414141"/>
                </a:solidFill>
                <a:prstDash val="solid"/>
                <a:miter/>
              </a:ln>
            </p:spPr>
            <p:txBody>
              <a:bodyPr rtlCol="0" anchor="ctr"/>
              <a:lstStyle/>
              <a:p>
                <a:endParaRPr lang="en-US"/>
              </a:p>
            </p:txBody>
          </p:sp>
          <p:sp>
            <p:nvSpPr>
              <p:cNvPr id="68" name="Freeform 1061">
                <a:extLst>
                  <a:ext uri="{FF2B5EF4-FFF2-40B4-BE49-F238E27FC236}">
                    <a16:creationId xmlns:a16="http://schemas.microsoft.com/office/drawing/2014/main" id="{DEA6F2C7-FBBE-340D-4C02-FE44322CD6D5}"/>
                  </a:ext>
                </a:extLst>
              </p:cNvPr>
              <p:cNvSpPr/>
              <p:nvPr/>
            </p:nvSpPr>
            <p:spPr>
              <a:xfrm>
                <a:off x="9625162" y="3547390"/>
                <a:ext cx="1263" cy="361"/>
              </a:xfrm>
              <a:custGeom>
                <a:avLst/>
                <a:gdLst>
                  <a:gd name="connsiteX0" fmla="*/ 0 w 1263"/>
                  <a:gd name="connsiteY0" fmla="*/ 0 h 361"/>
                  <a:gd name="connsiteX1" fmla="*/ 1264 w 1263"/>
                  <a:gd name="connsiteY1" fmla="*/ 361 h 361"/>
                  <a:gd name="connsiteX2" fmla="*/ 0 w 1263"/>
                  <a:gd name="connsiteY2" fmla="*/ 0 h 361"/>
                </a:gdLst>
                <a:ahLst/>
                <a:cxnLst>
                  <a:cxn ang="0">
                    <a:pos x="connsiteX0" y="connsiteY0"/>
                  </a:cxn>
                  <a:cxn ang="0">
                    <a:pos x="connsiteX1" y="connsiteY1"/>
                  </a:cxn>
                  <a:cxn ang="0">
                    <a:pos x="connsiteX2" y="connsiteY2"/>
                  </a:cxn>
                </a:cxnLst>
                <a:rect l="l" t="t" r="r" b="b"/>
                <a:pathLst>
                  <a:path w="1263" h="361">
                    <a:moveTo>
                      <a:pt x="0" y="0"/>
                    </a:moveTo>
                    <a:cubicBezTo>
                      <a:pt x="361" y="180"/>
                      <a:pt x="722" y="180"/>
                      <a:pt x="1264" y="361"/>
                    </a:cubicBezTo>
                    <a:cubicBezTo>
                      <a:pt x="722" y="180"/>
                      <a:pt x="361" y="180"/>
                      <a:pt x="0" y="0"/>
                    </a:cubicBezTo>
                    <a:close/>
                  </a:path>
                </a:pathLst>
              </a:custGeom>
              <a:grpFill/>
              <a:ln w="1804" cap="flat">
                <a:solidFill>
                  <a:srgbClr val="414141"/>
                </a:solidFill>
                <a:prstDash val="solid"/>
                <a:miter/>
              </a:ln>
            </p:spPr>
            <p:txBody>
              <a:bodyPr rtlCol="0" anchor="ctr"/>
              <a:lstStyle/>
              <a:p>
                <a:endParaRPr lang="en-US"/>
              </a:p>
            </p:txBody>
          </p:sp>
          <p:sp>
            <p:nvSpPr>
              <p:cNvPr id="69" name="Freeform 1062">
                <a:extLst>
                  <a:ext uri="{FF2B5EF4-FFF2-40B4-BE49-F238E27FC236}">
                    <a16:creationId xmlns:a16="http://schemas.microsoft.com/office/drawing/2014/main" id="{5AF61E89-79A0-1882-C1C0-9D88E4127600}"/>
                  </a:ext>
                </a:extLst>
              </p:cNvPr>
              <p:cNvSpPr/>
              <p:nvPr/>
            </p:nvSpPr>
            <p:spPr>
              <a:xfrm>
                <a:off x="9126484" y="3852694"/>
                <a:ext cx="276704" cy="820532"/>
              </a:xfrm>
              <a:custGeom>
                <a:avLst/>
                <a:gdLst>
                  <a:gd name="connsiteX0" fmla="*/ 228329 w 276704"/>
                  <a:gd name="connsiteY0" fmla="*/ 1321 h 820532"/>
                  <a:gd name="connsiteX1" fmla="*/ 214973 w 276704"/>
                  <a:gd name="connsiteY1" fmla="*/ 26948 h 820532"/>
                  <a:gd name="connsiteX2" fmla="*/ 231216 w 276704"/>
                  <a:gd name="connsiteY2" fmla="*/ 102747 h 820532"/>
                  <a:gd name="connsiteX3" fmla="*/ 253053 w 276704"/>
                  <a:gd name="connsiteY3" fmla="*/ 145519 h 820532"/>
                  <a:gd name="connsiteX4" fmla="*/ 241684 w 276704"/>
                  <a:gd name="connsiteY4" fmla="*/ 221859 h 820532"/>
                  <a:gd name="connsiteX5" fmla="*/ 168231 w 276704"/>
                  <a:gd name="connsiteY5" fmla="*/ 275099 h 820532"/>
                  <a:gd name="connsiteX6" fmla="*/ 93154 w 276704"/>
                  <a:gd name="connsiteY6" fmla="*/ 258496 h 820532"/>
                  <a:gd name="connsiteX7" fmla="*/ 48938 w 276704"/>
                  <a:gd name="connsiteY7" fmla="*/ 157791 h 820532"/>
                  <a:gd name="connsiteX8" fmla="*/ 50743 w 276704"/>
                  <a:gd name="connsiteY8" fmla="*/ 90655 h 820532"/>
                  <a:gd name="connsiteX9" fmla="*/ 42621 w 276704"/>
                  <a:gd name="connsiteY9" fmla="*/ 43551 h 820532"/>
                  <a:gd name="connsiteX10" fmla="*/ 26559 w 276704"/>
                  <a:gd name="connsiteY10" fmla="*/ 27670 h 820532"/>
                  <a:gd name="connsiteX11" fmla="*/ 390 w 276704"/>
                  <a:gd name="connsiteY11" fmla="*/ 66472 h 820532"/>
                  <a:gd name="connsiteX12" fmla="*/ 9595 w 276704"/>
                  <a:gd name="connsiteY12" fmla="*/ 169883 h 820532"/>
                  <a:gd name="connsiteX13" fmla="*/ 44968 w 276704"/>
                  <a:gd name="connsiteY13" fmla="*/ 490946 h 820532"/>
                  <a:gd name="connsiteX14" fmla="*/ 39734 w 276704"/>
                  <a:gd name="connsiteY14" fmla="*/ 690550 h 820532"/>
                  <a:gd name="connsiteX15" fmla="*/ 29807 w 276704"/>
                  <a:gd name="connsiteY15" fmla="*/ 785660 h 820532"/>
                  <a:gd name="connsiteX16" fmla="*/ 66083 w 276704"/>
                  <a:gd name="connsiteY16" fmla="*/ 817964 h 820532"/>
                  <a:gd name="connsiteX17" fmla="*/ 80882 w 276704"/>
                  <a:gd name="connsiteY17" fmla="*/ 786742 h 820532"/>
                  <a:gd name="connsiteX18" fmla="*/ 97846 w 276704"/>
                  <a:gd name="connsiteY18" fmla="*/ 604644 h 820532"/>
                  <a:gd name="connsiteX19" fmla="*/ 107411 w 276704"/>
                  <a:gd name="connsiteY19" fmla="*/ 537869 h 820532"/>
                  <a:gd name="connsiteX20" fmla="*/ 170938 w 276704"/>
                  <a:gd name="connsiteY20" fmla="*/ 507189 h 820532"/>
                  <a:gd name="connsiteX21" fmla="*/ 198911 w 276704"/>
                  <a:gd name="connsiteY21" fmla="*/ 553751 h 820532"/>
                  <a:gd name="connsiteX22" fmla="*/ 209920 w 276704"/>
                  <a:gd name="connsiteY22" fmla="*/ 620165 h 820532"/>
                  <a:gd name="connsiteX23" fmla="*/ 220929 w 276704"/>
                  <a:gd name="connsiteY23" fmla="*/ 780065 h 820532"/>
                  <a:gd name="connsiteX24" fmla="*/ 225261 w 276704"/>
                  <a:gd name="connsiteY24" fmla="*/ 799195 h 820532"/>
                  <a:gd name="connsiteX25" fmla="*/ 249625 w 276704"/>
                  <a:gd name="connsiteY25" fmla="*/ 813994 h 820532"/>
                  <a:gd name="connsiteX26" fmla="*/ 271281 w 276704"/>
                  <a:gd name="connsiteY26" fmla="*/ 795586 h 820532"/>
                  <a:gd name="connsiteX27" fmla="*/ 272545 w 276704"/>
                  <a:gd name="connsiteY27" fmla="*/ 773207 h 820532"/>
                  <a:gd name="connsiteX28" fmla="*/ 266950 w 276704"/>
                  <a:gd name="connsiteY28" fmla="*/ 579197 h 820532"/>
                  <a:gd name="connsiteX29" fmla="*/ 268755 w 276704"/>
                  <a:gd name="connsiteY29" fmla="*/ 317691 h 820532"/>
                  <a:gd name="connsiteX30" fmla="*/ 275613 w 276704"/>
                  <a:gd name="connsiteY30" fmla="*/ 54380 h 820532"/>
                  <a:gd name="connsiteX31" fmla="*/ 262077 w 276704"/>
                  <a:gd name="connsiteY31" fmla="*/ 14676 h 820532"/>
                  <a:gd name="connsiteX32" fmla="*/ 228329 w 276704"/>
                  <a:gd name="connsiteY32" fmla="*/ 1321 h 820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76704" h="820532">
                    <a:moveTo>
                      <a:pt x="228329" y="1321"/>
                    </a:moveTo>
                    <a:cubicBezTo>
                      <a:pt x="216418" y="5833"/>
                      <a:pt x="214973" y="17202"/>
                      <a:pt x="214973" y="26948"/>
                    </a:cubicBezTo>
                    <a:cubicBezTo>
                      <a:pt x="215335" y="56726"/>
                      <a:pt x="209379" y="78203"/>
                      <a:pt x="231216" y="102747"/>
                    </a:cubicBezTo>
                    <a:cubicBezTo>
                      <a:pt x="239518" y="112131"/>
                      <a:pt x="251970" y="133066"/>
                      <a:pt x="253053" y="145519"/>
                    </a:cubicBezTo>
                    <a:cubicBezTo>
                      <a:pt x="255580" y="172410"/>
                      <a:pt x="254136" y="198579"/>
                      <a:pt x="241684" y="221859"/>
                    </a:cubicBezTo>
                    <a:cubicBezTo>
                      <a:pt x="225802" y="251638"/>
                      <a:pt x="205047" y="271670"/>
                      <a:pt x="168231" y="275099"/>
                    </a:cubicBezTo>
                    <a:cubicBezTo>
                      <a:pt x="143326" y="277445"/>
                      <a:pt x="113728" y="269505"/>
                      <a:pt x="93154" y="258496"/>
                    </a:cubicBezTo>
                    <a:cubicBezTo>
                      <a:pt x="63917" y="242795"/>
                      <a:pt x="37749" y="199300"/>
                      <a:pt x="48938" y="157791"/>
                    </a:cubicBezTo>
                    <a:cubicBezTo>
                      <a:pt x="54894" y="135774"/>
                      <a:pt x="53630" y="113214"/>
                      <a:pt x="50743" y="90655"/>
                    </a:cubicBezTo>
                    <a:cubicBezTo>
                      <a:pt x="48757" y="74954"/>
                      <a:pt x="46050" y="59072"/>
                      <a:pt x="42621" y="43551"/>
                    </a:cubicBezTo>
                    <a:cubicBezTo>
                      <a:pt x="40636" y="34708"/>
                      <a:pt x="35944" y="28753"/>
                      <a:pt x="26559" y="27670"/>
                    </a:cubicBezTo>
                    <a:cubicBezTo>
                      <a:pt x="1834" y="25324"/>
                      <a:pt x="932" y="57087"/>
                      <a:pt x="390" y="66472"/>
                    </a:cubicBezTo>
                    <a:cubicBezTo>
                      <a:pt x="-1415" y="101484"/>
                      <a:pt x="3278" y="135593"/>
                      <a:pt x="9595" y="169883"/>
                    </a:cubicBezTo>
                    <a:cubicBezTo>
                      <a:pt x="29086" y="276002"/>
                      <a:pt x="45328" y="382481"/>
                      <a:pt x="44968" y="490946"/>
                    </a:cubicBezTo>
                    <a:cubicBezTo>
                      <a:pt x="44787" y="557541"/>
                      <a:pt x="44606" y="624136"/>
                      <a:pt x="39734" y="690550"/>
                    </a:cubicBezTo>
                    <a:cubicBezTo>
                      <a:pt x="37387" y="722494"/>
                      <a:pt x="33417" y="754077"/>
                      <a:pt x="29807" y="785660"/>
                    </a:cubicBezTo>
                    <a:cubicBezTo>
                      <a:pt x="26920" y="811287"/>
                      <a:pt x="43163" y="826988"/>
                      <a:pt x="66083" y="817964"/>
                    </a:cubicBezTo>
                    <a:cubicBezTo>
                      <a:pt x="79077" y="812911"/>
                      <a:pt x="80701" y="798293"/>
                      <a:pt x="80882" y="786742"/>
                    </a:cubicBezTo>
                    <a:cubicBezTo>
                      <a:pt x="82145" y="725562"/>
                      <a:pt x="93695" y="665464"/>
                      <a:pt x="97846" y="604644"/>
                    </a:cubicBezTo>
                    <a:cubicBezTo>
                      <a:pt x="99470" y="582446"/>
                      <a:pt x="100734" y="559887"/>
                      <a:pt x="107411" y="537869"/>
                    </a:cubicBezTo>
                    <a:cubicBezTo>
                      <a:pt x="116435" y="508091"/>
                      <a:pt x="142964" y="495999"/>
                      <a:pt x="170938" y="507189"/>
                    </a:cubicBezTo>
                    <a:cubicBezTo>
                      <a:pt x="191512" y="515310"/>
                      <a:pt x="193316" y="534620"/>
                      <a:pt x="198911" y="553751"/>
                    </a:cubicBezTo>
                    <a:cubicBezTo>
                      <a:pt x="205228" y="575227"/>
                      <a:pt x="208477" y="597606"/>
                      <a:pt x="209920" y="620165"/>
                    </a:cubicBezTo>
                    <a:cubicBezTo>
                      <a:pt x="213349" y="673585"/>
                      <a:pt x="217139" y="726825"/>
                      <a:pt x="220929" y="780065"/>
                    </a:cubicBezTo>
                    <a:cubicBezTo>
                      <a:pt x="221470" y="786562"/>
                      <a:pt x="223456" y="792878"/>
                      <a:pt x="225261" y="799195"/>
                    </a:cubicBezTo>
                    <a:cubicBezTo>
                      <a:pt x="228870" y="811106"/>
                      <a:pt x="238615" y="814355"/>
                      <a:pt x="249625" y="813994"/>
                    </a:cubicBezTo>
                    <a:cubicBezTo>
                      <a:pt x="261355" y="813633"/>
                      <a:pt x="269115" y="807136"/>
                      <a:pt x="271281" y="795586"/>
                    </a:cubicBezTo>
                    <a:cubicBezTo>
                      <a:pt x="272545" y="788186"/>
                      <a:pt x="272364" y="780606"/>
                      <a:pt x="272545" y="773207"/>
                    </a:cubicBezTo>
                    <a:cubicBezTo>
                      <a:pt x="274710" y="708417"/>
                      <a:pt x="270198" y="643988"/>
                      <a:pt x="266950" y="579197"/>
                    </a:cubicBezTo>
                    <a:cubicBezTo>
                      <a:pt x="262619" y="492209"/>
                      <a:pt x="262619" y="404860"/>
                      <a:pt x="268755" y="317691"/>
                    </a:cubicBezTo>
                    <a:cubicBezTo>
                      <a:pt x="273086" y="257052"/>
                      <a:pt x="279222" y="74593"/>
                      <a:pt x="275613" y="54380"/>
                    </a:cubicBezTo>
                    <a:cubicBezTo>
                      <a:pt x="273267" y="40664"/>
                      <a:pt x="270198" y="26587"/>
                      <a:pt x="262077" y="14676"/>
                    </a:cubicBezTo>
                    <a:cubicBezTo>
                      <a:pt x="253956" y="3125"/>
                      <a:pt x="239698" y="-2830"/>
                      <a:pt x="228329" y="1321"/>
                    </a:cubicBezTo>
                    <a:close/>
                  </a:path>
                </a:pathLst>
              </a:custGeom>
              <a:solidFill>
                <a:schemeClr val="bg1"/>
              </a:solidFill>
              <a:ln w="1804" cap="flat">
                <a:solidFill>
                  <a:srgbClr val="414141"/>
                </a:solidFill>
                <a:prstDash val="solid"/>
                <a:miter/>
              </a:ln>
            </p:spPr>
            <p:txBody>
              <a:bodyPr rtlCol="0" anchor="ctr"/>
              <a:lstStyle/>
              <a:p>
                <a:endParaRPr lang="en-US"/>
              </a:p>
            </p:txBody>
          </p:sp>
          <p:sp>
            <p:nvSpPr>
              <p:cNvPr id="70" name="Freeform 1063">
                <a:extLst>
                  <a:ext uri="{FF2B5EF4-FFF2-40B4-BE49-F238E27FC236}">
                    <a16:creationId xmlns:a16="http://schemas.microsoft.com/office/drawing/2014/main" id="{4411A801-D4B1-FCC7-5EFB-B8E50526004A}"/>
                  </a:ext>
                </a:extLst>
              </p:cNvPr>
              <p:cNvSpPr/>
              <p:nvPr/>
            </p:nvSpPr>
            <p:spPr>
              <a:xfrm>
                <a:off x="8763304" y="4000462"/>
                <a:ext cx="186985" cy="190829"/>
              </a:xfrm>
              <a:custGeom>
                <a:avLst/>
                <a:gdLst>
                  <a:gd name="connsiteX0" fmla="*/ 138339 w 186985"/>
                  <a:gd name="connsiteY0" fmla="*/ 11287 h 190829"/>
                  <a:gd name="connsiteX1" fmla="*/ 53155 w 186985"/>
                  <a:gd name="connsiteY1" fmla="*/ 10565 h 190829"/>
                  <a:gd name="connsiteX2" fmla="*/ 1179 w 186985"/>
                  <a:gd name="connsiteY2" fmla="*/ 87988 h 190829"/>
                  <a:gd name="connsiteX3" fmla="*/ 91235 w 186985"/>
                  <a:gd name="connsiteY3" fmla="*/ 190678 h 190829"/>
                  <a:gd name="connsiteX4" fmla="*/ 151152 w 186985"/>
                  <a:gd name="connsiteY4" fmla="*/ 169563 h 190829"/>
                  <a:gd name="connsiteX5" fmla="*/ 138339 w 186985"/>
                  <a:gd name="connsiteY5" fmla="*/ 11287 h 190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6985" h="190829">
                    <a:moveTo>
                      <a:pt x="138339" y="11287"/>
                    </a:moveTo>
                    <a:cubicBezTo>
                      <a:pt x="107117" y="-5497"/>
                      <a:pt x="80406" y="-1707"/>
                      <a:pt x="53155" y="10565"/>
                    </a:cubicBezTo>
                    <a:cubicBezTo>
                      <a:pt x="23016" y="24101"/>
                      <a:pt x="6773" y="53337"/>
                      <a:pt x="1179" y="87988"/>
                    </a:cubicBezTo>
                    <a:cubicBezTo>
                      <a:pt x="-8567" y="147906"/>
                      <a:pt x="43951" y="192122"/>
                      <a:pt x="91235" y="190678"/>
                    </a:cubicBezTo>
                    <a:cubicBezTo>
                      <a:pt x="113253" y="192122"/>
                      <a:pt x="132744" y="183098"/>
                      <a:pt x="151152" y="169563"/>
                    </a:cubicBezTo>
                    <a:cubicBezTo>
                      <a:pt x="204392" y="130039"/>
                      <a:pt x="196812" y="42509"/>
                      <a:pt x="138339" y="11287"/>
                    </a:cubicBezTo>
                    <a:close/>
                  </a:path>
                </a:pathLst>
              </a:custGeom>
              <a:solidFill>
                <a:schemeClr val="bg1"/>
              </a:solidFill>
              <a:ln w="1804" cap="flat">
                <a:solidFill>
                  <a:srgbClr val="414141"/>
                </a:solidFill>
                <a:prstDash val="solid"/>
                <a:miter/>
              </a:ln>
            </p:spPr>
            <p:txBody>
              <a:bodyPr rtlCol="0" anchor="ctr"/>
              <a:lstStyle/>
              <a:p>
                <a:endParaRPr lang="en-US"/>
              </a:p>
            </p:txBody>
          </p:sp>
          <p:sp>
            <p:nvSpPr>
              <p:cNvPr id="71" name="Freeform 1064">
                <a:extLst>
                  <a:ext uri="{FF2B5EF4-FFF2-40B4-BE49-F238E27FC236}">
                    <a16:creationId xmlns:a16="http://schemas.microsoft.com/office/drawing/2014/main" id="{2C10BA7A-F447-4D90-78C1-6130A3BF6D5A}"/>
                  </a:ext>
                </a:extLst>
              </p:cNvPr>
              <p:cNvSpPr/>
              <p:nvPr/>
            </p:nvSpPr>
            <p:spPr>
              <a:xfrm>
                <a:off x="9188171" y="3937601"/>
                <a:ext cx="179815" cy="176735"/>
              </a:xfrm>
              <a:custGeom>
                <a:avLst/>
                <a:gdLst>
                  <a:gd name="connsiteX0" fmla="*/ 17750 w 179815"/>
                  <a:gd name="connsiteY0" fmla="*/ 36429 h 176735"/>
                  <a:gd name="connsiteX1" fmla="*/ 84706 w 179815"/>
                  <a:gd name="connsiteY1" fmla="*/ 176476 h 176735"/>
                  <a:gd name="connsiteX2" fmla="*/ 179816 w 179815"/>
                  <a:gd name="connsiteY2" fmla="*/ 74509 h 176735"/>
                  <a:gd name="connsiteX3" fmla="*/ 137043 w 179815"/>
                  <a:gd name="connsiteY3" fmla="*/ 9718 h 176735"/>
                  <a:gd name="connsiteX4" fmla="*/ 17750 w 179815"/>
                  <a:gd name="connsiteY4" fmla="*/ 36429 h 1767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815" h="176735">
                    <a:moveTo>
                      <a:pt x="17750" y="36429"/>
                    </a:moveTo>
                    <a:cubicBezTo>
                      <a:pt x="-23939" y="96887"/>
                      <a:pt x="11614" y="168535"/>
                      <a:pt x="84706" y="176476"/>
                    </a:cubicBezTo>
                    <a:cubicBezTo>
                      <a:pt x="150940" y="180988"/>
                      <a:pt x="178011" y="125763"/>
                      <a:pt x="179816" y="74509"/>
                    </a:cubicBezTo>
                    <a:cubicBezTo>
                      <a:pt x="179454" y="59710"/>
                      <a:pt x="172597" y="31556"/>
                      <a:pt x="137043" y="9718"/>
                    </a:cubicBezTo>
                    <a:cubicBezTo>
                      <a:pt x="120259" y="-2193"/>
                      <a:pt x="49514" y="-11938"/>
                      <a:pt x="17750" y="36429"/>
                    </a:cubicBezTo>
                    <a:close/>
                  </a:path>
                </a:pathLst>
              </a:custGeom>
              <a:solidFill>
                <a:schemeClr val="bg1"/>
              </a:solidFill>
              <a:ln w="1804" cap="flat">
                <a:solidFill>
                  <a:srgbClr val="414141"/>
                </a:solidFill>
                <a:prstDash val="solid"/>
                <a:miter/>
              </a:ln>
            </p:spPr>
            <p:txBody>
              <a:bodyPr rtlCol="0" anchor="ctr"/>
              <a:lstStyle/>
              <a:p>
                <a:endParaRPr lang="en-US"/>
              </a:p>
            </p:txBody>
          </p:sp>
          <p:sp>
            <p:nvSpPr>
              <p:cNvPr id="72" name="Freeform 1065">
                <a:extLst>
                  <a:ext uri="{FF2B5EF4-FFF2-40B4-BE49-F238E27FC236}">
                    <a16:creationId xmlns:a16="http://schemas.microsoft.com/office/drawing/2014/main" id="{B79D7552-625E-2DB3-FEF6-1E31B27D518C}"/>
                  </a:ext>
                </a:extLst>
              </p:cNvPr>
              <p:cNvSpPr/>
              <p:nvPr/>
            </p:nvSpPr>
            <p:spPr>
              <a:xfrm>
                <a:off x="7953757" y="4027094"/>
                <a:ext cx="177832" cy="164712"/>
              </a:xfrm>
              <a:custGeom>
                <a:avLst/>
                <a:gdLst>
                  <a:gd name="connsiteX0" fmla="*/ 76378 w 177832"/>
                  <a:gd name="connsiteY0" fmla="*/ 163324 h 164712"/>
                  <a:gd name="connsiteX1" fmla="*/ 127091 w 177832"/>
                  <a:gd name="connsiteY1" fmla="*/ 147623 h 164712"/>
                  <a:gd name="connsiteX2" fmla="*/ 177624 w 177832"/>
                  <a:gd name="connsiteY2" fmla="*/ 96910 h 164712"/>
                  <a:gd name="connsiteX3" fmla="*/ 140446 w 177832"/>
                  <a:gd name="connsiteY3" fmla="*/ 13711 h 164712"/>
                  <a:gd name="connsiteX4" fmla="*/ 41547 w 177832"/>
                  <a:gd name="connsiteY4" fmla="*/ 13711 h 164712"/>
                  <a:gd name="connsiteX5" fmla="*/ 2023 w 177832"/>
                  <a:gd name="connsiteY5" fmla="*/ 115318 h 164712"/>
                  <a:gd name="connsiteX6" fmla="*/ 76378 w 177832"/>
                  <a:gd name="connsiteY6" fmla="*/ 163324 h 164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832" h="164712">
                    <a:moveTo>
                      <a:pt x="76378" y="163324"/>
                    </a:moveTo>
                    <a:cubicBezTo>
                      <a:pt x="93704" y="159534"/>
                      <a:pt x="111390" y="155383"/>
                      <a:pt x="127091" y="147623"/>
                    </a:cubicBezTo>
                    <a:cubicBezTo>
                      <a:pt x="152899" y="134809"/>
                      <a:pt x="180511" y="121274"/>
                      <a:pt x="177624" y="96910"/>
                    </a:cubicBezTo>
                    <a:cubicBezTo>
                      <a:pt x="175278" y="55220"/>
                      <a:pt x="169683" y="28149"/>
                      <a:pt x="140446" y="13711"/>
                    </a:cubicBezTo>
                    <a:cubicBezTo>
                      <a:pt x="107600" y="-2531"/>
                      <a:pt x="74032" y="-6502"/>
                      <a:pt x="41547" y="13711"/>
                    </a:cubicBezTo>
                    <a:cubicBezTo>
                      <a:pt x="11768" y="32119"/>
                      <a:pt x="-6279" y="81569"/>
                      <a:pt x="2023" y="115318"/>
                    </a:cubicBezTo>
                    <a:cubicBezTo>
                      <a:pt x="10325" y="148886"/>
                      <a:pt x="42630" y="170543"/>
                      <a:pt x="76378" y="163324"/>
                    </a:cubicBezTo>
                    <a:close/>
                  </a:path>
                </a:pathLst>
              </a:custGeom>
              <a:solidFill>
                <a:schemeClr val="bg1"/>
              </a:solidFill>
              <a:ln w="1804" cap="flat">
                <a:solidFill>
                  <a:srgbClr val="414141"/>
                </a:solidFill>
                <a:prstDash val="solid"/>
                <a:miter/>
              </a:ln>
            </p:spPr>
            <p:txBody>
              <a:bodyPr rtlCol="0" anchor="ctr"/>
              <a:lstStyle/>
              <a:p>
                <a:endParaRPr lang="en-US"/>
              </a:p>
            </p:txBody>
          </p:sp>
          <p:sp>
            <p:nvSpPr>
              <p:cNvPr id="73" name="Freeform 1066">
                <a:extLst>
                  <a:ext uri="{FF2B5EF4-FFF2-40B4-BE49-F238E27FC236}">
                    <a16:creationId xmlns:a16="http://schemas.microsoft.com/office/drawing/2014/main" id="{ED62A874-66BE-5440-42A8-D4FDA9F8ED29}"/>
                  </a:ext>
                </a:extLst>
              </p:cNvPr>
              <p:cNvSpPr/>
              <p:nvPr/>
            </p:nvSpPr>
            <p:spPr>
              <a:xfrm>
                <a:off x="8575352" y="3959850"/>
                <a:ext cx="483133" cy="725156"/>
              </a:xfrm>
              <a:custGeom>
                <a:avLst/>
                <a:gdLst>
                  <a:gd name="connsiteX0" fmla="*/ 461647 w 483133"/>
                  <a:gd name="connsiteY0" fmla="*/ 103 h 725156"/>
                  <a:gd name="connsiteX1" fmla="*/ 434756 w 483133"/>
                  <a:gd name="connsiteY1" fmla="*/ 26813 h 725156"/>
                  <a:gd name="connsiteX2" fmla="*/ 424830 w 483133"/>
                  <a:gd name="connsiteY2" fmla="*/ 96115 h 725156"/>
                  <a:gd name="connsiteX3" fmla="*/ 414362 w 483133"/>
                  <a:gd name="connsiteY3" fmla="*/ 165597 h 725156"/>
                  <a:gd name="connsiteX4" fmla="*/ 394149 w 483133"/>
                  <a:gd name="connsiteY4" fmla="*/ 190863 h 725156"/>
                  <a:gd name="connsiteX5" fmla="*/ 349933 w 483133"/>
                  <a:gd name="connsiteY5" fmla="*/ 220461 h 725156"/>
                  <a:gd name="connsiteX6" fmla="*/ 247424 w 483133"/>
                  <a:gd name="connsiteY6" fmla="*/ 245005 h 725156"/>
                  <a:gd name="connsiteX7" fmla="*/ 190936 w 483133"/>
                  <a:gd name="connsiteY7" fmla="*/ 204940 h 725156"/>
                  <a:gd name="connsiteX8" fmla="*/ 135892 w 483133"/>
                  <a:gd name="connsiteY8" fmla="*/ 200970 h 725156"/>
                  <a:gd name="connsiteX9" fmla="*/ 79403 w 483133"/>
                  <a:gd name="connsiteY9" fmla="*/ 259083 h 725156"/>
                  <a:gd name="connsiteX10" fmla="*/ 72726 w 483133"/>
                  <a:gd name="connsiteY10" fmla="*/ 241938 h 725156"/>
                  <a:gd name="connsiteX11" fmla="*/ 58107 w 483133"/>
                  <a:gd name="connsiteY11" fmla="*/ 199526 h 725156"/>
                  <a:gd name="connsiteX12" fmla="*/ 5770 w 483133"/>
                  <a:gd name="connsiteY12" fmla="*/ 200970 h 725156"/>
                  <a:gd name="connsiteX13" fmla="*/ 897 w 483133"/>
                  <a:gd name="connsiteY13" fmla="*/ 230929 h 725156"/>
                  <a:gd name="connsiteX14" fmla="*/ 48181 w 483133"/>
                  <a:gd name="connsiteY14" fmla="*/ 371879 h 725156"/>
                  <a:gd name="connsiteX15" fmla="*/ 73448 w 483133"/>
                  <a:gd name="connsiteY15" fmla="*/ 383609 h 725156"/>
                  <a:gd name="connsiteX16" fmla="*/ 101602 w 483133"/>
                  <a:gd name="connsiteY16" fmla="*/ 358163 h 725156"/>
                  <a:gd name="connsiteX17" fmla="*/ 148344 w 483133"/>
                  <a:gd name="connsiteY17" fmla="*/ 240855 h 725156"/>
                  <a:gd name="connsiteX18" fmla="*/ 158812 w 483133"/>
                  <a:gd name="connsiteY18" fmla="*/ 233816 h 725156"/>
                  <a:gd name="connsiteX19" fmla="*/ 160075 w 483133"/>
                  <a:gd name="connsiteY19" fmla="*/ 245547 h 725156"/>
                  <a:gd name="connsiteX20" fmla="*/ 145637 w 483133"/>
                  <a:gd name="connsiteY20" fmla="*/ 276047 h 725156"/>
                  <a:gd name="connsiteX21" fmla="*/ 91676 w 483133"/>
                  <a:gd name="connsiteY21" fmla="*/ 446595 h 725156"/>
                  <a:gd name="connsiteX22" fmla="*/ 69477 w 483133"/>
                  <a:gd name="connsiteY22" fmla="*/ 602524 h 725156"/>
                  <a:gd name="connsiteX23" fmla="*/ 66770 w 483133"/>
                  <a:gd name="connsiteY23" fmla="*/ 692400 h 725156"/>
                  <a:gd name="connsiteX24" fmla="*/ 96368 w 483133"/>
                  <a:gd name="connsiteY24" fmla="*/ 725065 h 725156"/>
                  <a:gd name="connsiteX25" fmla="*/ 126687 w 483133"/>
                  <a:gd name="connsiteY25" fmla="*/ 690415 h 725156"/>
                  <a:gd name="connsiteX26" fmla="*/ 154841 w 483133"/>
                  <a:gd name="connsiteY26" fmla="*/ 477456 h 725156"/>
                  <a:gd name="connsiteX27" fmla="*/ 191658 w 483133"/>
                  <a:gd name="connsiteY27" fmla="*/ 451468 h 725156"/>
                  <a:gd name="connsiteX28" fmla="*/ 223602 w 483133"/>
                  <a:gd name="connsiteY28" fmla="*/ 467530 h 725156"/>
                  <a:gd name="connsiteX29" fmla="*/ 240205 w 483133"/>
                  <a:gd name="connsiteY29" fmla="*/ 574551 h 725156"/>
                  <a:gd name="connsiteX30" fmla="*/ 251214 w 483133"/>
                  <a:gd name="connsiteY30" fmla="*/ 677962 h 725156"/>
                  <a:gd name="connsiteX31" fmla="*/ 257170 w 483133"/>
                  <a:gd name="connsiteY31" fmla="*/ 701965 h 725156"/>
                  <a:gd name="connsiteX32" fmla="*/ 300303 w 483133"/>
                  <a:gd name="connsiteY32" fmla="*/ 720915 h 725156"/>
                  <a:gd name="connsiteX33" fmla="*/ 308966 w 483133"/>
                  <a:gd name="connsiteY33" fmla="*/ 688430 h 725156"/>
                  <a:gd name="connsiteX34" fmla="*/ 302288 w 483133"/>
                  <a:gd name="connsiteY34" fmla="*/ 649628 h 725156"/>
                  <a:gd name="connsiteX35" fmla="*/ 294167 w 483133"/>
                  <a:gd name="connsiteY35" fmla="*/ 459589 h 725156"/>
                  <a:gd name="connsiteX36" fmla="*/ 299761 w 483133"/>
                  <a:gd name="connsiteY36" fmla="*/ 420606 h 725156"/>
                  <a:gd name="connsiteX37" fmla="*/ 330623 w 483133"/>
                  <a:gd name="connsiteY37" fmla="*/ 306908 h 725156"/>
                  <a:gd name="connsiteX38" fmla="*/ 340909 w 483133"/>
                  <a:gd name="connsiteY38" fmla="*/ 302035 h 725156"/>
                  <a:gd name="connsiteX39" fmla="*/ 362566 w 483133"/>
                  <a:gd name="connsiteY39" fmla="*/ 300411 h 725156"/>
                  <a:gd name="connsiteX40" fmla="*/ 438004 w 483133"/>
                  <a:gd name="connsiteY40" fmla="*/ 232734 h 725156"/>
                  <a:gd name="connsiteX41" fmla="*/ 472294 w 483133"/>
                  <a:gd name="connsiteY41" fmla="*/ 155310 h 725156"/>
                  <a:gd name="connsiteX42" fmla="*/ 477528 w 483133"/>
                  <a:gd name="connsiteY42" fmla="*/ 104958 h 725156"/>
                  <a:gd name="connsiteX43" fmla="*/ 483123 w 483133"/>
                  <a:gd name="connsiteY43" fmla="*/ 32227 h 725156"/>
                  <a:gd name="connsiteX44" fmla="*/ 461647 w 483133"/>
                  <a:gd name="connsiteY44" fmla="*/ 103 h 725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483133" h="725156">
                    <a:moveTo>
                      <a:pt x="461647" y="103"/>
                    </a:moveTo>
                    <a:cubicBezTo>
                      <a:pt x="448472" y="-1160"/>
                      <a:pt x="439809" y="9307"/>
                      <a:pt x="434756" y="26813"/>
                    </a:cubicBezTo>
                    <a:cubicBezTo>
                      <a:pt x="428259" y="49372"/>
                      <a:pt x="425552" y="72653"/>
                      <a:pt x="424830" y="96115"/>
                    </a:cubicBezTo>
                    <a:cubicBezTo>
                      <a:pt x="424108" y="119757"/>
                      <a:pt x="421040" y="142858"/>
                      <a:pt x="414362" y="165597"/>
                    </a:cubicBezTo>
                    <a:cubicBezTo>
                      <a:pt x="411114" y="176967"/>
                      <a:pt x="405700" y="186171"/>
                      <a:pt x="394149" y="190863"/>
                    </a:cubicBezTo>
                    <a:cubicBezTo>
                      <a:pt x="377546" y="197721"/>
                      <a:pt x="364191" y="209633"/>
                      <a:pt x="349933" y="220461"/>
                    </a:cubicBezTo>
                    <a:cubicBezTo>
                      <a:pt x="319613" y="243381"/>
                      <a:pt x="286767" y="255654"/>
                      <a:pt x="247424" y="245005"/>
                    </a:cubicBezTo>
                    <a:cubicBezTo>
                      <a:pt x="222880" y="238328"/>
                      <a:pt x="207720" y="220822"/>
                      <a:pt x="190936" y="204940"/>
                    </a:cubicBezTo>
                    <a:cubicBezTo>
                      <a:pt x="170001" y="184908"/>
                      <a:pt x="160075" y="184006"/>
                      <a:pt x="135892" y="200970"/>
                    </a:cubicBezTo>
                    <a:cubicBezTo>
                      <a:pt x="113693" y="216491"/>
                      <a:pt x="97090" y="237426"/>
                      <a:pt x="79403" y="259083"/>
                    </a:cubicBezTo>
                    <a:cubicBezTo>
                      <a:pt x="73808" y="252947"/>
                      <a:pt x="73989" y="247352"/>
                      <a:pt x="72726" y="241938"/>
                    </a:cubicBezTo>
                    <a:cubicBezTo>
                      <a:pt x="69477" y="227319"/>
                      <a:pt x="66048" y="212520"/>
                      <a:pt x="58107" y="199526"/>
                    </a:cubicBezTo>
                    <a:cubicBezTo>
                      <a:pt x="43489" y="175343"/>
                      <a:pt x="19666" y="176065"/>
                      <a:pt x="5770" y="200970"/>
                    </a:cubicBezTo>
                    <a:cubicBezTo>
                      <a:pt x="536" y="210174"/>
                      <a:pt x="-1268" y="220281"/>
                      <a:pt x="897" y="230929"/>
                    </a:cubicBezTo>
                    <a:cubicBezTo>
                      <a:pt x="11184" y="279837"/>
                      <a:pt x="28690" y="326219"/>
                      <a:pt x="48181" y="371879"/>
                    </a:cubicBezTo>
                    <a:cubicBezTo>
                      <a:pt x="53235" y="383790"/>
                      <a:pt x="62078" y="386316"/>
                      <a:pt x="73448" y="383609"/>
                    </a:cubicBezTo>
                    <a:cubicBezTo>
                      <a:pt x="87344" y="380181"/>
                      <a:pt x="97631" y="375488"/>
                      <a:pt x="101602" y="358163"/>
                    </a:cubicBezTo>
                    <a:cubicBezTo>
                      <a:pt x="110986" y="316834"/>
                      <a:pt x="128131" y="278213"/>
                      <a:pt x="148344" y="240855"/>
                    </a:cubicBezTo>
                    <a:cubicBezTo>
                      <a:pt x="150690" y="236523"/>
                      <a:pt x="153758" y="231831"/>
                      <a:pt x="158812" y="233816"/>
                    </a:cubicBezTo>
                    <a:cubicBezTo>
                      <a:pt x="164948" y="236162"/>
                      <a:pt x="161880" y="241396"/>
                      <a:pt x="160075" y="245547"/>
                    </a:cubicBezTo>
                    <a:cubicBezTo>
                      <a:pt x="155382" y="255834"/>
                      <a:pt x="150871" y="266121"/>
                      <a:pt x="145637" y="276047"/>
                    </a:cubicBezTo>
                    <a:cubicBezTo>
                      <a:pt x="118024" y="329828"/>
                      <a:pt x="103947" y="388302"/>
                      <a:pt x="91676" y="446595"/>
                    </a:cubicBezTo>
                    <a:cubicBezTo>
                      <a:pt x="80847" y="497849"/>
                      <a:pt x="75252" y="550367"/>
                      <a:pt x="69477" y="602524"/>
                    </a:cubicBezTo>
                    <a:cubicBezTo>
                      <a:pt x="66048" y="632302"/>
                      <a:pt x="62800" y="662441"/>
                      <a:pt x="66770" y="692400"/>
                    </a:cubicBezTo>
                    <a:cubicBezTo>
                      <a:pt x="69657" y="714418"/>
                      <a:pt x="78681" y="726329"/>
                      <a:pt x="96368" y="725065"/>
                    </a:cubicBezTo>
                    <a:cubicBezTo>
                      <a:pt x="116220" y="723802"/>
                      <a:pt x="125243" y="709725"/>
                      <a:pt x="126687" y="690415"/>
                    </a:cubicBezTo>
                    <a:cubicBezTo>
                      <a:pt x="127229" y="683015"/>
                      <a:pt x="128492" y="533222"/>
                      <a:pt x="154841" y="477456"/>
                    </a:cubicBezTo>
                    <a:cubicBezTo>
                      <a:pt x="162963" y="459769"/>
                      <a:pt x="175235" y="453272"/>
                      <a:pt x="191658" y="451468"/>
                    </a:cubicBezTo>
                    <a:cubicBezTo>
                      <a:pt x="206637" y="449843"/>
                      <a:pt x="218368" y="457423"/>
                      <a:pt x="223602" y="467530"/>
                    </a:cubicBezTo>
                    <a:cubicBezTo>
                      <a:pt x="239844" y="498030"/>
                      <a:pt x="238762" y="540441"/>
                      <a:pt x="240205" y="574551"/>
                    </a:cubicBezTo>
                    <a:cubicBezTo>
                      <a:pt x="241649" y="609201"/>
                      <a:pt x="244176" y="643852"/>
                      <a:pt x="251214" y="677962"/>
                    </a:cubicBezTo>
                    <a:cubicBezTo>
                      <a:pt x="252838" y="686083"/>
                      <a:pt x="253380" y="694566"/>
                      <a:pt x="257170" y="701965"/>
                    </a:cubicBezTo>
                    <a:cubicBezTo>
                      <a:pt x="263667" y="715501"/>
                      <a:pt x="269081" y="726870"/>
                      <a:pt x="300303" y="720915"/>
                    </a:cubicBezTo>
                    <a:cubicBezTo>
                      <a:pt x="315282" y="715320"/>
                      <a:pt x="310229" y="698897"/>
                      <a:pt x="308966" y="688430"/>
                    </a:cubicBezTo>
                    <a:cubicBezTo>
                      <a:pt x="307522" y="675435"/>
                      <a:pt x="304273" y="662622"/>
                      <a:pt x="302288" y="649628"/>
                    </a:cubicBezTo>
                    <a:cubicBezTo>
                      <a:pt x="292904" y="586642"/>
                      <a:pt x="286407" y="523296"/>
                      <a:pt x="294167" y="459589"/>
                    </a:cubicBezTo>
                    <a:cubicBezTo>
                      <a:pt x="295791" y="446595"/>
                      <a:pt x="298498" y="433781"/>
                      <a:pt x="299761" y="420606"/>
                    </a:cubicBezTo>
                    <a:cubicBezTo>
                      <a:pt x="303552" y="381083"/>
                      <a:pt x="321057" y="345168"/>
                      <a:pt x="330623" y="306908"/>
                    </a:cubicBezTo>
                    <a:cubicBezTo>
                      <a:pt x="331886" y="301855"/>
                      <a:pt x="338202" y="297704"/>
                      <a:pt x="340909" y="302035"/>
                    </a:cubicBezTo>
                    <a:cubicBezTo>
                      <a:pt x="350114" y="315932"/>
                      <a:pt x="356791" y="305464"/>
                      <a:pt x="362566" y="300411"/>
                    </a:cubicBezTo>
                    <a:cubicBezTo>
                      <a:pt x="388013" y="278213"/>
                      <a:pt x="413640" y="256195"/>
                      <a:pt x="438004" y="232734"/>
                    </a:cubicBezTo>
                    <a:cubicBezTo>
                      <a:pt x="459661" y="211979"/>
                      <a:pt x="472114" y="186532"/>
                      <a:pt x="472294" y="155310"/>
                    </a:cubicBezTo>
                    <a:cubicBezTo>
                      <a:pt x="472475" y="138526"/>
                      <a:pt x="476085" y="121742"/>
                      <a:pt x="477528" y="104958"/>
                    </a:cubicBezTo>
                    <a:cubicBezTo>
                      <a:pt x="479874" y="80774"/>
                      <a:pt x="482942" y="56410"/>
                      <a:pt x="483123" y="32227"/>
                    </a:cubicBezTo>
                    <a:cubicBezTo>
                      <a:pt x="483484" y="14541"/>
                      <a:pt x="474280" y="1366"/>
                      <a:pt x="461647" y="103"/>
                    </a:cubicBezTo>
                    <a:close/>
                  </a:path>
                </a:pathLst>
              </a:custGeom>
              <a:solidFill>
                <a:schemeClr val="bg1"/>
              </a:solidFill>
              <a:ln w="1804" cap="flat">
                <a:solidFill>
                  <a:srgbClr val="414141"/>
                </a:solidFill>
                <a:prstDash val="solid"/>
                <a:miter/>
              </a:ln>
            </p:spPr>
            <p:txBody>
              <a:bodyPr rtlCol="0" anchor="ctr"/>
              <a:lstStyle/>
              <a:p>
                <a:endParaRPr lang="en-US"/>
              </a:p>
            </p:txBody>
          </p:sp>
          <p:sp>
            <p:nvSpPr>
              <p:cNvPr id="74" name="Freeform 1067">
                <a:extLst>
                  <a:ext uri="{FF2B5EF4-FFF2-40B4-BE49-F238E27FC236}">
                    <a16:creationId xmlns:a16="http://schemas.microsoft.com/office/drawing/2014/main" id="{53FBEC75-4400-2DD7-C207-3535266CAA26}"/>
                  </a:ext>
                </a:extLst>
              </p:cNvPr>
              <p:cNvSpPr/>
              <p:nvPr/>
            </p:nvSpPr>
            <p:spPr>
              <a:xfrm>
                <a:off x="9471030" y="3651524"/>
                <a:ext cx="3255" cy="7222"/>
              </a:xfrm>
              <a:custGeom>
                <a:avLst/>
                <a:gdLst>
                  <a:gd name="connsiteX0" fmla="*/ 3256 w 3255"/>
                  <a:gd name="connsiteY0" fmla="*/ 0 h 7222"/>
                  <a:gd name="connsiteX1" fmla="*/ 8 w 3255"/>
                  <a:gd name="connsiteY1" fmla="*/ 7219 h 7222"/>
                  <a:gd name="connsiteX2" fmla="*/ 3256 w 3255"/>
                  <a:gd name="connsiteY2" fmla="*/ 0 h 7222"/>
                </a:gdLst>
                <a:ahLst/>
                <a:cxnLst>
                  <a:cxn ang="0">
                    <a:pos x="connsiteX0" y="connsiteY0"/>
                  </a:cxn>
                  <a:cxn ang="0">
                    <a:pos x="connsiteX1" y="connsiteY1"/>
                  </a:cxn>
                  <a:cxn ang="0">
                    <a:pos x="connsiteX2" y="connsiteY2"/>
                  </a:cxn>
                </a:cxnLst>
                <a:rect l="l" t="t" r="r" b="b"/>
                <a:pathLst>
                  <a:path w="3255" h="7222">
                    <a:moveTo>
                      <a:pt x="3256" y="0"/>
                    </a:moveTo>
                    <a:cubicBezTo>
                      <a:pt x="2895" y="722"/>
                      <a:pt x="-173" y="7399"/>
                      <a:pt x="8" y="7219"/>
                    </a:cubicBezTo>
                    <a:cubicBezTo>
                      <a:pt x="1270" y="6677"/>
                      <a:pt x="2353" y="3429"/>
                      <a:pt x="3256" y="0"/>
                    </a:cubicBezTo>
                    <a:close/>
                  </a:path>
                </a:pathLst>
              </a:custGeom>
              <a:grpFill/>
              <a:ln w="1804" cap="flat">
                <a:solidFill>
                  <a:srgbClr val="414141"/>
                </a:solidFill>
                <a:prstDash val="solid"/>
                <a:miter/>
              </a:ln>
            </p:spPr>
            <p:txBody>
              <a:bodyPr rtlCol="0" anchor="ctr"/>
              <a:lstStyle/>
              <a:p>
                <a:endParaRPr lang="en-US"/>
              </a:p>
            </p:txBody>
          </p:sp>
          <p:sp>
            <p:nvSpPr>
              <p:cNvPr id="75" name="Freeform 1070">
                <a:extLst>
                  <a:ext uri="{FF2B5EF4-FFF2-40B4-BE49-F238E27FC236}">
                    <a16:creationId xmlns:a16="http://schemas.microsoft.com/office/drawing/2014/main" id="{17829B6F-7B23-86FA-B801-970753AC25BE}"/>
                  </a:ext>
                </a:extLst>
              </p:cNvPr>
              <p:cNvSpPr/>
              <p:nvPr/>
            </p:nvSpPr>
            <p:spPr>
              <a:xfrm>
                <a:off x="7644081" y="3979129"/>
                <a:ext cx="638396" cy="706528"/>
              </a:xfrm>
              <a:custGeom>
                <a:avLst/>
                <a:gdLst>
                  <a:gd name="connsiteX0" fmla="*/ 621753 w 638396"/>
                  <a:gd name="connsiteY0" fmla="*/ 1579 h 706528"/>
                  <a:gd name="connsiteX1" fmla="*/ 593780 w 638396"/>
                  <a:gd name="connsiteY1" fmla="*/ 16558 h 706528"/>
                  <a:gd name="connsiteX2" fmla="*/ 587282 w 638396"/>
                  <a:gd name="connsiteY2" fmla="*/ 32620 h 706528"/>
                  <a:gd name="connsiteX3" fmla="*/ 551549 w 638396"/>
                  <a:gd name="connsiteY3" fmla="*/ 114916 h 706528"/>
                  <a:gd name="connsiteX4" fmla="*/ 514551 w 638396"/>
                  <a:gd name="connsiteY4" fmla="*/ 162923 h 706528"/>
                  <a:gd name="connsiteX5" fmla="*/ 439475 w 638396"/>
                  <a:gd name="connsiteY5" fmla="*/ 206958 h 706528"/>
                  <a:gd name="connsiteX6" fmla="*/ 345989 w 638396"/>
                  <a:gd name="connsiteY6" fmla="*/ 226810 h 706528"/>
                  <a:gd name="connsiteX7" fmla="*/ 299066 w 638396"/>
                  <a:gd name="connsiteY7" fmla="*/ 236555 h 706528"/>
                  <a:gd name="connsiteX8" fmla="*/ 196557 w 638396"/>
                  <a:gd name="connsiteY8" fmla="*/ 348449 h 706528"/>
                  <a:gd name="connsiteX9" fmla="*/ 155048 w 638396"/>
                  <a:gd name="connsiteY9" fmla="*/ 433633 h 706528"/>
                  <a:gd name="connsiteX10" fmla="*/ 135016 w 638396"/>
                  <a:gd name="connsiteY10" fmla="*/ 509612 h 706528"/>
                  <a:gd name="connsiteX11" fmla="*/ 83039 w 638396"/>
                  <a:gd name="connsiteY11" fmla="*/ 590284 h 706528"/>
                  <a:gd name="connsiteX12" fmla="*/ 15362 w 638396"/>
                  <a:gd name="connsiteY12" fmla="*/ 644426 h 706528"/>
                  <a:gd name="connsiteX13" fmla="*/ 3631 w 638396"/>
                  <a:gd name="connsiteY13" fmla="*/ 659947 h 706528"/>
                  <a:gd name="connsiteX14" fmla="*/ 27995 w 638396"/>
                  <a:gd name="connsiteY14" fmla="*/ 701997 h 706528"/>
                  <a:gd name="connsiteX15" fmla="*/ 55066 w 638396"/>
                  <a:gd name="connsiteY15" fmla="*/ 691169 h 706528"/>
                  <a:gd name="connsiteX16" fmla="*/ 149092 w 638396"/>
                  <a:gd name="connsiteY16" fmla="*/ 623852 h 706528"/>
                  <a:gd name="connsiteX17" fmla="*/ 183563 w 638396"/>
                  <a:gd name="connsiteY17" fmla="*/ 580899 h 706528"/>
                  <a:gd name="connsiteX18" fmla="*/ 231208 w 638396"/>
                  <a:gd name="connsiteY18" fmla="*/ 468825 h 706528"/>
                  <a:gd name="connsiteX19" fmla="*/ 309353 w 638396"/>
                  <a:gd name="connsiteY19" fmla="*/ 464133 h 706528"/>
                  <a:gd name="connsiteX20" fmla="*/ 315309 w 638396"/>
                  <a:gd name="connsiteY20" fmla="*/ 473698 h 706528"/>
                  <a:gd name="connsiteX21" fmla="*/ 337507 w 638396"/>
                  <a:gd name="connsiteY21" fmla="*/ 594976 h 706528"/>
                  <a:gd name="connsiteX22" fmla="*/ 321445 w 638396"/>
                  <a:gd name="connsiteY22" fmla="*/ 684672 h 706528"/>
                  <a:gd name="connsiteX23" fmla="*/ 345087 w 638396"/>
                  <a:gd name="connsiteY23" fmla="*/ 705968 h 706528"/>
                  <a:gd name="connsiteX24" fmla="*/ 380099 w 638396"/>
                  <a:gd name="connsiteY24" fmla="*/ 679980 h 706528"/>
                  <a:gd name="connsiteX25" fmla="*/ 421608 w 638396"/>
                  <a:gd name="connsiteY25" fmla="*/ 543361 h 706528"/>
                  <a:gd name="connsiteX26" fmla="*/ 381001 w 638396"/>
                  <a:gd name="connsiteY26" fmla="*/ 417932 h 706528"/>
                  <a:gd name="connsiteX27" fmla="*/ 471599 w 638396"/>
                  <a:gd name="connsiteY27" fmla="*/ 277162 h 706528"/>
                  <a:gd name="connsiteX28" fmla="*/ 568153 w 638396"/>
                  <a:gd name="connsiteY28" fmla="*/ 194325 h 706528"/>
                  <a:gd name="connsiteX29" fmla="*/ 615256 w 638396"/>
                  <a:gd name="connsiteY29" fmla="*/ 134227 h 706528"/>
                  <a:gd name="connsiteX30" fmla="*/ 637635 w 638396"/>
                  <a:gd name="connsiteY30" fmla="*/ 30815 h 706528"/>
                  <a:gd name="connsiteX31" fmla="*/ 621753 w 638396"/>
                  <a:gd name="connsiteY31" fmla="*/ 1579 h 70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38396" h="706528">
                    <a:moveTo>
                      <a:pt x="621753" y="1579"/>
                    </a:moveTo>
                    <a:cubicBezTo>
                      <a:pt x="607495" y="-4016"/>
                      <a:pt x="600818" y="6271"/>
                      <a:pt x="593780" y="16558"/>
                    </a:cubicBezTo>
                    <a:cubicBezTo>
                      <a:pt x="591073" y="20348"/>
                      <a:pt x="589448" y="28470"/>
                      <a:pt x="587282" y="32620"/>
                    </a:cubicBezTo>
                    <a:cubicBezTo>
                      <a:pt x="573747" y="59330"/>
                      <a:pt x="562016" y="86943"/>
                      <a:pt x="551549" y="114916"/>
                    </a:cubicBezTo>
                    <a:cubicBezTo>
                      <a:pt x="544149" y="134769"/>
                      <a:pt x="532599" y="150470"/>
                      <a:pt x="514551" y="162923"/>
                    </a:cubicBezTo>
                    <a:cubicBezTo>
                      <a:pt x="490007" y="179706"/>
                      <a:pt x="462756" y="192701"/>
                      <a:pt x="439475" y="206958"/>
                    </a:cubicBezTo>
                    <a:cubicBezTo>
                      <a:pt x="398868" y="226629"/>
                      <a:pt x="353208" y="231863"/>
                      <a:pt x="345989" y="226810"/>
                    </a:cubicBezTo>
                    <a:cubicBezTo>
                      <a:pt x="326498" y="213635"/>
                      <a:pt x="313143" y="223561"/>
                      <a:pt x="299066" y="236555"/>
                    </a:cubicBezTo>
                    <a:cubicBezTo>
                      <a:pt x="261708" y="271026"/>
                      <a:pt x="229945" y="310369"/>
                      <a:pt x="196557" y="348449"/>
                    </a:cubicBezTo>
                    <a:cubicBezTo>
                      <a:pt x="175442" y="372633"/>
                      <a:pt x="162448" y="401870"/>
                      <a:pt x="155048" y="433633"/>
                    </a:cubicBezTo>
                    <a:cubicBezTo>
                      <a:pt x="149092" y="459080"/>
                      <a:pt x="141873" y="484346"/>
                      <a:pt x="135016" y="509612"/>
                    </a:cubicBezTo>
                    <a:cubicBezTo>
                      <a:pt x="126353" y="542098"/>
                      <a:pt x="112095" y="570071"/>
                      <a:pt x="83039" y="590284"/>
                    </a:cubicBezTo>
                    <a:cubicBezTo>
                      <a:pt x="59397" y="606707"/>
                      <a:pt x="37921" y="626379"/>
                      <a:pt x="15362" y="644426"/>
                    </a:cubicBezTo>
                    <a:cubicBezTo>
                      <a:pt x="10128" y="648758"/>
                      <a:pt x="6518" y="653991"/>
                      <a:pt x="3631" y="659947"/>
                    </a:cubicBezTo>
                    <a:cubicBezTo>
                      <a:pt x="-6476" y="679980"/>
                      <a:pt x="5435" y="703261"/>
                      <a:pt x="27995" y="701997"/>
                    </a:cubicBezTo>
                    <a:cubicBezTo>
                      <a:pt x="37379" y="701456"/>
                      <a:pt x="46584" y="695500"/>
                      <a:pt x="55066" y="691169"/>
                    </a:cubicBezTo>
                    <a:cubicBezTo>
                      <a:pt x="89536" y="673843"/>
                      <a:pt x="119675" y="648036"/>
                      <a:pt x="149092" y="623852"/>
                    </a:cubicBezTo>
                    <a:cubicBezTo>
                      <a:pt x="162448" y="612843"/>
                      <a:pt x="175622" y="597323"/>
                      <a:pt x="183563" y="580899"/>
                    </a:cubicBezTo>
                    <a:cubicBezTo>
                      <a:pt x="201430" y="543902"/>
                      <a:pt x="210273" y="504559"/>
                      <a:pt x="231208" y="468825"/>
                    </a:cubicBezTo>
                    <a:cubicBezTo>
                      <a:pt x="252504" y="432731"/>
                      <a:pt x="283906" y="430384"/>
                      <a:pt x="309353" y="464133"/>
                    </a:cubicBezTo>
                    <a:cubicBezTo>
                      <a:pt x="311519" y="467201"/>
                      <a:pt x="313143" y="470630"/>
                      <a:pt x="315309" y="473698"/>
                    </a:cubicBezTo>
                    <a:cubicBezTo>
                      <a:pt x="343824" y="512861"/>
                      <a:pt x="354111" y="532713"/>
                      <a:pt x="337507" y="594976"/>
                    </a:cubicBezTo>
                    <a:cubicBezTo>
                      <a:pt x="328844" y="627642"/>
                      <a:pt x="326498" y="657059"/>
                      <a:pt x="321445" y="684672"/>
                    </a:cubicBezTo>
                    <a:cubicBezTo>
                      <a:pt x="318918" y="697846"/>
                      <a:pt x="330649" y="709216"/>
                      <a:pt x="345087" y="705968"/>
                    </a:cubicBezTo>
                    <a:cubicBezTo>
                      <a:pt x="371256" y="706329"/>
                      <a:pt x="371616" y="702900"/>
                      <a:pt x="380099" y="679980"/>
                    </a:cubicBezTo>
                    <a:cubicBezTo>
                      <a:pt x="389122" y="655435"/>
                      <a:pt x="416193" y="568988"/>
                      <a:pt x="421608" y="543361"/>
                    </a:cubicBezTo>
                    <a:cubicBezTo>
                      <a:pt x="429909" y="503296"/>
                      <a:pt x="385513" y="426053"/>
                      <a:pt x="381001" y="417932"/>
                    </a:cubicBezTo>
                    <a:cubicBezTo>
                      <a:pt x="377933" y="412517"/>
                      <a:pt x="449581" y="309467"/>
                      <a:pt x="471599" y="277162"/>
                    </a:cubicBezTo>
                    <a:cubicBezTo>
                      <a:pt x="475209" y="271748"/>
                      <a:pt x="538194" y="216703"/>
                      <a:pt x="568153" y="194325"/>
                    </a:cubicBezTo>
                    <a:cubicBezTo>
                      <a:pt x="586741" y="180248"/>
                      <a:pt x="606774" y="155704"/>
                      <a:pt x="615256" y="134227"/>
                    </a:cubicBezTo>
                    <a:cubicBezTo>
                      <a:pt x="618865" y="125203"/>
                      <a:pt x="631679" y="56984"/>
                      <a:pt x="637635" y="30815"/>
                    </a:cubicBezTo>
                    <a:cubicBezTo>
                      <a:pt x="640342" y="18182"/>
                      <a:pt x="636010" y="7174"/>
                      <a:pt x="621753" y="1579"/>
                    </a:cubicBezTo>
                    <a:close/>
                  </a:path>
                </a:pathLst>
              </a:custGeom>
              <a:solidFill>
                <a:schemeClr val="bg1"/>
              </a:solidFill>
              <a:ln w="1804" cap="flat">
                <a:solidFill>
                  <a:srgbClr val="414141"/>
                </a:solidFill>
                <a:prstDash val="solid"/>
                <a:miter/>
              </a:ln>
            </p:spPr>
            <p:txBody>
              <a:bodyPr rtlCol="0" anchor="ctr"/>
              <a:lstStyle/>
              <a:p>
                <a:endParaRPr lang="en-US"/>
              </a:p>
            </p:txBody>
          </p:sp>
          <p:sp>
            <p:nvSpPr>
              <p:cNvPr id="76" name="Freeform 1071">
                <a:extLst>
                  <a:ext uri="{FF2B5EF4-FFF2-40B4-BE49-F238E27FC236}">
                    <a16:creationId xmlns:a16="http://schemas.microsoft.com/office/drawing/2014/main" id="{A33B9F4A-1276-628C-B401-8A98F36F1AEC}"/>
                  </a:ext>
                </a:extLst>
              </p:cNvPr>
              <p:cNvSpPr/>
              <p:nvPr/>
            </p:nvSpPr>
            <p:spPr>
              <a:xfrm>
                <a:off x="7623250" y="3456577"/>
                <a:ext cx="2073866" cy="1244353"/>
              </a:xfrm>
              <a:custGeom>
                <a:avLst/>
                <a:gdLst>
                  <a:gd name="connsiteX0" fmla="*/ 2062369 w 2073866"/>
                  <a:gd name="connsiteY0" fmla="*/ 105974 h 1244353"/>
                  <a:gd name="connsiteX1" fmla="*/ 2020499 w 2073866"/>
                  <a:gd name="connsiteY1" fmla="*/ 83776 h 1244353"/>
                  <a:gd name="connsiteX2" fmla="*/ 1743112 w 2073866"/>
                  <a:gd name="connsiteY2" fmla="*/ 1841 h 1244353"/>
                  <a:gd name="connsiteX3" fmla="*/ 1711348 w 2073866"/>
                  <a:gd name="connsiteY3" fmla="*/ 35048 h 1244353"/>
                  <a:gd name="connsiteX4" fmla="*/ 1725245 w 2073866"/>
                  <a:gd name="connsiteY4" fmla="*/ 86664 h 1244353"/>
                  <a:gd name="connsiteX5" fmla="*/ 1706295 w 2073866"/>
                  <a:gd name="connsiteY5" fmla="*/ 120593 h 1244353"/>
                  <a:gd name="connsiteX6" fmla="*/ 1537913 w 2073866"/>
                  <a:gd name="connsiteY6" fmla="*/ 166253 h 1244353"/>
                  <a:gd name="connsiteX7" fmla="*/ 1084021 w 2073866"/>
                  <a:gd name="connsiteY7" fmla="*/ 305759 h 1244353"/>
                  <a:gd name="connsiteX8" fmla="*/ 745272 w 2073866"/>
                  <a:gd name="connsiteY8" fmla="*/ 409892 h 1244353"/>
                  <a:gd name="connsiteX9" fmla="*/ 661713 w 2073866"/>
                  <a:gd name="connsiteY9" fmla="*/ 434256 h 1244353"/>
                  <a:gd name="connsiteX10" fmla="*/ 620746 w 2073866"/>
                  <a:gd name="connsiteY10" fmla="*/ 496700 h 1244353"/>
                  <a:gd name="connsiteX11" fmla="*/ 618761 w 2073866"/>
                  <a:gd name="connsiteY11" fmla="*/ 512040 h 1244353"/>
                  <a:gd name="connsiteX12" fmla="*/ 596021 w 2073866"/>
                  <a:gd name="connsiteY12" fmla="*/ 549579 h 1244353"/>
                  <a:gd name="connsiteX13" fmla="*/ 554512 w 2073866"/>
                  <a:gd name="connsiteY13" fmla="*/ 641801 h 1244353"/>
                  <a:gd name="connsiteX14" fmla="*/ 520583 w 2073866"/>
                  <a:gd name="connsiteY14" fmla="*/ 676993 h 1244353"/>
                  <a:gd name="connsiteX15" fmla="*/ 516612 w 2073866"/>
                  <a:gd name="connsiteY15" fmla="*/ 626641 h 1244353"/>
                  <a:gd name="connsiteX16" fmla="*/ 370790 w 2073866"/>
                  <a:gd name="connsiteY16" fmla="*/ 570513 h 1244353"/>
                  <a:gd name="connsiteX17" fmla="*/ 326754 w 2073866"/>
                  <a:gd name="connsiteY17" fmla="*/ 712907 h 1244353"/>
                  <a:gd name="connsiteX18" fmla="*/ 322603 w 2073866"/>
                  <a:gd name="connsiteY18" fmla="*/ 739437 h 1244353"/>
                  <a:gd name="connsiteX19" fmla="*/ 216845 w 2073866"/>
                  <a:gd name="connsiteY19" fmla="*/ 852414 h 1244353"/>
                  <a:gd name="connsiteX20" fmla="*/ 160899 w 2073866"/>
                  <a:gd name="connsiteY20" fmla="*/ 957449 h 1244353"/>
                  <a:gd name="connsiteX21" fmla="*/ 151153 w 2073866"/>
                  <a:gd name="connsiteY21" fmla="*/ 998417 h 1244353"/>
                  <a:gd name="connsiteX22" fmla="*/ 82032 w 2073866"/>
                  <a:gd name="connsiteY22" fmla="*/ 1112837 h 1244353"/>
                  <a:gd name="connsiteX23" fmla="*/ 18866 w 2073866"/>
                  <a:gd name="connsiteY23" fmla="*/ 1164272 h 1244353"/>
                  <a:gd name="connsiteX24" fmla="*/ 638 w 2073866"/>
                  <a:gd name="connsiteY24" fmla="*/ 1200186 h 1244353"/>
                  <a:gd name="connsiteX25" fmla="*/ 35469 w 2073866"/>
                  <a:gd name="connsiteY25" fmla="*/ 1237364 h 1244353"/>
                  <a:gd name="connsiteX26" fmla="*/ 65789 w 2073866"/>
                  <a:gd name="connsiteY26" fmla="*/ 1236642 h 1244353"/>
                  <a:gd name="connsiteX27" fmla="*/ 107479 w 2073866"/>
                  <a:gd name="connsiteY27" fmla="*/ 1213541 h 1244353"/>
                  <a:gd name="connsiteX28" fmla="*/ 208002 w 2073866"/>
                  <a:gd name="connsiteY28" fmla="*/ 1124027 h 1244353"/>
                  <a:gd name="connsiteX29" fmla="*/ 269724 w 2073866"/>
                  <a:gd name="connsiteY29" fmla="*/ 990476 h 1244353"/>
                  <a:gd name="connsiteX30" fmla="*/ 309428 w 2073866"/>
                  <a:gd name="connsiteY30" fmla="*/ 985423 h 1244353"/>
                  <a:gd name="connsiteX31" fmla="*/ 349494 w 2073866"/>
                  <a:gd name="connsiteY31" fmla="*/ 1112115 h 1244353"/>
                  <a:gd name="connsiteX32" fmla="*/ 326213 w 2073866"/>
                  <a:gd name="connsiteY32" fmla="*/ 1210834 h 1244353"/>
                  <a:gd name="connsiteX33" fmla="*/ 361946 w 2073866"/>
                  <a:gd name="connsiteY33" fmla="*/ 1242417 h 1244353"/>
                  <a:gd name="connsiteX34" fmla="*/ 410855 w 2073866"/>
                  <a:gd name="connsiteY34" fmla="*/ 1214083 h 1244353"/>
                  <a:gd name="connsiteX35" fmla="*/ 452003 w 2073866"/>
                  <a:gd name="connsiteY35" fmla="*/ 1085586 h 1244353"/>
                  <a:gd name="connsiteX36" fmla="*/ 440813 w 2073866"/>
                  <a:gd name="connsiteY36" fmla="*/ 990476 h 1244353"/>
                  <a:gd name="connsiteX37" fmla="*/ 422585 w 2073866"/>
                  <a:gd name="connsiteY37" fmla="*/ 955464 h 1244353"/>
                  <a:gd name="connsiteX38" fmla="*/ 424029 w 2073866"/>
                  <a:gd name="connsiteY38" fmla="*/ 927671 h 1244353"/>
                  <a:gd name="connsiteX39" fmla="*/ 508672 w 2073866"/>
                  <a:gd name="connsiteY39" fmla="*/ 801520 h 1244353"/>
                  <a:gd name="connsiteX40" fmla="*/ 586095 w 2073866"/>
                  <a:gd name="connsiteY40" fmla="*/ 733481 h 1244353"/>
                  <a:gd name="connsiteX41" fmla="*/ 646193 w 2073866"/>
                  <a:gd name="connsiteY41" fmla="*/ 673745 h 1244353"/>
                  <a:gd name="connsiteX42" fmla="*/ 696725 w 2073866"/>
                  <a:gd name="connsiteY42" fmla="*/ 798632 h 1244353"/>
                  <a:gd name="connsiteX43" fmla="*/ 750326 w 2073866"/>
                  <a:gd name="connsiteY43" fmla="*/ 831839 h 1244353"/>
                  <a:gd name="connsiteX44" fmla="*/ 782450 w 2073866"/>
                  <a:gd name="connsiteY44" fmla="*/ 822274 h 1244353"/>
                  <a:gd name="connsiteX45" fmla="*/ 916722 w 2073866"/>
                  <a:gd name="connsiteY45" fmla="*/ 764523 h 1244353"/>
                  <a:gd name="connsiteX46" fmla="*/ 949208 w 2073866"/>
                  <a:gd name="connsiteY46" fmla="*/ 780585 h 1244353"/>
                  <a:gd name="connsiteX47" fmla="*/ 979166 w 2073866"/>
                  <a:gd name="connsiteY47" fmla="*/ 865408 h 1244353"/>
                  <a:gd name="connsiteX48" fmla="*/ 1040347 w 2073866"/>
                  <a:gd name="connsiteY48" fmla="*/ 895908 h 1244353"/>
                  <a:gd name="connsiteX49" fmla="*/ 1039084 w 2073866"/>
                  <a:gd name="connsiteY49" fmla="*/ 917745 h 1244353"/>
                  <a:gd name="connsiteX50" fmla="*/ 1002267 w 2073866"/>
                  <a:gd name="connsiteY50" fmla="*/ 1159580 h 1244353"/>
                  <a:gd name="connsiteX51" fmla="*/ 1005155 w 2073866"/>
                  <a:gd name="connsiteY51" fmla="*/ 1212639 h 1244353"/>
                  <a:gd name="connsiteX52" fmla="*/ 1026270 w 2073866"/>
                  <a:gd name="connsiteY52" fmla="*/ 1240432 h 1244353"/>
                  <a:gd name="connsiteX53" fmla="*/ 1087631 w 2073866"/>
                  <a:gd name="connsiteY53" fmla="*/ 1215707 h 1244353"/>
                  <a:gd name="connsiteX54" fmla="*/ 1108566 w 2073866"/>
                  <a:gd name="connsiteY54" fmla="*/ 1017366 h 1244353"/>
                  <a:gd name="connsiteX55" fmla="*/ 1129681 w 2073866"/>
                  <a:gd name="connsiteY55" fmla="*/ 974955 h 1244353"/>
                  <a:gd name="connsiteX56" fmla="*/ 1164332 w 2073866"/>
                  <a:gd name="connsiteY56" fmla="*/ 979648 h 1244353"/>
                  <a:gd name="connsiteX57" fmla="*/ 1177327 w 2073866"/>
                  <a:gd name="connsiteY57" fmla="*/ 1049491 h 1244353"/>
                  <a:gd name="connsiteX58" fmla="*/ 1182741 w 2073866"/>
                  <a:gd name="connsiteY58" fmla="*/ 1145142 h 1244353"/>
                  <a:gd name="connsiteX59" fmla="*/ 1193208 w 2073866"/>
                  <a:gd name="connsiteY59" fmla="*/ 1211737 h 1244353"/>
                  <a:gd name="connsiteX60" fmla="*/ 1241575 w 2073866"/>
                  <a:gd name="connsiteY60" fmla="*/ 1238627 h 1244353"/>
                  <a:gd name="connsiteX61" fmla="*/ 1274421 w 2073866"/>
                  <a:gd name="connsiteY61" fmla="*/ 1193689 h 1244353"/>
                  <a:gd name="connsiteX62" fmla="*/ 1254750 w 2073866"/>
                  <a:gd name="connsiteY62" fmla="*/ 1032346 h 1244353"/>
                  <a:gd name="connsiteX63" fmla="*/ 1283445 w 2073866"/>
                  <a:gd name="connsiteY63" fmla="*/ 861076 h 1244353"/>
                  <a:gd name="connsiteX64" fmla="*/ 1303117 w 2073866"/>
                  <a:gd name="connsiteY64" fmla="*/ 831118 h 1244353"/>
                  <a:gd name="connsiteX65" fmla="*/ 1388120 w 2073866"/>
                  <a:gd name="connsiteY65" fmla="*/ 757845 h 1244353"/>
                  <a:gd name="connsiteX66" fmla="*/ 1429809 w 2073866"/>
                  <a:gd name="connsiteY66" fmla="*/ 712185 h 1244353"/>
                  <a:gd name="connsiteX67" fmla="*/ 1438291 w 2073866"/>
                  <a:gd name="connsiteY67" fmla="*/ 691972 h 1244353"/>
                  <a:gd name="connsiteX68" fmla="*/ 1448398 w 2073866"/>
                  <a:gd name="connsiteY68" fmla="*/ 543262 h 1244353"/>
                  <a:gd name="connsiteX69" fmla="*/ 1474567 w 2073866"/>
                  <a:gd name="connsiteY69" fmla="*/ 503558 h 1244353"/>
                  <a:gd name="connsiteX70" fmla="*/ 1491531 w 2073866"/>
                  <a:gd name="connsiteY70" fmla="*/ 512401 h 1244353"/>
                  <a:gd name="connsiteX71" fmla="*/ 1508315 w 2073866"/>
                  <a:gd name="connsiteY71" fmla="*/ 623573 h 1244353"/>
                  <a:gd name="connsiteX72" fmla="*/ 1531957 w 2073866"/>
                  <a:gd name="connsiteY72" fmla="*/ 819026 h 1244353"/>
                  <a:gd name="connsiteX73" fmla="*/ 1533582 w 2073866"/>
                  <a:gd name="connsiteY73" fmla="*/ 951313 h 1244353"/>
                  <a:gd name="connsiteX74" fmla="*/ 1515534 w 2073866"/>
                  <a:gd name="connsiteY74" fmla="*/ 1195133 h 1244353"/>
                  <a:gd name="connsiteX75" fmla="*/ 1553614 w 2073866"/>
                  <a:gd name="connsiteY75" fmla="*/ 1231408 h 1244353"/>
                  <a:gd name="connsiteX76" fmla="*/ 1597650 w 2073866"/>
                  <a:gd name="connsiteY76" fmla="*/ 1203074 h 1244353"/>
                  <a:gd name="connsiteX77" fmla="*/ 1618585 w 2073866"/>
                  <a:gd name="connsiteY77" fmla="*/ 979106 h 1244353"/>
                  <a:gd name="connsiteX78" fmla="*/ 1629233 w 2073866"/>
                  <a:gd name="connsiteY78" fmla="*/ 932544 h 1244353"/>
                  <a:gd name="connsiteX79" fmla="*/ 1662620 w 2073866"/>
                  <a:gd name="connsiteY79" fmla="*/ 914316 h 1244353"/>
                  <a:gd name="connsiteX80" fmla="*/ 1684818 w 2073866"/>
                  <a:gd name="connsiteY80" fmla="*/ 939763 h 1244353"/>
                  <a:gd name="connsiteX81" fmla="*/ 1696189 w 2073866"/>
                  <a:gd name="connsiteY81" fmla="*/ 977301 h 1244353"/>
                  <a:gd name="connsiteX82" fmla="*/ 1708822 w 2073866"/>
                  <a:gd name="connsiteY82" fmla="*/ 1190441 h 1244353"/>
                  <a:gd name="connsiteX83" fmla="*/ 1738960 w 2073866"/>
                  <a:gd name="connsiteY83" fmla="*/ 1224370 h 1244353"/>
                  <a:gd name="connsiteX84" fmla="*/ 1794907 w 2073866"/>
                  <a:gd name="connsiteY84" fmla="*/ 1177447 h 1244353"/>
                  <a:gd name="connsiteX85" fmla="*/ 1788591 w 2073866"/>
                  <a:gd name="connsiteY85" fmla="*/ 1049130 h 1244353"/>
                  <a:gd name="connsiteX86" fmla="*/ 1793283 w 2073866"/>
                  <a:gd name="connsiteY86" fmla="*/ 551564 h 1244353"/>
                  <a:gd name="connsiteX87" fmla="*/ 1769641 w 2073866"/>
                  <a:gd name="connsiteY87" fmla="*/ 393288 h 1244353"/>
                  <a:gd name="connsiteX88" fmla="*/ 1818549 w 2073866"/>
                  <a:gd name="connsiteY88" fmla="*/ 372534 h 1244353"/>
                  <a:gd name="connsiteX89" fmla="*/ 1842372 w 2073866"/>
                  <a:gd name="connsiteY89" fmla="*/ 383904 h 1244353"/>
                  <a:gd name="connsiteX90" fmla="*/ 1862044 w 2073866"/>
                  <a:gd name="connsiteY90" fmla="*/ 420720 h 1244353"/>
                  <a:gd name="connsiteX91" fmla="*/ 1899041 w 2073866"/>
                  <a:gd name="connsiteY91" fmla="*/ 418013 h 1244353"/>
                  <a:gd name="connsiteX92" fmla="*/ 1975561 w 2073866"/>
                  <a:gd name="connsiteY92" fmla="*/ 300164 h 1244353"/>
                  <a:gd name="connsiteX93" fmla="*/ 2061648 w 2073866"/>
                  <a:gd name="connsiteY93" fmla="*/ 161380 h 1244353"/>
                  <a:gd name="connsiteX94" fmla="*/ 2070852 w 2073866"/>
                  <a:gd name="connsiteY94" fmla="*/ 140986 h 1244353"/>
                  <a:gd name="connsiteX95" fmla="*/ 2062369 w 2073866"/>
                  <a:gd name="connsiteY95" fmla="*/ 105974 h 1244353"/>
                  <a:gd name="connsiteX96" fmla="*/ 372053 w 2073866"/>
                  <a:gd name="connsiteY96" fmla="*/ 584049 h 1244353"/>
                  <a:gd name="connsiteX97" fmla="*/ 470952 w 2073866"/>
                  <a:gd name="connsiteY97" fmla="*/ 584049 h 1244353"/>
                  <a:gd name="connsiteX98" fmla="*/ 508130 w 2073866"/>
                  <a:gd name="connsiteY98" fmla="*/ 667247 h 1244353"/>
                  <a:gd name="connsiteX99" fmla="*/ 457598 w 2073866"/>
                  <a:gd name="connsiteY99" fmla="*/ 717961 h 1244353"/>
                  <a:gd name="connsiteX100" fmla="*/ 406884 w 2073866"/>
                  <a:gd name="connsiteY100" fmla="*/ 733662 h 1244353"/>
                  <a:gd name="connsiteX101" fmla="*/ 332529 w 2073866"/>
                  <a:gd name="connsiteY101" fmla="*/ 685476 h 1244353"/>
                  <a:gd name="connsiteX102" fmla="*/ 372053 w 2073866"/>
                  <a:gd name="connsiteY102" fmla="*/ 584049 h 1244353"/>
                  <a:gd name="connsiteX103" fmla="*/ 635906 w 2073866"/>
                  <a:gd name="connsiteY103" fmla="*/ 656780 h 1244353"/>
                  <a:gd name="connsiteX104" fmla="*/ 588802 w 2073866"/>
                  <a:gd name="connsiteY104" fmla="*/ 716878 h 1244353"/>
                  <a:gd name="connsiteX105" fmla="*/ 492248 w 2073866"/>
                  <a:gd name="connsiteY105" fmla="*/ 799715 h 1244353"/>
                  <a:gd name="connsiteX106" fmla="*/ 401651 w 2073866"/>
                  <a:gd name="connsiteY106" fmla="*/ 940484 h 1244353"/>
                  <a:gd name="connsiteX107" fmla="*/ 442257 w 2073866"/>
                  <a:gd name="connsiteY107" fmla="*/ 1065914 h 1244353"/>
                  <a:gd name="connsiteX108" fmla="*/ 400748 w 2073866"/>
                  <a:gd name="connsiteY108" fmla="*/ 1202533 h 1244353"/>
                  <a:gd name="connsiteX109" fmla="*/ 365736 w 2073866"/>
                  <a:gd name="connsiteY109" fmla="*/ 1228521 h 1244353"/>
                  <a:gd name="connsiteX110" fmla="*/ 342094 w 2073866"/>
                  <a:gd name="connsiteY110" fmla="*/ 1207225 h 1244353"/>
                  <a:gd name="connsiteX111" fmla="*/ 358156 w 2073866"/>
                  <a:gd name="connsiteY111" fmla="*/ 1117529 h 1244353"/>
                  <a:gd name="connsiteX112" fmla="*/ 335958 w 2073866"/>
                  <a:gd name="connsiteY112" fmla="*/ 996251 h 1244353"/>
                  <a:gd name="connsiteX113" fmla="*/ 330003 w 2073866"/>
                  <a:gd name="connsiteY113" fmla="*/ 986686 h 1244353"/>
                  <a:gd name="connsiteX114" fmla="*/ 251858 w 2073866"/>
                  <a:gd name="connsiteY114" fmla="*/ 991378 h 1244353"/>
                  <a:gd name="connsiteX115" fmla="*/ 204212 w 2073866"/>
                  <a:gd name="connsiteY115" fmla="*/ 1103452 h 1244353"/>
                  <a:gd name="connsiteX116" fmla="*/ 169742 w 2073866"/>
                  <a:gd name="connsiteY116" fmla="*/ 1146405 h 1244353"/>
                  <a:gd name="connsiteX117" fmla="*/ 75715 w 2073866"/>
                  <a:gd name="connsiteY117" fmla="*/ 1213722 h 1244353"/>
                  <a:gd name="connsiteX118" fmla="*/ 48644 w 2073866"/>
                  <a:gd name="connsiteY118" fmla="*/ 1224550 h 1244353"/>
                  <a:gd name="connsiteX119" fmla="*/ 24280 w 2073866"/>
                  <a:gd name="connsiteY119" fmla="*/ 1182500 h 1244353"/>
                  <a:gd name="connsiteX120" fmla="*/ 36011 w 2073866"/>
                  <a:gd name="connsiteY120" fmla="*/ 1166979 h 1244353"/>
                  <a:gd name="connsiteX121" fmla="*/ 103688 w 2073866"/>
                  <a:gd name="connsiteY121" fmla="*/ 1112837 h 1244353"/>
                  <a:gd name="connsiteX122" fmla="*/ 155665 w 2073866"/>
                  <a:gd name="connsiteY122" fmla="*/ 1032165 h 1244353"/>
                  <a:gd name="connsiteX123" fmla="*/ 175698 w 2073866"/>
                  <a:gd name="connsiteY123" fmla="*/ 956186 h 1244353"/>
                  <a:gd name="connsiteX124" fmla="*/ 217207 w 2073866"/>
                  <a:gd name="connsiteY124" fmla="*/ 871002 h 1244353"/>
                  <a:gd name="connsiteX125" fmla="*/ 319715 w 2073866"/>
                  <a:gd name="connsiteY125" fmla="*/ 759108 h 1244353"/>
                  <a:gd name="connsiteX126" fmla="*/ 366639 w 2073866"/>
                  <a:gd name="connsiteY126" fmla="*/ 749363 h 1244353"/>
                  <a:gd name="connsiteX127" fmla="*/ 460124 w 2073866"/>
                  <a:gd name="connsiteY127" fmla="*/ 729511 h 1244353"/>
                  <a:gd name="connsiteX128" fmla="*/ 535201 w 2073866"/>
                  <a:gd name="connsiteY128" fmla="*/ 685476 h 1244353"/>
                  <a:gd name="connsiteX129" fmla="*/ 572198 w 2073866"/>
                  <a:gd name="connsiteY129" fmla="*/ 637469 h 1244353"/>
                  <a:gd name="connsiteX130" fmla="*/ 607932 w 2073866"/>
                  <a:gd name="connsiteY130" fmla="*/ 555173 h 1244353"/>
                  <a:gd name="connsiteX131" fmla="*/ 614429 w 2073866"/>
                  <a:gd name="connsiteY131" fmla="*/ 539111 h 1244353"/>
                  <a:gd name="connsiteX132" fmla="*/ 642402 w 2073866"/>
                  <a:gd name="connsiteY132" fmla="*/ 524132 h 1244353"/>
                  <a:gd name="connsiteX133" fmla="*/ 658104 w 2073866"/>
                  <a:gd name="connsiteY133" fmla="*/ 553368 h 1244353"/>
                  <a:gd name="connsiteX134" fmla="*/ 635906 w 2073866"/>
                  <a:gd name="connsiteY134" fmla="*/ 656780 h 1244353"/>
                  <a:gd name="connsiteX135" fmla="*/ 1429629 w 2073866"/>
                  <a:gd name="connsiteY135" fmla="*/ 608052 h 1244353"/>
                  <a:gd name="connsiteX136" fmla="*/ 1424395 w 2073866"/>
                  <a:gd name="connsiteY136" fmla="*/ 658404 h 1244353"/>
                  <a:gd name="connsiteX137" fmla="*/ 1390105 w 2073866"/>
                  <a:gd name="connsiteY137" fmla="*/ 735827 h 1244353"/>
                  <a:gd name="connsiteX138" fmla="*/ 1314667 w 2073866"/>
                  <a:gd name="connsiteY138" fmla="*/ 803505 h 1244353"/>
                  <a:gd name="connsiteX139" fmla="*/ 1293010 w 2073866"/>
                  <a:gd name="connsiteY139" fmla="*/ 805129 h 1244353"/>
                  <a:gd name="connsiteX140" fmla="*/ 1282723 w 2073866"/>
                  <a:gd name="connsiteY140" fmla="*/ 810002 h 1244353"/>
                  <a:gd name="connsiteX141" fmla="*/ 1251862 w 2073866"/>
                  <a:gd name="connsiteY141" fmla="*/ 923701 h 1244353"/>
                  <a:gd name="connsiteX142" fmla="*/ 1246268 w 2073866"/>
                  <a:gd name="connsiteY142" fmla="*/ 962683 h 1244353"/>
                  <a:gd name="connsiteX143" fmla="*/ 1254389 w 2073866"/>
                  <a:gd name="connsiteY143" fmla="*/ 1152722 h 1244353"/>
                  <a:gd name="connsiteX144" fmla="*/ 1261066 w 2073866"/>
                  <a:gd name="connsiteY144" fmla="*/ 1191524 h 1244353"/>
                  <a:gd name="connsiteX145" fmla="*/ 1252403 w 2073866"/>
                  <a:gd name="connsiteY145" fmla="*/ 1224009 h 1244353"/>
                  <a:gd name="connsiteX146" fmla="*/ 1209270 w 2073866"/>
                  <a:gd name="connsiteY146" fmla="*/ 1205059 h 1244353"/>
                  <a:gd name="connsiteX147" fmla="*/ 1203315 w 2073866"/>
                  <a:gd name="connsiteY147" fmla="*/ 1181056 h 1244353"/>
                  <a:gd name="connsiteX148" fmla="*/ 1192306 w 2073866"/>
                  <a:gd name="connsiteY148" fmla="*/ 1077645 h 1244353"/>
                  <a:gd name="connsiteX149" fmla="*/ 1175702 w 2073866"/>
                  <a:gd name="connsiteY149" fmla="*/ 970624 h 1244353"/>
                  <a:gd name="connsiteX150" fmla="*/ 1143758 w 2073866"/>
                  <a:gd name="connsiteY150" fmla="*/ 954562 h 1244353"/>
                  <a:gd name="connsiteX151" fmla="*/ 1106942 w 2073866"/>
                  <a:gd name="connsiteY151" fmla="*/ 980550 h 1244353"/>
                  <a:gd name="connsiteX152" fmla="*/ 1078788 w 2073866"/>
                  <a:gd name="connsiteY152" fmla="*/ 1193509 h 1244353"/>
                  <a:gd name="connsiteX153" fmla="*/ 1048468 w 2073866"/>
                  <a:gd name="connsiteY153" fmla="*/ 1228160 h 1244353"/>
                  <a:gd name="connsiteX154" fmla="*/ 1018871 w 2073866"/>
                  <a:gd name="connsiteY154" fmla="*/ 1195494 h 1244353"/>
                  <a:gd name="connsiteX155" fmla="*/ 1021578 w 2073866"/>
                  <a:gd name="connsiteY155" fmla="*/ 1105618 h 1244353"/>
                  <a:gd name="connsiteX156" fmla="*/ 1043776 w 2073866"/>
                  <a:gd name="connsiteY156" fmla="*/ 949689 h 1244353"/>
                  <a:gd name="connsiteX157" fmla="*/ 1097738 w 2073866"/>
                  <a:gd name="connsiteY157" fmla="*/ 779141 h 1244353"/>
                  <a:gd name="connsiteX158" fmla="*/ 1112176 w 2073866"/>
                  <a:gd name="connsiteY158" fmla="*/ 748641 h 1244353"/>
                  <a:gd name="connsiteX159" fmla="*/ 1110912 w 2073866"/>
                  <a:gd name="connsiteY159" fmla="*/ 736911 h 1244353"/>
                  <a:gd name="connsiteX160" fmla="*/ 1100445 w 2073866"/>
                  <a:gd name="connsiteY160" fmla="*/ 743949 h 1244353"/>
                  <a:gd name="connsiteX161" fmla="*/ 1053702 w 2073866"/>
                  <a:gd name="connsiteY161" fmla="*/ 861257 h 1244353"/>
                  <a:gd name="connsiteX162" fmla="*/ 1025548 w 2073866"/>
                  <a:gd name="connsiteY162" fmla="*/ 886704 h 1244353"/>
                  <a:gd name="connsiteX163" fmla="*/ 1000282 w 2073866"/>
                  <a:gd name="connsiteY163" fmla="*/ 874973 h 1244353"/>
                  <a:gd name="connsiteX164" fmla="*/ 952998 w 2073866"/>
                  <a:gd name="connsiteY164" fmla="*/ 734023 h 1244353"/>
                  <a:gd name="connsiteX165" fmla="*/ 957870 w 2073866"/>
                  <a:gd name="connsiteY165" fmla="*/ 704064 h 1244353"/>
                  <a:gd name="connsiteX166" fmla="*/ 1010208 w 2073866"/>
                  <a:gd name="connsiteY166" fmla="*/ 702621 h 1244353"/>
                  <a:gd name="connsiteX167" fmla="*/ 1024826 w 2073866"/>
                  <a:gd name="connsiteY167" fmla="*/ 745032 h 1244353"/>
                  <a:gd name="connsiteX168" fmla="*/ 1031504 w 2073866"/>
                  <a:gd name="connsiteY168" fmla="*/ 762177 h 1244353"/>
                  <a:gd name="connsiteX169" fmla="*/ 1087992 w 2073866"/>
                  <a:gd name="connsiteY169" fmla="*/ 704064 h 1244353"/>
                  <a:gd name="connsiteX170" fmla="*/ 1143037 w 2073866"/>
                  <a:gd name="connsiteY170" fmla="*/ 708035 h 1244353"/>
                  <a:gd name="connsiteX171" fmla="*/ 1199525 w 2073866"/>
                  <a:gd name="connsiteY171" fmla="*/ 748100 h 1244353"/>
                  <a:gd name="connsiteX172" fmla="*/ 1302034 w 2073866"/>
                  <a:gd name="connsiteY172" fmla="*/ 723555 h 1244353"/>
                  <a:gd name="connsiteX173" fmla="*/ 1346250 w 2073866"/>
                  <a:gd name="connsiteY173" fmla="*/ 693958 h 1244353"/>
                  <a:gd name="connsiteX174" fmla="*/ 1366463 w 2073866"/>
                  <a:gd name="connsiteY174" fmla="*/ 668691 h 1244353"/>
                  <a:gd name="connsiteX175" fmla="*/ 1376930 w 2073866"/>
                  <a:gd name="connsiteY175" fmla="*/ 599209 h 1244353"/>
                  <a:gd name="connsiteX176" fmla="*/ 1386856 w 2073866"/>
                  <a:gd name="connsiteY176" fmla="*/ 529907 h 1244353"/>
                  <a:gd name="connsiteX177" fmla="*/ 1413747 w 2073866"/>
                  <a:gd name="connsiteY177" fmla="*/ 503197 h 1244353"/>
                  <a:gd name="connsiteX178" fmla="*/ 1435223 w 2073866"/>
                  <a:gd name="connsiteY178" fmla="*/ 535141 h 1244353"/>
                  <a:gd name="connsiteX179" fmla="*/ 1429629 w 2073866"/>
                  <a:gd name="connsiteY179" fmla="*/ 608052 h 1244353"/>
                  <a:gd name="connsiteX180" fmla="*/ 1045761 w 2073866"/>
                  <a:gd name="connsiteY180" fmla="*/ 699191 h 1244353"/>
                  <a:gd name="connsiteX181" fmla="*/ 1118492 w 2073866"/>
                  <a:gd name="connsiteY181" fmla="*/ 668331 h 1244353"/>
                  <a:gd name="connsiteX182" fmla="*/ 1124989 w 2073866"/>
                  <a:gd name="connsiteY182" fmla="*/ 672662 h 1244353"/>
                  <a:gd name="connsiteX183" fmla="*/ 1077164 w 2073866"/>
                  <a:gd name="connsiteY183" fmla="*/ 694499 h 1244353"/>
                  <a:gd name="connsiteX184" fmla="*/ 1037820 w 2073866"/>
                  <a:gd name="connsiteY184" fmla="*/ 733842 h 1244353"/>
                  <a:gd name="connsiteX185" fmla="*/ 1034572 w 2073866"/>
                  <a:gd name="connsiteY185" fmla="*/ 723194 h 1244353"/>
                  <a:gd name="connsiteX186" fmla="*/ 1045761 w 2073866"/>
                  <a:gd name="connsiteY186" fmla="*/ 699191 h 1244353"/>
                  <a:gd name="connsiteX187" fmla="*/ 1327661 w 2073866"/>
                  <a:gd name="connsiteY187" fmla="*/ 586395 h 1244353"/>
                  <a:gd name="connsiteX188" fmla="*/ 1334339 w 2073866"/>
                  <a:gd name="connsiteY188" fmla="*/ 566724 h 1244353"/>
                  <a:gd name="connsiteX189" fmla="*/ 1368809 w 2073866"/>
                  <a:gd name="connsiteY189" fmla="*/ 552647 h 1244353"/>
                  <a:gd name="connsiteX190" fmla="*/ 1352386 w 2073866"/>
                  <a:gd name="connsiteY190" fmla="*/ 661292 h 1244353"/>
                  <a:gd name="connsiteX191" fmla="*/ 1337768 w 2073866"/>
                  <a:gd name="connsiteY191" fmla="*/ 676271 h 1244353"/>
                  <a:gd name="connsiteX192" fmla="*/ 1339392 w 2073866"/>
                  <a:gd name="connsiteY192" fmla="*/ 656961 h 1244353"/>
                  <a:gd name="connsiteX193" fmla="*/ 1327661 w 2073866"/>
                  <a:gd name="connsiteY193" fmla="*/ 586395 h 1244353"/>
                  <a:gd name="connsiteX194" fmla="*/ 1291025 w 2073866"/>
                  <a:gd name="connsiteY194" fmla="*/ 713449 h 1244353"/>
                  <a:gd name="connsiteX195" fmla="*/ 1231108 w 2073866"/>
                  <a:gd name="connsiteY195" fmla="*/ 734564 h 1244353"/>
                  <a:gd name="connsiteX196" fmla="*/ 1141051 w 2073866"/>
                  <a:gd name="connsiteY196" fmla="*/ 631874 h 1244353"/>
                  <a:gd name="connsiteX197" fmla="*/ 1193028 w 2073866"/>
                  <a:gd name="connsiteY197" fmla="*/ 554451 h 1244353"/>
                  <a:gd name="connsiteX198" fmla="*/ 1278211 w 2073866"/>
                  <a:gd name="connsiteY198" fmla="*/ 555173 h 1244353"/>
                  <a:gd name="connsiteX199" fmla="*/ 1291025 w 2073866"/>
                  <a:gd name="connsiteY199" fmla="*/ 713449 h 1244353"/>
                  <a:gd name="connsiteX200" fmla="*/ 1779026 w 2073866"/>
                  <a:gd name="connsiteY200" fmla="*/ 451040 h 1244353"/>
                  <a:gd name="connsiteX201" fmla="*/ 1772168 w 2073866"/>
                  <a:gd name="connsiteY201" fmla="*/ 714351 h 1244353"/>
                  <a:gd name="connsiteX202" fmla="*/ 1770363 w 2073866"/>
                  <a:gd name="connsiteY202" fmla="*/ 975857 h 1244353"/>
                  <a:gd name="connsiteX203" fmla="*/ 1775957 w 2073866"/>
                  <a:gd name="connsiteY203" fmla="*/ 1169867 h 1244353"/>
                  <a:gd name="connsiteX204" fmla="*/ 1774695 w 2073866"/>
                  <a:gd name="connsiteY204" fmla="*/ 1192245 h 1244353"/>
                  <a:gd name="connsiteX205" fmla="*/ 1753038 w 2073866"/>
                  <a:gd name="connsiteY205" fmla="*/ 1210654 h 1244353"/>
                  <a:gd name="connsiteX206" fmla="*/ 1728674 w 2073866"/>
                  <a:gd name="connsiteY206" fmla="*/ 1195855 h 1244353"/>
                  <a:gd name="connsiteX207" fmla="*/ 1724343 w 2073866"/>
                  <a:gd name="connsiteY207" fmla="*/ 1176725 h 1244353"/>
                  <a:gd name="connsiteX208" fmla="*/ 1713334 w 2073866"/>
                  <a:gd name="connsiteY208" fmla="*/ 1016825 h 1244353"/>
                  <a:gd name="connsiteX209" fmla="*/ 1702324 w 2073866"/>
                  <a:gd name="connsiteY209" fmla="*/ 950411 h 1244353"/>
                  <a:gd name="connsiteX210" fmla="*/ 1674351 w 2073866"/>
                  <a:gd name="connsiteY210" fmla="*/ 903849 h 1244353"/>
                  <a:gd name="connsiteX211" fmla="*/ 1610824 w 2073866"/>
                  <a:gd name="connsiteY211" fmla="*/ 934529 h 1244353"/>
                  <a:gd name="connsiteX212" fmla="*/ 1601259 w 2073866"/>
                  <a:gd name="connsiteY212" fmla="*/ 1001304 h 1244353"/>
                  <a:gd name="connsiteX213" fmla="*/ 1584295 w 2073866"/>
                  <a:gd name="connsiteY213" fmla="*/ 1183402 h 1244353"/>
                  <a:gd name="connsiteX214" fmla="*/ 1569496 w 2073866"/>
                  <a:gd name="connsiteY214" fmla="*/ 1214624 h 1244353"/>
                  <a:gd name="connsiteX215" fmla="*/ 1533221 w 2073866"/>
                  <a:gd name="connsiteY215" fmla="*/ 1182319 h 1244353"/>
                  <a:gd name="connsiteX216" fmla="*/ 1543147 w 2073866"/>
                  <a:gd name="connsiteY216" fmla="*/ 1087210 h 1244353"/>
                  <a:gd name="connsiteX217" fmla="*/ 1548380 w 2073866"/>
                  <a:gd name="connsiteY217" fmla="*/ 887606 h 1244353"/>
                  <a:gd name="connsiteX218" fmla="*/ 1513008 w 2073866"/>
                  <a:gd name="connsiteY218" fmla="*/ 566543 h 1244353"/>
                  <a:gd name="connsiteX219" fmla="*/ 1503803 w 2073866"/>
                  <a:gd name="connsiteY219" fmla="*/ 463132 h 1244353"/>
                  <a:gd name="connsiteX220" fmla="*/ 1529972 w 2073866"/>
                  <a:gd name="connsiteY220" fmla="*/ 424330 h 1244353"/>
                  <a:gd name="connsiteX221" fmla="*/ 1546034 w 2073866"/>
                  <a:gd name="connsiteY221" fmla="*/ 440211 h 1244353"/>
                  <a:gd name="connsiteX222" fmla="*/ 1554155 w 2073866"/>
                  <a:gd name="connsiteY222" fmla="*/ 487315 h 1244353"/>
                  <a:gd name="connsiteX223" fmla="*/ 1552351 w 2073866"/>
                  <a:gd name="connsiteY223" fmla="*/ 554451 h 1244353"/>
                  <a:gd name="connsiteX224" fmla="*/ 1596567 w 2073866"/>
                  <a:gd name="connsiteY224" fmla="*/ 655156 h 1244353"/>
                  <a:gd name="connsiteX225" fmla="*/ 1671644 w 2073866"/>
                  <a:gd name="connsiteY225" fmla="*/ 671759 h 1244353"/>
                  <a:gd name="connsiteX226" fmla="*/ 1745097 w 2073866"/>
                  <a:gd name="connsiteY226" fmla="*/ 618520 h 1244353"/>
                  <a:gd name="connsiteX227" fmla="*/ 1756467 w 2073866"/>
                  <a:gd name="connsiteY227" fmla="*/ 542179 h 1244353"/>
                  <a:gd name="connsiteX228" fmla="*/ 1734629 w 2073866"/>
                  <a:gd name="connsiteY228" fmla="*/ 499407 h 1244353"/>
                  <a:gd name="connsiteX229" fmla="*/ 1718386 w 2073866"/>
                  <a:gd name="connsiteY229" fmla="*/ 423608 h 1244353"/>
                  <a:gd name="connsiteX230" fmla="*/ 1731741 w 2073866"/>
                  <a:gd name="connsiteY230" fmla="*/ 397981 h 1244353"/>
                  <a:gd name="connsiteX231" fmla="*/ 1765671 w 2073866"/>
                  <a:gd name="connsiteY231" fmla="*/ 411877 h 1244353"/>
                  <a:gd name="connsiteX232" fmla="*/ 1779026 w 2073866"/>
                  <a:gd name="connsiteY232" fmla="*/ 451040 h 1244353"/>
                  <a:gd name="connsiteX233" fmla="*/ 1704490 w 2073866"/>
                  <a:gd name="connsiteY233" fmla="*/ 464756 h 1244353"/>
                  <a:gd name="connsiteX234" fmla="*/ 1691135 w 2073866"/>
                  <a:gd name="connsiteY234" fmla="*/ 469990 h 1244353"/>
                  <a:gd name="connsiteX235" fmla="*/ 1571662 w 2073866"/>
                  <a:gd name="connsiteY235" fmla="*/ 503919 h 1244353"/>
                  <a:gd name="connsiteX236" fmla="*/ 1570579 w 2073866"/>
                  <a:gd name="connsiteY236" fmla="*/ 463132 h 1244353"/>
                  <a:gd name="connsiteX237" fmla="*/ 1668215 w 2073866"/>
                  <a:gd name="connsiteY237" fmla="*/ 427398 h 1244353"/>
                  <a:gd name="connsiteX238" fmla="*/ 1692398 w 2073866"/>
                  <a:gd name="connsiteY238" fmla="*/ 421082 h 1244353"/>
                  <a:gd name="connsiteX239" fmla="*/ 1703588 w 2073866"/>
                  <a:gd name="connsiteY239" fmla="*/ 426676 h 1244353"/>
                  <a:gd name="connsiteX240" fmla="*/ 1704490 w 2073866"/>
                  <a:gd name="connsiteY240" fmla="*/ 464756 h 1244353"/>
                  <a:gd name="connsiteX241" fmla="*/ 1744736 w 2073866"/>
                  <a:gd name="connsiteY241" fmla="*/ 555534 h 1244353"/>
                  <a:gd name="connsiteX242" fmla="*/ 1649626 w 2073866"/>
                  <a:gd name="connsiteY242" fmla="*/ 657502 h 1244353"/>
                  <a:gd name="connsiteX243" fmla="*/ 1582670 w 2073866"/>
                  <a:gd name="connsiteY243" fmla="*/ 517454 h 1244353"/>
                  <a:gd name="connsiteX244" fmla="*/ 1701963 w 2073866"/>
                  <a:gd name="connsiteY244" fmla="*/ 490744 h 1244353"/>
                  <a:gd name="connsiteX245" fmla="*/ 1744736 w 2073866"/>
                  <a:gd name="connsiteY245" fmla="*/ 555534 h 1244353"/>
                  <a:gd name="connsiteX246" fmla="*/ 2041254 w 2073866"/>
                  <a:gd name="connsiteY246" fmla="*/ 172208 h 1244353"/>
                  <a:gd name="connsiteX247" fmla="*/ 1895972 w 2073866"/>
                  <a:gd name="connsiteY247" fmla="*/ 399425 h 1244353"/>
                  <a:gd name="connsiteX248" fmla="*/ 1862044 w 2073866"/>
                  <a:gd name="connsiteY248" fmla="*/ 395815 h 1244353"/>
                  <a:gd name="connsiteX249" fmla="*/ 1844718 w 2073866"/>
                  <a:gd name="connsiteY249" fmla="*/ 348711 h 1244353"/>
                  <a:gd name="connsiteX250" fmla="*/ 1750331 w 2073866"/>
                  <a:gd name="connsiteY250" fmla="*/ 377046 h 1244353"/>
                  <a:gd name="connsiteX251" fmla="*/ 1716041 w 2073866"/>
                  <a:gd name="connsiteY251" fmla="*/ 384265 h 1244353"/>
                  <a:gd name="connsiteX252" fmla="*/ 1577256 w 2073866"/>
                  <a:gd name="connsiteY252" fmla="*/ 444002 h 1244353"/>
                  <a:gd name="connsiteX253" fmla="*/ 1557224 w 2073866"/>
                  <a:gd name="connsiteY253" fmla="*/ 430466 h 1244353"/>
                  <a:gd name="connsiteX254" fmla="*/ 1555780 w 2073866"/>
                  <a:gd name="connsiteY254" fmla="*/ 427939 h 1244353"/>
                  <a:gd name="connsiteX255" fmla="*/ 1543688 w 2073866"/>
                  <a:gd name="connsiteY255" fmla="*/ 413321 h 1244353"/>
                  <a:gd name="connsiteX256" fmla="*/ 1521490 w 2073866"/>
                  <a:gd name="connsiteY256" fmla="*/ 408448 h 1244353"/>
                  <a:gd name="connsiteX257" fmla="*/ 1495321 w 2073866"/>
                  <a:gd name="connsiteY257" fmla="*/ 429564 h 1244353"/>
                  <a:gd name="connsiteX258" fmla="*/ 1493336 w 2073866"/>
                  <a:gd name="connsiteY258" fmla="*/ 433534 h 1244353"/>
                  <a:gd name="connsiteX259" fmla="*/ 1493156 w 2073866"/>
                  <a:gd name="connsiteY259" fmla="*/ 434076 h 1244353"/>
                  <a:gd name="connsiteX260" fmla="*/ 1491712 w 2073866"/>
                  <a:gd name="connsiteY260" fmla="*/ 437504 h 1244353"/>
                  <a:gd name="connsiteX261" fmla="*/ 1491351 w 2073866"/>
                  <a:gd name="connsiteY261" fmla="*/ 438587 h 1244353"/>
                  <a:gd name="connsiteX262" fmla="*/ 1490449 w 2073866"/>
                  <a:gd name="connsiteY262" fmla="*/ 441655 h 1244353"/>
                  <a:gd name="connsiteX263" fmla="*/ 1490087 w 2073866"/>
                  <a:gd name="connsiteY263" fmla="*/ 442919 h 1244353"/>
                  <a:gd name="connsiteX264" fmla="*/ 1489185 w 2073866"/>
                  <a:gd name="connsiteY264" fmla="*/ 447250 h 1244353"/>
                  <a:gd name="connsiteX265" fmla="*/ 1487922 w 2073866"/>
                  <a:gd name="connsiteY265" fmla="*/ 458440 h 1244353"/>
                  <a:gd name="connsiteX266" fmla="*/ 1479259 w 2073866"/>
                  <a:gd name="connsiteY266" fmla="*/ 488037 h 1244353"/>
                  <a:gd name="connsiteX267" fmla="*/ 1434502 w 2073866"/>
                  <a:gd name="connsiteY267" fmla="*/ 493812 h 1244353"/>
                  <a:gd name="connsiteX268" fmla="*/ 1374765 w 2073866"/>
                  <a:gd name="connsiteY268" fmla="*/ 517815 h 1244353"/>
                  <a:gd name="connsiteX269" fmla="*/ 1353289 w 2073866"/>
                  <a:gd name="connsiteY269" fmla="*/ 540916 h 1244353"/>
                  <a:gd name="connsiteX270" fmla="*/ 1327481 w 2073866"/>
                  <a:gd name="connsiteY270" fmla="*/ 552286 h 1244353"/>
                  <a:gd name="connsiteX271" fmla="*/ 1295356 w 2073866"/>
                  <a:gd name="connsiteY271" fmla="*/ 543082 h 1244353"/>
                  <a:gd name="connsiteX272" fmla="*/ 1173717 w 2073866"/>
                  <a:gd name="connsiteY272" fmla="*/ 547593 h 1244353"/>
                  <a:gd name="connsiteX273" fmla="*/ 1125170 w 2073866"/>
                  <a:gd name="connsiteY273" fmla="*/ 628987 h 1244353"/>
                  <a:gd name="connsiteX274" fmla="*/ 1104415 w 2073866"/>
                  <a:gd name="connsiteY274" fmla="*/ 654253 h 1244353"/>
                  <a:gd name="connsiteX275" fmla="*/ 1030962 w 2073866"/>
                  <a:gd name="connsiteY275" fmla="*/ 688904 h 1244353"/>
                  <a:gd name="connsiteX276" fmla="*/ 1008042 w 2073866"/>
                  <a:gd name="connsiteY276" fmla="*/ 671579 h 1244353"/>
                  <a:gd name="connsiteX277" fmla="*/ 936033 w 2073866"/>
                  <a:gd name="connsiteY277" fmla="*/ 717239 h 1244353"/>
                  <a:gd name="connsiteX278" fmla="*/ 919790 w 2073866"/>
                  <a:gd name="connsiteY278" fmla="*/ 743227 h 1244353"/>
                  <a:gd name="connsiteX279" fmla="*/ 819086 w 2073866"/>
                  <a:gd name="connsiteY279" fmla="*/ 786541 h 1244353"/>
                  <a:gd name="connsiteX280" fmla="*/ 778480 w 2073866"/>
                  <a:gd name="connsiteY280" fmla="*/ 805851 h 1244353"/>
                  <a:gd name="connsiteX281" fmla="*/ 708275 w 2073866"/>
                  <a:gd name="connsiteY281" fmla="*/ 783112 h 1244353"/>
                  <a:gd name="connsiteX282" fmla="*/ 666947 w 2073866"/>
                  <a:gd name="connsiteY282" fmla="*/ 675549 h 1244353"/>
                  <a:gd name="connsiteX283" fmla="*/ 665322 w 2073866"/>
                  <a:gd name="connsiteY283" fmla="*/ 672481 h 1244353"/>
                  <a:gd name="connsiteX284" fmla="*/ 664962 w 2073866"/>
                  <a:gd name="connsiteY284" fmla="*/ 671579 h 1244353"/>
                  <a:gd name="connsiteX285" fmla="*/ 663879 w 2073866"/>
                  <a:gd name="connsiteY285" fmla="*/ 669233 h 1244353"/>
                  <a:gd name="connsiteX286" fmla="*/ 663518 w 2073866"/>
                  <a:gd name="connsiteY286" fmla="*/ 668691 h 1244353"/>
                  <a:gd name="connsiteX287" fmla="*/ 662255 w 2073866"/>
                  <a:gd name="connsiteY287" fmla="*/ 665984 h 1244353"/>
                  <a:gd name="connsiteX288" fmla="*/ 662074 w 2073866"/>
                  <a:gd name="connsiteY288" fmla="*/ 665443 h 1244353"/>
                  <a:gd name="connsiteX289" fmla="*/ 661172 w 2073866"/>
                  <a:gd name="connsiteY289" fmla="*/ 663277 h 1244353"/>
                  <a:gd name="connsiteX290" fmla="*/ 660991 w 2073866"/>
                  <a:gd name="connsiteY290" fmla="*/ 662736 h 1244353"/>
                  <a:gd name="connsiteX291" fmla="*/ 659367 w 2073866"/>
                  <a:gd name="connsiteY291" fmla="*/ 657863 h 1244353"/>
                  <a:gd name="connsiteX292" fmla="*/ 659187 w 2073866"/>
                  <a:gd name="connsiteY292" fmla="*/ 657321 h 1244353"/>
                  <a:gd name="connsiteX293" fmla="*/ 658645 w 2073866"/>
                  <a:gd name="connsiteY293" fmla="*/ 655336 h 1244353"/>
                  <a:gd name="connsiteX294" fmla="*/ 658645 w 2073866"/>
                  <a:gd name="connsiteY294" fmla="*/ 655156 h 1244353"/>
                  <a:gd name="connsiteX295" fmla="*/ 658104 w 2073866"/>
                  <a:gd name="connsiteY295" fmla="*/ 652990 h 1244353"/>
                  <a:gd name="connsiteX296" fmla="*/ 658104 w 2073866"/>
                  <a:gd name="connsiteY296" fmla="*/ 652629 h 1244353"/>
                  <a:gd name="connsiteX297" fmla="*/ 657743 w 2073866"/>
                  <a:gd name="connsiteY297" fmla="*/ 650824 h 1244353"/>
                  <a:gd name="connsiteX298" fmla="*/ 657743 w 2073866"/>
                  <a:gd name="connsiteY298" fmla="*/ 650463 h 1244353"/>
                  <a:gd name="connsiteX299" fmla="*/ 657201 w 2073866"/>
                  <a:gd name="connsiteY299" fmla="*/ 646312 h 1244353"/>
                  <a:gd name="connsiteX300" fmla="*/ 657201 w 2073866"/>
                  <a:gd name="connsiteY300" fmla="*/ 645952 h 1244353"/>
                  <a:gd name="connsiteX301" fmla="*/ 657021 w 2073866"/>
                  <a:gd name="connsiteY301" fmla="*/ 643967 h 1244353"/>
                  <a:gd name="connsiteX302" fmla="*/ 657021 w 2073866"/>
                  <a:gd name="connsiteY302" fmla="*/ 643967 h 1244353"/>
                  <a:gd name="connsiteX303" fmla="*/ 657021 w 2073866"/>
                  <a:gd name="connsiteY303" fmla="*/ 641801 h 1244353"/>
                  <a:gd name="connsiteX304" fmla="*/ 657021 w 2073866"/>
                  <a:gd name="connsiteY304" fmla="*/ 641620 h 1244353"/>
                  <a:gd name="connsiteX305" fmla="*/ 657021 w 2073866"/>
                  <a:gd name="connsiteY305" fmla="*/ 639635 h 1244353"/>
                  <a:gd name="connsiteX306" fmla="*/ 657021 w 2073866"/>
                  <a:gd name="connsiteY306" fmla="*/ 639455 h 1244353"/>
                  <a:gd name="connsiteX307" fmla="*/ 658465 w 2073866"/>
                  <a:gd name="connsiteY307" fmla="*/ 613466 h 1244353"/>
                  <a:gd name="connsiteX308" fmla="*/ 670917 w 2073866"/>
                  <a:gd name="connsiteY308" fmla="*/ 553368 h 1244353"/>
                  <a:gd name="connsiteX309" fmla="*/ 652509 w 2073866"/>
                  <a:gd name="connsiteY309" fmla="*/ 510596 h 1244353"/>
                  <a:gd name="connsiteX310" fmla="*/ 651065 w 2073866"/>
                  <a:gd name="connsiteY310" fmla="*/ 459342 h 1244353"/>
                  <a:gd name="connsiteX311" fmla="*/ 689326 w 2073866"/>
                  <a:gd name="connsiteY311" fmla="*/ 442197 h 1244353"/>
                  <a:gd name="connsiteX312" fmla="*/ 917625 w 2073866"/>
                  <a:gd name="connsiteY312" fmla="*/ 372173 h 1244353"/>
                  <a:gd name="connsiteX313" fmla="*/ 1511925 w 2073866"/>
                  <a:gd name="connsiteY313" fmla="*/ 185202 h 1244353"/>
                  <a:gd name="connsiteX314" fmla="*/ 1655582 w 2073866"/>
                  <a:gd name="connsiteY314" fmla="*/ 146942 h 1244353"/>
                  <a:gd name="connsiteX315" fmla="*/ 1726688 w 2073866"/>
                  <a:gd name="connsiteY315" fmla="*/ 130880 h 1244353"/>
                  <a:gd name="connsiteX316" fmla="*/ 1741488 w 2073866"/>
                  <a:gd name="connsiteY316" fmla="*/ 102004 h 1244353"/>
                  <a:gd name="connsiteX317" fmla="*/ 1723801 w 2073866"/>
                  <a:gd name="connsiteY317" fmla="*/ 42809 h 1244353"/>
                  <a:gd name="connsiteX318" fmla="*/ 1743653 w 2073866"/>
                  <a:gd name="connsiteY318" fmla="*/ 16459 h 1244353"/>
                  <a:gd name="connsiteX319" fmla="*/ 1891461 w 2073866"/>
                  <a:gd name="connsiteY319" fmla="*/ 57246 h 1244353"/>
                  <a:gd name="connsiteX320" fmla="*/ 1891822 w 2073866"/>
                  <a:gd name="connsiteY320" fmla="*/ 57246 h 1244353"/>
                  <a:gd name="connsiteX321" fmla="*/ 1895793 w 2073866"/>
                  <a:gd name="connsiteY321" fmla="*/ 58329 h 1244353"/>
                  <a:gd name="connsiteX322" fmla="*/ 1896514 w 2073866"/>
                  <a:gd name="connsiteY322" fmla="*/ 58510 h 1244353"/>
                  <a:gd name="connsiteX323" fmla="*/ 1900484 w 2073866"/>
                  <a:gd name="connsiteY323" fmla="*/ 59773 h 1244353"/>
                  <a:gd name="connsiteX324" fmla="*/ 1901387 w 2073866"/>
                  <a:gd name="connsiteY324" fmla="*/ 59954 h 1244353"/>
                  <a:gd name="connsiteX325" fmla="*/ 1905538 w 2073866"/>
                  <a:gd name="connsiteY325" fmla="*/ 61217 h 1244353"/>
                  <a:gd name="connsiteX326" fmla="*/ 1905898 w 2073866"/>
                  <a:gd name="connsiteY326" fmla="*/ 61397 h 1244353"/>
                  <a:gd name="connsiteX327" fmla="*/ 1910230 w 2073866"/>
                  <a:gd name="connsiteY327" fmla="*/ 62661 h 1244353"/>
                  <a:gd name="connsiteX328" fmla="*/ 1910591 w 2073866"/>
                  <a:gd name="connsiteY328" fmla="*/ 62841 h 1244353"/>
                  <a:gd name="connsiteX329" fmla="*/ 1914922 w 2073866"/>
                  <a:gd name="connsiteY329" fmla="*/ 64104 h 1244353"/>
                  <a:gd name="connsiteX330" fmla="*/ 1915283 w 2073866"/>
                  <a:gd name="connsiteY330" fmla="*/ 64285 h 1244353"/>
                  <a:gd name="connsiteX331" fmla="*/ 1946505 w 2073866"/>
                  <a:gd name="connsiteY331" fmla="*/ 73669 h 1244353"/>
                  <a:gd name="connsiteX332" fmla="*/ 1946505 w 2073866"/>
                  <a:gd name="connsiteY332" fmla="*/ 73669 h 1244353"/>
                  <a:gd name="connsiteX333" fmla="*/ 1950295 w 2073866"/>
                  <a:gd name="connsiteY333" fmla="*/ 74752 h 1244353"/>
                  <a:gd name="connsiteX334" fmla="*/ 1951017 w 2073866"/>
                  <a:gd name="connsiteY334" fmla="*/ 74933 h 1244353"/>
                  <a:gd name="connsiteX335" fmla="*/ 1954626 w 2073866"/>
                  <a:gd name="connsiteY335" fmla="*/ 76016 h 1244353"/>
                  <a:gd name="connsiteX336" fmla="*/ 1955168 w 2073866"/>
                  <a:gd name="connsiteY336" fmla="*/ 76196 h 1244353"/>
                  <a:gd name="connsiteX337" fmla="*/ 1958778 w 2073866"/>
                  <a:gd name="connsiteY337" fmla="*/ 77279 h 1244353"/>
                  <a:gd name="connsiteX338" fmla="*/ 1959499 w 2073866"/>
                  <a:gd name="connsiteY338" fmla="*/ 77459 h 1244353"/>
                  <a:gd name="connsiteX339" fmla="*/ 1962928 w 2073866"/>
                  <a:gd name="connsiteY339" fmla="*/ 78542 h 1244353"/>
                  <a:gd name="connsiteX340" fmla="*/ 1963650 w 2073866"/>
                  <a:gd name="connsiteY340" fmla="*/ 78723 h 1244353"/>
                  <a:gd name="connsiteX341" fmla="*/ 1967080 w 2073866"/>
                  <a:gd name="connsiteY341" fmla="*/ 79806 h 1244353"/>
                  <a:gd name="connsiteX342" fmla="*/ 1967621 w 2073866"/>
                  <a:gd name="connsiteY342" fmla="*/ 79986 h 1244353"/>
                  <a:gd name="connsiteX343" fmla="*/ 1981156 w 2073866"/>
                  <a:gd name="connsiteY343" fmla="*/ 84137 h 1244353"/>
                  <a:gd name="connsiteX344" fmla="*/ 1982239 w 2073866"/>
                  <a:gd name="connsiteY344" fmla="*/ 84498 h 1244353"/>
                  <a:gd name="connsiteX345" fmla="*/ 1984585 w 2073866"/>
                  <a:gd name="connsiteY345" fmla="*/ 85220 h 1244353"/>
                  <a:gd name="connsiteX346" fmla="*/ 1985849 w 2073866"/>
                  <a:gd name="connsiteY346" fmla="*/ 85581 h 1244353"/>
                  <a:gd name="connsiteX347" fmla="*/ 1988195 w 2073866"/>
                  <a:gd name="connsiteY347" fmla="*/ 86303 h 1244353"/>
                  <a:gd name="connsiteX348" fmla="*/ 1989458 w 2073866"/>
                  <a:gd name="connsiteY348" fmla="*/ 86664 h 1244353"/>
                  <a:gd name="connsiteX349" fmla="*/ 1991444 w 2073866"/>
                  <a:gd name="connsiteY349" fmla="*/ 87205 h 1244353"/>
                  <a:gd name="connsiteX350" fmla="*/ 1992706 w 2073866"/>
                  <a:gd name="connsiteY350" fmla="*/ 87566 h 1244353"/>
                  <a:gd name="connsiteX351" fmla="*/ 1994511 w 2073866"/>
                  <a:gd name="connsiteY351" fmla="*/ 88107 h 1244353"/>
                  <a:gd name="connsiteX352" fmla="*/ 1995775 w 2073866"/>
                  <a:gd name="connsiteY352" fmla="*/ 88468 h 1244353"/>
                  <a:gd name="connsiteX353" fmla="*/ 1997399 w 2073866"/>
                  <a:gd name="connsiteY353" fmla="*/ 89010 h 1244353"/>
                  <a:gd name="connsiteX354" fmla="*/ 1998842 w 2073866"/>
                  <a:gd name="connsiteY354" fmla="*/ 89371 h 1244353"/>
                  <a:gd name="connsiteX355" fmla="*/ 2000287 w 2073866"/>
                  <a:gd name="connsiteY355" fmla="*/ 89912 h 1244353"/>
                  <a:gd name="connsiteX356" fmla="*/ 2001911 w 2073866"/>
                  <a:gd name="connsiteY356" fmla="*/ 90454 h 1244353"/>
                  <a:gd name="connsiteX357" fmla="*/ 2003174 w 2073866"/>
                  <a:gd name="connsiteY357" fmla="*/ 90814 h 1244353"/>
                  <a:gd name="connsiteX358" fmla="*/ 2004799 w 2073866"/>
                  <a:gd name="connsiteY358" fmla="*/ 91356 h 1244353"/>
                  <a:gd name="connsiteX359" fmla="*/ 2006061 w 2073866"/>
                  <a:gd name="connsiteY359" fmla="*/ 91717 h 1244353"/>
                  <a:gd name="connsiteX360" fmla="*/ 2007506 w 2073866"/>
                  <a:gd name="connsiteY360" fmla="*/ 92078 h 1244353"/>
                  <a:gd name="connsiteX361" fmla="*/ 2008589 w 2073866"/>
                  <a:gd name="connsiteY361" fmla="*/ 92439 h 1244353"/>
                  <a:gd name="connsiteX362" fmla="*/ 2010032 w 2073866"/>
                  <a:gd name="connsiteY362" fmla="*/ 92980 h 1244353"/>
                  <a:gd name="connsiteX363" fmla="*/ 2010934 w 2073866"/>
                  <a:gd name="connsiteY363" fmla="*/ 93341 h 1244353"/>
                  <a:gd name="connsiteX364" fmla="*/ 2013100 w 2073866"/>
                  <a:gd name="connsiteY364" fmla="*/ 94063 h 1244353"/>
                  <a:gd name="connsiteX365" fmla="*/ 2041254 w 2073866"/>
                  <a:gd name="connsiteY365" fmla="*/ 172208 h 1244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Lst>
                <a:rect l="l" t="t" r="r" b="b"/>
                <a:pathLst>
                  <a:path w="2073866" h="1244353">
                    <a:moveTo>
                      <a:pt x="2062369" y="105974"/>
                    </a:moveTo>
                    <a:cubicBezTo>
                      <a:pt x="2049917" y="94965"/>
                      <a:pt x="2035660" y="88829"/>
                      <a:pt x="2020499" y="83776"/>
                    </a:cubicBezTo>
                    <a:cubicBezTo>
                      <a:pt x="1980435" y="70421"/>
                      <a:pt x="1795268" y="17181"/>
                      <a:pt x="1743112" y="1841"/>
                    </a:cubicBezTo>
                    <a:cubicBezTo>
                      <a:pt x="1718386" y="-5378"/>
                      <a:pt x="1706115" y="9240"/>
                      <a:pt x="1711348" y="35048"/>
                    </a:cubicBezTo>
                    <a:cubicBezTo>
                      <a:pt x="1714777" y="52374"/>
                      <a:pt x="1720913" y="69338"/>
                      <a:pt x="1725245" y="86664"/>
                    </a:cubicBezTo>
                    <a:cubicBezTo>
                      <a:pt x="1731381" y="111389"/>
                      <a:pt x="1729937" y="114096"/>
                      <a:pt x="1706295" y="120593"/>
                    </a:cubicBezTo>
                    <a:cubicBezTo>
                      <a:pt x="1650348" y="136113"/>
                      <a:pt x="1594401" y="152356"/>
                      <a:pt x="1537913" y="166253"/>
                    </a:cubicBezTo>
                    <a:cubicBezTo>
                      <a:pt x="1447676" y="188270"/>
                      <a:pt x="1147007" y="287170"/>
                      <a:pt x="1084021" y="305759"/>
                    </a:cubicBezTo>
                    <a:cubicBezTo>
                      <a:pt x="970684" y="339146"/>
                      <a:pt x="858249" y="375241"/>
                      <a:pt x="745272" y="409892"/>
                    </a:cubicBezTo>
                    <a:cubicBezTo>
                      <a:pt x="717480" y="418374"/>
                      <a:pt x="689145" y="424691"/>
                      <a:pt x="661713" y="434256"/>
                    </a:cubicBezTo>
                    <a:cubicBezTo>
                      <a:pt x="630852" y="444904"/>
                      <a:pt x="619302" y="463854"/>
                      <a:pt x="620746" y="496700"/>
                    </a:cubicBezTo>
                    <a:cubicBezTo>
                      <a:pt x="620926" y="502114"/>
                      <a:pt x="624897" y="508611"/>
                      <a:pt x="618761" y="512040"/>
                    </a:cubicBezTo>
                    <a:cubicBezTo>
                      <a:pt x="603781" y="520342"/>
                      <a:pt x="602157" y="536223"/>
                      <a:pt x="596021" y="549579"/>
                    </a:cubicBezTo>
                    <a:cubicBezTo>
                      <a:pt x="581944" y="580259"/>
                      <a:pt x="568589" y="611301"/>
                      <a:pt x="554512" y="641801"/>
                    </a:cubicBezTo>
                    <a:cubicBezTo>
                      <a:pt x="547474" y="656961"/>
                      <a:pt x="538269" y="670315"/>
                      <a:pt x="520583" y="676993"/>
                    </a:cubicBezTo>
                    <a:cubicBezTo>
                      <a:pt x="519139" y="658224"/>
                      <a:pt x="520402" y="641801"/>
                      <a:pt x="516612" y="626641"/>
                    </a:cubicBezTo>
                    <a:cubicBezTo>
                      <a:pt x="498565" y="554812"/>
                      <a:pt x="420600" y="545247"/>
                      <a:pt x="370790" y="570513"/>
                    </a:cubicBezTo>
                    <a:cubicBezTo>
                      <a:pt x="322242" y="595058"/>
                      <a:pt x="296615" y="662375"/>
                      <a:pt x="326754" y="712907"/>
                    </a:cubicBezTo>
                    <a:cubicBezTo>
                      <a:pt x="333432" y="724277"/>
                      <a:pt x="331627" y="731135"/>
                      <a:pt x="322603" y="739437"/>
                    </a:cubicBezTo>
                    <a:cubicBezTo>
                      <a:pt x="284523" y="774268"/>
                      <a:pt x="252579" y="815236"/>
                      <a:pt x="216845" y="852414"/>
                    </a:cubicBezTo>
                    <a:cubicBezTo>
                      <a:pt x="188511" y="882192"/>
                      <a:pt x="166674" y="915399"/>
                      <a:pt x="160899" y="957449"/>
                    </a:cubicBezTo>
                    <a:cubicBezTo>
                      <a:pt x="158914" y="971346"/>
                      <a:pt x="154402" y="984881"/>
                      <a:pt x="151153" y="998417"/>
                    </a:cubicBezTo>
                    <a:cubicBezTo>
                      <a:pt x="139964" y="1043716"/>
                      <a:pt x="124624" y="1085586"/>
                      <a:pt x="82032" y="1112837"/>
                    </a:cubicBezTo>
                    <a:cubicBezTo>
                      <a:pt x="59292" y="1127455"/>
                      <a:pt x="39440" y="1146586"/>
                      <a:pt x="18866" y="1164272"/>
                    </a:cubicBezTo>
                    <a:cubicBezTo>
                      <a:pt x="8218" y="1173476"/>
                      <a:pt x="-2791" y="1185026"/>
                      <a:pt x="638" y="1200186"/>
                    </a:cubicBezTo>
                    <a:cubicBezTo>
                      <a:pt x="4609" y="1218414"/>
                      <a:pt x="16339" y="1231950"/>
                      <a:pt x="35469" y="1237364"/>
                    </a:cubicBezTo>
                    <a:cubicBezTo>
                      <a:pt x="45757" y="1240251"/>
                      <a:pt x="55683" y="1240251"/>
                      <a:pt x="65789" y="1236642"/>
                    </a:cubicBezTo>
                    <a:cubicBezTo>
                      <a:pt x="80949" y="1231228"/>
                      <a:pt x="95206" y="1223648"/>
                      <a:pt x="107479" y="1213541"/>
                    </a:cubicBezTo>
                    <a:cubicBezTo>
                      <a:pt x="142129" y="1185026"/>
                      <a:pt x="178946" y="1159038"/>
                      <a:pt x="208002" y="1124027"/>
                    </a:cubicBezTo>
                    <a:cubicBezTo>
                      <a:pt x="213597" y="1117349"/>
                      <a:pt x="248790" y="1025849"/>
                      <a:pt x="269724" y="990476"/>
                    </a:cubicBezTo>
                    <a:cubicBezTo>
                      <a:pt x="278929" y="974774"/>
                      <a:pt x="296074" y="973511"/>
                      <a:pt x="309428" y="985423"/>
                    </a:cubicBezTo>
                    <a:cubicBezTo>
                      <a:pt x="346786" y="1019352"/>
                      <a:pt x="363390" y="1058695"/>
                      <a:pt x="349494" y="1112115"/>
                    </a:cubicBezTo>
                    <a:cubicBezTo>
                      <a:pt x="341011" y="1144781"/>
                      <a:pt x="333792" y="1177807"/>
                      <a:pt x="326213" y="1210834"/>
                    </a:cubicBezTo>
                    <a:cubicBezTo>
                      <a:pt x="321701" y="1230506"/>
                      <a:pt x="338485" y="1238808"/>
                      <a:pt x="361946" y="1242417"/>
                    </a:cubicBezTo>
                    <a:cubicBezTo>
                      <a:pt x="393890" y="1244222"/>
                      <a:pt x="405440" y="1229784"/>
                      <a:pt x="410855" y="1214083"/>
                    </a:cubicBezTo>
                    <a:cubicBezTo>
                      <a:pt x="425654" y="1171491"/>
                      <a:pt x="441355" y="1129260"/>
                      <a:pt x="452003" y="1085586"/>
                    </a:cubicBezTo>
                    <a:cubicBezTo>
                      <a:pt x="460124" y="1052559"/>
                      <a:pt x="458680" y="1020615"/>
                      <a:pt x="440813" y="990476"/>
                    </a:cubicBezTo>
                    <a:cubicBezTo>
                      <a:pt x="434136" y="979286"/>
                      <a:pt x="428902" y="967014"/>
                      <a:pt x="422585" y="955464"/>
                    </a:cubicBezTo>
                    <a:cubicBezTo>
                      <a:pt x="417171" y="945718"/>
                      <a:pt x="416810" y="938500"/>
                      <a:pt x="424029" y="927671"/>
                    </a:cubicBezTo>
                    <a:cubicBezTo>
                      <a:pt x="453988" y="882372"/>
                      <a:pt x="502716" y="806212"/>
                      <a:pt x="508672" y="801520"/>
                    </a:cubicBezTo>
                    <a:cubicBezTo>
                      <a:pt x="527441" y="787443"/>
                      <a:pt x="567867" y="748461"/>
                      <a:pt x="586095" y="733481"/>
                    </a:cubicBezTo>
                    <a:cubicBezTo>
                      <a:pt x="607932" y="715434"/>
                      <a:pt x="632116" y="699552"/>
                      <a:pt x="646193" y="673745"/>
                    </a:cubicBezTo>
                    <a:cubicBezTo>
                      <a:pt x="654133" y="680422"/>
                      <a:pt x="683911" y="765425"/>
                      <a:pt x="696725" y="798632"/>
                    </a:cubicBezTo>
                    <a:cubicBezTo>
                      <a:pt x="708095" y="828050"/>
                      <a:pt x="719645" y="834366"/>
                      <a:pt x="750326" y="831839"/>
                    </a:cubicBezTo>
                    <a:cubicBezTo>
                      <a:pt x="761876" y="830757"/>
                      <a:pt x="772343" y="827508"/>
                      <a:pt x="782450" y="822274"/>
                    </a:cubicBezTo>
                    <a:cubicBezTo>
                      <a:pt x="825764" y="799896"/>
                      <a:pt x="871243" y="782029"/>
                      <a:pt x="916722" y="764523"/>
                    </a:cubicBezTo>
                    <a:cubicBezTo>
                      <a:pt x="940545" y="755319"/>
                      <a:pt x="940545" y="755319"/>
                      <a:pt x="949208" y="780585"/>
                    </a:cubicBezTo>
                    <a:cubicBezTo>
                      <a:pt x="958954" y="808919"/>
                      <a:pt x="968338" y="837434"/>
                      <a:pt x="979166" y="865408"/>
                    </a:cubicBezTo>
                    <a:cubicBezTo>
                      <a:pt x="995770" y="907999"/>
                      <a:pt x="997033" y="908180"/>
                      <a:pt x="1040347" y="895908"/>
                    </a:cubicBezTo>
                    <a:cubicBezTo>
                      <a:pt x="1043956" y="903487"/>
                      <a:pt x="1040528" y="910526"/>
                      <a:pt x="1039084" y="917745"/>
                    </a:cubicBezTo>
                    <a:cubicBezTo>
                      <a:pt x="1023383" y="997875"/>
                      <a:pt x="1007501" y="1077825"/>
                      <a:pt x="1002267" y="1159580"/>
                    </a:cubicBezTo>
                    <a:cubicBezTo>
                      <a:pt x="1001184" y="1177627"/>
                      <a:pt x="1002267" y="1195133"/>
                      <a:pt x="1005155" y="1212639"/>
                    </a:cubicBezTo>
                    <a:cubicBezTo>
                      <a:pt x="1007320" y="1225994"/>
                      <a:pt x="1014720" y="1235920"/>
                      <a:pt x="1026270" y="1240432"/>
                    </a:cubicBezTo>
                    <a:cubicBezTo>
                      <a:pt x="1050995" y="1250178"/>
                      <a:pt x="1081314" y="1241695"/>
                      <a:pt x="1087631" y="1215707"/>
                    </a:cubicBezTo>
                    <a:cubicBezTo>
                      <a:pt x="1091060" y="1201810"/>
                      <a:pt x="1096474" y="1064831"/>
                      <a:pt x="1108566" y="1017366"/>
                    </a:cubicBezTo>
                    <a:cubicBezTo>
                      <a:pt x="1112176" y="1002929"/>
                      <a:pt x="1116507" y="984520"/>
                      <a:pt x="1129681" y="974955"/>
                    </a:cubicBezTo>
                    <a:cubicBezTo>
                      <a:pt x="1140510" y="967014"/>
                      <a:pt x="1159279" y="968097"/>
                      <a:pt x="1164332" y="979648"/>
                    </a:cubicBezTo>
                    <a:cubicBezTo>
                      <a:pt x="1173537" y="1000943"/>
                      <a:pt x="1176605" y="1024946"/>
                      <a:pt x="1177327" y="1049491"/>
                    </a:cubicBezTo>
                    <a:cubicBezTo>
                      <a:pt x="1178048" y="1081435"/>
                      <a:pt x="1180756" y="1113198"/>
                      <a:pt x="1182741" y="1145142"/>
                    </a:cubicBezTo>
                    <a:cubicBezTo>
                      <a:pt x="1184184" y="1167701"/>
                      <a:pt x="1187794" y="1189899"/>
                      <a:pt x="1193208" y="1211737"/>
                    </a:cubicBezTo>
                    <a:cubicBezTo>
                      <a:pt x="1197901" y="1230686"/>
                      <a:pt x="1215046" y="1238447"/>
                      <a:pt x="1241575" y="1238627"/>
                    </a:cubicBezTo>
                    <a:cubicBezTo>
                      <a:pt x="1263773" y="1238447"/>
                      <a:pt x="1282001" y="1226174"/>
                      <a:pt x="1274421" y="1193689"/>
                    </a:cubicBezTo>
                    <a:cubicBezTo>
                      <a:pt x="1270090" y="1158136"/>
                      <a:pt x="1259262" y="1082698"/>
                      <a:pt x="1254750" y="1032346"/>
                    </a:cubicBezTo>
                    <a:cubicBezTo>
                      <a:pt x="1255652" y="968819"/>
                      <a:pt x="1264676" y="916843"/>
                      <a:pt x="1283445" y="861076"/>
                    </a:cubicBezTo>
                    <a:cubicBezTo>
                      <a:pt x="1287596" y="848984"/>
                      <a:pt x="1293191" y="838697"/>
                      <a:pt x="1303117" y="831118"/>
                    </a:cubicBezTo>
                    <a:cubicBezTo>
                      <a:pt x="1332714" y="808198"/>
                      <a:pt x="1359966" y="782570"/>
                      <a:pt x="1388120" y="757845"/>
                    </a:cubicBezTo>
                    <a:cubicBezTo>
                      <a:pt x="1403821" y="744129"/>
                      <a:pt x="1417357" y="728789"/>
                      <a:pt x="1429809" y="712185"/>
                    </a:cubicBezTo>
                    <a:cubicBezTo>
                      <a:pt x="1434502" y="705869"/>
                      <a:pt x="1437750" y="699733"/>
                      <a:pt x="1438291" y="691972"/>
                    </a:cubicBezTo>
                    <a:cubicBezTo>
                      <a:pt x="1442082" y="642523"/>
                      <a:pt x="1448940" y="593073"/>
                      <a:pt x="1448398" y="543262"/>
                    </a:cubicBezTo>
                    <a:cubicBezTo>
                      <a:pt x="1448037" y="516913"/>
                      <a:pt x="1449842" y="514567"/>
                      <a:pt x="1474567" y="503558"/>
                    </a:cubicBezTo>
                    <a:cubicBezTo>
                      <a:pt x="1484854" y="499046"/>
                      <a:pt x="1490809" y="499948"/>
                      <a:pt x="1491531" y="512401"/>
                    </a:cubicBezTo>
                    <a:cubicBezTo>
                      <a:pt x="1493336" y="550120"/>
                      <a:pt x="1503443" y="586395"/>
                      <a:pt x="1508315" y="623573"/>
                    </a:cubicBezTo>
                    <a:cubicBezTo>
                      <a:pt x="1516978" y="688724"/>
                      <a:pt x="1529611" y="753153"/>
                      <a:pt x="1531957" y="819026"/>
                    </a:cubicBezTo>
                    <a:cubicBezTo>
                      <a:pt x="1533582" y="863061"/>
                      <a:pt x="1533582" y="907277"/>
                      <a:pt x="1533582" y="951313"/>
                    </a:cubicBezTo>
                    <a:cubicBezTo>
                      <a:pt x="1533401" y="1033068"/>
                      <a:pt x="1529611" y="1114461"/>
                      <a:pt x="1515534" y="1195133"/>
                    </a:cubicBezTo>
                    <a:cubicBezTo>
                      <a:pt x="1511383" y="1218775"/>
                      <a:pt x="1529791" y="1227979"/>
                      <a:pt x="1553614" y="1231408"/>
                    </a:cubicBezTo>
                    <a:cubicBezTo>
                      <a:pt x="1570940" y="1233935"/>
                      <a:pt x="1595845" y="1227979"/>
                      <a:pt x="1597650" y="1203074"/>
                    </a:cubicBezTo>
                    <a:cubicBezTo>
                      <a:pt x="1600357" y="1127816"/>
                      <a:pt x="1611366" y="1053642"/>
                      <a:pt x="1618585" y="979106"/>
                    </a:cubicBezTo>
                    <a:cubicBezTo>
                      <a:pt x="1620209" y="963224"/>
                      <a:pt x="1623097" y="947523"/>
                      <a:pt x="1629233" y="932544"/>
                    </a:cubicBezTo>
                    <a:cubicBezTo>
                      <a:pt x="1635910" y="916301"/>
                      <a:pt x="1646378" y="910526"/>
                      <a:pt x="1662620" y="914316"/>
                    </a:cubicBezTo>
                    <a:cubicBezTo>
                      <a:pt x="1675434" y="917204"/>
                      <a:pt x="1679044" y="928032"/>
                      <a:pt x="1684818" y="939763"/>
                    </a:cubicBezTo>
                    <a:cubicBezTo>
                      <a:pt x="1690594" y="951674"/>
                      <a:pt x="1694384" y="964127"/>
                      <a:pt x="1696189" y="977301"/>
                    </a:cubicBezTo>
                    <a:cubicBezTo>
                      <a:pt x="1705934" y="1048047"/>
                      <a:pt x="1707739" y="1119153"/>
                      <a:pt x="1708822" y="1190441"/>
                    </a:cubicBezTo>
                    <a:cubicBezTo>
                      <a:pt x="1709182" y="1209752"/>
                      <a:pt x="1721274" y="1217873"/>
                      <a:pt x="1738960" y="1224370"/>
                    </a:cubicBezTo>
                    <a:cubicBezTo>
                      <a:pt x="1769461" y="1235559"/>
                      <a:pt x="1795268" y="1211737"/>
                      <a:pt x="1794907" y="1177447"/>
                    </a:cubicBezTo>
                    <a:cubicBezTo>
                      <a:pt x="1794366" y="1135216"/>
                      <a:pt x="1790937" y="1091180"/>
                      <a:pt x="1788591" y="1049130"/>
                    </a:cubicBezTo>
                    <a:cubicBezTo>
                      <a:pt x="1782094" y="932183"/>
                      <a:pt x="1776860" y="721390"/>
                      <a:pt x="1793283" y="551564"/>
                    </a:cubicBezTo>
                    <a:cubicBezTo>
                      <a:pt x="1797434" y="502836"/>
                      <a:pt x="1796892" y="405561"/>
                      <a:pt x="1769641" y="393288"/>
                    </a:cubicBezTo>
                    <a:cubicBezTo>
                      <a:pt x="1787508" y="385528"/>
                      <a:pt x="1802849" y="378490"/>
                      <a:pt x="1818549" y="372534"/>
                    </a:cubicBezTo>
                    <a:cubicBezTo>
                      <a:pt x="1835514" y="366037"/>
                      <a:pt x="1837860" y="366939"/>
                      <a:pt x="1842372" y="383904"/>
                    </a:cubicBezTo>
                    <a:cubicBezTo>
                      <a:pt x="1846162" y="397981"/>
                      <a:pt x="1852839" y="409892"/>
                      <a:pt x="1862044" y="420720"/>
                    </a:cubicBezTo>
                    <a:cubicBezTo>
                      <a:pt x="1876120" y="437324"/>
                      <a:pt x="1886588" y="436061"/>
                      <a:pt x="1899041" y="418013"/>
                    </a:cubicBezTo>
                    <a:cubicBezTo>
                      <a:pt x="1925751" y="379392"/>
                      <a:pt x="1951739" y="340590"/>
                      <a:pt x="1975561" y="300164"/>
                    </a:cubicBezTo>
                    <a:cubicBezTo>
                      <a:pt x="2003174" y="253241"/>
                      <a:pt x="2031870" y="207040"/>
                      <a:pt x="2061648" y="161380"/>
                    </a:cubicBezTo>
                    <a:cubicBezTo>
                      <a:pt x="2065618" y="155244"/>
                      <a:pt x="2067784" y="147664"/>
                      <a:pt x="2070852" y="140986"/>
                    </a:cubicBezTo>
                    <a:cubicBezTo>
                      <a:pt x="2076807" y="127090"/>
                      <a:pt x="2073920" y="116261"/>
                      <a:pt x="2062369" y="105974"/>
                    </a:cubicBezTo>
                    <a:close/>
                    <a:moveTo>
                      <a:pt x="372053" y="584049"/>
                    </a:moveTo>
                    <a:cubicBezTo>
                      <a:pt x="404358" y="564017"/>
                      <a:pt x="438106" y="567806"/>
                      <a:pt x="470952" y="584049"/>
                    </a:cubicBezTo>
                    <a:cubicBezTo>
                      <a:pt x="500189" y="598667"/>
                      <a:pt x="505784" y="625739"/>
                      <a:pt x="508130" y="667247"/>
                    </a:cubicBezTo>
                    <a:cubicBezTo>
                      <a:pt x="510837" y="691611"/>
                      <a:pt x="483405" y="705147"/>
                      <a:pt x="457598" y="717961"/>
                    </a:cubicBezTo>
                    <a:cubicBezTo>
                      <a:pt x="441896" y="725721"/>
                      <a:pt x="424210" y="730052"/>
                      <a:pt x="406884" y="733662"/>
                    </a:cubicBezTo>
                    <a:cubicBezTo>
                      <a:pt x="373316" y="740881"/>
                      <a:pt x="341011" y="719404"/>
                      <a:pt x="332529" y="685476"/>
                    </a:cubicBezTo>
                    <a:cubicBezTo>
                      <a:pt x="324227" y="651907"/>
                      <a:pt x="342275" y="602458"/>
                      <a:pt x="372053" y="584049"/>
                    </a:cubicBezTo>
                    <a:close/>
                    <a:moveTo>
                      <a:pt x="635906" y="656780"/>
                    </a:moveTo>
                    <a:cubicBezTo>
                      <a:pt x="627243" y="678257"/>
                      <a:pt x="607391" y="702801"/>
                      <a:pt x="588802" y="716878"/>
                    </a:cubicBezTo>
                    <a:cubicBezTo>
                      <a:pt x="558843" y="739437"/>
                      <a:pt x="496039" y="794481"/>
                      <a:pt x="492248" y="799715"/>
                    </a:cubicBezTo>
                    <a:cubicBezTo>
                      <a:pt x="470231" y="832020"/>
                      <a:pt x="398583" y="935070"/>
                      <a:pt x="401651" y="940484"/>
                    </a:cubicBezTo>
                    <a:cubicBezTo>
                      <a:pt x="406163" y="948786"/>
                      <a:pt x="450559" y="1026029"/>
                      <a:pt x="442257" y="1065914"/>
                    </a:cubicBezTo>
                    <a:cubicBezTo>
                      <a:pt x="436843" y="1091541"/>
                      <a:pt x="409772" y="1177988"/>
                      <a:pt x="400748" y="1202533"/>
                    </a:cubicBezTo>
                    <a:cubicBezTo>
                      <a:pt x="392266" y="1225453"/>
                      <a:pt x="391905" y="1228882"/>
                      <a:pt x="365736" y="1228521"/>
                    </a:cubicBezTo>
                    <a:cubicBezTo>
                      <a:pt x="351479" y="1231589"/>
                      <a:pt x="339748" y="1220399"/>
                      <a:pt x="342094" y="1207225"/>
                    </a:cubicBezTo>
                    <a:cubicBezTo>
                      <a:pt x="347328" y="1179612"/>
                      <a:pt x="349674" y="1150195"/>
                      <a:pt x="358156" y="1117529"/>
                    </a:cubicBezTo>
                    <a:cubicBezTo>
                      <a:pt x="374760" y="1055266"/>
                      <a:pt x="364473" y="1035414"/>
                      <a:pt x="335958" y="996251"/>
                    </a:cubicBezTo>
                    <a:cubicBezTo>
                      <a:pt x="333792" y="993183"/>
                      <a:pt x="332168" y="989754"/>
                      <a:pt x="330003" y="986686"/>
                    </a:cubicBezTo>
                    <a:cubicBezTo>
                      <a:pt x="304556" y="952757"/>
                      <a:pt x="273154" y="955103"/>
                      <a:pt x="251858" y="991378"/>
                    </a:cubicBezTo>
                    <a:cubicBezTo>
                      <a:pt x="230742" y="1026932"/>
                      <a:pt x="222079" y="1066455"/>
                      <a:pt x="204212" y="1103452"/>
                    </a:cubicBezTo>
                    <a:cubicBezTo>
                      <a:pt x="196272" y="1119876"/>
                      <a:pt x="183278" y="1135396"/>
                      <a:pt x="169742" y="1146405"/>
                    </a:cubicBezTo>
                    <a:cubicBezTo>
                      <a:pt x="140144" y="1170588"/>
                      <a:pt x="110186" y="1196396"/>
                      <a:pt x="75715" y="1213722"/>
                    </a:cubicBezTo>
                    <a:cubicBezTo>
                      <a:pt x="67233" y="1218053"/>
                      <a:pt x="58209" y="1224009"/>
                      <a:pt x="48644" y="1224550"/>
                    </a:cubicBezTo>
                    <a:cubicBezTo>
                      <a:pt x="26085" y="1225814"/>
                      <a:pt x="14174" y="1202533"/>
                      <a:pt x="24280" y="1182500"/>
                    </a:cubicBezTo>
                    <a:cubicBezTo>
                      <a:pt x="27168" y="1176544"/>
                      <a:pt x="30777" y="1171311"/>
                      <a:pt x="36011" y="1166979"/>
                    </a:cubicBezTo>
                    <a:cubicBezTo>
                      <a:pt x="58570" y="1148932"/>
                      <a:pt x="80047" y="1129260"/>
                      <a:pt x="103688" y="1112837"/>
                    </a:cubicBezTo>
                    <a:cubicBezTo>
                      <a:pt x="132564" y="1092805"/>
                      <a:pt x="147002" y="1064650"/>
                      <a:pt x="155665" y="1032165"/>
                    </a:cubicBezTo>
                    <a:cubicBezTo>
                      <a:pt x="162342" y="1006899"/>
                      <a:pt x="169561" y="981633"/>
                      <a:pt x="175698" y="956186"/>
                    </a:cubicBezTo>
                    <a:cubicBezTo>
                      <a:pt x="183097" y="924603"/>
                      <a:pt x="196091" y="895186"/>
                      <a:pt x="217207" y="871002"/>
                    </a:cubicBezTo>
                    <a:cubicBezTo>
                      <a:pt x="250594" y="832922"/>
                      <a:pt x="282357" y="793579"/>
                      <a:pt x="319715" y="759108"/>
                    </a:cubicBezTo>
                    <a:cubicBezTo>
                      <a:pt x="333792" y="746114"/>
                      <a:pt x="347148" y="736188"/>
                      <a:pt x="366639" y="749363"/>
                    </a:cubicBezTo>
                    <a:cubicBezTo>
                      <a:pt x="373857" y="754236"/>
                      <a:pt x="419337" y="749182"/>
                      <a:pt x="460124" y="729511"/>
                    </a:cubicBezTo>
                    <a:cubicBezTo>
                      <a:pt x="483405" y="715254"/>
                      <a:pt x="510657" y="702440"/>
                      <a:pt x="535201" y="685476"/>
                    </a:cubicBezTo>
                    <a:cubicBezTo>
                      <a:pt x="553249" y="673023"/>
                      <a:pt x="564799" y="657321"/>
                      <a:pt x="572198" y="637469"/>
                    </a:cubicBezTo>
                    <a:cubicBezTo>
                      <a:pt x="582666" y="609315"/>
                      <a:pt x="594577" y="581883"/>
                      <a:pt x="607932" y="555173"/>
                    </a:cubicBezTo>
                    <a:cubicBezTo>
                      <a:pt x="610098" y="551023"/>
                      <a:pt x="611722" y="542901"/>
                      <a:pt x="614429" y="539111"/>
                    </a:cubicBezTo>
                    <a:cubicBezTo>
                      <a:pt x="621648" y="528644"/>
                      <a:pt x="628325" y="518537"/>
                      <a:pt x="642402" y="524132"/>
                    </a:cubicBezTo>
                    <a:cubicBezTo>
                      <a:pt x="656840" y="529727"/>
                      <a:pt x="661172" y="540735"/>
                      <a:pt x="658104" y="553368"/>
                    </a:cubicBezTo>
                    <a:cubicBezTo>
                      <a:pt x="652328" y="579537"/>
                      <a:pt x="639515" y="647576"/>
                      <a:pt x="635906" y="656780"/>
                    </a:cubicBezTo>
                    <a:close/>
                    <a:moveTo>
                      <a:pt x="1429629" y="608052"/>
                    </a:moveTo>
                    <a:cubicBezTo>
                      <a:pt x="1428004" y="624836"/>
                      <a:pt x="1424395" y="641620"/>
                      <a:pt x="1424395" y="658404"/>
                    </a:cubicBezTo>
                    <a:cubicBezTo>
                      <a:pt x="1424214" y="689626"/>
                      <a:pt x="1411762" y="715073"/>
                      <a:pt x="1390105" y="735827"/>
                    </a:cubicBezTo>
                    <a:cubicBezTo>
                      <a:pt x="1365741" y="759289"/>
                      <a:pt x="1340294" y="781307"/>
                      <a:pt x="1314667" y="803505"/>
                    </a:cubicBezTo>
                    <a:cubicBezTo>
                      <a:pt x="1308711" y="808558"/>
                      <a:pt x="1302034" y="819026"/>
                      <a:pt x="1293010" y="805129"/>
                    </a:cubicBezTo>
                    <a:cubicBezTo>
                      <a:pt x="1290123" y="800798"/>
                      <a:pt x="1283806" y="804949"/>
                      <a:pt x="1282723" y="810002"/>
                    </a:cubicBezTo>
                    <a:cubicBezTo>
                      <a:pt x="1273158" y="848082"/>
                      <a:pt x="1255652" y="884177"/>
                      <a:pt x="1251862" y="923701"/>
                    </a:cubicBezTo>
                    <a:cubicBezTo>
                      <a:pt x="1250599" y="936875"/>
                      <a:pt x="1247892" y="949689"/>
                      <a:pt x="1246268" y="962683"/>
                    </a:cubicBezTo>
                    <a:cubicBezTo>
                      <a:pt x="1238507" y="1026390"/>
                      <a:pt x="1245004" y="1089737"/>
                      <a:pt x="1254389" y="1152722"/>
                    </a:cubicBezTo>
                    <a:cubicBezTo>
                      <a:pt x="1256374" y="1165716"/>
                      <a:pt x="1259622" y="1178530"/>
                      <a:pt x="1261066" y="1191524"/>
                    </a:cubicBezTo>
                    <a:cubicBezTo>
                      <a:pt x="1262330" y="1202171"/>
                      <a:pt x="1267383" y="1218595"/>
                      <a:pt x="1252403" y="1224009"/>
                    </a:cubicBezTo>
                    <a:cubicBezTo>
                      <a:pt x="1221362" y="1229965"/>
                      <a:pt x="1215948" y="1218595"/>
                      <a:pt x="1209270" y="1205059"/>
                    </a:cubicBezTo>
                    <a:cubicBezTo>
                      <a:pt x="1205661" y="1197660"/>
                      <a:pt x="1205119" y="1189177"/>
                      <a:pt x="1203315" y="1181056"/>
                    </a:cubicBezTo>
                    <a:cubicBezTo>
                      <a:pt x="1196276" y="1146947"/>
                      <a:pt x="1193750" y="1112296"/>
                      <a:pt x="1192306" y="1077645"/>
                    </a:cubicBezTo>
                    <a:cubicBezTo>
                      <a:pt x="1190862" y="1043535"/>
                      <a:pt x="1191945" y="1001124"/>
                      <a:pt x="1175702" y="970624"/>
                    </a:cubicBezTo>
                    <a:cubicBezTo>
                      <a:pt x="1170288" y="960517"/>
                      <a:pt x="1158738" y="952937"/>
                      <a:pt x="1143758" y="954562"/>
                    </a:cubicBezTo>
                    <a:cubicBezTo>
                      <a:pt x="1127335" y="956366"/>
                      <a:pt x="1115063" y="963044"/>
                      <a:pt x="1106942" y="980550"/>
                    </a:cubicBezTo>
                    <a:cubicBezTo>
                      <a:pt x="1080593" y="1036316"/>
                      <a:pt x="1079510" y="1186109"/>
                      <a:pt x="1078788" y="1193509"/>
                    </a:cubicBezTo>
                    <a:cubicBezTo>
                      <a:pt x="1077164" y="1212820"/>
                      <a:pt x="1068140" y="1226897"/>
                      <a:pt x="1048468" y="1228160"/>
                    </a:cubicBezTo>
                    <a:cubicBezTo>
                      <a:pt x="1030782" y="1229423"/>
                      <a:pt x="1021939" y="1217512"/>
                      <a:pt x="1018871" y="1195494"/>
                    </a:cubicBezTo>
                    <a:cubicBezTo>
                      <a:pt x="1014900" y="1165536"/>
                      <a:pt x="1018149" y="1135396"/>
                      <a:pt x="1021578" y="1105618"/>
                    </a:cubicBezTo>
                    <a:cubicBezTo>
                      <a:pt x="1027534" y="1053461"/>
                      <a:pt x="1032948" y="1000943"/>
                      <a:pt x="1043776" y="949689"/>
                    </a:cubicBezTo>
                    <a:cubicBezTo>
                      <a:pt x="1056048" y="891396"/>
                      <a:pt x="1070125" y="832922"/>
                      <a:pt x="1097738" y="779141"/>
                    </a:cubicBezTo>
                    <a:cubicBezTo>
                      <a:pt x="1102971" y="769215"/>
                      <a:pt x="1107483" y="758928"/>
                      <a:pt x="1112176" y="748641"/>
                    </a:cubicBezTo>
                    <a:cubicBezTo>
                      <a:pt x="1113980" y="744490"/>
                      <a:pt x="1117048" y="739256"/>
                      <a:pt x="1110912" y="736911"/>
                    </a:cubicBezTo>
                    <a:cubicBezTo>
                      <a:pt x="1105678" y="734925"/>
                      <a:pt x="1102610" y="739798"/>
                      <a:pt x="1100445" y="743949"/>
                    </a:cubicBezTo>
                    <a:cubicBezTo>
                      <a:pt x="1080412" y="781307"/>
                      <a:pt x="1063087" y="819928"/>
                      <a:pt x="1053702" y="861257"/>
                    </a:cubicBezTo>
                    <a:cubicBezTo>
                      <a:pt x="1049731" y="878582"/>
                      <a:pt x="1039445" y="883455"/>
                      <a:pt x="1025548" y="886704"/>
                    </a:cubicBezTo>
                    <a:cubicBezTo>
                      <a:pt x="1014359" y="889411"/>
                      <a:pt x="1005335" y="886884"/>
                      <a:pt x="1000282" y="874973"/>
                    </a:cubicBezTo>
                    <a:cubicBezTo>
                      <a:pt x="980791" y="829132"/>
                      <a:pt x="963104" y="782751"/>
                      <a:pt x="952998" y="734023"/>
                    </a:cubicBezTo>
                    <a:cubicBezTo>
                      <a:pt x="950832" y="723375"/>
                      <a:pt x="952637" y="713268"/>
                      <a:pt x="957870" y="704064"/>
                    </a:cubicBezTo>
                    <a:cubicBezTo>
                      <a:pt x="971767" y="679159"/>
                      <a:pt x="995409" y="678437"/>
                      <a:pt x="1010208" y="702621"/>
                    </a:cubicBezTo>
                    <a:cubicBezTo>
                      <a:pt x="1018149" y="715615"/>
                      <a:pt x="1021578" y="730233"/>
                      <a:pt x="1024826" y="745032"/>
                    </a:cubicBezTo>
                    <a:cubicBezTo>
                      <a:pt x="1025909" y="750446"/>
                      <a:pt x="1025909" y="756040"/>
                      <a:pt x="1031504" y="762177"/>
                    </a:cubicBezTo>
                    <a:cubicBezTo>
                      <a:pt x="1049010" y="740520"/>
                      <a:pt x="1065794" y="719585"/>
                      <a:pt x="1087992" y="704064"/>
                    </a:cubicBezTo>
                    <a:cubicBezTo>
                      <a:pt x="1111995" y="687100"/>
                      <a:pt x="1122102" y="688183"/>
                      <a:pt x="1143037" y="708035"/>
                    </a:cubicBezTo>
                    <a:cubicBezTo>
                      <a:pt x="1159820" y="723916"/>
                      <a:pt x="1174980" y="741603"/>
                      <a:pt x="1199525" y="748100"/>
                    </a:cubicBezTo>
                    <a:cubicBezTo>
                      <a:pt x="1238868" y="758748"/>
                      <a:pt x="1271714" y="746475"/>
                      <a:pt x="1302034" y="723555"/>
                    </a:cubicBezTo>
                    <a:cubicBezTo>
                      <a:pt x="1316291" y="712727"/>
                      <a:pt x="1329646" y="700816"/>
                      <a:pt x="1346250" y="693958"/>
                    </a:cubicBezTo>
                    <a:cubicBezTo>
                      <a:pt x="1357800" y="689265"/>
                      <a:pt x="1363215" y="680061"/>
                      <a:pt x="1366463" y="668691"/>
                    </a:cubicBezTo>
                    <a:cubicBezTo>
                      <a:pt x="1373141" y="645952"/>
                      <a:pt x="1376209" y="622851"/>
                      <a:pt x="1376930" y="599209"/>
                    </a:cubicBezTo>
                    <a:cubicBezTo>
                      <a:pt x="1377652" y="575747"/>
                      <a:pt x="1380360" y="552466"/>
                      <a:pt x="1386856" y="529907"/>
                    </a:cubicBezTo>
                    <a:cubicBezTo>
                      <a:pt x="1391910" y="512401"/>
                      <a:pt x="1400573" y="501753"/>
                      <a:pt x="1413747" y="503197"/>
                    </a:cubicBezTo>
                    <a:cubicBezTo>
                      <a:pt x="1426380" y="504460"/>
                      <a:pt x="1435584" y="517635"/>
                      <a:pt x="1435223" y="535141"/>
                    </a:cubicBezTo>
                    <a:cubicBezTo>
                      <a:pt x="1435043" y="559685"/>
                      <a:pt x="1431975" y="583869"/>
                      <a:pt x="1429629" y="608052"/>
                    </a:cubicBezTo>
                    <a:close/>
                    <a:moveTo>
                      <a:pt x="1045761" y="699191"/>
                    </a:moveTo>
                    <a:cubicBezTo>
                      <a:pt x="1068862" y="686739"/>
                      <a:pt x="1094128" y="674827"/>
                      <a:pt x="1118492" y="668331"/>
                    </a:cubicBezTo>
                    <a:cubicBezTo>
                      <a:pt x="1119575" y="667969"/>
                      <a:pt x="1121199" y="670135"/>
                      <a:pt x="1124989" y="672662"/>
                    </a:cubicBezTo>
                    <a:cubicBezTo>
                      <a:pt x="1108385" y="680422"/>
                      <a:pt x="1091421" y="684392"/>
                      <a:pt x="1077164" y="694499"/>
                    </a:cubicBezTo>
                    <a:cubicBezTo>
                      <a:pt x="1062365" y="704966"/>
                      <a:pt x="1048288" y="719766"/>
                      <a:pt x="1037820" y="733842"/>
                    </a:cubicBezTo>
                    <a:cubicBezTo>
                      <a:pt x="1034933" y="729330"/>
                      <a:pt x="1036196" y="726443"/>
                      <a:pt x="1034572" y="723194"/>
                    </a:cubicBezTo>
                    <a:cubicBezTo>
                      <a:pt x="1027172" y="709117"/>
                      <a:pt x="1030241" y="706771"/>
                      <a:pt x="1045761" y="699191"/>
                    </a:cubicBezTo>
                    <a:close/>
                    <a:moveTo>
                      <a:pt x="1327661" y="586395"/>
                    </a:moveTo>
                    <a:cubicBezTo>
                      <a:pt x="1322427" y="576830"/>
                      <a:pt x="1323871" y="570694"/>
                      <a:pt x="1334339" y="566724"/>
                    </a:cubicBezTo>
                    <a:cubicBezTo>
                      <a:pt x="1344806" y="562753"/>
                      <a:pt x="1354913" y="558422"/>
                      <a:pt x="1368809" y="552647"/>
                    </a:cubicBezTo>
                    <a:cubicBezTo>
                      <a:pt x="1367185" y="591268"/>
                      <a:pt x="1361951" y="626641"/>
                      <a:pt x="1352386" y="661292"/>
                    </a:cubicBezTo>
                    <a:cubicBezTo>
                      <a:pt x="1350220" y="669052"/>
                      <a:pt x="1346070" y="674466"/>
                      <a:pt x="1337768" y="676271"/>
                    </a:cubicBezTo>
                    <a:cubicBezTo>
                      <a:pt x="1334700" y="669413"/>
                      <a:pt x="1338309" y="663277"/>
                      <a:pt x="1339392" y="656961"/>
                    </a:cubicBezTo>
                    <a:cubicBezTo>
                      <a:pt x="1344084" y="632055"/>
                      <a:pt x="1339572" y="608594"/>
                      <a:pt x="1327661" y="586395"/>
                    </a:cubicBezTo>
                    <a:close/>
                    <a:moveTo>
                      <a:pt x="1291025" y="713449"/>
                    </a:moveTo>
                    <a:cubicBezTo>
                      <a:pt x="1272616" y="726984"/>
                      <a:pt x="1253126" y="736008"/>
                      <a:pt x="1231108" y="734564"/>
                    </a:cubicBezTo>
                    <a:cubicBezTo>
                      <a:pt x="1184004" y="735827"/>
                      <a:pt x="1131486" y="691792"/>
                      <a:pt x="1141051" y="631874"/>
                    </a:cubicBezTo>
                    <a:cubicBezTo>
                      <a:pt x="1146646" y="597224"/>
                      <a:pt x="1162889" y="567987"/>
                      <a:pt x="1193028" y="554451"/>
                    </a:cubicBezTo>
                    <a:cubicBezTo>
                      <a:pt x="1220460" y="542179"/>
                      <a:pt x="1247170" y="538389"/>
                      <a:pt x="1278211" y="555173"/>
                    </a:cubicBezTo>
                    <a:cubicBezTo>
                      <a:pt x="1336865" y="586395"/>
                      <a:pt x="1344445" y="673925"/>
                      <a:pt x="1291025" y="713449"/>
                    </a:cubicBezTo>
                    <a:close/>
                    <a:moveTo>
                      <a:pt x="1779026" y="451040"/>
                    </a:moveTo>
                    <a:cubicBezTo>
                      <a:pt x="1782455" y="471253"/>
                      <a:pt x="1776319" y="653712"/>
                      <a:pt x="1772168" y="714351"/>
                    </a:cubicBezTo>
                    <a:cubicBezTo>
                      <a:pt x="1766031" y="801700"/>
                      <a:pt x="1766031" y="888869"/>
                      <a:pt x="1770363" y="975857"/>
                    </a:cubicBezTo>
                    <a:cubicBezTo>
                      <a:pt x="1773612" y="1040467"/>
                      <a:pt x="1777943" y="1105077"/>
                      <a:pt x="1775957" y="1169867"/>
                    </a:cubicBezTo>
                    <a:cubicBezTo>
                      <a:pt x="1775778" y="1177447"/>
                      <a:pt x="1775957" y="1185026"/>
                      <a:pt x="1774695" y="1192245"/>
                    </a:cubicBezTo>
                    <a:cubicBezTo>
                      <a:pt x="1772709" y="1203796"/>
                      <a:pt x="1764769" y="1210293"/>
                      <a:pt x="1753038" y="1210654"/>
                    </a:cubicBezTo>
                    <a:cubicBezTo>
                      <a:pt x="1742029" y="1211015"/>
                      <a:pt x="1732283" y="1207947"/>
                      <a:pt x="1728674" y="1195855"/>
                    </a:cubicBezTo>
                    <a:cubicBezTo>
                      <a:pt x="1726869" y="1189538"/>
                      <a:pt x="1724703" y="1183222"/>
                      <a:pt x="1724343" y="1176725"/>
                    </a:cubicBezTo>
                    <a:cubicBezTo>
                      <a:pt x="1720372" y="1123485"/>
                      <a:pt x="1716582" y="1070065"/>
                      <a:pt x="1713334" y="1016825"/>
                    </a:cubicBezTo>
                    <a:cubicBezTo>
                      <a:pt x="1711889" y="994266"/>
                      <a:pt x="1708641" y="971887"/>
                      <a:pt x="1702324" y="950411"/>
                    </a:cubicBezTo>
                    <a:cubicBezTo>
                      <a:pt x="1696730" y="931281"/>
                      <a:pt x="1694925" y="911970"/>
                      <a:pt x="1674351" y="903849"/>
                    </a:cubicBezTo>
                    <a:cubicBezTo>
                      <a:pt x="1646378" y="892840"/>
                      <a:pt x="1619848" y="904931"/>
                      <a:pt x="1610824" y="934529"/>
                    </a:cubicBezTo>
                    <a:cubicBezTo>
                      <a:pt x="1604147" y="956366"/>
                      <a:pt x="1602883" y="978925"/>
                      <a:pt x="1601259" y="1001304"/>
                    </a:cubicBezTo>
                    <a:cubicBezTo>
                      <a:pt x="1597108" y="1062124"/>
                      <a:pt x="1585558" y="1122222"/>
                      <a:pt x="1584295" y="1183402"/>
                    </a:cubicBezTo>
                    <a:cubicBezTo>
                      <a:pt x="1584114" y="1194952"/>
                      <a:pt x="1582490" y="1209571"/>
                      <a:pt x="1569496" y="1214624"/>
                    </a:cubicBezTo>
                    <a:cubicBezTo>
                      <a:pt x="1546576" y="1223467"/>
                      <a:pt x="1530333" y="1207947"/>
                      <a:pt x="1533221" y="1182319"/>
                    </a:cubicBezTo>
                    <a:cubicBezTo>
                      <a:pt x="1536830" y="1150556"/>
                      <a:pt x="1540801" y="1118973"/>
                      <a:pt x="1543147" y="1087210"/>
                    </a:cubicBezTo>
                    <a:cubicBezTo>
                      <a:pt x="1548019" y="1020795"/>
                      <a:pt x="1548200" y="954201"/>
                      <a:pt x="1548380" y="887606"/>
                    </a:cubicBezTo>
                    <a:cubicBezTo>
                      <a:pt x="1548561" y="779141"/>
                      <a:pt x="1532499" y="672662"/>
                      <a:pt x="1513008" y="566543"/>
                    </a:cubicBezTo>
                    <a:cubicBezTo>
                      <a:pt x="1506691" y="532253"/>
                      <a:pt x="1501999" y="497963"/>
                      <a:pt x="1503803" y="463132"/>
                    </a:cubicBezTo>
                    <a:cubicBezTo>
                      <a:pt x="1504345" y="453747"/>
                      <a:pt x="1505247" y="421984"/>
                      <a:pt x="1529972" y="424330"/>
                    </a:cubicBezTo>
                    <a:cubicBezTo>
                      <a:pt x="1539176" y="425413"/>
                      <a:pt x="1544049" y="431368"/>
                      <a:pt x="1546034" y="440211"/>
                    </a:cubicBezTo>
                    <a:cubicBezTo>
                      <a:pt x="1549463" y="455732"/>
                      <a:pt x="1552170" y="471434"/>
                      <a:pt x="1554155" y="487315"/>
                    </a:cubicBezTo>
                    <a:cubicBezTo>
                      <a:pt x="1557043" y="509694"/>
                      <a:pt x="1558306" y="532434"/>
                      <a:pt x="1552351" y="554451"/>
                    </a:cubicBezTo>
                    <a:cubicBezTo>
                      <a:pt x="1540981" y="595960"/>
                      <a:pt x="1567150" y="639455"/>
                      <a:pt x="1596567" y="655156"/>
                    </a:cubicBezTo>
                    <a:cubicBezTo>
                      <a:pt x="1617141" y="666164"/>
                      <a:pt x="1646739" y="674106"/>
                      <a:pt x="1671644" y="671759"/>
                    </a:cubicBezTo>
                    <a:cubicBezTo>
                      <a:pt x="1708460" y="668331"/>
                      <a:pt x="1729215" y="648298"/>
                      <a:pt x="1745097" y="618520"/>
                    </a:cubicBezTo>
                    <a:cubicBezTo>
                      <a:pt x="1757550" y="595239"/>
                      <a:pt x="1758993" y="569070"/>
                      <a:pt x="1756467" y="542179"/>
                    </a:cubicBezTo>
                    <a:cubicBezTo>
                      <a:pt x="1755384" y="529727"/>
                      <a:pt x="1742931" y="508972"/>
                      <a:pt x="1734629" y="499407"/>
                    </a:cubicBezTo>
                    <a:cubicBezTo>
                      <a:pt x="1712792" y="474862"/>
                      <a:pt x="1718567" y="453386"/>
                      <a:pt x="1718386" y="423608"/>
                    </a:cubicBezTo>
                    <a:cubicBezTo>
                      <a:pt x="1718206" y="413863"/>
                      <a:pt x="1719831" y="402312"/>
                      <a:pt x="1731741" y="397981"/>
                    </a:cubicBezTo>
                    <a:cubicBezTo>
                      <a:pt x="1743112" y="393649"/>
                      <a:pt x="1757369" y="399786"/>
                      <a:pt x="1765671" y="411877"/>
                    </a:cubicBezTo>
                    <a:cubicBezTo>
                      <a:pt x="1773612" y="423247"/>
                      <a:pt x="1776860" y="437324"/>
                      <a:pt x="1779026" y="451040"/>
                    </a:cubicBezTo>
                    <a:close/>
                    <a:moveTo>
                      <a:pt x="1704490" y="464756"/>
                    </a:moveTo>
                    <a:cubicBezTo>
                      <a:pt x="1703949" y="471975"/>
                      <a:pt x="1696008" y="472155"/>
                      <a:pt x="1691135" y="469990"/>
                    </a:cubicBezTo>
                    <a:cubicBezTo>
                      <a:pt x="1644754" y="457176"/>
                      <a:pt x="1598371" y="478833"/>
                      <a:pt x="1571662" y="503919"/>
                    </a:cubicBezTo>
                    <a:cubicBezTo>
                      <a:pt x="1562638" y="474141"/>
                      <a:pt x="1562638" y="466200"/>
                      <a:pt x="1570579" y="463132"/>
                    </a:cubicBezTo>
                    <a:cubicBezTo>
                      <a:pt x="1596026" y="454289"/>
                      <a:pt x="1642949" y="437144"/>
                      <a:pt x="1668215" y="427398"/>
                    </a:cubicBezTo>
                    <a:cubicBezTo>
                      <a:pt x="1676156" y="424330"/>
                      <a:pt x="1683916" y="421442"/>
                      <a:pt x="1692398" y="421082"/>
                    </a:cubicBezTo>
                    <a:cubicBezTo>
                      <a:pt x="1697272" y="420901"/>
                      <a:pt x="1703046" y="421082"/>
                      <a:pt x="1703588" y="426676"/>
                    </a:cubicBezTo>
                    <a:cubicBezTo>
                      <a:pt x="1704851" y="439129"/>
                      <a:pt x="1705393" y="452123"/>
                      <a:pt x="1704490" y="464756"/>
                    </a:cubicBezTo>
                    <a:close/>
                    <a:moveTo>
                      <a:pt x="1744736" y="555534"/>
                    </a:moveTo>
                    <a:cubicBezTo>
                      <a:pt x="1742750" y="606789"/>
                      <a:pt x="1715860" y="662014"/>
                      <a:pt x="1649626" y="657502"/>
                    </a:cubicBezTo>
                    <a:cubicBezTo>
                      <a:pt x="1576534" y="649561"/>
                      <a:pt x="1540801" y="577913"/>
                      <a:pt x="1582670" y="517454"/>
                    </a:cubicBezTo>
                    <a:cubicBezTo>
                      <a:pt x="1614614" y="469087"/>
                      <a:pt x="1685179" y="478833"/>
                      <a:pt x="1701963" y="490744"/>
                    </a:cubicBezTo>
                    <a:cubicBezTo>
                      <a:pt x="1737517" y="512582"/>
                      <a:pt x="1744555" y="540735"/>
                      <a:pt x="1744736" y="555534"/>
                    </a:cubicBezTo>
                    <a:close/>
                    <a:moveTo>
                      <a:pt x="2041254" y="172208"/>
                    </a:moveTo>
                    <a:cubicBezTo>
                      <a:pt x="1993068" y="239344"/>
                      <a:pt x="1900846" y="393649"/>
                      <a:pt x="1895972" y="399425"/>
                    </a:cubicBezTo>
                    <a:cubicBezTo>
                      <a:pt x="1879550" y="418735"/>
                      <a:pt x="1874677" y="418194"/>
                      <a:pt x="1862044" y="395815"/>
                    </a:cubicBezTo>
                    <a:cubicBezTo>
                      <a:pt x="1856088" y="385167"/>
                      <a:pt x="1847065" y="360803"/>
                      <a:pt x="1844718" y="348711"/>
                    </a:cubicBezTo>
                    <a:cubicBezTo>
                      <a:pt x="1843275" y="341492"/>
                      <a:pt x="1792381" y="378850"/>
                      <a:pt x="1750331" y="377046"/>
                    </a:cubicBezTo>
                    <a:cubicBezTo>
                      <a:pt x="1746721" y="376865"/>
                      <a:pt x="1717665" y="382099"/>
                      <a:pt x="1716041" y="384265"/>
                    </a:cubicBezTo>
                    <a:cubicBezTo>
                      <a:pt x="1695827" y="411516"/>
                      <a:pt x="1592957" y="438046"/>
                      <a:pt x="1577256" y="444002"/>
                    </a:cubicBezTo>
                    <a:cubicBezTo>
                      <a:pt x="1564443" y="448874"/>
                      <a:pt x="1564984" y="444543"/>
                      <a:pt x="1557224" y="430466"/>
                    </a:cubicBezTo>
                    <a:cubicBezTo>
                      <a:pt x="1556682" y="429564"/>
                      <a:pt x="1556321" y="428842"/>
                      <a:pt x="1555780" y="427939"/>
                    </a:cubicBezTo>
                    <a:cubicBezTo>
                      <a:pt x="1552531" y="422345"/>
                      <a:pt x="1548561" y="417111"/>
                      <a:pt x="1543688" y="413321"/>
                    </a:cubicBezTo>
                    <a:cubicBezTo>
                      <a:pt x="1537913" y="408989"/>
                      <a:pt x="1530874" y="406644"/>
                      <a:pt x="1521490" y="408448"/>
                    </a:cubicBezTo>
                    <a:cubicBezTo>
                      <a:pt x="1511203" y="410253"/>
                      <a:pt x="1501638" y="418374"/>
                      <a:pt x="1495321" y="429564"/>
                    </a:cubicBezTo>
                    <a:cubicBezTo>
                      <a:pt x="1494599" y="430827"/>
                      <a:pt x="1493877" y="432090"/>
                      <a:pt x="1493336" y="433534"/>
                    </a:cubicBezTo>
                    <a:cubicBezTo>
                      <a:pt x="1493336" y="433715"/>
                      <a:pt x="1493156" y="433895"/>
                      <a:pt x="1493156" y="434076"/>
                    </a:cubicBezTo>
                    <a:cubicBezTo>
                      <a:pt x="1492614" y="435158"/>
                      <a:pt x="1492253" y="436241"/>
                      <a:pt x="1491712" y="437504"/>
                    </a:cubicBezTo>
                    <a:cubicBezTo>
                      <a:pt x="1491531" y="437865"/>
                      <a:pt x="1491531" y="438227"/>
                      <a:pt x="1491351" y="438587"/>
                    </a:cubicBezTo>
                    <a:cubicBezTo>
                      <a:pt x="1490990" y="439670"/>
                      <a:pt x="1490629" y="440572"/>
                      <a:pt x="1490449" y="441655"/>
                    </a:cubicBezTo>
                    <a:cubicBezTo>
                      <a:pt x="1490268" y="442016"/>
                      <a:pt x="1490268" y="442377"/>
                      <a:pt x="1490087" y="442919"/>
                    </a:cubicBezTo>
                    <a:cubicBezTo>
                      <a:pt x="1489726" y="444362"/>
                      <a:pt x="1489366" y="445806"/>
                      <a:pt x="1489185" y="447250"/>
                    </a:cubicBezTo>
                    <a:cubicBezTo>
                      <a:pt x="1488463" y="450860"/>
                      <a:pt x="1488824" y="454830"/>
                      <a:pt x="1487922" y="458440"/>
                    </a:cubicBezTo>
                    <a:cubicBezTo>
                      <a:pt x="1485215" y="468366"/>
                      <a:pt x="1494058" y="482443"/>
                      <a:pt x="1479259" y="488037"/>
                    </a:cubicBezTo>
                    <a:cubicBezTo>
                      <a:pt x="1463919" y="493812"/>
                      <a:pt x="1452729" y="501933"/>
                      <a:pt x="1434502" y="493812"/>
                    </a:cubicBezTo>
                    <a:cubicBezTo>
                      <a:pt x="1405084" y="480638"/>
                      <a:pt x="1384871" y="488218"/>
                      <a:pt x="1374765" y="517815"/>
                    </a:cubicBezTo>
                    <a:cubicBezTo>
                      <a:pt x="1370794" y="529546"/>
                      <a:pt x="1365741" y="537487"/>
                      <a:pt x="1353289" y="540916"/>
                    </a:cubicBezTo>
                    <a:cubicBezTo>
                      <a:pt x="1344265" y="543262"/>
                      <a:pt x="1336144" y="548496"/>
                      <a:pt x="1327481" y="552286"/>
                    </a:cubicBezTo>
                    <a:cubicBezTo>
                      <a:pt x="1316472" y="557159"/>
                      <a:pt x="1306185" y="549759"/>
                      <a:pt x="1295356" y="543082"/>
                    </a:cubicBezTo>
                    <a:cubicBezTo>
                      <a:pt x="1253847" y="517635"/>
                      <a:pt x="1213060" y="525215"/>
                      <a:pt x="1173717" y="547593"/>
                    </a:cubicBezTo>
                    <a:cubicBezTo>
                      <a:pt x="1145202" y="563836"/>
                      <a:pt x="1127516" y="595239"/>
                      <a:pt x="1125170" y="628987"/>
                    </a:cubicBezTo>
                    <a:cubicBezTo>
                      <a:pt x="1124267" y="642523"/>
                      <a:pt x="1120477" y="644327"/>
                      <a:pt x="1104415" y="654253"/>
                    </a:cubicBezTo>
                    <a:cubicBezTo>
                      <a:pt x="1081134" y="663999"/>
                      <a:pt x="1050814" y="683129"/>
                      <a:pt x="1030962" y="688904"/>
                    </a:cubicBezTo>
                    <a:cubicBezTo>
                      <a:pt x="1018690" y="692514"/>
                      <a:pt x="1021939" y="678076"/>
                      <a:pt x="1008042" y="671579"/>
                    </a:cubicBezTo>
                    <a:cubicBezTo>
                      <a:pt x="976279" y="656961"/>
                      <a:pt x="937297" y="682407"/>
                      <a:pt x="936033" y="717239"/>
                    </a:cubicBezTo>
                    <a:cubicBezTo>
                      <a:pt x="935492" y="730594"/>
                      <a:pt x="930619" y="736549"/>
                      <a:pt x="919790" y="743227"/>
                    </a:cubicBezTo>
                    <a:cubicBezTo>
                      <a:pt x="888207" y="762538"/>
                      <a:pt x="851572" y="769396"/>
                      <a:pt x="819086" y="786541"/>
                    </a:cubicBezTo>
                    <a:cubicBezTo>
                      <a:pt x="805912" y="793579"/>
                      <a:pt x="791835" y="798813"/>
                      <a:pt x="778480" y="805851"/>
                    </a:cubicBezTo>
                    <a:cubicBezTo>
                      <a:pt x="748882" y="821552"/>
                      <a:pt x="723616" y="812890"/>
                      <a:pt x="708275" y="783112"/>
                    </a:cubicBezTo>
                    <a:cubicBezTo>
                      <a:pt x="690769" y="748641"/>
                      <a:pt x="684453" y="709839"/>
                      <a:pt x="666947" y="675549"/>
                    </a:cubicBezTo>
                    <a:cubicBezTo>
                      <a:pt x="666406" y="674466"/>
                      <a:pt x="665864" y="673383"/>
                      <a:pt x="665322" y="672481"/>
                    </a:cubicBezTo>
                    <a:cubicBezTo>
                      <a:pt x="665142" y="672120"/>
                      <a:pt x="665142" y="671940"/>
                      <a:pt x="664962" y="671579"/>
                    </a:cubicBezTo>
                    <a:cubicBezTo>
                      <a:pt x="664601" y="670676"/>
                      <a:pt x="664240" y="669955"/>
                      <a:pt x="663879" y="669233"/>
                    </a:cubicBezTo>
                    <a:cubicBezTo>
                      <a:pt x="663879" y="669052"/>
                      <a:pt x="663698" y="668872"/>
                      <a:pt x="663518" y="668691"/>
                    </a:cubicBezTo>
                    <a:cubicBezTo>
                      <a:pt x="663157" y="667789"/>
                      <a:pt x="662615" y="666887"/>
                      <a:pt x="662255" y="665984"/>
                    </a:cubicBezTo>
                    <a:cubicBezTo>
                      <a:pt x="662255" y="665804"/>
                      <a:pt x="662074" y="665623"/>
                      <a:pt x="662074" y="665443"/>
                    </a:cubicBezTo>
                    <a:cubicBezTo>
                      <a:pt x="661713" y="664721"/>
                      <a:pt x="661533" y="663999"/>
                      <a:pt x="661172" y="663277"/>
                    </a:cubicBezTo>
                    <a:cubicBezTo>
                      <a:pt x="661172" y="663097"/>
                      <a:pt x="660991" y="662916"/>
                      <a:pt x="660991" y="662736"/>
                    </a:cubicBezTo>
                    <a:cubicBezTo>
                      <a:pt x="660270" y="661112"/>
                      <a:pt x="659728" y="659487"/>
                      <a:pt x="659367" y="657863"/>
                    </a:cubicBezTo>
                    <a:cubicBezTo>
                      <a:pt x="659367" y="657682"/>
                      <a:pt x="659187" y="657502"/>
                      <a:pt x="659187" y="657321"/>
                    </a:cubicBezTo>
                    <a:cubicBezTo>
                      <a:pt x="659006" y="656600"/>
                      <a:pt x="658826" y="656058"/>
                      <a:pt x="658645" y="655336"/>
                    </a:cubicBezTo>
                    <a:cubicBezTo>
                      <a:pt x="658645" y="655336"/>
                      <a:pt x="658645" y="655156"/>
                      <a:pt x="658645" y="655156"/>
                    </a:cubicBezTo>
                    <a:cubicBezTo>
                      <a:pt x="658465" y="654434"/>
                      <a:pt x="658284" y="653712"/>
                      <a:pt x="658104" y="652990"/>
                    </a:cubicBezTo>
                    <a:cubicBezTo>
                      <a:pt x="658104" y="652810"/>
                      <a:pt x="658104" y="652810"/>
                      <a:pt x="658104" y="652629"/>
                    </a:cubicBezTo>
                    <a:cubicBezTo>
                      <a:pt x="657923" y="652088"/>
                      <a:pt x="657923" y="651366"/>
                      <a:pt x="657743" y="650824"/>
                    </a:cubicBezTo>
                    <a:cubicBezTo>
                      <a:pt x="657743" y="650644"/>
                      <a:pt x="657743" y="650644"/>
                      <a:pt x="657743" y="650463"/>
                    </a:cubicBezTo>
                    <a:cubicBezTo>
                      <a:pt x="657562" y="649019"/>
                      <a:pt x="657382" y="647756"/>
                      <a:pt x="657201" y="646312"/>
                    </a:cubicBezTo>
                    <a:cubicBezTo>
                      <a:pt x="657201" y="646132"/>
                      <a:pt x="657201" y="646132"/>
                      <a:pt x="657201" y="645952"/>
                    </a:cubicBezTo>
                    <a:cubicBezTo>
                      <a:pt x="657201" y="645230"/>
                      <a:pt x="657201" y="644688"/>
                      <a:pt x="657021" y="643967"/>
                    </a:cubicBezTo>
                    <a:cubicBezTo>
                      <a:pt x="657021" y="643967"/>
                      <a:pt x="657021" y="643967"/>
                      <a:pt x="657021" y="643967"/>
                    </a:cubicBezTo>
                    <a:cubicBezTo>
                      <a:pt x="657021" y="643244"/>
                      <a:pt x="657021" y="642523"/>
                      <a:pt x="657021" y="641801"/>
                    </a:cubicBezTo>
                    <a:cubicBezTo>
                      <a:pt x="657021" y="641801"/>
                      <a:pt x="657021" y="641620"/>
                      <a:pt x="657021" y="641620"/>
                    </a:cubicBezTo>
                    <a:cubicBezTo>
                      <a:pt x="657021" y="640898"/>
                      <a:pt x="657021" y="640357"/>
                      <a:pt x="657021" y="639635"/>
                    </a:cubicBezTo>
                    <a:cubicBezTo>
                      <a:pt x="657021" y="639635"/>
                      <a:pt x="657021" y="639455"/>
                      <a:pt x="657021" y="639455"/>
                    </a:cubicBezTo>
                    <a:cubicBezTo>
                      <a:pt x="657201" y="632777"/>
                      <a:pt x="658104" y="625017"/>
                      <a:pt x="658465" y="613466"/>
                    </a:cubicBezTo>
                    <a:cubicBezTo>
                      <a:pt x="662255" y="595600"/>
                      <a:pt x="667489" y="566182"/>
                      <a:pt x="670917" y="553368"/>
                    </a:cubicBezTo>
                    <a:cubicBezTo>
                      <a:pt x="675971" y="534058"/>
                      <a:pt x="668571" y="521064"/>
                      <a:pt x="652509" y="510596"/>
                    </a:cubicBezTo>
                    <a:cubicBezTo>
                      <a:pt x="630852" y="496339"/>
                      <a:pt x="630672" y="475945"/>
                      <a:pt x="651065" y="459342"/>
                    </a:cubicBezTo>
                    <a:cubicBezTo>
                      <a:pt x="662255" y="450138"/>
                      <a:pt x="675971" y="445987"/>
                      <a:pt x="689326" y="442197"/>
                    </a:cubicBezTo>
                    <a:cubicBezTo>
                      <a:pt x="765847" y="420179"/>
                      <a:pt x="840563" y="392747"/>
                      <a:pt x="917625" y="372173"/>
                    </a:cubicBezTo>
                    <a:cubicBezTo>
                      <a:pt x="962743" y="360081"/>
                      <a:pt x="1494780" y="189534"/>
                      <a:pt x="1511925" y="185202"/>
                    </a:cubicBezTo>
                    <a:cubicBezTo>
                      <a:pt x="1560111" y="173291"/>
                      <a:pt x="1607034" y="157048"/>
                      <a:pt x="1655582" y="146942"/>
                    </a:cubicBezTo>
                    <a:cubicBezTo>
                      <a:pt x="1679404" y="142069"/>
                      <a:pt x="1702866" y="136113"/>
                      <a:pt x="1726688" y="130880"/>
                    </a:cubicBezTo>
                    <a:cubicBezTo>
                      <a:pt x="1745097" y="126909"/>
                      <a:pt x="1747984" y="120051"/>
                      <a:pt x="1741488" y="102004"/>
                    </a:cubicBezTo>
                    <a:cubicBezTo>
                      <a:pt x="1734448" y="82693"/>
                      <a:pt x="1728312" y="62841"/>
                      <a:pt x="1723801" y="42809"/>
                    </a:cubicBezTo>
                    <a:cubicBezTo>
                      <a:pt x="1719469" y="23678"/>
                      <a:pt x="1725605" y="12850"/>
                      <a:pt x="1743653" y="16459"/>
                    </a:cubicBezTo>
                    <a:cubicBezTo>
                      <a:pt x="1767476" y="21332"/>
                      <a:pt x="1831002" y="39379"/>
                      <a:pt x="1891461" y="57246"/>
                    </a:cubicBezTo>
                    <a:cubicBezTo>
                      <a:pt x="1891641" y="57246"/>
                      <a:pt x="1891641" y="57246"/>
                      <a:pt x="1891822" y="57246"/>
                    </a:cubicBezTo>
                    <a:cubicBezTo>
                      <a:pt x="1893085" y="57607"/>
                      <a:pt x="1894529" y="57968"/>
                      <a:pt x="1895793" y="58329"/>
                    </a:cubicBezTo>
                    <a:cubicBezTo>
                      <a:pt x="1895972" y="58329"/>
                      <a:pt x="1896334" y="58510"/>
                      <a:pt x="1896514" y="58510"/>
                    </a:cubicBezTo>
                    <a:cubicBezTo>
                      <a:pt x="1897777" y="58871"/>
                      <a:pt x="1899221" y="59232"/>
                      <a:pt x="1900484" y="59773"/>
                    </a:cubicBezTo>
                    <a:cubicBezTo>
                      <a:pt x="1900846" y="59773"/>
                      <a:pt x="1901026" y="59954"/>
                      <a:pt x="1901387" y="59954"/>
                    </a:cubicBezTo>
                    <a:cubicBezTo>
                      <a:pt x="1902831" y="60314"/>
                      <a:pt x="1904094" y="60856"/>
                      <a:pt x="1905538" y="61217"/>
                    </a:cubicBezTo>
                    <a:cubicBezTo>
                      <a:pt x="1905719" y="61217"/>
                      <a:pt x="1905719" y="61217"/>
                      <a:pt x="1905898" y="61397"/>
                    </a:cubicBezTo>
                    <a:cubicBezTo>
                      <a:pt x="1907343" y="61758"/>
                      <a:pt x="1908786" y="62300"/>
                      <a:pt x="1910230" y="62661"/>
                    </a:cubicBezTo>
                    <a:cubicBezTo>
                      <a:pt x="1910410" y="62661"/>
                      <a:pt x="1910410" y="62661"/>
                      <a:pt x="1910591" y="62841"/>
                    </a:cubicBezTo>
                    <a:cubicBezTo>
                      <a:pt x="1912035" y="63202"/>
                      <a:pt x="1913479" y="63743"/>
                      <a:pt x="1914922" y="64104"/>
                    </a:cubicBezTo>
                    <a:cubicBezTo>
                      <a:pt x="1915103" y="64104"/>
                      <a:pt x="1915103" y="64104"/>
                      <a:pt x="1915283" y="64285"/>
                    </a:cubicBezTo>
                    <a:cubicBezTo>
                      <a:pt x="1926112" y="67533"/>
                      <a:pt x="1936579" y="70602"/>
                      <a:pt x="1946505" y="73669"/>
                    </a:cubicBezTo>
                    <a:cubicBezTo>
                      <a:pt x="1946505" y="73669"/>
                      <a:pt x="1946505" y="73669"/>
                      <a:pt x="1946505" y="73669"/>
                    </a:cubicBezTo>
                    <a:cubicBezTo>
                      <a:pt x="1947769" y="74031"/>
                      <a:pt x="1949032" y="74391"/>
                      <a:pt x="1950295" y="74752"/>
                    </a:cubicBezTo>
                    <a:cubicBezTo>
                      <a:pt x="1950476" y="74752"/>
                      <a:pt x="1950656" y="74933"/>
                      <a:pt x="1951017" y="74933"/>
                    </a:cubicBezTo>
                    <a:cubicBezTo>
                      <a:pt x="1952281" y="75294"/>
                      <a:pt x="1953544" y="75655"/>
                      <a:pt x="1954626" y="76016"/>
                    </a:cubicBezTo>
                    <a:cubicBezTo>
                      <a:pt x="1954807" y="76016"/>
                      <a:pt x="1954988" y="76196"/>
                      <a:pt x="1955168" y="76196"/>
                    </a:cubicBezTo>
                    <a:cubicBezTo>
                      <a:pt x="1956431" y="76557"/>
                      <a:pt x="1957514" y="76918"/>
                      <a:pt x="1958778" y="77279"/>
                    </a:cubicBezTo>
                    <a:cubicBezTo>
                      <a:pt x="1958958" y="77279"/>
                      <a:pt x="1959319" y="77459"/>
                      <a:pt x="1959499" y="77459"/>
                    </a:cubicBezTo>
                    <a:cubicBezTo>
                      <a:pt x="1960582" y="77820"/>
                      <a:pt x="1961845" y="78181"/>
                      <a:pt x="1962928" y="78542"/>
                    </a:cubicBezTo>
                    <a:cubicBezTo>
                      <a:pt x="1963109" y="78542"/>
                      <a:pt x="1963470" y="78723"/>
                      <a:pt x="1963650" y="78723"/>
                    </a:cubicBezTo>
                    <a:cubicBezTo>
                      <a:pt x="1964733" y="79084"/>
                      <a:pt x="1965816" y="79445"/>
                      <a:pt x="1967080" y="79806"/>
                    </a:cubicBezTo>
                    <a:cubicBezTo>
                      <a:pt x="1967259" y="79806"/>
                      <a:pt x="1967440" y="79986"/>
                      <a:pt x="1967621" y="79986"/>
                    </a:cubicBezTo>
                    <a:cubicBezTo>
                      <a:pt x="1972313" y="81430"/>
                      <a:pt x="1976825" y="82874"/>
                      <a:pt x="1981156" y="84137"/>
                    </a:cubicBezTo>
                    <a:cubicBezTo>
                      <a:pt x="1981518" y="84317"/>
                      <a:pt x="1981878" y="84317"/>
                      <a:pt x="1982239" y="84498"/>
                    </a:cubicBezTo>
                    <a:cubicBezTo>
                      <a:pt x="1982961" y="84678"/>
                      <a:pt x="1983863" y="85039"/>
                      <a:pt x="1984585" y="85220"/>
                    </a:cubicBezTo>
                    <a:cubicBezTo>
                      <a:pt x="1984946" y="85400"/>
                      <a:pt x="1985307" y="85400"/>
                      <a:pt x="1985849" y="85581"/>
                    </a:cubicBezTo>
                    <a:cubicBezTo>
                      <a:pt x="1986571" y="85761"/>
                      <a:pt x="1987292" y="86122"/>
                      <a:pt x="1988195" y="86303"/>
                    </a:cubicBezTo>
                    <a:cubicBezTo>
                      <a:pt x="1988556" y="86483"/>
                      <a:pt x="1988916" y="86483"/>
                      <a:pt x="1989458" y="86664"/>
                    </a:cubicBezTo>
                    <a:cubicBezTo>
                      <a:pt x="1990180" y="86844"/>
                      <a:pt x="1990721" y="87025"/>
                      <a:pt x="1991444" y="87205"/>
                    </a:cubicBezTo>
                    <a:cubicBezTo>
                      <a:pt x="1991985" y="87385"/>
                      <a:pt x="1992346" y="87566"/>
                      <a:pt x="1992706" y="87566"/>
                    </a:cubicBezTo>
                    <a:cubicBezTo>
                      <a:pt x="1993248" y="87747"/>
                      <a:pt x="1993970" y="87927"/>
                      <a:pt x="1994511" y="88107"/>
                    </a:cubicBezTo>
                    <a:cubicBezTo>
                      <a:pt x="1995053" y="88288"/>
                      <a:pt x="1995414" y="88468"/>
                      <a:pt x="1995775" y="88468"/>
                    </a:cubicBezTo>
                    <a:cubicBezTo>
                      <a:pt x="1996316" y="88649"/>
                      <a:pt x="1996858" y="88829"/>
                      <a:pt x="1997399" y="89010"/>
                    </a:cubicBezTo>
                    <a:cubicBezTo>
                      <a:pt x="1997940" y="89190"/>
                      <a:pt x="1998301" y="89371"/>
                      <a:pt x="1998842" y="89371"/>
                    </a:cubicBezTo>
                    <a:cubicBezTo>
                      <a:pt x="1999384" y="89551"/>
                      <a:pt x="1999745" y="89732"/>
                      <a:pt x="2000287" y="89912"/>
                    </a:cubicBezTo>
                    <a:cubicBezTo>
                      <a:pt x="2000828" y="90093"/>
                      <a:pt x="2001370" y="90273"/>
                      <a:pt x="2001911" y="90454"/>
                    </a:cubicBezTo>
                    <a:cubicBezTo>
                      <a:pt x="2002272" y="90634"/>
                      <a:pt x="2002632" y="90634"/>
                      <a:pt x="2003174" y="90814"/>
                    </a:cubicBezTo>
                    <a:cubicBezTo>
                      <a:pt x="2003716" y="90995"/>
                      <a:pt x="2004257" y="91176"/>
                      <a:pt x="2004799" y="91356"/>
                    </a:cubicBezTo>
                    <a:cubicBezTo>
                      <a:pt x="2005159" y="91536"/>
                      <a:pt x="2005520" y="91536"/>
                      <a:pt x="2006061" y="91717"/>
                    </a:cubicBezTo>
                    <a:cubicBezTo>
                      <a:pt x="2006603" y="91897"/>
                      <a:pt x="2006964" y="92078"/>
                      <a:pt x="2007506" y="92078"/>
                    </a:cubicBezTo>
                    <a:cubicBezTo>
                      <a:pt x="2007866" y="92258"/>
                      <a:pt x="2008227" y="92258"/>
                      <a:pt x="2008589" y="92439"/>
                    </a:cubicBezTo>
                    <a:cubicBezTo>
                      <a:pt x="2009130" y="92619"/>
                      <a:pt x="2009671" y="92800"/>
                      <a:pt x="2010032" y="92980"/>
                    </a:cubicBezTo>
                    <a:cubicBezTo>
                      <a:pt x="2010393" y="93161"/>
                      <a:pt x="2010573" y="93161"/>
                      <a:pt x="2010934" y="93341"/>
                    </a:cubicBezTo>
                    <a:cubicBezTo>
                      <a:pt x="2011656" y="93522"/>
                      <a:pt x="2012378" y="93883"/>
                      <a:pt x="2013100" y="94063"/>
                    </a:cubicBezTo>
                    <a:cubicBezTo>
                      <a:pt x="2049736" y="106335"/>
                      <a:pt x="2075905" y="124202"/>
                      <a:pt x="2041254" y="172208"/>
                    </a:cubicBezTo>
                    <a:close/>
                  </a:path>
                </a:pathLst>
              </a:custGeom>
              <a:grpFill/>
              <a:ln w="1804" cap="flat">
                <a:solidFill>
                  <a:srgbClr val="414141"/>
                </a:solidFill>
                <a:prstDash val="solid"/>
                <a:miter/>
              </a:ln>
            </p:spPr>
            <p:txBody>
              <a:bodyPr rtlCol="0" anchor="ctr"/>
              <a:lstStyle/>
              <a:p>
                <a:endParaRPr lang="en-US"/>
              </a:p>
            </p:txBody>
          </p:sp>
          <p:sp>
            <p:nvSpPr>
              <p:cNvPr id="77" name="Freeform 1072">
                <a:extLst>
                  <a:ext uri="{FF2B5EF4-FFF2-40B4-BE49-F238E27FC236}">
                    <a16:creationId xmlns:a16="http://schemas.microsoft.com/office/drawing/2014/main" id="{8894B048-EA0A-D62C-459B-2FFE574BDBD5}"/>
                  </a:ext>
                </a:extLst>
              </p:cNvPr>
              <p:cNvSpPr/>
              <p:nvPr/>
            </p:nvSpPr>
            <p:spPr>
              <a:xfrm>
                <a:off x="7696100" y="4256396"/>
                <a:ext cx="66841" cy="201122"/>
              </a:xfrm>
              <a:custGeom>
                <a:avLst/>
                <a:gdLst>
                  <a:gd name="connsiteX0" fmla="*/ 29576 w 66841"/>
                  <a:gd name="connsiteY0" fmla="*/ 176759 h 201122"/>
                  <a:gd name="connsiteX1" fmla="*/ 34629 w 66841"/>
                  <a:gd name="connsiteY1" fmla="*/ 59090 h 201122"/>
                  <a:gd name="connsiteX2" fmla="*/ 59174 w 66841"/>
                  <a:gd name="connsiteY2" fmla="*/ 21732 h 201122"/>
                  <a:gd name="connsiteX3" fmla="*/ 63325 w 66841"/>
                  <a:gd name="connsiteY3" fmla="*/ 2963 h 201122"/>
                  <a:gd name="connsiteX4" fmla="*/ 45999 w 66841"/>
                  <a:gd name="connsiteY4" fmla="*/ 10001 h 201122"/>
                  <a:gd name="connsiteX5" fmla="*/ 17484 w 66841"/>
                  <a:gd name="connsiteY5" fmla="*/ 54759 h 201122"/>
                  <a:gd name="connsiteX6" fmla="*/ 28313 w 66841"/>
                  <a:gd name="connsiteY6" fmla="*/ 201123 h 201122"/>
                  <a:gd name="connsiteX7" fmla="*/ 29576 w 66841"/>
                  <a:gd name="connsiteY7" fmla="*/ 176759 h 201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841" h="201122">
                    <a:moveTo>
                      <a:pt x="29576" y="176759"/>
                    </a:moveTo>
                    <a:cubicBezTo>
                      <a:pt x="9543" y="136694"/>
                      <a:pt x="13153" y="97350"/>
                      <a:pt x="34629" y="59090"/>
                    </a:cubicBezTo>
                    <a:cubicBezTo>
                      <a:pt x="42029" y="46096"/>
                      <a:pt x="50691" y="34004"/>
                      <a:pt x="59174" y="21732"/>
                    </a:cubicBezTo>
                    <a:cubicBezTo>
                      <a:pt x="63144" y="15776"/>
                      <a:pt x="71627" y="10362"/>
                      <a:pt x="63325" y="2963"/>
                    </a:cubicBezTo>
                    <a:cubicBezTo>
                      <a:pt x="54662" y="-4617"/>
                      <a:pt x="49970" y="4046"/>
                      <a:pt x="45999" y="10001"/>
                    </a:cubicBezTo>
                    <a:cubicBezTo>
                      <a:pt x="36254" y="24800"/>
                      <a:pt x="25425" y="39058"/>
                      <a:pt x="17484" y="54759"/>
                    </a:cubicBezTo>
                    <a:cubicBezTo>
                      <a:pt x="-7060" y="104389"/>
                      <a:pt x="-7782" y="153117"/>
                      <a:pt x="28313" y="201123"/>
                    </a:cubicBezTo>
                    <a:cubicBezTo>
                      <a:pt x="38239" y="191197"/>
                      <a:pt x="33366" y="184159"/>
                      <a:pt x="29576" y="176759"/>
                    </a:cubicBezTo>
                    <a:close/>
                  </a:path>
                </a:pathLst>
              </a:custGeom>
              <a:grpFill/>
              <a:ln w="1804" cap="flat">
                <a:solidFill>
                  <a:srgbClr val="414141"/>
                </a:solidFill>
                <a:prstDash val="solid"/>
                <a:miter/>
              </a:ln>
            </p:spPr>
            <p:txBody>
              <a:bodyPr rtlCol="0" anchor="ctr"/>
              <a:lstStyle/>
              <a:p>
                <a:endParaRPr lang="en-US"/>
              </a:p>
            </p:txBody>
          </p:sp>
          <p:sp>
            <p:nvSpPr>
              <p:cNvPr id="78" name="Freeform 1073">
                <a:extLst>
                  <a:ext uri="{FF2B5EF4-FFF2-40B4-BE49-F238E27FC236}">
                    <a16:creationId xmlns:a16="http://schemas.microsoft.com/office/drawing/2014/main" id="{50E8AFCA-B629-257E-B185-4202D6BE76FB}"/>
                  </a:ext>
                </a:extLst>
              </p:cNvPr>
              <p:cNvSpPr/>
              <p:nvPr/>
            </p:nvSpPr>
            <p:spPr>
              <a:xfrm>
                <a:off x="8521132" y="4422090"/>
                <a:ext cx="36329" cy="167206"/>
              </a:xfrm>
              <a:custGeom>
                <a:avLst/>
                <a:gdLst>
                  <a:gd name="connsiteX0" fmla="*/ 27143 w 36329"/>
                  <a:gd name="connsiteY0" fmla="*/ 1139 h 167206"/>
                  <a:gd name="connsiteX1" fmla="*/ 14690 w 36329"/>
                  <a:gd name="connsiteY1" fmla="*/ 8538 h 167206"/>
                  <a:gd name="connsiteX2" fmla="*/ 72 w 36329"/>
                  <a:gd name="connsiteY2" fmla="*/ 79464 h 167206"/>
                  <a:gd name="connsiteX3" fmla="*/ 21007 w 36329"/>
                  <a:gd name="connsiteY3" fmla="*/ 160678 h 167206"/>
                  <a:gd name="connsiteX4" fmla="*/ 28948 w 36329"/>
                  <a:gd name="connsiteY4" fmla="*/ 167174 h 167206"/>
                  <a:gd name="connsiteX5" fmla="*/ 35986 w 36329"/>
                  <a:gd name="connsiteY5" fmla="*/ 156887 h 167206"/>
                  <a:gd name="connsiteX6" fmla="*/ 23353 w 36329"/>
                  <a:gd name="connsiteY6" fmla="*/ 116822 h 167206"/>
                  <a:gd name="connsiteX7" fmla="*/ 27323 w 36329"/>
                  <a:gd name="connsiteY7" fmla="*/ 13231 h 167206"/>
                  <a:gd name="connsiteX8" fmla="*/ 27143 w 36329"/>
                  <a:gd name="connsiteY8" fmla="*/ 1139 h 167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329" h="167206">
                    <a:moveTo>
                      <a:pt x="27143" y="1139"/>
                    </a:moveTo>
                    <a:cubicBezTo>
                      <a:pt x="20104" y="-2651"/>
                      <a:pt x="17217" y="3846"/>
                      <a:pt x="14690" y="8538"/>
                    </a:cubicBezTo>
                    <a:cubicBezTo>
                      <a:pt x="3501" y="30917"/>
                      <a:pt x="1155" y="55100"/>
                      <a:pt x="72" y="79464"/>
                    </a:cubicBezTo>
                    <a:cubicBezTo>
                      <a:pt x="-1191" y="108701"/>
                      <a:pt x="14510" y="133426"/>
                      <a:pt x="21007" y="160678"/>
                    </a:cubicBezTo>
                    <a:cubicBezTo>
                      <a:pt x="21909" y="164829"/>
                      <a:pt x="25158" y="167536"/>
                      <a:pt x="28948" y="167174"/>
                    </a:cubicBezTo>
                    <a:cubicBezTo>
                      <a:pt x="34181" y="166453"/>
                      <a:pt x="37430" y="161941"/>
                      <a:pt x="35986" y="156887"/>
                    </a:cubicBezTo>
                    <a:cubicBezTo>
                      <a:pt x="32196" y="143352"/>
                      <a:pt x="27504" y="130177"/>
                      <a:pt x="23353" y="116822"/>
                    </a:cubicBezTo>
                    <a:cubicBezTo>
                      <a:pt x="12344" y="81811"/>
                      <a:pt x="9457" y="47159"/>
                      <a:pt x="27323" y="13231"/>
                    </a:cubicBezTo>
                    <a:cubicBezTo>
                      <a:pt x="29489" y="9080"/>
                      <a:pt x="32737" y="4207"/>
                      <a:pt x="27143" y="1139"/>
                    </a:cubicBezTo>
                    <a:close/>
                  </a:path>
                </a:pathLst>
              </a:custGeom>
              <a:grpFill/>
              <a:ln w="1804" cap="flat">
                <a:solidFill>
                  <a:srgbClr val="414141"/>
                </a:solidFill>
                <a:prstDash val="solid"/>
                <a:miter/>
              </a:ln>
            </p:spPr>
            <p:txBody>
              <a:bodyPr rtlCol="0" anchor="ctr"/>
              <a:lstStyle/>
              <a:p>
                <a:endParaRPr lang="en-US"/>
              </a:p>
            </p:txBody>
          </p:sp>
          <p:sp>
            <p:nvSpPr>
              <p:cNvPr id="79" name="Freeform 1074">
                <a:extLst>
                  <a:ext uri="{FF2B5EF4-FFF2-40B4-BE49-F238E27FC236}">
                    <a16:creationId xmlns:a16="http://schemas.microsoft.com/office/drawing/2014/main" id="{86EBB669-1254-9435-8053-2E7694D6D117}"/>
                  </a:ext>
                </a:extLst>
              </p:cNvPr>
              <p:cNvSpPr/>
              <p:nvPr/>
            </p:nvSpPr>
            <p:spPr>
              <a:xfrm>
                <a:off x="7451356" y="4685886"/>
                <a:ext cx="143837" cy="19372"/>
              </a:xfrm>
              <a:custGeom>
                <a:avLst/>
                <a:gdLst>
                  <a:gd name="connsiteX0" fmla="*/ 0 w 143837"/>
                  <a:gd name="connsiteY0" fmla="*/ 13107 h 19372"/>
                  <a:gd name="connsiteX1" fmla="*/ 143837 w 143837"/>
                  <a:gd name="connsiteY1" fmla="*/ 13288 h 19372"/>
                  <a:gd name="connsiteX2" fmla="*/ 0 w 143837"/>
                  <a:gd name="connsiteY2" fmla="*/ 13107 h 19372"/>
                </a:gdLst>
                <a:ahLst/>
                <a:cxnLst>
                  <a:cxn ang="0">
                    <a:pos x="connsiteX0" y="connsiteY0"/>
                  </a:cxn>
                  <a:cxn ang="0">
                    <a:pos x="connsiteX1" y="connsiteY1"/>
                  </a:cxn>
                  <a:cxn ang="0">
                    <a:pos x="connsiteX2" y="connsiteY2"/>
                  </a:cxn>
                </a:cxnLst>
                <a:rect l="l" t="t" r="r" b="b"/>
                <a:pathLst>
                  <a:path w="143837" h="19372">
                    <a:moveTo>
                      <a:pt x="0" y="13107"/>
                    </a:moveTo>
                    <a:cubicBezTo>
                      <a:pt x="49089" y="23935"/>
                      <a:pt x="94207" y="18521"/>
                      <a:pt x="143837" y="13288"/>
                    </a:cubicBezTo>
                    <a:cubicBezTo>
                      <a:pt x="116225" y="-4399"/>
                      <a:pt x="26530" y="-4399"/>
                      <a:pt x="0" y="13107"/>
                    </a:cubicBezTo>
                    <a:close/>
                  </a:path>
                </a:pathLst>
              </a:custGeom>
              <a:grpFill/>
              <a:ln w="1804" cap="flat">
                <a:solidFill>
                  <a:srgbClr val="414141"/>
                </a:solidFill>
                <a:prstDash val="solid"/>
                <a:miter/>
              </a:ln>
            </p:spPr>
            <p:txBody>
              <a:bodyPr rtlCol="0" anchor="ctr"/>
              <a:lstStyle/>
              <a:p>
                <a:endParaRPr lang="en-US"/>
              </a:p>
            </p:txBody>
          </p:sp>
          <p:sp>
            <p:nvSpPr>
              <p:cNvPr id="80" name="Freeform 1075">
                <a:extLst>
                  <a:ext uri="{FF2B5EF4-FFF2-40B4-BE49-F238E27FC236}">
                    <a16:creationId xmlns:a16="http://schemas.microsoft.com/office/drawing/2014/main" id="{273FC429-1DA8-E145-05CE-FD29F3393839}"/>
                  </a:ext>
                </a:extLst>
              </p:cNvPr>
              <p:cNvSpPr/>
              <p:nvPr/>
            </p:nvSpPr>
            <p:spPr>
              <a:xfrm>
                <a:off x="9202945" y="3368393"/>
                <a:ext cx="116201" cy="131893"/>
              </a:xfrm>
              <a:custGeom>
                <a:avLst/>
                <a:gdLst>
                  <a:gd name="connsiteX0" fmla="*/ 1713 w 116201"/>
                  <a:gd name="connsiteY0" fmla="*/ 131893 h 131893"/>
                  <a:gd name="connsiteX1" fmla="*/ 13804 w 116201"/>
                  <a:gd name="connsiteY1" fmla="*/ 91467 h 131893"/>
                  <a:gd name="connsiteX2" fmla="*/ 43763 w 116201"/>
                  <a:gd name="connsiteY2" fmla="*/ 42198 h 131893"/>
                  <a:gd name="connsiteX3" fmla="*/ 110358 w 116201"/>
                  <a:gd name="connsiteY3" fmla="*/ 7908 h 131893"/>
                  <a:gd name="connsiteX4" fmla="*/ 115773 w 116201"/>
                  <a:gd name="connsiteY4" fmla="*/ 508 h 131893"/>
                  <a:gd name="connsiteX5" fmla="*/ 1713 w 116201"/>
                  <a:gd name="connsiteY5" fmla="*/ 131893 h 131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6201" h="131893">
                    <a:moveTo>
                      <a:pt x="1713" y="131893"/>
                    </a:moveTo>
                    <a:cubicBezTo>
                      <a:pt x="12902" y="119260"/>
                      <a:pt x="10737" y="104281"/>
                      <a:pt x="13804" y="91467"/>
                    </a:cubicBezTo>
                    <a:cubicBezTo>
                      <a:pt x="18497" y="71254"/>
                      <a:pt x="27160" y="54109"/>
                      <a:pt x="43763" y="42198"/>
                    </a:cubicBezTo>
                    <a:cubicBezTo>
                      <a:pt x="64157" y="27580"/>
                      <a:pt x="83648" y="10796"/>
                      <a:pt x="110358" y="7908"/>
                    </a:cubicBezTo>
                    <a:cubicBezTo>
                      <a:pt x="114148" y="7547"/>
                      <a:pt x="117397" y="5562"/>
                      <a:pt x="115773" y="508"/>
                    </a:cubicBezTo>
                    <a:cubicBezTo>
                      <a:pt x="51884" y="-6710"/>
                      <a:pt x="-11281" y="64216"/>
                      <a:pt x="1713" y="131893"/>
                    </a:cubicBezTo>
                    <a:close/>
                  </a:path>
                </a:pathLst>
              </a:custGeom>
              <a:grpFill/>
              <a:ln w="1804" cap="flat">
                <a:solidFill>
                  <a:srgbClr val="414141"/>
                </a:solidFill>
                <a:prstDash val="solid"/>
                <a:miter/>
              </a:ln>
            </p:spPr>
            <p:txBody>
              <a:bodyPr rtlCol="0" anchor="ctr"/>
              <a:lstStyle/>
              <a:p>
                <a:endParaRPr lang="en-US"/>
              </a:p>
            </p:txBody>
          </p:sp>
          <p:sp>
            <p:nvSpPr>
              <p:cNvPr id="81" name="Freeform 1076">
                <a:extLst>
                  <a:ext uri="{FF2B5EF4-FFF2-40B4-BE49-F238E27FC236}">
                    <a16:creationId xmlns:a16="http://schemas.microsoft.com/office/drawing/2014/main" id="{728152AF-5610-F6ED-9F1B-FB982B11AD17}"/>
                  </a:ext>
                </a:extLst>
              </p:cNvPr>
              <p:cNvSpPr/>
              <p:nvPr/>
            </p:nvSpPr>
            <p:spPr>
              <a:xfrm>
                <a:off x="9418689" y="4666463"/>
                <a:ext cx="153233" cy="21613"/>
              </a:xfrm>
              <a:custGeom>
                <a:avLst/>
                <a:gdLst>
                  <a:gd name="connsiteX0" fmla="*/ 124538 w 153233"/>
                  <a:gd name="connsiteY0" fmla="*/ 6903 h 21613"/>
                  <a:gd name="connsiteX1" fmla="*/ 21307 w 153233"/>
                  <a:gd name="connsiteY1" fmla="*/ 225 h 21613"/>
                  <a:gd name="connsiteX2" fmla="*/ 4704 w 153233"/>
                  <a:gd name="connsiteY2" fmla="*/ 767 h 21613"/>
                  <a:gd name="connsiteX3" fmla="*/ 11 w 153233"/>
                  <a:gd name="connsiteY3" fmla="*/ 6903 h 21613"/>
                  <a:gd name="connsiteX4" fmla="*/ 3802 w 153233"/>
                  <a:gd name="connsiteY4" fmla="*/ 13400 h 21613"/>
                  <a:gd name="connsiteX5" fmla="*/ 16976 w 153233"/>
                  <a:gd name="connsiteY5" fmla="*/ 16829 h 21613"/>
                  <a:gd name="connsiteX6" fmla="*/ 86819 w 153233"/>
                  <a:gd name="connsiteY6" fmla="*/ 21160 h 21613"/>
                  <a:gd name="connsiteX7" fmla="*/ 153233 w 153233"/>
                  <a:gd name="connsiteY7" fmla="*/ 13761 h 21613"/>
                  <a:gd name="connsiteX8" fmla="*/ 124538 w 153233"/>
                  <a:gd name="connsiteY8" fmla="*/ 6903 h 21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233" h="21613">
                    <a:moveTo>
                      <a:pt x="124538" y="6903"/>
                    </a:moveTo>
                    <a:cubicBezTo>
                      <a:pt x="89887" y="8708"/>
                      <a:pt x="55778" y="2030"/>
                      <a:pt x="21307" y="225"/>
                    </a:cubicBezTo>
                    <a:cubicBezTo>
                      <a:pt x="15712" y="-135"/>
                      <a:pt x="10118" y="-135"/>
                      <a:pt x="4704" y="767"/>
                    </a:cubicBezTo>
                    <a:cubicBezTo>
                      <a:pt x="2719" y="1128"/>
                      <a:pt x="192" y="4557"/>
                      <a:pt x="11" y="6903"/>
                    </a:cubicBezTo>
                    <a:cubicBezTo>
                      <a:pt x="-169" y="9068"/>
                      <a:pt x="1816" y="12498"/>
                      <a:pt x="3802" y="13400"/>
                    </a:cubicBezTo>
                    <a:cubicBezTo>
                      <a:pt x="7952" y="15205"/>
                      <a:pt x="12464" y="16468"/>
                      <a:pt x="16976" y="16829"/>
                    </a:cubicBezTo>
                    <a:cubicBezTo>
                      <a:pt x="40257" y="18634"/>
                      <a:pt x="63538" y="20980"/>
                      <a:pt x="86819" y="21160"/>
                    </a:cubicBezTo>
                    <a:cubicBezTo>
                      <a:pt x="107032" y="21341"/>
                      <a:pt x="127786" y="24048"/>
                      <a:pt x="153233" y="13761"/>
                    </a:cubicBezTo>
                    <a:cubicBezTo>
                      <a:pt x="140420" y="10512"/>
                      <a:pt x="132479" y="6542"/>
                      <a:pt x="124538" y="6903"/>
                    </a:cubicBezTo>
                    <a:close/>
                  </a:path>
                </a:pathLst>
              </a:custGeom>
              <a:grpFill/>
              <a:ln w="1804" cap="flat">
                <a:solidFill>
                  <a:srgbClr val="414141"/>
                </a:solidFill>
                <a:prstDash val="solid"/>
                <a:miter/>
              </a:ln>
            </p:spPr>
            <p:txBody>
              <a:bodyPr rtlCol="0" anchor="ctr"/>
              <a:lstStyle/>
              <a:p>
                <a:endParaRPr lang="en-US"/>
              </a:p>
            </p:txBody>
          </p:sp>
          <p:sp>
            <p:nvSpPr>
              <p:cNvPr id="82" name="Freeform 1077">
                <a:extLst>
                  <a:ext uri="{FF2B5EF4-FFF2-40B4-BE49-F238E27FC236}">
                    <a16:creationId xmlns:a16="http://schemas.microsoft.com/office/drawing/2014/main" id="{4227186B-0039-1798-6014-7D082F8D4FA9}"/>
                  </a:ext>
                </a:extLst>
              </p:cNvPr>
              <p:cNvSpPr/>
              <p:nvPr/>
            </p:nvSpPr>
            <p:spPr>
              <a:xfrm>
                <a:off x="9477981" y="3985151"/>
                <a:ext cx="41300" cy="137408"/>
              </a:xfrm>
              <a:custGeom>
                <a:avLst/>
                <a:gdLst>
                  <a:gd name="connsiteX0" fmla="*/ 636 w 41300"/>
                  <a:gd name="connsiteY0" fmla="*/ 137409 h 137408"/>
                  <a:gd name="connsiteX1" fmla="*/ 37273 w 41300"/>
                  <a:gd name="connsiteY1" fmla="*/ 7287 h 137408"/>
                  <a:gd name="connsiteX2" fmla="*/ 27166 w 41300"/>
                  <a:gd name="connsiteY2" fmla="*/ 68 h 137408"/>
                  <a:gd name="connsiteX3" fmla="*/ 21030 w 41300"/>
                  <a:gd name="connsiteY3" fmla="*/ 8009 h 137408"/>
                  <a:gd name="connsiteX4" fmla="*/ 21571 w 41300"/>
                  <a:gd name="connsiteY4" fmla="*/ 19199 h 137408"/>
                  <a:gd name="connsiteX5" fmla="*/ 276 w 41300"/>
                  <a:gd name="connsiteY5" fmla="*/ 129107 h 137408"/>
                  <a:gd name="connsiteX6" fmla="*/ 636 w 41300"/>
                  <a:gd name="connsiteY6" fmla="*/ 137409 h 137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300" h="137408">
                    <a:moveTo>
                      <a:pt x="636" y="137409"/>
                    </a:moveTo>
                    <a:cubicBezTo>
                      <a:pt x="32761" y="107450"/>
                      <a:pt x="49545" y="45909"/>
                      <a:pt x="37273" y="7287"/>
                    </a:cubicBezTo>
                    <a:cubicBezTo>
                      <a:pt x="35649" y="2234"/>
                      <a:pt x="32580" y="-473"/>
                      <a:pt x="27166" y="68"/>
                    </a:cubicBezTo>
                    <a:cubicBezTo>
                      <a:pt x="22474" y="610"/>
                      <a:pt x="21391" y="4219"/>
                      <a:pt x="21030" y="8009"/>
                    </a:cubicBezTo>
                    <a:cubicBezTo>
                      <a:pt x="20669" y="11619"/>
                      <a:pt x="21211" y="15408"/>
                      <a:pt x="21571" y="19199"/>
                    </a:cubicBezTo>
                    <a:cubicBezTo>
                      <a:pt x="25903" y="58000"/>
                      <a:pt x="24098" y="95719"/>
                      <a:pt x="276" y="129107"/>
                    </a:cubicBezTo>
                    <a:cubicBezTo>
                      <a:pt x="-446" y="130009"/>
                      <a:pt x="456" y="132356"/>
                      <a:pt x="636" y="137409"/>
                    </a:cubicBezTo>
                    <a:close/>
                  </a:path>
                </a:pathLst>
              </a:custGeom>
              <a:grpFill/>
              <a:ln w="1804" cap="flat">
                <a:solidFill>
                  <a:srgbClr val="414141"/>
                </a:solidFill>
                <a:prstDash val="solid"/>
                <a:miter/>
              </a:ln>
            </p:spPr>
            <p:txBody>
              <a:bodyPr rtlCol="0" anchor="ctr"/>
              <a:lstStyle/>
              <a:p>
                <a:endParaRPr lang="en-US"/>
              </a:p>
            </p:txBody>
          </p:sp>
          <p:sp>
            <p:nvSpPr>
              <p:cNvPr id="83" name="Freeform 1078">
                <a:extLst>
                  <a:ext uri="{FF2B5EF4-FFF2-40B4-BE49-F238E27FC236}">
                    <a16:creationId xmlns:a16="http://schemas.microsoft.com/office/drawing/2014/main" id="{3BA6AAA6-0C4E-91D3-6D1A-3390CE3FA321}"/>
                  </a:ext>
                </a:extLst>
              </p:cNvPr>
              <p:cNvSpPr/>
              <p:nvPr/>
            </p:nvSpPr>
            <p:spPr>
              <a:xfrm>
                <a:off x="8489080" y="4676434"/>
                <a:ext cx="131565" cy="24564"/>
              </a:xfrm>
              <a:custGeom>
                <a:avLst/>
                <a:gdLst>
                  <a:gd name="connsiteX0" fmla="*/ 0 w 131565"/>
                  <a:gd name="connsiteY0" fmla="*/ 9565 h 24564"/>
                  <a:gd name="connsiteX1" fmla="*/ 6136 w 131565"/>
                  <a:gd name="connsiteY1" fmla="*/ 17687 h 24564"/>
                  <a:gd name="connsiteX2" fmla="*/ 22559 w 131565"/>
                  <a:gd name="connsiteY2" fmla="*/ 19311 h 24564"/>
                  <a:gd name="connsiteX3" fmla="*/ 86447 w 131565"/>
                  <a:gd name="connsiteY3" fmla="*/ 21296 h 24564"/>
                  <a:gd name="connsiteX4" fmla="*/ 131565 w 131565"/>
                  <a:gd name="connsiteY4" fmla="*/ 21296 h 24564"/>
                  <a:gd name="connsiteX5" fmla="*/ 7941 w 131565"/>
                  <a:gd name="connsiteY5" fmla="*/ 0 h 24564"/>
                  <a:gd name="connsiteX6" fmla="*/ 0 w 131565"/>
                  <a:gd name="connsiteY6" fmla="*/ 9565 h 24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565" h="24564">
                    <a:moveTo>
                      <a:pt x="0" y="9565"/>
                    </a:moveTo>
                    <a:cubicBezTo>
                      <a:pt x="0" y="13716"/>
                      <a:pt x="2346" y="16965"/>
                      <a:pt x="6136" y="17687"/>
                    </a:cubicBezTo>
                    <a:cubicBezTo>
                      <a:pt x="11550" y="18950"/>
                      <a:pt x="17145" y="19852"/>
                      <a:pt x="22559" y="19311"/>
                    </a:cubicBezTo>
                    <a:cubicBezTo>
                      <a:pt x="44035" y="17145"/>
                      <a:pt x="65151" y="19311"/>
                      <a:pt x="86447" y="21296"/>
                    </a:cubicBezTo>
                    <a:cubicBezTo>
                      <a:pt x="100163" y="22559"/>
                      <a:pt x="114781" y="27973"/>
                      <a:pt x="131565" y="21296"/>
                    </a:cubicBezTo>
                    <a:cubicBezTo>
                      <a:pt x="91139" y="-2346"/>
                      <a:pt x="49269" y="722"/>
                      <a:pt x="7941" y="0"/>
                    </a:cubicBezTo>
                    <a:cubicBezTo>
                      <a:pt x="3068" y="0"/>
                      <a:pt x="0" y="3970"/>
                      <a:pt x="0" y="9565"/>
                    </a:cubicBezTo>
                    <a:close/>
                  </a:path>
                </a:pathLst>
              </a:custGeom>
              <a:grpFill/>
              <a:ln w="1804" cap="flat">
                <a:solidFill>
                  <a:srgbClr val="414141"/>
                </a:solidFill>
                <a:prstDash val="solid"/>
                <a:miter/>
              </a:ln>
            </p:spPr>
            <p:txBody>
              <a:bodyPr rtlCol="0" anchor="ctr"/>
              <a:lstStyle/>
              <a:p>
                <a:endParaRPr lang="en-US"/>
              </a:p>
            </p:txBody>
          </p:sp>
          <p:sp>
            <p:nvSpPr>
              <p:cNvPr id="84" name="Freeform 1079">
                <a:extLst>
                  <a:ext uri="{FF2B5EF4-FFF2-40B4-BE49-F238E27FC236}">
                    <a16:creationId xmlns:a16="http://schemas.microsoft.com/office/drawing/2014/main" id="{91430029-9D31-5106-3504-89DED1A71E9C}"/>
                  </a:ext>
                </a:extLst>
              </p:cNvPr>
              <p:cNvSpPr/>
              <p:nvPr/>
            </p:nvSpPr>
            <p:spPr>
              <a:xfrm>
                <a:off x="8065508" y="4663686"/>
                <a:ext cx="132519" cy="21858"/>
              </a:xfrm>
              <a:custGeom>
                <a:avLst/>
                <a:gdLst>
                  <a:gd name="connsiteX0" fmla="*/ 132287 w 132519"/>
                  <a:gd name="connsiteY0" fmla="*/ 17259 h 21858"/>
                  <a:gd name="connsiteX1" fmla="*/ 123985 w 132519"/>
                  <a:gd name="connsiteY1" fmla="*/ 8055 h 21858"/>
                  <a:gd name="connsiteX2" fmla="*/ 74536 w 132519"/>
                  <a:gd name="connsiteY2" fmla="*/ 295 h 21858"/>
                  <a:gd name="connsiteX3" fmla="*/ 12994 w 132519"/>
                  <a:gd name="connsiteY3" fmla="*/ 3182 h 21858"/>
                  <a:gd name="connsiteX4" fmla="*/ 0 w 132519"/>
                  <a:gd name="connsiteY4" fmla="*/ 10942 h 21858"/>
                  <a:gd name="connsiteX5" fmla="*/ 15160 w 132519"/>
                  <a:gd name="connsiteY5" fmla="*/ 18342 h 21858"/>
                  <a:gd name="connsiteX6" fmla="*/ 120737 w 132519"/>
                  <a:gd name="connsiteY6" fmla="*/ 20688 h 21858"/>
                  <a:gd name="connsiteX7" fmla="*/ 132287 w 132519"/>
                  <a:gd name="connsiteY7" fmla="*/ 17259 h 21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519" h="21858">
                    <a:moveTo>
                      <a:pt x="132287" y="17259"/>
                    </a:moveTo>
                    <a:cubicBezTo>
                      <a:pt x="133731" y="11303"/>
                      <a:pt x="128136" y="10221"/>
                      <a:pt x="123985" y="8055"/>
                    </a:cubicBezTo>
                    <a:cubicBezTo>
                      <a:pt x="108284" y="114"/>
                      <a:pt x="91319" y="1377"/>
                      <a:pt x="74536" y="295"/>
                    </a:cubicBezTo>
                    <a:cubicBezTo>
                      <a:pt x="53781" y="-1149"/>
                      <a:pt x="33568" y="3182"/>
                      <a:pt x="12994" y="3182"/>
                    </a:cubicBezTo>
                    <a:cubicBezTo>
                      <a:pt x="7399" y="3182"/>
                      <a:pt x="0" y="4265"/>
                      <a:pt x="0" y="10942"/>
                    </a:cubicBezTo>
                    <a:cubicBezTo>
                      <a:pt x="180" y="20147"/>
                      <a:pt x="9024" y="19605"/>
                      <a:pt x="15160" y="18342"/>
                    </a:cubicBezTo>
                    <a:cubicBezTo>
                      <a:pt x="50713" y="10582"/>
                      <a:pt x="85544" y="20869"/>
                      <a:pt x="120737" y="20688"/>
                    </a:cubicBezTo>
                    <a:cubicBezTo>
                      <a:pt x="125429" y="21952"/>
                      <a:pt x="130843" y="23576"/>
                      <a:pt x="132287" y="17259"/>
                    </a:cubicBezTo>
                    <a:close/>
                  </a:path>
                </a:pathLst>
              </a:custGeom>
              <a:grpFill/>
              <a:ln w="1804" cap="flat">
                <a:solidFill>
                  <a:srgbClr val="414141"/>
                </a:solidFill>
                <a:prstDash val="solid"/>
                <a:miter/>
              </a:ln>
            </p:spPr>
            <p:txBody>
              <a:bodyPr rtlCol="0" anchor="ctr"/>
              <a:lstStyle/>
              <a:p>
                <a:endParaRPr lang="en-US"/>
              </a:p>
            </p:txBody>
          </p:sp>
          <p:sp>
            <p:nvSpPr>
              <p:cNvPr id="85" name="Freeform 1080">
                <a:extLst>
                  <a:ext uri="{FF2B5EF4-FFF2-40B4-BE49-F238E27FC236}">
                    <a16:creationId xmlns:a16="http://schemas.microsoft.com/office/drawing/2014/main" id="{D23E8D73-86A7-56CE-7926-7019B70BCB96}"/>
                  </a:ext>
                </a:extLst>
              </p:cNvPr>
              <p:cNvSpPr/>
              <p:nvPr/>
            </p:nvSpPr>
            <p:spPr>
              <a:xfrm>
                <a:off x="8930146" y="4672286"/>
                <a:ext cx="98910" cy="16431"/>
              </a:xfrm>
              <a:custGeom>
                <a:avLst/>
                <a:gdLst>
                  <a:gd name="connsiteX0" fmla="*/ 6869 w 98910"/>
                  <a:gd name="connsiteY0" fmla="*/ 15156 h 16431"/>
                  <a:gd name="connsiteX1" fmla="*/ 98911 w 98910"/>
                  <a:gd name="connsiteY1" fmla="*/ 14976 h 16431"/>
                  <a:gd name="connsiteX2" fmla="*/ 70396 w 98910"/>
                  <a:gd name="connsiteY2" fmla="*/ 2703 h 16431"/>
                  <a:gd name="connsiteX3" fmla="*/ 6148 w 98910"/>
                  <a:gd name="connsiteY3" fmla="*/ 358 h 16431"/>
                  <a:gd name="connsiteX4" fmla="*/ 11 w 98910"/>
                  <a:gd name="connsiteY4" fmla="*/ 7576 h 16431"/>
                  <a:gd name="connsiteX5" fmla="*/ 6869 w 98910"/>
                  <a:gd name="connsiteY5" fmla="*/ 15156 h 16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8910" h="16431">
                    <a:moveTo>
                      <a:pt x="6869" y="15156"/>
                    </a:moveTo>
                    <a:cubicBezTo>
                      <a:pt x="36287" y="15336"/>
                      <a:pt x="65704" y="18044"/>
                      <a:pt x="98911" y="14976"/>
                    </a:cubicBezTo>
                    <a:cubicBezTo>
                      <a:pt x="88263" y="6493"/>
                      <a:pt x="79059" y="5410"/>
                      <a:pt x="70396" y="2703"/>
                    </a:cubicBezTo>
                    <a:cubicBezTo>
                      <a:pt x="49100" y="-3974"/>
                      <a:pt x="27444" y="4328"/>
                      <a:pt x="6148" y="358"/>
                    </a:cubicBezTo>
                    <a:cubicBezTo>
                      <a:pt x="1816" y="-365"/>
                      <a:pt x="-169" y="3245"/>
                      <a:pt x="11" y="7576"/>
                    </a:cubicBezTo>
                    <a:cubicBezTo>
                      <a:pt x="553" y="11908"/>
                      <a:pt x="3260" y="15156"/>
                      <a:pt x="6869" y="15156"/>
                    </a:cubicBezTo>
                    <a:close/>
                  </a:path>
                </a:pathLst>
              </a:custGeom>
              <a:grpFill/>
              <a:ln w="1804" cap="flat">
                <a:solidFill>
                  <a:srgbClr val="414141"/>
                </a:solidFill>
                <a:prstDash val="solid"/>
                <a:miter/>
              </a:ln>
            </p:spPr>
            <p:txBody>
              <a:bodyPr rtlCol="0" anchor="ctr"/>
              <a:lstStyle/>
              <a:p>
                <a:endParaRPr lang="en-US"/>
              </a:p>
            </p:txBody>
          </p:sp>
        </p:grpSp>
      </p:grpSp>
    </p:spTree>
    <p:extLst>
      <p:ext uri="{BB962C8B-B14F-4D97-AF65-F5344CB8AC3E}">
        <p14:creationId xmlns:p14="http://schemas.microsoft.com/office/powerpoint/2010/main" val="2961207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D7EDD8-657D-B08D-ABE2-6E5407F5159A}"/>
            </a:ext>
          </a:extLst>
        </p:cNvPr>
        <p:cNvGrpSpPr/>
        <p:nvPr/>
      </p:nvGrpSpPr>
      <p:grpSpPr>
        <a:xfrm>
          <a:off x="0" y="0"/>
          <a:ext cx="0" cy="0"/>
          <a:chOff x="0" y="0"/>
          <a:chExt cx="0" cy="0"/>
        </a:xfrm>
      </p:grpSpPr>
      <p:sp>
        <p:nvSpPr>
          <p:cNvPr id="7" name="Text Placeholder 6">
            <a:extLst>
              <a:ext uri="{FF2B5EF4-FFF2-40B4-BE49-F238E27FC236}">
                <a16:creationId xmlns:a16="http://schemas.microsoft.com/office/drawing/2014/main" id="{90267F59-6A1F-DF71-AB67-FB49A5DF8A50}"/>
              </a:ext>
            </a:extLst>
          </p:cNvPr>
          <p:cNvSpPr>
            <a:spLocks noGrp="1"/>
          </p:cNvSpPr>
          <p:nvPr>
            <p:ph type="body" sz="quarter" idx="18"/>
          </p:nvPr>
        </p:nvSpPr>
        <p:spPr>
          <a:xfrm>
            <a:off x="883906" y="2388288"/>
            <a:ext cx="10970390" cy="3499183"/>
          </a:xfrm>
        </p:spPr>
        <p:txBody>
          <a:bodyPr/>
          <a:lstStyle/>
          <a:p>
            <a:pPr>
              <a:spcAft>
                <a:spcPts val="600"/>
              </a:spcAft>
            </a:pPr>
            <a:r>
              <a:rPr lang="en-US" sz="2400" dirty="0"/>
              <a:t>Italy’s funding for tourism accommodation </a:t>
            </a:r>
            <a:r>
              <a:rPr lang="en-US" sz="2400" dirty="0" err="1"/>
              <a:t>centres</a:t>
            </a:r>
            <a:r>
              <a:rPr lang="en-US" sz="2400" dirty="0"/>
              <a:t> on the development of agritourism</a:t>
            </a:r>
            <a:r>
              <a:rPr lang="en-US" sz="2400" b="1" dirty="0"/>
              <a:t>, sustainability certification, and energy-efficient renovation</a:t>
            </a:r>
            <a:r>
              <a:rPr lang="en-US" sz="2400" dirty="0"/>
              <a:t>. The government encourages farm diversification, particularly through RDP/EAFRD funds and regional </a:t>
            </a:r>
            <a:r>
              <a:rPr lang="en-US" sz="2400" dirty="0" err="1"/>
              <a:t>programmes</a:t>
            </a:r>
            <a:r>
              <a:rPr lang="en-US" sz="2400" dirty="0"/>
              <a:t>, enabling farmers and rural entrepreneurs to convert agricultural buildings into tourist lodging. </a:t>
            </a:r>
          </a:p>
          <a:p>
            <a:pPr>
              <a:spcAft>
                <a:spcPts val="600"/>
              </a:spcAft>
            </a:pPr>
            <a:endParaRPr lang="en-US" sz="1000" dirty="0"/>
          </a:p>
          <a:p>
            <a:pPr>
              <a:spcAft>
                <a:spcPts val="600"/>
              </a:spcAft>
            </a:pPr>
            <a:r>
              <a:rPr lang="en-US" sz="2400" dirty="0"/>
              <a:t>At the same time, national schemes like </a:t>
            </a:r>
            <a:r>
              <a:rPr lang="en-US" sz="2400" b="1" dirty="0"/>
              <a:t>Conto Termico</a:t>
            </a:r>
            <a:r>
              <a:rPr lang="en-US" sz="2400" dirty="0"/>
              <a:t> and </a:t>
            </a:r>
            <a:r>
              <a:rPr lang="en-US" sz="2400" b="1" dirty="0" err="1"/>
              <a:t>Ecobonus</a:t>
            </a:r>
            <a:r>
              <a:rPr lang="en-US" sz="2400" b="1" dirty="0"/>
              <a:t>/Bonus Hotel</a:t>
            </a:r>
            <a:r>
              <a:rPr lang="en-US" sz="2400" dirty="0"/>
              <a:t> support renovations involving solar panels, insulation, and renewable heating systems. Italy launched a €2,000 </a:t>
            </a:r>
            <a:r>
              <a:rPr lang="en-US" sz="2400" b="1" dirty="0"/>
              <a:t>eco-cert voucher</a:t>
            </a:r>
            <a:r>
              <a:rPr lang="en-US" sz="2400" dirty="0"/>
              <a:t> </a:t>
            </a:r>
            <a:r>
              <a:rPr lang="en-US" sz="2400" dirty="0" err="1"/>
              <a:t>programme</a:t>
            </a:r>
            <a:r>
              <a:rPr lang="en-US" sz="2400" dirty="0"/>
              <a:t> to support EMAS, EU Ecolabel, and ISO standards.</a:t>
            </a:r>
          </a:p>
          <a:p>
            <a:pPr>
              <a:spcAft>
                <a:spcPts val="600"/>
              </a:spcAft>
            </a:pPr>
            <a:endParaRPr lang="en-IE" dirty="0"/>
          </a:p>
        </p:txBody>
      </p:sp>
      <p:sp>
        <p:nvSpPr>
          <p:cNvPr id="6" name="Text Placeholder 5">
            <a:extLst>
              <a:ext uri="{FF2B5EF4-FFF2-40B4-BE49-F238E27FC236}">
                <a16:creationId xmlns:a16="http://schemas.microsoft.com/office/drawing/2014/main" id="{23078239-FB74-DF4F-0966-A9CC7C932C15}"/>
              </a:ext>
            </a:extLst>
          </p:cNvPr>
          <p:cNvSpPr>
            <a:spLocks noGrp="1"/>
          </p:cNvSpPr>
          <p:nvPr>
            <p:ph type="body" sz="quarter" idx="16"/>
          </p:nvPr>
        </p:nvSpPr>
        <p:spPr>
          <a:xfrm>
            <a:off x="788656" y="158725"/>
            <a:ext cx="10614687" cy="803654"/>
          </a:xfrm>
        </p:spPr>
        <p:txBody>
          <a:bodyPr/>
          <a:lstStyle/>
          <a:p>
            <a:r>
              <a:rPr lang="en-IE" sz="3200" dirty="0"/>
              <a:t>Introduction: </a:t>
            </a:r>
            <a:r>
              <a:rPr lang="en-IE" sz="3200" b="0" dirty="0"/>
              <a:t>Italy’s Funding Priorities</a:t>
            </a:r>
          </a:p>
          <a:p>
            <a:endParaRPr lang="en-IE" sz="3200" dirty="0"/>
          </a:p>
        </p:txBody>
      </p:sp>
      <p:sp>
        <p:nvSpPr>
          <p:cNvPr id="8" name="Text Placeholder 7">
            <a:extLst>
              <a:ext uri="{FF2B5EF4-FFF2-40B4-BE49-F238E27FC236}">
                <a16:creationId xmlns:a16="http://schemas.microsoft.com/office/drawing/2014/main" id="{442B712A-D3BC-3DD3-A6BE-0A749C393F36}"/>
              </a:ext>
            </a:extLst>
          </p:cNvPr>
          <p:cNvSpPr>
            <a:spLocks noGrp="1"/>
          </p:cNvSpPr>
          <p:nvPr>
            <p:ph type="body" sz="quarter" idx="19"/>
          </p:nvPr>
        </p:nvSpPr>
        <p:spPr>
          <a:xfrm>
            <a:off x="802510" y="770435"/>
            <a:ext cx="10614687" cy="803654"/>
          </a:xfrm>
        </p:spPr>
        <p:txBody>
          <a:bodyPr/>
          <a:lstStyle/>
          <a:p>
            <a:r>
              <a:rPr lang="en-US" sz="2800" dirty="0"/>
              <a:t>Agritourism development, diversification, sustainability certification, energy-efficient renovation, environmental impact and local community-based rural tourism</a:t>
            </a:r>
            <a:r>
              <a:rPr lang="en-IE" sz="2800" dirty="0"/>
              <a:t>.</a:t>
            </a:r>
          </a:p>
        </p:txBody>
      </p:sp>
    </p:spTree>
    <p:extLst>
      <p:ext uri="{BB962C8B-B14F-4D97-AF65-F5344CB8AC3E}">
        <p14:creationId xmlns:p14="http://schemas.microsoft.com/office/powerpoint/2010/main" val="6321573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34E66D-5FE9-6E89-8310-6AEC5BA61257}"/>
            </a:ext>
          </a:extLst>
        </p:cNvPr>
        <p:cNvGrpSpPr/>
        <p:nvPr/>
      </p:nvGrpSpPr>
      <p:grpSpPr>
        <a:xfrm>
          <a:off x="0" y="0"/>
          <a:ext cx="0" cy="0"/>
          <a:chOff x="0" y="0"/>
          <a:chExt cx="0" cy="0"/>
        </a:xfrm>
      </p:grpSpPr>
      <p:sp>
        <p:nvSpPr>
          <p:cNvPr id="7" name="Text Placeholder 6">
            <a:extLst>
              <a:ext uri="{FF2B5EF4-FFF2-40B4-BE49-F238E27FC236}">
                <a16:creationId xmlns:a16="http://schemas.microsoft.com/office/drawing/2014/main" id="{97A0D0ED-4421-70B9-3CDC-D7FC241C3832}"/>
              </a:ext>
            </a:extLst>
          </p:cNvPr>
          <p:cNvSpPr>
            <a:spLocks noGrp="1"/>
          </p:cNvSpPr>
          <p:nvPr>
            <p:ph type="body" sz="quarter" idx="18"/>
          </p:nvPr>
        </p:nvSpPr>
        <p:spPr>
          <a:xfrm>
            <a:off x="788656" y="962379"/>
            <a:ext cx="10970390" cy="3499183"/>
          </a:xfrm>
        </p:spPr>
        <p:txBody>
          <a:bodyPr/>
          <a:lstStyle/>
          <a:p>
            <a:pPr>
              <a:spcAft>
                <a:spcPts val="600"/>
              </a:spcAft>
            </a:pPr>
            <a:r>
              <a:rPr lang="en-US" sz="2400" dirty="0"/>
              <a:t>To succeed in Italy, entrepreneurs should </a:t>
            </a:r>
            <a:r>
              <a:rPr lang="en-US" sz="2400" dirty="0" err="1"/>
              <a:t>emphasise</a:t>
            </a:r>
            <a:r>
              <a:rPr lang="en-US" sz="2400" dirty="0"/>
              <a:t> their </a:t>
            </a:r>
            <a:r>
              <a:rPr lang="en-US" sz="2400" b="1" dirty="0"/>
              <a:t>agricultural roots, environmental impact, and connection to the local territory</a:t>
            </a:r>
            <a:r>
              <a:rPr lang="en-US" sz="2400" dirty="0"/>
              <a:t>. </a:t>
            </a:r>
            <a:r>
              <a:rPr lang="en-US" sz="2400" dirty="0" err="1"/>
              <a:t>Agriturismi</a:t>
            </a:r>
            <a:r>
              <a:rPr lang="en-US" sz="2400" dirty="0"/>
              <a:t> and nature stays that promote food tourism, eco-farming, or hands-on heritage activities are especially appealing to funders. </a:t>
            </a:r>
          </a:p>
          <a:p>
            <a:pPr>
              <a:spcAft>
                <a:spcPts val="600"/>
              </a:spcAft>
            </a:pPr>
            <a:endParaRPr lang="en-US" sz="1000" dirty="0"/>
          </a:p>
          <a:p>
            <a:pPr>
              <a:spcAft>
                <a:spcPts val="600"/>
              </a:spcAft>
            </a:pPr>
            <a:r>
              <a:rPr lang="en-US" sz="2400" b="1" dirty="0"/>
              <a:t>Certification</a:t>
            </a:r>
            <a:r>
              <a:rPr lang="en-US" sz="2400" dirty="0"/>
              <a:t> not only unlocks additional grants but also boosts credibility and bookings. Proposals should demonstrate </a:t>
            </a:r>
            <a:r>
              <a:rPr lang="en-US" sz="2400" b="1" dirty="0"/>
              <a:t>climate impact mitigation</a:t>
            </a:r>
            <a:r>
              <a:rPr lang="en-US" sz="2400" dirty="0"/>
              <a:t>, efficient resource </a:t>
            </a:r>
            <a:r>
              <a:rPr lang="en-US" sz="2400" dirty="0" err="1"/>
              <a:t>utilisation</a:t>
            </a:r>
            <a:r>
              <a:rPr lang="en-US" sz="2400" dirty="0"/>
              <a:t>, and potential for community-based tourism. </a:t>
            </a:r>
            <a:r>
              <a:rPr lang="en-US" sz="2400" b="1" dirty="0"/>
              <a:t>Sustainability</a:t>
            </a:r>
            <a:r>
              <a:rPr lang="en-US" sz="2400" dirty="0"/>
              <a:t> in Italy isn’t just a funding requirement—it’s also an increasing guest expectation and policy priority.</a:t>
            </a:r>
          </a:p>
          <a:p>
            <a:pPr>
              <a:spcAft>
                <a:spcPts val="600"/>
              </a:spcAft>
            </a:pPr>
            <a:endParaRPr lang="en-IE" dirty="0"/>
          </a:p>
        </p:txBody>
      </p:sp>
      <p:sp>
        <p:nvSpPr>
          <p:cNvPr id="6" name="Text Placeholder 5">
            <a:extLst>
              <a:ext uri="{FF2B5EF4-FFF2-40B4-BE49-F238E27FC236}">
                <a16:creationId xmlns:a16="http://schemas.microsoft.com/office/drawing/2014/main" id="{DB3C15B7-B3CD-F26B-6C08-5893C3ECEA37}"/>
              </a:ext>
            </a:extLst>
          </p:cNvPr>
          <p:cNvSpPr>
            <a:spLocks noGrp="1"/>
          </p:cNvSpPr>
          <p:nvPr>
            <p:ph type="body" sz="quarter" idx="16"/>
          </p:nvPr>
        </p:nvSpPr>
        <p:spPr>
          <a:xfrm>
            <a:off x="788656" y="158725"/>
            <a:ext cx="10614687" cy="803654"/>
          </a:xfrm>
        </p:spPr>
        <p:txBody>
          <a:bodyPr/>
          <a:lstStyle/>
          <a:p>
            <a:r>
              <a:rPr lang="en-IE" sz="3200" dirty="0"/>
              <a:t>Introduction: </a:t>
            </a:r>
            <a:r>
              <a:rPr lang="en-IE" sz="3200" b="0" dirty="0"/>
              <a:t>Italy’s Funding Priorities</a:t>
            </a:r>
          </a:p>
          <a:p>
            <a:endParaRPr lang="en-IE" sz="3200" dirty="0"/>
          </a:p>
        </p:txBody>
      </p:sp>
    </p:spTree>
    <p:extLst>
      <p:ext uri="{BB962C8B-B14F-4D97-AF65-F5344CB8AC3E}">
        <p14:creationId xmlns:p14="http://schemas.microsoft.com/office/powerpoint/2010/main" val="20019533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7793C8-3406-7DF5-196D-9F1620FE3780}"/>
            </a:ext>
          </a:extLst>
        </p:cNvPr>
        <p:cNvGrpSpPr/>
        <p:nvPr/>
      </p:nvGrpSpPr>
      <p:grpSpPr>
        <a:xfrm>
          <a:off x="0" y="0"/>
          <a:ext cx="0" cy="0"/>
          <a:chOff x="0" y="0"/>
          <a:chExt cx="0" cy="0"/>
        </a:xfrm>
      </p:grpSpPr>
      <p:sp>
        <p:nvSpPr>
          <p:cNvPr id="18" name="Flowchart: Alternate Process 17">
            <a:extLst>
              <a:ext uri="{FF2B5EF4-FFF2-40B4-BE49-F238E27FC236}">
                <a16:creationId xmlns:a16="http://schemas.microsoft.com/office/drawing/2014/main" id="{4B290CC0-ABCD-DBA4-3C10-8DC38F939864}"/>
              </a:ext>
            </a:extLst>
          </p:cNvPr>
          <p:cNvSpPr/>
          <p:nvPr/>
        </p:nvSpPr>
        <p:spPr>
          <a:xfrm>
            <a:off x="1236438" y="1314194"/>
            <a:ext cx="10029647" cy="3279743"/>
          </a:xfrm>
          <a:prstGeom prst="flowChartAlternateProcess">
            <a:avLst/>
          </a:prstGeom>
          <a:solidFill>
            <a:schemeClr val="bg1"/>
          </a:solidFill>
          <a:ln w="28575">
            <a:solidFill>
              <a:srgbClr val="3FB5A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 name="Text Placeholder 5">
            <a:extLst>
              <a:ext uri="{FF2B5EF4-FFF2-40B4-BE49-F238E27FC236}">
                <a16:creationId xmlns:a16="http://schemas.microsoft.com/office/drawing/2014/main" id="{8348BDD5-14E5-0952-2471-E6D9F88C20A4}"/>
              </a:ext>
            </a:extLst>
          </p:cNvPr>
          <p:cNvSpPr txBox="1">
            <a:spLocks/>
          </p:cNvSpPr>
          <p:nvPr/>
        </p:nvSpPr>
        <p:spPr>
          <a:xfrm>
            <a:off x="1709199" y="1470196"/>
            <a:ext cx="9246363" cy="128352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None/>
              <a:defRPr sz="2400" b="0" i="0" kern="1200" spc="0">
                <a:solidFill>
                  <a:srgbClr val="0C46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14375" indent="-266700">
              <a:buNone/>
            </a:pPr>
            <a:r>
              <a:rPr lang="en-US" b="1" dirty="0">
                <a:solidFill>
                  <a:srgbClr val="E96751"/>
                </a:solidFill>
              </a:rPr>
              <a:t>Objective </a:t>
            </a:r>
          </a:p>
          <a:p>
            <a:pPr marL="342900" indent="-342900">
              <a:spcAft>
                <a:spcPts val="600"/>
              </a:spcAft>
              <a:buFont typeface="Arial" panose="020B0604020202020204" pitchFamily="34" charset="0"/>
              <a:buChar char="•"/>
            </a:pPr>
            <a:r>
              <a:rPr lang="en-US" sz="2200" b="1" dirty="0">
                <a:solidFill>
                  <a:srgbClr val="494949"/>
                </a:solidFill>
              </a:rPr>
              <a:t>Italy</a:t>
            </a:r>
            <a:r>
              <a:rPr lang="en-US" sz="2200" dirty="0">
                <a:solidFill>
                  <a:srgbClr val="494949"/>
                </a:solidFill>
              </a:rPr>
              <a:t> has a plethora of funding programs, though they can be bureaucratic. Key avenues for an Italian entrepreneur:</a:t>
            </a:r>
          </a:p>
          <a:p>
            <a:pPr marL="342900" indent="-342900">
              <a:spcAft>
                <a:spcPts val="600"/>
              </a:spcAft>
              <a:buFont typeface="Arial" panose="020B0604020202020204" pitchFamily="34" charset="0"/>
              <a:buChar char="•"/>
            </a:pPr>
            <a:r>
              <a:rPr lang="en-US" sz="2200" b="1" dirty="0" err="1">
                <a:solidFill>
                  <a:srgbClr val="EC7C69"/>
                </a:solidFill>
                <a:hlinkClick r:id="rId3">
                  <a:extLst>
                    <a:ext uri="{A12FA001-AC4F-418D-AE19-62706E023703}">
                      <ahyp:hlinkClr xmlns:ahyp="http://schemas.microsoft.com/office/drawing/2018/hyperlinkcolor" val="tx"/>
                    </a:ext>
                  </a:extLst>
                </a:hlinkClick>
              </a:rPr>
              <a:t>Invitalia</a:t>
            </a:r>
            <a:r>
              <a:rPr lang="en-US" sz="2200" b="1" dirty="0">
                <a:solidFill>
                  <a:srgbClr val="EC7C69"/>
                </a:solidFill>
                <a:hlinkClick r:id="rId3">
                  <a:extLst>
                    <a:ext uri="{A12FA001-AC4F-418D-AE19-62706E023703}">
                      <ahyp:hlinkClr xmlns:ahyp="http://schemas.microsoft.com/office/drawing/2018/hyperlinkcolor" val="tx"/>
                    </a:ext>
                  </a:extLst>
                </a:hlinkClick>
              </a:rPr>
              <a:t> Startup Incentives</a:t>
            </a:r>
            <a:r>
              <a:rPr lang="en-US" sz="2200" b="1" dirty="0">
                <a:solidFill>
                  <a:srgbClr val="EC7C69"/>
                </a:solidFill>
              </a:rPr>
              <a:t>:</a:t>
            </a:r>
            <a:r>
              <a:rPr lang="en-US" sz="2200" dirty="0">
                <a:solidFill>
                  <a:srgbClr val="EC7C69"/>
                </a:solidFill>
              </a:rPr>
              <a:t> </a:t>
            </a:r>
            <a:r>
              <a:rPr lang="en-US" sz="2200" dirty="0" err="1">
                <a:solidFill>
                  <a:srgbClr val="494949"/>
                </a:solidFill>
              </a:rPr>
              <a:t>Invitalia</a:t>
            </a:r>
            <a:r>
              <a:rPr lang="en-US" sz="2200" dirty="0">
                <a:solidFill>
                  <a:srgbClr val="494949"/>
                </a:solidFill>
              </a:rPr>
              <a:t> </a:t>
            </a:r>
            <a:r>
              <a:rPr lang="en-US" sz="2200" dirty="0"/>
              <a:t>offers various startup incentives, including </a:t>
            </a:r>
            <a:r>
              <a:rPr lang="en-US" sz="2200" dirty="0" err="1"/>
              <a:t>Smart&amp;Start</a:t>
            </a:r>
            <a:r>
              <a:rPr lang="en-US" sz="2200" dirty="0"/>
              <a:t> Italia and Rest in the South, which support the creation and growth of innovative and sustainable businesses, particularly in Central and Southern Italy. These </a:t>
            </a:r>
            <a:r>
              <a:rPr lang="en-US" sz="2200" dirty="0">
                <a:solidFill>
                  <a:srgbClr val="E96751"/>
                </a:solidFill>
                <a:hlinkClick r:id="rId4">
                  <a:extLst>
                    <a:ext uri="{A12FA001-AC4F-418D-AE19-62706E023703}">
                      <ahyp:hlinkClr xmlns:ahyp="http://schemas.microsoft.com/office/drawing/2018/hyperlinkcolor" val="tx"/>
                    </a:ext>
                  </a:extLst>
                </a:hlinkClick>
              </a:rPr>
              <a:t>incentives</a:t>
            </a:r>
            <a:r>
              <a:rPr lang="en-US" sz="2200" dirty="0"/>
              <a:t> can include interest-free financing, non-repayable contributions, and subsidies for specific projects. </a:t>
            </a:r>
          </a:p>
        </p:txBody>
      </p:sp>
      <p:sp>
        <p:nvSpPr>
          <p:cNvPr id="33" name="Freeform 28">
            <a:extLst>
              <a:ext uri="{FF2B5EF4-FFF2-40B4-BE49-F238E27FC236}">
                <a16:creationId xmlns:a16="http://schemas.microsoft.com/office/drawing/2014/main" id="{3EF1FDB9-23D3-D4CE-1625-16675343CAD5}"/>
              </a:ext>
            </a:extLst>
          </p:cNvPr>
          <p:cNvSpPr/>
          <p:nvPr/>
        </p:nvSpPr>
        <p:spPr>
          <a:xfrm>
            <a:off x="-15513" y="109727"/>
            <a:ext cx="8550967" cy="1103464"/>
          </a:xfrm>
          <a:custGeom>
            <a:avLst/>
            <a:gdLst>
              <a:gd name="connsiteX0" fmla="*/ 0 w 4963395"/>
              <a:gd name="connsiteY0" fmla="*/ 0 h 875479"/>
              <a:gd name="connsiteX1" fmla="*/ 4489787 w 4963395"/>
              <a:gd name="connsiteY1" fmla="*/ 0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 name="connsiteX0" fmla="*/ 0 w 4963395"/>
              <a:gd name="connsiteY0" fmla="*/ 0 h 875479"/>
              <a:gd name="connsiteX1" fmla="*/ 4659938 w 4963395"/>
              <a:gd name="connsiteY1" fmla="*/ 4969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3395" h="875479">
                <a:moveTo>
                  <a:pt x="0" y="0"/>
                </a:moveTo>
                <a:lnTo>
                  <a:pt x="4659938" y="4969"/>
                </a:lnTo>
                <a:cubicBezTo>
                  <a:pt x="4920723" y="4969"/>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chemeClr val="accent2"/>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34" name="Text Placeholder 5">
            <a:extLst>
              <a:ext uri="{FF2B5EF4-FFF2-40B4-BE49-F238E27FC236}">
                <a16:creationId xmlns:a16="http://schemas.microsoft.com/office/drawing/2014/main" id="{5E0DEC83-0F92-ED3C-9075-0AD72671C30F}"/>
              </a:ext>
            </a:extLst>
          </p:cNvPr>
          <p:cNvSpPr txBox="1">
            <a:spLocks/>
          </p:cNvSpPr>
          <p:nvPr/>
        </p:nvSpPr>
        <p:spPr>
          <a:xfrm>
            <a:off x="1512183" y="263037"/>
            <a:ext cx="8393817" cy="720752"/>
          </a:xfrm>
          <a:prstGeom prst="rect">
            <a:avLst/>
          </a:prstGeom>
          <a:noFill/>
        </p:spPr>
        <p:txBody>
          <a:bodyPr anchor="ctr">
            <a:no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spcAft>
                <a:spcPts val="600"/>
              </a:spcAft>
            </a:pPr>
            <a:r>
              <a:rPr lang="en-IE" sz="3200" b="1" dirty="0"/>
              <a:t>Government Not-for Profit Funding</a:t>
            </a:r>
          </a:p>
          <a:p>
            <a:pPr>
              <a:spcBef>
                <a:spcPts val="0"/>
              </a:spcBef>
              <a:spcAft>
                <a:spcPts val="600"/>
              </a:spcAft>
            </a:pPr>
            <a:r>
              <a:rPr lang="en-IE" sz="2800" dirty="0"/>
              <a:t>Invitalia National Startup Incentives</a:t>
            </a:r>
            <a:endParaRPr lang="en-US" sz="2800" dirty="0"/>
          </a:p>
        </p:txBody>
      </p:sp>
      <p:sp>
        <p:nvSpPr>
          <p:cNvPr id="2" name="Flowchart: Alternate Process 1">
            <a:extLst>
              <a:ext uri="{FF2B5EF4-FFF2-40B4-BE49-F238E27FC236}">
                <a16:creationId xmlns:a16="http://schemas.microsoft.com/office/drawing/2014/main" id="{AE0D99E6-D9DB-F35F-1598-F33E6DB9B3C8}"/>
              </a:ext>
            </a:extLst>
          </p:cNvPr>
          <p:cNvSpPr/>
          <p:nvPr/>
        </p:nvSpPr>
        <p:spPr>
          <a:xfrm>
            <a:off x="1276359" y="4850764"/>
            <a:ext cx="10029647" cy="1621652"/>
          </a:xfrm>
          <a:prstGeom prst="flowChartAlternateProcess">
            <a:avLst/>
          </a:prstGeom>
          <a:solidFill>
            <a:schemeClr val="bg1"/>
          </a:solidFill>
          <a:ln w="28575">
            <a:solidFill>
              <a:srgbClr val="3FB5A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Text Placeholder 5">
            <a:extLst>
              <a:ext uri="{FF2B5EF4-FFF2-40B4-BE49-F238E27FC236}">
                <a16:creationId xmlns:a16="http://schemas.microsoft.com/office/drawing/2014/main" id="{FCEDAF04-87BB-89DF-DA3F-6DB732CD6930}"/>
              </a:ext>
            </a:extLst>
          </p:cNvPr>
          <p:cNvSpPr txBox="1">
            <a:spLocks/>
          </p:cNvSpPr>
          <p:nvPr/>
        </p:nvSpPr>
        <p:spPr>
          <a:xfrm>
            <a:off x="2185203" y="5019829"/>
            <a:ext cx="8620270" cy="128352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None/>
              <a:defRPr sz="2400" b="0" i="0" kern="1200" spc="0">
                <a:solidFill>
                  <a:srgbClr val="0C46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600"/>
              </a:spcAft>
            </a:pPr>
            <a:r>
              <a:rPr lang="it-IT" b="1" dirty="0">
                <a:solidFill>
                  <a:srgbClr val="EC7C69"/>
                </a:solidFill>
              </a:rPr>
              <a:t>ON – Oltre Nuove Imprese a Tasso Zero: </a:t>
            </a:r>
            <a:r>
              <a:rPr lang="en-US" sz="2000" dirty="0">
                <a:solidFill>
                  <a:srgbClr val="494949"/>
                </a:solidFill>
              </a:rPr>
              <a:t>Managed by </a:t>
            </a:r>
            <a:r>
              <a:rPr lang="en-US" sz="2000" dirty="0" err="1">
                <a:solidFill>
                  <a:srgbClr val="494949"/>
                </a:solidFill>
              </a:rPr>
              <a:t>Invitalia</a:t>
            </a:r>
            <a:r>
              <a:rPr lang="en-US" sz="2000" dirty="0">
                <a:solidFill>
                  <a:srgbClr val="494949"/>
                </a:solidFill>
              </a:rPr>
              <a:t>, this flagship national program supports businesses led by women or individuals under 36 years old. It provides a mix of </a:t>
            </a:r>
            <a:r>
              <a:rPr lang="en-US" sz="2000" b="1" dirty="0">
                <a:solidFill>
                  <a:srgbClr val="494949"/>
                </a:solidFill>
              </a:rPr>
              <a:t>zero-interest loans </a:t>
            </a:r>
            <a:r>
              <a:rPr lang="en-US" sz="2000" dirty="0">
                <a:solidFill>
                  <a:srgbClr val="494949"/>
                </a:solidFill>
              </a:rPr>
              <a:t>and</a:t>
            </a:r>
            <a:r>
              <a:rPr lang="en-US" sz="2000" b="1" dirty="0">
                <a:solidFill>
                  <a:srgbClr val="494949"/>
                </a:solidFill>
              </a:rPr>
              <a:t> grants covering up to 90% of investment costs</a:t>
            </a:r>
            <a:r>
              <a:rPr lang="en-US" sz="2000" dirty="0">
                <a:solidFill>
                  <a:srgbClr val="494949"/>
                </a:solidFill>
              </a:rPr>
              <a:t> (for projects up to €3M). </a:t>
            </a:r>
          </a:p>
          <a:p>
            <a:pPr marL="104775" indent="0"/>
            <a:endParaRPr lang="en-US" sz="2200" dirty="0">
              <a:solidFill>
                <a:srgbClr val="494949"/>
              </a:solidFill>
            </a:endParaRPr>
          </a:p>
        </p:txBody>
      </p:sp>
      <p:cxnSp>
        <p:nvCxnSpPr>
          <p:cNvPr id="6" name="Straight Connector 5">
            <a:extLst>
              <a:ext uri="{FF2B5EF4-FFF2-40B4-BE49-F238E27FC236}">
                <a16:creationId xmlns:a16="http://schemas.microsoft.com/office/drawing/2014/main" id="{6B66AF39-9777-5845-3FEE-976BEBA0C898}"/>
              </a:ext>
            </a:extLst>
          </p:cNvPr>
          <p:cNvCxnSpPr/>
          <p:nvPr/>
        </p:nvCxnSpPr>
        <p:spPr>
          <a:xfrm>
            <a:off x="495982" y="5033865"/>
            <a:ext cx="766339" cy="0"/>
          </a:xfrm>
          <a:prstGeom prst="line">
            <a:avLst/>
          </a:prstGeom>
          <a:ln w="28575">
            <a:solidFill>
              <a:srgbClr val="3FB5A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E7B9CC4D-7568-3363-6FBC-33CA215CC4A9}"/>
              </a:ext>
            </a:extLst>
          </p:cNvPr>
          <p:cNvCxnSpPr/>
          <p:nvPr/>
        </p:nvCxnSpPr>
        <p:spPr>
          <a:xfrm>
            <a:off x="470099" y="2537188"/>
            <a:ext cx="766339" cy="0"/>
          </a:xfrm>
          <a:prstGeom prst="line">
            <a:avLst/>
          </a:prstGeom>
          <a:ln w="28575">
            <a:solidFill>
              <a:srgbClr val="3FB5A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FDD7D558-90C5-61D2-96CC-A195F47076EE}"/>
              </a:ext>
            </a:extLst>
          </p:cNvPr>
          <p:cNvCxnSpPr>
            <a:cxnSpLocks/>
          </p:cNvCxnSpPr>
          <p:nvPr/>
        </p:nvCxnSpPr>
        <p:spPr>
          <a:xfrm flipH="1">
            <a:off x="477386" y="2510203"/>
            <a:ext cx="4558" cy="2529756"/>
          </a:xfrm>
          <a:prstGeom prst="line">
            <a:avLst/>
          </a:prstGeom>
          <a:ln w="28575">
            <a:solidFill>
              <a:srgbClr val="3FB5A1"/>
            </a:solidFill>
          </a:ln>
        </p:spPr>
        <p:style>
          <a:lnRef idx="1">
            <a:schemeClr val="accent1"/>
          </a:lnRef>
          <a:fillRef idx="0">
            <a:schemeClr val="accent1"/>
          </a:fillRef>
          <a:effectRef idx="0">
            <a:schemeClr val="accent1"/>
          </a:effectRef>
          <a:fontRef idx="minor">
            <a:schemeClr val="tx1"/>
          </a:fontRef>
        </p:style>
      </p:cxnSp>
      <p:grpSp>
        <p:nvGrpSpPr>
          <p:cNvPr id="27" name="Group 26">
            <a:extLst>
              <a:ext uri="{FF2B5EF4-FFF2-40B4-BE49-F238E27FC236}">
                <a16:creationId xmlns:a16="http://schemas.microsoft.com/office/drawing/2014/main" id="{070E77FE-3B7F-E7D4-432D-263FD03801D4}"/>
              </a:ext>
            </a:extLst>
          </p:cNvPr>
          <p:cNvGrpSpPr/>
          <p:nvPr/>
        </p:nvGrpSpPr>
        <p:grpSpPr>
          <a:xfrm>
            <a:off x="274432" y="85433"/>
            <a:ext cx="1047896" cy="1049846"/>
            <a:chOff x="1016000" y="1137920"/>
            <a:chExt cx="1016000" cy="1016000"/>
          </a:xfrm>
        </p:grpSpPr>
        <p:sp>
          <p:nvSpPr>
            <p:cNvPr id="28" name="Oval 27">
              <a:extLst>
                <a:ext uri="{FF2B5EF4-FFF2-40B4-BE49-F238E27FC236}">
                  <a16:creationId xmlns:a16="http://schemas.microsoft.com/office/drawing/2014/main" id="{87389D24-DE43-F77F-F871-5F28F8048264}"/>
                </a:ext>
              </a:extLst>
            </p:cNvPr>
            <p:cNvSpPr/>
            <p:nvPr/>
          </p:nvSpPr>
          <p:spPr>
            <a:xfrm>
              <a:off x="1016000" y="1137920"/>
              <a:ext cx="1016000" cy="1016000"/>
            </a:xfrm>
            <a:prstGeom prst="ellipse">
              <a:avLst/>
            </a:prstGeom>
            <a:solidFill>
              <a:srgbClr val="E9675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9" name="TextBox 28">
              <a:extLst>
                <a:ext uri="{FF2B5EF4-FFF2-40B4-BE49-F238E27FC236}">
                  <a16:creationId xmlns:a16="http://schemas.microsoft.com/office/drawing/2014/main" id="{66B09E21-0CD6-7310-E3D8-8CCAB320A656}"/>
                </a:ext>
              </a:extLst>
            </p:cNvPr>
            <p:cNvSpPr txBox="1"/>
            <p:nvPr/>
          </p:nvSpPr>
          <p:spPr>
            <a:xfrm>
              <a:off x="1028700" y="1187689"/>
              <a:ext cx="971551" cy="833991"/>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2700" algn="ctr"/>
              <a:r>
                <a:rPr lang="en-US" sz="5000" b="1" dirty="0">
                  <a:solidFill>
                    <a:schemeClr val="bg1"/>
                  </a:solidFill>
                </a:rPr>
                <a:t>1</a:t>
              </a:r>
            </a:p>
          </p:txBody>
        </p:sp>
      </p:grpSp>
      <p:pic>
        <p:nvPicPr>
          <p:cNvPr id="4" name="Graphic 3" descr="Target with solid fill">
            <a:extLst>
              <a:ext uri="{FF2B5EF4-FFF2-40B4-BE49-F238E27FC236}">
                <a16:creationId xmlns:a16="http://schemas.microsoft.com/office/drawing/2014/main" id="{EF5897DB-5975-D481-A9E1-0652AD09C16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508288" y="1394351"/>
            <a:ext cx="633914" cy="633914"/>
          </a:xfrm>
          <a:prstGeom prst="rect">
            <a:avLst/>
          </a:prstGeom>
        </p:spPr>
      </p:pic>
      <p:pic>
        <p:nvPicPr>
          <p:cNvPr id="9" name="Graphic 8" descr="Female Profile with solid fill">
            <a:extLst>
              <a:ext uri="{FF2B5EF4-FFF2-40B4-BE49-F238E27FC236}">
                <a16:creationId xmlns:a16="http://schemas.microsoft.com/office/drawing/2014/main" id="{003A82FC-415A-4BF7-C453-8F45621DDB55}"/>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368045" y="5185349"/>
            <a:ext cx="914400" cy="914400"/>
          </a:xfrm>
          <a:prstGeom prst="rect">
            <a:avLst/>
          </a:prstGeom>
        </p:spPr>
      </p:pic>
      <p:pic>
        <p:nvPicPr>
          <p:cNvPr id="10" name="Picture 9">
            <a:extLst>
              <a:ext uri="{FF2B5EF4-FFF2-40B4-BE49-F238E27FC236}">
                <a16:creationId xmlns:a16="http://schemas.microsoft.com/office/drawing/2014/main" id="{A0E83111-DCC7-65A5-C49E-83A0C36ED20A}"/>
              </a:ext>
            </a:extLst>
          </p:cNvPr>
          <p:cNvPicPr>
            <a:picLocks noChangeAspect="1"/>
          </p:cNvPicPr>
          <p:nvPr/>
        </p:nvPicPr>
        <p:blipFill>
          <a:blip r:embed="rId9"/>
          <a:stretch>
            <a:fillRect/>
          </a:stretch>
        </p:blipFill>
        <p:spPr>
          <a:xfrm>
            <a:off x="9291636" y="85433"/>
            <a:ext cx="2105026" cy="1097390"/>
          </a:xfrm>
          <a:prstGeom prst="rect">
            <a:avLst/>
          </a:prstGeom>
        </p:spPr>
      </p:pic>
    </p:spTree>
    <p:extLst>
      <p:ext uri="{BB962C8B-B14F-4D97-AF65-F5344CB8AC3E}">
        <p14:creationId xmlns:p14="http://schemas.microsoft.com/office/powerpoint/2010/main" val="15537013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F57CEE-A71F-ECE5-FDE7-AA10862C0727}"/>
            </a:ext>
          </a:extLst>
        </p:cNvPr>
        <p:cNvGrpSpPr/>
        <p:nvPr/>
      </p:nvGrpSpPr>
      <p:grpSpPr>
        <a:xfrm>
          <a:off x="0" y="0"/>
          <a:ext cx="0" cy="0"/>
          <a:chOff x="0" y="0"/>
          <a:chExt cx="0" cy="0"/>
        </a:xfrm>
      </p:grpSpPr>
      <p:sp>
        <p:nvSpPr>
          <p:cNvPr id="18" name="Flowchart: Alternate Process 17">
            <a:extLst>
              <a:ext uri="{FF2B5EF4-FFF2-40B4-BE49-F238E27FC236}">
                <a16:creationId xmlns:a16="http://schemas.microsoft.com/office/drawing/2014/main" id="{DB4D27F0-42D8-EA84-EDA0-C114D47D8CF7}"/>
              </a:ext>
            </a:extLst>
          </p:cNvPr>
          <p:cNvSpPr/>
          <p:nvPr/>
        </p:nvSpPr>
        <p:spPr>
          <a:xfrm>
            <a:off x="1236438" y="1314195"/>
            <a:ext cx="10029647" cy="2745874"/>
          </a:xfrm>
          <a:prstGeom prst="flowChartAlternateProcess">
            <a:avLst/>
          </a:prstGeom>
          <a:solidFill>
            <a:schemeClr val="bg1"/>
          </a:solidFill>
          <a:ln w="28575">
            <a:solidFill>
              <a:srgbClr val="3FB5A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 name="Text Placeholder 5">
            <a:extLst>
              <a:ext uri="{FF2B5EF4-FFF2-40B4-BE49-F238E27FC236}">
                <a16:creationId xmlns:a16="http://schemas.microsoft.com/office/drawing/2014/main" id="{35C59495-C769-D1DD-C6BA-779C4AB41832}"/>
              </a:ext>
            </a:extLst>
          </p:cNvPr>
          <p:cNvSpPr txBox="1">
            <a:spLocks/>
          </p:cNvSpPr>
          <p:nvPr/>
        </p:nvSpPr>
        <p:spPr>
          <a:xfrm>
            <a:off x="1709199" y="1470196"/>
            <a:ext cx="9246363" cy="128352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None/>
              <a:defRPr sz="2400" b="0" i="0" kern="1200" spc="0">
                <a:solidFill>
                  <a:srgbClr val="0C46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14375" indent="-266700">
              <a:buNone/>
            </a:pPr>
            <a:r>
              <a:rPr lang="en-US" b="1" dirty="0">
                <a:solidFill>
                  <a:srgbClr val="E96751"/>
                </a:solidFill>
              </a:rPr>
              <a:t>Objective </a:t>
            </a:r>
          </a:p>
          <a:p>
            <a:pPr marL="342900" indent="-342900">
              <a:spcAft>
                <a:spcPts val="600"/>
              </a:spcAft>
              <a:buFont typeface="Arial" panose="020B0604020202020204" pitchFamily="34" charset="0"/>
              <a:buChar char="•"/>
            </a:pPr>
            <a:r>
              <a:rPr lang="en-US" sz="2200" dirty="0">
                <a:solidFill>
                  <a:srgbClr val="494949"/>
                </a:solidFill>
              </a:rPr>
              <a:t>Importantly, </a:t>
            </a:r>
            <a:r>
              <a:rPr lang="en-US" sz="2200" b="1" dirty="0">
                <a:solidFill>
                  <a:srgbClr val="494949"/>
                </a:solidFill>
              </a:rPr>
              <a:t>tourism, accommodation and wellness are eligible sectors </a:t>
            </a:r>
            <a:r>
              <a:rPr lang="en-US" sz="2200" dirty="0">
                <a:solidFill>
                  <a:srgbClr val="494949"/>
                </a:solidFill>
              </a:rPr>
              <a:t>(even the purchase of real estate is allowed up to </a:t>
            </a:r>
            <a:r>
              <a:rPr lang="en-US" sz="2200" dirty="0">
                <a:solidFill>
                  <a:srgbClr val="494949"/>
                </a:solidFill>
                <a:hlinkClick r:id="rId3">
                  <a:extLst>
                    <a:ext uri="{A12FA001-AC4F-418D-AE19-62706E023703}">
                      <ahyp:hlinkClr xmlns:ahyp="http://schemas.microsoft.com/office/drawing/2018/hyperlinkcolor" val="tx"/>
                    </a:ext>
                  </a:extLst>
                </a:hlinkClick>
              </a:rPr>
              <a:t>40% of the project</a:t>
            </a:r>
            <a:r>
              <a:rPr lang="en-US" sz="2200" dirty="0">
                <a:solidFill>
                  <a:srgbClr val="494949"/>
                </a:solidFill>
              </a:rPr>
              <a:t>) for eco-glamping, off-grid cabins, and sustainable farm stays.</a:t>
            </a:r>
          </a:p>
          <a:p>
            <a:pPr marL="342900" indent="-342900">
              <a:spcAft>
                <a:spcPts val="600"/>
              </a:spcAft>
              <a:buFont typeface="Arial" panose="020B0604020202020204" pitchFamily="34" charset="0"/>
              <a:buChar char="•"/>
            </a:pPr>
            <a:r>
              <a:rPr lang="en-US" sz="2200" dirty="0">
                <a:solidFill>
                  <a:srgbClr val="494949"/>
                </a:solidFill>
              </a:rPr>
              <a:t>If you qualify (young or female-led company), this is a fantastic opportunity – essentially, almost full financing on very generous terms. A</a:t>
            </a:r>
            <a:r>
              <a:rPr lang="en-IE" sz="2200" dirty="0" err="1">
                <a:solidFill>
                  <a:srgbClr val="494949"/>
                </a:solidFill>
              </a:rPr>
              <a:t>pply</a:t>
            </a:r>
            <a:r>
              <a:rPr lang="en-IE" sz="2200" dirty="0">
                <a:solidFill>
                  <a:srgbClr val="494949"/>
                </a:solidFill>
              </a:rPr>
              <a:t> via </a:t>
            </a:r>
            <a:r>
              <a:rPr lang="en-IE" sz="2200" dirty="0">
                <a:solidFill>
                  <a:srgbClr val="494949"/>
                </a:solidFill>
                <a:hlinkClick r:id="rId4">
                  <a:extLst>
                    <a:ext uri="{A12FA001-AC4F-418D-AE19-62706E023703}">
                      <ahyp:hlinkClr xmlns:ahyp="http://schemas.microsoft.com/office/drawing/2018/hyperlinkcolor" val="tx"/>
                    </a:ext>
                  </a:extLst>
                </a:hlinkClick>
              </a:rPr>
              <a:t>www.invitalia.it</a:t>
            </a:r>
            <a:endParaRPr lang="en-IE" sz="2200" dirty="0">
              <a:solidFill>
                <a:srgbClr val="494949"/>
              </a:solidFill>
            </a:endParaRPr>
          </a:p>
        </p:txBody>
      </p:sp>
      <p:sp>
        <p:nvSpPr>
          <p:cNvPr id="33" name="Freeform 28">
            <a:extLst>
              <a:ext uri="{FF2B5EF4-FFF2-40B4-BE49-F238E27FC236}">
                <a16:creationId xmlns:a16="http://schemas.microsoft.com/office/drawing/2014/main" id="{8343E12B-954C-CB4A-AC1E-CEEFBD7B88F4}"/>
              </a:ext>
            </a:extLst>
          </p:cNvPr>
          <p:cNvSpPr/>
          <p:nvPr/>
        </p:nvSpPr>
        <p:spPr>
          <a:xfrm>
            <a:off x="-15513" y="109727"/>
            <a:ext cx="8550967" cy="1103464"/>
          </a:xfrm>
          <a:custGeom>
            <a:avLst/>
            <a:gdLst>
              <a:gd name="connsiteX0" fmla="*/ 0 w 4963395"/>
              <a:gd name="connsiteY0" fmla="*/ 0 h 875479"/>
              <a:gd name="connsiteX1" fmla="*/ 4489787 w 4963395"/>
              <a:gd name="connsiteY1" fmla="*/ 0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 name="connsiteX0" fmla="*/ 0 w 4963395"/>
              <a:gd name="connsiteY0" fmla="*/ 0 h 875479"/>
              <a:gd name="connsiteX1" fmla="*/ 4659938 w 4963395"/>
              <a:gd name="connsiteY1" fmla="*/ 4969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3395" h="875479">
                <a:moveTo>
                  <a:pt x="0" y="0"/>
                </a:moveTo>
                <a:lnTo>
                  <a:pt x="4659938" y="4969"/>
                </a:lnTo>
                <a:cubicBezTo>
                  <a:pt x="4920723" y="4969"/>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chemeClr val="accent2"/>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34" name="Text Placeholder 5">
            <a:extLst>
              <a:ext uri="{FF2B5EF4-FFF2-40B4-BE49-F238E27FC236}">
                <a16:creationId xmlns:a16="http://schemas.microsoft.com/office/drawing/2014/main" id="{E06C8B29-346C-2DD6-53D6-0B290CBE49D7}"/>
              </a:ext>
            </a:extLst>
          </p:cNvPr>
          <p:cNvSpPr txBox="1">
            <a:spLocks/>
          </p:cNvSpPr>
          <p:nvPr/>
        </p:nvSpPr>
        <p:spPr>
          <a:xfrm>
            <a:off x="470099" y="235223"/>
            <a:ext cx="8393817" cy="720752"/>
          </a:xfrm>
          <a:prstGeom prst="rect">
            <a:avLst/>
          </a:prstGeom>
          <a:noFill/>
        </p:spPr>
        <p:txBody>
          <a:bodyPr anchor="ctr">
            <a:no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spcAft>
                <a:spcPts val="600"/>
              </a:spcAft>
            </a:pPr>
            <a:r>
              <a:rPr lang="en-IE" sz="3200" b="1" dirty="0"/>
              <a:t>Government Not-for Profit Funding</a:t>
            </a:r>
          </a:p>
          <a:p>
            <a:pPr>
              <a:spcBef>
                <a:spcPts val="0"/>
              </a:spcBef>
              <a:spcAft>
                <a:spcPts val="600"/>
              </a:spcAft>
            </a:pPr>
            <a:r>
              <a:rPr lang="en-IE" sz="2800" dirty="0"/>
              <a:t>Invitalia National Startup Incentives</a:t>
            </a:r>
            <a:endParaRPr lang="en-US" sz="2800" dirty="0"/>
          </a:p>
        </p:txBody>
      </p:sp>
      <p:sp>
        <p:nvSpPr>
          <p:cNvPr id="2" name="Flowchart: Alternate Process 1">
            <a:extLst>
              <a:ext uri="{FF2B5EF4-FFF2-40B4-BE49-F238E27FC236}">
                <a16:creationId xmlns:a16="http://schemas.microsoft.com/office/drawing/2014/main" id="{B66F57A3-D8A8-4B71-85F5-6403ACA341D7}"/>
              </a:ext>
            </a:extLst>
          </p:cNvPr>
          <p:cNvSpPr/>
          <p:nvPr/>
        </p:nvSpPr>
        <p:spPr>
          <a:xfrm>
            <a:off x="1289583" y="4229133"/>
            <a:ext cx="10029647" cy="1621652"/>
          </a:xfrm>
          <a:prstGeom prst="flowChartAlternateProcess">
            <a:avLst/>
          </a:prstGeom>
          <a:solidFill>
            <a:schemeClr val="bg1"/>
          </a:solidFill>
          <a:ln w="28575">
            <a:solidFill>
              <a:srgbClr val="3FB5A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Text Placeholder 5">
            <a:extLst>
              <a:ext uri="{FF2B5EF4-FFF2-40B4-BE49-F238E27FC236}">
                <a16:creationId xmlns:a16="http://schemas.microsoft.com/office/drawing/2014/main" id="{27801733-CC06-AB16-885E-AAB751DEF257}"/>
              </a:ext>
            </a:extLst>
          </p:cNvPr>
          <p:cNvSpPr txBox="1">
            <a:spLocks/>
          </p:cNvSpPr>
          <p:nvPr/>
        </p:nvSpPr>
        <p:spPr>
          <a:xfrm>
            <a:off x="2198427" y="4398198"/>
            <a:ext cx="8620270" cy="128352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None/>
              <a:defRPr sz="2400" b="0" i="0" kern="1200" spc="0">
                <a:solidFill>
                  <a:srgbClr val="0C46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600"/>
              </a:spcAft>
            </a:pPr>
            <a:r>
              <a:rPr lang="it-IT" b="1" dirty="0">
                <a:solidFill>
                  <a:srgbClr val="E96751"/>
                </a:solidFill>
              </a:rPr>
              <a:t>Example: </a:t>
            </a:r>
            <a:r>
              <a:rPr lang="en-US" sz="2200" dirty="0">
                <a:solidFill>
                  <a:srgbClr val="494949"/>
                </a:solidFill>
              </a:rPr>
              <a:t>You can get 75% </a:t>
            </a:r>
            <a:r>
              <a:rPr lang="en-US" sz="2200" b="1" dirty="0">
                <a:solidFill>
                  <a:srgbClr val="494949"/>
                </a:solidFill>
              </a:rPr>
              <a:t>financing</a:t>
            </a:r>
            <a:r>
              <a:rPr lang="en-US" sz="2200" dirty="0">
                <a:solidFill>
                  <a:srgbClr val="494949"/>
                </a:solidFill>
              </a:rPr>
              <a:t> (of which 50% is an interest-free loan, and 25% may be non-repayable if green/tech projects)</a:t>
            </a:r>
          </a:p>
          <a:p>
            <a:pPr marL="342900" indent="-342900">
              <a:spcBef>
                <a:spcPts val="0"/>
              </a:spcBef>
              <a:buFont typeface="Arial" panose="020B0604020202020204" pitchFamily="34" charset="0"/>
              <a:buChar char="•"/>
            </a:pPr>
            <a:r>
              <a:rPr lang="en-IE" sz="2200" dirty="0">
                <a:solidFill>
                  <a:srgbClr val="494949"/>
                </a:solidFill>
              </a:rPr>
              <a:t>Buying or renovating property</a:t>
            </a:r>
          </a:p>
          <a:p>
            <a:pPr marL="342900" indent="-342900">
              <a:spcBef>
                <a:spcPts val="0"/>
              </a:spcBef>
              <a:buFont typeface="Arial" panose="020B0604020202020204" pitchFamily="34" charset="0"/>
              <a:buChar char="•"/>
            </a:pPr>
            <a:r>
              <a:rPr lang="en-US" sz="2200" dirty="0">
                <a:solidFill>
                  <a:srgbClr val="494949"/>
                </a:solidFill>
              </a:rPr>
              <a:t>Setting up glamping sites, agritourism, and accessible tourism lodgings</a:t>
            </a:r>
          </a:p>
          <a:p>
            <a:pPr marL="104775" indent="0"/>
            <a:endParaRPr lang="en-US" sz="2200" dirty="0">
              <a:solidFill>
                <a:srgbClr val="494949"/>
              </a:solidFill>
            </a:endParaRPr>
          </a:p>
        </p:txBody>
      </p:sp>
      <p:cxnSp>
        <p:nvCxnSpPr>
          <p:cNvPr id="6" name="Straight Connector 5">
            <a:extLst>
              <a:ext uri="{FF2B5EF4-FFF2-40B4-BE49-F238E27FC236}">
                <a16:creationId xmlns:a16="http://schemas.microsoft.com/office/drawing/2014/main" id="{1DA14E42-9AD7-ACCE-53F6-8B1F94D9C35B}"/>
              </a:ext>
            </a:extLst>
          </p:cNvPr>
          <p:cNvCxnSpPr/>
          <p:nvPr/>
        </p:nvCxnSpPr>
        <p:spPr>
          <a:xfrm>
            <a:off x="495982" y="5033865"/>
            <a:ext cx="766339" cy="0"/>
          </a:xfrm>
          <a:prstGeom prst="line">
            <a:avLst/>
          </a:prstGeom>
          <a:ln w="28575">
            <a:solidFill>
              <a:srgbClr val="3FB5A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4A0D7A5-CBF5-7155-1AFB-E65AC268B5AB}"/>
              </a:ext>
            </a:extLst>
          </p:cNvPr>
          <p:cNvCxnSpPr/>
          <p:nvPr/>
        </p:nvCxnSpPr>
        <p:spPr>
          <a:xfrm>
            <a:off x="470099" y="2537188"/>
            <a:ext cx="766339" cy="0"/>
          </a:xfrm>
          <a:prstGeom prst="line">
            <a:avLst/>
          </a:prstGeom>
          <a:ln w="28575">
            <a:solidFill>
              <a:srgbClr val="3FB5A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06CE2627-B0E9-8A25-6820-4F14EEB29CC5}"/>
              </a:ext>
            </a:extLst>
          </p:cNvPr>
          <p:cNvCxnSpPr>
            <a:cxnSpLocks/>
          </p:cNvCxnSpPr>
          <p:nvPr/>
        </p:nvCxnSpPr>
        <p:spPr>
          <a:xfrm flipH="1">
            <a:off x="477386" y="2510203"/>
            <a:ext cx="4558" cy="2529756"/>
          </a:xfrm>
          <a:prstGeom prst="line">
            <a:avLst/>
          </a:prstGeom>
          <a:ln w="28575">
            <a:solidFill>
              <a:srgbClr val="3FB5A1"/>
            </a:solidFill>
          </a:ln>
        </p:spPr>
        <p:style>
          <a:lnRef idx="1">
            <a:schemeClr val="accent1"/>
          </a:lnRef>
          <a:fillRef idx="0">
            <a:schemeClr val="accent1"/>
          </a:fillRef>
          <a:effectRef idx="0">
            <a:schemeClr val="accent1"/>
          </a:effectRef>
          <a:fontRef idx="minor">
            <a:schemeClr val="tx1"/>
          </a:fontRef>
        </p:style>
      </p:cxnSp>
      <p:pic>
        <p:nvPicPr>
          <p:cNvPr id="4" name="Graphic 3" descr="Target with solid fill">
            <a:extLst>
              <a:ext uri="{FF2B5EF4-FFF2-40B4-BE49-F238E27FC236}">
                <a16:creationId xmlns:a16="http://schemas.microsoft.com/office/drawing/2014/main" id="{3363DB68-1A0C-5A8F-F27C-D676C806DD2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508288" y="1394351"/>
            <a:ext cx="633914" cy="633914"/>
          </a:xfrm>
          <a:prstGeom prst="rect">
            <a:avLst/>
          </a:prstGeom>
        </p:spPr>
      </p:pic>
      <p:pic>
        <p:nvPicPr>
          <p:cNvPr id="10" name="Picture 9">
            <a:extLst>
              <a:ext uri="{FF2B5EF4-FFF2-40B4-BE49-F238E27FC236}">
                <a16:creationId xmlns:a16="http://schemas.microsoft.com/office/drawing/2014/main" id="{E3A31C37-4EC8-4670-4700-6BDA990F1729}"/>
              </a:ext>
            </a:extLst>
          </p:cNvPr>
          <p:cNvPicPr>
            <a:picLocks noChangeAspect="1"/>
          </p:cNvPicPr>
          <p:nvPr/>
        </p:nvPicPr>
        <p:blipFill>
          <a:blip r:embed="rId7"/>
          <a:stretch>
            <a:fillRect/>
          </a:stretch>
        </p:blipFill>
        <p:spPr>
          <a:xfrm>
            <a:off x="9291636" y="85433"/>
            <a:ext cx="2105026" cy="1097390"/>
          </a:xfrm>
          <a:prstGeom prst="rect">
            <a:avLst/>
          </a:prstGeom>
        </p:spPr>
      </p:pic>
      <p:pic>
        <p:nvPicPr>
          <p:cNvPr id="7" name="Graphic 6" descr="Excellent with solid fill">
            <a:extLst>
              <a:ext uri="{FF2B5EF4-FFF2-40B4-BE49-F238E27FC236}">
                <a16:creationId xmlns:a16="http://schemas.microsoft.com/office/drawing/2014/main" id="{5C9CC1D6-78E7-FB6A-FEB9-469B489EE97D}"/>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488375" y="4365874"/>
            <a:ext cx="749373" cy="749373"/>
          </a:xfrm>
          <a:prstGeom prst="rect">
            <a:avLst/>
          </a:prstGeom>
        </p:spPr>
      </p:pic>
      <p:sp>
        <p:nvSpPr>
          <p:cNvPr id="8" name="TextBox 7">
            <a:extLst>
              <a:ext uri="{FF2B5EF4-FFF2-40B4-BE49-F238E27FC236}">
                <a16:creationId xmlns:a16="http://schemas.microsoft.com/office/drawing/2014/main" id="{011573C3-43F4-14C5-A6F1-F958F36192D5}"/>
              </a:ext>
            </a:extLst>
          </p:cNvPr>
          <p:cNvSpPr txBox="1"/>
          <p:nvPr/>
        </p:nvSpPr>
        <p:spPr>
          <a:xfrm>
            <a:off x="4055463" y="5934670"/>
            <a:ext cx="7316912" cy="923330"/>
          </a:xfrm>
          <a:prstGeom prst="rect">
            <a:avLst/>
          </a:prstGeom>
          <a:noFill/>
        </p:spPr>
        <p:txBody>
          <a:bodyPr wrap="square">
            <a:spAutoFit/>
          </a:bodyPr>
          <a:lstStyle/>
          <a:p>
            <a:r>
              <a:rPr lang="en-US" b="1" i="1" dirty="0">
                <a:solidFill>
                  <a:srgbClr val="494949"/>
                </a:solidFill>
                <a:latin typeface="Google Sans"/>
              </a:rPr>
              <a:t>Recommended Reading</a:t>
            </a:r>
          </a:p>
          <a:p>
            <a:r>
              <a:rPr lang="en-US" dirty="0">
                <a:solidFill>
                  <a:srgbClr val="00B0F0"/>
                </a:solidFill>
                <a:latin typeface="Calibri "/>
                <a:hlinkClick r:id="rId10">
                  <a:extLst>
                    <a:ext uri="{A12FA001-AC4F-418D-AE19-62706E023703}">
                      <ahyp:hlinkClr xmlns:ahyp="http://schemas.microsoft.com/office/drawing/2018/hyperlinkcolor" val="tx"/>
                    </a:ext>
                  </a:extLst>
                </a:hlinkClick>
              </a:rPr>
              <a:t>Non-repayable grants for tourism: all the </a:t>
            </a:r>
            <a:r>
              <a:rPr lang="en-US" dirty="0" err="1">
                <a:solidFill>
                  <a:srgbClr val="00B0F0"/>
                </a:solidFill>
                <a:latin typeface="Calibri "/>
                <a:hlinkClick r:id="rId10">
                  <a:extLst>
                    <a:ext uri="{A12FA001-AC4F-418D-AE19-62706E023703}">
                      <ahyp:hlinkClr xmlns:ahyp="http://schemas.microsoft.com/office/drawing/2018/hyperlinkcolor" val="tx"/>
                    </a:ext>
                  </a:extLst>
                </a:hlinkClick>
              </a:rPr>
              <a:t>Invitalia</a:t>
            </a:r>
            <a:r>
              <a:rPr lang="en-US" dirty="0">
                <a:solidFill>
                  <a:srgbClr val="00B0F0"/>
                </a:solidFill>
                <a:latin typeface="Calibri "/>
                <a:hlinkClick r:id="rId10">
                  <a:extLst>
                    <a:ext uri="{A12FA001-AC4F-418D-AE19-62706E023703}">
                      <ahyp:hlinkClr xmlns:ahyp="http://schemas.microsoft.com/office/drawing/2018/hyperlinkcolor" val="tx"/>
                    </a:ext>
                  </a:extLst>
                </a:hlinkClick>
              </a:rPr>
              <a:t> Open Calls for 2025</a:t>
            </a:r>
            <a:endParaRPr lang="en-US" dirty="0">
              <a:solidFill>
                <a:srgbClr val="00B0F0"/>
              </a:solidFill>
              <a:latin typeface="Calibri "/>
            </a:endParaRPr>
          </a:p>
          <a:p>
            <a:endParaRPr lang="en-US" i="0" dirty="0">
              <a:solidFill>
                <a:srgbClr val="00B0F0"/>
              </a:solidFill>
              <a:effectLst/>
            </a:endParaRPr>
          </a:p>
        </p:txBody>
      </p:sp>
      <p:pic>
        <p:nvPicPr>
          <p:cNvPr id="11" name="Picture 10">
            <a:extLst>
              <a:ext uri="{FF2B5EF4-FFF2-40B4-BE49-F238E27FC236}">
                <a16:creationId xmlns:a16="http://schemas.microsoft.com/office/drawing/2014/main" id="{91AD7F91-E4C7-80D6-164A-36B82C3EDAE1}"/>
              </a:ext>
            </a:extLst>
          </p:cNvPr>
          <p:cNvPicPr>
            <a:picLocks noChangeAspect="1"/>
          </p:cNvPicPr>
          <p:nvPr/>
        </p:nvPicPr>
        <p:blipFill>
          <a:blip r:embed="rId11"/>
          <a:stretch>
            <a:fillRect/>
          </a:stretch>
        </p:blipFill>
        <p:spPr>
          <a:xfrm>
            <a:off x="3204874" y="5945105"/>
            <a:ext cx="850589" cy="846711"/>
          </a:xfrm>
          <a:prstGeom prst="rect">
            <a:avLst/>
          </a:prstGeom>
        </p:spPr>
      </p:pic>
    </p:spTree>
    <p:extLst>
      <p:ext uri="{BB962C8B-B14F-4D97-AF65-F5344CB8AC3E}">
        <p14:creationId xmlns:p14="http://schemas.microsoft.com/office/powerpoint/2010/main" val="28153196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C6909C-F8B4-F6D7-4D49-D09F8CEA88CE}"/>
            </a:ext>
          </a:extLst>
        </p:cNvPr>
        <p:cNvGrpSpPr/>
        <p:nvPr/>
      </p:nvGrpSpPr>
      <p:grpSpPr>
        <a:xfrm>
          <a:off x="0" y="0"/>
          <a:ext cx="0" cy="0"/>
          <a:chOff x="0" y="0"/>
          <a:chExt cx="0" cy="0"/>
        </a:xfrm>
      </p:grpSpPr>
      <p:sp>
        <p:nvSpPr>
          <p:cNvPr id="18" name="Flowchart: Alternate Process 17">
            <a:extLst>
              <a:ext uri="{FF2B5EF4-FFF2-40B4-BE49-F238E27FC236}">
                <a16:creationId xmlns:a16="http://schemas.microsoft.com/office/drawing/2014/main" id="{72736F99-7C5E-201D-681A-03F1327BD1C2}"/>
              </a:ext>
            </a:extLst>
          </p:cNvPr>
          <p:cNvSpPr/>
          <p:nvPr/>
        </p:nvSpPr>
        <p:spPr>
          <a:xfrm>
            <a:off x="1243725" y="1314194"/>
            <a:ext cx="10029647" cy="3458656"/>
          </a:xfrm>
          <a:prstGeom prst="flowChartAlternateProcess">
            <a:avLst/>
          </a:prstGeom>
          <a:solidFill>
            <a:schemeClr val="bg1"/>
          </a:solidFill>
          <a:ln w="28575">
            <a:solidFill>
              <a:srgbClr val="3FB5A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 name="Text Placeholder 5">
            <a:extLst>
              <a:ext uri="{FF2B5EF4-FFF2-40B4-BE49-F238E27FC236}">
                <a16:creationId xmlns:a16="http://schemas.microsoft.com/office/drawing/2014/main" id="{F56FCD4D-E83B-1E5C-A3B1-2775D0EA0560}"/>
              </a:ext>
            </a:extLst>
          </p:cNvPr>
          <p:cNvSpPr txBox="1">
            <a:spLocks/>
          </p:cNvSpPr>
          <p:nvPr/>
        </p:nvSpPr>
        <p:spPr>
          <a:xfrm>
            <a:off x="1635366" y="1507719"/>
            <a:ext cx="9518409" cy="128352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None/>
              <a:defRPr sz="2400" b="0" i="0" kern="1200" spc="0">
                <a:solidFill>
                  <a:srgbClr val="0C46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47675" indent="0"/>
            <a:r>
              <a:rPr lang="en-US" b="1" dirty="0">
                <a:solidFill>
                  <a:srgbClr val="E96751"/>
                </a:solidFill>
              </a:rPr>
              <a:t>Another Program: Smart&amp; Start 2025</a:t>
            </a:r>
          </a:p>
          <a:p>
            <a:pPr marL="0" indent="0">
              <a:spcAft>
                <a:spcPts val="600"/>
              </a:spcAft>
            </a:pPr>
            <a:r>
              <a:rPr lang="en-US" sz="2200" dirty="0">
                <a:solidFill>
                  <a:srgbClr val="494949"/>
                </a:solidFill>
              </a:rPr>
              <a:t>Another </a:t>
            </a:r>
            <a:r>
              <a:rPr lang="en-US" sz="2200" dirty="0" err="1">
                <a:solidFill>
                  <a:srgbClr val="494949"/>
                </a:solidFill>
              </a:rPr>
              <a:t>Invitalia</a:t>
            </a:r>
            <a:r>
              <a:rPr lang="en-US" sz="2200" dirty="0">
                <a:solidFill>
                  <a:srgbClr val="494949"/>
                </a:solidFill>
              </a:rPr>
              <a:t> program, </a:t>
            </a:r>
            <a:r>
              <a:rPr lang="en-US" sz="2200" b="1" dirty="0" err="1">
                <a:solidFill>
                  <a:srgbClr val="494949"/>
                </a:solidFill>
                <a:hlinkClick r:id="rId3">
                  <a:extLst>
                    <a:ext uri="{A12FA001-AC4F-418D-AE19-62706E023703}">
                      <ahyp:hlinkClr xmlns:ahyp="http://schemas.microsoft.com/office/drawing/2018/hyperlinkcolor" val="tx"/>
                    </a:ext>
                  </a:extLst>
                </a:hlinkClick>
              </a:rPr>
              <a:t>Smart&amp;Start</a:t>
            </a:r>
            <a:r>
              <a:rPr lang="en-US" sz="2200" b="1" dirty="0">
                <a:solidFill>
                  <a:srgbClr val="494949"/>
                </a:solidFill>
                <a:hlinkClick r:id="rId3">
                  <a:extLst>
                    <a:ext uri="{A12FA001-AC4F-418D-AE19-62706E023703}">
                      <ahyp:hlinkClr xmlns:ahyp="http://schemas.microsoft.com/office/drawing/2018/hyperlinkcolor" val="tx"/>
                    </a:ext>
                  </a:extLst>
                </a:hlinkClick>
              </a:rPr>
              <a:t> 2025</a:t>
            </a:r>
            <a:r>
              <a:rPr lang="en-US" sz="2200" dirty="0">
                <a:solidFill>
                  <a:srgbClr val="494949"/>
                </a:solidFill>
              </a:rPr>
              <a:t>, offers grants/loans for “innovative startups” – mostly tech, including those with digital tourism models. </a:t>
            </a:r>
            <a:r>
              <a:rPr lang="en-US" sz="2200" b="1" dirty="0">
                <a:solidFill>
                  <a:srgbClr val="494949"/>
                </a:solidFill>
              </a:rPr>
              <a:t>Example:</a:t>
            </a:r>
            <a:r>
              <a:rPr lang="en-US" sz="2200" dirty="0">
                <a:solidFill>
                  <a:srgbClr val="494949"/>
                </a:solidFill>
              </a:rPr>
              <a:t> A unique tourism concept with a tech/platform element might qualify, such as </a:t>
            </a:r>
            <a:r>
              <a:rPr lang="en-US" sz="2200" b="1" dirty="0">
                <a:solidFill>
                  <a:srgbClr val="494949"/>
                </a:solidFill>
              </a:rPr>
              <a:t>Apps</a:t>
            </a:r>
            <a:r>
              <a:rPr lang="en-US" sz="2200" dirty="0">
                <a:solidFill>
                  <a:srgbClr val="494949"/>
                </a:solidFill>
              </a:rPr>
              <a:t> for eco-tourism booking, smart cabin tech, and digital trail guides.</a:t>
            </a:r>
          </a:p>
          <a:p>
            <a:pPr marL="0" indent="0">
              <a:spcAft>
                <a:spcPts val="600"/>
              </a:spcAft>
            </a:pPr>
            <a:r>
              <a:rPr lang="en-US" sz="2200" dirty="0">
                <a:solidFill>
                  <a:srgbClr val="494949"/>
                </a:solidFill>
              </a:rPr>
              <a:t>Projects with expenses </a:t>
            </a:r>
            <a:r>
              <a:rPr lang="en-US" sz="2200" b="1" dirty="0">
                <a:solidFill>
                  <a:srgbClr val="494949"/>
                </a:solidFill>
              </a:rPr>
              <a:t>between € 100,000 and €1.5 million can be financed</a:t>
            </a:r>
            <a:r>
              <a:rPr lang="en-US" sz="2200" dirty="0">
                <a:solidFill>
                  <a:srgbClr val="494949"/>
                </a:solidFill>
              </a:rPr>
              <a:t>. As of 1 February 2024, there are 1,549 innovative start-ups that have been financed, with 800 million euros of investments activated, resulting in a total of 618 million euros of incentives granted.</a:t>
            </a:r>
          </a:p>
        </p:txBody>
      </p:sp>
      <p:sp>
        <p:nvSpPr>
          <p:cNvPr id="33" name="Freeform 28">
            <a:extLst>
              <a:ext uri="{FF2B5EF4-FFF2-40B4-BE49-F238E27FC236}">
                <a16:creationId xmlns:a16="http://schemas.microsoft.com/office/drawing/2014/main" id="{08DDEF3B-D007-7ED2-82FC-6FE28D97A123}"/>
              </a:ext>
            </a:extLst>
          </p:cNvPr>
          <p:cNvSpPr/>
          <p:nvPr/>
        </p:nvSpPr>
        <p:spPr>
          <a:xfrm>
            <a:off x="-15513" y="109727"/>
            <a:ext cx="8550967" cy="1103464"/>
          </a:xfrm>
          <a:custGeom>
            <a:avLst/>
            <a:gdLst>
              <a:gd name="connsiteX0" fmla="*/ 0 w 4963395"/>
              <a:gd name="connsiteY0" fmla="*/ 0 h 875479"/>
              <a:gd name="connsiteX1" fmla="*/ 4489787 w 4963395"/>
              <a:gd name="connsiteY1" fmla="*/ 0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 name="connsiteX0" fmla="*/ 0 w 4963395"/>
              <a:gd name="connsiteY0" fmla="*/ 0 h 875479"/>
              <a:gd name="connsiteX1" fmla="*/ 4659938 w 4963395"/>
              <a:gd name="connsiteY1" fmla="*/ 4969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3395" h="875479">
                <a:moveTo>
                  <a:pt x="0" y="0"/>
                </a:moveTo>
                <a:lnTo>
                  <a:pt x="4659938" y="4969"/>
                </a:lnTo>
                <a:cubicBezTo>
                  <a:pt x="4920723" y="4969"/>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chemeClr val="accent2"/>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34" name="Text Placeholder 5">
            <a:extLst>
              <a:ext uri="{FF2B5EF4-FFF2-40B4-BE49-F238E27FC236}">
                <a16:creationId xmlns:a16="http://schemas.microsoft.com/office/drawing/2014/main" id="{C19B62F8-2D75-E60B-9669-C1D362F2A537}"/>
              </a:ext>
            </a:extLst>
          </p:cNvPr>
          <p:cNvSpPr txBox="1">
            <a:spLocks/>
          </p:cNvSpPr>
          <p:nvPr/>
        </p:nvSpPr>
        <p:spPr>
          <a:xfrm>
            <a:off x="470099" y="253287"/>
            <a:ext cx="8393817" cy="720752"/>
          </a:xfrm>
          <a:prstGeom prst="rect">
            <a:avLst/>
          </a:prstGeom>
          <a:noFill/>
        </p:spPr>
        <p:txBody>
          <a:bodyPr anchor="ctr">
            <a:no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spcAft>
                <a:spcPts val="600"/>
              </a:spcAft>
            </a:pPr>
            <a:r>
              <a:rPr lang="en-IE" sz="3200" b="1" dirty="0"/>
              <a:t>Government Not-for Profit Funding</a:t>
            </a:r>
          </a:p>
          <a:p>
            <a:pPr>
              <a:spcBef>
                <a:spcPts val="0"/>
              </a:spcBef>
              <a:spcAft>
                <a:spcPts val="600"/>
              </a:spcAft>
            </a:pPr>
            <a:r>
              <a:rPr lang="en-IE" sz="2800" dirty="0"/>
              <a:t>Invitalia National Startup Incentives</a:t>
            </a:r>
            <a:endParaRPr lang="en-US" sz="2800" dirty="0"/>
          </a:p>
        </p:txBody>
      </p:sp>
      <p:sp>
        <p:nvSpPr>
          <p:cNvPr id="2" name="Flowchart: Alternate Process 1">
            <a:extLst>
              <a:ext uri="{FF2B5EF4-FFF2-40B4-BE49-F238E27FC236}">
                <a16:creationId xmlns:a16="http://schemas.microsoft.com/office/drawing/2014/main" id="{11782189-FA86-E6B6-4739-AFB5DD4095B7}"/>
              </a:ext>
            </a:extLst>
          </p:cNvPr>
          <p:cNvSpPr/>
          <p:nvPr/>
        </p:nvSpPr>
        <p:spPr>
          <a:xfrm>
            <a:off x="1276359" y="4850763"/>
            <a:ext cx="10029647" cy="1870375"/>
          </a:xfrm>
          <a:prstGeom prst="flowChartAlternateProcess">
            <a:avLst/>
          </a:prstGeom>
          <a:solidFill>
            <a:schemeClr val="bg1"/>
          </a:solidFill>
          <a:ln w="28575">
            <a:solidFill>
              <a:srgbClr val="3FB5A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Text Placeholder 5">
            <a:extLst>
              <a:ext uri="{FF2B5EF4-FFF2-40B4-BE49-F238E27FC236}">
                <a16:creationId xmlns:a16="http://schemas.microsoft.com/office/drawing/2014/main" id="{AF3C8F10-0B52-F79C-1859-A3A461EBFAD0}"/>
              </a:ext>
            </a:extLst>
          </p:cNvPr>
          <p:cNvSpPr txBox="1">
            <a:spLocks/>
          </p:cNvSpPr>
          <p:nvPr/>
        </p:nvSpPr>
        <p:spPr>
          <a:xfrm>
            <a:off x="2185203" y="5019829"/>
            <a:ext cx="8620270" cy="128352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None/>
              <a:defRPr sz="2400" b="0" i="0" kern="1200" spc="0">
                <a:solidFill>
                  <a:srgbClr val="0C46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600"/>
              </a:spcAft>
            </a:pPr>
            <a:r>
              <a:rPr lang="en-US" sz="2200" b="1" dirty="0">
                <a:solidFill>
                  <a:srgbClr val="E96751"/>
                </a:solidFill>
              </a:rPr>
              <a:t>Tip:</a:t>
            </a:r>
            <a:r>
              <a:rPr lang="en-US" sz="2200" dirty="0">
                <a:solidFill>
                  <a:srgbClr val="E96751"/>
                </a:solidFill>
              </a:rPr>
              <a:t> </a:t>
            </a:r>
            <a:r>
              <a:rPr lang="en-US" sz="2200" dirty="0">
                <a:solidFill>
                  <a:srgbClr val="494949"/>
                </a:solidFill>
              </a:rPr>
              <a:t>Tourism companies that wish to take advantage of this tool must present a business plan in which the elements of </a:t>
            </a:r>
            <a:r>
              <a:rPr lang="en-US" sz="2200" b="1" dirty="0">
                <a:solidFill>
                  <a:srgbClr val="494949"/>
                </a:solidFill>
              </a:rPr>
              <a:t>innovation</a:t>
            </a:r>
            <a:r>
              <a:rPr lang="en-US" sz="2200" dirty="0">
                <a:solidFill>
                  <a:srgbClr val="494949"/>
                </a:solidFill>
              </a:rPr>
              <a:t> and </a:t>
            </a:r>
            <a:r>
              <a:rPr lang="en-US" sz="2200" b="1" dirty="0">
                <a:solidFill>
                  <a:srgbClr val="494949"/>
                </a:solidFill>
              </a:rPr>
              <a:t>new technologies</a:t>
            </a:r>
            <a:r>
              <a:rPr lang="en-US" sz="2200" dirty="0">
                <a:solidFill>
                  <a:srgbClr val="494949"/>
                </a:solidFill>
              </a:rPr>
              <a:t> are predominant (see information on </a:t>
            </a:r>
            <a:r>
              <a:rPr lang="en-US" sz="2200" dirty="0" err="1">
                <a:solidFill>
                  <a:srgbClr val="494949"/>
                </a:solidFill>
              </a:rPr>
              <a:t>Smart&amp;Start</a:t>
            </a:r>
            <a:r>
              <a:rPr lang="en-US" sz="2200" dirty="0">
                <a:solidFill>
                  <a:srgbClr val="494949"/>
                </a:solidFill>
              </a:rPr>
              <a:t> Italia financing on the </a:t>
            </a:r>
            <a:r>
              <a:rPr lang="en-US" sz="2200" dirty="0" err="1">
                <a:solidFill>
                  <a:srgbClr val="494949"/>
                </a:solidFill>
              </a:rPr>
              <a:t>Invitalia</a:t>
            </a:r>
            <a:r>
              <a:rPr lang="en-US" sz="2200" dirty="0">
                <a:solidFill>
                  <a:srgbClr val="494949"/>
                </a:solidFill>
              </a:rPr>
              <a:t> website).  You need a strong tech/digital angle; pitch your unique innovation clearly and its innovation potential. </a:t>
            </a:r>
          </a:p>
          <a:p>
            <a:pPr marL="104775" indent="0"/>
            <a:endParaRPr lang="en-US" sz="2200" dirty="0">
              <a:solidFill>
                <a:srgbClr val="494949"/>
              </a:solidFill>
            </a:endParaRPr>
          </a:p>
        </p:txBody>
      </p:sp>
      <p:cxnSp>
        <p:nvCxnSpPr>
          <p:cNvPr id="6" name="Straight Connector 5">
            <a:extLst>
              <a:ext uri="{FF2B5EF4-FFF2-40B4-BE49-F238E27FC236}">
                <a16:creationId xmlns:a16="http://schemas.microsoft.com/office/drawing/2014/main" id="{5AFEB836-1C3C-1960-0666-47F9A35D9C32}"/>
              </a:ext>
            </a:extLst>
          </p:cNvPr>
          <p:cNvCxnSpPr/>
          <p:nvPr/>
        </p:nvCxnSpPr>
        <p:spPr>
          <a:xfrm>
            <a:off x="495982" y="5033865"/>
            <a:ext cx="766339" cy="0"/>
          </a:xfrm>
          <a:prstGeom prst="line">
            <a:avLst/>
          </a:prstGeom>
          <a:ln w="28575">
            <a:solidFill>
              <a:srgbClr val="3FB5A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80E9F3DB-560E-8B6A-8B80-D3E9898CF42A}"/>
              </a:ext>
            </a:extLst>
          </p:cNvPr>
          <p:cNvCxnSpPr/>
          <p:nvPr/>
        </p:nvCxnSpPr>
        <p:spPr>
          <a:xfrm>
            <a:off x="470099" y="2537188"/>
            <a:ext cx="766339" cy="0"/>
          </a:xfrm>
          <a:prstGeom prst="line">
            <a:avLst/>
          </a:prstGeom>
          <a:ln w="28575">
            <a:solidFill>
              <a:srgbClr val="3FB5A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E1931E16-FD02-30D7-B8B9-D985E0FF3B2B}"/>
              </a:ext>
            </a:extLst>
          </p:cNvPr>
          <p:cNvCxnSpPr>
            <a:cxnSpLocks/>
          </p:cNvCxnSpPr>
          <p:nvPr/>
        </p:nvCxnSpPr>
        <p:spPr>
          <a:xfrm flipH="1">
            <a:off x="477386" y="2510203"/>
            <a:ext cx="4558" cy="2529756"/>
          </a:xfrm>
          <a:prstGeom prst="line">
            <a:avLst/>
          </a:prstGeom>
          <a:ln w="28575">
            <a:solidFill>
              <a:srgbClr val="3FB5A1"/>
            </a:solidFill>
          </a:ln>
        </p:spPr>
        <p:style>
          <a:lnRef idx="1">
            <a:schemeClr val="accent1"/>
          </a:lnRef>
          <a:fillRef idx="0">
            <a:schemeClr val="accent1"/>
          </a:fillRef>
          <a:effectRef idx="0">
            <a:schemeClr val="accent1"/>
          </a:effectRef>
          <a:fontRef idx="minor">
            <a:schemeClr val="tx1"/>
          </a:fontRef>
        </p:style>
      </p:cxnSp>
      <p:pic>
        <p:nvPicPr>
          <p:cNvPr id="4" name="Graphic 3" descr="Target with solid fill">
            <a:extLst>
              <a:ext uri="{FF2B5EF4-FFF2-40B4-BE49-F238E27FC236}">
                <a16:creationId xmlns:a16="http://schemas.microsoft.com/office/drawing/2014/main" id="{4F89D474-6F57-1D0E-E1AF-5BCA631F85F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508288" y="1394351"/>
            <a:ext cx="633914" cy="633914"/>
          </a:xfrm>
          <a:prstGeom prst="rect">
            <a:avLst/>
          </a:prstGeom>
        </p:spPr>
      </p:pic>
      <p:pic>
        <p:nvPicPr>
          <p:cNvPr id="10" name="Picture 9">
            <a:extLst>
              <a:ext uri="{FF2B5EF4-FFF2-40B4-BE49-F238E27FC236}">
                <a16:creationId xmlns:a16="http://schemas.microsoft.com/office/drawing/2014/main" id="{D6AB86FA-8A99-9F51-1A1C-0C59718C357B}"/>
              </a:ext>
            </a:extLst>
          </p:cNvPr>
          <p:cNvPicPr>
            <a:picLocks noChangeAspect="1"/>
          </p:cNvPicPr>
          <p:nvPr/>
        </p:nvPicPr>
        <p:blipFill>
          <a:blip r:embed="rId6"/>
          <a:stretch>
            <a:fillRect/>
          </a:stretch>
        </p:blipFill>
        <p:spPr>
          <a:xfrm>
            <a:off x="9291636" y="85433"/>
            <a:ext cx="2105026" cy="1097390"/>
          </a:xfrm>
          <a:prstGeom prst="rect">
            <a:avLst/>
          </a:prstGeom>
        </p:spPr>
      </p:pic>
      <p:pic>
        <p:nvPicPr>
          <p:cNvPr id="7" name="Graphic 6" descr="Excellent with solid fill">
            <a:extLst>
              <a:ext uri="{FF2B5EF4-FFF2-40B4-BE49-F238E27FC236}">
                <a16:creationId xmlns:a16="http://schemas.microsoft.com/office/drawing/2014/main" id="{51D7CD56-96E8-8E6C-4D41-03CDCC7045A6}"/>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435830" y="4987505"/>
            <a:ext cx="749373" cy="749373"/>
          </a:xfrm>
          <a:prstGeom prst="rect">
            <a:avLst/>
          </a:prstGeom>
        </p:spPr>
      </p:pic>
    </p:spTree>
    <p:extLst>
      <p:ext uri="{BB962C8B-B14F-4D97-AF65-F5344CB8AC3E}">
        <p14:creationId xmlns:p14="http://schemas.microsoft.com/office/powerpoint/2010/main" val="3481917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FACAC5-D2C7-0F93-6303-215A677B3190}"/>
            </a:ext>
          </a:extLst>
        </p:cNvPr>
        <p:cNvGrpSpPr/>
        <p:nvPr/>
      </p:nvGrpSpPr>
      <p:grpSpPr>
        <a:xfrm>
          <a:off x="0" y="0"/>
          <a:ext cx="0" cy="0"/>
          <a:chOff x="0" y="0"/>
          <a:chExt cx="0" cy="0"/>
        </a:xfrm>
      </p:grpSpPr>
      <p:sp>
        <p:nvSpPr>
          <p:cNvPr id="11" name="Flowchart: Alternate Process 10">
            <a:extLst>
              <a:ext uri="{FF2B5EF4-FFF2-40B4-BE49-F238E27FC236}">
                <a16:creationId xmlns:a16="http://schemas.microsoft.com/office/drawing/2014/main" id="{4F465F40-5AD9-AEC3-FD90-C46DCABB0A34}"/>
              </a:ext>
            </a:extLst>
          </p:cNvPr>
          <p:cNvSpPr/>
          <p:nvPr/>
        </p:nvSpPr>
        <p:spPr>
          <a:xfrm>
            <a:off x="1188304" y="1423756"/>
            <a:ext cx="10136921" cy="3023065"/>
          </a:xfrm>
          <a:prstGeom prst="flowChartAlternateProcess">
            <a:avLst/>
          </a:prstGeom>
          <a:solidFill>
            <a:schemeClr val="bg1"/>
          </a:solidFill>
          <a:ln w="28575">
            <a:solidFill>
              <a:srgbClr val="3FB5A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0" name="Graphic 9" descr="Signature with solid fill">
            <a:extLst>
              <a:ext uri="{FF2B5EF4-FFF2-40B4-BE49-F238E27FC236}">
                <a16:creationId xmlns:a16="http://schemas.microsoft.com/office/drawing/2014/main" id="{5EFC14FC-1CA4-580A-7017-C7473DB73D6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0" y="236167"/>
            <a:ext cx="914400" cy="914400"/>
          </a:xfrm>
          <a:prstGeom prst="rect">
            <a:avLst/>
          </a:prstGeom>
        </p:spPr>
      </p:pic>
      <p:sp>
        <p:nvSpPr>
          <p:cNvPr id="9" name="Text Placeholder 5">
            <a:extLst>
              <a:ext uri="{FF2B5EF4-FFF2-40B4-BE49-F238E27FC236}">
                <a16:creationId xmlns:a16="http://schemas.microsoft.com/office/drawing/2014/main" id="{30D5A46A-B8D1-E990-753D-1561A220296B}"/>
              </a:ext>
            </a:extLst>
          </p:cNvPr>
          <p:cNvSpPr txBox="1">
            <a:spLocks/>
          </p:cNvSpPr>
          <p:nvPr/>
        </p:nvSpPr>
        <p:spPr>
          <a:xfrm>
            <a:off x="1872878" y="1563301"/>
            <a:ext cx="9370567" cy="128352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None/>
              <a:defRPr sz="2400" b="0" i="0" kern="1200" spc="0">
                <a:solidFill>
                  <a:srgbClr val="0C46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1200"/>
              </a:spcAft>
            </a:pPr>
            <a:r>
              <a:rPr lang="en-US" sz="2200" b="1" dirty="0">
                <a:solidFill>
                  <a:srgbClr val="E96751"/>
                </a:solidFill>
              </a:rPr>
              <a:t>Introduction: </a:t>
            </a:r>
            <a:r>
              <a:rPr lang="en-US" sz="2200" b="1" dirty="0">
                <a:solidFill>
                  <a:srgbClr val="494949"/>
                </a:solidFill>
                <a:hlinkClick r:id="rId5">
                  <a:extLst>
                    <a:ext uri="{A12FA001-AC4F-418D-AE19-62706E023703}">
                      <ahyp:hlinkClr xmlns:ahyp="http://schemas.microsoft.com/office/drawing/2018/hyperlinkcolor" val="tx"/>
                    </a:ext>
                  </a:extLst>
                </a:hlinkClick>
              </a:rPr>
              <a:t>Resto al Sud (Stay in the South) Program</a:t>
            </a:r>
            <a:r>
              <a:rPr lang="en-US" sz="2200" dirty="0">
                <a:solidFill>
                  <a:srgbClr val="494949"/>
                </a:solidFill>
              </a:rPr>
              <a:t> is a major Italian government incentive aimed at supporting young entrepreneurship and economic development in Southern Italy. v. </a:t>
            </a:r>
          </a:p>
          <a:p>
            <a:pPr marL="0" indent="0">
              <a:spcAft>
                <a:spcPts val="1200"/>
              </a:spcAft>
            </a:pPr>
            <a:r>
              <a:rPr lang="en-US" sz="2200" dirty="0">
                <a:solidFill>
                  <a:srgbClr val="494949"/>
                </a:solidFill>
              </a:rPr>
              <a:t>Many have used it to open Bed and Breakfasts, small hotels, or glamping sites. It’s a combination of a grant and a zero-interest loan. Covers up to </a:t>
            </a:r>
            <a:r>
              <a:rPr lang="en-US" sz="2200" b="1" dirty="0">
                <a:solidFill>
                  <a:srgbClr val="494949"/>
                </a:solidFill>
              </a:rPr>
              <a:t>90% of costs</a:t>
            </a:r>
            <a:r>
              <a:rPr lang="en-US" sz="2200" dirty="0">
                <a:solidFill>
                  <a:srgbClr val="494949"/>
                </a:solidFill>
              </a:rPr>
              <a:t> (50% zero-interest loan + 40% grant). Up to </a:t>
            </a:r>
            <a:r>
              <a:rPr lang="en-US" sz="2200" b="1" dirty="0">
                <a:solidFill>
                  <a:srgbClr val="494949"/>
                </a:solidFill>
              </a:rPr>
              <a:t>€60,000 (solo)</a:t>
            </a:r>
            <a:r>
              <a:rPr lang="en-US" sz="2200" dirty="0">
                <a:solidFill>
                  <a:srgbClr val="494949"/>
                </a:solidFill>
              </a:rPr>
              <a:t> or </a:t>
            </a:r>
            <a:r>
              <a:rPr lang="en-US" sz="2200" b="1" dirty="0">
                <a:solidFill>
                  <a:srgbClr val="494949"/>
                </a:solidFill>
              </a:rPr>
              <a:t>€3 million (group projects). </a:t>
            </a:r>
            <a:endParaRPr lang="en-US" sz="2200" dirty="0">
              <a:solidFill>
                <a:srgbClr val="494949"/>
              </a:solidFill>
            </a:endParaRPr>
          </a:p>
        </p:txBody>
      </p:sp>
      <p:cxnSp>
        <p:nvCxnSpPr>
          <p:cNvPr id="15" name="Connector: Elbow 14">
            <a:extLst>
              <a:ext uri="{FF2B5EF4-FFF2-40B4-BE49-F238E27FC236}">
                <a16:creationId xmlns:a16="http://schemas.microsoft.com/office/drawing/2014/main" id="{DBC0FD44-08B3-4ACE-EBE8-19A64672BBED}"/>
              </a:ext>
            </a:extLst>
          </p:cNvPr>
          <p:cNvCxnSpPr>
            <a:cxnSpLocks/>
          </p:cNvCxnSpPr>
          <p:nvPr/>
        </p:nvCxnSpPr>
        <p:spPr>
          <a:xfrm rot="10800000" flipH="1" flipV="1">
            <a:off x="1160476" y="3465083"/>
            <a:ext cx="640368" cy="2376764"/>
          </a:xfrm>
          <a:prstGeom prst="bentConnector3">
            <a:avLst>
              <a:gd name="adj1" fmla="val -35698"/>
            </a:avLst>
          </a:prstGeom>
          <a:ln w="28575">
            <a:solidFill>
              <a:srgbClr val="3FB5A1"/>
            </a:solidFill>
            <a:tailEnd type="triangle"/>
          </a:ln>
        </p:spPr>
        <p:style>
          <a:lnRef idx="1">
            <a:schemeClr val="accent1"/>
          </a:lnRef>
          <a:fillRef idx="0">
            <a:schemeClr val="accent1"/>
          </a:fillRef>
          <a:effectRef idx="0">
            <a:schemeClr val="accent1"/>
          </a:effectRef>
          <a:fontRef idx="minor">
            <a:schemeClr val="tx1"/>
          </a:fontRef>
        </p:style>
      </p:cxnSp>
      <p:sp>
        <p:nvSpPr>
          <p:cNvPr id="33" name="Freeform 28">
            <a:extLst>
              <a:ext uri="{FF2B5EF4-FFF2-40B4-BE49-F238E27FC236}">
                <a16:creationId xmlns:a16="http://schemas.microsoft.com/office/drawing/2014/main" id="{55C18809-0C1A-2FB5-38F5-1F8AC9F38D37}"/>
              </a:ext>
            </a:extLst>
          </p:cNvPr>
          <p:cNvSpPr/>
          <p:nvPr/>
        </p:nvSpPr>
        <p:spPr>
          <a:xfrm>
            <a:off x="-15514" y="109727"/>
            <a:ext cx="7968249" cy="1013606"/>
          </a:xfrm>
          <a:custGeom>
            <a:avLst/>
            <a:gdLst>
              <a:gd name="connsiteX0" fmla="*/ 0 w 4963395"/>
              <a:gd name="connsiteY0" fmla="*/ 0 h 875479"/>
              <a:gd name="connsiteX1" fmla="*/ 4489787 w 4963395"/>
              <a:gd name="connsiteY1" fmla="*/ 0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 name="connsiteX0" fmla="*/ 0 w 4963395"/>
              <a:gd name="connsiteY0" fmla="*/ 0 h 875479"/>
              <a:gd name="connsiteX1" fmla="*/ 4659938 w 4963395"/>
              <a:gd name="connsiteY1" fmla="*/ 4969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3395" h="875479">
                <a:moveTo>
                  <a:pt x="0" y="0"/>
                </a:moveTo>
                <a:lnTo>
                  <a:pt x="4659938" y="4969"/>
                </a:lnTo>
                <a:cubicBezTo>
                  <a:pt x="4920723" y="4969"/>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chemeClr val="accent2"/>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34" name="Text Placeholder 5">
            <a:extLst>
              <a:ext uri="{FF2B5EF4-FFF2-40B4-BE49-F238E27FC236}">
                <a16:creationId xmlns:a16="http://schemas.microsoft.com/office/drawing/2014/main" id="{B0BF9981-E5E0-21D4-AC61-76A5A8244DD1}"/>
              </a:ext>
            </a:extLst>
          </p:cNvPr>
          <p:cNvSpPr txBox="1">
            <a:spLocks/>
          </p:cNvSpPr>
          <p:nvPr/>
        </p:nvSpPr>
        <p:spPr>
          <a:xfrm>
            <a:off x="1492537" y="263037"/>
            <a:ext cx="6460199" cy="720752"/>
          </a:xfrm>
          <a:prstGeom prst="rect">
            <a:avLst/>
          </a:prstGeom>
          <a:noFill/>
        </p:spPr>
        <p:txBody>
          <a:bodyPr anchor="ctr">
            <a:no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en-US" sz="3000" dirty="0"/>
              <a:t>Resto al Sud (Stay in the South) Program</a:t>
            </a:r>
          </a:p>
        </p:txBody>
      </p:sp>
      <p:pic>
        <p:nvPicPr>
          <p:cNvPr id="32" name="Graphic 31" descr="Target with solid fill">
            <a:extLst>
              <a:ext uri="{FF2B5EF4-FFF2-40B4-BE49-F238E27FC236}">
                <a16:creationId xmlns:a16="http://schemas.microsoft.com/office/drawing/2014/main" id="{254FEDC3-5AAD-1E99-7576-6AB95EA4782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238965" y="1771222"/>
            <a:ext cx="633914" cy="633914"/>
          </a:xfrm>
          <a:prstGeom prst="rect">
            <a:avLst/>
          </a:prstGeom>
        </p:spPr>
      </p:pic>
      <p:sp>
        <p:nvSpPr>
          <p:cNvPr id="18" name="Flowchart: Alternate Process 17">
            <a:extLst>
              <a:ext uri="{FF2B5EF4-FFF2-40B4-BE49-F238E27FC236}">
                <a16:creationId xmlns:a16="http://schemas.microsoft.com/office/drawing/2014/main" id="{FF160E3B-93FD-0BF7-197E-4407BA19D6C4}"/>
              </a:ext>
            </a:extLst>
          </p:cNvPr>
          <p:cNvSpPr/>
          <p:nvPr/>
        </p:nvSpPr>
        <p:spPr>
          <a:xfrm>
            <a:off x="1826168" y="4673137"/>
            <a:ext cx="10029647" cy="1458671"/>
          </a:xfrm>
          <a:prstGeom prst="flowChartAlternateProcess">
            <a:avLst/>
          </a:prstGeom>
          <a:solidFill>
            <a:schemeClr val="bg1"/>
          </a:solidFill>
          <a:ln w="28575">
            <a:solidFill>
              <a:srgbClr val="3FB5A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 name="Text Placeholder 5">
            <a:extLst>
              <a:ext uri="{FF2B5EF4-FFF2-40B4-BE49-F238E27FC236}">
                <a16:creationId xmlns:a16="http://schemas.microsoft.com/office/drawing/2014/main" id="{D27CCA1A-D94E-1F31-8634-9366F1AC0364}"/>
              </a:ext>
            </a:extLst>
          </p:cNvPr>
          <p:cNvSpPr txBox="1">
            <a:spLocks/>
          </p:cNvSpPr>
          <p:nvPr/>
        </p:nvSpPr>
        <p:spPr>
          <a:xfrm>
            <a:off x="2483933" y="4895980"/>
            <a:ext cx="9541737" cy="128352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None/>
              <a:defRPr sz="2400" b="0" i="0" kern="1200" spc="0">
                <a:solidFill>
                  <a:srgbClr val="0C46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r>
              <a:rPr lang="en-US" sz="2200" b="1" dirty="0">
                <a:solidFill>
                  <a:srgbClr val="E96751"/>
                </a:solidFill>
              </a:rPr>
              <a:t>Example: </a:t>
            </a:r>
          </a:p>
          <a:p>
            <a:pPr marL="0" indent="0"/>
            <a:r>
              <a:rPr lang="en-US" sz="2200" dirty="0">
                <a:solidFill>
                  <a:srgbClr val="494949"/>
                </a:solidFill>
              </a:rPr>
              <a:t>Individuals can receive up to </a:t>
            </a:r>
            <a:r>
              <a:rPr lang="en-US" sz="2200" b="1" dirty="0">
                <a:solidFill>
                  <a:srgbClr val="494949"/>
                </a:solidFill>
              </a:rPr>
              <a:t>€60,000 (or up to €200,000 for multi-founder </a:t>
            </a:r>
            <a:r>
              <a:rPr lang="en-US" sz="2200" dirty="0">
                <a:solidFill>
                  <a:srgbClr val="494949"/>
                </a:solidFill>
              </a:rPr>
              <a:t>companies), comprising a 50% grant and a 50% </a:t>
            </a:r>
            <a:r>
              <a:rPr lang="en-US" sz="2200" b="1" dirty="0">
                <a:solidFill>
                  <a:srgbClr val="494949"/>
                </a:solidFill>
              </a:rPr>
              <a:t>loan. </a:t>
            </a:r>
          </a:p>
          <a:p>
            <a:pPr marL="447675" indent="0"/>
            <a:endParaRPr lang="en-US" sz="2200" dirty="0">
              <a:solidFill>
                <a:srgbClr val="494949"/>
              </a:solidFill>
            </a:endParaRPr>
          </a:p>
        </p:txBody>
      </p:sp>
      <p:pic>
        <p:nvPicPr>
          <p:cNvPr id="43" name="Graphic 42" descr="Excellent with solid fill">
            <a:extLst>
              <a:ext uri="{FF2B5EF4-FFF2-40B4-BE49-F238E27FC236}">
                <a16:creationId xmlns:a16="http://schemas.microsoft.com/office/drawing/2014/main" id="{DE283728-8E65-9B6D-4696-610A90B84D96}"/>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826168" y="4772225"/>
            <a:ext cx="749373" cy="749373"/>
          </a:xfrm>
          <a:prstGeom prst="rect">
            <a:avLst/>
          </a:prstGeom>
        </p:spPr>
      </p:pic>
      <p:grpSp>
        <p:nvGrpSpPr>
          <p:cNvPr id="2" name="Group 1">
            <a:extLst>
              <a:ext uri="{FF2B5EF4-FFF2-40B4-BE49-F238E27FC236}">
                <a16:creationId xmlns:a16="http://schemas.microsoft.com/office/drawing/2014/main" id="{8B14D7E9-5A33-9D06-41DB-F72FB1A5093C}"/>
              </a:ext>
            </a:extLst>
          </p:cNvPr>
          <p:cNvGrpSpPr/>
          <p:nvPr/>
        </p:nvGrpSpPr>
        <p:grpSpPr>
          <a:xfrm>
            <a:off x="274432" y="85433"/>
            <a:ext cx="1047896" cy="1049846"/>
            <a:chOff x="1016000" y="1137920"/>
            <a:chExt cx="1016000" cy="1016000"/>
          </a:xfrm>
        </p:grpSpPr>
        <p:sp>
          <p:nvSpPr>
            <p:cNvPr id="3" name="Oval 2">
              <a:extLst>
                <a:ext uri="{FF2B5EF4-FFF2-40B4-BE49-F238E27FC236}">
                  <a16:creationId xmlns:a16="http://schemas.microsoft.com/office/drawing/2014/main" id="{A354CD53-7E9D-1593-F50F-5E604D6AE38E}"/>
                </a:ext>
              </a:extLst>
            </p:cNvPr>
            <p:cNvSpPr/>
            <p:nvPr/>
          </p:nvSpPr>
          <p:spPr>
            <a:xfrm>
              <a:off x="1016000" y="1137920"/>
              <a:ext cx="1016000" cy="1016000"/>
            </a:xfrm>
            <a:prstGeom prst="ellipse">
              <a:avLst/>
            </a:prstGeom>
            <a:solidFill>
              <a:srgbClr val="E9675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4" name="TextBox 3">
              <a:extLst>
                <a:ext uri="{FF2B5EF4-FFF2-40B4-BE49-F238E27FC236}">
                  <a16:creationId xmlns:a16="http://schemas.microsoft.com/office/drawing/2014/main" id="{4BF8FC4D-4622-B3C2-A307-E996C55E2133}"/>
                </a:ext>
              </a:extLst>
            </p:cNvPr>
            <p:cNvSpPr txBox="1"/>
            <p:nvPr/>
          </p:nvSpPr>
          <p:spPr>
            <a:xfrm>
              <a:off x="1028700" y="1187689"/>
              <a:ext cx="971551" cy="833991"/>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2700" algn="ctr"/>
              <a:r>
                <a:rPr lang="en-US" sz="5000" b="1" dirty="0">
                  <a:solidFill>
                    <a:schemeClr val="bg1"/>
                  </a:solidFill>
                </a:rPr>
                <a:t>2</a:t>
              </a:r>
            </a:p>
          </p:txBody>
        </p:sp>
      </p:grpSp>
      <p:pic>
        <p:nvPicPr>
          <p:cNvPr id="30722" name="Picture 2" descr="Resto al sud">
            <a:extLst>
              <a:ext uri="{FF2B5EF4-FFF2-40B4-BE49-F238E27FC236}">
                <a16:creationId xmlns:a16="http://schemas.microsoft.com/office/drawing/2014/main" id="{854270DF-939B-1A33-BB06-D6F05EA075E0}"/>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846522" y="88718"/>
            <a:ext cx="2109850" cy="1582387"/>
          </a:xfrm>
          <a:prstGeom prst="round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3922989"/>
      </p:ext>
    </p:extLst>
  </p:cSld>
  <p:clrMapOvr>
    <a:masterClrMapping/>
  </p:clrMapOvr>
</p:sld>
</file>

<file path=ppt/theme/theme1.xml><?xml version="1.0" encoding="utf-8"?>
<a:theme xmlns:a="http://schemas.openxmlformats.org/drawingml/2006/main" name="Office Theme">
  <a:themeElements>
    <a:clrScheme name="Bia Innovation Campus - Colours">
      <a:dk1>
        <a:srgbClr val="086D6E"/>
      </a:dk1>
      <a:lt1>
        <a:srgbClr val="FFFFFF"/>
      </a:lt1>
      <a:dk2>
        <a:srgbClr val="FFFFFF"/>
      </a:dk2>
      <a:lt2>
        <a:srgbClr val="FFFFFF"/>
      </a:lt2>
      <a:accent1>
        <a:srgbClr val="086D6E"/>
      </a:accent1>
      <a:accent2>
        <a:srgbClr val="0D9390"/>
      </a:accent2>
      <a:accent3>
        <a:srgbClr val="87A66E"/>
      </a:accent3>
      <a:accent4>
        <a:srgbClr val="ACC199"/>
      </a:accent4>
      <a:accent5>
        <a:srgbClr val="F0C049"/>
      </a:accent5>
      <a:accent6>
        <a:srgbClr val="EEE387"/>
      </a:accent6>
      <a:hlink>
        <a:srgbClr val="87A66E"/>
      </a:hlink>
      <a:folHlink>
        <a:srgbClr val="87A66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13591</TotalTime>
  <Words>4927</Words>
  <Application>Microsoft Office PowerPoint</Application>
  <PresentationFormat>Widescreen</PresentationFormat>
  <Paragraphs>288</Paragraphs>
  <Slides>38</Slides>
  <Notes>18</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38</vt:i4>
      </vt:variant>
    </vt:vector>
  </HeadingPairs>
  <TitlesOfParts>
    <vt:vector size="49" baseType="lpstr">
      <vt:lpstr>Aptos</vt:lpstr>
      <vt:lpstr>Arial</vt:lpstr>
      <vt:lpstr>Calibri</vt:lpstr>
      <vt:lpstr>Calibri </vt:lpstr>
      <vt:lpstr>Google Sans</vt:lpstr>
      <vt:lpstr>Montserrat</vt:lpstr>
      <vt:lpstr>Montserrat Light</vt:lpstr>
      <vt:lpstr>var(--h2_typography-font-family)</vt:lpstr>
      <vt:lpstr>Verdana</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Gillian Keane</dc:creator>
  <cp:lastModifiedBy>Laura Magan (MMS,Ireland)</cp:lastModifiedBy>
  <cp:revision>566</cp:revision>
  <dcterms:created xsi:type="dcterms:W3CDTF">2020-10-14T13:32:04Z</dcterms:created>
  <dcterms:modified xsi:type="dcterms:W3CDTF">2026-01-09T10:35:31Z</dcterms:modified>
</cp:coreProperties>
</file>